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2"/>
  </p:notesMasterIdLst>
  <p:sldIdLst>
    <p:sldId id="382" r:id="rId3"/>
    <p:sldId id="490" r:id="rId4"/>
    <p:sldId id="489" r:id="rId5"/>
    <p:sldId id="554" r:id="rId6"/>
    <p:sldId id="383" r:id="rId7"/>
    <p:sldId id="393" r:id="rId8"/>
    <p:sldId id="394" r:id="rId9"/>
    <p:sldId id="395" r:id="rId10"/>
    <p:sldId id="396" r:id="rId11"/>
    <p:sldId id="397" r:id="rId12"/>
    <p:sldId id="398" r:id="rId13"/>
    <p:sldId id="399" r:id="rId14"/>
    <p:sldId id="400" r:id="rId15"/>
    <p:sldId id="401" r:id="rId16"/>
    <p:sldId id="402" r:id="rId17"/>
    <p:sldId id="403" r:id="rId18"/>
    <p:sldId id="404" r:id="rId19"/>
    <p:sldId id="405" r:id="rId20"/>
    <p:sldId id="406" r:id="rId21"/>
    <p:sldId id="407" r:id="rId22"/>
    <p:sldId id="408" r:id="rId23"/>
    <p:sldId id="409" r:id="rId24"/>
    <p:sldId id="385" r:id="rId25"/>
    <p:sldId id="410" r:id="rId26"/>
    <p:sldId id="412" r:id="rId27"/>
    <p:sldId id="411" r:id="rId28"/>
    <p:sldId id="413" r:id="rId29"/>
    <p:sldId id="414" r:id="rId30"/>
    <p:sldId id="415" r:id="rId31"/>
    <p:sldId id="416" r:id="rId32"/>
    <p:sldId id="417" r:id="rId33"/>
    <p:sldId id="418" r:id="rId34"/>
    <p:sldId id="419" r:id="rId35"/>
    <p:sldId id="420" r:id="rId36"/>
    <p:sldId id="421" r:id="rId37"/>
    <p:sldId id="422" r:id="rId38"/>
    <p:sldId id="423" r:id="rId39"/>
    <p:sldId id="424" r:id="rId40"/>
    <p:sldId id="386" r:id="rId41"/>
    <p:sldId id="425" r:id="rId42"/>
    <p:sldId id="426" r:id="rId43"/>
    <p:sldId id="387" r:id="rId44"/>
    <p:sldId id="428" r:id="rId45"/>
    <p:sldId id="427" r:id="rId46"/>
    <p:sldId id="429" r:id="rId47"/>
    <p:sldId id="430" r:id="rId48"/>
    <p:sldId id="431" r:id="rId49"/>
    <p:sldId id="432" r:id="rId50"/>
    <p:sldId id="433" r:id="rId51"/>
    <p:sldId id="434" r:id="rId52"/>
    <p:sldId id="435" r:id="rId53"/>
    <p:sldId id="436" r:id="rId54"/>
    <p:sldId id="437" r:id="rId55"/>
    <p:sldId id="438" r:id="rId56"/>
    <p:sldId id="439" r:id="rId57"/>
    <p:sldId id="440" r:id="rId58"/>
    <p:sldId id="388" r:id="rId59"/>
    <p:sldId id="441" r:id="rId60"/>
    <p:sldId id="442" r:id="rId61"/>
    <p:sldId id="443" r:id="rId62"/>
    <p:sldId id="444" r:id="rId63"/>
    <p:sldId id="445" r:id="rId64"/>
    <p:sldId id="446" r:id="rId65"/>
    <p:sldId id="447" r:id="rId66"/>
    <p:sldId id="448" r:id="rId67"/>
    <p:sldId id="449" r:id="rId68"/>
    <p:sldId id="389" r:id="rId69"/>
    <p:sldId id="450" r:id="rId70"/>
    <p:sldId id="390" r:id="rId71"/>
    <p:sldId id="451" r:id="rId72"/>
    <p:sldId id="452" r:id="rId73"/>
    <p:sldId id="453" r:id="rId74"/>
    <p:sldId id="454" r:id="rId75"/>
    <p:sldId id="455" r:id="rId76"/>
    <p:sldId id="456" r:id="rId77"/>
    <p:sldId id="457" r:id="rId78"/>
    <p:sldId id="458" r:id="rId79"/>
    <p:sldId id="459" r:id="rId80"/>
    <p:sldId id="460" r:id="rId81"/>
    <p:sldId id="461" r:id="rId82"/>
    <p:sldId id="462" r:id="rId83"/>
    <p:sldId id="463" r:id="rId84"/>
    <p:sldId id="464" r:id="rId85"/>
    <p:sldId id="465" r:id="rId86"/>
    <p:sldId id="466" r:id="rId87"/>
    <p:sldId id="467" r:id="rId88"/>
    <p:sldId id="468" r:id="rId89"/>
    <p:sldId id="471" r:id="rId90"/>
    <p:sldId id="472" r:id="rId91"/>
    <p:sldId id="473" r:id="rId92"/>
    <p:sldId id="391" r:id="rId93"/>
    <p:sldId id="474" r:id="rId94"/>
    <p:sldId id="475" r:id="rId95"/>
    <p:sldId id="476" r:id="rId96"/>
    <p:sldId id="477" r:id="rId97"/>
    <p:sldId id="478" r:id="rId98"/>
    <p:sldId id="479" r:id="rId99"/>
    <p:sldId id="480" r:id="rId100"/>
    <p:sldId id="481" r:id="rId101"/>
    <p:sldId id="482" r:id="rId102"/>
    <p:sldId id="483" r:id="rId103"/>
    <p:sldId id="484" r:id="rId104"/>
    <p:sldId id="485" r:id="rId105"/>
    <p:sldId id="486" r:id="rId106"/>
    <p:sldId id="487" r:id="rId107"/>
    <p:sldId id="488" r:id="rId108"/>
    <p:sldId id="492" r:id="rId109"/>
    <p:sldId id="493" r:id="rId110"/>
    <p:sldId id="494" r:id="rId111"/>
    <p:sldId id="495" r:id="rId112"/>
    <p:sldId id="496" r:id="rId113"/>
    <p:sldId id="497" r:id="rId114"/>
    <p:sldId id="498" r:id="rId115"/>
    <p:sldId id="499" r:id="rId116"/>
    <p:sldId id="500" r:id="rId117"/>
    <p:sldId id="501" r:id="rId118"/>
    <p:sldId id="502" r:id="rId119"/>
    <p:sldId id="503" r:id="rId120"/>
    <p:sldId id="504" r:id="rId121"/>
    <p:sldId id="505" r:id="rId122"/>
    <p:sldId id="384" r:id="rId123"/>
    <p:sldId id="506" r:id="rId124"/>
    <p:sldId id="507" r:id="rId125"/>
    <p:sldId id="508" r:id="rId126"/>
    <p:sldId id="509" r:id="rId127"/>
    <p:sldId id="510" r:id="rId128"/>
    <p:sldId id="511" r:id="rId129"/>
    <p:sldId id="512" r:id="rId130"/>
    <p:sldId id="513" r:id="rId131"/>
    <p:sldId id="514" r:id="rId132"/>
    <p:sldId id="515" r:id="rId133"/>
    <p:sldId id="516" r:id="rId134"/>
    <p:sldId id="517" r:id="rId135"/>
    <p:sldId id="518" r:id="rId136"/>
    <p:sldId id="519" r:id="rId137"/>
    <p:sldId id="520" r:id="rId138"/>
    <p:sldId id="521" r:id="rId139"/>
    <p:sldId id="522" r:id="rId140"/>
    <p:sldId id="523" r:id="rId141"/>
    <p:sldId id="524" r:id="rId142"/>
    <p:sldId id="525" r:id="rId143"/>
    <p:sldId id="526" r:id="rId144"/>
    <p:sldId id="527" r:id="rId145"/>
    <p:sldId id="528" r:id="rId146"/>
    <p:sldId id="529" r:id="rId147"/>
    <p:sldId id="530" r:id="rId148"/>
    <p:sldId id="531" r:id="rId149"/>
    <p:sldId id="532" r:id="rId150"/>
    <p:sldId id="533" r:id="rId151"/>
    <p:sldId id="534" r:id="rId152"/>
    <p:sldId id="535" r:id="rId153"/>
    <p:sldId id="536" r:id="rId154"/>
    <p:sldId id="537" r:id="rId155"/>
    <p:sldId id="538" r:id="rId156"/>
    <p:sldId id="539" r:id="rId157"/>
    <p:sldId id="540" r:id="rId158"/>
    <p:sldId id="541" r:id="rId159"/>
    <p:sldId id="542" r:id="rId160"/>
    <p:sldId id="543" r:id="rId161"/>
    <p:sldId id="544" r:id="rId162"/>
    <p:sldId id="545" r:id="rId163"/>
    <p:sldId id="546" r:id="rId164"/>
    <p:sldId id="547" r:id="rId165"/>
    <p:sldId id="548" r:id="rId166"/>
    <p:sldId id="549" r:id="rId167"/>
    <p:sldId id="550" r:id="rId168"/>
    <p:sldId id="551" r:id="rId169"/>
    <p:sldId id="552" r:id="rId170"/>
    <p:sldId id="553" r:id="rId17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08" d="100"/>
          <a:sy n="108" d="100"/>
        </p:scale>
        <p:origin x="1698" y="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2" Type="http://schemas.openxmlformats.org/officeDocument/2006/relationships/notesMaster" Target="notesMasters/notesMaster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presProps" Target="pres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theme" Target="theme/theme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tableStyles" Target="tableStyles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3:1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1382 230,'0'811,"-16"-851,11 17</inkml:trace>
  <inkml:trace contextRef="#ctx0" brushRef="#br0" timeOffset="216.343">875 315,'48'-5,"39"-6,16-2,3 2,-5 3,-7 2,-9 3,-10 1,-7 2,-11 0,-11 1,-7-1,-7 5,-3 2,-2-1,-6-1</inkml:trace>
  <inkml:trace contextRef="#ctx0" brushRef="#br0" timeOffset="568.944">2003 541,'-10'19,"0"1,1 0,1 1,0-1,2 2,1-1,0 0,2 1,0 0,2 0,0 0,1 0,2 1,-2-19,0-1,1 1,0-1,0 1,0-1,0 1,1-1,-1 1,1-1,0 0,0 0,0 0,0 0,1 0,-1-1,1 1,0-1,0 1,-1-1,1 0,1 0,-1 0,0-1,0 1,1-1,-1 1,1-1,-1 0,1-1,0 1,-1-1,1 1,0-1,-1 0,1-1,-1 1,3-1,6-1,0-1,0-1,0 0,-1-1,0 0,0-1,0 0,-1 0,1-1,-2-1,1 0,-1 0,0-1,-1 0,0 0,5-7,-8 9,0 0,-1 0,0 0,0-1,0 1,-1-1,0 0,0 0,-1 0,0-1,-1 1,0 0,0-1,-1 1,0-1,0 1,-1 0,0-1,0 1,-1 0,0-1,-1 1,0 0,-2-4,2 5,0 1,0-1,-1 0,0 1,0 0,-1 0,0 0,0 0,0 1,-1 0,0 0,1 0,-2 1,1 0,-1 0,1 1,-1-1,0 1,0 1,0-1,-1 1,1 1,0-1,-1 1,1 1,-1-1,0 1,1 1,-1-1,1 1,-1 1,1-1,0 1,-1 0,1 1,0 0,1 0,-1 0,0 1,0 1,-12 14</inkml:trace>
  <inkml:trace contextRef="#ctx0" brushRef="#br0" timeOffset="981.226">2624 485,'-16'14,"0"1,1 1,1 0,0 1,1 1,1 0,1 0,1 1,0 1,1 0,2 0,0 1,0 1,7-18,-1 0,1-1,0 1,0-1,0 1,1-1,-1 1,1-1,0 1,0-1,0 1,1-1,-1 0,1 0,-1 1,1-1,0 0,0-1,1 1,-1 0,1-1,-1 1,1-1,0 0,0 0,0 0,0 0,0 0,0-1,0 1,1-1,-1 0,1 0,-1 0,1 0,-1-1,1 0,-1 1,1-1,-1 0,1-1,2 0,16-1,-1-2,0 0,0-1,0-1,0-2,-1 1,-1-2,1-1,-1-1,-1 0,0-1,-1-1,0-1,-1 0,0-1,-1-1,9-13,-6 6,-2 0,0-1,-2 0,-1-1,0-1,-2-1,-1 1,-2-1,0-1,-2 0,0 0,-3 0,0 0,-1-1,-2-7,1 28,0 0,-1 0,0 0,0 0,0 0,-1 0,0 0,-1 0,0 1,0-1,-1 0,1 1,-2-1,1 1,-1 0,0 0,-1 1,1-1,-1 1,-1 0,1 0,-1 1,0-1,0 1,-1 1,1-1,-1 1,0 0,0 1,-1-1,1 1,-1 1,0 0,-5-2,2 5,0 0,0 0,0 1,0 0,1 1,-1 0,1 1,-1 0,1 0,1 1,-1 1,1-1,-1 2,2-1,-1 1,1 1,0-1,-5 8,-5 5,2 1,0 1,2 1,0 0,1 1,2 0,-2 5,6-11,1 0,0 0,2 0,0 1,1 0,0 0,2 0,0 0,2 0,0 8,0-18,1 1,0-1,0 1,1-1,0 0,1 1,-1-2,2 1,-1 0,2-1,-1 0,1 0,0 0,0-1,1 0,0 0,0-1,1 0,0 0,8 4,9 3</inkml:trace>
  <inkml:trace contextRef="#ctx0" brushRef="#br0" timeOffset="1846.517">3443 456,'-226'193,"224"-191,-6 4,1 0,0 0,0 1,1 0,0 0,0 0,1 1,0-1,0 2,0-1,1 0,1 1,-1 0,1 0,1 0,0 0,-1 5,4-12,-1 1,1-1,0 1,0-1,0 0,0 1,0-1,0 0,0 0,1 1,-1-1,1 0,0 0,0-1,0 1,-1 0,2-1,-1 1,0-1,0 1,0-1,1 0,-1 0,0 0,1 0,-1-1,1 1,-1-1,1 1,-1-1,1 0,0 0,83-13,-59 2,-1-1,-1-1,0-1,-1-2,-1 0,0-1,-1-2,-1 0,-1-1,-1-1,0-1,-2-1,11-18,11-17,-45 69,-1 1,2 0,0 1,1 0,0-1,0 1,2 0,-1 1,1 6,2-16,-1 1,1 0,0-1,0 1,1 0,-1-1,1 1,0 0,0-1,1 1,-1-1,1 0,0 0,0 1,1-1,-1 0,1-1,0 1,0 0,0-1,0 0,1 0,-1 0,1 0,0 0,0-1,0 1,0-1,0 0,0 0,4 0,-3 0,-1-1,1 0,0 0,0-1,0 0,0 1,0-1,0-1,0 1,0-1,0 0,0 0,-1 0,1-1,0 0,-1 0,1 0,-1 0,0-1,0 0,0 1,0-2,0 1,2-3,75-102,-66 83,93-135,-92 152,-25 44,5-21,1 5,0-1,1 1,0-1,2 1,0-1,2 1,1 4,-3-20,0 0,1 1,0-1,0 0,0 0,1 0,-1 0,1 0,0 0,0-1,0 1,0 0,1-1,0 0,0 1,0-1,0 0,0-1,0 1,1 0,-1-1,1 0,0 0,0 0,-1 0,1-1,0 1,1-1,-1 0,0 0,0-1,0 1,1-1,-1 0,3 0,3-3,-1-1,1 1,-1-1,0-1,0 0,0 0,-1-1,0 0,0 0,0-1,-1 0,0 0,0-1,-1 0,0 0,0-1,-1 1,0-1,-1 0,0-1,2-4,19-29,14-27,-28 49,1 0,0 0,1 2,1-1,1 2,9-8,-23 25,-1-1,1 1,0 0,0 0,0 0,0 0,0 1,0-1,1 0,-1 0,0 1,0-1,0 1,1-1,-1 1,0-1,1 1,-1 0,0-1,1 1,-1 0,1 0,-1 0,0 0,1 0,-1 1,0-1,1 0,-1 1,0-1,1 1,-1-1,0 1,0-1,1 1,-1 0,0 0,0 0,0 0,0-1,0 1,0 0,0 1,-1-1,1 0,0 0,0 0,-1 1,19 65,-16 19,-5 0,-3 1,-4-1,-15 61,14-85,-2 0,-3-1,-2-1,-3 0,-3-2,-2 0,-3-2,-2-1,-7 5,-48 25,84-85,-1 1,0 0,1-1,-1 1,1-1,-1 0,0 1,0-1,1 0,-1 0,0 0,1 0,-1 0,0-1,1 1,-1 0,0-1,1 1,-1-1,1 0,-1 1,1-1,-1 0,1 0,-1 0,1 0,0 0,-1 0,1-1,0 1,0 0,0-1,0 1,0-1,0 1,1-1,-1 1,0-1,1 1,-1-1,1 0,0 1,-1-1,1 0,0 1,0-1,0 0,0 0,0 1,1-1,-1 0,0 1,1-1,-1 1,1-1,0 0,0 1,4-24,1 0,1 1,1 0,1 0,1 1,2 1,4-7,-4 4,29-52,3 2,4 1,2 3,4 2,13-9,159-115,-205 175</inkml:trace>
  <inkml:trace contextRef="#ctx0" brushRef="#br0" timeOffset="2336.683">1100 1274,'374'6,"1114"-42,-720 11,-99-4,-560 19</inkml:trace>
  <inkml:trace contextRef="#ctx0" brushRef="#br0" timeOffset="5586.306">5813 89,'-21'172,"-13"106,21-165,-5 0,-20 63,28-104,14-61</inkml:trace>
  <inkml:trace contextRef="#ctx0" brushRef="#br0" timeOffset="5965.061">6321 145,'-24'32,"0"1,3 1,1 1,1 1,2 0,1 1,3 1,1 0,1 1,2 0,2 1,2 0,1 0,3 0,2 38,0-68,0-1,0 1,1 0,1-1,-1 1,1-1,1 0,0 0,0 0,1-1,0 1,1-1,-1 0,2-1,-1 1,1-1,0 0,0-1,1 0,0 0,0-1,0 0,1 0,0-1,0 0,0 0,0-1,1 0,-1-1,1 0,0-1,-1 0,1 0,0-1,0 0,-1-1,11-1,-8-2,0-1,0 0,0-1,-1 0,0 0,0-2,0 1,-1-1,0-1,-1 0,0 0,0-1,-1 0,0 0,-1-1,-3 6,-1-1,1 1,-1 0,-1-1,1 0,-1 0,0 0,0 0,-1 0,1 0,-1 0,-1 0,1-1,-1 1,0 0,-1 0,0-1,0 1,0 0,0 0,-1 0,0 0,0 0,-1 0,0 1,0-1,0 1,0 0,-1 0,0 0,-2-2,-4-2,0 1,0 0,0 0,-1 1,0 1,-1 0,1 0,-1 1,-1 1,1 0,0 0,-1 1,0 1,1 0,-1 1,0 1,0-1,0 2,0 0,0 1,0 0,1 0,-1 2,1-1,0 2,0 0,0 0,0 1,1 0,0 1,1 1,-1-1,1 2,1-1,0 1,-7 9,-26 41,29-34</inkml:trace>
  <inkml:trace contextRef="#ctx0" brushRef="#br0" timeOffset="6268.066">6801 795,'0'14,"0"10,5 1,1-5</inkml:trace>
  <inkml:trace contextRef="#ctx0" brushRef="#br0" timeOffset="6683.929">7055 230,'32'-18,"1"1,1 2,0 2,1 1,0 1,1 2,0 2,0 1,1 2,0 1,6 2,-40 1,0 0,1 0,-1 1,0-1,0 1,1 0,-1 0,0 0,0 0,0 1,0-1,0 1,0-1,0 1,-1 0,1 0,-1 1,1-1,-1 0,0 1,0 0,0-1,0 1,0 0,-1 0,1 0,-1 0,0 0,0 0,0 0,0 1,-1-1,1 0,-1 0,0 1,0-1,0 0,0 1,0-1,-1 0,0 1,1-1,-1 0,-1 0,1 0,0 0,-1 1,-16 29,-1-1,-2-1,0-1,-3-1,0 0,-28 23,1 2,-129 165,146-129,34-87,-1-1,1 1,0 0,0 0,0 0,0-1,1 1,-1 0,1 0,0-1,0 1,0 0,0-1,0 1,0-1,1 1,-1-1,1 0,-1 0,1 1,0-1,0 0,0 0,0-1,0 1,1 0,-1-1,1 0,-1 1,1-1,-1 0,2 0,19 4,0-1,0-1,1-1,-1-1,1-1,-1-1,20-3,-42 4,33-4,-1-1,0-1,0-2,-1-1,0-2,-1-1,0-1,24-16,-27 12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5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110 1,'-15'48,"-8"39,-2 11,5-2,4-13,6-16,10-9,3-10,3-9,4-5,1-4,3-3,0 0,1-6,-1-1,-4 1,-2-3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6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73,'44'-14,"32"-5,9 0,0 5,-11 8,-12 6,-13 7,-9 3,-11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3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0 170,'510'0,"-437"-11,-55 5</inkml:trace>
  <inkml:trace contextRef="#ctx0" brushRef="#br0" timeOffset="298.116">29 396,'38'-5,"28"-1,6 0,-3 1,-9 1,-10 2,-9 1,-6 0,-4 1,-4 1,0-1,-1 0,-4 0</inkml:trace>
  <inkml:trace contextRef="#ctx0" brushRef="#br0" timeOffset="946.545">283 1,'92'48,"13"7,-76-41,0 0,0 3,-2 0,0 2,9 8,-34-26,1 1,-1-1,0 1,1 0,-1 0,0 0,0 0,0 0,0 0,-1 1,1-1,-1 0,1 1,-1 0,0-1,0 1,0 0,0-1,0 1,-1 0,1 0,-1 0,0 0,0 0,0-1,0 1,0 0,-1 0,1 0,-1 0,0 0,0-1,0 1,0 0,0-1,-1 1,1-1,-1 1,1-1,-1 0,0 0,0 0,0 0,0 0,-1 1,-140 92,-39 47,176-138,4-4,0 1,0 0,0 0,0 0,1-1,-1 2,0-1,1 0,-1 0,1 0,-1 1,1-1,0 1,-1-1,1 1,0 0,0-1,0 1,0 0,1 0,-1 0,0 0,1 0,-1 0,1-1,0 1,-1 0,1 0,0 0,0 1,8 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1,'5'5,"6"1,6 0,5-1,4-1,2-2,1-1,0 0,0-1,1-1,-1 1,0 0,-1-5,0-2,0 1,1 1,-1 1,-5 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0 423,'36'-5,"138"-30,-166 32,0 0,0 0,0-1,0 0,0 0,-1-1,0 0,0-1,0 1,-1-1,0 0,0-1,0 0,-1 0,0 0,0 0,-1-1,2-3,3-1,-9 35,-1-6,22 110,-48 208,22-189,20-177,14-21,-12 26</inkml:trace>
  <inkml:trace contextRef="#ctx0" brushRef="#br0" timeOffset="396.919">705 282,'-315'226,"312"-225,0 0,0 0,1 0,-1 1,1-1,-1 1,1-1,0 1,0 0,0 0,-1 0,2 0,-1 1,0-1,0 1,1-1,0 1,-1-1,1 1,0 0,0-1,0 1,1 0,-1 0,1 0,-1 0,1-1,0 1,0 0,0 0,1 0,-1 0,1 0,-1 0,1-1,0 1,0 0,0 0,1 0,15 15,1-1,0-1,2 0,0-2,0 0,20 9,36 26,-74-49,-1 1,0 0,1-1,-1 1,0 0,0 0,0 0,1 0,-1 0,0 0,0 0,0 0,0 0,-1 0,1 1,0-1,0 0,-1 1,1-1,-1 0,1 1,-1-1,0 1,1-1,-1 1,0-1,0 1,0-1,0 1,-1 1,-6 4</inkml:trace>
  <inkml:trace contextRef="#ctx0" brushRef="#br0" timeOffset="1081.578">254 1,'5'0,"16"0,9 0,4 0,2 0,3 0,1 0,-2 0,-3 0,-2 0,-3 0,0 0,-2 0,0 4,-5 3</inkml:trace>
  <inkml:trace contextRef="#ctx0" brushRef="#br0" timeOffset="1600.187">932 85,'25'-1,"-18"0,-1 0,0 0,0 0,0 1,0 0,0 0,1 1,-1 0,0 0,0 0,0 1,0 0,0 0,-1 0,1 1,0 0,-1 0,0 0,0 0,0 1,4 4,-9-2,1 0,-1 0,-1 1,1-1,-1 0,0 0,-1 0,1 0,-1 0,0-1,-1 1,0 0,1-1,-2 0,1 0,-1 0,1 0,-1 0,-1-1,1 1,-1-1,1 0,-1-1,-1 2,-98 103,103-107,1 0,0 1,-1-1,1 1,0-1,0 1,0-1,0 1,0-1,0 0,1 1,-1-1,0 1,1-1,-1 1,1-1,-1 0,1 0,0 1,0-1,0 0,-1 0,1 0,0 1,0-1,0 0,1-1,-1 1,0 0,0 0,0 0,1-1,-1 1,0 0,1-1,-1 1,1-1,-1 0,0 0,1 1,0-1,64 16,16-11,-57-5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32,'1'-2,"1"0,-1 1,0-1,0 0,1 1,-1 0,1-1,-1 1,1 0,0 0,-1 0,1 0,0 0,0 0,0 0,0 0,0 1,0-1,0 1,0 0,0 0,0-1,0 1,0 0,0 1,0-1,0 0,0 0,0 1,1 0,51 6,-31-3,0 0,0-2,1-1,0-1,-1-1,1 0,14-5,-7-1,-1 2,1 1,0 1,0 2,0 1,9 2,-17 2,-5 3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57,'1'55,"-13"145,6-173,1 0,1 0,1 0,2 1,0-1,2 3,0-30</inkml:trace>
  <inkml:trace contextRef="#ctx0" brushRef="#br0" timeOffset="342.513">0 57,'73'14,"0"-3,1-3,0-4,38-3,84-28,-122 21,-73 7,0-1,-1 1,1-1,0 1,-1 0,1-1,-1 1,1 0,-1 0,1-1,-1 1,0 0,1 0,-1 0,0-1,0 1,1 0,-1 0,0 0,0 0,0 0,0 0,0-1,0 1,0 0,-1 0,1 0,0 0,0 0,-1-1,1 1,0 0,-1 0,1 0,-1-1,1 1,-1 0,1-1,-1 1,0 0,1-1,-1 1,0-1,1 1,-1-1,0 1,0-1,0 0,1 1,-1-1,0 0,0 0,0 1,0-1,0 0,1 0,-6 4,-8 10</inkml:trace>
  <inkml:trace contextRef="#ctx0" brushRef="#br0" timeOffset="4433.028">0 537,'21'-7,"0"0,1 1,-1 2,1 0,0 1,0 1,1 1,-1 1,21 3,2-2,237-1,-259-4,-5-2</inkml:trace>
  <inkml:trace contextRef="#ctx0" brushRef="#br0" timeOffset="5850.306">1242 1,'-43'43,"-21"20,4 4,-36 49,-91 104,105-110,69-94</inkml:trace>
  <inkml:trace contextRef="#ctx0" brushRef="#br0" timeOffset="6612.199">1017 650,'68'-94,"-45"64,2 2,1 1,1 1,1 2,1 0,2 2,0 2,10-5,-40 24,1 0,-1 0,1 0,-1 0,1 0,-1 1,1-1,0 1,-1-1,1 1,0-1,-1 1,1 0,0 0,0-1,-1 2,1-1,0 0,0 0,-1 0,1 1,0-1,-1 1,1-1,0 1,-1 0,1 0,-1-1,1 1,-1 0,0 1,1-1,-1 0,0 0,0 0,1 1,-1-1,0 1,0-1,-1 1,1-1,0 1,0-1,-1 1,1 0,-1-1,1 1,-1 0,0 0,0-1,0 1,0 0,0 0,2 24,-3-24,1 1,-1-1,0 0,1 0,-1 1,1-1,0 0,0 1,0-1,0 0,0 1,0-1,1 0,-1 0,1 1,0-1,0 0,-1 0,1 0,0 0,1 0,-1 0,0 0,1 0,-1 0,1 0,-1-1,1 1,0-1,0 1,0-1,0 0,0 0,0 1,0-1,0-1,0 1,0 0,1-1,-1 1,0-1,1 1,-1-1,0 0,1 0,1 0,124-73,-89 45,-26 19,55-29,-66 37,0 0,-1 1,1-1,0 1,-1-1,1 1,0 0,-1 0,1 0,0 0,0 0,-1 0,1 0,0 0,0 1,-1-1,1 1,0-1,-1 1,1 0,-1 0,1-1,-1 1,1 0,-1 0,1 1,-1-1,0 0,0 0,0 1,0-1,0 0,0 1,0-1,0 1,0-1,0 1,0 1,2 13,1-1,-2 0,0 1,-1-1,-1 1,0 0,-1-1,-2 9,1 24,5 33,3-63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5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1 229,'1'2,"0"0,1 0,-1-1,1 1,0 0,0-1,0 1,-1-1,1 0,0 1,1-1,-1 0,0 0,0 0,0-1,1 1,-1 0,0-1,1 0,-1 1,0-1,1 0,-1 0,3-1,-2 2,349 2,66-32,-234 11,249-19,24 7,186 2,252 29,-435 27,158-29,-272 30,146-28,-172 25,-48-13,-111-1,0-6,9-8,142 4,36 24,594-26,-448-27,211-3,-203 20,80-9,-85-8,456 27,-463-27,-56 15,211-7,-147-7,88 15,128-6,-616 17,415-28,741 28,-211 0,-493 28,793-28,-745-17,141 4,-473 15,318-2,-323 26,63 6,445-34,-599-25,83 27,-111 27,-98-26,-32-1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266 188,'2'-5,"1"-1,-1 1,1 0,-1-1,-1 1,1-1,-1 0,0 1,0-1,-1 0,0 0,0 1,0-1,-1 0,0 0,0 1,0-1,0 0,-1 1,0-1,-1 1,1 0,-1 0,0 0,0 0,0 0,-1 1,0-1,0 1,0 0,0 0,-1 0,1 1,-2-1,3 2,0 1,0 0,1 0,-1 0,0 1,0-1,0 1,0-1,0 1,0 0,0 0,0 1,0-1,0 0,0 1,1 0,-1 0,0 0,0 0,0 0,1 0,-1 1,1-1,-1 1,1 0,0 0,-1 0,1 0,0 0,0 0,0 0,1 1,-1-1,1 1,-1 0,1-1,-1 3,-30 107,32-92,1-1,0 0,2 1,0-1,2 0,0 0,5 11,18 91,1 77,0 28,-41-67,10-152,0-1,0 0,0 0,-1 0,0 0,0 0,0 0,-1-1,1 0,-1 1,-1-2,1 1,-1 0,0-1,0 0,0 0,-1 0,1-1,-1 1,0-1,0-1,0 1,0-1,-72 5,60-12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47 100,'0'60,"2"-13,-3 0,-1 0,-3 0,-1 0,-5 7,-12-3,23-81,58-217,11 59,-69 187,0-1,0 1,0-1,1 1,-1-1,1 1,-1-1,1 1,-1-1,1 1,0 0,0-1,-1 1,1 0,0 0,0 0,0 0,1 0,-1 0,0 0,0 0,0 0,1 0,-1 0,1 1,-1-1,0 1,1-1,-1 1,1-1,-1 1,1 0,-1 0,1 0,-1 0,1 0,-1 0,1 0,-1 0,1 1,-1-1,1 0,-1 1,1 0,-1-1,1 1,-1 0,0-1,0 1,1 0,-1 0,0 0,0 0,0 0,0 1,0-1,0 0,0 0,-1 1,1-1,0 0,-1 1,1-1,-1 1,1-1,2 5,-1 0,1 0,-1 0,0 0,0 0,-1 0,0 0,0 1,-1-1,1 0,-1 0,-1 1,1-1,-1 0,0 1,-1-1,-1 4,-3 9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7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110 351,'1'1,"0"1,-1-1,1 1,-1-1,1 1,-1 0,0-1,0 1,0 0,0-1,0 1,0-1,0 1,-1 0,1-1,0 1,-1-1,0 1,1 0,-1-1,0 0,0 1,0-1,1 1,-1-1,-1 0,1 0,0 1,-27 38,20-32,1 0,0 1,1-1,-1 2,2-1,0 1,0-1,0 2,1-1,1 0,0 1,0-1,1 1,0 0,1 0,0 0,1 0,1 9,-1-18,1 1,0-1,-1 1,1-1,0 0,0 1,1-1,-1 0,0 0,1 0,-1 0,1 0,0 0,-1 0,1-1,0 1,0-1,0 1,1-1,-1 0,0 1,0-1,1 0,-1-1,0 1,1 0,-1-1,1 1,-1-1,1 0,-1 0,1 0,-1 0,1 0,-1 0,1-1,-1 1,6-2,-1 0,0 0,0-1,0 1,0-2,0 1,0-1,-1 0,0 0,0 0,0-1,0-1,9-8,-1 0,0-2,-2 1,0-1,0-1,-2 0,0-1,-1 0,-1 0,0-1,-2 0,0-1,-1 1,-1-1,1-17,-7-206,3 239,-1 0,-1 0,1 0,0 1,-1-1,0 0,0 0,0 1,0-1,-1 1,1-1,-1 1,0-1,0 1,0 0,0 0,-1 0,1 0,-1 1,0-1,0 0,0 1,0 0,0 0,0 0,-1 0,1 1,-1-1,1 1,-1 0,0 0,1 0,-1 0,0 1,0-1,0 1,1 0,-1 0,0 0,0 1,0 0,1-1,-1 1,0 0,1 1,-1-1,1 1,-1 0,1-1,0 1,-2 2,-3 6,1 1,0 1,0-1,1 1,0 1,1-1,1 1,0 0,0 0,2 0,-1 0,2 0,0 1,0-1,1 1,1-1,0 1,1-1,1 0,3 11,-1-3,2 0,0-1,1 0,1 0,1-1,1 0,1 0,0-1,1-1,1-1,9 9,-10-11,-2-1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8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1,'-15'59,"10"-45,1 0,0 1,1-1,1 1,0-1,1 1,1 0,0-1,1 1,0 0,2 5,-2-17,-1-1,1 0,-1 0,1 0,0 0,0 0,-1 0,1-1,1 1,-1 0,0 0,0-1,1 1,-1 0,1-1,-1 0,1 1,0-1,-1 0,1 0,0 0,0 0,0 0,0 0,0 0,0-1,0 1,0-1,0 1,0-1,0 0,0 0,1 0,-1 0,0 0,0-1,0 1,0-1,0 1,1-1,70-50,18-80,-91 131,1-1,-1 1,1-1,-1 1,1-1,0 1,-1 0,1 0,-1-1,1 1,0 0,-1 0,1-1,0 1,-1 0,1 0,0 0,-1 0,1 0,0 0,-1 0,1 0,0 0,-1 1,1-1,0 0,-1 0,1 1,0-1,-1 0,1 1,-1-1,1 0,-1 1,1-1,-1 1,1-1,-1 1,1-1,-1 1,1-1,-1 1,0 0,1-1,-1 1,0 0,0-1,0 1,1 0,-1-1,0 1,0 0,12 44,-10-37,6 39,-3 1,-2-1,-1 1,-5 32,2 0,0-61,0 0,-2 0,0-1,-1 1,0-1,-2 1,0-1,-1-1,-1 0,-1 0,0 0,-1-1,-1 0,-1-1,0 0,0-1,-2-1,0 0,0-1,-1 0,-9 5,23-16,-1 0,1 0,0 0,0 0,0-1,0 1,-1 0,1-1,0 1,-1-1,1 1,-1-1,1 0,0 0,-1 0,1 1,-1-1,1 0,0-1,-1 1,1 0,-1 0,1-1,0 1,-1 0,1-1,0 0,-1 1,1-1,0 0,0 1,0-1,0 0,-1 0,1 0,0 0,1 0,-1 0,0-1,0 1,0 0,1 0,-1 0,0-1,1 1,0 0,-1-1,1 1,0-1,-1 1,1 0,0-1,0-17,0 0,2 0,0 0,1 0,1 1,0-1,2 1,0 0,1 1,1-1,0 1,7-8,95-157,-90 158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0,'-19'43,"-12"29,-4 7,3-5,2-11,6-11,8-9,6-8,4-9</inkml:trace>
  <inkml:trace contextRef="#ctx0" brushRef="#br0" timeOffset="229.258">5 85,'5'14,"6"20,6 3,1 1,-4-2,2-1,2-3,-2-2,1 0,3-2,3-5,-3-6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35,'2'-3,"0"0,-1 1,1 0,0-1,1 1,-1 0,0 0,1 0,-1 1,1-1,-1 1,1-1,0 1,0 0,-1 0,1 0,0 0,0 0,0 1,0-1,0 1,0 0,1 0,-1 0,0 0,0 1,0-1,0 1,1 0,-3 3,0-1,0 1,0 0,-1-1,1 1,-1 0,0 0,0-1,-1 1,1 0,-1 0,0-1,1 1,-2-1,1 1,0-1,-1 1,0-1,1 0,-1 1,0-1,-1 0,1 0,-1-1,-3 10,-33 67,40-78,0 1,0 0,1 0,-1 0,1-1,-1 1,1 0,0-1,0 0,0 1,-1-1,1 0,0 0,1 0,-1 0,0 0,0-1,0 1,0-1,1 1,-1-1,0 0,0 0,1 0,-1 0,0 0,1-1,-1 1,0 0,2 0,23 0,-2-1</inkml:trace>
  <inkml:trace contextRef="#ctx0" brushRef="#br0" timeOffset="948.585">226 627,'-10'1,"0"1,-1 0,1 1,0 0,1 1,-1 0,1 1,-1-1,1 2,1-1,-1 1,1 1,0 0,0 0,1 0,0 1,0 0,1 0,0 1,1 0,-1 0,2 0,-1 1,1-1,0 5,3-12,1-1,-1 1,1-1,0 1,-1-1,1 1,0-1,0 1,0 0,0-1,1 1,-1-1,0 1,1-1,-1 1,1-1,-1 0,1 1,0-1,-1 1,1-1,0 0,0 0,0 1,0-1,0 0,0 0,0 0,1 0,-1 0,0-1,1 1,-1 0,0 0,1-1,-1 1,1-1,-1 1,1-1,-1 0,1 0,-1 1,1-1,-1 0,1 0,66-26,-42 6,-1-1,0-1,-2-1,0-2,-2 0,-1-1,-1-1,-1 0,-1-2,-2 0,-1-1,-1 0,-2-1,5-21,-9-57,-7 105,0 0,0 1,-1-1,0 0,0 0,0 1,0-1,-1 0,1 1,-1-1,0 1,0 0,0-1,0 1,-1 0,0 0,1 1,-1-1,0 1,0-1,0 1,0 0,-1 0,1 0,-1 0,-1 0,2 2,0-1,-1 1,1 0,-1 0,1 0,-1 0,1 0,0 1,-1 0,1-1,0 1,-1 1,1-1,0 0,0 1,0-1,0 1,0 0,1 0,-1 0,0 1,1-1,0 1,-1-1,1 1,0 0,0 0,0 1,-42 89,40-77,0 0,1 0,1 1,0-1,2 0,0 1,0-1,2 1,0-1,0 0,2 0,0 0,2 4,-1-6,-1-1,2 0,0 0,0 0,1-1,1 1,0-2,0 1,1-1,1-1,0 0,0 0,1-1,1 0,-1-1,1 0,0-1,1 0,0-1,0 0,2-1,9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0,'-14'20,"-5"10,-4 5,1-2</inkml:trace>
  <inkml:trace contextRef="#ctx0" brushRef="#br0" timeOffset="1733.227">216 28,'-15'15,"-9"9,-5 5,-3 3,-1 1,5-1,4-5,4-3,11-6,8-5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2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1 170,'4'0,"8"0,5 0,5 0,4 0,2 0,1 0,0 0,-5-5,-6-1</inkml:trace>
  <inkml:trace contextRef="#ctx0" brushRef="#br0" timeOffset="404.51">114 1,'0'10,"0"7,0 6,0 4,0 2,0 1,0 0,0 0,0 0,0-1,0 0,0-1,0 0,0-4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6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20 534,'-5'-16,"1"1,1-1,0 0,1-1,0 1,2 0,0 0,0-1,2 1,0 0,1 0,2-6,-4 15,1-9,0-1,1 1,1-1,1 1,0 0,1 0,1 1,0 0,1 0,1 1,0 0,1 0,8-8,88-56,-81 68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1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113 281,'8'-2,"0"0,0 0,0-1,0 1,0-2,-1 1,1-1,-1 0,0-1,0 0,-1 0,0 0,0-1,0 0,0 0,-1 0,0-1,0 0,1 0,-5 6,-1 0,1 0,-1 0,1 0,0 0,-1 1,1-1,0 0,-1 0,1 0,0 1,0-1,0 1,0-1,0 1,-1-1,1 1,0-1,0 1,0 0,0-1,1 1,-1 0,0 0,0 0,0 0,0 0,0 0,0 0,0 0,0 0,0 0,0 1,0-1,0 1,0-1,0 0,0 1,0-1,0 1,0 0,-1-1,1 1,0 0,0-1,-1 1,1 0,0 0,-1 0,1 0,-1 0,1 0,-1 0,1 0,-1 0,0 0,1 0,-1 0,0 0,0 0,0 0,0 0,0 0,29 174,-15 24,-11 198,-5-208,-9-127,-15-94,20 6,0-1,1 1,2-1,1 1,1-1,1 0,1 0,5-23,0-6,2 1,3 0,2 1,2 0,3 1,2 1,3 0,1 2,3 1,2 1,2 1,2 2,1 1,3 2,4-1,-30 32,0 0,0 0,1 1,0 1,1 0,0 0,1 2,-1-1,15-4,-26 12,0-1,0 1,1-1,-1 1,0 0,0 0,0 0,1 0,-1 0,0 1,0-1,0 1,0-1,0 1,0 0,0 0,0 0,0 0,0 0,0 0,0 0,0 1,-1-1,1 1,-1-1,1 1,-1 0,0-1,1 1,-1 0,0 0,0 0,0 0,0 0,-1 0,1 1,11 80,-17-40,-3-1,-1 1,-2-1,-2-1,-1 0,-3-1,-1 0,-2-2,-10 14,21-36,0 0,-1-1,0-1,-1 0,-1 0,0-1,-1 0,0-1,-1-1,-1 0,1-1,-2-1,1 0,-1-1,-1 0,1-2,-1 0,-18 4,11-7</inkml:trace>
  <inkml:trace contextRef="#ctx0" brushRef="#br0" timeOffset="829.23">1130 591,'-53'32,"2"2,2 2,1 2,2 2,-24 29,61-62,1 1,0 0,0 1,1 0,0 0,1 1,0-1,0 1,1 1,1-1,-1 1,2-1,-1 1,0 9,4-17,0 0,0 0,0 0,0-1,1 1,-1 0,1 0,0-1,0 1,0-1,0 1,0-1,0 1,1-1,0 1,-1-1,1 0,0 0,0 0,0 0,0 0,0-1,0 1,1 0,-1-1,0 0,1 1,0-1,-1 0,1 0,-1-1,1 1,1 0,3 0,0 0,-1 0,1-1,0 0,0 0,0 0,0-1,0 0,0 0,-1-1,1 0,6-3,8-7,-1-2,0 0,-1-1,-1-2,0 1,-1-2,-1 0,-1-1,0-1,-1-2,23-26,49-59,-86 107,1 0,-1-1,1 1,-1-1,1 1,-1 0,1-1,-1 1,1 0,0-1,-1 1,1 0,-1 0,1 0,0-1,-1 1,1 0,0 0,-1 0,1 0,-1 0,1 0,0 0,-1 0,1 1,0-1,-1 0,1 0,-1 0,1 1,-1-1,1 0,0 1,-1-1,1 0,-1 1,1-1,-1 1,0-1,1 1,-1-1,1 1,-1-1,0 1,1-1,-1 1,0 0,0-1,0 1,1-1,-1 1,0 0,0-1,0 1,0 0,0 0,3 39,-16 40,10-71,0 0,0 1,1-1,1 1,-1-1,2 1,-1 0,1 0,1-1,0 1,0 0,1-1,0 1,1-1,0 0,3 7,-2-12,0-1,1 1,-1-1,1 0,0 0,0-1,0 1,0-1,0 0,1-1,-1 1,0-1,1 0,-1 0,1-1,0 0,-1 0,1 0,-1 0,1-1,-1 0,1 0,-1-1,1 0,-1 1,0-2,0 1,0-1,0 1,0-1,-1-1,1 1,-1-1,0 1,1-2,20-20,-1-1,0-1,-2-1,-2-1,0 0,-2-2,9-22,-24 49,17-31,-9 18,-1 0,-1 0,0-1,-2 0,0-1,-1 0,3-14,-8 32,-1-1,0 1,1 0,-1 0,0-1,0 1,0 0,0 0,0-1,0 1,0 0,0 0,-1-1,1 1,0 0,-1 0,1 0,-1-1,1 1,-1 0,0 0,1 0,-1 0,0 0,0 0,0 0,0 0,1 0,-1 1,-1-1,1 0,0 1,0-1,0 0,0 1,0 0,-1-1,1 1,0 0,0-1,0 1,-1 0,1 0,0 0,-1 0,1 0,0 0,0 0,-1 1,1-1,0 0,0 1,0-1,-1 1,1-1,0 1,0 0,-9 5,1 1,0 0,1 1,-1 0,2 0,-1 1,1 0,0 0,1 0,0 1,1 0,0 0,0 1,1-1,-1 4,5-12,-1 0,1 0,-1 0,1 0,-1 0,1 0,0 0,0 0,0 0,0 0,0-1,1 1,-1 0,1 0,-1 0,1 0,0 0,-1 0,1-1,0 1,0 0,0-1,0 1,1-1,-1 1,0-1,1 1,-1-1,1 0,-1 0,1 0,0 1,-1-2,1 1,0 0,0 0,0-1,0 1,0-1,-1 1,3-1,82-1,-51-8,-26 6,0 0,0 1,0 0,0 0,0 1,1 0,-1 1,0 0,1 0,5 2,-12 0,0 1,-1 0,0 0,1 0,-1 0,0 0,0 0,-1 1,1-1,-1 1,0-1,0 1,0-1,0 1,0 0,-1 0,0-1,0 1,0 0,0 0,0-1,-1 1,0 0,0-1,0 1,0 0,0-1,-1 0,-1 4,-2 17,1-1,2 0,0-1,1 1,1 0,1 0,4 14,1-12</inkml:trace>
  <inkml:trace contextRef="#ctx0" brushRef="#br0" timeOffset="4784.279">2258 704,'-20'10,"0"1,0 0,1 2,1 0,0 1,1 1,0 1,1 0,1 1,1 0,0 2,1-1,-2 7,12-21,0 0,0 1,0-1,1 1,-1 0,1-1,0 1,1 0,-1 1,1-1,0 0,0 0,1 0,-1 1,1-1,0 0,1 0,-1 1,1-1,0 0,0 0,1 0,0 0,0 0,0 0,0 0,1-1,-1 1,1-1,0 1,1-1,-1 0,1-1,0 1,0 0,0-1,0 0,1 0,-1 0,1-1,0 0,-1 1,1-2,0 1,3 0,-1-2,1 0,-1-1,0 0,0 0,0 0,0-1,0 0,0-1,0 0,0 0,-1 0,0-1,0 1,0-2,0 1,0-1,-1 0,0 0,0 0,2-3,81-123,-85 126,80-196,-88 213,1 0,1 1,0-1,1 1,0 0,1 0,0 0,1 0,0 0,1-1,1 1,0 0,1 0,0-1,1 1,0-1,1 0,4 7,-4-12,0 0,0-1,0 0,1 0,0 0,0 0,1-1,0 0,0-1,0 1,0-1,1 0,-1-1,1 0,0 0,0-1,0 0,0 0,1-1,-1 0,0-1,1 0,-1 0,0 0,1-1,-1-1,0 1,0-1,0-1,0 1,0-1,0-1,-1 1,0-1,0-1,3-1,16-18,-1 0,-1-1,-1-2,-2 0,-1-1,-1-2,7-14,-12 22,14-26,-2-1,-2 0,-3-2,-2-1,-2 0,8-44,-21 51,-4 44,0 0,0 1,0-1,0 0,0 0,0 0,0 1,0-1,0 0,-1 0,1 0,0 1,0-1,-1 0,1 1,-1-1,1 0,-1 1,1-1,-1 0,1 1,-1-1,1 1,-1-1,0 1,1-1,-1 1,0-1,1 1,-1 0,0-1,0 1,1 0,-1 0,0 0,0-1,0 1,1 0,-1 0,0 0,0 0,0 0,1 1,-1-1,0 0,0 0,0 0,1 1,-1-1,0 1,-8 4,1 1,0 0,1 0,0 1,0 0,0 1,1-1,0 1,0 1,1-1,-3 6,-10 19,2 1,2 0,1 1,1 0,2 1,2 1,1-1,1 9,4-28,0-1,2 1,0 0,1 0,0 0,1 0,1 0,1-1,1 2,-4-13,1 1,0-1,0 0,1 1,0-1,-1 0,2 0,-1-1,1 1,-1-1,1 1,0-1,1 0,-1-1,1 1,0-1,0 0,0 0,0 0,0-1,0 0,1 0,0 0,-1-1,1 0,0 0,5 1,9-5,0 0,0-2,0 0,0-1,-1-1,0 0,-1-2,1 0,-2-1,1-1,-2 0,1-2,-2 0,1 0,-2-2,0 0,-1 0,1-2,20-23,-1-1,-1-1,-3-2,-2-1,-1-1,-3-2,-2 0,-2-1,-2-1,7-33,-24 83,10-95,-10 93,0-1,0 1,0-1,-1 1,1-1,-1 1,1 0,-1-1,0 1,0 0,0 0,0 0,-1 0,1 0,0 0,-1 0,0 0,1 0,-1 0,0 1,0-1,0 1,0 0,0-1,0 1,0 0,-1 0,1 0,0 1,0-1,-1 0,1 1,-1-1,1 1,-3 0,-2 2,0-1,0 2,0-1,1 1,-1 0,1 0,0 1,-1 0,2 0,-1 0,0 1,1 0,0 0,0 0,0 0,1 1,0 0,-4 6,-8 14,1 0,1 1,2 0,0 1,2 0,1 1,1 0,2 1,1 0,0 11,3-23,2 0,0 0,1 1,1-1,0 0,1 0,1 0,1 0,1-1,0 0,2 0,-1 0,2-1,0-1,1 1,1-1,0-1,1 0,0 0,10 7,-18-18,1 1,-1-1,1 0,-1 0,1 0,0-1,0 0,0 0,0 0,0 0,0-1,1 0,-1 0,1 0,-1-1,1 1,-1-2,0 1,1 0,-1-1,1 0,-1 0,0-1,0 1,1-1,-1-1,0 1,4-3,70-31,-61 30,0-1,0-1,-1 0,0-2,-1 0,0 0,-1-2,0 0,0 0,-1-2,6-7,-17 18,-1 1,0-1,1 0,-1 0,0 0,0 0,-1 0,1 0,-1 0,1-1,-1 1,0 0,0-1,-1 1,1-1,-1 1,1-1,-1 0,0 1,-1-1,1 1,0-1,-1 1,0-1,0 1,0-1,0 1,-1 0,1 0,-1-1,0 1,0 0,0 0,0 1,-1-1,1 0,-1 1,1 0,-1-1,0 1,0 0,0 0,0 1,0-1,-1 1,1-1,0 1,-1 0,1 0,-1 1,1-1,-1 1,1-1,-4 1,-1 4,-1 0,1 1,0 0,0 0,0 1,1 0,-1 0,2 1,-1 0,1 0,0 0,0 1,1 0,0 0,0 0,1 1,0 0,1 0,0 0,0 0,1 0,0 0,1 1,-1 2,1-5,-1-1,1 1,0-1,0 1,1 0,0 0,0-1,1 1,0 0,0-1,0 1,1-1,0 1,0-1,1 0,-1 0,2 0,-1 0,0 0,1 0,0-1,1 0,-1 0,1 0,0-1,0 1,0-1,1 0,-1-1,1 1,0-1,0 0,0-1,1 1,-1-1,1 0,-1-1,4 1,6 0,0-1,0-1,0 0,1-1,-1 0,0-2,0 0,-1 0,1-2,-1 0,0-1,0 0,0-1,-1-1,0 0,-1-1,0 0,11-11,23-22,-2-2,-2-1,-1-3,4-11,-44 56,25-33,-2 0,-2-1,-1-2,-2 0,-1-1,-3-1,-1 0,-2-2,-2 1,-2-1,2-22,-21-25,10 88,-1 1,0-1,0 0,0 0,1 1,-2-1,1 0,0 1,0-1,0 1,-1 0,1-1,-1 1,1 0,-1 0,1 0,-1 0,0 0,0 0,1 0,-1 1,0-1,0 1,0-1,0 1,0 0,0-1,0 1,0 0,1 0,-1 1,0-1,0 0,0 1,0-1,0 1,0-1,1 1,-1 0,0 0,0 0,1 0,-1 0,0 0,-8 7,1 0,-1 1,2 0,-1 0,1 1,0 0,1 0,1 0,-1 1,2 1,-1-1,2 1,-1-1,2 1,-1 1,2-1,-1 0,2 1,0-1,0 5,3 262,26-64,-1-75,2-33,-19-89</inkml:trace>
  <inkml:trace contextRef="#ctx0" brushRef="#br0" timeOffset="7702.664">5815 648,'-8'-4,"0"0,1 1,-1 0,0 1,-1 0,1 0,0 1,0 0,-1 0,1 1,-1 0,1 1,0-1,-1 2,1-1,0 1,0 0,0 1,0 0,0 0,1 1,-1 0,1 0,0 1,0 0,1 0,-1 1,1-1,0 1,1 1,-1-1,-2 5,-8 13,1 1,0 1,2 0,1 1,1 0,2 1,-2 8,10-34,-1 1,0 0,1 0,0-1,0 1,0 0,0 0,0 0,1 0,-1 0,1 0,0 1,0-1,0 0,0 0,0 0,1 0,0 0,-1 0,1 0,0 0,0 0,1 0,-1-1,1 1,-1 0,1-1,0 1,0-1,0 1,0-1,0 0,1 0,-1 0,1 0,-1-1,1 1,0-1,-1 1,1-1,0 0,0 0,0 0,0 0,0-1,0 1,0-1,0 0,0 0,1 0,0 0,12-7,0 0,-1 0,0-2,-1 0,0 0,0-2,-1 1,0-2,-1 0,0 0,-1-1,0 0,-2-1,1-1,-2 1,1-1,-2-1,0 1,3-16,32-84,-33 141,35 132,-41-151,1 0,-1-1,1 0,1 0,-1 0,1 0,0 0,0-1,1 0,-1 0,1-1,1 1,-1-1,0-1,1 1,0-1,0 0,0-1,0 1,6 0,-4-1,1-1,0 0,-1 0,1-1,0 0,0-1,0 0,-1 0,1-1,-1 0,1-1,-1 0,0-1,0 0,0 0,0-1,-1 0,0 0,0-1,0 0,-1-1,0 1,0-2,3-4,15-19,-2-1,-2-1,-1-1,-1-1,-2-1,-2 0,9-31,2-1,-25 66,-1-1,1 0,0 1,0-1,1 1,-1-1,0 1,1-1,0 1,-1 0,1 0,0 0,0 0,0 0,0 0,1 0,-1 1,0-1,1 1,-1 0,1 0,-1 0,1 0,0 0,-1 0,1 1,0-1,0 1,-1 0,1 0,0 0,0 0,0 0,-1 0,1 1,0 0,0-1,-1 1,1 0,-1 0,1 1,-1-1,1 0,-1 1,0 0,1-1,-1 1,0 0,0 0,0 0,-1 0,1 1,0-1,58 126,-45-98,-3-4,2 0,0 0,1-1,2-1,0-1,2-1,6 6,-16-20,-8-5,1-1,-1 0,1 0,0 1,0-1,0-1,0 1,0 0,0 0,1-1,-1 1,1-1,-1 0,1 0,-1 0,1 0,0 0,-1-1,1 1,0-1,0 1,-1-1,1 0,2-1,4-6</inkml:trace>
  <inkml:trace contextRef="#ctx0" brushRef="#br0" timeOffset="7953.193">6915 421,'-38'39,"-28"26,-1 8,4-4,9-5,9-7,7-10,10-7,5-11,7-5,5-3,1-4,1 0,3 1,-3-1,0-5</inkml:trace>
  <inkml:trace contextRef="#ctx0" brushRef="#br0" timeOffset="8267.644">7197 591,'-24'38,"-8"23,2 5,5-3,8-8,11-14,6-12</inkml:trace>
  <inkml:trace contextRef="#ctx0" brushRef="#br0" timeOffset="8517.346">7113 224,'0'24,"0"8</inkml:trace>
  <inkml:trace contextRef="#ctx0" brushRef="#br0" timeOffset="8850.874">7620 478,'-36'34,"25"-25,0 1,1-1,0 2,1-1,0 2,1-1,0 1,-2 5,9-13,0-1,0 1,0 0,1-1,0 1,0 0,0 0,0 0,0-1,1 1,0 0,-1-1,1 1,1 0,-1-1,0 1,1-1,0 0,0 1,0-1,0 0,0 0,1 0,0-1,-1 1,1 0,0-1,0 0,0 0,0 0,1 0,-1 0,1-1,2 2,50 49,-54-48,0 0,-1 0,1 0,-1 1,0-1,0 0,0 0,-1 1,1-1,-1 0,0 1,0-1,-1 1,1-1,-1 0,0 0,0 1,0-1,-1 0,0 0,1 0,-1 0,-1 0,1-1,0 1,-1-1,0 1,0-1,0 0,0 0,-3 1,-2 3,0-1,-1 0,0 0,0-1,0-1,-1 1,1-1,-1-1,0 0,0 0,0-1,-11 1,-56-7,58-3</inkml:trace>
  <inkml:trace contextRef="#ctx0" brushRef="#br0" timeOffset="9615.698">8692 27,'-21'129,"3"94,0 9,-10-23,29-205,-1 1,1 0,-1 0,-1-1,1 1,-1 0,1 0,-2-1,1 1,0-1,-1 1,0-1,0 1,0-1,0 0,-1 0,0 0,0 0,0-1,-3 4,-4-5</inkml:trace>
  <inkml:trace contextRef="#ctx0" brushRef="#br0" timeOffset="10216.792">8382 506,'94'-11,"0"-4,-1-3,-1-5,20-11,-96 25,-1 0,-1-1,0 0,0-1,-1-1,0 0,-1-1,0 0,-1-1,-1 0,0-1,-1 0,-1-1,0 1,-1-2,-1 1,0-1,-1 0,2-16,16-31,10 13,-20 96,-14-17,-1 1,-1-1,-2 0,0 0,-2 0,-5 10,-2 13,-21 72,21-87,3 1,1 1,1 0,2 0,2 0,2 1,1-1,3 26,-1-62,0 0,0 0,0-1,0 1,0 0,1 0,-1 0,1 0,-1 0,1-1,0 1,0 0,0-1,0 1,0 0,0-1,0 1,0-1,1 0,-1 1,0-1,1 0,-1 0,1 0,0 0,-1 0,1 0,0 0,-1 0,1-1,0 1,0-1,0 0,0 1,-1-1,1 0,0 0,2 0,66-29,154-126,-222 153,-1 0,0 1,1-1,-1 1,1-1,-1 1,1 0,0 0,-1 0,1 0,0 0,0 0,0 0,0 0,0 1,0-1,0 1,0-1,0 1,0 0,0 0,0 0,0 0,0 0,0 0,0 1,0-1,0 1,0-1,0 1,0 0,0 0,0 0,-1 0,1 0,0 0,-1 0,1 1,-1-1,1 1,-1-1,1 1,-1-1,0 1,0 0,0 0,0-1,0 1,0 0,-1 0,2 2,1 33,-3-32,-1 1,2-1,-1 0,0 0,1 0,0 0,0 0,1 0,-1 0,1-1,0 1,1 0,-1-1,1 1,0-1,1 2,6 1</inkml:trace>
  <inkml:trace contextRef="#ctx0" brushRef="#br0" timeOffset="10553.394">9709 704,'6'3,"0"-1,0 0,0 0,0-1,0 1,0-1,0-1,1 1,-1-1,0 0,1 0,-1-1,0 0,0 0,1-1,-1 1,0-1,0-1,-1 1,1-1,0 0,-1 0,0 0,1-1,-1 0,-1 0,1-1,-1 1,1-1,-1 0,-1 0,1 0,2-6,-5 9,0 0,-1 0,1 0,-1-1,1 1,-1 0,0 0,0 0,0-1,0 1,0 0,-1 0,1-1,-1 1,1 0,-1 0,0 0,0 0,0 0,0 0,0 0,0 0,0 0,-1 0,1 1,-1-1,1 1,-1-1,0 1,0-1,0 1,1 0,-1 0,0 0,0 0,-1 0,0 0,-2-1,0 1,-1-1,1 1,-1 0,1 0,-1 1,1 0,-1 0,1 0,-1 1,1-1,-1 1,1 1,-5 1,-1 1,0 1,0 0,0 1,1 0,0 0,0 1,1 1,0 0,0 0,1 1,0-1,1 2,-1-1,2 1,-1 1,2-1,-1 1,-2 8,7-14,1 1,0-1,0 1,0-1,0 1,1 0,0-1,0 1,1-1,-1 0,1 1,0-1,1 0,-1 0,1 0,0 0,0-1,1 1,-1-1,1 0,0 0,0 0,0-1,1 1,-1-1,1 0,0 0,0 0,0-1,0 0,0 0,1 0,-1-1,1 0,-1 0,1 0,-1 0,1-1,0 0,-1 0,6-1,48 0,-34 0</inkml:trace>
  <inkml:trace contextRef="#ctx0" brushRef="#br0" timeOffset="10921.193">10160 675,'-3'8,"0"0,0-1,0 1,1 1,1-1,-1 0,1 0,1 1,0-1,0 0,0 1,1-1,0 0,1 0,0 1,0-1,0-1,1 1,1 0,2 4,-5-10,1-1,0 1,0-1,0 1,0-1,0 0,1 0,-1 0,0 0,0 0,1 0,-1-1,0 1,1-1,-1 0,1 1,-1-1,1 0,-1 0,0-1,1 1,-1 0,1-1,-1 0,0 1,1-1,-1 0,0 0,0 0,0-1,0 1,0 0,0-1,1 0,61-60,-57 52,0 0,-1-1,-1 0,0 0,0 0,-1 0,0-1,-1 1,-1-1,1 0,-2 0,0 0,0-12,-1 23,0-1,0 1,0-1,0 0,0 1,-1-1,1 1,0-1,-1 1,1-1,-1 1,1-1,-1 1,0 0,0-1,0 1,1 0,-1-1,0 1,-1 0,1 0,0 0,0 0,0 0,-1 0,1 1,0-1,-1 0,1 0,-1 1,1-1,-1 1,1 0,-1-1,1 1,-1 0,1 0,-1 0,1 0,-1 0,0 0,1 0,-1 1,1-1,-1 0,1 1,-1 0,1-1,-15 8</inkml:trace>
  <inkml:trace contextRef="#ctx0" brushRef="#br0" timeOffset="11871.133">10359 591,'4'0,"3"-5,-6-1,-8-1,-6 7,-7 3,0 6,-1 1,-2-1,3 3,0-1,4 3,4 4,-1-2,3 2,6-2,6-5</inkml:trace>
  <inkml:trace contextRef="#ctx0" brushRef="#br0" timeOffset="12367.964">10556 619,'0'166,"17"-235,64-142,-80 209,-1 0,1 0,-1 0,1 1,0-1,-1 0,1 1,0-1,0 0,0 1,0-1,1 1,-1 0,0-1,1 1,-1 0,1 0,-1 0,1 0,-1 0,1 0,0 0,-1 0,1 1,0-1,0 1,5 5</inkml:trace>
  <inkml:trace contextRef="#ctx0" brushRef="#br0" timeOffset="12754.053">10837 675,'25'-14,"-1"-1,-1-1,0-1,-1 0,-1-2,1-4,-20 22,-1 1,0-1,1 0,-1 0,0 0,0 0,0-1,0 1,0 0,0 0,0-1,0 1,-1 0,1-1,0 1,-1-1,1 1,-1-1,0 1,1-1,-1 1,0-1,0 1,0-1,0 0,0 1,0-1,-1 1,1-1,0 1,-1-1,1 1,-1-1,1 1,-1 0,0-1,0 1,0 0,0-1,0 1,0 0,0 0,0 0,0 0,0 0,-1 0,1 0,0 0,-1 1,1-1,-1 0,1 1,-1-1,1 1,-2-1,-6 3,0 0,0 1,0 0,0 0,0 1,1 0,-1 1,1-1,1 2,-1-1,0 1,1 0,1 1,-1-1,1 2,0-1,0 0,1 1,0 0,0 1,1-1,0 1,1-1,0 1,0 0,1 0,0 1,0 2,1-6,1 0,-1-1,2 1,-1-1,0 1,1 0,0-1,0 1,1-1,0 1,-1-1,2 0,-1 0,1 0,0 0,0 0,0-1,0 1,1-1,0 0,0 0,0 0,0 0,1-1,-1 0,1 0,0 0,0 0,0-1,0 0,1 0,-1 0,0-1,1 0,0 0,-1 0,1-1,-1 1,1-1,2-1,51 1,-34-1</inkml:trace>
  <inkml:trace contextRef="#ctx0" brushRef="#br0" timeOffset="13255.596">11120 845,'178'-182,"-119"113,-58 68,-1 0,0 1,0-1,1 0,-1 0,0 0,1 0,-1 0,1 0,0 1,-1-1,1 0,-1 1,1-1,0 0,0 1,-1-1,1 1,0-1,0 1,0-1,-1 1,1-1,0 1,0 0,0 0,0-1,0 1,0 0,0 0,0 0,0 0,0 0,0 0,0 0,0 0,0 1,-1-1,1 0,0 1,0-1,0 0,0 1,0-1,-1 1,1-1,0 1,0 0,-1-1,1 1,0 0,-1-1,1 1,-1 0,1 0,-1 0,1-1,-1 1,1 0,-1 0,0 0,0 0,0 2,0 1,1-1,-1 0,1 0,-1 1,1-1,0 0,0 0,0 0,1 0,-1 0,1 0,0 0,-1 0,1-1,0 1,1-1,-1 1,0-1,1 0,0 0,-1 0,1 0,0 0,0-1,0 1,0-1,0 0,0 0,0 0,0 0,1 0,-1-1,0 0,1 1,-1-1,0 0,2-1,6-2,0-1,0 0,-1-1,1 0,-1 0,0-1,0-1,-1 0,0 0,0 0,-1-1,6-8,40-31,-53 46,0 0,0-1,0 1,0 0,0 0,0 0,1 0,-1 0,0 0,1 0,-1 0,1 1,-1-1,1 0,-1 1,1 0,0-1,-1 1,1 0,-1 0,1-1,0 1,-1 1,1-1,0 0,-1 0,1 1,-1-1,1 0,0 1,-1 0,1-1,-1 1,0 0,1 0,-1 0,1 0,-1 0,0 0,0 0,0 0,0 1,0-1,0 0,0 1,0-1,0 1,-1-1,1 1,0-1,-1 1,0-1,1 1,-1-1,0 1,1 1,3 51,-5-47,1 1,0 0,1-1,0 1,0 0,1-1,0 1,0-1,1 0,-1 0,4 6,5 1</inkml:trace>
  <inkml:trace contextRef="#ctx0" brushRef="#br0" timeOffset="16275.018">0 1494,'300'-54,"-116"22,96 4,144 29,-227-29,85 27,-84-27,64 1,35-2,9 1,552 28,-598-11,220-8,-103-9,-83 18,34-9,-63-6,299 25,-363 27,4-43,-117 7,0 3,0 5,13 4,31-1,13-14,-60 1,1 4,0 3,60 7,-19-1,180-31,387 30,-423-30,339 29,-385-27,361 26,-289 1,-102-28,401 28,-368-29,-32 30,-171-1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30,'-4'9,"0"1,0 0,1 1,0-1,1 0,0 1,0 0,1-1,1 1,0 0,0-1,1 1,1 0,0-1,0 1,1-1,0 0,0 0,2 0,0 3,-2-11,-1 1,0-1,0 0,1 0,-1 0,1 0,0 0,0 0,0-1,0 1,0-1,0 0,0 0,0 0,0 0,0 0,1-1,-1 0,0 1,0-1,1 0,-1-1,0 1,1-1,-1 1,0-1,0 0,0 0,0 0,0-1,0 1,0-1,0 0,84-70,-82 65,-1 1,0-1,0 0,-1 0,0-1,0 1,-1 0,0-1,0 0,-1 1,0-1,0 0,-1 0,0-6,0 11,0-1,-1 1,1-1,-1 1,0 0,0 0,0-1,-1 1,1 0,-1 0,1 0,-1 0,0 1,0-1,0 0,-1 1,1-1,-1 1,1 0,-1 0,0 0,0 0,0 0,0 1,0-1,0 1,0 0,0 0,-1 0,1 0,0 1,-1-1,1 1,-1 0,-61 18,50-6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1 320,'141'-238,"-103"186,-38 51,1 1,-1 0,0-1,1 1,-1 0,1 0,-1-1,1 1,-1 0,0 0,1 0,-1 0,1 0,-1-1,1 1,-1 0,1 0,0 0,-1 0,1 0,-1 1,1-1,-1 0,1 0,-1 0,0 0,1 0,-1 1,1-1,-1 0,1 0,-1 1,1-1,-1 0,0 1,1-1,-1 0,0 1,1-1,-1 1,0-1,0 1,1-1,-1 1,0-1,0 0,0 1,0-1,1 1,-1-1,0 1,0-1,0 1,0-1,0 1,0-1,0 1,-1 0,1-1,0 0,0 1,-2 34,2-33,-1 0,0-1,0 1,0-1,0 1,0-1,1 1,-1 0,0 0,1-1,-1 1,1 0,0 0,0-1,0 1,0 0,0 0,0 0,0 0,0-1,1 1,-1 0,1 0,-1-1,1 1,0 0,0-1,0 1,0-1,0 1,0-1,0 1,0-1,0 0,1 1,-1-1,1 0,-1 0,1 0,-1 0,1 0,-1 0,1-1,0 1,0-1,-1 1,2-1,7-2,1-1,-1 0,0-1,0 0,-1-1,1 0,-1 0,0-1,0 0,-1-1,0 0,0 0,3-5,36-27,-37 32,-10 5,1 1,0-1,0 1,0 0,0-1,0 1,0 0,0-1,1 1,-1 0,0 0,1 0,-1 0,1 0,-1 0,1 1,-1-1,1 0,0 1,-1-1,1 1,0 0,-1 0,1-1,0 1,-1 0,1 0,0 1,0-1,-1 0,1 0,0 1,-1-1,1 1,-1 0,1-1,-1 1,1 0,-1 0,1 0,-1 0,1 0,-1 0,0 0,0 1,0-1,1 7,0-1,-1 1,-1-1,1 1,-1 0,0-1,-1 1,0-1,0 1,-1-1,0 1,0-1,-1 1,0 1,1-1,0 0,0 1,1-1,0 0,0 1,1 0,0-1,1 1,0-1,1 3,3 7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4 176,'20'-4,"-2"0,1-1,0-1,-1-1,0-1,-1 0,0-1,0-1,-1 0,0-2,14-12,-29 23,0 1,1-1,-1 0,0 0,0 0,0 0,0 0,0-1,0 1,0 0,-1 0,1-1,0 1,0 0,-1-1,1 1,-1 0,0-1,1 1,-1-1,0 1,0-1,0 1,0-1,0 1,0-1,0 1,-1-1,1 1,0-1,-1 1,1 0,-1-1,0 1,1 0,-1-1,0 1,0 0,0 0,0-1,0 1,0 0,0 0,0 0,0 1,0-1,-1 0,1 0,0 0,-1 1,1-1,0 1,-1-1,1 1,-1 0,1-1,-1 1,0 0,-6-1,1 0,0 0,-1 0,1 1,-1 0,1 1,-1-1,1 1,0 1,-1 0,1 0,0 0,0 1,0 0,0 0,1 1,-1-1,1 2,0-1,0 1,1 0,-1 0,1 0,0 1,0 0,1 0,0 0,0 0,0 1,1-1,0 1,0 0,1 0,0 0,0 1,0 3,0-5,1 0,0 0,0 0,1 1,0-1,0 0,0 0,1 1,-1-1,2 0,-1 0,1 0,0 0,0 0,0-1,1 1,0 0,0-1,1 0,-1 0,1 0,4 4,8 5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1 226,'21'-30,"84"-94,-104 123,1 0,-1 0,1 0,-1 1,1-1,-1 0,1 1,0-1,-1 1,1-1,0 1,-1 0,1-1,0 1,0 0,-1 0,1 0,0 1,0-1,-1 0,1 1,0-1,-1 1,1-1,-1 1,1 0,-1 0,1 0,-1 0,1 0,-1 0,0 0,1 0,-1 0,0 1,0-1,0 1,0-1,0 0,0 1,-1 0,1-1,0 1,20 20,-16-18,1-1,-1 1,1-1,0 0,0 0,0-1,0 0,1 0,-1 0,1-1,-1 0,1 0,-1-1,1 0,0 0,-1-1,1 1,-1-1,1-1,-1 1,1-1,-1 0,0-1,5-1,2-3,1-1,-1 1,0-2,-1 0,0-1,0 0,-1 0,0-1,-1-1,1-2,4-6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1,'-4'53,"-3"21,1 5,1-8,2-11,1-10,1-10,0-6,1-4,0-3,1-1,-1 0,0 1,0-1,5 2,2-1,-6-3,-3-7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23,'38'-5,"18"-2,4 1,-3 1,-12 6,-13 4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266 188,'2'-5,"1"-1,-1 1,1 0,-1-1,-1 1,1-1,-1 0,0 1,0-1,-1 0,0 0,0 1,0-1,-1 0,0 0,0 1,0-1,0 0,-1 1,0-1,-1 1,1 0,-1 0,0 0,0 0,0 0,-1 1,0-1,0 1,0 0,0 0,-1 0,1 1,-2-1,3 2,0 1,0 0,1 0,-1 0,0 1,0-1,0 1,0-1,0 1,0 0,0 0,0 1,0-1,0 0,0 1,1 0,-1 0,0 0,0 0,0 0,1 0,-1 1,1-1,-1 1,1 0,0 0,-1 0,1 0,0 0,0 0,0 0,1 1,-1-1,1 1,-1 0,1-1,-1 3,-30 107,32-92,1-1,0 0,2 1,0-1,2 0,0 0,5 11,18 91,1 77,0 28,-41-67,10-152,0-1,0 0,0 0,-1 0,0 0,0 0,0 0,-1-1,1 0,-1 1,-1-2,1 1,-1 0,0-1,0 0,0 0,-1 0,1-1,-1 1,0-1,0-1,0 1,0-1,-72 5,60-12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47 100,'0'60,"2"-13,-3 0,-1 0,-3 0,-1 0,-5 7,-12-3,23-81,58-217,11 59,-69 187,0-1,0 1,0-1,1 1,-1-1,1 1,-1-1,1 1,-1-1,1 1,0 0,0-1,-1 1,1 0,0 0,0 0,0 0,1 0,-1 0,0 0,0 0,0 0,1 0,-1 0,1 1,-1-1,0 1,1-1,-1 1,1-1,-1 1,1 0,-1 0,1 0,-1 0,1 0,-1 0,1 0,-1 0,1 1,-1-1,1 0,-1 1,1 0,-1-1,1 1,-1 0,0-1,0 1,1 0,-1 0,0 0,0 0,0 0,0 1,0-1,0 0,0 0,-1 1,1-1,0 0,-1 1,1-1,-1 1,1-1,2 5,-1 0,1 0,-1 0,0 0,0 0,-1 0,0 0,0 1,-1-1,1 0,-1 0,-1 1,1-1,-1 0,0 1,-1-1,-1 4,-3 9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7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110 351,'1'1,"0"1,-1-1,1 1,-1-1,1 1,-1 0,0-1,0 1,0 0,0-1,0 1,0-1,0 1,-1 0,1-1,0 1,-1-1,0 1,1 0,-1-1,0 0,0 1,0-1,1 1,-1-1,-1 0,1 0,0 1,-27 38,20-32,1 0,0 1,1-1,-1 2,2-1,0 1,0-1,0 2,1-1,1 0,0 1,0-1,1 1,0 0,1 0,0 0,1 0,1 9,-1-18,1 1,0-1,-1 1,1-1,0 0,0 1,1-1,-1 0,0 0,1 0,-1 0,1 0,0 0,-1 0,1-1,0 1,0-1,0 1,1-1,-1 0,0 1,0-1,1 0,-1-1,0 1,1 0,-1-1,1 1,-1-1,1 0,-1 0,1 0,-1 0,1 0,-1 0,1-1,-1 1,6-2,-1 0,0 0,0-1,0 1,0-2,0 1,0-1,-1 0,0 0,0 0,0-1,0-1,9-8,-1 0,0-2,-2 1,0-1,0-1,-2 0,0-1,-1 0,-1 0,0-1,-2 0,0-1,-1 1,-1-1,1-17,-7-206,3 239,-1 0,-1 0,1 0,0 1,-1-1,0 0,0 0,0 1,0-1,-1 1,1-1,-1 1,0-1,0 1,0 0,0 0,-1 0,1 0,-1 1,0-1,0 0,0 1,0 0,0 0,0 0,-1 0,1 1,-1-1,1 1,-1 0,0 0,1 0,-1 0,0 1,0-1,0 1,1 0,-1 0,0 0,0 1,0 0,1-1,-1 1,0 0,1 1,-1-1,1 1,-1 0,1-1,0 1,-2 2,-3 6,1 1,0 1,0-1,1 1,0 1,1-1,1 1,0 0,0 0,2 0,-1 0,2 0,0 1,0-1,1 1,1-1,0 1,1-1,1 0,3 11,-1-3,2 0,0-1,1 0,1 0,1-1,1 0,1 0,0-1,1-1,1-1,9 9,-10-11,-2-1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8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1,'-15'59,"10"-45,1 0,0 1,1-1,1 1,0-1,1 1,1 0,0-1,1 1,0 0,2 5,-2-17,-1-1,1 0,-1 0,1 0,0 0,0 0,-1 0,1-1,1 1,-1 0,0 0,0-1,1 1,-1 0,1-1,-1 0,1 1,0-1,-1 0,1 0,0 0,0 0,0 0,0 0,0 0,0-1,0 1,0-1,0 1,0-1,0 0,0 0,1 0,-1 0,0 0,0-1,0 1,0-1,0 1,1-1,70-50,18-80,-91 131,1-1,-1 1,1-1,-1 1,1-1,0 1,-1 0,1 0,-1-1,1 1,0 0,-1 0,1-1,0 1,-1 0,1 0,0 0,-1 0,1 0,0 0,-1 0,1 0,0 0,-1 1,1-1,0 0,-1 0,1 1,0-1,-1 0,1 1,-1-1,1 0,-1 1,1-1,-1 1,1-1,-1 1,1-1,-1 1,1-1,-1 1,0 0,1-1,-1 1,0 0,0-1,0 1,1 0,-1-1,0 1,0 0,12 44,-10-37,6 39,-3 1,-2-1,-1 1,-5 32,2 0,0-61,0 0,-2 0,0-1,-1 1,0-1,-2 1,0-1,-1-1,-1 0,-1 0,0 0,-1-1,-1 0,-1-1,0 0,0-1,-2-1,0 0,0-1,-1 0,-9 5,23-16,-1 0,1 0,0 0,0 0,0-1,0 1,-1 0,1-1,0 1,-1-1,1 1,-1-1,1 0,0 0,-1 0,1 1,-1-1,1 0,0-1,-1 1,1 0,-1 0,1-1,0 1,-1 0,1-1,0 0,-1 1,1-1,0 0,0 1,0-1,0 0,-1 0,1 0,0 0,1 0,-1 0,0-1,0 1,0 0,1 0,-1 0,0-1,1 1,0 0,-1-1,1 1,0-1,-1 1,1 0,0-1,0-17,0 0,2 0,0 0,1 0,1 1,0-1,2 1,0 0,1 1,1-1,0 1,7-8,95-157,-90 158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0,'-19'43,"-12"29,-4 7,3-5,2-11,6-11,8-9,6-8,4-9</inkml:trace>
  <inkml:trace contextRef="#ctx0" brushRef="#br0" timeOffset="229.258">5 85,'5'14,"6"20,6 3,1 1,-4-2,2-1,2-3,-2-2,1 0,3-2,3-5,-3-6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35,'2'-3,"0"0,-1 1,1 0,0-1,1 1,-1 0,0 0,1 0,-1 1,1-1,-1 1,1-1,0 1,0 0,-1 0,1 0,0 0,0 0,0 1,0-1,0 1,0 0,1 0,-1 0,0 0,0 1,0-1,0 1,1 0,-3 3,0-1,0 1,0 0,-1-1,1 1,-1 0,0 0,0-1,-1 1,1 0,-1 0,0-1,1 1,-2-1,1 1,0-1,-1 1,0-1,1 0,-1 1,0-1,-1 0,1 0,-1-1,-3 10,-33 67,40-78,0 1,0 0,1 0,-1 0,1-1,-1 1,1 0,0-1,0 0,0 1,-1-1,1 0,0 0,1 0,-1 0,0 0,0-1,0 1,0-1,1 1,-1-1,0 0,0 0,1 0,-1 0,0 0,1-1,-1 1,0 0,2 0,23 0,-2-1</inkml:trace>
  <inkml:trace contextRef="#ctx0" brushRef="#br0" timeOffset="948.585">226 627,'-10'1,"0"1,-1 0,1 1,0 0,1 1,-1 0,1 1,-1-1,1 2,1-1,-1 1,1 1,0 0,0 0,1 0,0 1,0 0,1 0,0 1,1 0,-1 0,2 0,-1 1,1-1,0 5,3-12,1-1,-1 1,1-1,0 1,-1-1,1 1,0-1,0 1,0 0,0-1,1 1,-1-1,0 1,1-1,-1 1,1-1,-1 0,1 1,0-1,-1 1,1-1,0 0,0 0,0 1,0-1,0 0,0 0,0 0,1 0,-1 0,0-1,1 1,-1 0,0 0,1-1,-1 1,1-1,-1 1,1-1,-1 0,1 0,-1 1,1-1,-1 0,1 0,66-26,-42 6,-1-1,0-1,-2-1,0-2,-2 0,-1-1,-1-1,-1 0,-1-2,-2 0,-1-1,-1 0,-2-1,5-21,-9-57,-7 105,0 0,0 1,-1-1,0 0,0 0,0 1,0-1,-1 0,1 1,-1-1,0 1,0 0,0-1,0 1,-1 0,0 0,1 1,-1-1,0 1,0-1,0 1,0 0,-1 0,1 0,-1 0,-1 0,2 2,0-1,-1 1,1 0,-1 0,1 0,-1 0,1 0,0 1,-1 0,1-1,0 1,-1 1,1-1,0 0,0 1,0-1,0 1,0 0,1 0,-1 0,0 1,1-1,0 1,-1-1,1 1,0 0,0 0,0 1,-42 89,40-77,0 0,1 0,1 1,0-1,2 0,0 1,0-1,2 1,0-1,0 0,2 0,0 0,2 4,-1-6,-1-1,2 0,0 0,0 0,1-1,1 1,0-2,0 1,1-1,1-1,0 0,0 0,1-1,1 0,-1-1,1 0,0-1,1 0,0-1,0 0,2-1,9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64 476,'-7'9,"0"-1,1 1,0 1,0 0,1-1,0 2,1-1,0 0,1 1,0 0,0 0,2-1,-1 2,1-1,1 0,0 0,0 3,1-11,0-1,0 1,0-1,0 1,0-1,1 0,-1 1,1-1,0 0,-1 0,1 0,0 0,0 0,0-1,0 1,1-1,-1 1,0-1,1 0,-1 0,1 0,-1 0,1 0,-1 0,1-1,0 1,-1-1,1 0,0 0,-1 0,1 0,0 0,-1-1,1 1,0-1,0 0,91-38,-82 30,-1-1,0 0,-1-1,0 0,-1 0,0-1,-1 0,0-1,-1 0,1-3,-5 11,-1 0,0 0,0 0,0 0,-1 0,0 0,0 0,0 0,-1 0,1-1,-1 1,0 0,-1 0,1-1,-1 1,0 0,-1 0,1 0,-1 0,0 0,0 0,0 1,-1-1,0 1,0-1,0 1,0 0,-1 0,-3-3,-83-30,90 36,0 0,-1 0,1 0,0-1,0 1,0 0,0 0,0-1,0 1,0 0,0 0,1-1,-1 1,0 0,1 0,-1 0,1 0,-1-1,1 1,0 0,-1 0,1 0,0 0,0 0,0 0,-1 1,1-1,0 0,0 0,0 1,1-1,-1 0,0 1,0-1,0 1,0 0,0-1,1 1,-1 0,0 0,0-1,4-2,93-58,-68 45,-1-1,-1-2,-1-1,0-1,-1-1,-2-1,0-1,-2-1,2-5,-4-4,-10 56,-2 23,-2 0,-1 1,-3-1,-3 21,6 76,2-60,4 55,-5-1,-6 2,-1-97,-3 0,-1-1,-2 1,-2-1,-1-1,-2 0,-2 0,-17 33,30-70,1 1,-1-1,1 0,-1 0,0 0,0 0,0 0,0 0,0 0,-1 0,1-1,-1 1,1 0,-1-1,1 1,-1-1,0 1,0-1,0 0,0 0,0 0,0 0,0 0,0 0,0-1,0 1,0-1,0 1,-1-1,1 0,0 0,0 0,-1 0,1 0,0 0,0-1,0 1,-1-1,1 1,0-1,0 0,0 0,0 0,0 0,0 0,0-1,1 1,-1-1,0 1,-1-2,-1-8,0 0,0 0,1 0,0-1,1 1,0-1,1 1,0-1,1 0,1 0,-1 1,2-1,0 0,2-6,0-6,2 0,0 1,2 0,1 0,0 0,2 2,0-1,2 1,0 1,1 0,1 1,1 1,6-6,-5 10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0,'-14'20,"-5"10,-4 5,1-2</inkml:trace>
  <inkml:trace contextRef="#ctx0" brushRef="#br0" timeOffset="1733.227">216 28,'-15'15,"-9"9,-5 5,-3 3,-1 1,5-1,4-5,4-3,11-6,8-5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2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1 170,'4'0,"8"0,5 0,5 0,4 0,2 0,1 0,0 0,-5-5,-6-1</inkml:trace>
  <inkml:trace contextRef="#ctx0" brushRef="#br0" timeOffset="404.51">114 1,'0'10,"0"7,0 6,0 4,0 2,0 1,0 0,0 0,0 0,0-1,0 0,0-1,0 0,0-4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3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79,'81'-34,"-50"22,-23 7,1 0,0 1,1 0,-1 1,1 0,0 0,-1 1,1 1,0-1,0 1,0 1,1 0,-1 1,0 0,4 1,-10 0,0 0,0 1,-1-1,1 1,-1 0,0 0,0 0,0 0,0 1,0-1,-1 1,0 0,1 0,-1 0,-1 0,1 0,-1 0,1 0,-1 0,0 1,-1-1,1 0,-1 1,0-1,0 0,0 1,-1-1,1 1,-1-1,0 0,0 0,-1 1,-1 2,-8 19,-2-1,0-1,-2 0,0-1,-2-1,0 0,-2-1,-2 0,-89 120,107-138,0 0,0 1,0-1,1 0,-1 1,1 0,0 0,0-1,0 1,0 0,1 1,0-1,0 0,0 0,0 1,0-1,1 0,0 1,0-1,0 0,1 1,-1-1,1 0,0 0,0 1,1-1,-1 0,1 0,0 0,0 0,0-1,0 1,1 0,0-1,0 0,0 0,0 1,8-1,1 0,0-1,-1-1,1 1,0-2,0 0,0 0,0-1,0 0,-1-1,1-1,0 0,-1 0,0-1,0-1,0 0,0 0,-1-1,3-2,33-12,-24 11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2 169,'0'357,"0"-378,-1-4,1 0,1 0,1 1,2-1,0 1,8-25,-2 23,0 0,2 1,1 0,1 1,1 1,1 0,1 1,0 0,2 2,2-1,-19 17,2 0,-1 1,0-1,1 0,0 1,-1 0,1 0,1 0,-1 0,0 1,1-1,-1 1,1 0,0 1,-1-1,1 1,0 0,0 0,0 0,0 1,0 0,0 0,0 0,0 0,0 1,0 0,0 0,0 0,0 1,-1 0,1 0,0 0,-1 0,3 2,40 84,-29-39,3-24,-11-22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0 133,'166'-11,"-90"1,1 4,-1 3,28 5,-126-24,-106-51,111 64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2,'57'-2,"159"16,21 4,-213-18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0,'-4'1,"0"0,-1 0,1 1,0-1,-1 1,1 0,0 0,1 1,-1-1,0 1,1 0,-1 0,1 0,0 0,0 1,0-1,0 1,1 0,-1 0,1 0,0 0,0 0,1 0,-2 4,3-7,0-1,0 1,0 0,0-1,0 1,0 0,0-1,0 1,0-1,0 1,0 0,0-1,0 1,1-1,-1 1,0-1,0 1,1 0,-1-1,0 1,1-1,-1 1,1-1,-1 0,1 1,-1-1,1 1,-1-1,1 0,-1 1,1-1,-1 0,1 0,-1 1,1-1,0 0,-1 0,1 0,-1 0,1 0,0 0,-1 0,1 0,0 0,-1 0,1 0,-1 0,1 0,0-1,-1 1,1 0,-1 0,1-1,-1 1,1 0,-1-1,1 1,31-21,-34 21,1 1,0-1,0 1,0-1,0 0,-1 0,1 0,0 0,0 1,-1-2,1 1,0 0,0 0,0 0,-1-1,1 1,0 0,0-1,0 1,0-1,0 1,0-1,0 0,0 1,0-1,0 0,0 0,0 0,0 0,0 0,1 0,-1 0,0 0,1 0,-1 0,1 0,-1 0,1 0,0-1,-1 1,1 0,0 0,0-1,0 1,0 0,0 0,0 0,0-1,0 1,0 0,1 0,-1 0,1-1,-1 1,0 0,1 0,0 0,-1 0,1 0,0 0,0 0,-1 0,1 0,0 0,1 0,-29 19,21-10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367 171,'-13'-16,"-1"1,0 1,-1 0,0 1,-2 0,1 1,-1 1,-1 1,0 0,0 1,-1 1,0 1,0 1,-1 0,-12-1,29 7,-1 0,1 0,-1 1,1-1,0 1,-1-1,1 1,0 0,0 0,0 1,0-1,0 1,0-1,0 1,0 0,0 0,1 0,-1 0,1 1,0-1,-1 1,1 0,0-1,1 1,-1 0,0 0,1 0,0 0,-1 0,1 1,0-1,1 0,-1 1,1-1,-1 0,1 1,0-1,0 0,1 1,-1-1,1 0,-1 1,1-1,0 0,0 0,1 1,-1-1,13 35,2 0,1-2,2 0,22 32,-5-8,-7-10,-3 0,-2 2,-2 1,-3 0,-2 2,-1 5,-4-9,-3 0,-1 1,0 49,-7-88,0 0,-1 0,0 0,-1 0,0 0,-1 0,-1-1,0 1,0-1,-1 1,-1-1,0 0,-1-1,0 1,-1-1,0 0,-1-1,-1 1,7-7,-1-1,0 1,0-1,0 0,0 1,0-1,-1-1,1 1,-1 0,0-1,0 0,0 0,0 0,0-1,0 1,-1-1,1 0,-1 0,1 0,0-1,-1 1,1-1,-1 0,1-1,-1 1,1-1,-1 0,1 0,0 0,-1 0,1-1,0 0,0 0,0 0,0 0,0-1,1 1,-1-1,1 0,0 0,-3-3,2-1,0-1,0 1,1-1,0 0,1 0,-1 0,2 0,-1 0,1-1,0 1,1 0,0-1,0 1,1 0,0-1,0 1,1 0,0 0,0 0,2-3,3-8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26 105,'-2'1,"0"1,0-1,0 1,0 0,1 0,-1-1,1 1,-1 0,1 0,0 1,0-1,0 0,0 0,0 0,0 1,0-1,1 1,-1-1,1 0,0 1,0-1,0 1,0-1,0 1,1 0,21 167,-19-101,-3-44,0 0,2 0,1 0,1-1,1 0,2 3,1-66,2-193,-7 215,-1-5,1 1,1 0,2 0,0 1,0-1,2 1,1 1,0-1,2 2,0-1,1 1,6-6,-16 22,0 0,0 0,0 0,0 0,0 1,0-1,1 1,-1-1,1 1,-1 0,1 0,-1 0,1 1,-1-1,1 0,0 1,-1 0,1 0,0 0,0 0,-1 0,1 0,0 1,-1-1,1 1,0-1,-1 1,1 0,-1 0,1 1,-1-1,0 0,1 1,-1 0,0-1,0 1,0 0,0 0,0 0,-1 0,1 0,-1 1,1-1,-1 0,0 1,0-1,1 2,27 55,-19-44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0 132,'327'5,"-413"-65,30-5,55 53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9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41,'-52'5,"88"27,-28-27,0 0,0 1,-1 1,0-1,0 1,-1 0,0 0,0 1,-1 0,0 0,0 1,-1-1,0 1,1 4,-4-11,-1 1,0-1,0 0,0 1,0-1,0 0,0 1,-1-1,1 0,-1 1,0-1,0 0,0 0,0 0,0 1,0-1,0 0,-1-1,1 1,-1 0,1 0,-1 0,0-1,0 1,0-1,0 0,0 1,0-1,0 0,0 0,0 0,0-1,-1 1,-1 0,-81 8,60-14</inkml:trace>
  <inkml:trace contextRef="#ctx0" brushRef="#br0" timeOffset="1213.959">78 41,'5'0,"6"0,2-5,3-2,3 1,4-4,2 1,-2 5,-1 4,-4 2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91,'12'-10,"0"1,2 0,-1 1,1 1,0 0,0 1,1 0,-1 1,2 1,-1 0,0 1,13-1,-24 3,-1-1,0 1,1 0,-1 0,0 0,1 1,-1-1,1 1,0-1,-1 1,1 1,-1-1,1 0,-1 1,1-1,-1 1,1 0,-1 1,0-1,1 0,-1 1,0 0,0 0,0 0,0 0,0 0,-1 0,1 1,-1-1,1 1,-1 0,0 0,0 0,0 0,-1 0,1 0,-1 0,1 1,-1 1,0 8,-1 1,0-1,-1 0,-1 0,0 0,0-1,-2 1,1 0,-2-1,0 0,0 0,-1 0,-4 6,-23 56,31-68,-3 6,0 0,1 1,0 0,1-1,0 1,1 0,1 0,0 0,1 1,0-1,2 10,6 19,1-1,3 1,1-2,2 1,14 24,-29-64,1 3,1 0,0 0,0 0,0 0,0-1,0 1,1-1,0 1,0-1,0 0,0 0,0 0,0 0,1-1,0 1,-1-1,1 0,0 0,0 0,-3-3,-1 0,1 1,0-1,-1 0,1 0,-1 0,1 1,-1-1,1 0,-1 0,0 0,1 0,-1 0,0 0,0 0,0 0,0 0,0 0,0 0,0 0,0 0,0 0,0 0,-1 0,1 0,0 1,-1-1,1 0,0 0,-1 0,1 0,-1 0,1 1,-1-1,0 0,1 0,-1 1,0-1,0 1,1-1,-1 0,0 1,0-1,0 1,0 0,0-1,0 1,1 0,-1-1,0 1,0 0,0 0,-1 0,0-1,-1 0,1 0,-1 0,0 0,0 1,1-1,-1 1,0 0,0 0,1 0,-1 0,0 0,0 1,0-1,1 1,-1 0,0-1,1 1,-1 0,1 1,-1-1,1 0,-1 1,1 0,0-1,0 1,0 0,0 0,0 0,0 0,1 1,-1-1,1 0,-1 1,1-1,0 1,0-1,-1 3,-1 3,-1 1,1 0,1-1,0 1,0 0,1 0,0 0,0 1,1-1,0 0,2 7,0 4,1-1,1 0,1 0,1 0,1-1,0 0,1 0,1-1,1 0,4 6,38 66,-51-86,0 1,0-1,0 0,-1 0,1 1,-1-1,0 0,0 1,0-1,0 0,-1 1,1-1,-1 0,0 1,0-1,0 0,0 0,-1 0,1 0,-1 0,0 0,0-1,0 1,0 0,0-1,0 1,-1-1,-2 2,-5 2,-1 0,0-1,0 0,0-1,-1 0,0 0,0-2,0 1,0-1,0-1,0 0,0-1,0-1,-12-1,22 2,-23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200 511,'-12'4,"0"0,-1 2,1-1,1 2,0-1,-1 2,2-1,-1 2,1-1,1 1,0 1,0 0,0 0,1 0,1 1,0 1,1-1,0 1,0 0,1 0,1 2,3-11,1 0,0 0,0 1,0-1,1 0,-1 0,1 1,0-1,-1 0,1 0,1 0,-1 0,0 0,1 0,0 0,-1 0,1-1,0 1,1-1,-1 1,0-1,1 0,-1 0,1 0,0 0,-1 0,1-1,0 1,0-1,0 0,0 0,0 0,1 0,0 0,2 0,1 1,-1-2,1 1,-1-1,1 0,-1 0,1 0,-1-1,1 0,-1-1,1 1,-1-1,0 0,0-1,0 0,0 0,0 0,12-12,0-1,-1 0,-1-2,-1 0,0 0,-2-1,0-1,-1 0,-1-1,-1 0,4-13,-2 2,-2-1,-1 0,-2-1,-1 0,-2 0,-1 0,-2 0,-1-1,-2-8,1 31,-1 0,1 0,-2 0,0 0,0 1,-1-1,0 1,-1 0,0 0,-1 0,-1-1,4 8,0 0,-1 0,1 0,-1 0,1 1,-1 0,0-1,0 1,-1 0,1 1,-1-1,1 1,-1 0,0 0,0 0,0 1,0 0,0 0,0 0,0 1,0-1,0 1,-1 0,1 1,0-1,0 1,0 0,-3 1,0 0,0 1,0 0,1 0,-1 0,1 1,0 0,0 1,0 0,1 0,0 0,-1 1,2 0,-1 0,1 0,0 1,0 0,1 0,0 0,0 0,1 1,0 0,-5 11,2 0,0 1,1 0,2 0,0 1,0-1,2 1,1 6,0-11,1-1,0 0,1 0,1 0,1 0,0 0,0 0,2-1,0 0,0 0,1-1,1 1,2 0,-2 2,2 0,0 0,1-1,0-1,2 0,-1-1,2 0,-1-1,2 0,0-1,0-1,1 0,0-1,0-1,1 0,0-1,1-1,0-1,-1-1,10 1,35-25,-49 8</inkml:trace>
  <inkml:trace contextRef="#ctx0" brushRef="#br0" timeOffset="647.305">652 313,'-8'35,"2"0,1 0,2 0,2 1,1-1,1 1,4 12,-6-45,1-1,0 1,0-1,0 1,0-1,0 1,1-1,-1 1,1-1,0 1,-1-1,1 1,0-1,0 0,1 0,-1 0,0 1,1-1,-1 0,1-1,0 1,0 0,-1 0,1-1,0 1,0-1,1 0,-1 1,0-1,0 0,1 0,-1-1,1 1,-1 0,0-1,1 1,-1-1,1 0,-1 0,1 0,-1 0,1 0,-1-1,3 0,7-7,-1 0,0-1,-1-1,0 0,0 0,-1-1,0 0,-1 0,0-1,-1 0,0-1,-1 1,-1-1,3-9,0 4,65-145,-73 162,0 0,0 0,1 0,-1 0,1 0,-1 0,1 0,-1 0,1 1,-1-1,1 0,0 0,-1 1,1-1,0 0,0 1,0-1,-1 1,1-1,0 1,0-1,0 1,0 0,0-1,0 1,0 0,0 0,0 0,0 0,0 0,0 0,0 0,0 0,0 0,0 0,0 0,0 1,0-1,0 0,0 1,0-1,-1 1,1-1,0 1,0-1,0 1,0-1,-1 1,1 0,0 0,-1-1,1 1,-1 0,1 0,-1 0,1 0,26 62,-23-51,42 217,-38-153,-4 1,-5 72,-1-49,3-94,0 1,-1 0,0 0,0-1,-1 1,0 0,0 0,0-1,-1 1,0-1,0 1,-1-1,0 0,0 0,0 0,-1-1,0 1,0-1,0 1,-1-1,1-1,-1 1,0-1,-1 0,1 0,-1 0,0-1,-4 3,5-5,1 1,0-1,-1 0,1 0,-1-1,1 1,-1-1,1 0,-1 0,1 0,-1-1,1 1,-1-1,1-1,0 1,-1 0,1-1,0 0,0 0,0 0,0 0,0-1,1 0,-1 0,1 0,-1 0,1 0,0-1,1 1,-1-1,0 0,1 1,0-1,-2-4,2-2,0 0,1 0,0 0,1 0,0 0,1 0,-1 0,2 0,0 0,0 0,0 0,2 1,-1-1,1 1,0 0,1 0,0 0,0 1,1-1,0 1,7-6,-1 1,1 0,0 1,1 1,0 0,1 1,0 1,1 0,0 1,0 0,0 1,18-4,12-4,-28 8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155 219,'-20'5,"-10"6,-1 7,1-1,5 3,6-4</inkml:trace>
  <inkml:trace contextRef="#ctx0" brushRef="#br0" timeOffset="764.619">324 445,'-16'9,"-1"0,1 1,1 0,0 1,0 1,1 1,1 0,0 0,9-8,-1 0,1 1,0-1,1 1,-1 0,1 0,0 0,1 0,-1 1,1-1,0 1,1-1,0 1,0 0,0-1,1 1,0 0,0 0,1-1,0 1,0 0,0-1,2 5,-1-6,-1-1,1 1,0 0,1-1,-1 1,1-1,0 0,0 0,0 0,0 0,1-1,0 1,0-1,0 0,0 0,0 0,0-1,1 1,-1-1,1 0,0 0,0-1,-1 1,1-1,0 0,0-1,0 1,0-1,1 0,-1 0,0 0,0-1,0 0,0 0,0 0,-1-1,1 1,0-1,-1 0,1-1,3-2,13-12,-1-2,-1 0,-1-1,-1-1,-1 0,-1-1,0-1,9-22,-9 15,-1-1,-2 0,-1 0,-1-1,-2 0,-1-1,-2 0,-1 0,-1-1,-2 1,-2 0,-4-32,6 61,-1-1,0 1,0 0,-1 0,0-1,1 1,-1 0,0 0,-1 0,1 0,-1 0,0 0,0 1,0-1,0 0,-1 1,0 0,1-1,-1 1,0 0,-1 0,1 1,0-1,-1 1,1 0,-1 0,0 0,0 0,0 0,0 1,0 0,0 0,0 0,0 0,-1 1,1-1,0 1,0 0,-1 1,1-1,0 1,0 0,0 0,-1 0,1 0,0 1,1-1,-1 1,0 0,-4 8,1-1,1 1,0 0,0 0,1 1,1 0,0 0,0 0,1 0,0 0,1 1,0-1,1 1,0 0,1-1,1 1,-1 0,2-1,1 9,-2 14,4-4,0 1,2-1,1 0,1-1,2 0,1 0,1-1,1-1,2 0,1-1,0-1,2-1,7 6,-23-26,25 38,-19-27,0-1,1 0,1-1,0 0,1 0,0-2,12 10,-8-14,-4-7</inkml:trace>
  <inkml:trace contextRef="#ctx0" brushRef="#br0" timeOffset="1031.658">1255 389,'-28'38,"-15"28,0 6,2-8,9-11,9-9,9-7,2-10,3-5,-2-7,1 0,3-3</inkml:trace>
  <inkml:trace contextRef="#ctx0" brushRef="#br0" timeOffset="1286.441">917 389,'24'33,"18"22,6 5,-6-2,-3-7,-6-12,-7-7,-3-9,-6-5,-1-4,-3 0,1-3,3-3,-2-2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2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29 536,'-5'19,"-2"22,1 7,1 1,1-3,2-9</inkml:trace>
  <inkml:trace contextRef="#ctx0" brushRef="#br0" timeOffset="181.237">113 169,'0'0</inkml:trace>
  <inkml:trace contextRef="#ctx0" brushRef="#br0" timeOffset="581.001">254 847,'10'-36,"2"1,2 0,1 1,2 1,1 0,1 1,4-1,14-6,-36 39,-1-1,1 1,0-1,-1 1,1-1,0 1,0-1,0 1,-1 0,1 0,0-1,0 1,0 0,0 0,-1 0,1 0,0 0,0 0,0 0,0 0,0 0,-1 0,1 0,0 1,0-1,0 0,0 1,-1-1,1 0,0 1,0-1,-1 1,1-1,0 1,-1 0,1-1,-1 1,1 0,-1-1,1 1,-1 0,1-1,-1 1,1 0,-1 0,0 0,0-1,1 1,-1 0,0 0,0 0,0 0,0 1,-7 83,5-81,0 0,1 0,-1 1,1-1,-1 1,1 0,1-1,-1 1,1 0,-1-1,2 1,-1 0,0-1,1 1,0 0,0-1,0 1,0-1,1 1,0-1,0 0,0 1,1-1,-1 0,1 0,0-1,0 1,0-1,0 1,1-1,-1 0,4 1,-1-3,0-1,1 0,-1-1,0 0,1 0,-1 0,0 0,0-1,0 0,0-1,0 1,0-1,-1 0,1-1,-1 1,0-1,0 0,0 0,-1-1,1 1,-1-1,0 0,-1 0,1-1,2-5,11-11,-2-2,0 0,-2-1,-1 0,-1-1,-1 0,0-4,-4 11</inkml:trace>
  <inkml:trace contextRef="#ctx0" brushRef="#br0" timeOffset="1263.551">847 735,'15'-4,"-1"-1,1 0,-1-1,0 0,0-2,0 1,-1-1,-1-1,1-1,-2 0,1 0,-1-1,-1 0,6-9,-14 19,0-1,-1 0,0 0,1 0,-1-1,0 1,0 0,0 0,0-1,0 1,-1-1,1 1,-1 0,1-1,-1 1,0-1,0 1,0-1,-1 1,1-1,0 1,-1-1,0 1,1 0,-1-1,0 1,0 0,0 0,-1-1,1 1,0 0,-1 0,0 0,1 1,-1-1,0 0,0 1,0-1,0 1,0-1,0 1,0 0,-1 0,1 0,0 0,-1 1,1-1,0 0,-1 1,1 0,-1-1,1 1,-1 0,1 1,-1-1,1 0,-1 1,1-1,0 1,-1 0,-1 0,-3 2,0 1,0-1,0 1,0 0,1 1,0 0,0 0,0 0,1 1,0-1,0 1,0 0,0 1,1-1,0 1,1 0,0 0,0 0,0 1,1-1,0 1,0-1,1 1,0 0,0-1,1 1,0 0,0 0,1 0,0-1,1 1,-1 0,1-1,1 0,2 7,-3-11,1 1,0-1,-1 1,1-1,1 0,-1 0,0-1,1 1,-1 0,1-1,0 0,0 0,0 0,0-1,0 1,0-1,0 0,1 0,-1 0,0-1,1 1,-1-1,0 0,1-1,1 1,107-27,-89 13,-2 0,0-2,-1 0,0-1,-1-1,-1-1,-1-1,-1 0,-1-2,0 0,-2 0,0-1,-2-1,0-1,-4-24,-8 48,0 0,0 1,0-1,-1 0,1 0,0 0,-1 0,1 0,0 1,-1-1,1 0,-1 0,1 1,-1-1,1 0,-1 0,0 1,1-1,-1 1,0-1,1 1,-1-1,0 1,0-1,0 1,0 0,1-1,-1 1,0 0,0 0,0-1,0 1,0 0,0 0,1 0,-1 0,0 0,0 1,0-1,0 0,0 0,0 0,0 1,1-1,-1 1,0-1,0 0,1 1,-1-1,0 1,0 0,1-1,-1 1,-6 3,0 0,1 1,0 0,0 0,0 0,1 1,-1 0,1 0,1 0,-1 0,1 1,0 0,-2 5,4-9,1 0,-1 1,1-1,0 1,0-1,0 1,0 0,0-1,1 1,0 0,-1 0,1-1,1 1,-1 0,1-1,-1 1,1 0,0-1,0 1,1-1,-1 1,1-1,0 1,-1-1,2 0,-1 0,0 0,0 0,2 0,99 47,-16-14,-83-34,0 1,0-1,0 1,0 0,-1 0,1 0,-1 0,0 0,0 1,0 0,0 0,-1-1,0 1,1 1,-1-1,-1 0,1 0,-1 1,0-1,0 1,0-1,0 1,-1 0,0-1,0 1,0 0,0-1,-1 1,0-1,0 1,0-1,0 1,-1-1,0 0,0 1,-2 2,-38 71,39-68</inkml:trace>
  <inkml:trace contextRef="#ctx0" brushRef="#br0" timeOffset="1633.12">1919 1,'-19'88,"5"0,-3 82,40 193,-29-230,0-115</inkml:trace>
  <inkml:trace contextRef="#ctx0" brushRef="#br0" timeOffset="1888.626">1694 536,'38'-4,"27"-3,8 1,-4 1,-10 2,-9 1,-8 1,-8 0,-3 1,-8 0</inkml:trace>
  <inkml:trace contextRef="#ctx0" brushRef="#br0" timeOffset="2134.767">2314 706,'10'24,"3"8</inkml:trace>
  <inkml:trace contextRef="#ctx0" brushRef="#br0" timeOffset="2385.716">2314 339,'0'0</inkml:trace>
  <inkml:trace contextRef="#ctx0" brushRef="#br0" timeOffset="2735.685">2822 395,'-6'4,"-60"40,2 2,2 3,-2 6,59-51,0 0,0 1,1-1,0 1,0 0,0 0,0 0,1 1,0-1,0 1,0 0,1 0,0 0,0 0,0 0,1 0,0 0,0 1,0-1,1 0,0 1,1-1,-1 1,1-1,0 0,1 0,-1 1,1-1,1 0,-1 0,1-1,0 1,0-1,1 1,-1-1,3-2,-1-2,0 1,0 0,1-1,-1 0,0 0,1-1,-1 1,1-1,-1 0,1-1,-1 1,1-1,-1 0,1-1,-1 1,0-1,0 0,0 0,0-1,0 0,0 1,-1-2,1 1,-1 0,4-5,-1 4,11-9,-1-1,0-1,0-1,-2 0,0-1,-1-1,8-13,50-56,-72 87,0-1,1 1,-1-1,1 1,-1 0,0-1,1 1,-1 0,1-1,-1 1,1 0,0 0,-1 0,1 0,-1-1,1 1,-1 0,1 0,-1 0,1 0,0 0,-1 0,1 0,-1 0,1 1,-1-1,1 0,-1 0,1 0,0 1,-1-1,1 0,-1 1,0-1,1 0,-1 1,1-1,-1 0,1 1,-1-1,0 1,1-1,-1 1,0-1,0 1,1-1,-1 1,0-1,0 1,0-1,0 1,1-1,-1 1,0 0,0-1,0 1,0-1,0 1,-1-1,1 1,0 0,0-1,0 1,0-1,-1 1,1-1,0 1,1 52,-1-47,20 103,-19-106,1 1,-1-1,1 1,0-1,0 0,1 0,-1 1,0-1,1-1,0 1,0 0,-1-1,2 1,-1-1,0 0,0 0,1 0,-1-1,1 1,-1-1,1 0,0 0,0 0,-1 0,1-1,0 1,1-1,12-2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7.2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398 365,'-42'6,"1"2,1 2,-1 2,2 1,-14 8,41-15,1 0,0 1,0 0,1 0,-1 2,2-1,-1 1,1 0,1 1,0 0,0 1,5-8,1 1,-1 0,1-1,0 1,0 0,0 0,1 0,-1 0,1 0,0 0,0 0,1 1,-1-1,1 0,0 1,0-1,0 0,1 0,-1 1,1-1,0 0,0 0,1 0,-1 0,1 0,0 0,0 0,0 0,1-1,-1 1,1-1,0 0,2 3,3-1,0 0,0-1,0 0,1 0,-1-1,1 0,0-1,0 0,0 0,0 0,0-1,0-1,0 0,1 0,-1-1,0 0,0 0,0-1,0 0,0-1,-1 0,1 0,-1-1,1 0,-1 0,-1-1,1 0,4-4,10-9,0 0,-2-1,0-1,-1-1,-1 0,-1-2,6-10,57-69,-80 102,0 1,0 0,0 0,0 0,0-1,1 1,-1 0,0 0,1-1,-1 1,0 0,1 0,-1-1,1 1,-1-1,1 1,0 0,-1-1,1 1,-1-1,1 1,0-1,-1 1,1-1,0 0,0 1,-1-1,1 0,0 0,0 0,0 1,-1-1,1 0,0 0,0 0,0 0,-1 0,1 0,0-1,0 1,0 0,-1 0,1 0,0-1,0 1,-1 0,1-1,0 1,0-1,-1 1,1-1,-1 1,1-1,0 0,-1 1,1-1,-1 0,0 1,1-1,-1 0,1 1,-1-1,0 0,-8 50,5-41,1 0,-1 0,1 0,1 1,0-1,0 0,0 1,1-1,1 1,-1-1,1 0,1 1,-1-1,1 0,1 0,0 0,0 0,0-1,1 1,0-1,1 0,-1 0,1 0,6 6,-5-9,1 0,0-1,-1 1,1-1,0-1,1 1,-1-1,0 0,1-1,-1 0,1 0,-1 0,1-1,-1 0,1-1,-1 0,1 0,-1 0,1-1,-1 0,0-1,0 0,0 0,0 0,0-1,-1 0,0 0,0 0,0-1,0 0,-1 0,1-1,-1 0,-1 0,1 0,-1 0,55-69,-3-2,43-83,-60 99,-42 72,-1 1,1 0,1 0,0 0,1 0,0 0,1 0,1 0,0 0,0 0,1 0,0 0,1 0,1 0,2 4,-4-10,1 0,0-1,0 0,1 0,0 0,0 0,0 0,0-1,1 0,-1 1,1-2,0 1,0-1,1 1,-1-2,1 1,-1 0,1-1,0 0,0-1,0 1,0-1,0 0,0-1,1 1,-1-1,0 0,0-1,0 0,0 0,0 0,0 0,0-1,0 0,0-1,0 1,-1-1,1 0,-1 0,0-1,0 1,2-3,128-156,-92 105,-26 31,2 1,1 0,1 2,1 0,1 2,1 0,0 2,2 0,21-10,-46 28,1 0,0 1,0-1,0 1,0-1,0 1,-1 0,1 0,0 0,0 0,0 0,0 0,0 0,0 0,0 1,0-1,-1 1,1 0,0-1,0 1,-1 0,1 0,0 0,-1 0,1 0,-1 1,1-1,-1 0,0 1,0-1,1 1,-1-1,0 1,0 0,-1-1,1 1,0 0,0 0,-1 0,1 0,-1-1,0 1,1 0,-1 0,0 0,0 0,0 0,0 0,-1 0,1 0,-1-1,1 1,-1 0,1 0,-1 0,0-1,-1 3,-24 111,25-113,0 0,1 0,-1 0,0 0,1 0,-1 0,1 0,-1 1,1-1,0 0,0 0,0 0,0 1,1-1,-1 0,0 0,1 0,0 0,-1 0,1 0,0 0,0 0,0 0,0 0,1 0,-1 0,0-1,1 1,-1 0,1-1,0 0,-1 1,1-1,0 0,0 0,0 0,0 0,0 0,0 0,0 0,0-1,0 1,0-1,1 0,-1 1,0-1,0 0,0 0,1 0,-1-1,0 1,0-1,0 1,0-1,0 1,0-1,0 0,2-1,283-176,-283 176,9-8,0 0,1 2,0-1,0 2,1 0,0 1,0 0,1 1,0 1,-1 1,1 0,1 1,0 0,-13 3,0 1,0-1,-1 1,1 0,0 0,-1 0,0 1,1-1,-1 1,0 0,0 0,0 0,-1 0,1 0,-1 1,1-1,-1 1,-1-1,1 1,0 0,-1 0,0 0,1 0,-2 0,1 0,0 0,-1 0,0 0,0 1,0-1,0 0,-1 0,0 2,9 46,-8-48,0 0,1 0,0 0,0 0,0 0,1 0,-1-1,1 1,0 0,0-1,0 0,0 1,1-1,0 0,-1 0,1 0,0 0,0-1,1 1,-1-1,0 0,1 0,-1 0,1 0,0-1,0 0,-1 1,1-1,0 0,0-1,0 1,0-1,0 0,0 0,0 0,0 0,0-1,0 0,0 0,0 0,0 0,0 0,0-1,0 0,9-11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3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1890 333,'22'-18,"14"-11,-1-1,-2-2,0-1,-3-2,-1-1,16-25,-18 3,-30 147,-2 36,6 0,10 68,-4-135,-2 0,-3 1,-3-1,-2 1,-3-1,-2 0,-3-1,-2 0,-19 48,27-92,0 0,-1 0,-1-1,0 0,-1 0,0 0,0-1,-1-1,-1 1,0-1,0-1,-1 0,0-1,-1 0,0 0,-8 3,16-10,0 1,0-1,0-1,0 1,0 0,0-1,0 0,0 0,0 0,-1-1,1 1,0-1,0 0,0 0,1 0,-1-1,0 1,0-1,1 0,-1 0,1 0,-1-1,1 1,0-1,0 0,0 0,0 0,1 0,-1 0,1 0,-1-2,-3-4,0-1,1 0,0-1,0 1,1-1,0 0,1 0,1 0,-1-1,1-7,1-1,1 0,0 0,2 0,0 0,1 0,2 0,0 1,0 0,2 0,1 0,0 1,1 0,1 0,0 1,2 1,0 0,0 0,2 1,3-2,-6 4,1 0,0 1,1 1,0 0,1 1,0 0,1 1,0 1,1 0,-1 1,1 1,1 0,-1 1,1 1,0 1,7-1,1 3</inkml:trace>
  <inkml:trace contextRef="#ctx0" brushRef="#br0" timeOffset="620.172">2681 558,'-57'22,"1"3,2 2,0 2,-27 22,72-46,0 0,1 1,0 0,1 0,-1 1,1 0,0 0,1 0,0 1,0 0,0 1,1-1,1 1,-1 0,1 0,1 0,0 1,0-1,0 6,3-12,1 0,-1 0,1-1,0 1,0 0,0-1,1 1,-1 0,0-1,1 0,0 1,0-1,-1 0,1 0,1 0,-1 0,0 0,0 0,1-1,-1 1,1-1,-1 0,1 1,0-1,-1 0,1-1,0 1,0 0,0-1,-1 0,1 1,0-1,0 0,0-1,99-14,-75 1,-2-1,0-1,0-1,-2-2,0 0,17-19,28-22,-67 60,0 1,0-1,0 1,0 0,0-1,-1 1,1 0,0 0,-1-1,1 1,-1 0,1 0,-1 0,1 0,-1 0,1 0,-1 0,0 0,0 0,1 0,-1 0,0 0,0 0,0 0,0 0,0 0,0 0,-1 0,1 0,0 0,0 0,-1 0,1 0,-1 0,1 0,-1 0,1 0,-1 0,1 0,-1 0,0-1,-1 8,1-5,0 1,0 0,0 0,0 0,0 0,1 1,0-1,0 0,0 0,1 0,-1 0,1 0,0 0,0 0,0 0,1 0,-1 0,1-1,0 1,0 0,0-1,1 0,-1 1,1-1,0 0,0 0,0-1,0 1,0 0,0-1,1 0,0 0,-1 0,1 0,0-1,0 1,0-1,0 0,0 0,0-1,0 1,0-1,0 0,0 0,3 0,10-6,0 0,-1-2,0 0,0 0,-1-2,0 0,-1 0,0-2,0 1,3-6,3-4,0-2,-1 0,-1-1,-1-1,-1 0,-1-1,-2-1,-1 0,-1-1,-1 0,0-4,-10 30,0 0,1 0,-1-1,0 1,0 0,-1 0,1 0,0 0,-1 0,1 0,-1 0,0 0,1 0,-1 0,0 0,0 1,0-1,-1 0,1 0,0 1,-1-1,1 1,-1-1,1 1,-1 0,0 0,1-1,-1 1,0 0,0 1,0-1,0 0,0 0,0 1,0-1,0 1,0 0,0 0,0 0,0 0,-1 0,1 0,0 0,0 0,0 1,0-1,0 1,0 0,0 0,0 0,0 0,1 0,-1 0,0 0,1 0,-1 1,0-1,1 0,-1 1,0 1,-9 5,0 0,1 0,0 1,0 0,1 1,0 0,0 1,1 0,1 0,0 1,1 0,-1 2,5-9,0 0,1 0,0 0,0 1,0-1,0 0,1 0,0 1,0-1,1 0,-1 1,1-1,0 0,0 0,1 0,0 0,0 0,0 0,0 0,1-1,0 1,0-1,1 2,93 87,-51-55,-41-33,1-1,0 1,-1 0,0 0,0 0,-1 1,1-1,-1 1,0 0,-1 1,1-1,-1 1,-1-1,1 1,-1 0,0 0,-1 0,0 0,0 0,0 1,-1-1,0 0,0 0,-1 0,0 1,0-1,-1 0,0 0,-8 15,-1-4</inkml:trace>
  <inkml:trace contextRef="#ctx0" brushRef="#br0" timeOffset="-1061.643">0 784,'11'2,"22"6,1-2,0-1,0-1,0-2,1-2,-1-1,2-1,-14-6,0 0,0-1,-1-2,0 0,-1-1,0-1,-1-1,0 0,-2-2,1 0,11-16,-24 28,33-37,-2-1,-2-1,24-41,-28 39,1 1,3 2,1 1,6-2,-40 41,0 0,0 1,0-1,0 0,0 0,0 1,1-1,-1 1,1-1,-1 1,1-1,-1 1,1 0,0 0,0 0,-1 0,1 0,0 0,0 0,0 1,0-1,0 1,0-1,0 1,0 0,0 0,0 0,0 0,1 0,-1 0,0 1,0-1,0 1,0-1,0 1,-1 0,1 0,0 0,0 0,0 0,-1 0,1 0,0 1,0 0,2 15,-2-1,1 1,-2 0,0 0,-2 0,1 0,-2 0,0 0,-1 0,-4 9,0 14,-2 0,-2-1,-1 0,-2-1,-2 0,-1-1,-2-1,-13 18,20-39,-1-1,0 0,-1 0,-1-2,0 0,0 0,-2-1,1-1,-1-1,0-1,-1 0,0-1,0-1,-1 0,0-2,0 0,0-1,0-1,0-1,0 0,-15-3,7-2,7-3</inkml:trace>
  <inkml:trace contextRef="#ctx0" brushRef="#br0" timeOffset="-678.576">1298 643,'-19'9,"0"0,0 1,1 1,0 1,1 0,0 2,1 0,1 0,0 1,1 1,0 1,-4 9,16-24,1 1,-1 0,1 0,0-1,0 1,0 0,0 0,1 0,-1 0,1 0,0 1,-1-1,1 0,1 0,-1 0,0 0,1 0,0 0,0 0,0 0,0 0,0 0,0-1,1 1,-1 0,1-1,0 1,0-1,0 1,0-1,0 0,0 0,1 0,-1 0,1 0,-1-1,1 1,0-1,0 1,0-1,0 0,0 0,0-1,0 1,0-1,0 1,0-1,0 0,0 0,0 0,0 0,1-1,8 1,0-1,0 0,0-1,0 0,0-1,0 0,-1-1,1 0,-1-1,0 0,0-1,-1 0,0 0,0-1,0-1,-1 0,0 0,0-1,-1 0,-1 0,1-1,2-6,-7 13,-1-1,0 0,0 0,0 1,-1-1,0 0,1 0,-1-1,-1 1,1 0,-1 0,1 0,-1-1,0 1,-1 0,1 0,-1 0,1 0,-1-1,-1 1,1 0,-1 0,1 1,-1-1,0 0,0 0,-1 1,1 0,-1-1,0 1,0 0,0 0,0 0,0 1,-1-1,1 1,-1 0,1 0,-1 0,0 0,0 1,0-1,-4 0,-16-5</inkml:trace>
  <inkml:trace contextRef="#ctx0" brushRef="#br0" timeOffset="80826.473">508 2166,'-7'-4,"0"1,0-1,0 1,-1 0,1 1,-1-1,1 1,-1 1,0 0,0 0,0 0,0 1,0 1,0-1,1 1,-1 0,-1 1,-5 2,-1 1,1 1,0 0,1 1,0 0,0 1,0 1,1 0,1 1,-1 0,1 0,1 1,0 1,1 0,0 0,1 1,0 0,1 0,0 1,1-1,1 2,0-1,1 1,1-1,0 3,1-12,0 1,1-1,0 1,1 0,-1-1,1 1,0 0,0 0,1-1,0 1,0 0,0-1,1 1,0-1,0 1,0-1,0 0,1 0,0 0,0 0,0-1,1 1,0-1,0 1,0-1,0-1,0 1,1-1,0 1,0-1,0 0,0-1,0 1,0-1,1 0,-1-1,1 1,-1-1,1 0,0-1,0 1,-1-1,2 0,7-4,0 0,-1-1,1 0,-1-1,0-1,-1 0,0 0,0-2,0 1,-1-2,-1 1,1-1,-1-1,-1 0,0 0,0-3,-4 9,24-27,-2-1,-1-2,-1 0,-2-2,-1-1,3-11,-25 48,2-2,-1 0,0 0,1 0,-1 0,0 0,0 0,-1 0,1 0,-1-1,1 1,-1 0,0 0,0-1,0 1,-1 0,1 0,-1-1,0 0,-1 4,0 0,0 0,0 0,0 0,0 0,0 1,0-1,0 1,0 0,0-1,0 1,0 0,1 0,-1 0,0 0,1 0,-1 1,1-1,-1 1,1-1,-1 1,1-1,0 1,0-1,0 1,0 0,0 0,0 0,1 0,-2 1,-3 9,1 0,0 0,0 1,1-1,1 1,0 0,1 0,0 0,1-1,0 1,1 0,0 0,1 0,1-1,0 1,1-1,0 0,1 0,0 0,1 0,0-1,1 0,0 0,1-1,0 0,1 0,3 3,-9-11,0 1,0 0,0-1,0 1,0-1,1 0,-1 0,1-1,-1 1,1-1,0 1,0-1,0 0,-1 0,1-1,0 1,0-1,0 0,0 0,0 0,0-1,0 1,0-1,0 0,-1 0,1 0,0-1,-1 1,1-1,-1 0,1 0,-1 0,0-1,0 1,2-2,95-106,-61 49,-2-2,-4-1,-2-1,-3-2,13-52,-31 89,-2 0,-2 0,0-1,-2 1,-2-1,0 0,-3-17,-24-22,25 69,-1-1,0 1,0 0,1 0,-1 0,0 0,0 0,0 0,0 0,0 1,-1-1,1 0,0 1,0-1,-1 0,1 1,0-1,0 1,-1 0,1-1,0 1,-1 0,1 0,-1 0,1 0,0 0,-1 0,1 1,0-1,-1 0,1 1,0-1,-1 0,1 1,0 0,0-1,0 1,-1 0,1 0,0-1,0 1,0 0,0 0,0 0,0 0,1 1,-1-1,0 0,1 0,-1 0,0 1,-8 13,1 1,1 0,0 0,1 1,0-1,2 1,0 1,1-1,-1 16,-4 13,-34 272,38-293,1 0,1 0,1 0,2 0,0 0,2 0,0-1,2 1,0-1,2 0,1 0,9 20,-14-39,0 0,0 0,1 0,-1 0,1-1,0 1,0-1,0 0,1 0,0-1,-1 1,1-1,1 0,-1 0,0-1,1 1,-1-1,1-1,0 1,-1-1,1 0,0 0,0 0,0-1,0 0,0 0,0-1,-1 1,1-1,0-1,0 1,-1-1,6-2,8-3,-1-1,0-1,0 0,-1-2,0 0,-1 0,-1-2,1 0,-2-1,0 0,-1-1,0-1,-1 0,7-14,-7 11,-1-1,-1 0,-1-1,-1 0,-1-1,-1 1,0-5,-5 20,1 0,-2 0,1-1,-1 1,0 0,0-1,-1 1,0 0,0-1,0 1,-1 0,0 0,0 0,-1 0,1 1,-1-1,0 0,-1 1,0 0,1 0,-2 0,1 0,0 1,-1 0,0 0,0 0,-1 0,-4 0,1 1,-1 0,0 0,0 1,0 1,0 0,0 0,-1 1,1 0,0 1,0 0,0 1,0 0,0 0,0 1,0 0,1 1,-1 0,1 1,0-1,0 2,1-1,0 1,0 1,0 0,1 0,-6 6,-7 6</inkml:trace>
  <inkml:trace contextRef="#ctx0" brushRef="#br0" timeOffset="82163.726">1552 2166,'-10'16,"0"1,1-1,0 1,2 1,0 0,1 0,0 0,2 0,0 1,1 0,1 0,1 16,1-31,0 1,0-1,1 0,0 0,0 1,0-1,0 0,1 0,-1 0,1 0,0 0,0-1,1 1,-1-1,1 1,0-1,0 0,0 0,0 0,0 0,1-1,-1 1,1-1,0 0,0 0,-1 0,1 0,1-1,-1 0,0 0,0 0,0 0,1 0,-1-1,0 0,1 0,-1 0,0-1,0 1,1-1,-1 0,3-1,9-5,1 0,-1-1,-1 0,1-2,-1 0,-1 0,0-1,-1-1,0-1,0 1,-2-2,1 0,-2 0,0-1,-1-1,0 1,-1-1,-1-1,-3 10,-1 1,1-1,-2 0,1 0,-1 0,0 0,-1 0,1 0,-1-1,-1 1,0-1,0 1,0 0,-1-1,0 1,0 0,-1 0,0 0,0 0,0 0,-1 0,0 0,-1 1,0-1,0 1,0 0,0 0,-1 1,0-1,0 1,-1 0,1 0,-1 1,0 0,-3-1,3 2,-1 0,0 1,0 0,0 1,-1-1,1 1,0 1,0 0,-1 0,1 0,0 1,-1-1,1 2,0-1,0 1,0 0,0 1,0 0,1 0,-1 0,1 1,0 0,0 0,0 0,1 1,-1 0,1 0,0 1,0-1,1 1,0 0,0 0,0 1,1-1,0 1,0-1,1 1,-1 0,1 0,1 0,0 1,0-1,0 0,1 0,0 1,0-1,1 3,-1-7,0 0,1 0,-1-1,1 1,0-1,-1 1,1-1,0 1,0-1,1 1,-1-1,0 0,1 1,0-1,-1 0,1 0,0 0,0 0,0-1,0 1,0 0,1-1,-1 0,0 1,1-1,-1 0,1 0,-1 0,1-1,-1 1,4 0,89 1,-74-3,-4-1,0-1,0 0,0-2,-1 0,1 0,-1-2,0 0,-1-1,0-1,0 0,13-11,7-19,-62 95,24-44,0-1,1 0,0 1,1 0,1-1,0 1,0 0,1 0,1 5,-1-13,0 0,-1 0,1-1,1 1,-1 0,0-1,1 1,0-1,0 1,0-1,0 0,1 0,-1 0,1 0,0 0,-1-1,1 1,1-1,-1 0,0 1,0-2,1 1,-1 0,1-1,0 1,-1-1,1 0,0 0,0-1,1 1,5-1,0 0,-1-1,1 0,0 0,0-1,-1 0,0-1,1 0,-1-1,0 1,0-2,-1 1,1-1,-1-1,0 0,-1 0,8-7,110-130,-115 129,-1 1,-1 0,-8 19,-3-1,1 0,0 1,0-1,0 0,0 1,1-1,0 1,0 0,0-1,1 1,0 0,0-1,1 1,-1 0,1-1,0 1,1-1,-1 1,1-1,0 1,1-1,-1 0,1 0,0 0,0-1,1 1,-1-1,1 1,0-1,0 0,0-1,1 1,-1-1,1 0,0 0,0 0,0 0,3 0,4-2,-1-1,1 0,0 0,0-1,-1-1,1 0,-1-1,0 0,1 0,-1-2,-1 1,1-1,5-4,-7 5,10-6,-1-1,0-1,-1 0,0-2,-1 0,-1 0,0-2,-1 0,-1 0,0-1,-1-1,6-14,-1-8,-2-1,-2-1,-2 0,-2-1,-1 0,-3-1,-1 1,-3-1,-1 0,-5-31,5 25,-5 4,5 46,0-1,0 0,0 0,0 1,0-1,0 0,0 1,0-1,0 0,0 0,-1 1,1-1,0 0,0 1,-1-1,1 0,0 1,-1-1,1 1,-1-1,1 1,-1-1,1 1,-1-1,1 1,-1-1,1 1,-1-1,0 1,1 0,-1-1,0 1,1 0,-1 0,0 0,1-1,-1 1,0 0,1 0,-1 0,0 0,0 0,1 0,-1 0,0 1,1-1,-1 0,0 0,1 0,-1 1,0-1,1 0,-1 1,0-1,1 1,-1-1,1 0,-1 1,0 0,-5 7,0 1,1 0,0 0,0 1,1-1,0 1,0 0,1 0,1 1,0-1,0 1,1-1,0 1,1 3,-1 376,29-132,-10-182,-9-76,-7-11</inkml:trace>
  <inkml:trace contextRef="#ctx0" brushRef="#br0" timeOffset="82358.278">2512 1828,'63'10,"29"-2,9-3,-7-1,-11-2,-14-6,-10-2,-9-5,-10-1,-5 2,-10 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1864 0,'23'80,"-4"0,-2 1,-5 1,-3 1,-3-1,-6 65,-1-94,-1-24,1 0,1-1,2 1,1 0,5 17,-9-45,1 0,0 0,0 0,0 0,0 0,1 0,-1 0,0 0,0 0,1 0,-1 0,0 0,1 0,-1 0,1 0,-1 0,1-1,-1 1,1 0,0 0,-1 0,1-1,0 1,0 0,0-1,0 1,-1-1,1 1,0-1,0 1,0-1,0 0,0 1,0-1,0 0,0 0,0 0,0 0,0 0,0 0,0 0,0 0,0 0,0 0,0-1,0 1,0 0,0-1,0 1,0-1,1 1,39-42,-36 35,184-197,-187 200,1 1,-1-1,1 1,0 0,-1 0,1 0,1 0,-1 1,0-1,1 1,-1 0,1 0,-1 0,1 0,0 1,0-1,0 1,0 0,0 0,0 1,0-1,1 1,-1 0,0 0,0 0,0 1,0-1,0 1,0 0,0 0,0 1,0-1,0 1,0 0,-1 0,1 0,-1 0,2 1,0 7,-1-1,0 0,0 1,-1 0,0 0,-1 0,0 0,0 0,-1 1,-1-1,0 0,0 1,-2 7,4 50,1-56,3-6</inkml:trace>
  <inkml:trace contextRef="#ctx0" brushRef="#br0" timeOffset="582.702">2879 593,'-36'19,"1"1,1 2,0 2,2 1,1 1,-4 6,-1 30,36-60,-1-1,1 1,0 0,0-1,0 1,0 0,0 0,0-1,0 1,1 0,-1-1,1 1,-1-1,1 1,-1 0,1-1,0 1,0-1,0 0,0 1,0-1,0 0,0 1,1-1,-1 0,0 0,1 0,-1 0,0 0,1 0,-1-1,1 1,0 0,-1-1,1 1,0-1,-1 0,1 1,0-1,0 0,9-1,0 0,-1 0,1-1,0 0,0-1,-1-1,0 1,0-2,0 1,0-2,0 1,-1-1,0 0,-1-1,1 0,5-7,-8 10,18-17,49-26,-70 48,0 0,-1 0,1 0,0 0,0 1,0-1,-1 1,1 0,-1 0,0 0,1 0,-1 0,0 0,0 0,0 1,0-1,-1 1,1 0,-1-1,1 1,-1 0,0 0,0 0,0 0,-1 0,1 0,-1 0,1 0,-1 2,5 13,36 54,-40-70,1 0,-1-1,1 1,-1-1,1 0,0 1,0-1,-1 0,1 0,0 0,0 0,0 0,0 0,0-1,0 1,1-1,-1 1,0-1,0 0,0 0,0 0,0 0,1 0,-1 0,0-1,0 1,0-1,0 1,0-1,0 0,0 0,0 0,0 0,0 0,0 0,0-1,8-8,0 0,0-1,-1 0,0-1,-1 1,-1-2,0 1,0-1,-1 0,-1 0,0-3,29-54,-24 52,-2 2</inkml:trace>
  <inkml:trace contextRef="#ctx0" brushRef="#br0" timeOffset="1497.717">3246 677,'0'0,"1"1,-1-1,0 0,1 0,-1 0,0 0,0 0,1 0,-1 0,0 0,1 0,-1 0,0 0,1 0,-1-1,0 1,1 0,-1 0,0 0,0 0,1 0,-1-1,0 1,0 0,1 0,-1-1,0 1,108 128,-108-127,0 0,1 0,0 0,-1 0,1 0,-1 0,1 0,0 0,0 0,0-1,-1 1,1 0,0 0,0-1,0 1,0-1,0 1,0-1,0 1,1-1,-1 1,0-1,0 0,0 0,0 0,0 0,1 0,-1 0,0 0,0 0,0 0,0 0,0 0,1-1,-1 1,0-1,0 1,0 0,0-1,0 0,0 1,1-2,21-44,-6-17,34-74,-39 120</inkml:trace>
  <inkml:trace contextRef="#ctx0" brushRef="#br0" timeOffset="-1488.72">197 593,'-21'107,"18"-94,0 0,1 0,1 1,0-1,1 1,1-1,0 1,0-1,2 0,-1 1,2-1,0 0,0-1,2 2,-4-11,0-1,0 1,0-1,1 1,-1-1,1 0,0 0,-1 0,1-1,0 1,0-1,0 1,0-1,1 0,-1 0,0 0,0-1,1 1,-1-1,0 0,1 0,-1 0,0 0,1 0,-1-1,0 0,1 1,-1-1,0 0,0-1,0 1,0-1,0 1,1-2,93-70,5-84,-101 156,-1 1,1-1,-1 0,1 1,-1-1,1 0,0 1,-1-1,1 1,0-1,-1 1,1 0,0-1,0 1,0-1,-1 1,1 0,0 0,0 0,0-1,0 1,-1 0,1 0,0 0,0 0,0 0,0 1,0-1,-1 0,1 0,0 1,0-1,0 0,-1 1,1-1,0 0,0 1,-1-1,1 1,0 0,-1-1,1 1,-1-1,1 1,0 0,-1 0,0-1,1 1,-1 0,1 0,-1 0,24 49,-20-37,-3-7,1-1,0 1,-1 0,2-1,-1 1,1-1,-1 0,1 0,1 0,-1 0,1 0,0-1,0 1,0-1,1 0,-1-1,1 1,0-1,0 0,0 0,1 0,-1-1,1 1,-1-2,1 1,0 0,-1-1,1 0,0-1,0 1,0-1,0 0,0-1,0 1,0-1,0 0,3-2,6-7,0-1,-1 0,0-2,-1 1,-1-2,0 0,0 0,-2-1,0 0,0-1,-2 0,0-1,-1 0,0 0,-1 0,-1-1,0-6,12-78,-17 90</inkml:trace>
  <inkml:trace contextRef="#ctx0" brushRef="#br0" timeOffset="-1015.211">1186 734,'11'-2,"0"-1,0 0,-1-1,0 0,1-1,-1 1,-1-2,1 0,-1 0,0-1,-1 0,1 0,-1-1,-1 0,1 0,-1-1,-1 0,0 0,0-1,-1 0,0 0,-1 0,1-2,-4 10,-1-1,1 0,0 0,-1 1,0-1,0 0,0 0,0 0,0 1,-1-1,1 0,-1 0,0 0,1 1,-1-1,-1 1,1-1,0 1,-1-1,1 1,-1-1,1 1,-1 0,0 0,0 0,0 0,-1 0,1 1,0-1,-1 1,1-1,-1 1,1 0,-1 0,1 0,-1 0,0 0,0 1,0-1,-4 0,-1 0,1 0,-1 1,0 0,1 1,-1-1,1 1,-1 1,1 0,-1 0,1 0,0 1,-7 3,2 2,1 0,0 1,1 0,-1 1,2 0,0 0,0 1,1 0,0 1,1 0,0 0,1 1,0 0,1 0,-1 4,4-9,1 1,-1-1,1 1,1-1,0 1,0 0,0-1,1 1,1-1,-1 1,1-1,1 0,0 1,0-1,0-1,1 1,0 0,1-1,-1 0,1 0,1 0,-1-1,1 1,1-1,-1-1,1 1,0-1,0 0,0-1,8 4,-3-1,0-1,1 0,0-1,0 0,0-1,0-1,1 0,-1-1,1 0,-1-1,1 0,0-1,9-2,2-3</inkml:trace>
  <inkml:trace contextRef="#ctx0" brushRef="#br0" timeOffset="4363.664">3697 706,'12'2,"-1"-1,1 0,0-1,0-1,-1 0,1 0,-1-1,1 0,-1-1,1-1,-1 0,-1 0,1-1,0 0,-1-1,0 0,-1-1,1 0,-1 0,0-1,-1 0,-6 5,0 1,-1-1,1 0,0 1,-1-1,0 0,0 0,0 0,0 0,0 0,-1 0,1 0,-1 0,0 0,1-1,-2 1,1 0,0 0,-1 0,1 0,-1 0,0 0,0 0,0 0,0 0,-1 0,1 1,-1-1,0 0,1 1,-1 0,-1-1,1 1,0 0,0 0,-1 0,1 0,-1 0,0 1,1-1,-1 1,0 0,0-1,0 1,0 1,0-1,0 0,0 1,0-1,0 1,0 0,0 0,-3 1,-4 1,0 0,0 2,0-1,0 1,1 0,-1 1,1 0,0 1,1 0,-1 0,1 1,0 0,1 0,0 1,0-1,0 2,1-1,1 1,-1 0,1 0,1 1,0-1,0 1,1 0,0 0,-1 7,5-9,0 0,0-1,0 1,1-1,0 1,1-1,0 0,0 0,0 0,1 0,0 0,0-1,1 0,0 0,0 0,0 0,1-1,0 0,0 0,0 0,0-1,1 0,0 0,0-1,0 0,0 0,0-1,1 0,-1 0,1 0,4-1,30 9,89 4,-107-18</inkml:trace>
  <inkml:trace contextRef="#ctx0" brushRef="#br0" timeOffset="46510.471">7140 480,'21'33,"2"0,0-2,2-1,27 25,-47-50,0 0,0-1,0 0,1 0,0 0,0-1,0 0,0 0,0 0,1-1,-1 0,1 0,-1 0,1-1,0 0,0-1,0 1,-1-1,1-1,0 1,0-1,0 0,-1-1,1 0,-1 0,1 0,-1-1,0 1,0-2,0 1,0-1,0 0,-1 0,0 0,1-1,-2 0,1 0,-1 0,1 0,-1-1,1-4,1 1,-2-1,1 0,-1-1,-1 1,0-1,0 0,-1 0,0 0,-1 0,-1 0,1 0,-2-2,1 1</inkml:trace>
  <inkml:trace contextRef="#ctx0" brushRef="#br0" timeOffset="46899.763">8128 339,'-4'2,"-17"4,1 1,0 1,1 0,0 2,0 0,1 1,1 1,0 1,0 0,-11 13,27-25,0 0,0 0,0 0,0 0,0 0,0 1,0-1,0 0,1 0,-1 1,0-1,1 0,-1 1,1-1,0 1,-1-1,1 1,0-1,0 0,0 1,0-1,0 1,0-1,1 1,-1-1,0 1,1-1,-1 0,1 1,-1-1,1 0,0 1,0-1,-1 0,1 0,0 0,0 0,0 0,0 0,0 0,1 1,59 23,-35-17,-22-7,-1 0,0 1,0-1,0 1,0-1,0 1,0 0,0 0,0 0,-1 1,1-1,-1 1,1-1,-1 1,0 0,0 0,-1 0,1 0,0 0,-1 0,0 0,0 1,0-1,0 0,0 1,-1-1,1 1,-1-1,0 1,0-1,-1 1,1-1,-1 1,1-1,-1 0,0 1,0-1,-1 0,1 0,-1 0,1 0,-1 0,0 0,0 0,-1 0,-2 4,-1 0,-1 0,1-1,-1 0,0-1,-1 1,1-1,-1-1,0 1,0-2,0 1,-1-1,0 0,1 0,-1-1,0-1,0 1,0-1,0-1,0 0,0 0,-1-1,-9-4</inkml:trace>
  <inkml:trace contextRef="#ctx0" brushRef="#br0" timeOffset="47243.63">8298 593,'33'-17,"-1"-1,0-2,-2-1,0-1,-1-2,21-22,-49 45,1 0,0 0,0-1,-1 1,1 0,-1 0,1-1,-1 1,1-1,-1 0,0 1,0-1,0 0,0 1,0-1,0 0,-1 0,1 0,0 0,-1 0,1 0,-1 0,0 0,0 0,0 0,0 0,0 0,0 0,-1 0,1 0,-1 0,1 0,-1 0,0 0,1 0,-1 0,0 1,0-1,-1 0,1 1,0-1,0 1,-1-1,1 1,-1-1,1 1,-1 0,0 0,0 0,0 0,-9 0,-1 0,1 1,0 0,-1 1,1 1,0 0,-1 0,1 1,0 1,1 0,-1 0,1 1,0 0,0 1,0 0,1 0,0 1,-7 7,7-8,0 1,1 0,0 1,0-1,1 2,0-1,1 1,0 0,0 0,0 0,1 1,1 0,0 0,0 0,1 1,0-1,1 1,0 0,1 0,0 0,1-1,0 1,0 0,1 0,3 10,1-16,0 0,0-1,1 0,0 0,0 0,0 0,0-1,0 0,1 0,-1-1,1 0,0 0,0-1,0 1,-1-2,1 1,0-1,0 0,0 0,0-1,0 0,0 0,0 0,2-2,19-1,-2-2,1-1,-1 0,0-2,0-1,18-11,-20 10</inkml:trace>
  <inkml:trace contextRef="#ctx0" brushRef="#br0" timeOffset="47692.447">8947 424,'-15'7,"0"1,0 1,1 0,0 1,0 0,1 2,1-1,0 1,0 1,1 0,1 1,-7 12,15-24,1 0,-1 1,1-1,0 1,0 0,0-1,0 1,0 0,0-1,1 1,0 0,-1 0,1 0,0 0,0-1,1 1,-1 0,0 0,1 0,0-1,0 1,0 0,0-1,0 1,0-1,1 1,-1-1,1 1,-1-1,1 0,0 0,0 0,0 0,0 0,1 0,-1-1,0 1,1-1,-1 1,1-1,0 0,-1 0,1 0,0-1,-1 1,1 0,0-1,2 0,6 2,-1-2,1 1,0-2,-1 1,1-1,-1-1,1 0,-1 0,0-1,0-1,0 1,0-2,-1 1,1-1,-1-1,0 0,-1 0,1 0,2-5,20-18,-2-1,-2-2,0 0,6-15,-2 6,-20 29,0-1,0-1,-1 0,-1 0,0-1,-1 0,-1 0,-1-1,0 1,0-2,-2 1,0-1,-1 1,-1-1,1-13,-5 23,0 1,-1 0,1 0,-1 1,0-1,-1 1,1-1,-1 1,0 0,-1 0,1 1,-1-1,0 1,0 0,0 0,0 1,-1-1,0 1,0 1,1-1,-2 1,1 0,0 0,0 1,-1-1,1 1,0 1,-1-1,1 1,-1 1,1-1,-1 1,1 0,0 0,0 1,-1 0,1 0,0 0,0 1,1 0,-2 1,-5 3,1 1,0 0,1 0,0 2,1-1,0 1,0 0,1 1,0 0,1 0,0 1,1 0,0 0,1 0,0 1,1 0,1 0,0 0,0 0,2 0,0 1,0-1,1 1,0-1,2 0,-1 1,2-1,0 0,0 0,1 0,1-1,0 1,4 7,4 1,0-2,2 1,0-1,1-1,0-1,2-1,0 0,1-1,0-1,1 0,1-2,0-1,0 0,1-1,1-2,0 0,1-1,116 26,-114-30</inkml:trace>
  <inkml:trace contextRef="#ctx0" brushRef="#br0" timeOffset="44124.426">5081 508,'0'-2,"0"1,0 0,0-1,0 1,0 0,-1 0,1-1,0 1,-1 0,1-1,-1 1,1 0,-1 0,1 0,-1 0,0 0,0-1,0 1,1 0,-1 0,0 1,0-1,0 0,0 0,-1 0,1 1,0-1,0 1,0-1,-1 1,1-1,0 1,0 0,-1-1,1 1,0 0,-1 0,1 0,0 0,-1 0,1 0,0 0,0 1,-1-1,1 0,0 1,0-1,-1 1,1 0,0-1,0 1,0 0,0-1,0 1,0 0,0 0,0 0,0 0,0 0,0 0,0 1,-9 4,0 1,0 0,0 0,1 1,0 0,1 1,0 0,0 0,1 1,0 0,1 0,0 1,0-1,1 1,1 0,0 1,0-1,1 1,0 0,1 0,1 0,0 0,1 0,0 0,0 0,2 1,0-7,2 0,-1-1,1 1,0-1,0 0,0 0,1 0,-1 0,1-1,1 0,-1 0,0 0,1 0,0-1,0 0,0-1,0 1,0-1,1 0,-1 0,1-1,-1 0,1 0,-1-1,1 0,0 0,-1 0,1-1,-1 0,1 0,-1-1,1 0,-1 0,0 0,0-1,0 0,0 0,0 0,-1-1,1 0,-1 0,2-2,11-9,-1-1,-1-1,-1 0,0-1,-1 0,-1-1,0-1,-2 0,-1-1,7-16,-15 33,-1 0,1 1,0-1,-1 0,0 0,0 0,0 0,-1 0,1 0,-1 0,0 0,0-1,-1 1,1 0,-1 0,0 0,0 0,0 0,0 1,-1-1,1 0,-1 0,0 1,0-1,-1 1,1 0,-1-1,1 1,-1 0,0 1,0-1,-1 0,1 1,0 0,-1 0,1 0,-1 0,0 0,0 1,0 0,-2-1,-1 0,0 1,0-1,-1 2,1-1,0 1,0 0,0 0,-1 1,1 0,0 0,0 1,0 0,0 0,1 1,-1 0,1 0,-2 1,-12 8</inkml:trace>
  <inkml:trace contextRef="#ctx0" brushRef="#br0" timeOffset="44863.643">5616 451,'-207'332,"171"-291,138-168,22-36,-124 162,0 0,1 0,-1 1,0-1,1 0,-1 0,0 0,1 0,-1 0,1 0,0 1,-1-1,1 0,0 0,-1 1,1-1,0 0,0 1,-1-1,1 1,0-1,0 1,0-1,0 1,0 0,0 0,0-1,0 1,0 0,0 0,0 0,0 0,0 0,0 0,0 0,0 0,0 0,0 1,-1-1,1 0,0 1,0-1,0 0,0 1,0-1,0 1,-1 0,1-1,0 1,0 0,-1-1,1 1,0 0,-1 0,1-1,-1 1,1 0,-1 0,1 0,-1 0,0 0,0 0,1 0,-1 0,0 0,-25 168,24-165,1 0,0 0,0 0,0 0,1 0,-1 0,1 0,0 0,0 0,1 0,-1 0,1 0,-1-1,1 1,1-1,-1 1,0-1,1 0,-1 0,1 0,0 0,0 0,0-1,1 1,-1-1,1 0,-1 0,1 0,0 0,-1-1,1 0,0 1,0-2,0 1,0 0,0-1,0 1,1-1,-1 0,0-1,0 1,1-1,8-5,0 0,-1-1,1 0,-1-1,0 0,-1-1,0-1,-1 0,0 0,0-1,-1 0,0 0,-1-1,-1-1,0 1,5-12,3-42,-19 50</inkml:trace>
  <inkml:trace contextRef="#ctx0" brushRef="#br0" timeOffset="45224.938">6125 84,'4'7,"-1"0,0 0,0 0,0 1,-1-1,0 1,0-1,-1 1,0 0,-1 0,1 0,-2 5,-22 142,-6 69,1-55,27-146</inkml:trace>
  <inkml:trace contextRef="#ctx0" brushRef="#br0" timeOffset="45742.387">6322 537,'-3'8,"-2"5,0 0,1 1,0-1,1 1,0 0,1 0,1 0,0 0,1 0,0 0,3 12,-3-25,0 1,0-1,1 1,-1-1,0 1,1-1,-1 0,1 1,-1-1,1 0,0 0,-1 1,1-1,0 0,0 0,0 0,0 0,0 0,0 0,0 0,0 0,1 0,-1-1,0 1,1 0,-1-1,0 1,1-1,-1 1,0-1,1 0,-1 0,1 1,-1-1,1 0,-1 0,0 0,1-1,-1 1,1 0,-1-1,1 1,-1 0,0-1,1 0,-1 1,1-2,53-46,58-93,-112 141,0-1,0 0,0 1,0-1,0 1,0-1,0 1,1-1,-1 1,0 0,0-1,0 1,0 0,0 0,1 0,-1 0,0 0,0 0,0 0,0 1,0-1,1 0,-1 1,0-1,0 1,0-1,0 1,0-1,0 1,0 0,0-1,0 1,-1 0,1 0,0 0,0 0,-1-1,1 1,0 0,-1 0,1 1,-1-1,1 0,-1 0,0 0,1 0,-1 0,0 0,0 0,0 1,16 60,-13 261,-4-89,1-223,-2-1,1 1,-1 0,-1-1,0 1,0-1,-1 0,0 0,-1 0,0 0,-1-1,0 0,0 0,-1 0,0-1,-1 0,1-1,-2 0,1 0,-7 4,14-10,-1 0,0 0,0 0,0 0,0 0,0 0,0-1,0 1,0-1,0 1,-1-1,1 0,0 0,0 0,0 0,0 0,-1-1,1 1,0-1,0 1,0-1,0 0,0 1,0-1,0 0,0 0,1-1,-1 1,0 0,0-1,1 1,-1-1,1 1,0-1,-1 0,1 1,0-1,0 0,0 0,0 0,0 0,0-2,-13-92,14 77,1-1,1 1,1-1,0 1,1 0,1 0,1 1,1-1,0 1,1 1,1-1,1 1,2-1,8-10,-1 3</inkml:trace>
  <inkml:trace contextRef="#ctx0" brushRef="#br0" timeOffset="54277.457">10189 762,'2'-18,"1"0,1 0,1 0,0 1,1 0,1 0,1 1,0 0,1 0,1 0,1 1,0 1,0 0,2 1,-1 0,2 0,0 2,0 0,1 0,0 1,-14 9,1-1,-1 1,1-1,-1 1,1-1,-1 1,1 0,0 0,0 0,0 0,-1 0,1 0,0 1,0-1,0 0,0 1,0 0,0-1,0 1,1 0,-1 0,0 0,0 0,0 1,0-1,0 1,0-1,0 1,0-1,0 1,0 0,-1 0,1 0,0 0,0 0,-1 1,1-1,-1 0,1 1,-1-1,1 1,-1 0,0-1,1 2,1 13,0-1,0 1,-1 0,-1 0,-1 0,0 0,-1 0,-2 4,1 27,1-34,0-12,1 0,-1 0,0 0,1 0,-1 0,1 0,0 0,-1 0,1 0,0 0,-1 0,1 1,0-1,0 0,0 0,0 0,0 1,0-1,1 0,-1 0,0 0,0 0,1 0,-1 0,1 1,-1-1,1 0,0 0,-1 0,1 0,0-1,0 1,-1 0,1 0,0 0,0-1,0 1,0 0,0-1,0 1,0-1,0 1,0-1,0 1,1-1,-1 0,0 0,0 1,0-1,0 0,1 0,-1 0,0 0,0-1,0 1,0 0,1 0,-1-1,0 1,0 0,1-1,24-13,-1-1,0-1,-1-1,-1-1,15-15,106-71,-143 103,1-1,0 1,-1 0,1 0,0 0,0 0,0 0,0 0,0 0,0 0,0 1,0-1,1 1,-1 0,0-1,0 1,0 0,1 0,-1 1,0-1,0 0,0 1,0-1,0 1,0 0,1-1,-1 1,-1 0,1 0,0 1,0-1,0 0,-1 1,1-1,0 1,-1-1,1 1,-1 0,0-1,0 1,0 0,0 0,0 0,0 0,1 2,-1 6,1 1,-1-1,-1 0,0 0,0 1,-1-1,0 0,-1 0,0 0,-2 5,-3 19,12 0,5-24</inkml:trace>
  <inkml:trace contextRef="#ctx0" brushRef="#br0" timeOffset="80103.415">367 1750,'-25'198,"10"36,-34 43,46-243,4-29</inkml:trace>
  <inkml:trace contextRef="#ctx0" brushRef="#br0" timeOffset="80357.274">0 2258,'39'-5,"36"-11,10-3,1-3,-10 3,-8-1,-11 3,-10 4,-9 0,-5 3,-9-3,-4 2,-5-3,-5 1</inkml:trace>
  <inkml:trace contextRef="#ctx0" brushRef="#br0" timeOffset="80787.135">819 1665,'-20'62,"2"0,2 1,4 1,2 0,3 1,3 0,3-49,1 0,1 1,0-1,1 0,1 0,1-1,0 1,1-1,0 1,1-2,6 10,-11-21,2 0,-1 0,0 0,1-1,-1 1,1-1,0 1,-1-1,1 0,0 0,1 0,-1-1,0 1,0-1,1 1,-1-1,1 0,-1 0,1-1,-1 1,1-1,0 0,-1 0,1 0,0 0,-1-1,1 1,-1-1,1 0,-1 0,3-1,105-53,-104 51,0-1,52-22,-58 26,1 1,-1 0,1 0,-1 0,1 0,-1 0,0 0,1 0,-1 0,1 1,-1-1,1 1,-1-1,0 1,1-1,-1 1,0 0,0 0,1-1,-1 1,0 0,0 0,0 0,0 1,0-1,0 0,0 0,-1 0,1 1,0-1,-1 0,1 1,0-1,-1 0,0 1,1-1,-1 1,0-1,0 1,0 0,5 24,-5-18,1-1,-1 1,2-1,-1 0,1 1,0-1,1 0,0 0,0 0,0-1,1 1,0-1,0 1,1-1,0-1,4 5,3-4</inkml:trace>
  <inkml:trace contextRef="#ctx0" brushRef="#br0" timeOffset="81203.374">1468 2342,'26'-11,"0"-1,0-1,-1-1,-1-2,-1 0,0-2,-1 0,15-18,-35 35,0 0,0-1,0 1,0-1,0 0,0 0,-1 0,1 1,-1-2,1 1,-1 0,0 0,0 0,0 0,0-1,0 1,0-1,-1 1,1 0,-1-1,1 1,-1-1,0 1,0-1,0 1,-1-1,1 1,-1-1,1 1,-1-1,0 1,0 0,0-1,0 1,0 0,0 0,-1 0,1 0,-1 0,1 0,-1 0,0 0,0 1,0-1,0 1,-6-1,0 0,0 0,0 1,0 0,0 1,0 0,0 0,0 1,0 0,0 0,0 1,0 0,0 1,0-1,1 1,0 1,-1 0,1 0,0 0,1 1,-1-1,1 2,0-1,0 1,1 0,-1 0,1 0,1 1,-1 0,1 0,0 0,-1 5,0-5,1 1,0 0,0 1,0-1,1 1,1 0,-1-1,1 1,1 0,0 0,0 0,0 1,2-1,-1 0,1 0,0 0,1 0,0 0,0 0,1-1,0 1,1-1,0 1,0-1,1 0,-1-2,1-1,0 1,1-1,-1 0,1-1,0 1,0-1,1 0,-1-1,1 0,0 0,0 0,0-1,0 0,0 0,0-1,1 0,-1 0,1 0,-1-1,0-1,1 1,3-1,45-1,-31 1</inkml:trace>
  <inkml:trace contextRef="#ctx0" brushRef="#br0" timeOffset="82038.249">2936 2202,'-4'-5,"1"1,-1 1,0-1,0 0,0 1,0 0,0 0,-1 0,0 0,1 1,-1 0,0 0,0 0,0 0,-1 1,1 0,0 0,0 0,-1 1,1 0,0 0,-1 0,1 1,0 0,-1 0,1 0,0 0,0 1,0 0,0 0,0 0,1 1,-1-1,1 1,-4 3,-4 1,0 1,1 0,0 1,0 0,1 0,0 1,1 1,0 0,1 0,0 0,0 1,2 0,-1 1,1 0,1 0,1 0,0 0,0 1,1-1,-1 15,4-22,-1-1,1 1,0-1,1 1,-1-1,1 1,0-1,0 1,1-1,0 0,0 0,0 0,0 0,1 0,0 0,0 0,0-1,1 0,-1 1,1-1,0 0,0-1,1 1,-1-1,1 0,-1 0,1 0,0-1,0 0,0 0,1 0,-1 0,0-1,1 0,0 0,11 1,-1-1,0 0,1-1,-1-1,0-1,0 0,0-2,0 1,0-2,-1 0,0-1,0 0,0-1,-1-1,7-5,-7 2</inkml:trace>
  <inkml:trace contextRef="#ctx0" brushRef="#br0" timeOffset="82418.359">3133 2428,'20'0,"1"-1,-1-1,1 0,-1-2,0 0,0-1,-1-1,0-1,0-1,0 0,-1-2,0 0,-1-1,0-1,-1 0,0-1,3-4,-16 15,-1 0,1 0,-1-1,0 1,1-1,-1 1,0-1,0 0,-1 1,1-1,-1 0,1 0,-1 0,0 0,0-1,0 1,0 0,-1 0,1-1,-1 1,0 0,0 0,0-1,-1 1,1 0,-1-1,0 1,1 0,-1 0,-1 0,1 0,0 0,-1 0,0 0,1 0,-1 1,0-1,-1 0,1 1,0 0,-1 0,1-1,-1 1,0 1,1-1,-1 0,0 1,0-1,0 1,-1 0,0 0,-5 2,-1 0,1 0,0 1,0 1,0-1,0 2,0-1,1 1,-1 0,1 1,0 0,0 0,1 1,0 0,0 0,0 1,1 0,0 0,0 1,0-1,1 1,1 0,-1 1,1-1,1 1,-1 0,1 0,1 0,0 0,0 0,0-2,-1 1,1-1,1 0,-1 1,1-1,1 0,-1 1,1-1,1 1,-1-1,1 1,0-1,1 1,0-1,0 0,1 0,0 0,0 0,0 0,1-1,0 0,0 1,1-1,0-1,0 1,0-1,0 0,1 0,0 0,0-1,0 0,3 1,9 0,-1 0,1-2,0 0,1-1,-1 0,0-2,0 0,1-1,-1-1,0-1,7-2,3-2</inkml:trace>
  <inkml:trace contextRef="#ctx0" brushRef="#br0" timeOffset="82807.291">3669 2596,'234'-305,"-233"304,-1 1,1-1,-1 0,1 1,-1-1,1 0,0 1,-1-1,1 1,0-1,0 1,-1-1,1 1,0-1,0 1,-1 0,1-1,0 1,0 0,0 0,0 0,0-1,0 1,-1 0,1 0,0 0,0 1,0-1,0 0,0 0,0 0,-1 1,1-1,0 0,0 1,0-1,-1 1,1-1,0 1,-1-1,1 1,0-1,-1 1,1 0,0-1,-1 1,1 0,-1-1,0 1,1 0,-1 0,0 0,1 0,-1-1,0 1,0 0,1 0,-1 0,0 0,0 0,0 0,0-1,0 1,-1 0,1 0,0 0,0 0,-1 0,43 132,-38-127,0 0,1 0,0-1,0 1,1-1,-1-1,1 1,0-1,0 0,1 0,-1 0,1-1,0 0,-1-1,1 0,1 0,-1 0,0-1,0 0,1 0,-1-1,0 0,1 0,-1 0,1-1,1 0,0 0,0 0,0-1,-1 0,1 0,-1-1,1 0,-1 0,0-1,0 0,-1-1,1 0,-1 0,0 0,0-1,0 0,-1 0,0-1,-1 0,1 0,-1 0,0-1,-1 0,0 0,0 0,-1 0,0-2,6-15</inkml:trace>
  <inkml:trace contextRef="#ctx0" brushRef="#br0" timeOffset="83104.644">4685 1552,'14'79,"-3"1,-4 0,-3 1,-4-1,-4 23,1 38,-24 37,-9-100,26-64</inkml:trace>
  <inkml:trace contextRef="#ctx0" brushRef="#br0" timeOffset="83339.281">4488 2116,'38'0,"23"0,5 0,-3 0,-8 0,-9 0,-7 0,-5 0,-4 0,-2 0,-1 0,-5 0</inkml:trace>
  <inkml:trace contextRef="#ctx0" brushRef="#br0" timeOffset="83954.92">5052 2202,'20'3,"0"-1,1-1,-1 0,0-2,1 0,-1-1,0-1,0-1,0-1,15-6,-33 11,0-1,0 1,0 0,-1-1,1 1,0-1,0 0,0 0,0 0,-1 0,1 0,0 0,-1 0,1 0,-1-1,1 1,-1-1,1 1,-1-1,0 1,0-1,0 0,0 0,0 1,0-1,-1 0,1 0,-1 0,1 0,-1 0,1 0,-1 0,0 0,0 0,0 0,0 0,-1 0,1 0,0 0,-1 0,0 0,1 0,-1 0,0 1,0-1,0 0,0 0,0 1,0-1,-1 0,1 1,0 0,-1-1,1 1,-1 0,-1-1,-4 0,-1 0,1 0,-1 1,1 0,-1 1,0-1,0 1,1 1,-1 0,0 0,1 0,-1 1,1 0,-1 1,1-1,0 1,0 1,0 0,1 0,-1 0,1 0,0 1,0 0,0 0,1 1,0 0,0 0,0 0,1 0,0 1,0 0,1 0,-1 1,-36 113,40-117,-1-1,1 1,0 0,0 0,0 0,0 0,0-1,1 1,0 0,0 0,0-1,0 1,1-1,-1 1,1-1,0 1,0-1,0 0,0 0,1 0,-1 0,1 0,0-1,0 1,0-1,0 0,0 1,0-1,1-1,-1 1,1 0,8 1,0 1,-1-2,1 0,0 0,0-1,0-1,0 0,0 0,0-1,0-1,0 0,0 0,0-1,-1-1,1 0,7-5,169-99,-167 92,-1-2,-1 0,0-2,-1 0,-1-1,0-3,33-38,-46 60,-1-1,0 0,-1 0,1 0,0 0,-1 0,0 0,1-1,-1 1,-1-1,1 0,-1 1,1-1,-1 0,0 0,0 0,0 0,-1 0,0 0,0 0,0 0,0 0,0 0,-1 0,1 0,-1 0,0 0,-2-2,0 5,-1 1,0-1,0 1,1-1,-1 1,0 0,0 0,0 1,0-1,0 1,1 0,-1 0,0 0,1 0,-1 1,1 0,-1-1,1 1,0 0,0 1,0-1,0 1,-2 1,0-1,0 0,1 1,-1 0,1-1,0 2,0-1,0 0,0 1,1 0,0 0,0 0,0 0,0 0,1 0,0 1,0 0,1-1,-1 1,1 0,0-1,1 1,0 0,0 0,0 0,0 0,1-1,0 1,0 0,1 0,-1-1,1 1,0-1,1 0,0 1,-1-1,2 0,-1 0,0-1,2 2,157 72,-156-73,-1 0,0 1,0-1,0 1,-1 0,0 0,0 0,0 1,-1 0,0-1,0 1,-1 0,0 0,0 0,-1 1,0-1,0 0,0 6,3 10,2-5</inkml:trace>
  <inkml:trace contextRef="#ctx0" brushRef="#br0" timeOffset="84593.3">6209 2229,'39'5,"26"2,8-1,-5-1,-8-1,-10-2,-8-6,-12-2</inkml:trace>
  <inkml:trace contextRef="#ctx0" brushRef="#br0" timeOffset="85373.817">6943 2116,'-11'8,"0"0,0 1,1 0,0 0,0 1,1 0,0 1,1 0,1 0,0 1,0 0,1 0,0 1,1 0,1-1,0 2,1-1,-1 3,5-12,-1-1,0 0,1 1,-1-1,1 0,0 0,0 0,0 0,0 0,1 0,-1 0,1 0,0 0,0-1,0 1,0 0,0-1,1 0,-1 0,1 1,-1-2,1 1,0 0,0 0,0-1,0 0,0 1,0-1,0 0,0 0,0-1,1 1,-1-1,2 0,4 1,0 0,0-1,-1 0,1 0,0-1,0-1,-1 1,1-1,-1-1,1 1,-1-2,6-2,-7 2,0-1,-1 0,0 0,0 0,0-1,0 0,-1 0,0 0,-1-1,1 0,-1 0,0 0,-1 0,0 0,0-1,-1 0,1 1,-2-1,1 0,-1 0,0 0,-1 0,0 0,0 0,-1 0,0 0,0 0,-1 0,0 0,0 1,-1-1,0 1,0-1,-1 1,0 0,0 0,-1 1,0-1,0 1,0 0,-1 0,0 1,0 0,0 0,-1 0,-3-1,2 1,-60-20,68 25,0 1,0-1,0 0,1 0,-1 0,0 0,0 1,0-1,0 0,0 0,0 1,0-1,1 0,-1 0,0 0,0 1,0-1,0 0,0 0,0 1,0-1,0 0,0 0,0 1,0-1,0 0,-1 0,1 0,0 1,0-1,0 0,0 0,0 1,0-1,-1 0,1 0,0 0,0 0,0 1,0-1,-1 0,1 0,0 0,0 0,0 0,-1 0,26 7,-8-9,0-1,0 0,-1-1,1-1,-1-1,-1 0,1-1,-1 0,0-2,0 1,-1-2,-1 0,0-1,0 0,-1-1,7-8,9-10,-2-1,0 0,-3-2,0-1,-2-1,-2-1,-1-1,2-10,3-55,-23 102,0 1,0-1,0 1,0-1,0 1,0-1,0 0,1 1,-1-1,0 1,0-1,0 0,1 1,-1-1,0 0,0 1,1-1,-1 0,0 1,1-1,-1 0,0 0,1 1,-1-1,0 0,1 0,-1 0,1 0,-1 1,0-1,1 0,-1 0,1 0,-1 0,1 0,-1 0,0 0,1 0,-1 0,1 0,-1 0,1 0,-1-1,0 1,1 0,-1 0,1 0,-1-1,0 1,1 0,-1 0,0-1,1 1,-1 0,0 0,0-1,1 1,-1 0,0-1,0 1,1-1,-1 1,0 0,15 37,13 59,-5 0,-4 2,5 93,-15-100,-5 0,-3 0,-9 69,7-137,-2 0,0 0,-2-1,0 1,-2-1,0 0,-1-1,-2 1,0-2,-1 1,-1-2,-1 1,-1-1,12-15,-1 0,0 0,-1-1,1 1,0-1,-1 0,0 0,0 0,0 0,0-1,0 0,0 1,-1-1,1-1,-1 1,0-1,1 0,-1 0,0 0,0-1,1 1,-1-1,0 0,0-1,0 1,1-1,-1 0,0 0,1 0,-1-1,1 0,-1 0,1 0,0 0,-1-1,1 1,-2-4,2-3,0 0,1-1,0 1,0-1,1 0,1 0,0 0,0 0,1 0,0 0,1 0,0 0,0 0,1 0,1 0,0 0,0 1,0-1,1 1,1 0,0 0,0 1,3-4,-5 6,7-16,2 1,1 0,0 1,1 1,1 0,1 1,10-8,-6 8</inkml:trace>
  <inkml:trace contextRef="#ctx0" brushRef="#br0" timeOffset="87054.427">9765 1948,'-39'11,"1"2,0 2,1 1,1 2,-14 9,43-24,1 0,-1 1,0 0,1 0,0 0,0 0,0 1,1 0,-1 0,1 1,0 0,1 0,-1 0,1 0,0 1,1-1,0 1,0 0,0 0,1 0,0 1,4-4,0-1,0 0,1 0,0-1,-1 1,1 0,0-1,0 0,1 1,-1-1,0-1,1 1,-1 0,1-1,-1 0,1 1,0-2,0 1,-1 0,1-1,0 1,0-1,0 0,0-1,-1 1,1-1,0 1,0-1,-1 0,1 0,1-1,17-4,0-1,-1-1,0-1,-1-1,0 0,6-6,86-38,-109 53,-1 0,1 0,0 0,-1 1,1-1,-1 1,1 0,0 0,-1 0,1 0,0 0,-1 0,1 1,-1 0,1-1,0 1,-1 0,0 0,1 0,-1 0,1 1,-1-1,0 1,0-1,0 1,0 0,0 0,0 0,-1 0,1 0,-1 0,1 0,-1 0,0 1,0-1,1 1,-2-1,1 1,0-1,-1 1,1-1,-1 1,0 0,1 1,1 14,-2-14,0 1,0-1,0 1,1-1,0 1,-1-1,2 0,-1 0,0 1,1-1,0 0,0 0,0 0,0-1,1 1,-1 0,1-1,0 0,0 1,1-1,-1 0,0-1,1 1,0-1,3 3,12 0</inkml:trace>
  <inkml:trace contextRef="#ctx0" brushRef="#br0" timeOffset="87388.295">10443 1891,'-39'24,"-21"13,-2 5,11-1,18-6,19-10,18-9,8-2,6-4,1 2,-4 3,-8 4,-11 4,-9 2,-8 2,-4-3,-3-7,2-5</inkml:trace>
  <inkml:trace contextRef="#ctx0" brushRef="#br0" timeOffset="87723.394">10894 1862,'-49'38,"37"-30,-1 1,1 0,0 1,1 0,0 1,1 1,0 0,0 0,-3 7,12-16,1 1,-1-1,1 0,0 1,0-1,0 0,0 0,0 1,1-1,-1 0,1 0,0 1,0-1,0 0,0 0,1 0,-1 0,1 0,0-1,0 1,0 0,0-1,0 1,1-1,-1 0,1 0,0 1,19 24,-20-23,0-1,1 1,-1 0,-1 0,1 0,0 0,-1 0,0 0,0 1,0-1,-1 0,0 1,1-1,-1 0,-1 1,1-1,-1 0,1 1,-1-1,0 0,-1 0,1 0,-1 0,0 0,0 0,0 0,-1 0,1-1,-1 1,0-1,0 0,0 0,0 0,0 0,-4 2,0 1,-1 0,0-1,0 0,0 0,0-1,-1 0,1 0,-1-1,0 0,0-1,-1 0,-2 1,-14 0</inkml:trace>
  <inkml:trace contextRef="#ctx0" brushRef="#br0" timeOffset="85660.127">7874 2173,'39'-10,"26"-3,8 1,-9 2</inkml:trace>
  <inkml:trace contextRef="#ctx0" brushRef="#br0" timeOffset="86657.028">8325 2371,'4'-22,"1"1,1-1,1 1,1 1,1-1,0 1,2 1,0 0,1 0,1 1,1 1,0 0,1 0,1 2,1 0,0 1,0 1,2 0,-1 1,2 2,3-2,-21 11,-1-1,1 1,0 0,0 0,0 0,0 0,0 0,1 0,-1 1,0-1,0 1,0-1,1 1,-1 0,0 0,0 0,1 0,-1 0,0 1,0-1,1 1,-1-1,0 1,0 0,0 0,0 0,0 0,0 0,0 0,0 1,-1-1,1 0,0 1,-1 0,1-1,-1 1,1 0,-1 0,0 0,0 0,0 0,0 0,0 0,0 0,-1 0,1 1,-1-1,1 1,-17 135,16-136,0-1,1 1,-1-1,0 1,1-1,-1 1,1-1,-1 0,1 1,0-1,-1 0,1 1,0-1,0 0,0 0,0 0,0 0,0 0,1 0,-1 0,0 0,0 0,1 0,-1-1,0 1,1-1,-1 1,1-1,-1 1,1-1,-1 0,1 0,-1 1,1-1,-1 0,1 0,-1-1,1 1,-1 0,1-1,-1 1,1 0,-1-1,1 0,-1 0,69-31,-68 31,247-140,-247 140,-1 0,1 0,0 0,-1 0,1 0,-1 1,1-1,0 0,0 1,-1 0,1-1,0 1,0 0,-1 0,1 0,0 0,0 0,0 1,-1-1,1 0,0 1,0-1,-1 1,1 0,-1 0,1-1,0 1,-1 0,1 0,-1 0,0 1,1-1,-1 0,0 1,0-1,0 0,0 1,0-1,0 1,0 0,0-1,-1 1,1 0,-1-1,1 1,-1 0,0 0,1-1,-1 1,0 0,0 0,0 0,5 135,0-117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1,'-25'7,"1"1,-1 2,1 0,1 2,-19 12,28-16,1-2,0 0,1 2,0-1,0 2,1-1,0 1,0 1,1 0,1 1,-1 0,2 0,0 1,0 0,1 0,0 1,1 0,1 0,0 0,1 1,0 0,1 0,-1 12,2-2,2 1,0-1,2 1,1-1,1 0,6 22,-8-38,1 0,0 0,0 0,1-1,0 1,0-1,1 0,0 0,0-1,0 1,1-1,0-1,0 1,1-1,0 0,-1 0,2-1,-1 0,0 0,1 0,7 1,0-1,0-2,0 0,1 0,-1-2,0 0,0 0,0-2,1 1,-1-2,0 0,-1-1,1-1,-1 0,0-1,0 0,0-1,-1-1,0 0,-1-1,0 0,0-1,-1 0,0-1,-1 0,0-1,-1 0,2-2,-9 10,1 1,-1-1,1 0,-1 0,0 0,0 0,-1 0,1 0,-1 0,0-1,0 1,-1 0,1-1,-1 1,0-1,0 1,0 0,-1-1,1 1,-1-1,0 1,-1 0,1 0,-1 0,0 0,1 0,-2 0,1 0,0 0,-1 1,0-1,0 1,0 0,0 0,-3-2,-10-3,0 2,-1-1,0 2,0 0,-1 2,1-1,-1 2,0 0,1 2,-1 0,0 0,-10 3,184-13,47-25,-176 30,-3 2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0,'-9'12,"1"-1,0 1,1 1,0-1,1 1,1 0,-1 1,2-1,0 1,1 0,0 0,1 0,1 1,0-1,1 0,1 1,1 9,-2-21,1 0,-1 0,1 0,0 0,0 0,1 0,-1 0,1 0,-1 0,1-1,0 1,0-1,0 1,0-1,0 0,1 0,-1 0,1 0,-1 0,1 0,0-1,0 1,0-1,-1 0,1 0,1 0,-1 0,0 0,0-1,0 1,0-1,0 0,1 0,-1 0,1-1,3 0,-1 0,1-1,-1 0,0 0,0-1,0 1,0-1,0-1,0 1,-1-1,0 0,0 0,0-1,0 1,0-1,2-4,-2 2,1-2,-1 1,0 0,-1-1,0 0,-1 0,1 0,-2-1,1 1,-1-1,-1 0,1-6,-2 11,0 1,0 0,0 0,-1 0,0 0,1 0,-1 0,-1 0,1 0,-1 0,1 0,-1 1,0-1,0 0,-1 1,1 0,-1-1,0 1,1 0,-1 1,-1-1,1 0,0 1,-1 0,1-1,-1 1,0 1,0-1,1 1,-3-1,-16-5</inkml:trace>
  <inkml:trace contextRef="#ctx0" brushRef="#br0" timeOffset="386.275">328 254,'5'-8,"7"-16,1 0,2 1,0 0,2 1,0 1,15-14,-30 34,-1 0,0 0,1 0,-1 0,1 1,-1-1,1 0,-1 1,1-1,0 1,-1 0,1-1,0 1,-1 0,1 0,0 0,-1 0,1 0,0 1,-1-1,1 0,-1 1,1-1,0 1,-1 0,1-1,-1 1,1 0,-1 0,0 0,1 0,-1 0,0 0,0 0,0 1,0-1,0 0,0 1,0-1,0 1,0-1,-1 1,1-1,0 1,-1-1,0 1,1 0,-1-1,0 1,0 0,0-1,0 1,0 0,0-1,0 1,-1 1,10 21,-6-20,-1 1,1-1,-1 0,1 0,0 0,1 0,-1 0,1-1,0 0,0 0,0 0,0 0,0 0,0-1,1 0,0 0,-1 0,1 0,0-1,0 0,0 0,0 0,-1-1,1 1,0-1,0 0,0-1,0 1,0-1,0 0,0 0,0-1,0 1,-1-1,4-2,4-3,-1 0,0-1,-1 0,0-1,0 0,-1-1,0 0,-1 0,6-10,14-15,-9 12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1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52 650,'10'51,"-2"1,-3 0,0 51,-5-91,0 27,-3-1,-1 1,-2-1,-6 23,11-57,1-1,-1 1,1 0,-1-1,0 1,0-1,-1 1,1-1,-1 0,0 0,0 1,0-1,0 0,0-1,-1 1,1 0,-1-1,1 1,-1-1,-1 0,3-2,0-1,0 0,-1 0,1 0,0 0,0 0,0 0,0 0,0 0,1 0,-1-1,0 1,0 0,1 0,-1-1,1 1,-1-1,1 1,0 0,-1-1,1 1,0-1,0 1,0-1,0 1,0 0,0-1,1 1,-1-1,0 1,1-1,-1 1,1-1,5-20,1-1,1 1,1 0,1 1,1 0,1 1,13-17,23-33,4 2,2 3,4 2,59-50,-46 68,-70 44,1 0,-1 0,1 0,-1 0,1 0,0 1,0-1,-1 1,1-1,0 1,0 0,-1-1,1 1,0 0,0 0,0 0,-1 1,1-1,0 0,0 1,-1-1,1 1,0-1,-1 1,1 0,0 0,-1 0,1 0,-1 0,0 0,1 0,-1 1,0-1,0 0,1 1,-1-1,0 1,0-1,-1 1,1-1,0 1,0 0,-1 0,1 6,-1 0,0 1,-1-1,0 1,0-1,-1 0,0 1,0-1,-1 0,0 0,0-1,-1 1,-4 6,-2 9,3-8,2 2,-2 0,0 0,-1 0,0-1,-1 0,-1-1,-1 0,0 0,-1-1,0-1,-1 0,-1-1,-13 10,-22-11,26-14</inkml:trace>
  <inkml:trace contextRef="#ctx0" brushRef="#br0" timeOffset="352.755">955 622,'-17'12,"0"0,1 2,0 0,1 1,1 0,0 1,1 1,1 0,0 1,2 0,-6 14,14-30,1 0,0 0,0 0,0 1,0-1,0 0,1 1,-1-1,1 1,-1-1,1 1,0-1,0 1,0-1,0 1,0-1,1 0,-1 1,1-1,0 1,0-1,0 0,0 1,0-1,0 0,0 0,1 0,-1 0,1 0,0 0,-1 0,1-1,0 1,0 0,0-1,0 0,0 1,0-1,1 0,-1 0,0 0,1-1,-1 1,1 0,-1-1,1 0,-1 1,1-1,-1 0,2 0,6-1,0 1,0-1,1-1,-1 0,0 0,0-1,-1 0,1-1,-1 0,1-1,-1 0,0 0,-1-1,1 0,-1 0,-1-1,1 0,-1 0,0-1,-1 0,0 0,0-1,0 0,-1 0,-1 0,0 0,0-1,-1 0,0 0,0 0,-1 0,0 0,-1 0,0-8,-2 13,0-1,0 1,-1 0,1-1,-1 1,0 0,0 0,-1 0,0 1,0-1,0 1,0-1,-1 1,1 0,-1 0,0 1,0-1,-1 1,1 0,-1 0,1 0,-1 0,0 1,0 0,0 0,0 0,-1 1,1 0,0 0,-1 0,1 1,-1-1,1 1,-1 1,-1-1,-19 5</inkml:trace>
  <inkml:trace contextRef="#ctx0" brushRef="#br0" timeOffset="806.036">1549 565,'-13'4,"0"1,0 1,1 0,0 0,0 1,1 1,0 0,0 0,-7 9,15-14,0-1,1 1,-1 1,1-1,0 0,0 0,0 1,0-1,0 1,1 0,0-1,0 1,0 0,0 0,0 0,1 0,0 0,0 0,0 0,0 0,1 0,-1-1,1 1,0 0,0 0,0 0,1-1,-1 1,1-1,0 1,0-1,0 1,1-1,-1 0,2 1,-1-2,-1 0,1 0,-1 1,1-1,-1 0,0 1,0 0,0-1,-1 1,1 0,0 0,-1 0,0 0,0 0,0 0,0 0,0 1,-1-1,1 0,-1 1,0-1,0 0,0 0,-1 1,1-1,-1 0,0 0,1 1,-2-1,1 0,0 0,0 0,-1 0,0 0,0-1,1 1,-3 2,-6 3,-1 0,1-1,-1 0,0-1,-1 0,1-1,-1 0,0-1,0 0,-1-1,1 0,-1-1,-2 0,-9-2,5-3</inkml:trace>
  <inkml:trace contextRef="#ctx0" brushRef="#br0" timeOffset="1049.735">1859 622,'-10'38,"-2"18,-1-1</inkml:trace>
  <inkml:trace contextRef="#ctx0" brushRef="#br0" timeOffset="1222.28">1746 283,'0'0</inkml:trace>
  <inkml:trace contextRef="#ctx0" brushRef="#br0" timeOffset="1520.758">2310 1,'10'55,"-2"1,-2-1,-2 54,-29 100,-34 44,36-153,29-89,-1-15</inkml:trace>
  <inkml:trace contextRef="#ctx0" brushRef="#br0" timeOffset="1754.697">2029 481,'38'4,"32"3,14-1,-3-1,-11-2,-11-1,-12-1,-9 0,-6-1,-8-1</inkml:trace>
  <inkml:trace contextRef="#ctx0" brushRef="#br0" timeOffset="2001.331">2706 622,'0'33,"0"17,0-1</inkml:trace>
  <inkml:trace contextRef="#ctx0" brushRef="#br0" timeOffset="2167.281">2677 283,'0'0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266 188,'2'-5,"1"-1,-1 1,1 0,-1-1,-1 1,1-1,-1 0,0 1,0-1,-1 0,0 0,0 1,0-1,-1 0,0 0,0 1,0-1,0 0,-1 1,0-1,-1 1,1 0,-1 0,0 0,0 0,0 0,-1 1,0-1,0 1,0 0,0 0,-1 0,1 1,-2-1,3 2,0 1,0 0,1 0,-1 0,0 1,0-1,0 1,0-1,0 1,0 0,0 0,0 1,0-1,0 0,0 1,1 0,-1 0,0 0,0 0,0 0,1 0,-1 1,1-1,-1 1,1 0,0 0,-1 0,1 0,0 0,0 0,0 0,1 1,-1-1,1 1,-1 0,1-1,-1 3,-30 107,32-92,1-1,0 0,2 1,0-1,2 0,0 0,5 11,18 91,1 77,0 28,-41-67,10-152,0-1,0 0,0 0,-1 0,0 0,0 0,0 0,-1-1,1 0,-1 1,-1-2,1 1,-1 0,0-1,0 0,0 0,-1 0,1-1,-1 1,0-1,0-1,0 1,0-1,-72 5,60-12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47 100,'0'60,"2"-13,-3 0,-1 0,-3 0,-1 0,-5 7,-12-3,23-81,58-217,11 59,-69 187,0-1,0 1,0-1,1 1,-1-1,1 1,-1-1,1 1,-1-1,1 1,0 0,0-1,-1 1,1 0,0 0,0 0,0 0,1 0,-1 0,0 0,0 0,0 0,1 0,-1 0,1 1,-1-1,0 1,1-1,-1 1,1-1,-1 1,1 0,-1 0,1 0,-1 0,1 0,-1 0,1 0,-1 0,1 1,-1-1,1 0,-1 1,1 0,-1-1,1 1,-1 0,0-1,0 1,1 0,-1 0,0 0,0 0,0 0,0 1,0-1,0 0,0 0,-1 1,1-1,0 0,-1 1,1-1,-1 1,1-1,2 5,-1 0,1 0,-1 0,0 0,0 0,-1 0,0 0,0 1,-1-1,1 0,-1 0,-1 1,1-1,-1 0,0 1,-1-1,-1 4,-3 9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7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110 351,'1'1,"0"1,-1-1,1 1,-1-1,1 1,-1 0,0-1,0 1,0 0,0-1,0 1,0-1,0 1,-1 0,1-1,0 1,-1-1,0 1,1 0,-1-1,0 0,0 1,0-1,1 1,-1-1,-1 0,1 0,0 1,-27 38,20-32,1 0,0 1,1-1,-1 2,2-1,0 1,0-1,0 2,1-1,1 0,0 1,0-1,1 1,0 0,1 0,0 0,1 0,1 9,-1-18,1 1,0-1,-1 1,1-1,0 0,0 1,1-1,-1 0,0 0,1 0,-1 0,1 0,0 0,-1 0,1-1,0 1,0-1,0 1,1-1,-1 0,0 1,0-1,1 0,-1-1,0 1,1 0,-1-1,1 1,-1-1,1 0,-1 0,1 0,-1 0,1 0,-1 0,1-1,-1 1,6-2,-1 0,0 0,0-1,0 1,0-2,0 1,0-1,-1 0,0 0,0 0,0-1,0-1,9-8,-1 0,0-2,-2 1,0-1,0-1,-2 0,0-1,-1 0,-1 0,0-1,-2 0,0-1,-1 1,-1-1,1-17,-7-206,3 239,-1 0,-1 0,1 0,0 1,-1-1,0 0,0 0,0 1,0-1,-1 1,1-1,-1 1,0-1,0 1,0 0,0 0,-1 0,1 0,-1 1,0-1,0 0,0 1,0 0,0 0,0 0,-1 0,1 1,-1-1,1 1,-1 0,0 0,1 0,-1 0,0 1,0-1,0 1,1 0,-1 0,0 0,0 1,0 0,1-1,-1 1,0 0,1 1,-1-1,1 1,-1 0,1-1,0 1,-2 2,-3 6,1 1,0 1,0-1,1 1,0 1,1-1,1 1,0 0,0 0,2 0,-1 0,2 0,0 1,0-1,1 1,1-1,0 1,1-1,1 0,3 11,-1-3,2 0,0-1,1 0,1 0,1-1,1 0,1 0,0-1,1-1,1-1,9 9,-10-11,-2-1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28,'-8'2,"1"0,-1 0,1 1,0 0,0 0,0 1,0 0,0 0,1 0,0 1,0 0,-3 3,6-6,-21 23,0 1,2 1,1 1,1 0,1 2,1 0,2 1,2 1,0 0,3 1,0 0,2 1,2 0,1 1,1-1,2 1,2 3,-7 23,4-44,1 0,0 1,2-1,0 0,1 1,0 0,2-1,0 0,1 1,0-1,2 0,0 0,1-1,1 2,-1-6,0-1,1 1,0-2,0 1,1-1,1 0,0-1,0 0,1 0,0-1,0 0,1-1,0 0,0-1,1 0,-1-1,2 0,5 1,5-6,-5-4</inkml:trace>
  <inkml:trace contextRef="#ctx0" brushRef="#br0" timeOffset="430.794">812 311,'0'14,"0"15,0 6,0 4,0-2,0-1,0-3,-5-6,-1-3,0-1,1 0,2 1,1 2,1 0,0 2,1-10,0-7</inkml:trace>
  <inkml:trace contextRef="#ctx0" brushRef="#br0" timeOffset="763.944">502 395,'33'0,"26"-5,8-1,2 0,-7 1,-3 2,-8 1,-7 0,-6 2,-5 0,-4 0,-1 0,-1 1,-5 4,-6 1</inkml:trace>
  <inkml:trace contextRef="#ctx0" brushRef="#br0" timeOffset="1097.272">445 847,'39'0,"41"0,16 0,-3 0,-12 0,-11 0,-12-5,-11-1,-9 0,-7 1,-7 1</inkml:trace>
  <inkml:trace contextRef="#ctx0" brushRef="#br0" timeOffset="1861.196">615 170,'-5'0,"3"5,7 1,8 0,5-1,6-2,3-1,1-1,6 0,3-1,-2 0,4-5,0-2,-3 1,-1 1,-3 1,-1 2,-7 1</inkml:trace>
  <inkml:trace contextRef="#ctx0" brushRef="#br0" timeOffset="2380.593">1349 0,'14'6,"0"1,0 0,0 1,-1 1,0 0,0 0,-1 1,-1 1,1 0,-2 1,0 0,0 0,-1 1,-1 0,0 1,-1 0,0 0,-1 1,0 0,-2 0,0 0,0 0,-2 1,1-1,-2 10,1 0,-1 1,-2-1,-1 0,0 0,-2 0,-1 0,-1-1,-1 1,-1-1,-1-1,-2 0,-7 13,1-8,-1 0,-1-1,-2-1,0 0,-2-2,-1-1,-1-1,-23 17,24-23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8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1,'-15'59,"10"-45,1 0,0 1,1-1,1 1,0-1,1 1,1 0,0-1,1 1,0 0,2 5,-2-17,-1-1,1 0,-1 0,1 0,0 0,0 0,-1 0,1-1,1 1,-1 0,0 0,0-1,1 1,-1 0,1-1,-1 0,1 1,0-1,-1 0,1 0,0 0,0 0,0 0,0 0,0 0,0-1,0 1,0-1,0 1,0-1,0 0,0 0,1 0,-1 0,0 0,0-1,0 1,0-1,0 1,1-1,70-50,18-80,-91 131,1-1,-1 1,1-1,-1 1,1-1,0 1,-1 0,1 0,-1-1,1 1,0 0,-1 0,1-1,0 1,-1 0,1 0,0 0,-1 0,1 0,0 0,-1 0,1 0,0 0,-1 1,1-1,0 0,-1 0,1 1,0-1,-1 0,1 1,-1-1,1 0,-1 1,1-1,-1 1,1-1,-1 1,1-1,-1 1,1-1,-1 1,0 0,1-1,-1 1,0 0,0-1,0 1,1 0,-1-1,0 1,0 0,12 44,-10-37,6 39,-3 1,-2-1,-1 1,-5 32,2 0,0-61,0 0,-2 0,0-1,-1 1,0-1,-2 1,0-1,-1-1,-1 0,-1 0,0 0,-1-1,-1 0,-1-1,0 0,0-1,-2-1,0 0,0-1,-1 0,-9 5,23-16,-1 0,1 0,0 0,0 0,0-1,0 1,-1 0,1-1,0 1,-1-1,1 1,-1-1,1 0,0 0,-1 0,1 1,-1-1,1 0,0-1,-1 1,1 0,-1 0,1-1,0 1,-1 0,1-1,0 0,-1 1,1-1,0 0,0 1,0-1,0 0,-1 0,1 0,0 0,1 0,-1 0,0-1,0 1,0 0,1 0,-1 0,0-1,1 1,0 0,-1-1,1 1,0-1,-1 1,1 0,0-1,0-17,0 0,2 0,0 0,1 0,1 1,0-1,2 1,0 0,1 1,1-1,0 1,7-8,95-157,-90 158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0,'-19'43,"-12"29,-4 7,3-5,2-11,6-11,8-9,6-8,4-9</inkml:trace>
  <inkml:trace contextRef="#ctx0" brushRef="#br0" timeOffset="229.258">5 85,'5'14,"6"20,6 3,1 1,-4-2,2-1,2-3,-2-2,1 0,3-2,3-5,-3-6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35,'2'-3,"0"0,-1 1,1 0,0-1,1 1,-1 0,0 0,1 0,-1 1,1-1,-1 1,1-1,0 1,0 0,-1 0,1 0,0 0,0 0,0 1,0-1,0 1,0 0,1 0,-1 0,0 0,0 1,0-1,0 1,1 0,-3 3,0-1,0 1,0 0,-1-1,1 1,-1 0,0 0,0-1,-1 1,1 0,-1 0,0-1,1 1,-2-1,1 1,0-1,-1 1,0-1,1 0,-1 1,0-1,-1 0,1 0,-1-1,-3 10,-33 67,40-78,0 1,0 0,1 0,-1 0,1-1,-1 1,1 0,0-1,0 0,0 1,-1-1,1 0,0 0,1 0,-1 0,0 0,0-1,0 1,0-1,1 1,-1-1,0 0,0 0,1 0,-1 0,0 0,1-1,-1 1,0 0,2 0,23 0,-2-1</inkml:trace>
  <inkml:trace contextRef="#ctx0" brushRef="#br0" timeOffset="948.585">226 627,'-10'1,"0"1,-1 0,1 1,0 0,1 1,-1 0,1 1,-1-1,1 2,1-1,-1 1,1 1,0 0,0 0,1 0,0 1,0 0,1 0,0 1,1 0,-1 0,2 0,-1 1,1-1,0 5,3-12,1-1,-1 1,1-1,0 1,-1-1,1 1,0-1,0 1,0 0,0-1,1 1,-1-1,0 1,1-1,-1 1,1-1,-1 0,1 1,0-1,-1 1,1-1,0 0,0 0,0 1,0-1,0 0,0 0,0 0,1 0,-1 0,0-1,1 1,-1 0,0 0,1-1,-1 1,1-1,-1 1,1-1,-1 0,1 0,-1 1,1-1,-1 0,1 0,66-26,-42 6,-1-1,0-1,-2-1,0-2,-2 0,-1-1,-1-1,-1 0,-1-2,-2 0,-1-1,-1 0,-2-1,5-21,-9-57,-7 105,0 0,0 1,-1-1,0 0,0 0,0 1,0-1,-1 0,1 1,-1-1,0 1,0 0,0-1,0 1,-1 0,0 0,1 1,-1-1,0 1,0-1,0 1,0 0,-1 0,1 0,-1 0,-1 0,2 2,0-1,-1 1,1 0,-1 0,1 0,-1 0,1 0,0 1,-1 0,1-1,0 1,-1 1,1-1,0 0,0 1,0-1,0 1,0 0,1 0,-1 0,0 1,1-1,0 1,-1-1,1 1,0 0,0 0,0 1,-42 89,40-77,0 0,1 0,1 1,0-1,2 0,0 1,0-1,2 1,0-1,0 0,2 0,0 0,2 4,-1-6,-1-1,2 0,0 0,0 0,1-1,1 1,0-2,0 1,1-1,1-1,0 0,0 0,1-1,1 0,-1-1,1 0,0-1,1 0,0-1,0 0,2-1,9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0,'-14'20,"-5"10,-4 5,1-2</inkml:trace>
  <inkml:trace contextRef="#ctx0" brushRef="#br0" timeOffset="1733.227">216 28,'-15'15,"-9"9,-5 5,-3 3,-1 1,5-1,4-5,4-3,11-6,8-5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2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1 170,'4'0,"8"0,5 0,5 0,4 0,2 0,1 0,0 0,-5-5,-6-1</inkml:trace>
  <inkml:trace contextRef="#ctx0" brushRef="#br0" timeOffset="404.51">114 1,'0'10,"0"7,0 6,0 4,0 2,0 1,0 0,0 0,0 0,0-1,0 0,0-1,0 0,0-4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3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79,'81'-34,"-50"22,-23 7,1 0,0 1,1 0,-1 1,1 0,0 0,-1 1,1 1,0-1,0 1,0 1,1 0,-1 1,0 0,4 1,-10 0,0 0,0 1,-1-1,1 1,-1 0,0 0,0 0,0 0,0 1,0-1,-1 1,0 0,1 0,-1 0,-1 0,1 0,-1 0,1 0,-1 0,0 1,-1-1,1 0,-1 1,0-1,0 0,0 1,-1-1,1 1,-1-1,0 0,0 0,-1 1,-1 2,-8 19,-2-1,0-1,-2 0,0-1,-2-1,0 0,-2-1,-2 0,-89 120,107-138,0 0,0 1,0-1,1 0,-1 1,1 0,0 0,0-1,0 1,0 0,1 1,0-1,0 0,0 0,0 1,0-1,1 0,0 1,0-1,0 0,1 1,-1-1,1 0,0 0,0 1,1-1,-1 0,1 0,0 0,0 0,0-1,0 1,1 0,0-1,0 0,0 0,0 1,8-1,1 0,0-1,-1-1,1 1,0-2,0 0,0 0,0-1,0 0,-1-1,1-1,0 0,-1 0,0-1,0-1,0 0,0 0,-1-1,3-2,33-12,-24 11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2 169,'0'357,"0"-378,-1-4,1 0,1 0,1 1,2-1,0 1,8-25,-2 23,0 0,2 1,1 0,1 1,1 1,1 0,1 1,0 0,2 2,2-1,-19 17,2 0,-1 1,0-1,1 0,0 1,-1 0,1 0,1 0,-1 0,0 1,1-1,-1 1,1 0,0 1,-1-1,1 1,0 0,0 0,0 0,0 1,0 0,0 0,0 0,0 0,0 1,0 0,0 0,0 0,0 1,-1 0,1 0,0 0,-1 0,3 2,40 84,-29-39,3-24,-11-22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0 133,'166'-11,"-90"1,1 4,-1 3,28 5,-126-24,-106-51,111 64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2,'57'-2,"159"16,21 4,-213-18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0,'-4'1,"0"0,-1 0,1 1,0-1,-1 1,1 0,0 0,1 1,-1-1,0 1,1 0,-1 0,1 0,0 0,0 1,0-1,0 1,1 0,-1 0,1 0,0 0,0 0,1 0,-2 4,3-7,0-1,0 1,0 0,0-1,0 1,0 0,0-1,0 1,0-1,0 1,0 0,0-1,0 1,1-1,-1 1,0-1,0 1,1 0,-1-1,0 1,1-1,-1 1,1-1,-1 0,1 1,-1-1,1 1,-1-1,1 0,-1 1,1-1,-1 0,1 0,-1 1,1-1,0 0,-1 0,1 0,-1 0,1 0,0 0,-1 0,1 0,0 0,-1 0,1 0,-1 0,1 0,0-1,-1 1,1 0,-1 0,1-1,-1 1,1 0,-1-1,1 1,31-21,-34 21,1 1,0-1,0 1,0-1,0 0,-1 0,1 0,0 0,0 1,-1-2,1 1,0 0,0 0,0 0,-1-1,1 1,0 0,0-1,0 1,0-1,0 1,0-1,0 0,0 1,0-1,0 0,0 0,0 0,0 0,0 0,1 0,-1 0,0 0,1 0,-1 0,1 0,-1 0,1 0,0-1,-1 1,1 0,0 0,0-1,0 1,0 0,0 0,0 0,0-1,0 1,0 0,1 0,-1 0,1-1,-1 1,0 0,1 0,0 0,-1 0,1 0,0 0,0 0,-1 0,1 0,0 0,1 0,-29 19,21-10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24,'-1'1,"0"0,0 1,1-1,-1 1,0-1,1 1,-1-1,1 1,0-1,-1 1,1-1,0 1,0-1,0 1,0-1,0 1,1 0,-1-1,0 1,1-1,-1 1,1-1,-1 1,1-1,0 0,0 1,-1-1,1 0,0 0,0 1,0-1,0 0,1 0,-1 0,0 0,0 0,1 0,-1-1,0 1,1 0,-1-1,1 1,-1-1,1 1,-1-1,1 0,-1 0,1 1,0-1,-1 0,1-1,-1 1,1 0,-1 0,1-1,-1 1,1 0,-1-1,1 0,-1 1,1-1,5-1,1-1,-2 1,1-1,0 0,0-1,-1 0,0 0,0 0,0-1,0 1,-1-1,0-1,1 0,-6 6,1 0,-1 0,0 0,1 0,-1 0,1-1,-1 1,1 0,-1 0,0 0,1-1,-1 1,1 0,-1-1,0 1,1 0,-1-1,0 1,0 0,1-1,-1 1,0 0,0-1,1 1,-1-1,0 1,0-1,0 1,0 0,0-1,0 1,0-1,0 1,0-1,0 1,0-1,0 1,0-1,0 1,0 0,0-1,0 1,-1-1,1 1,0-1,0 1,0 0,-1-1,1 1,0 0,-1-1,1 1,0 0,-1-1,1 1,0 0,-1 0,1-1,-1 1,1 0,0 0,-1 0,1-1,-1 1,1 0,-1 0,0 0,-31 5,28-3,0 0,-1 0,1 0,0 1,1 0,-1-1,0 1,1 1,-1-1,1 0,0 1,0 0,1-1,-1 1,0 3,0 4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367 171,'-13'-16,"-1"1,0 1,-1 0,0 1,-2 0,1 1,-1 1,-1 1,0 0,0 1,-1 1,0 1,0 1,-1 0,-12-1,29 7,-1 0,1 0,-1 1,1-1,0 1,-1-1,1 1,0 0,0 0,0 1,0-1,0 1,0-1,0 1,0 0,0 0,1 0,-1 0,1 1,0-1,-1 1,1 0,0-1,1 1,-1 0,0 0,1 0,0 0,-1 0,1 1,0-1,1 0,-1 1,1-1,-1 0,1 1,0-1,0 0,1 1,-1-1,1 0,-1 1,1-1,0 0,0 0,1 1,-1-1,13 35,2 0,1-2,2 0,22 32,-5-8,-7-10,-3 0,-2 2,-2 1,-3 0,-2 2,-1 5,-4-9,-3 0,-1 1,0 49,-7-88,0 0,-1 0,0 0,-1 0,0 0,-1 0,-1-1,0 1,0-1,-1 1,-1-1,0 0,-1-1,0 1,-1-1,0 0,-1-1,-1 1,7-7,-1-1,0 1,0-1,0 0,0 1,0-1,-1-1,1 1,-1 0,0-1,0 0,0 0,0 0,0-1,0 1,-1-1,1 0,-1 0,1 0,0-1,-1 1,1-1,-1 0,1-1,-1 1,1-1,-1 0,1 0,0 0,-1 0,1-1,0 0,0 0,0 0,0 0,0-1,1 1,-1-1,1 0,0 0,-3-3,2-1,0-1,0 1,1-1,0 0,1 0,-1 0,2 0,-1 0,1-1,0 1,1 0,0-1,0 1,1 0,0-1,0 1,1 0,0 0,0 0,2-3,3-8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26 105,'-2'1,"0"1,0-1,0 1,0 0,1 0,-1-1,1 1,-1 0,1 0,0 1,0-1,0 0,0 0,0 0,0 1,0-1,1 1,-1-1,1 0,0 1,0-1,0 1,0-1,0 1,1 0,21 167,-19-101,-3-44,0 0,2 0,1 0,1-1,1 0,2 3,1-66,2-193,-7 215,-1-5,1 1,1 0,2 0,0 1,0-1,2 1,1 1,0-1,2 2,0-1,1 1,6-6,-16 22,0 0,0 0,0 0,0 0,0 1,0-1,1 1,-1-1,1 1,-1 0,1 0,-1 0,1 1,-1-1,1 0,0 1,-1 0,1 0,0 0,0 0,-1 0,1 0,0 1,-1-1,1 1,0-1,-1 1,1 0,-1 0,1 1,-1-1,0 0,1 1,-1 0,0-1,0 1,0 0,0 0,0 0,-1 0,1 0,-1 1,1-1,-1 0,0 1,0-1,1 2,27 55,-19-44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0 132,'327'5,"-413"-65,30-5,55 53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91,'12'-10,"0"1,2 0,-1 1,1 1,0 0,0 1,1 0,-1 1,2 1,-1 0,0 1,13-1,-24 3,-1-1,0 1,1 0,-1 0,0 0,1 1,-1-1,1 1,0-1,-1 1,1 1,-1-1,1 0,-1 1,1-1,-1 1,1 0,-1 1,0-1,1 0,-1 1,0 0,0 0,0 0,0 0,0 0,-1 0,1 1,-1-1,1 1,-1 0,0 0,0 0,0 0,-1 0,1 0,-1 0,1 1,-1 1,0 8,-1 1,0-1,-1 0,-1 0,0 0,0-1,-2 1,1 0,-2-1,0 0,0 0,-1 0,-4 6,-23 56,31-68,-3 6,0 0,1 1,0 0,1-1,0 1,1 0,1 0,0 0,1 1,0-1,2 10,6 19,1-1,3 1,1-2,2 1,14 24,-29-64,1 3,1 0,0 0,0 0,0 0,0-1,0 1,1-1,0 1,0-1,0 0,0 0,0 0,0 0,1-1,0 1,-1-1,1 0,0 0,0 0,-3-3,-1 0,1 1,0-1,-1 0,1 0,-1 0,1 1,-1-1,1 0,-1 0,0 0,1 0,-1 0,0 0,0 0,0 0,0 0,0 0,0 0,0 0,0 0,0 0,0 0,-1 0,1 0,0 1,-1-1,1 0,0 0,-1 0,1 0,-1 0,1 1,-1-1,0 0,1 0,-1 1,0-1,0 1,1-1,-1 0,0 1,0-1,0 1,0 0,0-1,0 1,1 0,-1-1,0 1,0 0,0 0,-1 0,0-1,-1 0,1 0,-1 0,0 0,0 1,1-1,-1 1,0 0,0 0,1 0,-1 0,0 0,0 1,0-1,1 1,-1 0,0-1,1 1,-1 0,1 1,-1-1,1 0,-1 1,1 0,0-1,0 1,0 0,0 0,0 0,0 0,1 1,-1-1,1 0,-1 1,1-1,0 1,0-1,-1 3,-1 3,-1 1,1 0,1-1,0 1,0 0,1 0,0 0,0 1,1-1,0 0,2 7,0 4,1-1,1 0,1 0,1 0,1-1,0 0,1 0,1-1,1 0,4 6,38 66,-51-86,0 1,0-1,0 0,-1 0,1 1,-1-1,0 0,0 1,0-1,0 0,-1 1,1-1,-1 0,0 1,0-1,0 0,0 0,-1 0,1 0,-1 0,0 0,0-1,0 1,0 0,0-1,0 1,-1-1,-2 2,-5 2,-1 0,0-1,0 0,0-1,-1 0,0 0,0-2,0 1,0-1,0-1,0 0,0-1,0-1,-12-1,22 2,-23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200 511,'-12'4,"0"0,-1 2,1-1,1 2,0-1,-1 2,2-1,-1 2,1-1,1 1,0 1,0 0,0 0,1 0,1 1,0 1,1-1,0 1,0 0,1 0,1 2,3-11,1 0,0 0,0 1,0-1,1 0,-1 0,1 1,0-1,-1 0,1 0,1 0,-1 0,0 0,1 0,0 0,-1 0,1-1,0 1,1-1,-1 1,0-1,1 0,-1 0,1 0,0 0,-1 0,1-1,0 1,0-1,0 0,0 0,0 0,1 0,0 0,2 0,1 1,-1-2,1 1,-1-1,1 0,-1 0,1 0,-1-1,1 0,-1-1,1 1,-1-1,0 0,0-1,0 0,0 0,0 0,12-12,0-1,-1 0,-1-2,-1 0,0 0,-2-1,0-1,-1 0,-1-1,-1 0,4-13,-2 2,-2-1,-1 0,-2-1,-1 0,-2 0,-1 0,-2 0,-1-1,-2-8,1 31,-1 0,1 0,-2 0,0 0,0 1,-1-1,0 1,-1 0,0 0,-1 0,-1-1,4 8,0 0,-1 0,1 0,-1 0,1 1,-1 0,0-1,0 1,-1 0,1 1,-1-1,1 1,-1 0,0 0,0 0,0 1,0 0,0 0,0 0,0 1,0-1,0 1,-1 0,1 1,0-1,0 1,0 0,-3 1,0 0,0 1,0 0,1 0,-1 0,1 1,0 0,0 1,0 0,1 0,0 0,-1 1,2 0,-1 0,1 0,0 1,0 0,1 0,0 0,0 0,1 1,0 0,-5 11,2 0,0 1,1 0,2 0,0 1,0-1,2 1,1 6,0-11,1-1,0 0,1 0,1 0,1 0,0 0,0 0,2-1,0 0,0 0,1-1,1 1,2 0,-2 2,2 0,0 0,1-1,0-1,2 0,-1-1,2 0,-1-1,2 0,0-1,0-1,1 0,0-1,0-1,1 0,0-1,1-1,0-1,-1-1,10 1,35-25,-49 8</inkml:trace>
  <inkml:trace contextRef="#ctx0" brushRef="#br0" timeOffset="647.305">652 313,'-8'35,"2"0,1 0,2 0,2 1,1-1,1 1,4 12,-6-45,1-1,0 1,0-1,0 1,0-1,0 1,1-1,-1 1,1-1,0 1,-1-1,1 1,0-1,0 0,1 0,-1 0,0 1,1-1,-1 0,1-1,0 1,0 0,-1 0,1-1,0 1,0-1,1 0,-1 1,0-1,0 0,1 0,-1-1,1 1,-1 0,0-1,1 1,-1-1,1 0,-1 0,1 0,-1 0,1 0,-1-1,3 0,7-7,-1 0,0-1,-1-1,0 0,0 0,-1-1,0 0,-1 0,0-1,-1 0,0-1,-1 1,-1-1,3-9,0 4,65-145,-73 162,0 0,0 0,1 0,-1 0,1 0,-1 0,1 0,-1 0,1 1,-1-1,1 0,0 0,-1 1,1-1,0 0,0 1,0-1,-1 1,1-1,0 1,0-1,0 1,0 0,0-1,0 1,0 0,0 0,0 0,0 0,0 0,0 0,0 0,0 0,0 0,0 0,0 0,0 1,0-1,0 0,0 1,0-1,-1 1,1-1,0 1,0-1,0 1,0-1,-1 1,1 0,0 0,-1-1,1 1,-1 0,1 0,-1 0,1 0,26 62,-23-51,42 217,-38-153,-4 1,-5 72,-1-49,3-94,0 1,-1 0,0 0,0-1,-1 1,0 0,0 0,0-1,-1 1,0-1,0 1,-1-1,0 0,0 0,0 0,-1-1,0 1,0-1,0 1,-1-1,1-1,-1 1,0-1,-1 0,1 0,-1 0,0-1,-4 3,5-5,1 1,0-1,-1 0,1 0,-1-1,1 1,-1-1,1 0,-1 0,1 0,-1-1,1 1,-1-1,1-1,0 1,-1 0,1-1,0 0,0 0,0 0,0 0,0-1,1 0,-1 0,1 0,-1 0,1 0,0-1,1 1,-1-1,0 0,1 1,0-1,-2-4,2-2,0 0,1 0,0 0,1 0,0 0,1 0,-1 0,2 0,0 0,0 0,0 0,2 1,-1-1,1 1,0 0,1 0,0 0,0 1,1-1,0 1,7-6,-1 1,1 0,0 1,1 1,0 0,1 1,0 1,1 0,0 1,0 0,0 1,18-4,12-4,-28 8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155 219,'-20'5,"-10"6,-1 7,1-1,5 3,6-4</inkml:trace>
  <inkml:trace contextRef="#ctx0" brushRef="#br0" timeOffset="764.619">324 445,'-16'9,"-1"0,1 1,1 0,0 1,0 1,1 1,1 0,0 0,9-8,-1 0,1 1,0-1,1 1,-1 0,1 0,0 0,1 0,-1 1,1-1,0 1,1-1,0 1,0 0,0-1,1 1,0 0,0 0,1-1,0 1,0 0,0-1,2 5,-1-6,-1-1,1 1,0 0,1-1,-1 1,1-1,0 0,0 0,0 0,0 0,1-1,0 1,0-1,0 0,0 0,0 0,0-1,1 1,-1-1,1 0,0 0,0-1,-1 1,1-1,0 0,0-1,0 1,0-1,1 0,-1 0,0 0,0-1,0 0,0 0,0 0,-1-1,1 1,0-1,-1 0,1-1,3-2,13-12,-1-2,-1 0,-1-1,-1-1,-1 0,-1-1,0-1,9-22,-9 15,-1-1,-2 0,-1 0,-1-1,-2 0,-1-1,-2 0,-1 0,-1-1,-2 1,-2 0,-4-32,6 61,-1-1,0 1,0 0,-1 0,0-1,1 1,-1 0,0 0,-1 0,1 0,-1 0,0 0,0 1,0-1,0 0,-1 1,0 0,1-1,-1 1,0 0,-1 0,1 1,0-1,-1 1,1 0,-1 0,0 0,0 0,0 0,0 1,0 0,0 0,0 0,0 0,-1 1,1-1,0 1,0 0,-1 1,1-1,0 1,0 0,0 0,-1 0,1 0,0 1,1-1,-1 1,0 0,-4 8,1-1,1 1,0 0,0 0,1 1,1 0,0 0,0 0,1 0,0 0,1 1,0-1,1 1,0 0,1-1,1 1,-1 0,2-1,1 9,-2 14,4-4,0 1,2-1,1 0,1-1,2 0,1 0,1-1,1-1,2 0,1-1,0-1,2-1,7 6,-23-26,25 38,-19-27,0-1,1 0,1-1,0 0,1 0,0-2,12 10,-8-14,-4-7</inkml:trace>
  <inkml:trace contextRef="#ctx0" brushRef="#br0" timeOffset="1031.658">1255 389,'-28'38,"-15"28,0 6,2-8,9-11,9-9,9-7,2-10,3-5,-2-7,1 0,3-3</inkml:trace>
  <inkml:trace contextRef="#ctx0" brushRef="#br0" timeOffset="1286.441">917 389,'24'33,"18"22,6 5,-6-2,-3-7,-6-12,-7-7,-3-9,-6-5,-1-4,-3 0,1-3,3-3,-2-2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18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112 178,'18'39,"-5"20,-2 1,-2 0,-4 0,-1 1,-4-1,-2 6,1-19,-25 120,20-144,-2-5</inkml:trace>
  <inkml:trace contextRef="#ctx0" brushRef="#br0" timeOffset="494.082">0 151,'27'-19,"0"1,2 2,0 1,0 1,1 1,1 2,0 1,0 2,1 1,0 1,30-1,-52 5,-1 0,1 1,-1 0,1 1,0 0,0 0,-1 1,1 1,-1-1,1 1,-1 1,1 0,-1 0,0 1,-1 0,1 1,-1 0,1 0,-1 1,-1 0,1 0,5 7,-11-9,-1 1,0-1,0 1,0-1,0 1,0-1,-1 1,0-1,0 1,-1 0,1-1,-1 1,0-1,0 1,0-1,-1 0,1 1,-1-1,0 0,0 0,-1 0,-1 2,-69 80,69-81,-58 53,41-41,2 0,0 2,1 0,1 1,0 1,2 1,-6 11,20-31,-1 1,1 0,0-1,0 1,0 0,0 0,1 0,-1 0,1 0,-1 0,1 0,0-1,0 1,1 0,-1 0,1 0,-1 0,1 0,0 0,0-1,0 1,0 0,1-1,-1 1,1 0,-1-1,1 0,0 1,0-1,0 0,0 0,1 0,-1-1,0 1,1 0,100 42,-85-38,-14-5,4 1,0 0,0 0,0 0,-1 1,1 1,-1-1,0 1,0 0,0 1,0 0,-1 0,0 0,0 1,0 0,-1 0,4 6,-9-6,0-1,-1 1,0-1,0 1,0-1,-1 0,1 1,-1-1,-1 0,1 0,-1 0,0 0,0-1,0 1,-1-1,1 0,-1 0,0 0,0 0,-1-1,1 0,-1 1,1-2,-1 1,0 0,0-1,-5 1,7-1,-28 19,0-1,-2-2,0-2,-1 0,-1-3,0 0,0-3,-2 0,26-9</inkml:trace>
  <inkml:trace contextRef="#ctx0" brushRef="#br0" timeOffset="1147.649">988 573,'-5'9,"0"0,1 1,0-1,0 1,1 0,1 0,0 0,0 0,1 0,0 1,0-1,1 0,1 1,0-1,0 0,1 0,0 0,1 0,0 1,-1-8,0-1,0 0,0 0,0 0,0 0,0-1,1 1,-1 0,1-1,-1 0,1 0,-1 1,1-1,0-1,0 1,-1 0,1-1,0 1,0-1,0 0,-1 0,1 0,0 0,0-1,0 1,-1-1,1 0,0 1,1-2,78-36,114-107,-196 144,1 0,0 0,0 0,0 0,0 0,0 1,0-1,0 0,0 1,1-1,-1 1,0-1,0 1,0 0,1-1,-1 1,0 0,0 0,1 0,-1 0,0 0,0 0,1 0,-1 1,0-1,0 0,0 1,1-1,-1 0,0 1,0 0,0-1,0 1,0 0,0-1,0 1,0 0,0 0,0 0,0 0,0 1,21 55,-10-21,-8-29,0-1,0 0,1 0,-1 0,2 0,-1-1,0 0,1 0,0-1,0 1,1-1,-1 0,1-1,0 0,-1 0,2 0,-1-1,0 0,0 0,1-1,-1 0,1 0,-1-1,1 0,-1 0,1-1,-1 0,1 0,-1-1,0 0,0 0,0-1,0 0,0 0,0 0,-1-1,6-4,159-124,-141 104,-1-2,-1 0,-2-2,-1-1,-1-1,-3-1,0-1,-2-1,-2-1,-2 0,8-30,-22 66,2-5,-1 1,1-1,-1 0,-1 0,1 0,-1 0,0 0,-1 0,0 0,0 0,0 0,-1 0,0 0,0 0,-1 0,0 0,0 0,-1 1,-1-4,2 10,0-1,0 1,-1 0,1 0,0 0,-1 0,1 0,0 0,0 1,0-1,-1 1,1 0,0-1,0 1,0 0,0 0,0 1,0-1,0 0,0 0,1 1,-1 0,0-1,1 1,-1 0,1-1,0 1,0 0,0 0,-1 0,2 0,-1 0,0 0,0 1,-8 15,0 0,1 1,1-1,1 2,1-1,-3 16,5-12,1-1,1 0,1 1,1-1,1 1,1-1,1 0,1 0,3 6,70 197,-66-158,-19-65,-1-11</inkml:trace>
  <inkml:trace contextRef="#ctx0" brushRef="#br0" timeOffset="1395.047">1609 291,'43'0,"29"0,11-5,2-1,-5 0,-5 1,-7 1,-5 2,-8 1,-4 0,-6 1,-6 1,-5-1,-3 0,-7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0,'-91'136,"5"3,7 4,6 3,23-48,30-63,13-23,11-23,29-51,2 1,2 1,3 3,8-5,3-4,3-4,3 3,49-45,-105 110,0 1,0-1,1 1,-1-1,0 1,1 0,-1 0,1-1,-1 1,1 0,-1 0,1 0,0 1,-1-1,1 0,0 1,0-1,0 1,-1-1,1 1,0 0,0 0,0 0,0 0,0 0,0 0,-1 1,1-1,0 0,0 1,0 0,0-1,-1 1,1 0,0 0,-1 0,1 0,-1 0,1 0,-1 0,0 1,1-1,-1 1,0-1,0 1,0-1,0 1,0-1,0 1,0 0,-1 0,1-1,-1 1,1 0,-1 0,0 0,1 0,-1 0,0 0,14 177,48 30,21 5,-78-191,-18-22,2-11,1-3</inkml:trace>
  <inkml:trace contextRef="#ctx0" brushRef="#br0" timeOffset="253.042">181 452,'43'4,"34"3,13-1,1-1,-11-1,-8-2,-12-1,-12 0,-14-1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311 118,'-10'-12,"-1"0,-1 1,0 0,-1 1,0 0,0 1,-1 1,0 0,-1 1,0 0,-13-3,26 9,0 1,0-1,0 1,0 0,0 0,0 0,0 0,0 0,0 1,0-1,0 0,0 1,0 0,0-1,1 1,-1 0,0 0,0 0,1 0,-1 0,1 0,-1 0,1 1,-1-1,1 1,0-1,-1 1,1-1,0 1,0 0,0 0,1-1,-1 1,0 0,1 0,-1 0,1 0,-1 0,1 0,-3 84,4-72,0-3,0 38,3 0,2-1,2 0,4 12,52 138,-51-156,-2 1,-1 0,-3 0,-2 0,-1 1,-2 3,-2-40,1 0,-1-1,0 1,-1-1,0 1,0 0,0-1,-1 0,0 1,0-1,0 0,-1 0,0 0,0 0,-1-1,0 1,0-1,0 0,0 0,-1 0,0 0,0-1,0 0,-1 0,1-1,-1 1,0-1,0 0,0-1,0 1,-6 0,9-1,0-1,0 0,-1 1,1-1,-1-1,1 1,-1 0,1-1,-1 0,1 0,-1 0,1 0,-1 0,1-1,-1 0,1 1,-1-1,1-1,0 1,-1 0,1-1,0 0,0 1,0-1,0 0,1-1,-1 1,0 0,1-1,0 0,-1 1,1-1,0 0,1 0,-1 0,0-1,1 1,0 0,-1 0,1-1,8-39,0 24</inkml:trace>
  <inkml:trace contextRef="#ctx0" brushRef="#br0" timeOffset="569.019">678 513,'-9'14,"0"0,0 1,2 0,0 1,0 0,2 0,0 0,1 0,0 1,2 0,0 0,0 0,2 0,0 0,1 5,0-20,-1 1,1 0,0-1,0 1,0-1,0 1,0-1,1 0,-1 1,1-1,-1 0,1 0,0 0,0 0,0 0,0-1,0 1,0 0,0-1,1 0,-1 1,0-1,1 0,-1 0,1 0,0-1,-1 1,1-1,0 1,-1-1,1 0,0 0,-1 0,1 0,0-1,-1 1,1-1,1 0,4-1,0-1,0 0,0 0,-1-1,1 0,-1 0,0-1,0 0,0 0,-1 0,5-6,12-15,-1-2,-1-1,-1-1,-2 0,-1-1,-1-1,-2-1,-1 0,-2-1,-1 0,-2-1,-1 0,-2 0,0-15,-4 39,-1-1,-1 1,0-1,0 1,-1-1,0 1,-1 0,-1 0,0 0,-4-9,6 16,0 0,0 1,0-1,-1 1,1 0,-1 0,0 0,0 0,0 0,0 0,0 1,-1 0,1-1,-1 1,1 0,-1 1,0-1,0 1,0 0,0 0,0 0,0 0,0 1,0-1,0 1,0 0,0 0,0 1,0-1,0 1,0 0,0 0,-3 1,1 0,0 1,0-1,0 1,0 1,1-1,-1 1,1 0,0 0,0 0,0 1,1 0,-1-1,1 2,0-1,1 0,-1 1,1 0,0 0,1 0,0 0,-1 0,2 1,-2 4,-1 11,0 0,1 0,2 0,0 1,1-1,3 17,0-16,0 0,2 0,1-1,1 0,0 0,2 0,1-1,0-1,1 0,2 0,0-1,15 17,72 74,-99-109,0 0,0 0,-1 0,1 0,0-1,0 1,0 0,0 0,0-1,0 1,0-1,1 1,-1-1,0 1,0-1,0 1,0-1,1 0,-1 0,0 0,0 0,1 0,-1 0,0 0,0 0,1 0,-1-1,0 1,0 0,0-1,0 1,1-1,8-6</inkml:trace>
  <inkml:trace contextRef="#ctx0" brushRef="#br0" timeOffset="979.643">1525 456,'-29'38,"-14"23,-4 1,5-6,10-7,5-12,9-12</inkml:trace>
  <inkml:trace contextRef="#ctx0" brushRef="#br0" timeOffset="1218.865">1243 401,'28'38,"20"22,7 6,-7-3,-6-13,-11-10,-6-11,-1-11,-6-9</inkml:trace>
  <inkml:trace contextRef="#ctx0" brushRef="#br0" timeOffset="1733.503">1976 513,'-12'12,"1"0,0 1,1 1,0 0,1 1,0-1,2 2,-1-1,2 1,0 0,1 0,1 1,0 0,1 0,0 9,3-24,0 1,1-1,-1 0,0 1,1-1,-1 0,1 0,0 1,0-1,0 0,0 0,0 0,0 0,0 0,1 0,-1 0,1-1,0 1,-1 0,1-1,0 1,0-1,0 0,0 0,0 0,0 0,0 0,0 0,1 0,-1-1,0 1,0-1,1 1,-1-1,0 0,1 0,-1 0,0 0,1-1,-1 1,0 0,1-1,-1 0,0 0,0 1,0-1,1-1,12-5,0 0,-1-2,0 0,0 0,-1-1,-1-1,1 0,-2 0,0-2,0 1,-1-1,0-1,-2 0,1 0,2-9,10-26,-2-2,-3 0,-2-1,-2 0,-2-3,-8 44,0-1,-1 1,-1 0,0-1,0 1,-1 0,0 0,-1-1,0 1,-1 0,-1 0,1 1,-2-1,1 1,-1 0,-1 0,0 0,0 1,-1 0,-1 0,0-1,5 8,-1-1,1 1,0 0,0 0,-1 1,1-1,-1 1,0 0,1 0,-1 0,0 0,0 0,0 1,1 0,-1 0,0 0,0 0,0 0,0 1,1 0,-1 0,0 0,0 0,1 0,-1 1,1 0,-1-1,1 1,-3 3,-1 0,-1 1,1-1,1 2,-1-1,1 1,0 0,1 0,0 1,0-1,0 1,1 0,-1 4,-1 8,1 1,1 0,0 0,2 0,1 0,0 0,2 0,0 1,1-1,1 0,2 0,0-1,1 1,0-1,5 8,-3-12,0 0,1 0,1-1,0-1,1 1,1-2,0 0,0 0,2-1,-1 0,3-1,37 16,-29-21</inkml:trace>
  <inkml:trace contextRef="#ctx0" brushRef="#br0" timeOffset="2285.796">2400 541,'0'8,"0"1,1-1,0 0,1 0,0 0,0 0,0 0,1-1,0 1,1-1,0 0,0 0,0 0,1 0,0-1,0 1,1-1,0-1,0 1,0-1,5 3,-5-9,1 0,-1-1,0 0,1 0,-1 0,0-1,0 1,0-2,0 1,-1-1,0 1,1-1,-1-1,-1 1,1-1,0 0,-1 0,0 0,-1-1,1 1,-1-1,0 0,0 0,-1 0,1-2,7-9,6-9,44-52,-59 77,1 0,-1 1,0-1,0 0,1 1,-1-1,1 1,-1 0,0 0,1-1,-1 1,1 0,-1 0,1 0,-1 0,1 0,-1 1,0-1,1 0,-1 1,1-1,-1 1,0-1,1 1,-1 0,0 0,0-1,0 1,1 0,-1 0,0 0,0 0,0 0,-1 1,1-1,0 0,0 0,-1 1,1-1,0 0,-1 1,1-1,-1 0,0 1,19 66,14 190,-35-26,1-219,0 0,0 1,-2-2,1 1,-2 0,0-1,0 1,-1-1,0 0,-1-1,-1 1,0-1,0 0,-1-1,-1 0,0 0,0-1,0 0,-7 4,11-9,1 0,-1-1,0 1,0-1,0-1,0 1,-1-1,1 0,-1 0,1 0,-1-1,0 0,0 0,1 0,-1-1,0 0,0 0,0 0,0-1,1 0,-1 0,0-1,0 1,1-1,0 0,-1-1,1 1,0-1,0 0,0 0,0-1,1 0,-1 1,-1-4,2 3,1-1,-1 0,1 1,0-1,1-1,-1 1,1 0,0-1,0 1,1-1,0 1,0-1,0 0,0 1,1-1,0 0,0 0,1 0,0 1,0-1,0 0,0 1,2-3,65-118,-33 82,-21 26</inkml:trace>
  <inkml:trace contextRef="#ctx0" brushRef="#br0" timeOffset="2566.058">3077 485,'43'-5,"29"-2,7 1,-5 1,-11 2,-10 0,-11 2,-7-4,-9-1</inkml:trace>
  <inkml:trace contextRef="#ctx0" brushRef="#br0" timeOffset="2821.16">3190 682,'44'5,"27"-3,8-3,-5 0,-11 0,-11-1,-9 1,-13-4,-6-2,-2 1,-5 1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7.5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29,'39'-4,"26"-8,3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266 188,'2'-5,"1"-1,-1 1,1 0,-1-1,-1 1,1-1,-1 0,0 1,0-1,-1 0,0 0,0 1,0-1,-1 0,0 0,0 1,0-1,0 0,-1 1,0-1,-1 1,1 0,-1 0,0 0,0 0,0 0,-1 1,0-1,0 1,0 0,0 0,-1 0,1 1,-2-1,3 2,0 1,0 0,1 0,-1 0,0 1,0-1,0 1,0-1,0 1,0 0,0 0,0 1,0-1,0 0,0 1,1 0,-1 0,0 0,0 0,0 0,1 0,-1 1,1-1,-1 1,1 0,0 0,-1 0,1 0,0 0,0 0,0 0,1 1,-1-1,1 1,-1 0,1-1,-1 3,-30 107,32-92,1-1,0 0,2 1,0-1,2 0,0 0,5 11,18 91,1 77,0 28,-41-67,10-152,0-1,0 0,0 0,-1 0,0 0,0 0,0 0,-1-1,1 0,-1 1,-1-2,1 1,-1 0,0-1,0 0,0 0,-1 0,1-1,-1 1,0-1,0-1,0 1,0-1,-72 5,60-12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47 100,'0'60,"2"-13,-3 0,-1 0,-3 0,-1 0,-5 7,-12-3,23-81,58-217,11 59,-69 187,0-1,0 1,0-1,1 1,-1-1,1 1,-1-1,1 1,-1-1,1 1,0 0,0-1,-1 1,1 0,0 0,0 0,0 0,1 0,-1 0,0 0,0 0,0 0,1 0,-1 0,1 1,-1-1,0 1,1-1,-1 1,1-1,-1 1,1 0,-1 0,1 0,-1 0,1 0,-1 0,1 0,-1 0,1 1,-1-1,1 0,-1 1,1 0,-1-1,1 1,-1 0,0-1,0 1,1 0,-1 0,0 0,0 0,0 0,0 1,0-1,0 0,0 0,-1 1,1-1,0 0,-1 1,1-1,-1 1,1-1,2 5,-1 0,1 0,-1 0,0 0,0 0,-1 0,0 0,0 1,-1-1,1 0,-1 0,-1 1,1-1,-1 0,0 1,-1-1,-1 4,-3 9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7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110 351,'1'1,"0"1,-1-1,1 1,-1-1,1 1,-1 0,0-1,0 1,0 0,0-1,0 1,0-1,0 1,-1 0,1-1,0 1,-1-1,0 1,1 0,-1-1,0 0,0 1,0-1,1 1,-1-1,-1 0,1 0,0 1,-27 38,20-32,1 0,0 1,1-1,-1 2,2-1,0 1,0-1,0 2,1-1,1 0,0 1,0-1,1 1,0 0,1 0,0 0,1 0,1 9,-1-18,1 1,0-1,-1 1,1-1,0 0,0 1,1-1,-1 0,0 0,1 0,-1 0,1 0,0 0,-1 0,1-1,0 1,0-1,0 1,1-1,-1 0,0 1,0-1,1 0,-1-1,0 1,1 0,-1-1,1 1,-1-1,1 0,-1 0,1 0,-1 0,1 0,-1 0,1-1,-1 1,6-2,-1 0,0 0,0-1,0 1,0-2,0 1,0-1,-1 0,0 0,0 0,0-1,0-1,9-8,-1 0,0-2,-2 1,0-1,0-1,-2 0,0-1,-1 0,-1 0,0-1,-2 0,0-1,-1 1,-1-1,1-17,-7-206,3 239,-1 0,-1 0,1 0,0 1,-1-1,0 0,0 0,0 1,0-1,-1 1,1-1,-1 1,0-1,0 1,0 0,0 0,-1 0,1 0,-1 1,0-1,0 0,0 1,0 0,0 0,0 0,-1 0,1 1,-1-1,1 1,-1 0,0 0,1 0,-1 0,0 1,0-1,0 1,1 0,-1 0,0 0,0 1,0 0,1-1,-1 1,0 0,1 1,-1-1,1 1,-1 0,1-1,0 1,-2 2,-3 6,1 1,0 1,0-1,1 1,0 1,1-1,1 1,0 0,0 0,2 0,-1 0,2 0,0 1,0-1,1 1,1-1,0 1,1-1,1 0,3 11,-1-3,2 0,0-1,1 0,1 0,1-1,1 0,1 0,0-1,1-1,1-1,9 9,-10-11,-2-1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8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1,'-15'59,"10"-45,1 0,0 1,1-1,1 1,0-1,1 1,1 0,0-1,1 1,0 0,2 5,-2-17,-1-1,1 0,-1 0,1 0,0 0,0 0,-1 0,1-1,1 1,-1 0,0 0,0-1,1 1,-1 0,1-1,-1 0,1 1,0-1,-1 0,1 0,0 0,0 0,0 0,0 0,0 0,0-1,0 1,0-1,0 1,0-1,0 0,0 0,1 0,-1 0,0 0,0-1,0 1,0-1,0 1,1-1,70-50,18-80,-91 131,1-1,-1 1,1-1,-1 1,1-1,0 1,-1 0,1 0,-1-1,1 1,0 0,-1 0,1-1,0 1,-1 0,1 0,0 0,-1 0,1 0,0 0,-1 0,1 0,0 0,-1 1,1-1,0 0,-1 0,1 1,0-1,-1 0,1 1,-1-1,1 0,-1 1,1-1,-1 1,1-1,-1 1,1-1,-1 1,1-1,-1 1,0 0,1-1,-1 1,0 0,0-1,0 1,1 0,-1-1,0 1,0 0,12 44,-10-37,6 39,-3 1,-2-1,-1 1,-5 32,2 0,0-61,0 0,-2 0,0-1,-1 1,0-1,-2 1,0-1,-1-1,-1 0,-1 0,0 0,-1-1,-1 0,-1-1,0 0,0-1,-2-1,0 0,0-1,-1 0,-9 5,23-16,-1 0,1 0,0 0,0 0,0-1,0 1,-1 0,1-1,0 1,-1-1,1 1,-1-1,1 0,0 0,-1 0,1 1,-1-1,1 0,0-1,-1 1,1 0,-1 0,1-1,0 1,-1 0,1-1,0 0,-1 1,1-1,0 0,0 1,0-1,0 0,-1 0,1 0,0 0,1 0,-1 0,0-1,0 1,0 0,1 0,-1 0,0-1,1 1,0 0,-1-1,1 1,0-1,-1 1,1 0,0-1,0-17,0 0,2 0,0 0,1 0,1 1,0-1,2 1,0 0,1 1,1-1,0 1,7-8,95-157,-90 158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0,'-19'43,"-12"29,-4 7,3-5,2-11,6-11,8-9,6-8,4-9</inkml:trace>
  <inkml:trace contextRef="#ctx0" brushRef="#br0" timeOffset="229.258">5 85,'5'14,"6"20,6 3,1 1,-4-2,2-1,2-3,-2-2,1 0,3-2,3-5,-3-6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35,'2'-3,"0"0,-1 1,1 0,0-1,1 1,-1 0,0 0,1 0,-1 1,1-1,-1 1,1-1,0 1,0 0,-1 0,1 0,0 0,0 0,0 1,0-1,0 1,0 0,1 0,-1 0,0 0,0 1,0-1,0 1,1 0,-3 3,0-1,0 1,0 0,-1-1,1 1,-1 0,0 0,0-1,-1 1,1 0,-1 0,0-1,1 1,-2-1,1 1,0-1,-1 1,0-1,1 0,-1 1,0-1,-1 0,1 0,-1-1,-3 10,-33 67,40-78,0 1,0 0,1 0,-1 0,1-1,-1 1,1 0,0-1,0 0,0 1,-1-1,1 0,0 0,1 0,-1 0,0 0,0-1,0 1,0-1,1 1,-1-1,0 0,0 0,1 0,-1 0,0 0,1-1,-1 1,0 0,2 0,23 0,-2-1</inkml:trace>
  <inkml:trace contextRef="#ctx0" brushRef="#br0" timeOffset="948.585">226 627,'-10'1,"0"1,-1 0,1 1,0 0,1 1,-1 0,1 1,-1-1,1 2,1-1,-1 1,1 1,0 0,0 0,1 0,0 1,0 0,1 0,0 1,1 0,-1 0,2 0,-1 1,1-1,0 5,3-12,1-1,-1 1,1-1,0 1,-1-1,1 1,0-1,0 1,0 0,0-1,1 1,-1-1,0 1,1-1,-1 1,1-1,-1 0,1 1,0-1,-1 1,1-1,0 0,0 0,0 1,0-1,0 0,0 0,0 0,1 0,-1 0,0-1,1 1,-1 0,0 0,1-1,-1 1,1-1,-1 1,1-1,-1 0,1 0,-1 1,1-1,-1 0,1 0,66-26,-42 6,-1-1,0-1,-2-1,0-2,-2 0,-1-1,-1-1,-1 0,-1-2,-2 0,-1-1,-1 0,-2-1,5-21,-9-57,-7 105,0 0,0 1,-1-1,0 0,0 0,0 1,0-1,-1 0,1 1,-1-1,0 1,0 0,0-1,0 1,-1 0,0 0,1 1,-1-1,0 1,0-1,0 1,0 0,-1 0,1 0,-1 0,-1 0,2 2,0-1,-1 1,1 0,-1 0,1 0,-1 0,1 0,0 1,-1 0,1-1,0 1,-1 1,1-1,0 0,0 1,0-1,0 1,0 0,1 0,-1 0,0 1,1-1,0 1,-1-1,1 1,0 0,0 0,0 1,-42 89,40-77,0 0,1 0,1 1,0-1,2 0,0 1,0-1,2 1,0-1,0 0,2 0,0 0,2 4,-1-6,-1-1,2 0,0 0,0 0,1-1,1 1,0-2,0 1,1-1,1-1,0 0,0 0,1-1,1 0,-1-1,1 0,0-1,1 0,0-1,0 0,2-1,9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0,'-14'20,"-5"10,-4 5,1-2</inkml:trace>
  <inkml:trace contextRef="#ctx0" brushRef="#br0" timeOffset="1733.227">216 28,'-15'15,"-9"9,-5 5,-3 3,-1 1,5-1,4-5,4-3,11-6,8-5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2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1 170,'4'0,"8"0,5 0,5 0,4 0,2 0,1 0,0 0,-5-5,-6-1</inkml:trace>
  <inkml:trace contextRef="#ctx0" brushRef="#br0" timeOffset="404.51">114 1,'0'10,"0"7,0 6,0 4,0 2,0 1,0 0,0 0,0 0,0-1,0 0,0-1,0 0,0-4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3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79,'81'-34,"-50"22,-23 7,1 0,0 1,1 0,-1 1,1 0,0 0,-1 1,1 1,0-1,0 1,0 1,1 0,-1 1,0 0,4 1,-10 0,0 0,0 1,-1-1,1 1,-1 0,0 0,0 0,0 0,0 1,0-1,-1 1,0 0,1 0,-1 0,-1 0,1 0,-1 0,1 0,-1 0,0 1,-1-1,1 0,-1 1,0-1,0 0,0 1,-1-1,1 1,-1-1,0 0,0 0,-1 1,-1 2,-8 19,-2-1,0-1,-2 0,0-1,-2-1,0 0,-2-1,-2 0,-89 120,107-138,0 0,0 1,0-1,1 0,-1 1,1 0,0 0,0-1,0 1,0 0,1 1,0-1,0 0,0 0,0 1,0-1,1 0,0 1,0-1,0 0,1 1,-1-1,1 0,0 0,0 1,1-1,-1 0,1 0,0 0,0 0,0-1,0 1,1 0,0-1,0 0,0 0,0 1,8-1,1 0,0-1,-1-1,1 1,0-2,0 0,0 0,0-1,0 0,-1-1,1-1,0 0,-1 0,0-1,0-1,0 0,0 0,-1-1,3-2,33-12,-24 11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2 169,'0'357,"0"-378,-1-4,1 0,1 0,1 1,2-1,0 1,8-25,-2 23,0 0,2 1,1 0,1 1,1 1,1 0,1 1,0 0,2 2,2-1,-19 17,2 0,-1 1,0-1,1 0,0 1,-1 0,1 0,1 0,-1 0,0 1,1-1,-1 1,1 0,0 1,-1-1,1 1,0 0,0 0,0 0,0 1,0 0,0 0,0 0,0 0,0 1,0 0,0 0,0 0,0 1,-1 0,1 0,0 0,-1 0,3 2,40 84,-29-39,3-24,-11-22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0 133,'166'-11,"-90"1,1 4,-1 3,28 5,-126-24,-106-51,111 64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2,'57'-2,"159"16,21 4,-213-18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0,'-4'1,"0"0,-1 0,1 1,0-1,-1 1,1 0,0 0,1 1,-1-1,0 1,1 0,-1 0,1 0,0 0,0 1,0-1,0 1,1 0,-1 0,1 0,0 0,0 0,1 0,-2 4,3-7,0-1,0 1,0 0,0-1,0 1,0 0,0-1,0 1,0-1,0 1,0 0,0-1,0 1,1-1,-1 1,0-1,0 1,1 0,-1-1,0 1,1-1,-1 1,1-1,-1 0,1 1,-1-1,1 1,-1-1,1 0,-1 1,1-1,-1 0,1 0,-1 1,1-1,0 0,-1 0,1 0,-1 0,1 0,0 0,-1 0,1 0,0 0,-1 0,1 0,-1 0,1 0,0-1,-1 1,1 0,-1 0,1-1,-1 1,1 0,-1-1,1 1,31-21,-34 21,1 1,0-1,0 1,0-1,0 0,-1 0,1 0,0 0,0 1,-1-2,1 1,0 0,0 0,0 0,-1-1,1 1,0 0,0-1,0 1,0-1,0 1,0-1,0 0,0 1,0-1,0 0,0 0,0 0,0 0,0 0,1 0,-1 0,0 0,1 0,-1 0,1 0,-1 0,1 0,0-1,-1 1,1 0,0 0,0-1,0 1,0 0,0 0,0 0,0-1,0 1,0 0,1 0,-1 0,1-1,-1 1,0 0,1 0,0 0,-1 0,1 0,0 0,0 0,-1 0,1 0,0 0,1 0,-29 19,21-10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367 171,'-13'-16,"-1"1,0 1,-1 0,0 1,-2 0,1 1,-1 1,-1 1,0 0,0 1,-1 1,0 1,0 1,-1 0,-12-1,29 7,-1 0,1 0,-1 1,1-1,0 1,-1-1,1 1,0 0,0 0,0 1,0-1,0 1,0-1,0 1,0 0,0 0,1 0,-1 0,1 1,0-1,-1 1,1 0,0-1,1 1,-1 0,0 0,1 0,0 0,-1 0,1 1,0-1,1 0,-1 1,1-1,-1 0,1 1,0-1,0 0,1 1,-1-1,1 0,-1 1,1-1,0 0,0 0,1 1,-1-1,13 35,2 0,1-2,2 0,22 32,-5-8,-7-10,-3 0,-2 2,-2 1,-3 0,-2 2,-1 5,-4-9,-3 0,-1 1,0 49,-7-88,0 0,-1 0,0 0,-1 0,0 0,-1 0,-1-1,0 1,0-1,-1 1,-1-1,0 0,-1-1,0 1,-1-1,0 0,-1-1,-1 1,7-7,-1-1,0 1,0-1,0 0,0 1,0-1,-1-1,1 1,-1 0,0-1,0 0,0 0,0 0,0-1,0 1,-1-1,1 0,-1 0,1 0,0-1,-1 1,1-1,-1 0,1-1,-1 1,1-1,-1 0,1 0,0 0,-1 0,1-1,0 0,0 0,0 0,0 0,0-1,1 1,-1-1,1 0,0 0,-3-3,2-1,0-1,0 1,1-1,0 0,1 0,-1 0,2 0,-1 0,1-1,0 1,1 0,0-1,0 1,1 0,0-1,0 1,1 0,0 0,0 0,2-3,3-8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26 105,'-2'1,"0"1,0-1,0 1,0 0,1 0,-1-1,1 1,-1 0,1 0,0 1,0-1,0 0,0 0,0 0,0 1,0-1,1 1,-1-1,1 0,0 1,0-1,0 1,0-1,0 1,1 0,21 167,-19-101,-3-44,0 0,2 0,1 0,1-1,1 0,2 3,1-66,2-193,-7 215,-1-5,1 1,1 0,2 0,0 1,0-1,2 1,1 1,0-1,2 2,0-1,1 1,6-6,-16 22,0 0,0 0,0 0,0 0,0 1,0-1,1 1,-1-1,1 1,-1 0,1 0,-1 0,1 1,-1-1,1 0,0 1,-1 0,1 0,0 0,0 0,-1 0,1 0,0 1,-1-1,1 1,0-1,-1 1,1 0,-1 0,1 1,-1-1,0 0,1 1,-1 0,0-1,0 1,0 0,0 0,0 0,-1 0,1 0,-1 1,1-1,-1 0,0 1,0-1,1 2,27 55,-19-44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0 132,'327'5,"-413"-65,30-5,55 53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91,'12'-10,"0"1,2 0,-1 1,1 1,0 0,0 1,1 0,-1 1,2 1,-1 0,0 1,13-1,-24 3,-1-1,0 1,1 0,-1 0,0 0,1 1,-1-1,1 1,0-1,-1 1,1 1,-1-1,1 0,-1 1,1-1,-1 1,1 0,-1 1,0-1,1 0,-1 1,0 0,0 0,0 0,0 0,0 0,-1 0,1 1,-1-1,1 1,-1 0,0 0,0 0,0 0,-1 0,1 0,-1 0,1 1,-1 1,0 8,-1 1,0-1,-1 0,-1 0,0 0,0-1,-2 1,1 0,-2-1,0 0,0 0,-1 0,-4 6,-23 56,31-68,-3 6,0 0,1 1,0 0,1-1,0 1,1 0,1 0,0 0,1 1,0-1,2 10,6 19,1-1,3 1,1-2,2 1,14 24,-29-64,1 3,1 0,0 0,0 0,0 0,0-1,0 1,1-1,0 1,0-1,0 0,0 0,0 0,0 0,1-1,0 1,-1-1,1 0,0 0,0 0,-3-3,-1 0,1 1,0-1,-1 0,1 0,-1 0,1 1,-1-1,1 0,-1 0,0 0,1 0,-1 0,0 0,0 0,0 0,0 0,0 0,0 0,0 0,0 0,0 0,0 0,-1 0,1 0,0 1,-1-1,1 0,0 0,-1 0,1 0,-1 0,1 1,-1-1,0 0,1 0,-1 1,0-1,0 1,1-1,-1 0,0 1,0-1,0 1,0 0,0-1,0 1,1 0,-1-1,0 1,0 0,0 0,-1 0,0-1,-1 0,1 0,-1 0,0 0,0 1,1-1,-1 1,0 0,0 0,1 0,-1 0,0 0,0 1,0-1,1 1,-1 0,0-1,1 1,-1 0,1 1,-1-1,1 0,-1 1,1 0,0-1,0 1,0 0,0 0,0 0,0 0,1 1,-1-1,1 0,-1 1,1-1,0 1,0-1,-1 3,-1 3,-1 1,1 0,1-1,0 1,0 0,1 0,0 0,0 1,1-1,0 0,2 7,0 4,1-1,1 0,1 0,1 0,1-1,0 0,1 0,1-1,1 0,4 6,38 66,-51-86,0 1,0-1,0 0,-1 0,1 1,-1-1,0 0,0 1,0-1,0 0,-1 1,1-1,-1 0,0 1,0-1,0 0,0 0,-1 0,1 0,-1 0,0 0,0-1,0 1,0 0,0-1,0 1,-1-1,-2 2,-5 2,-1 0,0-1,0 0,0-1,-1 0,0 0,0-2,0 1,0-1,0-1,0 0,0-1,0-1,-12-1,22 2,-23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200 511,'-12'4,"0"0,-1 2,1-1,1 2,0-1,-1 2,2-1,-1 2,1-1,1 1,0 1,0 0,0 0,1 0,1 1,0 1,1-1,0 1,0 0,1 0,1 2,3-11,1 0,0 0,0 1,0-1,1 0,-1 0,1 1,0-1,-1 0,1 0,1 0,-1 0,0 0,1 0,0 0,-1 0,1-1,0 1,1-1,-1 1,0-1,1 0,-1 0,1 0,0 0,-1 0,1-1,0 1,0-1,0 0,0 0,0 0,1 0,0 0,2 0,1 1,-1-2,1 1,-1-1,1 0,-1 0,1 0,-1-1,1 0,-1-1,1 1,-1-1,0 0,0-1,0 0,0 0,0 0,12-12,0-1,-1 0,-1-2,-1 0,0 0,-2-1,0-1,-1 0,-1-1,-1 0,4-13,-2 2,-2-1,-1 0,-2-1,-1 0,-2 0,-1 0,-2 0,-1-1,-2-8,1 31,-1 0,1 0,-2 0,0 0,0 1,-1-1,0 1,-1 0,0 0,-1 0,-1-1,4 8,0 0,-1 0,1 0,-1 0,1 1,-1 0,0-1,0 1,-1 0,1 1,-1-1,1 1,-1 0,0 0,0 0,0 1,0 0,0 0,0 0,0 1,0-1,0 1,-1 0,1 1,0-1,0 1,0 0,-3 1,0 0,0 1,0 0,1 0,-1 0,1 1,0 0,0 1,0 0,1 0,0 0,-1 1,2 0,-1 0,1 0,0 1,0 0,1 0,0 0,0 0,1 1,0 0,-5 11,2 0,0 1,1 0,2 0,0 1,0-1,2 1,1 6,0-11,1-1,0 0,1 0,1 0,1 0,0 0,0 0,2-1,0 0,0 0,1-1,1 1,2 0,-2 2,2 0,0 0,1-1,0-1,2 0,-1-1,2 0,-1-1,2 0,0-1,0-1,1 0,0-1,0-1,1 0,0-1,1-1,0-1,-1-1,10 1,35-25,-49 8</inkml:trace>
  <inkml:trace contextRef="#ctx0" brushRef="#br0" timeOffset="647.305">652 313,'-8'35,"2"0,1 0,2 0,2 1,1-1,1 1,4 12,-6-45,1-1,0 1,0-1,0 1,0-1,0 1,1-1,-1 1,1-1,0 1,-1-1,1 1,0-1,0 0,1 0,-1 0,0 1,1-1,-1 0,1-1,0 1,0 0,-1 0,1-1,0 1,0-1,1 0,-1 1,0-1,0 0,1 0,-1-1,1 1,-1 0,0-1,1 1,-1-1,1 0,-1 0,1 0,-1 0,1 0,-1-1,3 0,7-7,-1 0,0-1,-1-1,0 0,0 0,-1-1,0 0,-1 0,0-1,-1 0,0-1,-1 1,-1-1,3-9,0 4,65-145,-73 162,0 0,0 0,1 0,-1 0,1 0,-1 0,1 0,-1 0,1 1,-1-1,1 0,0 0,-1 1,1-1,0 0,0 1,0-1,-1 1,1-1,0 1,0-1,0 1,0 0,0-1,0 1,0 0,0 0,0 0,0 0,0 0,0 0,0 0,0 0,0 0,0 0,0 0,0 1,0-1,0 0,0 1,0-1,-1 1,1-1,0 1,0-1,0 1,0-1,-1 1,1 0,0 0,-1-1,1 1,-1 0,1 0,-1 0,1 0,26 62,-23-51,42 217,-38-153,-4 1,-5 72,-1-49,3-94,0 1,-1 0,0 0,0-1,-1 1,0 0,0 0,0-1,-1 1,0-1,0 1,-1-1,0 0,0 0,0 0,-1-1,0 1,0-1,0 1,-1-1,1-1,-1 1,0-1,-1 0,1 0,-1 0,0-1,-4 3,5-5,1 1,0-1,-1 0,1 0,-1-1,1 1,-1-1,1 0,-1 0,1 0,-1-1,1 1,-1-1,1-1,0 1,-1 0,1-1,0 0,0 0,0 0,0 0,0-1,1 0,-1 0,1 0,-1 0,1 0,0-1,1 1,-1-1,0 0,1 1,0-1,-2-4,2-2,0 0,1 0,0 0,1 0,0 0,1 0,-1 0,2 0,0 0,0 0,0 0,2 1,-1-1,1 1,0 0,1 0,0 0,0 1,1-1,0 1,7-6,-1 1,1 0,0 1,1 1,0 0,1 1,0 1,1 0,0 1,0 0,0 1,18-4,12-4,-28 8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155 219,'-20'5,"-10"6,-1 7,1-1,5 3,6-4</inkml:trace>
  <inkml:trace contextRef="#ctx0" brushRef="#br0" timeOffset="764.619">324 445,'-16'9,"-1"0,1 1,1 0,0 1,0 1,1 1,1 0,0 0,9-8,-1 0,1 1,0-1,1 1,-1 0,1 0,0 0,1 0,-1 1,1-1,0 1,1-1,0 1,0 0,0-1,1 1,0 0,0 0,1-1,0 1,0 0,0-1,2 5,-1-6,-1-1,1 1,0 0,1-1,-1 1,1-1,0 0,0 0,0 0,0 0,1-1,0 1,0-1,0 0,0 0,0 0,0-1,1 1,-1-1,1 0,0 0,0-1,-1 1,1-1,0 0,0-1,0 1,0-1,1 0,-1 0,0 0,0-1,0 0,0 0,0 0,-1-1,1 1,0-1,-1 0,1-1,3-2,13-12,-1-2,-1 0,-1-1,-1-1,-1 0,-1-1,0-1,9-22,-9 15,-1-1,-2 0,-1 0,-1-1,-2 0,-1-1,-2 0,-1 0,-1-1,-2 1,-2 0,-4-32,6 61,-1-1,0 1,0 0,-1 0,0-1,1 1,-1 0,0 0,-1 0,1 0,-1 0,0 0,0 1,0-1,0 0,-1 1,0 0,1-1,-1 1,0 0,-1 0,1 1,0-1,-1 1,1 0,-1 0,0 0,0 0,0 0,0 1,0 0,0 0,0 0,0 0,-1 1,1-1,0 1,0 0,-1 1,1-1,0 1,0 0,0 0,-1 0,1 0,0 1,1-1,-1 1,0 0,-4 8,1-1,1 1,0 0,0 0,1 1,1 0,0 0,0 0,1 0,0 0,1 1,0-1,1 1,0 0,1-1,1 1,-1 0,2-1,1 9,-2 14,4-4,0 1,2-1,1 0,1-1,2 0,1 0,1-1,1-1,2 0,1-1,0-1,2-1,7 6,-23-26,25 38,-19-27,0-1,1 0,1-1,0 0,1 0,0-2,12 10,-8-14,-4-7</inkml:trace>
  <inkml:trace contextRef="#ctx0" brushRef="#br0" timeOffset="1031.658">1255 389,'-28'38,"-15"28,0 6,2-8,9-11,9-9,9-7,2-10,3-5,-2-7,1 0,3-3</inkml:trace>
  <inkml:trace contextRef="#ctx0" brushRef="#br0" timeOffset="1286.441">917 389,'24'33,"18"22,6 5,-6-2,-3-7,-6-12,-7-7,-3-9,-6-5,-1-4,-3 0,1-3,3-3,-2-2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18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112 178,'18'39,"-5"20,-2 1,-2 0,-4 0,-1 1,-4-1,-2 6,1-19,-25 120,20-144,-2-5</inkml:trace>
  <inkml:trace contextRef="#ctx0" brushRef="#br0" timeOffset="494.082">0 151,'27'-19,"0"1,2 2,0 1,0 1,1 1,1 2,0 1,0 2,1 1,0 1,30-1,-52 5,-1 0,1 1,-1 0,1 1,0 0,0 0,-1 1,1 1,-1-1,1 1,-1 1,1 0,-1 0,0 1,-1 0,1 1,-1 0,1 0,-1 1,-1 0,1 0,5 7,-11-9,-1 1,0-1,0 1,0-1,0 1,0-1,-1 1,0-1,0 1,-1 0,1-1,-1 1,0-1,0 1,0-1,-1 0,1 1,-1-1,0 0,0 0,-1 0,-1 2,-69 80,69-81,-58 53,41-41,2 0,0 2,1 0,1 1,0 1,2 1,-6 11,20-31,-1 1,1 0,0-1,0 1,0 0,0 0,1 0,-1 0,1 0,-1 0,1 0,0-1,0 1,1 0,-1 0,1 0,-1 0,1 0,0 0,0-1,0 1,0 0,1-1,-1 1,1 0,-1-1,1 0,0 1,0-1,0 0,0 0,1 0,-1-1,0 1,1 0,100 42,-85-38,-14-5,4 1,0 0,0 0,0 0,-1 1,1 1,-1-1,0 1,0 0,0 1,0 0,-1 0,0 0,0 1,0 0,-1 0,4 6,-9-6,0-1,-1 1,0-1,0 1,0-1,-1 0,1 1,-1-1,-1 0,1 0,-1 0,0 0,0-1,0 1,-1-1,1 0,-1 0,0 0,0 0,-1-1,1 0,-1 1,1-2,-1 1,0 0,0-1,-5 1,7-1,-28 19,0-1,-2-2,0-2,-1 0,-1-3,0 0,0-3,-2 0,26-9</inkml:trace>
  <inkml:trace contextRef="#ctx0" brushRef="#br0" timeOffset="1147.649">988 573,'-5'9,"0"0,1 1,0-1,0 1,1 0,1 0,0 0,0 0,1 0,0 1,0-1,1 0,1 1,0-1,0 0,1 0,0 0,1 0,0 1,-1-8,0-1,0 0,0 0,0 0,0 0,0-1,1 1,-1 0,1-1,-1 0,1 0,-1 1,1-1,0-1,0 1,-1 0,1-1,0 1,0-1,0 0,-1 0,1 0,0 0,0-1,0 1,-1-1,1 0,0 1,1-2,78-36,114-107,-196 144,1 0,0 0,0 0,0 0,0 0,0 1,0-1,0 0,0 1,1-1,-1 1,0-1,0 1,0 0,1-1,-1 1,0 0,0 0,1 0,-1 0,0 0,0 0,1 0,-1 1,0-1,0 0,0 1,1-1,-1 0,0 1,0 0,0-1,0 1,0 0,0-1,0 1,0 0,0 0,0 0,0 0,0 1,21 55,-10-21,-8-29,0-1,0 0,1 0,-1 0,2 0,-1-1,0 0,1 0,0-1,0 1,1-1,-1 0,1-1,0 0,-1 0,2 0,-1-1,0 0,0 0,1-1,-1 0,1 0,-1-1,1 0,-1 0,1-1,-1 0,1 0,-1-1,0 0,0 0,0-1,0 0,0 0,0 0,-1-1,6-4,159-124,-141 104,-1-2,-1 0,-2-2,-1-1,-1-1,-3-1,0-1,-2-1,-2-1,-2 0,8-30,-22 66,2-5,-1 1,1-1,-1 0,-1 0,1 0,-1 0,0 0,-1 0,0 0,0 0,0 0,-1 0,0 0,0 0,-1 0,0 0,0 0,-1 1,-1-4,2 10,0-1,0 1,-1 0,1 0,0 0,-1 0,1 0,0 0,0 1,0-1,-1 1,1 0,0-1,0 1,0 0,0 0,0 1,0-1,0 0,0 0,1 1,-1 0,0-1,1 1,-1 0,1-1,0 1,0 0,0 0,-1 0,2 0,-1 0,0 0,0 1,-8 15,0 0,1 1,1-1,1 2,1-1,-3 16,5-12,1-1,1 0,1 1,1-1,1 1,1-1,1 0,1 0,3 6,70 197,-66-158,-19-65,-1-11</inkml:trace>
  <inkml:trace contextRef="#ctx0" brushRef="#br0" timeOffset="1395.047">1609 291,'43'0,"29"0,11-5,2-1,-5 0,-5 1,-7 1,-5 2,-8 1,-4 0,-6 1,-6 1,-5-1,-3 0,-7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0,'-91'136,"5"3,7 4,6 3,23-48,30-63,13-23,11-23,29-51,2 1,2 1,3 3,8-5,3-4,3-4,3 3,49-45,-105 110,0 1,0-1,1 1,-1-1,0 1,1 0,-1 0,1-1,-1 1,1 0,-1 0,1 0,0 1,-1-1,1 0,0 1,0-1,0 1,-1-1,1 1,0 0,0 0,0 0,0 0,0 0,0 0,-1 1,1-1,0 0,0 1,0 0,0-1,-1 1,1 0,0 0,-1 0,1 0,-1 0,1 0,-1 0,0 1,1-1,-1 1,0-1,0 1,0-1,0 1,0-1,0 1,0 0,-1 0,1-1,-1 1,1 0,-1 0,0 0,1 0,-1 0,0 0,14 177,48 30,21 5,-78-191,-18-22,2-11,1-3</inkml:trace>
  <inkml:trace contextRef="#ctx0" brushRef="#br0" timeOffset="253.042">181 452,'43'4,"34"3,13-1,1-1,-11-1,-8-2,-12-1,-12 0,-14-1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311 118,'-10'-12,"-1"0,-1 1,0 0,-1 1,0 0,0 1,-1 1,0 0,-1 1,0 0,-13-3,26 9,0 1,0-1,0 1,0 0,0 0,0 0,0 0,0 0,0 1,0-1,0 0,0 1,0 0,0-1,1 1,-1 0,0 0,0 0,1 0,-1 0,1 0,-1 0,1 1,-1-1,1 1,0-1,-1 1,1-1,0 1,0 0,0 0,1-1,-1 1,0 0,1 0,-1 0,1 0,-1 0,1 0,-3 84,4-72,0-3,0 38,3 0,2-1,2 0,4 12,52 138,-51-156,-2 1,-1 0,-3 0,-2 0,-1 1,-2 3,-2-40,1 0,-1-1,0 1,-1-1,0 1,0 0,0-1,-1 0,0 1,0-1,0 0,-1 0,0 0,0 0,-1-1,0 1,0-1,0 0,0 0,-1 0,0 0,0-1,0 0,-1 0,1-1,-1 1,0-1,0 0,0-1,0 1,-6 0,9-1,0-1,0 0,-1 1,1-1,-1-1,1 1,-1 0,1-1,-1 0,1 0,-1 0,1 0,-1 0,1-1,-1 0,1 1,-1-1,1-1,0 1,-1 0,1-1,0 0,0 1,0-1,0 0,1-1,-1 1,0 0,1-1,0 0,-1 1,1-1,0 0,1 0,-1 0,0-1,1 1,0 0,-1 0,1-1,8-39,0 24</inkml:trace>
  <inkml:trace contextRef="#ctx0" brushRef="#br0" timeOffset="569.019">678 513,'-9'14,"0"0,0 1,2 0,0 1,0 0,2 0,0 0,1 0,0 1,2 0,0 0,0 0,2 0,0 0,1 5,0-20,-1 1,1 0,0-1,0 1,0-1,0 1,0-1,1 0,-1 1,1-1,-1 0,1 0,0 0,0 0,0 0,0-1,0 1,0 0,0-1,1 0,-1 1,0-1,1 0,-1 0,1 0,0-1,-1 1,1-1,0 1,-1-1,1 0,0 0,-1 0,1 0,0-1,-1 1,1-1,1 0,4-1,0-1,0 0,0 0,-1-1,1 0,-1 0,0-1,0 0,0 0,-1 0,5-6,12-15,-1-2,-1-1,-1-1,-2 0,-1-1,-1-1,-2-1,-1 0,-2-1,-1 0,-2-1,-1 0,-2 0,0-15,-4 39,-1-1,-1 1,0-1,0 1,-1-1,0 1,-1 0,-1 0,0 0,-4-9,6 16,0 0,0 1,0-1,-1 1,1 0,-1 0,0 0,0 0,0 0,0 0,0 1,-1 0,1-1,-1 1,1 0,-1 1,0-1,0 1,0 0,0 0,0 0,0 0,0 1,0-1,0 1,0 0,0 0,0 1,0-1,0 1,0 0,0 0,-3 1,1 0,0 1,0-1,0 1,0 1,1-1,-1 1,1 0,0 0,0 0,0 1,1 0,-1-1,1 2,0-1,1 0,-1 1,1 0,0 0,1 0,0 0,-1 0,2 1,-2 4,-1 11,0 0,1 0,2 0,0 1,1-1,3 17,0-16,0 0,2 0,1-1,1 0,0 0,2 0,1-1,0-1,1 0,2 0,0-1,15 17,72 74,-99-109,0 0,0 0,-1 0,1 0,0-1,0 1,0 0,0 0,0-1,0 1,0-1,1 1,-1-1,0 1,0-1,0 1,0-1,1 0,-1 0,0 0,0 0,1 0,-1 0,0 0,0 0,1 0,-1-1,0 1,0 0,0-1,0 1,1-1,8-6</inkml:trace>
  <inkml:trace contextRef="#ctx0" brushRef="#br0" timeOffset="979.643">1525 456,'-29'38,"-14"23,-4 1,5-6,10-7,5-12,9-12</inkml:trace>
  <inkml:trace contextRef="#ctx0" brushRef="#br0" timeOffset="1218.865">1243 401,'28'38,"20"22,7 6,-7-3,-6-13,-11-10,-6-11,-1-11,-6-9</inkml:trace>
  <inkml:trace contextRef="#ctx0" brushRef="#br0" timeOffset="1733.503">1976 513,'-12'12,"1"0,0 1,1 1,0 0,1 1,0-1,2 2,-1-1,2 1,0 0,1 0,1 1,0 0,1 0,0 9,3-24,0 1,1-1,-1 0,0 1,1-1,-1 0,1 0,0 1,0-1,0 0,0 0,0 0,0 0,0 0,1 0,-1 0,1-1,0 1,-1 0,1-1,0 1,0-1,0 0,0 0,0 0,0 0,0 0,0 0,1 0,-1-1,0 1,0-1,1 1,-1-1,0 0,1 0,-1 0,0 0,1-1,-1 1,0 0,1-1,-1 0,0 0,0 1,0-1,1-1,12-5,0 0,-1-2,0 0,0 0,-1-1,-1-1,1 0,-2 0,0-2,0 1,-1-1,0-1,-2 0,1 0,2-9,10-26,-2-2,-3 0,-2-1,-2 0,-2-3,-8 44,0-1,-1 1,-1 0,0-1,0 1,-1 0,0 0,-1-1,0 1,-1 0,-1 0,1 1,-2-1,1 1,-1 0,-1 0,0 0,0 1,-1 0,-1 0,0-1,5 8,-1-1,1 1,0 0,0 0,-1 1,1-1,-1 1,0 0,1 0,-1 0,0 0,0 0,0 1,1 0,-1 0,0 0,0 0,0 0,0 1,1 0,-1 0,0 0,0 0,1 0,-1 1,1 0,-1-1,1 1,-3 3,-1 0,-1 1,1-1,1 2,-1-1,1 1,0 0,1 0,0 1,0-1,0 1,1 0,-1 4,-1 8,1 1,1 0,0 0,2 0,1 0,0 0,2 0,0 1,1-1,1 0,2 0,0-1,1 1,0-1,5 8,-3-12,0 0,1 0,1-1,0-1,1 1,1-2,0 0,0 0,2-1,-1 0,3-1,37 16,-29-21</inkml:trace>
  <inkml:trace contextRef="#ctx0" brushRef="#br0" timeOffset="2285.796">2400 541,'0'8,"0"1,1-1,0 0,1 0,0 0,0 0,0 0,1-1,0 1,1-1,0 0,0 0,0 0,1 0,0-1,0 1,1-1,0-1,0 1,0-1,5 3,-5-9,1 0,-1-1,0 0,1 0,-1 0,0-1,0 1,0-2,0 1,-1-1,0 1,1-1,-1-1,-1 1,1-1,0 0,-1 0,0 0,-1-1,1 1,-1-1,0 0,0 0,-1 0,1-2,7-9,6-9,44-52,-59 77,1 0,-1 1,0-1,0 0,1 1,-1-1,1 1,-1 0,0 0,1-1,-1 1,1 0,-1 0,1 0,-1 0,1 0,-1 1,0-1,1 0,-1 1,1-1,-1 1,0-1,1 1,-1 0,0 0,0-1,0 1,1 0,-1 0,0 0,0 0,0 0,-1 1,1-1,0 0,0 0,-1 1,1-1,0 0,-1 1,1-1,-1 0,0 1,19 66,14 190,-35-26,1-219,0 0,0 1,-2-2,1 1,-2 0,0-1,0 1,-1-1,0 0,-1-1,-1 1,0-1,0 0,-1-1,-1 0,0 0,0-1,0 0,-7 4,11-9,1 0,-1-1,0 1,0-1,0-1,0 1,-1-1,1 0,-1 0,1 0,-1-1,0 0,0 0,1 0,-1-1,0 0,0 0,0 0,0-1,1 0,-1 0,0-1,0 1,1-1,0 0,-1-1,1 1,0-1,0 0,0 0,0-1,1 0,-1 1,-1-4,2 3,1-1,-1 0,1 1,0-1,1-1,-1 1,1 0,0-1,0 1,1-1,0 1,0-1,0 0,0 1,1-1,0 0,0 0,1 0,0 1,0-1,0 0,0 1,2-3,65-118,-33 82,-21 26</inkml:trace>
  <inkml:trace contextRef="#ctx0" brushRef="#br0" timeOffset="2566.058">3077 485,'43'-5,"29"-2,7 1,-5 1,-11 2,-10 0,-11 2,-7-4,-9-1</inkml:trace>
  <inkml:trace contextRef="#ctx0" brushRef="#br0" timeOffset="2821.16">3190 682,'44'5,"27"-3,8-3,-5 0,-11 0,-11-1,-9 1,-13-4,-6-2,-2 1,-5 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3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442 452,'0'-3,"0"1,-1 0,1 0,0 0,-1 0,1 0,-1 0,0 0,0 0,0 0,0 0,0 0,0 0,-1 0,1 1,0-1,-1 1,0-1,1 1,-1-1,0 1,1 0,-1 0,0 0,0 0,0 0,0 0,0 0,0 1,-1-1,1 1,0 0,0-1,0 1,0 0,-2 0,-79 9,65-5,2 1,-1 1,1 0,-1 2,2-1,-1 2,-9 7,24-15,0-1,0 1,0 0,0 0,0-1,0 1,0 0,0 0,0 0,0 0,0 0,1 1,-1-1,0 0,1 0,-1 0,1 1,0-1,-1 0,1 0,0 1,0-1,0 0,-1 1,1-1,1 0,-1 1,0-1,0 0,0 1,1-1,-1 0,1 1,-1-1,1 0,-1 0,1 0,0 0,0 0,-1 1,1-1,0 0,0-1,0 1,0 0,0 0,0 0,0-1,1 1,-1 0,0-1,0 1,0-1,1 1,-1-1,0 0,77 28,-71-27,-5-1,0 0,-1-1,1 1,0 0,0 0,-1 0,1 0,0 0,0 1,-1-1,1 0,0 1,-1-1,1 1,-1 0,1 0,-1-1,1 1,-1 0,1 0,-1 0,0 1,1-1,-1 0,0 0,0 1,0-1,0 0,0 1,0 0,0-1,-1 1,1-1,-1 1,1 0,-1-1,1 1,-1 0,0-1,0 1,0 0,0 0,0-1,0 1,-1 1,-83 73,-110 63,192-136,-1-1,1 0,0 0,0 1,0-1,0 1,0 0,0-1,1 1,-1 0,1 0,0 0,0 0,0 0,0 0,1 0,-1 1,1-1,0 0,0 0,0 1,0-1,0 0,1 0,-1 0,1 0,0 1,0-1,0 0,1 0,-1-1,1 1,-1 0,1 0,0-1,0 1,0-1,1 1,-1-1,0 0,1 0,-1 0,1 0,0-1,0 1,0-1,0 0,1 1,11 3,0-1,0-1,0 0,0-1,0-1,0-1,0 0,1 0,-1-2,0 0,0 0,0-2,12-4,-16 5,0-1,0-1,-1 0,0-1,0 1,0-2,-1 0,0 0,0 0,-1-1,0-1,0 1,-1-1,0-1,5-7,-2-1</inkml:trace>
  <inkml:trace contextRef="#ctx0" brushRef="#br0" timeOffset="402.857">330 0,'0'63,"-11"177,-57 165,-13-55,71-107,10-220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1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381 232,'3'-7,"-1"0,0-1,0 1,0 0,-1 0,0-1,-1 1,1-1,-1 1,-1-1,0 1,0-1,0 1,-1 0,0 0,0 0,-1 0,0 0,0 0,0 0,-1 1,0 0,-1 0,1 0,-1 0,-2-2,-1 3,0 0,0 0,0 1,0 0,-1 1,0-1,1 2,-1-1,0 1,-1 0,1 1,0 0,0 1,0 0,-1 0,1 1,0 0,0 1,0 0,0 0,0 1,0 0,1 1,-1-1,1 2,0-1,0 1,1 1,-1-1,1 1,0 0,1 1,-1 0,1 0,1 0,-1 1,1-1,1 1,-1 1,1-1,1 1,-1 0,3 16,0-1,2 1,1-1,0 1,2-1,1 0,1 0,1-1,1 1,1-1,1-1,0 0,2 0,1-2,1 1,1-1,58 116,-62-114,-1 0,-1 0,-1 1,-1 0,-1 1,0 0,-2 0,-1 0,-1 6,-1-19,-1 0,1 0,-2 0,0 0,0 0,-1 0,0-1,-1 1,0 0,0-1,-1 0,-1 0,0 0,0 0,-1-1,0 0,-1 0,-4 4,5-6,-1 0,0 0,-1 0,0-1,0 0,0-1,-1 0,1 0,-1-1,-1 0,1 0,0-1,-1-1,0 1,1-1,-1-1,0 0,0 0,0-1,-4-1,-4-4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58 375,'-46'373,"38"-329,5-113,7 33,1 0,2 0,1 1,2 0,2 1,1 0,1 1,2 0,1 1,2 1,19-25,-36 53,-2 2,0-1,1 1,-1 0,0-1,0 1,0 0,1 0,-1 0,1-1,-1 1,1 0,0 0,-1 0,1 0,0 0,0 0,-1 0,1 0,0 0,0 0,0 0,0 1,0-1,0 0,1 1,-1-1,0 1,0-1,0 1,1-1,-1 1,0 0,0 0,1-1,-1 1,0 0,1 0,-1 1,0-1,0 0,1 0,-1 1,0-1,0 0,1 1,-1-1,0 1,0 0,0-1,0 1,0 0,0 0,0-1,0 1,0 0,0 1,21 116,-21-113,-1-2,1 0,-1-1,1 1,-1-1,1 1,0-1,0 1,0-1,1 1,-1-1,0 0,1 1,0-1,-1 0,1 0,0 0,0-1,0 1,0 0,1 0,11 2</inkml:trace>
  <inkml:trace contextRef="#ctx0" brushRef="#br0" timeOffset="1222.899">58 121,'20'0,"10"0,5 0,2 0,-1 0,-1 0,-12 0,-10-5,-7-6,-9-2,-5-2,-5 0,0-2,-4 3,2-2,4 2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0 284,'39'-5,"21"-2,6 1,-3 1,-8 1,-9 2,-11 6,-13 2</inkml:trace>
  <inkml:trace contextRef="#ctx0" brushRef="#br0" timeOffset="247.49">28 537,'39'-5,"26"-1,8-5,-5 0,-8 1,-10 3,-8 3,-8 1,-3 2,-8-4,-8-2</inkml:trace>
  <inkml:trace contextRef="#ctx0" brushRef="#br0" timeOffset="648.48">1016 1,'-45'39,"17"-17,0 1,2 2,1 0,1 2,2 0,0 2,2 0,-14 28,31-51,0 0,0 1,1-1,0 1,0 0,1 0,0 0,0 0,1-1,-1 1,2 0,-1 0,1 0,0 0,0 0,1 0,0 0,0-1,0 1,1-1,0 1,0-1,1 0,0 0,0-1,0 1,1-1,0 0,0 0,0 0,0-1,1 0,0 0,0 0,0-1,0 1,0-2,1 1,0-1,0 1,8-1,0 0,-1 0,1-2,0 0,0 0,0-1,-1-1,1-1,0 0,-1-1,0 0,0-1,0-1,-1 0,0-1,0 0,0-1,-1 0,0-1,-1-1,0 0,0 0,-1-1,0 0,-1-1,-1 0,0-1,0 1,4-14,-8 19,0 0,-1-1,0 1,0-1,0 0,-1 1,-1-1,1 0,-1 0,-1-1,0 1,0 0,0 0,-1 0,0 0,-1 0,1 0,-2 0,1 0,-1 1,0-1,-1 1,1 0,-2 0,1 0,-5-5,-7-3,2 2</inkml:trace>
  <inkml:trace contextRef="#ctx0" brushRef="#br0" timeOffset="955.086">536 142,'29'19,"2"-1,0-2,1-1,0-1,1-2,0-1,23 4,188 29,-180-37,0 4,0 3,46 16,-56-13,-31-11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2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70 205,'-19'24,"-7"13,2-1</inkml:trace>
  <inkml:trace contextRef="#ctx0" brushRef="#br0" timeOffset="5263.942">380 600,'-67'56,"25"-23,2 2,1 1,1 3,-8 13,10 32,36-82,-1 1,1-1,0 0,0 0,0 0,1 0,-1 1,0-1,1 0,0 0,-1 0,1 0,0 0,0 0,0 0,0 0,0 0,1-1,-1 1,1 0,-1-1,1 1,-1-1,1 0,0 1,0-1,-1 0,1 0,0 0,0 0,0 0,0-1,1 1,-1 0,0-1,0 0,0 0,0 1,2-1,6-2,0 1,-1-1,1 0,-1-1,0 0,0-1,0 0,0 0,-1-1,1 0,-1 0,0-1,-1 0,1-1,-1 1,-1-1,1-1,-1 1,0-1,4-9,17-18,-1-1,-1-1,-3-1,-1-2,-2 0,-1-1,-3 0,-1-1,-2-1,-2-1,-2 1,-1-7,-5 22,0 3,0 0,-2 0,-1 0,-1 0,-1 0,-1 0,4 23,0 0,0 0,0 0,-1 0,1 0,-1 0,1 0,-1 0,1 1,-1-1,0 0,0 0,0 1,0-1,0 0,0 1,-1-1,1 1,0-1,-1 1,1 0,-1 0,0-1,1 1,-1 0,0 0,0 1,1-1,-1 0,0 1,0-1,0 1,0-1,0 1,0 0,0 0,0 0,0 0,0 0,0 0,0 1,0-1,0 1,1-1,-1 1,0 0,0 0,0 0,1 0,-1 0,0 0,1 0,-1 0,1 1,-1-1,1 1,0-1,0 1,-1 0,-6 10,1 0,1 0,0 0,1 1,0-1,0 1,2 1,0-1,0 1,1-1,1 1,0-1,1 1,0 0,2 9,45 205,-47-228,78 260,-33-148,-31-103,1-6</inkml:trace>
  <inkml:trace contextRef="#ctx0" brushRef="#br0" timeOffset="5532.687">1029 487,'-29'38,"-14"23,-5 5,6-3,10-8,6-9,7-6,7-7,1-8,2-3,-2-6,0-6</inkml:trace>
  <inkml:trace contextRef="#ctx0" brushRef="#br0" timeOffset="5794.697">775 459,'10'38,"12"18,3 4,2-9,1-7,0-7,-4-5,-1-7,-1-4,2-1,1-3,-3-4</inkml:trace>
  <inkml:trace contextRef="#ctx0" brushRef="#br0" timeOffset="6433.853">1425 571,'-22'15,"2"1,0 0,1 2,1 0,1 2,0-1,1 2,2 0,0 1,1 1,1 0,-5 15,16-35,-1 0,1 0,0 0,0-1,0 1,1 0,-1 0,1 0,0 0,-1 0,1 0,1 0,-1 0,0 0,1 0,-1 0,1 0,0 0,0 0,0 0,0-1,1 1,-1 0,1-1,0 1,0-1,-1 0,2 1,-1-1,0 0,0 0,1 0,-1-1,1 1,-1-1,1 1,0-1,-1 0,1 0,0 0,0 0,0 0,0-1,0 1,0-1,0 0,0 0,0 0,0 0,1-1,9-2,0 0,0-2,-1 1,1-1,-1-1,0-1,0 1,-1-2,0 1,0-2,-1 1,0-2,-1 1,0-1,0-1,-1 1,0-1,-1-1,0 0,-1 0,0 0,-1 0,1-5,22-33,-8 18,-1-1,-1 0,-2-2,-2 0,-1 0,-1-1,-2-1,-2 0,2-21,-8 34,-1 1,-1-1,-1 1,-1-1,-1 1,-1 0,-6-19,8 37,0-1,0 0,0 0,-1 1,1-1,-1 1,-1 0,1 0,-1 0,1 0,-2 1,1 0,0-1,-1 2,0-1,0 0,0 1,0 0,0 0,-1 0,1 1,-1 0,0 0,0 0,0 1,0 0,0 0,0 0,0 1,0 0,0 0,-1 1,2-1,1 1,-1 0,0 0,0 0,1 1,-1 0,0 0,1 0,0 0,0 1,-1-1,1 1,1 0,-1 0,0 1,1-1,0 1,0 0,0 0,0 0,0 0,1 0,0 1,0-1,0 1,0-1,-20 127,23-100,0-1,2 0,1 0,2 0,1 0,1-1,1 0,2-1,6 11,101 178,-76-100,-31-99</inkml:trace>
  <inkml:trace contextRef="#ctx0" brushRef="#br0" timeOffset="7297.521">1932 459,'-49'167,"56"-85,-6-80,0 0,0-1,0 1,0-1,0 1,0 0,0-1,1 0,-1 1,0-1,1 0,-1 0,1 0,0 0,-1 0,1 0,0 0,0 0,-1-1,1 1,0-1,0 1,0-1,0 0,0 1,-1-1,1 0,0 0,0-1,0 1,0 0,0-1,0 1,0-1,-1 1,1-1,0 0,-1 0,1 0,0 0,-1 0,11-7,0 0,-1-1,0-1,0 1,-1-2,-1 1,0-1,0-1,-1 0,-1 0,0 0,1-4,30-44,-38 60,0 1,0-1,0 0,0 0,0 1,0-1,0 0,0 1,0-1,0 0,0 1,0-1,0 0,0 1,0-1,0 0,0 0,1 1,-1-1,0 0,0 1,0-1,1 0,-1 0,0 1,0-1,0 0,1 0,-1 0,0 0,0 1,1-1,-1 0,0 0,1 0,-1 0,0 0,1 0,-1 0,0 1,1-1,-1 0,0 0,0 0,1 0,-1-1,0 1,1 0,-1 0,0 0,1 0,-1 0,0 0,1 0,-1 0,0-1,0 1,1 0,-1 0,0 0,0-1,0 1,1 0,-1 29,-29 161,1 53,22-199,-1 0,-2 0,-2-1,-1-1,-3 0,-18 38,32-77,-1 0,1 0,0-1,-1 1,0 0,1-1,-1 1,0-1,0 1,0-1,-1 0,1 0,-1 0,1 0,-1 0,0 0,1-1,-1 0,0 1,0-1,0 0,0 0,0-1,0 1,0 0,-1-1,1 0,0 0,0 0,0 0,0-1,-1 1,1-1,0 1,0-1,0 0,0-1,0 1,1 0,-1-1,0 1,1-1,-1 0,1 0,-1 0,1 0,0-1,0 1,-1-1,-4-10,1 0,0 0,1 0,1-1,0 0,1 0,0 0,1 0,1 0,0 0,0-1,2 1,0 0,1-1,1-3,-1 2,1 1,1 0,0 0,1 0,1 0,0 1,1 0,1 0,0 1,4-5,6-8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8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309 310,'20'-8,"-1"0,0-1,-1-1,0 0,-1-2,0 0,-1-1,0 0,-1-2,0 0,8-11,-21 23,1 0,-1 0,0-1,0 1,0-1,0 1,0-1,-1 1,0-1,0 0,0 0,0 0,0 0,-1 1,0-1,0 0,0 0,0 0,0 0,-1 0,0 0,0 0,0 0,0 1,-1-1,1 0,-1 1,0-1,0 1,0 0,-1 0,1-1,-1 2,1-1,-1 0,0 0,0 1,-1 0,1-1,0 1,-1 0,1 1,-1-1,0 1,-12-3,-1 1,0 0,0 1,0 1,-1 1,1 1,0 0,0 1,0 1,0 0,0 1,1 1,0 1,0 0,0 1,1 1,0 0,0 1,1 1,0 0,1 1,0 1,-5 5,7-5,0 0,1 1,1 0,-1 0,2 1,0 1,1-1,0 1,0 5,4-13,1 0,0 0,1 0,0 0,0 0,0 0,1 0,0 1,0-1,1 0,0 0,0 1,0-1,1 0,0 0,1-1,0 1,0 0,0-1,1 0,2 4,6 1,1-1,0 0,1-1,0 0,0-1,1-1,0 0,0-1,1-1,0 0,0-1,0-1,0-1,0 0,1-1,-1 0,1-2,-1 0,0 0,1-2,12-3,22-5,-1-1,-1-3,0-2,-1-3,-1-1,24-16,-33 18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3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0 170,'510'0,"-437"-11,-55 5</inkml:trace>
  <inkml:trace contextRef="#ctx0" brushRef="#br0" timeOffset="298.116">29 396,'38'-5,"28"-1,6 0,-3 1,-9 1,-10 2,-9 1,-6 0,-4 1,-4 1,0-1,-1 0,-4 0</inkml:trace>
  <inkml:trace contextRef="#ctx0" brushRef="#br0" timeOffset="946.545">283 1,'92'48,"13"7,-76-41,0 0,0 3,-2 0,0 2,9 8,-34-26,1 1,-1-1,0 1,1 0,-1 0,0 0,0 0,0 0,0 0,-1 1,1-1,-1 0,1 1,-1 0,0-1,0 1,0 0,0-1,0 1,-1 0,1 0,-1 0,0 0,0 0,0-1,0 1,0 0,-1 0,1 0,-1 0,0 0,0-1,0 1,0 0,0-1,-1 1,1-1,-1 1,1-1,-1 0,0 0,0 0,0 0,0 0,-1 1,-140 92,-39 47,176-138,4-4,0 1,0 0,0 0,0 0,1-1,-1 2,0-1,1 0,-1 0,1 0,-1 1,1-1,0 1,-1-1,1 1,0 0,0-1,0 1,0 0,1 0,-1 0,0 0,1 0,-1 0,1-1,0 1,-1 0,1 0,0 0,0 1,8 4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266 188,'2'-5,"1"-1,-1 1,1 0,-1-1,-1 1,1-1,-1 0,0 1,0-1,-1 0,0 0,0 1,0-1,-1 0,0 0,0 1,0-1,0 0,-1 1,0-1,-1 1,1 0,-1 0,0 0,0 0,0 0,-1 1,0-1,0 1,0 0,0 0,-1 0,1 1,-2-1,3 2,0 1,0 0,1 0,-1 0,0 1,0-1,0 1,0-1,0 1,0 0,0 0,0 1,0-1,0 0,0 1,1 0,-1 0,0 0,0 0,0 0,1 0,-1 1,1-1,-1 1,1 0,0 0,-1 0,1 0,0 0,0 0,0 0,1 1,-1-1,1 1,-1 0,1-1,-1 3,-30 107,32-92,1-1,0 0,2 1,0-1,2 0,0 0,5 11,18 91,1 77,0 28,-41-67,10-152,0-1,0 0,0 0,-1 0,0 0,0 0,0 0,-1-1,1 0,-1 1,-1-2,1 1,-1 0,0-1,0 0,0 0,-1 0,1-1,-1 1,0-1,0-1,0 1,0-1,-72 5,60-12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47 100,'0'60,"2"-13,-3 0,-1 0,-3 0,-1 0,-5 7,-12-3,23-81,58-217,11 59,-69 187,0-1,0 1,0-1,1 1,-1-1,1 1,-1-1,1 1,-1-1,1 1,0 0,0-1,-1 1,1 0,0 0,0 0,0 0,1 0,-1 0,0 0,0 0,0 0,1 0,-1 0,1 1,-1-1,0 1,1-1,-1 1,1-1,-1 1,1 0,-1 0,1 0,-1 0,1 0,-1 0,1 0,-1 0,1 1,-1-1,1 0,-1 1,1 0,-1-1,1 1,-1 0,0-1,0 1,1 0,-1 0,0 0,0 0,0 0,0 1,0-1,0 0,0 0,-1 1,1-1,0 0,-1 1,1-1,-1 1,1-1,2 5,-1 0,1 0,-1 0,0 0,0 0,-1 0,0 0,0 1,-1-1,1 0,-1 0,-1 1,1-1,-1 0,0 1,-1-1,-1 4,-3 9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7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110 351,'1'1,"0"1,-1-1,1 1,-1-1,1 1,-1 0,0-1,0 1,0 0,0-1,0 1,0-1,0 1,-1 0,1-1,0 1,-1-1,0 1,1 0,-1-1,0 0,0 1,0-1,1 1,-1-1,-1 0,1 0,0 1,-27 38,20-32,1 0,0 1,1-1,-1 2,2-1,0 1,0-1,0 2,1-1,1 0,0 1,0-1,1 1,0 0,1 0,0 0,1 0,1 9,-1-18,1 1,0-1,-1 1,1-1,0 0,0 1,1-1,-1 0,0 0,1 0,-1 0,1 0,0 0,-1 0,1-1,0 1,0-1,0 1,1-1,-1 0,0 1,0-1,1 0,-1-1,0 1,1 0,-1-1,1 1,-1-1,1 0,-1 0,1 0,-1 0,1 0,-1 0,1-1,-1 1,6-2,-1 0,0 0,0-1,0 1,0-2,0 1,0-1,-1 0,0 0,0 0,0-1,0-1,9-8,-1 0,0-2,-2 1,0-1,0-1,-2 0,0-1,-1 0,-1 0,0-1,-2 0,0-1,-1 1,-1-1,1-17,-7-206,3 239,-1 0,-1 0,1 0,0 1,-1-1,0 0,0 0,0 1,0-1,-1 1,1-1,-1 1,0-1,0 1,0 0,0 0,-1 0,1 0,-1 1,0-1,0 0,0 1,0 0,0 0,0 0,-1 0,1 1,-1-1,1 1,-1 0,0 0,1 0,-1 0,0 1,0-1,0 1,1 0,-1 0,0 0,0 1,0 0,1-1,-1 1,0 0,1 1,-1-1,1 1,-1 0,1-1,0 1,-2 2,-3 6,1 1,0 1,0-1,1 1,0 1,1-1,1 1,0 0,0 0,2 0,-1 0,2 0,0 1,0-1,1 1,1-1,0 1,1-1,1 0,3 11,-1-3,2 0,0-1,1 0,1 0,1-1,1 0,1 0,0-1,1-1,1-1,9 9,-10-11,-2-1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8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1,'-15'59,"10"-45,1 0,0 1,1-1,1 1,0-1,1 1,1 0,0-1,1 1,0 0,2 5,-2-17,-1-1,1 0,-1 0,1 0,0 0,0 0,-1 0,1-1,1 1,-1 0,0 0,0-1,1 1,-1 0,1-1,-1 0,1 1,0-1,-1 0,1 0,0 0,0 0,0 0,0 0,0 0,0-1,0 1,0-1,0 1,0-1,0 0,0 0,1 0,-1 0,0 0,0-1,0 1,0-1,0 1,1-1,70-50,18-80,-91 131,1-1,-1 1,1-1,-1 1,1-1,0 1,-1 0,1 0,-1-1,1 1,0 0,-1 0,1-1,0 1,-1 0,1 0,0 0,-1 0,1 0,0 0,-1 0,1 0,0 0,-1 1,1-1,0 0,-1 0,1 1,0-1,-1 0,1 1,-1-1,1 0,-1 1,1-1,-1 1,1-1,-1 1,1-1,-1 1,1-1,-1 1,0 0,1-1,-1 1,0 0,0-1,0 1,1 0,-1-1,0 1,0 0,12 44,-10-37,6 39,-3 1,-2-1,-1 1,-5 32,2 0,0-61,0 0,-2 0,0-1,-1 1,0-1,-2 1,0-1,-1-1,-1 0,-1 0,0 0,-1-1,-1 0,-1-1,0 0,0-1,-2-1,0 0,0-1,-1 0,-9 5,23-16,-1 0,1 0,0 0,0 0,0-1,0 1,-1 0,1-1,0 1,-1-1,1 1,-1-1,1 0,0 0,-1 0,1 1,-1-1,1 0,0-1,-1 1,1 0,-1 0,1-1,0 1,-1 0,1-1,0 0,-1 1,1-1,0 0,0 1,0-1,0 0,-1 0,1 0,0 0,1 0,-1 0,0-1,0 1,0 0,1 0,-1 0,0-1,1 1,0 0,-1-1,1 1,0-1,-1 1,1 0,0-1,0-17,0 0,2 0,0 0,1 0,1 1,0-1,2 1,0 0,1 1,1-1,0 1,7-8,95-157,-90 158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0,'-19'43,"-12"29,-4 7,3-5,2-11,6-11,8-9,6-8,4-9</inkml:trace>
  <inkml:trace contextRef="#ctx0" brushRef="#br0" timeOffset="229.258">5 85,'5'14,"6"20,6 3,1 1,-4-2,2-1,2-3,-2-2,1 0,3-2,3-5,-3-6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35,'2'-3,"0"0,-1 1,1 0,0-1,1 1,-1 0,0 0,1 0,-1 1,1-1,-1 1,1-1,0 1,0 0,-1 0,1 0,0 0,0 0,0 1,0-1,0 1,0 0,1 0,-1 0,0 0,0 1,0-1,0 1,1 0,-3 3,0-1,0 1,0 0,-1-1,1 1,-1 0,0 0,0-1,-1 1,1 0,-1 0,0-1,1 1,-2-1,1 1,0-1,-1 1,0-1,1 0,-1 1,0-1,-1 0,1 0,-1-1,-3 10,-33 67,40-78,0 1,0 0,1 0,-1 0,1-1,-1 1,1 0,0-1,0 0,0 1,-1-1,1 0,0 0,1 0,-1 0,0 0,0-1,0 1,0-1,1 1,-1-1,0 0,0 0,1 0,-1 0,0 0,1-1,-1 1,0 0,2 0,23 0,-2-1</inkml:trace>
  <inkml:trace contextRef="#ctx0" brushRef="#br0" timeOffset="948.585">226 627,'-10'1,"0"1,-1 0,1 1,0 0,1 1,-1 0,1 1,-1-1,1 2,1-1,-1 1,1 1,0 0,0 0,1 0,0 1,0 0,1 0,0 1,1 0,-1 0,2 0,-1 1,1-1,0 5,3-12,1-1,-1 1,1-1,0 1,-1-1,1 1,0-1,0 1,0 0,0-1,1 1,-1-1,0 1,1-1,-1 1,1-1,-1 0,1 1,0-1,-1 1,1-1,0 0,0 0,0 1,0-1,0 0,0 0,0 0,1 0,-1 0,0-1,1 1,-1 0,0 0,1-1,-1 1,1-1,-1 1,1-1,-1 0,1 0,-1 1,1-1,-1 0,1 0,66-26,-42 6,-1-1,0-1,-2-1,0-2,-2 0,-1-1,-1-1,-1 0,-1-2,-2 0,-1-1,-1 0,-2-1,5-21,-9-57,-7 105,0 0,0 1,-1-1,0 0,0 0,0 1,0-1,-1 0,1 1,-1-1,0 1,0 0,0-1,0 1,-1 0,0 0,1 1,-1-1,0 1,0-1,0 1,0 0,-1 0,1 0,-1 0,-1 0,2 2,0-1,-1 1,1 0,-1 0,1 0,-1 0,1 0,0 1,-1 0,1-1,0 1,-1 1,1-1,0 0,0 1,0-1,0 1,0 0,1 0,-1 0,0 1,1-1,0 1,-1-1,1 1,0 0,0 0,0 1,-42 89,40-77,0 0,1 0,1 1,0-1,2 0,0 1,0-1,2 1,0-1,0 0,2 0,0 0,2 4,-1-6,-1-1,2 0,0 0,0 0,1-1,1 1,0-2,0 1,1-1,1-1,0 0,0 0,1-1,1 0,-1-1,1 0,0-1,1 0,0-1,0 0,2-1,9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1,'5'5,"6"1,6 0,5-1,4-1,2-2,1-1,0 0,0-1,1-1,-1 1,0 0,-1-5,0-2,0 1,1 1,-1 1,-5 2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0,'-14'20,"-5"10,-4 5,1-2</inkml:trace>
  <inkml:trace contextRef="#ctx0" brushRef="#br0" timeOffset="1733.227">216 28,'-15'15,"-9"9,-5 5,-3 3,-1 1,5-1,4-5,4-3,11-6,8-5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2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1 170,'4'0,"8"0,5 0,5 0,4 0,2 0,1 0,0 0,-5-5,-6-1</inkml:trace>
  <inkml:trace contextRef="#ctx0" brushRef="#br0" timeOffset="404.51">114 1,'0'10,"0"7,0 6,0 4,0 2,0 1,0 0,0 0,0 0,0-1,0 0,0-1,0 0,0-4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3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79,'81'-34,"-50"22,-23 7,1 0,0 1,1 0,-1 1,1 0,0 0,-1 1,1 1,0-1,0 1,0 1,1 0,-1 1,0 0,4 1,-10 0,0 0,0 1,-1-1,1 1,-1 0,0 0,0 0,0 0,0 1,0-1,-1 1,0 0,1 0,-1 0,-1 0,1 0,-1 0,1 0,-1 0,0 1,-1-1,1 0,-1 1,0-1,0 0,0 1,-1-1,1 1,-1-1,0 0,0 0,-1 1,-1 2,-8 19,-2-1,0-1,-2 0,0-1,-2-1,0 0,-2-1,-2 0,-89 120,107-138,0 0,0 1,0-1,1 0,-1 1,1 0,0 0,0-1,0 1,0 0,1 1,0-1,0 0,0 0,0 1,0-1,1 0,0 1,0-1,0 0,1 1,-1-1,1 0,0 0,0 1,1-1,-1 0,1 0,0 0,0 0,0-1,0 1,1 0,0-1,0 0,0 0,0 1,8-1,1 0,0-1,-1-1,1 1,0-2,0 0,0 0,0-1,0 0,-1-1,1-1,0 0,-1 0,0-1,0-1,0 0,0 0,-1-1,3-2,33-12,-24 11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2 169,'0'357,"0"-378,-1-4,1 0,1 0,1 1,2-1,0 1,8-25,-2 23,0 0,2 1,1 0,1 1,1 1,1 0,1 1,0 0,2 2,2-1,-19 17,2 0,-1 1,0-1,1 0,0 1,-1 0,1 0,1 0,-1 0,0 1,1-1,-1 1,1 0,0 1,-1-1,1 1,0 0,0 0,0 0,0 1,0 0,0 0,0 0,0 0,0 1,0 0,0 0,0 0,0 1,-1 0,1 0,0 0,-1 0,3 2,40 84,-29-39,3-24,-11-22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0 133,'166'-11,"-90"1,1 4,-1 3,28 5,-126-24,-106-51,111 64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2,'57'-2,"159"16,21 4,-213-18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0,'-4'1,"0"0,-1 0,1 1,0-1,-1 1,1 0,0 0,1 1,-1-1,0 1,1 0,-1 0,1 0,0 0,0 1,0-1,0 1,1 0,-1 0,1 0,0 0,0 0,1 0,-2 4,3-7,0-1,0 1,0 0,0-1,0 1,0 0,0-1,0 1,0-1,0 1,0 0,0-1,0 1,1-1,-1 1,0-1,0 1,1 0,-1-1,0 1,1-1,-1 1,1-1,-1 0,1 1,-1-1,1 1,-1-1,1 0,-1 1,1-1,-1 0,1 0,-1 1,1-1,0 0,-1 0,1 0,-1 0,1 0,0 0,-1 0,1 0,0 0,-1 0,1 0,-1 0,1 0,0-1,-1 1,1 0,-1 0,1-1,-1 1,1 0,-1-1,1 1,31-21,-34 21,1 1,0-1,0 1,0-1,0 0,-1 0,1 0,0 0,0 1,-1-2,1 1,0 0,0 0,0 0,-1-1,1 1,0 0,0-1,0 1,0-1,0 1,0-1,0 0,0 1,0-1,0 0,0 0,0 0,0 0,0 0,1 0,-1 0,0 0,1 0,-1 0,1 0,-1 0,1 0,0-1,-1 1,1 0,0 0,0-1,0 1,0 0,0 0,0 0,0-1,0 1,0 0,1 0,-1 0,1-1,-1 1,0 0,1 0,0 0,-1 0,1 0,0 0,0 0,-1 0,1 0,0 0,1 0,-29 19,21-10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367 171,'-13'-16,"-1"1,0 1,-1 0,0 1,-2 0,1 1,-1 1,-1 1,0 0,0 1,-1 1,0 1,0 1,-1 0,-12-1,29 7,-1 0,1 0,-1 1,1-1,0 1,-1-1,1 1,0 0,0 0,0 1,0-1,0 1,0-1,0 1,0 0,0 0,1 0,-1 0,1 1,0-1,-1 1,1 0,0-1,1 1,-1 0,0 0,1 0,0 0,-1 0,1 1,0-1,1 0,-1 1,1-1,-1 0,1 1,0-1,0 0,1 1,-1-1,1 0,-1 1,1-1,0 0,0 0,1 1,-1-1,13 35,2 0,1-2,2 0,22 32,-5-8,-7-10,-3 0,-2 2,-2 1,-3 0,-2 2,-1 5,-4-9,-3 0,-1 1,0 49,-7-88,0 0,-1 0,0 0,-1 0,0 0,-1 0,-1-1,0 1,0-1,-1 1,-1-1,0 0,-1-1,0 1,-1-1,0 0,-1-1,-1 1,7-7,-1-1,0 1,0-1,0 0,0 1,0-1,-1-1,1 1,-1 0,0-1,0 0,0 0,0 0,0-1,0 1,-1-1,1 0,-1 0,1 0,0-1,-1 1,1-1,-1 0,1-1,-1 1,1-1,-1 0,1 0,0 0,-1 0,1-1,0 0,0 0,0 0,0 0,0-1,1 1,-1-1,1 0,0 0,-3-3,2-1,0-1,0 1,1-1,0 0,1 0,-1 0,2 0,-1 0,1-1,0 1,1 0,0-1,0 1,1 0,0-1,0 1,1 0,0 0,0 0,2-3,3-8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26 105,'-2'1,"0"1,0-1,0 1,0 0,1 0,-1-1,1 1,-1 0,1 0,0 1,0-1,0 0,0 0,0 0,0 1,0-1,1 1,-1-1,1 0,0 1,0-1,0 1,0-1,0 1,1 0,21 167,-19-101,-3-44,0 0,2 0,1 0,1-1,1 0,2 3,1-66,2-193,-7 215,-1-5,1 1,1 0,2 0,0 1,0-1,2 1,1 1,0-1,2 2,0-1,1 1,6-6,-16 22,0 0,0 0,0 0,0 0,0 1,0-1,1 1,-1-1,1 1,-1 0,1 0,-1 0,1 1,-1-1,1 0,0 1,-1 0,1 0,0 0,0 0,-1 0,1 0,0 1,-1-1,1 1,0-1,-1 1,1 0,-1 0,1 1,-1-1,0 0,1 1,-1 0,0-1,0 1,0 0,0 0,0 0,-1 0,1 0,-1 1,1-1,-1 0,0 1,0-1,1 2,27 55,-19-44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0 132,'327'5,"-413"-65,30-5,55 53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91,'12'-10,"0"1,2 0,-1 1,1 1,0 0,0 1,1 0,-1 1,2 1,-1 0,0 1,13-1,-24 3,-1-1,0 1,1 0,-1 0,0 0,1 1,-1-1,1 1,0-1,-1 1,1 1,-1-1,1 0,-1 1,1-1,-1 1,1 0,-1 1,0-1,1 0,-1 1,0 0,0 0,0 0,0 0,0 0,-1 0,1 1,-1-1,1 1,-1 0,0 0,0 0,0 0,-1 0,1 0,-1 0,1 1,-1 1,0 8,-1 1,0-1,-1 0,-1 0,0 0,0-1,-2 1,1 0,-2-1,0 0,0 0,-1 0,-4 6,-23 56,31-68,-3 6,0 0,1 1,0 0,1-1,0 1,1 0,1 0,0 0,1 1,0-1,2 10,6 19,1-1,3 1,1-2,2 1,14 24,-29-64,1 3,1 0,0 0,0 0,0 0,0-1,0 1,1-1,0 1,0-1,0 0,0 0,0 0,0 0,1-1,0 1,-1-1,1 0,0 0,0 0,-3-3,-1 0,1 1,0-1,-1 0,1 0,-1 0,1 1,-1-1,1 0,-1 0,0 0,1 0,-1 0,0 0,0 0,0 0,0 0,0 0,0 0,0 0,0 0,0 0,0 0,-1 0,1 0,0 1,-1-1,1 0,0 0,-1 0,1 0,-1 0,1 1,-1-1,0 0,1 0,-1 1,0-1,0 1,1-1,-1 0,0 1,0-1,0 1,0 0,0-1,0 1,1 0,-1-1,0 1,0 0,0 0,-1 0,0-1,-1 0,1 0,-1 0,0 0,0 1,1-1,-1 1,0 0,0 0,1 0,-1 0,0 0,0 1,0-1,1 1,-1 0,0-1,1 1,-1 0,1 1,-1-1,1 0,-1 1,1 0,0-1,0 1,0 0,0 0,0 0,0 0,1 1,-1-1,1 0,-1 1,1-1,0 1,0-1,-1 3,-1 3,-1 1,1 0,1-1,0 1,0 0,1 0,0 0,0 1,1-1,0 0,2 7,0 4,1-1,1 0,1 0,1 0,1-1,0 0,1 0,1-1,1 0,4 6,38 66,-51-86,0 1,0-1,0 0,-1 0,1 1,-1-1,0 0,0 1,0-1,0 0,-1 1,1-1,-1 0,0 1,0-1,0 0,0 0,-1 0,1 0,-1 0,0 0,0-1,0 1,0 0,0-1,0 1,-1-1,-2 2,-5 2,-1 0,0-1,0 0,0-1,-1 0,0 0,0-2,0 1,0-1,0-1,0 0,0-1,0-1,-12-1,22 2,-23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200 511,'-12'4,"0"0,-1 2,1-1,1 2,0-1,-1 2,2-1,-1 2,1-1,1 1,0 1,0 0,0 0,1 0,1 1,0 1,1-1,0 1,0 0,1 0,1 2,3-11,1 0,0 0,0 1,0-1,1 0,-1 0,1 1,0-1,-1 0,1 0,1 0,-1 0,0 0,1 0,0 0,-1 0,1-1,0 1,1-1,-1 1,0-1,1 0,-1 0,1 0,0 0,-1 0,1-1,0 1,0-1,0 0,0 0,0 0,1 0,0 0,2 0,1 1,-1-2,1 1,-1-1,1 0,-1 0,1 0,-1-1,1 0,-1-1,1 1,-1-1,0 0,0-1,0 0,0 0,0 0,12-12,0-1,-1 0,-1-2,-1 0,0 0,-2-1,0-1,-1 0,-1-1,-1 0,4-13,-2 2,-2-1,-1 0,-2-1,-1 0,-2 0,-1 0,-2 0,-1-1,-2-8,1 31,-1 0,1 0,-2 0,0 0,0 1,-1-1,0 1,-1 0,0 0,-1 0,-1-1,4 8,0 0,-1 0,1 0,-1 0,1 1,-1 0,0-1,0 1,-1 0,1 1,-1-1,1 1,-1 0,0 0,0 0,0 1,0 0,0 0,0 0,0 1,0-1,0 1,-1 0,1 1,0-1,0 1,0 0,-3 1,0 0,0 1,0 0,1 0,-1 0,1 1,0 0,0 1,0 0,1 0,0 0,-1 1,2 0,-1 0,1 0,0 1,0 0,1 0,0 0,0 0,1 1,0 0,-5 11,2 0,0 1,1 0,2 0,0 1,0-1,2 1,1 6,0-11,1-1,0 0,1 0,1 0,1 0,0 0,0 0,2-1,0 0,0 0,1-1,1 1,2 0,-2 2,2 0,0 0,1-1,0-1,2 0,-1-1,2 0,-1-1,2 0,0-1,0-1,1 0,0-1,0-1,1 0,0-1,1-1,0-1,-1-1,10 1,35-25,-49 8</inkml:trace>
  <inkml:trace contextRef="#ctx0" brushRef="#br0" timeOffset="647.305">652 313,'-8'35,"2"0,1 0,2 0,2 1,1-1,1 1,4 12,-6-45,1-1,0 1,0-1,0 1,0-1,0 1,1-1,-1 1,1-1,0 1,-1-1,1 1,0-1,0 0,1 0,-1 0,0 1,1-1,-1 0,1-1,0 1,0 0,-1 0,1-1,0 1,0-1,1 0,-1 1,0-1,0 0,1 0,-1-1,1 1,-1 0,0-1,1 1,-1-1,1 0,-1 0,1 0,-1 0,1 0,-1-1,3 0,7-7,-1 0,0-1,-1-1,0 0,0 0,-1-1,0 0,-1 0,0-1,-1 0,0-1,-1 1,-1-1,3-9,0 4,65-145,-73 162,0 0,0 0,1 0,-1 0,1 0,-1 0,1 0,-1 0,1 1,-1-1,1 0,0 0,-1 1,1-1,0 0,0 1,0-1,-1 1,1-1,0 1,0-1,0 1,0 0,0-1,0 1,0 0,0 0,0 0,0 0,0 0,0 0,0 0,0 0,0 0,0 0,0 0,0 1,0-1,0 0,0 1,0-1,-1 1,1-1,0 1,0-1,0 1,0-1,-1 1,1 0,0 0,-1-1,1 1,-1 0,1 0,-1 0,1 0,26 62,-23-51,42 217,-38-153,-4 1,-5 72,-1-49,3-94,0 1,-1 0,0 0,0-1,-1 1,0 0,0 0,0-1,-1 1,0-1,0 1,-1-1,0 0,0 0,0 0,-1-1,0 1,0-1,0 1,-1-1,1-1,-1 1,0-1,-1 0,1 0,-1 0,0-1,-4 3,5-5,1 1,0-1,-1 0,1 0,-1-1,1 1,-1-1,1 0,-1 0,1 0,-1-1,1 1,-1-1,1-1,0 1,-1 0,1-1,0 0,0 0,0 0,0 0,0-1,1 0,-1 0,1 0,-1 0,1 0,0-1,1 1,-1-1,0 0,1 1,0-1,-2-4,2-2,0 0,1 0,0 0,1 0,0 0,1 0,-1 0,2 0,0 0,0 0,0 0,2 1,-1-1,1 1,0 0,1 0,0 0,0 1,1-1,0 1,7-6,-1 1,1 0,0 1,1 1,0 0,1 1,0 1,1 0,0 1,0 0,0 1,18-4,12-4,-28 8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155 219,'-20'5,"-10"6,-1 7,1-1,5 3,6-4</inkml:trace>
  <inkml:trace contextRef="#ctx0" brushRef="#br0" timeOffset="764.619">324 445,'-16'9,"-1"0,1 1,1 0,0 1,0 1,1 1,1 0,0 0,9-8,-1 0,1 1,0-1,1 1,-1 0,1 0,0 0,1 0,-1 1,1-1,0 1,1-1,0 1,0 0,0-1,1 1,0 0,0 0,1-1,0 1,0 0,0-1,2 5,-1-6,-1-1,1 1,0 0,1-1,-1 1,1-1,0 0,0 0,0 0,0 0,1-1,0 1,0-1,0 0,0 0,0 0,0-1,1 1,-1-1,1 0,0 0,0-1,-1 1,1-1,0 0,0-1,0 1,0-1,1 0,-1 0,0 0,0-1,0 0,0 0,0 0,-1-1,1 1,0-1,-1 0,1-1,3-2,13-12,-1-2,-1 0,-1-1,-1-1,-1 0,-1-1,0-1,9-22,-9 15,-1-1,-2 0,-1 0,-1-1,-2 0,-1-1,-2 0,-1 0,-1-1,-2 1,-2 0,-4-32,6 61,-1-1,0 1,0 0,-1 0,0-1,1 1,-1 0,0 0,-1 0,1 0,-1 0,0 0,0 1,0-1,0 0,-1 1,0 0,1-1,-1 1,0 0,-1 0,1 1,0-1,-1 1,1 0,-1 0,0 0,0 0,0 0,0 1,0 0,0 0,0 0,0 0,-1 1,1-1,0 1,0 0,-1 1,1-1,0 1,0 0,0 0,-1 0,1 0,0 1,1-1,-1 1,0 0,-4 8,1-1,1 1,0 0,0 0,1 1,1 0,0 0,0 0,1 0,0 0,1 1,0-1,1 1,0 0,1-1,1 1,-1 0,2-1,1 9,-2 14,4-4,0 1,2-1,1 0,1-1,2 0,1 0,1-1,1-1,2 0,1-1,0-1,2-1,7 6,-23-26,25 38,-19-27,0-1,1 0,1-1,0 0,1 0,0-2,12 10,-8-14,-4-7</inkml:trace>
  <inkml:trace contextRef="#ctx0" brushRef="#br0" timeOffset="1031.658">1255 389,'-28'38,"-15"28,0 6,2-8,9-11,9-9,9-7,2-10,3-5,-2-7,1 0,3-3</inkml:trace>
  <inkml:trace contextRef="#ctx0" brushRef="#br0" timeOffset="1286.441">917 389,'24'33,"18"22,6 5,-6-2,-3-7,-6-12,-7-7,-3-9,-6-5,-1-4,-3 0,1-3,3-3,-2-2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18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112 178,'18'39,"-5"20,-2 1,-2 0,-4 0,-1 1,-4-1,-2 6,1-19,-25 120,20-144,-2-5</inkml:trace>
  <inkml:trace contextRef="#ctx0" brushRef="#br0" timeOffset="494.082">0 151,'27'-19,"0"1,2 2,0 1,0 1,1 1,1 2,0 1,0 2,1 1,0 1,30-1,-52 5,-1 0,1 1,-1 0,1 1,0 0,0 0,-1 1,1 1,-1-1,1 1,-1 1,1 0,-1 0,0 1,-1 0,1 1,-1 0,1 0,-1 1,-1 0,1 0,5 7,-11-9,-1 1,0-1,0 1,0-1,0 1,0-1,-1 1,0-1,0 1,-1 0,1-1,-1 1,0-1,0 1,0-1,-1 0,1 1,-1-1,0 0,0 0,-1 0,-1 2,-69 80,69-81,-58 53,41-41,2 0,0 2,1 0,1 1,0 1,2 1,-6 11,20-31,-1 1,1 0,0-1,0 1,0 0,0 0,1 0,-1 0,1 0,-1 0,1 0,0-1,0 1,1 0,-1 0,1 0,-1 0,1 0,0 0,0-1,0 1,0 0,1-1,-1 1,1 0,-1-1,1 0,0 1,0-1,0 0,0 0,1 0,-1-1,0 1,1 0,100 42,-85-38,-14-5,4 1,0 0,0 0,0 0,-1 1,1 1,-1-1,0 1,0 0,0 1,0 0,-1 0,0 0,0 1,0 0,-1 0,4 6,-9-6,0-1,-1 1,0-1,0 1,0-1,-1 0,1 1,-1-1,-1 0,1 0,-1 0,0 0,0-1,0 1,-1-1,1 0,-1 0,0 0,0 0,-1-1,1 0,-1 1,1-2,-1 1,0 0,0-1,-5 1,7-1,-28 19,0-1,-2-2,0-2,-1 0,-1-3,0 0,0-3,-2 0,26-9</inkml:trace>
  <inkml:trace contextRef="#ctx0" brushRef="#br0" timeOffset="1147.649">988 573,'-5'9,"0"0,1 1,0-1,0 1,1 0,1 0,0 0,0 0,1 0,0 1,0-1,1 0,1 1,0-1,0 0,1 0,0 0,1 0,0 1,-1-8,0-1,0 0,0 0,0 0,0 0,0-1,1 1,-1 0,1-1,-1 0,1 0,-1 1,1-1,0-1,0 1,-1 0,1-1,0 1,0-1,0 0,-1 0,1 0,0 0,0-1,0 1,-1-1,1 0,0 1,1-2,78-36,114-107,-196 144,1 0,0 0,0 0,0 0,0 0,0 1,0-1,0 0,0 1,1-1,-1 1,0-1,0 1,0 0,1-1,-1 1,0 0,0 0,1 0,-1 0,0 0,0 0,1 0,-1 1,0-1,0 0,0 1,1-1,-1 0,0 1,0 0,0-1,0 1,0 0,0-1,0 1,0 0,0 0,0 0,0 0,0 1,21 55,-10-21,-8-29,0-1,0 0,1 0,-1 0,2 0,-1-1,0 0,1 0,0-1,0 1,1-1,-1 0,1-1,0 0,-1 0,2 0,-1-1,0 0,0 0,1-1,-1 0,1 0,-1-1,1 0,-1 0,1-1,-1 0,1 0,-1-1,0 0,0 0,0-1,0 0,0 0,0 0,-1-1,6-4,159-124,-141 104,-1-2,-1 0,-2-2,-1-1,-1-1,-3-1,0-1,-2-1,-2-1,-2 0,8-30,-22 66,2-5,-1 1,1-1,-1 0,-1 0,1 0,-1 0,0 0,-1 0,0 0,0 0,0 0,-1 0,0 0,0 0,-1 0,0 0,0 0,-1 1,-1-4,2 10,0-1,0 1,-1 0,1 0,0 0,-1 0,1 0,0 0,0 1,0-1,-1 1,1 0,0-1,0 1,0 0,0 0,0 1,0-1,0 0,0 0,1 1,-1 0,0-1,1 1,-1 0,1-1,0 1,0 0,0 0,-1 0,2 0,-1 0,0 0,0 1,-8 15,0 0,1 1,1-1,1 2,1-1,-3 16,5-12,1-1,1 0,1 1,1-1,1 1,1-1,1 0,1 0,3 6,70 197,-66-158,-19-65,-1-11</inkml:trace>
  <inkml:trace contextRef="#ctx0" brushRef="#br0" timeOffset="1395.047">1609 291,'43'0,"29"0,11-5,2-1,-5 0,-5 1,-7 1,-5 2,-8 1,-4 0,-6 1,-6 1,-5-1,-3 0,-7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0,'-91'136,"5"3,7 4,6 3,23-48,30-63,13-23,11-23,29-51,2 1,2 1,3 3,8-5,3-4,3-4,3 3,49-45,-105 110,0 1,0-1,1 1,-1-1,0 1,1 0,-1 0,1-1,-1 1,1 0,-1 0,1 0,0 1,-1-1,1 0,0 1,0-1,0 1,-1-1,1 1,0 0,0 0,0 0,0 0,0 0,0 0,-1 1,1-1,0 0,0 1,0 0,0-1,-1 1,1 0,0 0,-1 0,1 0,-1 0,1 0,-1 0,0 1,1-1,-1 1,0-1,0 1,0-1,0 1,0-1,0 1,0 0,-1 0,1-1,-1 1,1 0,-1 0,0 0,1 0,-1 0,0 0,14 177,48 30,21 5,-78-191,-18-22,2-11,1-3</inkml:trace>
  <inkml:trace contextRef="#ctx0" brushRef="#br0" timeOffset="253.042">181 452,'43'4,"34"3,13-1,1-1,-11-1,-8-2,-12-1,-12 0,-14-1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311 118,'-10'-12,"-1"0,-1 1,0 0,-1 1,0 0,0 1,-1 1,0 0,-1 1,0 0,-13-3,26 9,0 1,0-1,0 1,0 0,0 0,0 0,0 0,0 0,0 1,0-1,0 0,0 1,0 0,0-1,1 1,-1 0,0 0,0 0,1 0,-1 0,1 0,-1 0,1 1,-1-1,1 1,0-1,-1 1,1-1,0 1,0 0,0 0,1-1,-1 1,0 0,1 0,-1 0,1 0,-1 0,1 0,-3 84,4-72,0-3,0 38,3 0,2-1,2 0,4 12,52 138,-51-156,-2 1,-1 0,-3 0,-2 0,-1 1,-2 3,-2-40,1 0,-1-1,0 1,-1-1,0 1,0 0,0-1,-1 0,0 1,0-1,0 0,-1 0,0 0,0 0,-1-1,0 1,0-1,0 0,0 0,-1 0,0 0,0-1,0 0,-1 0,1-1,-1 1,0-1,0 0,0-1,0 1,-6 0,9-1,0-1,0 0,-1 1,1-1,-1-1,1 1,-1 0,1-1,-1 0,1 0,-1 0,1 0,-1 0,1-1,-1 0,1 1,-1-1,1-1,0 1,-1 0,1-1,0 0,0 1,0-1,0 0,1-1,-1 1,0 0,1-1,0 0,-1 1,1-1,0 0,1 0,-1 0,0-1,1 1,0 0,-1 0,1-1,8-39,0 24</inkml:trace>
  <inkml:trace contextRef="#ctx0" brushRef="#br0" timeOffset="569.019">678 513,'-9'14,"0"0,0 1,2 0,0 1,0 0,2 0,0 0,1 0,0 1,2 0,0 0,0 0,2 0,0 0,1 5,0-20,-1 1,1 0,0-1,0 1,0-1,0 1,0-1,1 0,-1 1,1-1,-1 0,1 0,0 0,0 0,0 0,0-1,0 1,0 0,0-1,1 0,-1 1,0-1,1 0,-1 0,1 0,0-1,-1 1,1-1,0 1,-1-1,1 0,0 0,-1 0,1 0,0-1,-1 1,1-1,1 0,4-1,0-1,0 0,0 0,-1-1,1 0,-1 0,0-1,0 0,0 0,-1 0,5-6,12-15,-1-2,-1-1,-1-1,-2 0,-1-1,-1-1,-2-1,-1 0,-2-1,-1 0,-2-1,-1 0,-2 0,0-15,-4 39,-1-1,-1 1,0-1,0 1,-1-1,0 1,-1 0,-1 0,0 0,-4-9,6 16,0 0,0 1,0-1,-1 1,1 0,-1 0,0 0,0 0,0 0,0 0,0 1,-1 0,1-1,-1 1,1 0,-1 1,0-1,0 1,0 0,0 0,0 0,0 0,0 1,0-1,0 1,0 0,0 0,0 1,0-1,0 1,0 0,0 0,-3 1,1 0,0 1,0-1,0 1,0 1,1-1,-1 1,1 0,0 0,0 0,0 1,1 0,-1-1,1 2,0-1,1 0,-1 1,1 0,0 0,1 0,0 0,-1 0,2 1,-2 4,-1 11,0 0,1 0,2 0,0 1,1-1,3 17,0-16,0 0,2 0,1-1,1 0,0 0,2 0,1-1,0-1,1 0,2 0,0-1,15 17,72 74,-99-109,0 0,0 0,-1 0,1 0,0-1,0 1,0 0,0 0,0-1,0 1,0-1,1 1,-1-1,0 1,0-1,0 1,0-1,1 0,-1 0,0 0,0 0,1 0,-1 0,0 0,0 0,1 0,-1-1,0 1,0 0,0-1,0 1,1-1,8-6</inkml:trace>
  <inkml:trace contextRef="#ctx0" brushRef="#br0" timeOffset="979.643">1525 456,'-29'38,"-14"23,-4 1,5-6,10-7,5-12,9-12</inkml:trace>
  <inkml:trace contextRef="#ctx0" brushRef="#br0" timeOffset="1218.865">1243 401,'28'38,"20"22,7 6,-7-3,-6-13,-11-10,-6-11,-1-11,-6-9</inkml:trace>
  <inkml:trace contextRef="#ctx0" brushRef="#br0" timeOffset="1733.503">1976 513,'-12'12,"1"0,0 1,1 1,0 0,1 1,0-1,2 2,-1-1,2 1,0 0,1 0,1 1,0 0,1 0,0 9,3-24,0 1,1-1,-1 0,0 1,1-1,-1 0,1 0,0 1,0-1,0 0,0 0,0 0,0 0,0 0,1 0,-1 0,1-1,0 1,-1 0,1-1,0 1,0-1,0 0,0 0,0 0,0 0,0 0,0 0,1 0,-1-1,0 1,0-1,1 1,-1-1,0 0,1 0,-1 0,0 0,1-1,-1 1,0 0,1-1,-1 0,0 0,0 1,0-1,1-1,12-5,0 0,-1-2,0 0,0 0,-1-1,-1-1,1 0,-2 0,0-2,0 1,-1-1,0-1,-2 0,1 0,2-9,10-26,-2-2,-3 0,-2-1,-2 0,-2-3,-8 44,0-1,-1 1,-1 0,0-1,0 1,-1 0,0 0,-1-1,0 1,-1 0,-1 0,1 1,-2-1,1 1,-1 0,-1 0,0 0,0 1,-1 0,-1 0,0-1,5 8,-1-1,1 1,0 0,0 0,-1 1,1-1,-1 1,0 0,1 0,-1 0,0 0,0 0,0 1,1 0,-1 0,0 0,0 0,0 0,0 1,1 0,-1 0,0 0,0 0,1 0,-1 1,1 0,-1-1,1 1,-3 3,-1 0,-1 1,1-1,1 2,-1-1,1 1,0 0,1 0,0 1,0-1,0 1,1 0,-1 4,-1 8,1 1,1 0,0 0,2 0,1 0,0 0,2 0,0 1,1-1,1 0,2 0,0-1,1 1,0-1,5 8,-3-12,0 0,1 0,1-1,0-1,1 1,1-2,0 0,0 0,2-1,-1 0,3-1,37 16,-29-21</inkml:trace>
  <inkml:trace contextRef="#ctx0" brushRef="#br0" timeOffset="2285.796">2400 541,'0'8,"0"1,1-1,0 0,1 0,0 0,0 0,0 0,1-1,0 1,1-1,0 0,0 0,0 0,1 0,0-1,0 1,1-1,0-1,0 1,0-1,5 3,-5-9,1 0,-1-1,0 0,1 0,-1 0,0-1,0 1,0-2,0 1,-1-1,0 1,1-1,-1-1,-1 1,1-1,0 0,-1 0,0 0,-1-1,1 1,-1-1,0 0,0 0,-1 0,1-2,7-9,6-9,44-52,-59 77,1 0,-1 1,0-1,0 0,1 1,-1-1,1 1,-1 0,0 0,1-1,-1 1,1 0,-1 0,1 0,-1 0,1 0,-1 1,0-1,1 0,-1 1,1-1,-1 1,0-1,1 1,-1 0,0 0,0-1,0 1,1 0,-1 0,0 0,0 0,0 0,-1 1,1-1,0 0,0 0,-1 1,1-1,0 0,-1 1,1-1,-1 0,0 1,19 66,14 190,-35-26,1-219,0 0,0 1,-2-2,1 1,-2 0,0-1,0 1,-1-1,0 0,-1-1,-1 1,0-1,0 0,-1-1,-1 0,0 0,0-1,0 0,-7 4,11-9,1 0,-1-1,0 1,0-1,0-1,0 1,-1-1,1 0,-1 0,1 0,-1-1,0 0,0 0,1 0,-1-1,0 0,0 0,0 0,0-1,1 0,-1 0,0-1,0 1,1-1,0 0,-1-1,1 1,0-1,0 0,0 0,0-1,1 0,-1 1,-1-4,2 3,1-1,-1 0,1 1,0-1,1-1,-1 1,1 0,0-1,0 1,1-1,0 1,0-1,0 0,0 1,1-1,0 0,0 0,1 0,0 1,0-1,0 0,0 1,2-3,65-118,-33 82,-21 26</inkml:trace>
  <inkml:trace contextRef="#ctx0" brushRef="#br0" timeOffset="2566.058">3077 485,'43'-5,"29"-2,7 1,-5 1,-11 2,-10 0,-11 2,-7-4,-9-1</inkml:trace>
  <inkml:trace contextRef="#ctx0" brushRef="#br0" timeOffset="2821.16">3190 682,'44'5,"27"-3,8-3,-5 0,-11 0,-11-1,-9 1,-13-4,-6-2,-2 1,-5 1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3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442 452,'0'-3,"0"1,-1 0,1 0,0 0,-1 0,1 0,-1 0,0 0,0 0,0 0,0 0,0 0,0 0,-1 0,1 1,0-1,-1 1,0-1,1 1,-1-1,0 1,1 0,-1 0,0 0,0 0,0 0,0 0,0 0,0 1,-1-1,1 1,0 0,0-1,0 1,0 0,-2 0,-79 9,65-5,2 1,-1 1,1 0,-1 2,2-1,-1 2,-9 7,24-15,0-1,0 1,0 0,0 0,0-1,0 1,0 0,0 0,0 0,0 0,0 0,1 1,-1-1,0 0,1 0,-1 0,1 1,0-1,-1 0,1 0,0 1,0-1,0 0,-1 1,1-1,1 0,-1 1,0-1,0 0,0 1,1-1,-1 0,1 1,-1-1,1 0,-1 0,1 0,0 0,0 0,-1 1,1-1,0 0,0-1,0 1,0 0,0 0,0 0,0-1,1 1,-1 0,0-1,0 1,0-1,1 1,-1-1,0 0,77 28,-71-27,-5-1,0 0,-1-1,1 1,0 0,0 0,-1 0,1 0,0 0,0 1,-1-1,1 0,0 1,-1-1,1 1,-1 0,1 0,-1-1,1 1,-1 0,1 0,-1 0,0 1,1-1,-1 0,0 0,0 1,0-1,0 0,0 1,0 0,0-1,-1 1,1-1,-1 1,1 0,-1-1,1 1,-1 0,0-1,0 1,0 0,0 0,0-1,0 1,-1 1,-83 73,-110 63,192-136,-1-1,1 0,0 0,0 1,0-1,0 1,0 0,0-1,1 1,-1 0,1 0,0 0,0 0,0 0,0 0,1 0,-1 1,1-1,0 0,0 0,0 1,0-1,0 0,1 0,-1 0,1 0,0 1,0-1,0 0,1 0,-1-1,1 1,-1 0,1 0,0-1,0 1,0-1,1 1,-1-1,0 0,1 0,-1 0,1 0,0-1,0 1,0-1,0 0,1 1,11 3,0-1,0-1,0 0,0-1,0-1,0-1,0 0,1 0,-1-2,0 0,0 0,0-2,12-4,-16 5,0-1,0-1,-1 0,0-1,0 1,0-2,-1 0,0 0,0 0,-1-1,0-1,0 1,-1-1,0-1,5-7,-2-1</inkml:trace>
  <inkml:trace contextRef="#ctx0" brushRef="#br0" timeOffset="402.857">330 0,'0'63,"-11"177,-57 165,-13-55,71-107,10-220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1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381 232,'3'-7,"-1"0,0-1,0 1,0 0,-1 0,0-1,-1 1,1-1,-1 1,-1-1,0 1,0-1,0 1,-1 0,0 0,0 0,-1 0,0 0,0 0,0 0,-1 1,0 0,-1 0,1 0,-1 0,-2-2,-1 3,0 0,0 0,0 1,0 0,-1 1,0-1,1 2,-1-1,0 1,-1 0,1 1,0 0,0 1,0 0,-1 0,1 1,0 0,0 1,0 0,0 0,0 1,0 0,1 1,-1-1,1 2,0-1,0 1,1 1,-1-1,1 1,0 0,1 1,-1 0,1 0,1 0,-1 1,1-1,1 1,-1 1,1-1,1 1,-1 0,3 16,0-1,2 1,1-1,0 1,2-1,1 0,1 0,1-1,1 1,1-1,1-1,0 0,2 0,1-2,1 1,1-1,58 116,-62-114,-1 0,-1 0,-1 1,-1 0,-1 1,0 0,-2 0,-1 0,-1 6,-1-19,-1 0,1 0,-2 0,0 0,0 0,-1 0,0-1,-1 1,0 0,0-1,-1 0,-1 0,0 0,0 0,-1-1,0 0,-1 0,-4 4,5-6,-1 0,0 0,-1 0,0-1,0 0,0-1,-1 0,1 0,-1-1,-1 0,1 0,0-1,-1-1,0 1,1-1,-1-1,0 0,0 0,0-1,-4-1,-4-4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58 375,'-46'373,"38"-329,5-113,7 33,1 0,2 0,1 1,2 0,2 1,1 0,1 1,2 0,1 1,2 1,19-25,-36 53,-2 2,0-1,1 1,-1 0,0-1,0 1,0 0,1 0,-1 0,1-1,-1 1,1 0,0 0,-1 0,1 0,0 0,0 0,-1 0,1 0,0 0,0 0,0 0,0 1,0-1,0 0,1 1,-1-1,0 1,0-1,0 1,1-1,-1 1,0 0,0 0,1-1,-1 1,0 0,1 0,-1 1,0-1,0 0,1 0,-1 1,0-1,0 0,1 1,-1-1,0 1,0 0,0-1,0 1,0 0,0 0,0-1,0 1,0 0,0 1,21 116,-21-113,-1-2,1 0,-1-1,1 1,-1-1,1 1,0-1,0 1,0-1,1 1,-1-1,0 0,1 1,0-1,-1 0,1 0,0 0,0-1,0 1,0 0,1 0,11 2</inkml:trace>
  <inkml:trace contextRef="#ctx0" brushRef="#br0" timeOffset="1222.899">58 121,'20'0,"10"0,5 0,2 0,-1 0,-1 0,-12 0,-10-5,-7-6,-9-2,-5-2,-5 0,0-2,-4 3,2-2,4 2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0 284,'39'-5,"21"-2,6 1,-3 1,-8 1,-9 2,-11 6,-13 2</inkml:trace>
  <inkml:trace contextRef="#ctx0" brushRef="#br0" timeOffset="247.49">28 537,'39'-5,"26"-1,8-5,-5 0,-8 1,-10 3,-8 3,-8 1,-3 2,-8-4,-8-2</inkml:trace>
  <inkml:trace contextRef="#ctx0" brushRef="#br0" timeOffset="648.48">1016 1,'-45'39,"17"-17,0 1,2 2,1 0,1 2,2 0,0 2,2 0,-14 28,31-51,0 0,0 1,1-1,0 1,0 0,1 0,0 0,0 0,1-1,-1 1,2 0,-1 0,1 0,0 0,0 0,1 0,0 0,0-1,0 1,1-1,0 1,0-1,1 0,0 0,0-1,0 1,1-1,0 0,0 0,0 0,0-1,1 0,0 0,0 0,0-1,0 1,0-2,1 1,0-1,0 1,8-1,0 0,-1 0,1-2,0 0,0 0,0-1,-1-1,1-1,0 0,-1-1,0 0,0-1,0-1,-1 0,0-1,0 0,0-1,-1 0,0-1,-1-1,0 0,0 0,-1-1,0 0,-1-1,-1 0,0-1,0 1,4-14,-8 19,0 0,-1-1,0 1,0-1,0 0,-1 1,-1-1,1 0,-1 0,-1-1,0 1,0 0,0 0,-1 0,0 0,-1 0,1 0,-2 0,1 0,-1 1,0-1,-1 1,1 0,-2 0,1 0,-5-5,-7-3,2 2</inkml:trace>
  <inkml:trace contextRef="#ctx0" brushRef="#br0" timeOffset="955.086">536 142,'29'19,"2"-1,0-2,1-1,0-1,1-2,0-1,23 4,188 29,-180-37,0 4,0 3,46 16,-56-13,-31-11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0 423,'36'-5,"138"-30,-166 32,0 0,0 0,0-1,0 0,0 0,-1-1,0 0,0-1,0 1,-1-1,0 0,0-1,0 0,-1 0,0 0,0 0,-1-1,2-3,3-1,-9 35,-1-6,22 110,-48 208,22-189,20-177,14-21,-12 26</inkml:trace>
  <inkml:trace contextRef="#ctx0" brushRef="#br0" timeOffset="396.919">705 282,'-315'226,"312"-225,0 0,0 0,1 0,-1 1,1-1,-1 1,1-1,0 1,0 0,0 0,-1 0,2 0,-1 1,0-1,0 1,1-1,0 1,-1-1,1 1,0 0,0-1,0 1,1 0,-1 0,1 0,-1 0,1-1,0 1,0 0,0 0,1 0,-1 0,1 0,-1 0,1-1,0 1,0 0,0 0,1 0,15 15,1-1,0-1,2 0,0-2,0 0,20 9,36 26,-74-49,-1 1,0 0,1-1,-1 1,0 0,0 0,0 0,1 0,-1 0,0 0,0 0,0 0,0 0,-1 0,1 1,0-1,0 0,-1 1,1-1,-1 0,1 1,-1-1,0 1,1-1,-1 1,0-1,0 1,0-1,0 1,-1 1,-6 4</inkml:trace>
  <inkml:trace contextRef="#ctx0" brushRef="#br0" timeOffset="1081.578">254 1,'5'0,"16"0,9 0,4 0,2 0,3 0,1 0,-2 0,-3 0,-2 0,-3 0,0 0,-2 0,0 4,-5 3</inkml:trace>
  <inkml:trace contextRef="#ctx0" brushRef="#br0" timeOffset="1600.187">932 85,'25'-1,"-18"0,-1 0,0 0,0 0,0 1,0 0,0 0,1 1,-1 0,0 0,0 0,0 1,0 0,0 0,-1 0,1 1,0 0,-1 0,0 0,0 0,0 1,4 4,-9-2,1 0,-1 0,-1 1,1-1,-1 0,0 0,-1 0,1 0,-1 0,0-1,-1 1,0 0,1-1,-2 0,1 0,-1 0,1 0,-1 0,-1-1,1 1,-1-1,1 0,-1-1,-1 2,-98 103,103-107,1 0,0 1,-1-1,1 1,0-1,0 1,0-1,0 1,0-1,0 0,1 1,-1-1,0 1,1-1,-1 1,1-1,-1 0,1 0,0 1,0-1,0 0,-1 0,1 0,0 1,0-1,0 0,1-1,-1 1,0 0,0 0,0 0,1-1,-1 1,0 0,1-1,-1 1,1-1,-1 0,0 0,1 1,0-1,64 16,16-11,-57-5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2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70 205,'-19'24,"-7"13,2-1</inkml:trace>
  <inkml:trace contextRef="#ctx0" brushRef="#br0" timeOffset="5263.942">380 600,'-67'56,"25"-23,2 2,1 1,1 3,-8 13,10 32,36-82,-1 1,1-1,0 0,0 0,0 0,1 0,-1 1,0-1,1 0,0 0,-1 0,1 0,0 0,0 0,0 0,0 0,0 0,1-1,-1 1,1 0,-1-1,1 1,-1-1,1 0,0 1,0-1,-1 0,1 0,0 0,0 0,0 0,0-1,1 1,-1 0,0-1,0 0,0 0,0 1,2-1,6-2,0 1,-1-1,1 0,-1-1,0 0,0-1,0 0,0 0,-1-1,1 0,-1 0,0-1,-1 0,1-1,-1 1,-1-1,1-1,-1 1,0-1,4-9,17-18,-1-1,-1-1,-3-1,-1-2,-2 0,-1-1,-3 0,-1-1,-2-1,-2-1,-2 1,-1-7,-5 22,0 3,0 0,-2 0,-1 0,-1 0,-1 0,-1 0,4 23,0 0,0 0,0 0,-1 0,1 0,-1 0,1 0,-1 0,1 1,-1-1,0 0,0 0,0 1,0-1,0 0,0 1,-1-1,1 1,0-1,-1 1,1 0,-1 0,0-1,1 1,-1 0,0 0,0 1,1-1,-1 0,0 1,0-1,0 1,0-1,0 1,0 0,0 0,0 0,0 0,0 0,0 0,0 1,0-1,0 1,1-1,-1 1,0 0,0 0,0 0,1 0,-1 0,0 0,1 0,-1 0,1 1,-1-1,1 1,0-1,0 1,-1 0,-6 10,1 0,1 0,0 0,1 1,0-1,0 1,2 1,0-1,0 1,1-1,1 1,0-1,1 1,0 0,2 9,45 205,-47-228,78 260,-33-148,-31-103,1-6</inkml:trace>
  <inkml:trace contextRef="#ctx0" brushRef="#br0" timeOffset="5532.687">1029 487,'-29'38,"-14"23,-5 5,6-3,10-8,6-9,7-6,7-7,1-8,2-3,-2-6,0-6</inkml:trace>
  <inkml:trace contextRef="#ctx0" brushRef="#br0" timeOffset="5794.697">775 459,'10'38,"12"18,3 4,2-9,1-7,0-7,-4-5,-1-7,-1-4,2-1,1-3,-3-4</inkml:trace>
  <inkml:trace contextRef="#ctx0" brushRef="#br0" timeOffset="6433.853">1425 571,'-22'15,"2"1,0 0,1 2,1 0,1 2,0-1,1 2,2 0,0 1,1 1,1 0,-5 15,16-35,-1 0,1 0,0 0,0-1,0 1,1 0,-1 0,1 0,0 0,-1 0,1 0,1 0,-1 0,0 0,1 0,-1 0,1 0,0 0,0 0,0 0,0-1,1 1,-1 0,1-1,0 1,0-1,-1 0,2 1,-1-1,0 0,0 0,1 0,-1-1,1 1,-1-1,1 1,0-1,-1 0,1 0,0 0,0 0,0 0,0-1,0 1,0-1,0 0,0 0,0 0,0 0,1-1,9-2,0 0,0-2,-1 1,1-1,-1-1,0-1,0 1,-1-2,0 1,0-2,-1 1,0-2,-1 1,0-1,0-1,-1 1,0-1,-1-1,0 0,-1 0,0 0,-1 0,1-5,22-33,-8 18,-1-1,-1 0,-2-2,-2 0,-1 0,-1-1,-2-1,-2 0,2-21,-8 34,-1 1,-1-1,-1 1,-1-1,-1 1,-1 0,-6-19,8 37,0-1,0 0,0 0,-1 1,1-1,-1 1,-1 0,1 0,-1 0,1 0,-2 1,1 0,0-1,-1 2,0-1,0 0,0 1,0 0,0 0,-1 0,1 1,-1 0,0 0,0 0,0 1,0 0,0 0,0 0,0 1,0 0,0 0,-1 1,2-1,1 1,-1 0,0 0,0 0,1 1,-1 0,0 0,1 0,0 0,0 1,-1-1,1 1,1 0,-1 0,0 1,1-1,0 1,0 0,0 0,0 0,0 0,1 0,0 1,0-1,0 1,0-1,-20 127,23-100,0-1,2 0,1 0,2 0,1 0,1-1,1 0,2-1,6 11,101 178,-76-100,-31-99</inkml:trace>
  <inkml:trace contextRef="#ctx0" brushRef="#br0" timeOffset="7297.521">1932 459,'-49'167,"56"-85,-6-80,0 0,0-1,0 1,0-1,0 1,0 0,0-1,1 0,-1 1,0-1,1 0,-1 0,1 0,0 0,-1 0,1 0,0 0,0 0,-1-1,1 1,0-1,0 1,0-1,0 0,0 1,-1-1,1 0,0 0,0-1,0 1,0 0,0-1,0 1,0-1,-1 1,1-1,0 0,-1 0,1 0,0 0,-1 0,11-7,0 0,-1-1,0-1,0 1,-1-2,-1 1,0-1,0-1,-1 0,-1 0,0 0,1-4,30-44,-38 60,0 1,0-1,0 0,0 0,0 1,0-1,0 0,0 1,0-1,0 0,0 1,0-1,0 0,0 1,0-1,0 0,0 0,1 1,-1-1,0 0,0 1,0-1,1 0,-1 0,0 1,0-1,0 0,1 0,-1 0,0 0,0 1,1-1,-1 0,0 0,1 0,-1 0,0 0,1 0,-1 0,0 1,1-1,-1 0,0 0,0 0,1 0,-1-1,0 1,1 0,-1 0,0 0,1 0,-1 0,0 0,1 0,-1 0,0-1,0 1,1 0,-1 0,0 0,0-1,0 1,1 0,-1 29,-29 161,1 53,22-199,-1 0,-2 0,-2-1,-1-1,-3 0,-18 38,32-77,-1 0,1 0,0-1,-1 1,0 0,1-1,-1 1,0-1,0 1,0-1,-1 0,1 0,-1 0,1 0,-1 0,0 0,1-1,-1 0,0 1,0-1,0 0,0 0,0-1,0 1,0 0,-1-1,1 0,0 0,0 0,0 0,0-1,-1 1,1-1,0 1,0-1,0 0,0-1,0 1,1 0,-1-1,0 1,1-1,-1 0,1 0,-1 0,1 0,0-1,0 1,-1-1,-4-10,1 0,0 0,1 0,1-1,0 0,1 0,0 0,1 0,1 0,0 0,0-1,2 1,0 0,1-1,1-3,-1 2,1 1,1 0,0 0,1 0,1 0,0 1,1 0,1 0,0 1,4-5,6-8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1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587 395,'-2'-2,"1"1,0-1,-1 0,0 0,1 1,-1-1,0 1,0-1,0 1,1 0,-2 0,1-1,0 2,0-1,0 0,0 0,-1 1,1-1,0 1,0 0,-1-1,1 1,0 0,-1 0,0 1,0-2,-21-1,1 0,-1 2,0 1,0 0,0 2,0 1,1 1,0 1,0 0,-15 8,-23 20,59-33,1 0,0 0,0 0,0-1,0 1,0 0,0 0,1 1,-1-1,0 0,0 0,1 0,-1 0,1 1,-1-1,1 0,-1 1,1-1,0 0,0 1,-1-1,1 0,0 1,0-1,0 0,1 1,-1-1,0 1,1-1,-1 0,0 0,1 1,-1-1,1 0,0 0,-1 1,1-1,0 0,0 0,0 0,0 0,0 0,0 0,0-1,0 1,0 0,0 0,1-1,-1 1,155 76,-154-76,0 0,-1 1,1-1,-1 0,0 1,1 0,-1-1,0 1,0 0,0-1,0 1,0 0,0 0,-1 0,1 0,-1 0,1 0,-1 0,0 0,0 0,0 0,0 0,0 0,0 0,0 0,-1 0,1 0,-1 0,1 0,-1 0,0 0,0 0,0 0,0-1,0 1,0 0,-1-1,1 1,-1 0,-65 61,56-55,-222 181,229-187,0 1,1 0,-1 0,1 0,0 0,0 0,0 1,0-1,1 1,-1 0,1 0,0 0,0 0,0 0,1 0,-1 1,1-1,0 1,0-1,1 1,0-1,-1 1,1-1,1 1,-1-1,1 1,-1-1,1 0,1 1,-1-1,1 0,-1 1,1-1,0 0,1-1,-1 1,1 0,-1 0,4 1,6 1,0 0,0-1,1-1,0 0,0-1,0 0,0-1,0 0,1-1,-1-1,0 0,1-1,-1 0,0-1,0-1,0 0,0 0,0-1,-1-1,2-1,-10 5,0-1,-1 1,0-1,1 1,-1-1,0 0,0-1,0 1,0 0,0-1,0 1,-1-1,1 0,-1 0,0 0,0 0,0-1,0 1,-1 0,1-1,0-3,3-13</inkml:trace>
  <inkml:trace contextRef="#ctx0" brushRef="#br0" timeOffset="401.847">362 1,'-31'417,"14"-253,-9-1,-23 74,48-234,-20 202,-3-39,22-142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3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54,'1'-2,"1"0,-1 1,0-1,1 0,0 1,-1-1,1 1,0-1,0 1,0 0,0-1,0 1,0 0,0 1,1-1,-1 0,0 1,0-1,1 1,-1-1,0 1,1 0,-1 0,0 0,1 1,0-2,394-2,-306-19,-71 18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26,'43'0,"29"0,11 0,-3 0,-11-4,-12-3,-10 1,-10 1,-10 1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0,'-16'131,"6"0,8 122,1-240,1-1,-2 1,1-1,-2 0,1 0,-2 0,0 0,0 0,-1-1,-1 1,-25 13,14-19</inkml:trace>
  <inkml:trace contextRef="#ctx0" brushRef="#br0" timeOffset="323.994">57 0,'195'19,"0"-9,13-9,-191-1,0 1,1 0,-1 1,0 1,0 1,-1 0,1 1,8 4,-24-8,-1-1,1 0,0 1,0-1,0 0,-1 1,1-1,0 1,0-1,-1 1,1 0,-1-1,1 1,0 0,-1 0,1-1,-1 1,0 0,1 0,-1-1,1 1,-1 0,0 0,0 0,0 0,1 0,-1 0,0 0,0-1,0 1,0 0,-1 0,1 0,0 0,0 0,0 0,-1-1,1 1,0 0,-1 0,1 0,-1-1,1 1,-8 9</inkml:trace>
  <inkml:trace contextRef="#ctx0" brushRef="#br0" timeOffset="570.239">0 763,'34'5,"35"-4,15-1,-2-1,-5-5,-11-2,-11 0,-7-2,-5 0,-7 1,-3 3,-3 2,-2 2,-6 1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1324 121,'-43'-30,"31"19,-1 2,1 0,-1 1,-1 0,1 1,-1 0,-1 1,1 1,-1 0,0 1,0 0,-5 1,12 1,0 1,0 0,0 0,-1 1,1 0,0 1,0 0,0 0,0 1,0-1,1 2,-1-1,0 1,1 0,0 1,0 0,0 0,0 0,0 1,1 0,0 1,0-1,1 1,-5 6,5-5,1 0,-1 0,2 1,-1 0,1 0,1 0,-1 0,1 0,1 1,0-1,0 0,0 1,1-1,0 1,1-1,0 1,0-1,1 0,0 1,92 274,-28-141,-54-114,1-1,-1 1,-2 1,0-1,-2 1,-2 1,0 0,1 22,-9-40,1-1,-1 1,-1-1,0 0,0 0,-1 0,-1-1,0 1,0-1,-1 0,0 0,-1-1,0 0,0 0,-1-1,0 1,-1-2,0 1,0-1,0-1,-3 1,6-4,0 0,0-1,0 1,0-2,0 1,-1-1,1 0,-1 0,1 0,-1-1,1 0,-1-1,1 1,0-1,-1 0,1-1,0 0,-1 0,1 0,0-1,1 1,-1-2,0 1,1 0,0-1,-1 0,2 0,-1-1,0 0,1 1,0-1,0-1,0 1,1-1,0 1,-2-5,0-11</inkml:trace>
  <inkml:trace contextRef="#ctx0" brushRef="#br0" timeOffset="12072.228">195 64,'-39'218,"-3"-70,36-172,9-5,1 0,2 1,1 0,1 0,1 0,1 1,2 1,0 0,16-23,-19 32,33-45,-40 63,-1 0,1 0,0 0,-1 0,1 0,-1 0,0 1,1-1,-1 0,0 1,0-1,0 1,0-1,0 1,0 0,0-1,0 1,-1 0,1 0,-1 0,1 0,-1-1,0 1,0 0,1 0,-1 0,-1 0,1 0,0 0,0-1,-1 1,0 1,1-1,25 151,-26-152,1 1,0-1,0 1,0-1,0 1,0-1,1 1,-1-1,0 0,1 1,-1-1,1 1,0-1,-1 0,1 1,0-1,0 0,-1 0,1 0,0 1,0-1,1 0,-1 0,0 0,0-1,0 1,1 0,-1 0,0-1,1 1,-1-1,0 1,1-1,-1 1,1-1,-1 0,1 0,-1 0,1 0,-1 0,1 0,-1 0,1 0,-1-1,0 1,1 0,-1-1,1 1,-1-1,0 0,1 1,-1-1,0 0,0 0,1 0,-1 0,0 0,0 0,0 0,0 0,0-1,12-13,-1-2,-1 1,0-2,-1 1,0-1,-2-1,0 0,28-54,-36 73,0 0,1 1,-1-1,0 0,0 1,1-1,-1 0,0 1,1-1,-1 0,0 0,1 1,-1-1,0 0,1 0,-1 0,0 1,1-1,-1 0,1 0,-1 0,1 0,-1 0,0 0,1 0,-1 0,1 0,-1 0,0 0,1 0,-1 0,1 0,-1 0,0-1,1 1,-1 0,1 0,-1 0,0-1,1 1,-1 0,0 0,1-1,-1 1,0 0,0-1,1 1,-1 0,0-1,0 1,1 0,-1-1,0 1,0-1,0 1,0 0,0-1,0 1,0-1,0 1,0-1,0 1,3 37,-3-33,-2 49,1-39,0 1,1 0,0 0,1 0,1 0,0 0,1 0,1-1,2 6,6 5</inkml:trace>
  <inkml:trace contextRef="#ctx0" brushRef="#br0" timeOffset="12403.04">25 544,'44'0,"32"0,9 0,-5 0,-12 0,-12 0,-11 0,-9 0,-10 0</inkml:trace>
  <inkml:trace contextRef="#ctx0" brushRef="#br0" timeOffset="13155.304">195 770,'-54'75,"2"1,-26 57,68-105,21-33,154-224,-141 201,-16 17,1 0,0 1,1 0,0 0,1 1,0 0,0 1,7-4,-15 12,0 1,0-1,0 0,0 1,0-1,0 1,0 0,0 0,-1 0,1 1,0-1,-1 0,1 1,-1 0,1 0,-1-1,0 2,0-1,0 0,0 0,0 1,0-1,-1 0,1 1,-1 0,0-1,0 1,0 0,0 0,0 0,0 0,-1 0,1 0,-1 0,8 15,-5-13,31 83,-33-86,-1 0,0 0,1 0,-1 1,0-1,0 0,-1 0,1 0,0 1,-1-1,1 0,-1 0,0 0,1 0,-1 0,0 0,0 0,-1 0,1 0,0 0,-1-1,1 1,-1-1,1 1,-1-1,0 1,1-1,-1 0,0 0,0 0,0 0,0 0,0 0,0 0,0-1,-1 1,1-1,0 1,-1-1,-12 2,0-1,0 0,0-1,1-1,-1-1,0 0,0 0,1-1,0-1,0-1,0 0,0-1,1 0,-1-1,2 0,-1-1,1-1,-7-6,2 1</inkml:trace>
  <inkml:trace contextRef="#ctx0" brushRef="#br0" timeOffset="13921.507">1324 601,'-29'317,"28"-317,1-1,-1 1,1-1,-1 1,1 0,-1-1,1 1,-1 0,0-1,1 1,-1 0,1 0,-1 0,0 0,1 0,-1 0,0-1,1 1,-1 1,1-1,-1 0,0 0,1 0,-1 0,1 0,-1 0,0 1,1-1,-1 0,1 1,-1-1,1 0,-1 1,1-1,-1 0,1 1,-1-1,1 1,0-1,-1 1,-1-28,1 0,1 0,2 0,0 1,2-1,1 1,1-1,1 1,1 1,1 0,2 0,0 0,2 2,13-21,-25 42,0-1,0 1,0-1,0 1,0-1,0 1,0 0,1 0,-1 0,1 0,0 0,0 0,-1 0,1 0,0 0,1 1,-1-1,0 1,0 0,1 0,-1 0,1 0,-1 0,1 0,-1 0,1 1,-1-1,1 1,-1 0,1 0,0 0,-1 0,1 0,0 1,-1-1,1 1,-1 0,1-1,-1 1,1 0,-1 1,0-1,1 0,-1 1,0-1,0 1,0 0,0-1,0 1,-1 0,2 2,6 18,-4-1</inkml:trace>
  <inkml:trace contextRef="#ctx0" brushRef="#br0" timeOffset="14169.844">1860 206,'-19'29,"-12"14,1 4,4-5</inkml:trace>
  <inkml:trace contextRef="#ctx0" brushRef="#br0" timeOffset="14673.374">2057 262,'133'-16,"-132"16,0 0,0 0,0 0,0 1,1-1,-1 0,0 1,0-1,0 1,0-1,0 1,0 0,0-1,0 1,0 0,0 0,0-1,-1 1,1 0,0 0,-1 0,1 0,0 0,-1 0,1 0,-1 1,1-1,-1 0,0 0,0 0,1 0,-1 0,0 1,0-1,0 0,0 0,0 0,0 1,-1-1,1 0,0 0,-1 0,1 0,-1 0,1 0,-1 1,1-1,-1 0,0-1,1 1,-1 0,0 0,-42 57,39-54,-32 33,-42 60,77-96,1 0,-1 0,0 0,0 1,1-1,-1 1,0-1,1 0,0 1,-1-1,1 1,0-1,-1 1,1-1,0 1,0-1,1 1,-1-1,0 1,0-1,1 1,-1-1,1 1,-1-1,1 0,-1 1,1-1,0 0,0 1,0-1,0 0,0 0,0 0,0 0,0 0,0 0,0 0,1 0,-1 0,0-1,1 1,-1 0,0-1,1 1,-1-1,1 0,-1 1,1-1,-1 0,1 0,78-6,-31-7,-27 9</inkml:trace>
  <inkml:trace contextRef="#ctx0" brushRef="#br0" timeOffset="15653.211">2481 685,'0'-1,"0"1,0-1,-1 1,1-1,0 0,0 1,0-1,-1 1,1-1,0 0,-1 1,1-1,-1 1,1-1,0 1,-1-1,1 1,-1 0,1-1,-1 1,1 0,-1-1,0 1,1 0,-1-1,1 1,-1 0,0 0,1 0,-1 0,0 0,1 0,-1 0,0 0,1 0,-1 0,1 0,-1 0,0 0,1 0,-1 0,0 1,1-1,-1 0,1 0,-1 1,1-1,-1 1,1-1,-1 0,1 1,-1-1,1 1,-34 19,23-13,0 2,0-1,1 1,0 1,1 0,0 0,1 1,0 0,0 0,1 1,1 0,0 0,1 1,0 0,1 0,0 0,1 0,0 4,3-15,-1 0,1 0,0 0,0 0,0 0,1 0,-1 0,0 0,1 0,-1 0,1-1,0 1,0 0,0 0,0 0,0-1,0 1,0 0,0-1,1 1,-1-1,0 0,1 1,-1-1,1 0,0 0,-1 0,1 0,0 0,0 0,0-1,0 1,-1 0,1-1,0 0,0 1,0-1,0 0,0 0,0 0,0 0,2-1,81-29,-62 12,-1-2,-1 0,0-2,-2 0,0-1,-2-1,0-1,-2 0,-1-2,-1 1,-1-1,-1-1,5-24,-10 38,-2 0,0 0,-1 0,0 0,-1 0,0-1,-2 1,1-1,-2 1,0-1,-1 1,0-1,-1 1,0 0,-2 0,1 1,-2-1,0 1,0 0,-1 0,-1 1,-5-7,11 16,-1 0,1 1,-1-1,0 0,0 1,0 0,0 0,0 0,-1 0,1 0,-1 0,1 1,-1 0,1 0,-1 0,0 0,0 0,1 1,-1 0,0-1,0 2,0-1,0 0,1 1,-1-1,0 1,1 0,-1 0,0 1,1-1,-1 1,1 0,0 0,0 0,0 0,0 0,0 1,0-1,0 1,1 0,-1 0,1 0,0 0,0 0,0 1,-3 9,0 0,1 1,1-1,0 1,1 0,0 0,1 0,1 0,0 0,1 0,0 0,1 0,1 0,0-1,1 1,1-1,0 0,0 0,1 0,2 0,1 2,0 0,1-1,1 0,1-1,-1 0,2-1,0 0,1-1,0-1,0 0,4 1,91 74,-67-56,-30-29</inkml:trace>
  <inkml:trace contextRef="#ctx0" brushRef="#br0" timeOffset="15887.481">3271 431,'-19'39,"-16"26,-7 8,3-4,5-9,7-10,3-9,7-6,0-9,4-5,4-5</inkml:trace>
  <inkml:trace contextRef="#ctx0" brushRef="#br0" timeOffset="16103.973">2932 488,'24'24,"17"17,3 7,-3-5,-2-4,-4-10,-8-5,-3-6,-1-6,-4-1,-2-1,2-4,-2-2</inkml:trace>
  <inkml:trace contextRef="#ctx0" brushRef="#br0" timeOffset="16552.204">3609 601,'-31'29,"2"2,1 2,1 0,1 2,3 0,-12 24,33-57,0 1,1-1,-1 1,1-1,0 1,-1-1,1 1,0 0,1 0,-1 0,0-1,1 1,0 0,-1 0,1 0,0 0,1 0,-1 0,0 0,1 0,0-1,-1 1,1 0,0 0,1-1,-1 1,0 0,1-1,0 1,-1-1,1 0,0 0,0 1,0-1,0-1,1 1,-1 0,0 0,3 0,3 1,-1 0,1-1,0 0,0-1,0 0,0 0,0-1,0 0,0 0,0-1,1 0,-1 0,-1-1,1 0,0 0,0-1,-1 0,0 0,4-3,126-91,-112 74,-1 0,-1-2,-1-1,-2-1,0 0,-2-1,-1-2,-2 1,0-2,3-13,-12 28,1 0,0-1,0 0,-2 0,0 0,-1 0,-1-1,0 0,-2 1,0-1,0 0,-2 0,0 0,-2 0,-2-12,3 25,0 1,-1 0,1-1,-1 1,1 1,-1-1,-1 0,1 1,0-1,-1 1,0 0,1 0,-1 1,-1-1,1 1,0-1,0 2,-1-1,1 0,-1 1,0 0,1 0,-1 0,0 0,0 1,1 0,-1 0,0 0,0 1,0-1,1 1,-1 0,0 1,1-1,-1 1,1 0,0 0,-1 0,1 1,0-1,0 1,-3 3,-9 8,1 1,0 1,1 0,0 1,2 1,0 0,1 1,0 0,2 0,0 1,2 0,0 1,1-1,1 1,1 1,1-1,1 1,1-1,1 19,0-33,0 0,1 0,0 0,1 0,0 0,0 0,0 0,1 0,0-1,0 1,0-1,1 0,0 0,0 0,1 0,0-1,0 0,0 0,1 0,-1 0,1-1,0 0,0-1,1 1,-1-1,1 0,-1-1,1 1,0-1,0-1,0 1,3-1,12 3</inkml:trace>
  <inkml:trace contextRef="#ctx0" brushRef="#br0" timeOffset="17136.62">4202 544,'-5'8,"0"1,1-1,-1 1,2-1,-1 1,1 1,1-1,-1 0,2 1,-1-1,1 1,1-1,-1 1,2-1,-1 1,1 0,1-1,0 0,0 1,1-1,1 1,-3-8,0-1,0 0,0 0,0 0,0 0,1 0,-1 0,0 0,1 0,-1 0,1-1,-1 1,1 0,-1-1,1 0,-1 1,1-1,0 0,-1 0,1 1,0-1,-1-1,1 1,-1 0,1 0,0-1,-1 1,1 0,-1-1,1 0,-1 1,1-1,-1 0,1 0,-1 0,0 0,0 0,1 0,-1 0,0 0,0-1,47-52,33-64,-81 117,1 1,-1-1,1 0,-1 0,1 1,0-1,0 0,-1 1,1-1,0 1,0-1,0 1,0-1,-1 1,1-1,0 1,0 0,0 0,0-1,0 1,0 0,0 0,0 0,0 0,0 0,0 0,0 0,0 1,0-1,0 0,0 0,0 1,0-1,0 1,-1-1,1 1,0-1,0 1,0-1,-1 1,1 0,0-1,-1 1,1 0,0 0,-1-1,1 1,-1 0,1 1,22 51,-19-41,47 171,-43-139,-3-27,-1 0,-1 0,-1 0,-1 0,0 0,-1 1,0-1,-2 0,0 1,-1-1,-2 4,3-11,-1 0,-1 0,1-1,-1 1,-1-1,0 0,0 0,-1-1,0 0,0 0,-1 0,0 0,0-1,-1-1,0 1,0-1,-1 0,1-1,-6 2,8-4,-75 22,79-25,0 1,0-1,0 0,0 0,0 0,0 0,0 0,0-1,0 1,0 0,1-1,-1 0,0 1,0-1,0 0,1 0,-1 0,0 0,1 0,-1 0,1-1,0 1,-1 0,1-1,0 1,0-1,-1 1,1-1,1 0,-1 0,0 1,0-1,1 0,-1 0,1 0,-1 0,1 1,0-1,0 0,-1-2,3-10,1 0,0-1,0 1,1 0,1 0,1 1,0 0,0 0,1 0,1 0,0 1,1 1,0-1,6-4,113-131,-114 134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29,'67'1,"240"-13,-1-5,-282 17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32,'1'-2,"1"0,-1 1,0-1,0 0,1 1,-1 0,1-1,-1 1,1 0,0 0,-1 0,1 0,0 0,0 0,0 0,0 0,0 1,0-1,0 1,0 0,0 0,0-1,0 1,0 0,0 1,0-1,0 0,0 0,0 1,1 0,51 6,-31-3,0 0,0-2,1-1,0-1,-1-1,1 0,14-5,-7-1,-1 2,1 1,0 1,0 2,0 1,9 2,-17 2,-5 3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57,'1'55,"-13"145,6-173,1 0,1 0,1 0,2 1,0-1,2 3,0-30</inkml:trace>
  <inkml:trace contextRef="#ctx0" brushRef="#br0" timeOffset="342.513">0 57,'73'14,"0"-3,1-3,0-4,38-3,84-28,-122 21,-73 7,0-1,-1 1,1-1,0 1,-1 0,1-1,-1 1,1 0,-1 0,1-1,-1 1,0 0,1 0,-1 0,0-1,0 1,1 0,-1 0,0 0,0 0,0 0,0 0,0-1,0 1,0 0,-1 0,1 0,0 0,0 0,-1-1,1 1,0 0,-1 0,1 0,-1-1,1 1,-1 0,1-1,-1 1,0 0,1-1,-1 1,0-1,1 1,-1-1,0 1,0-1,0 0,1 1,-1-1,0 0,0 0,0 1,0-1,0 0,1 0,-6 4,-8 10</inkml:trace>
  <inkml:trace contextRef="#ctx0" brushRef="#br0" timeOffset="4433.028">0 537,'21'-7,"0"0,1 1,-1 2,1 0,0 1,0 1,1 1,-1 1,21 3,2-2,237-1,-259-4,-5-2</inkml:trace>
  <inkml:trace contextRef="#ctx0" brushRef="#br0" timeOffset="5850.306">1242 1,'-43'43,"-21"20,4 4,-36 49,-91 104,105-110,69-94</inkml:trace>
  <inkml:trace contextRef="#ctx0" brushRef="#br0" timeOffset="6612.199">1017 650,'68'-94,"-45"64,2 2,1 1,1 1,1 2,1 0,2 2,0 2,10-5,-40 24,1 0,-1 0,1 0,-1 0,1 0,-1 1,1-1,0 1,-1-1,1 1,0-1,-1 1,1 0,0 0,0-1,-1 2,1-1,0 0,0 0,-1 0,1 1,0-1,-1 1,1-1,0 1,-1 0,1 0,-1-1,1 1,-1 0,0 1,1-1,-1 0,0 0,0 0,1 1,-1-1,0 1,0-1,-1 1,1-1,0 1,0-1,-1 1,1 0,-1-1,1 1,-1 0,0 0,0-1,0 1,0 0,0 0,2 24,-3-24,1 1,-1-1,0 0,1 0,-1 1,1-1,0 0,0 1,0-1,0 0,0 1,0-1,1 0,-1 0,1 1,0-1,0 0,-1 0,1 0,0 0,1 0,-1 0,0 0,1 0,-1 0,1 0,-1-1,1 1,0-1,0 1,0-1,0 0,0 0,0 1,0-1,0-1,0 1,0 0,1-1,-1 1,0-1,1 1,-1-1,0 0,1 0,1 0,124-73,-89 45,-26 19,55-29,-66 37,0 0,-1 1,1-1,0 1,-1-1,1 1,0 0,-1 0,1 0,0 0,0 0,-1 0,1 0,0 0,0 1,-1-1,1 1,0-1,-1 1,1 0,-1 0,1-1,-1 1,1 0,-1 0,1 1,-1-1,0 0,0 0,0 1,0-1,0 0,0 1,0-1,0 1,0-1,0 1,0 1,2 13,1-1,-2 0,0 1,-1-1,-1 1,0 0,-1-1,-2 9,1 24,5 33,3-63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5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1 229,'1'2,"0"0,1 0,-1-1,1 1,0 0,0-1,0 1,-1-1,1 0,0 1,1-1,-1 0,0 0,0 0,0-1,1 1,-1 0,0-1,1 0,-1 1,0-1,1 0,-1 0,3-1,-2 2,349 2,66-32,-234 11,249-19,24 7,186 2,252 29,-435 27,158-29,-272 30,146-28,-172 25,-48-13,-111-1,0-6,9-8,142 4,36 24,594-26,-448-27,211-3,-203 20,80-9,-85-8,456 27,-463-27,-56 15,211-7,-147-7,88 15,128-6,-616 17,415-28,741 28,-211 0,-493 28,793-28,-745-17,141 4,-473 15,318-2,-323 26,63 6,445-34,-599-25,83 27,-111 27,-98-26,-32-1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1 108,'341'0,"-316"-3,-31-12,-93-55,82 50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1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113 281,'8'-2,"0"0,0 0,0-1,0 1,0-2,-1 1,1-1,-1 0,0-1,0 0,-1 0,0 0,0-1,0 0,0 0,-1 0,0-1,0 0,1 0,-5 6,-1 0,1 0,-1 0,1 0,0 0,-1 1,1-1,0 0,-1 0,1 0,0 1,0-1,0 1,0-1,0 1,-1-1,1 1,0-1,0 1,0 0,0-1,1 1,-1 0,0 0,0 0,0 0,0 0,0 0,0 0,0 0,0 0,0 0,0 1,0-1,0 1,0-1,0 0,0 1,0-1,0 1,0 0,-1-1,1 1,0 0,0-1,-1 1,1 0,0 0,-1 0,1 0,-1 0,1 0,-1 0,1 0,-1 0,0 0,1 0,-1 0,0 0,0 0,0 0,0 0,0 0,29 174,-15 24,-11 198,-5-208,-9-127,-15-94,20 6,0-1,1 1,2-1,1 1,1-1,1 0,1 0,5-23,0-6,2 1,3 0,2 1,2 0,3 1,2 1,3 0,1 2,3 1,2 1,2 1,2 2,1 1,3 2,4-1,-30 32,0 0,0 0,1 1,0 1,1 0,0 0,1 2,-1-1,15-4,-26 12,0-1,0 1,1-1,-1 1,0 0,0 0,0 0,1 0,-1 0,0 1,0-1,0 1,0-1,0 1,0 0,0 0,0 0,0 0,0 0,0 0,0 0,0 1,-1-1,1 1,-1-1,1 1,-1 0,0-1,1 1,-1 0,0 0,0 0,0 0,0 0,-1 0,1 1,11 80,-17-40,-3-1,-1 1,-2-1,-2-1,-1 0,-3-1,-1 0,-2-2,-10 14,21-36,0 0,-1-1,0-1,-1 0,-1 0,0-1,-1 0,0-1,-1-1,-1 0,1-1,-2-1,1 0,-1-1,-1 0,1-2,-1 0,-18 4,11-7</inkml:trace>
  <inkml:trace contextRef="#ctx0" brushRef="#br0" timeOffset="829.23">1130 591,'-53'32,"2"2,2 2,1 2,2 2,-24 29,61-62,1 1,0 0,0 1,1 0,0 0,1 1,0-1,0 1,1 1,1-1,-1 1,2-1,-1 1,0 9,4-17,0 0,0 0,0 0,0-1,1 1,-1 0,1 0,0-1,0 1,0-1,0 1,0-1,0 1,1-1,0 1,-1-1,1 0,0 0,0 0,0 0,0 0,0-1,0 1,1 0,-1-1,0 0,1 1,0-1,-1 0,1 0,-1-1,1 1,1 0,3 0,0 0,-1 0,1-1,0 0,0 0,0 0,0-1,0 0,0 0,-1-1,1 0,6-3,8-7,-1-2,0 0,-1-1,-1-2,0 1,-1-2,-1 0,-1-1,0-1,-1-2,23-26,49-59,-86 107,1 0,-1-1,1 1,-1-1,1 1,-1 0,1-1,-1 1,1 0,0-1,-1 1,1 0,-1 0,1 0,0-1,-1 1,1 0,0 0,-1 0,1 0,-1 0,1 0,0 0,-1 0,1 1,0-1,-1 0,1 0,-1 0,1 1,-1-1,1 0,0 1,-1-1,1 0,-1 1,1-1,-1 1,0-1,1 1,-1-1,1 1,-1-1,0 1,1-1,-1 1,0 0,0-1,0 1,1-1,-1 1,0 0,0-1,0 1,0 0,0 0,3 39,-16 40,10-71,0 0,0 1,1-1,1 1,-1-1,2 1,-1 0,1 0,1-1,0 1,0 0,1-1,0 1,1-1,0 0,3 7,-2-12,0-1,1 1,-1-1,1 0,0 0,0-1,0 1,0-1,0 0,1-1,-1 1,0-1,1 0,-1 0,1-1,0 0,-1 0,1 0,-1 0,1-1,-1 0,1 0,-1-1,1 0,-1 1,0-2,0 1,0-1,0 1,0-1,-1-1,1 1,-1-1,0 1,1-2,20-20,-1-1,0-1,-2-1,-2-1,0 0,-2-2,9-22,-24 49,17-31,-9 18,-1 0,-1 0,0-1,-2 0,0-1,-1 0,3-14,-8 32,-1-1,0 1,1 0,-1 0,0-1,0 1,0 0,0 0,0-1,0 1,0 0,0 0,-1-1,1 1,0 0,-1 0,1 0,-1-1,1 1,-1 0,0 0,1 0,-1 0,0 0,0 0,0 0,0 0,1 0,-1 1,-1-1,1 0,0 1,0-1,0 0,0 1,0 0,-1-1,1 1,0 0,0-1,0 1,-1 0,1 0,0 0,-1 0,1 0,0 0,0 0,-1 1,1-1,0 0,0 1,0-1,-1 1,1-1,0 1,0 0,-9 5,1 1,0 0,1 1,-1 0,2 0,-1 1,1 0,0 0,1 0,0 1,1 0,0 0,0 1,1-1,-1 4,5-12,-1 0,1 0,-1 0,1 0,-1 0,1 0,0 0,0 0,0 0,0 0,0-1,1 1,-1 0,1 0,-1 0,1 0,0 0,-1 0,1-1,0 1,0 0,0-1,0 1,1-1,-1 1,0-1,1 1,-1-1,1 0,-1 0,1 0,0 1,-1-2,1 1,0 0,0 0,0-1,0 1,0-1,-1 1,3-1,82-1,-51-8,-26 6,0 0,0 1,0 0,0 0,0 1,1 0,-1 1,0 0,1 0,5 2,-12 0,0 1,-1 0,0 0,1 0,-1 0,0 0,0 0,-1 1,1-1,-1 1,0-1,0 1,0-1,0 1,0 0,-1 0,0-1,0 1,0 0,0 0,0-1,-1 1,0 0,0-1,0 1,0 0,0-1,-1 0,-1 4,-2 17,1-1,2 0,0-1,1 1,1 0,1 0,4 14,1-12</inkml:trace>
  <inkml:trace contextRef="#ctx0" brushRef="#br0" timeOffset="4784.279">2258 704,'-20'10,"0"1,0 0,1 2,1 0,0 1,1 1,0 1,1 0,1 1,1 0,0 2,1-1,-2 7,12-21,0 0,0 1,0-1,1 1,-1 0,1-1,0 1,1 0,-1 1,1-1,0 0,0 0,1 0,-1 1,1-1,0 0,1 0,-1 1,1-1,0 0,0 0,1 0,0 0,0 0,0 0,0 0,1-1,-1 1,1-1,0 1,1-1,-1 0,1-1,0 1,0 0,0-1,0 0,1 0,-1 0,1-1,0 0,-1 1,1-2,0 1,3 0,-1-2,1 0,-1-1,0 0,0 0,0 0,0-1,0 0,0-1,0 0,0 0,-1 0,0-1,0 1,0-2,0 1,0-1,-1 0,0 0,0 0,2-3,81-123,-85 126,80-196,-88 213,1 0,1 1,0-1,1 1,0 0,1 0,0 0,1 0,0 0,1-1,1 1,0 0,1 0,0-1,1 1,0-1,1 0,4 7,-4-12,0 0,0-1,0 0,1 0,0 0,0 0,1-1,0 0,0-1,0 1,0-1,1 0,-1-1,1 0,0 0,0-1,0 0,0 0,1-1,-1 0,0-1,1 0,-1 0,0 0,1-1,-1-1,0 1,0-1,0-1,0 1,0-1,0-1,-1 1,0-1,0-1,3-1,16-18,-1 0,-1-1,-1-2,-2 0,-1-1,-1-2,7-14,-12 22,14-26,-2-1,-2 0,-3-2,-2-1,-2 0,8-44,-21 51,-4 44,0 0,0 1,0-1,0 0,0 0,0 0,0 1,0-1,0 0,-1 0,1 0,0 1,0-1,-1 0,1 1,-1-1,1 0,-1 1,1-1,-1 0,1 1,-1-1,1 1,-1-1,0 1,1-1,-1 1,0-1,1 1,-1 0,0-1,0 1,1 0,-1 0,0 0,0-1,0 1,1 0,-1 0,0 0,0 0,0 0,1 1,-1-1,0 0,0 0,0 0,1 1,-1-1,0 1,-8 4,1 1,0 0,1 0,0 1,0 0,0 1,1-1,0 1,0 1,1-1,-3 6,-10 19,2 1,2 0,1 1,1 0,2 1,2 1,1-1,1 9,4-28,0-1,2 1,0 0,1 0,0 0,1 0,1 0,1-1,1 2,-4-13,1 1,0-1,0 0,1 1,0-1,-1 0,2 0,-1-1,1 1,-1-1,1 1,0-1,1 0,-1-1,1 1,0-1,0 0,0 0,0 0,0-1,0 0,1 0,0 0,-1-1,1 0,0 0,5 1,9-5,0 0,0-2,0 0,0-1,-1-1,0 0,-1-2,1 0,-2-1,1-1,-2 0,1-2,-2 0,1 0,-2-2,0 0,-1 0,1-2,20-23,-1-1,-1-1,-3-2,-2-1,-1-1,-3-2,-2 0,-2-1,-2-1,7-33,-24 83,10-95,-10 93,0-1,0 1,0-1,-1 1,1-1,-1 1,1 0,-1-1,0 1,0 0,0 0,0 0,-1 0,1 0,0 0,-1 0,0 0,1 0,-1 0,0 1,0-1,0 1,0 0,0-1,0 1,0 0,-1 0,1 0,0 1,0-1,-1 0,1 1,-1-1,1 1,-3 0,-2 2,0-1,0 2,0-1,1 1,-1 0,1 0,0 1,-1 0,2 0,-1 0,0 1,1 0,0 0,0 0,0 0,1 1,0 0,-4 6,-8 14,1 0,1 1,2 0,0 1,2 0,1 1,1 0,2 1,1 0,0 11,3-23,2 0,0 0,1 1,1-1,0 0,1 0,1 0,1 0,1-1,0 0,2 0,-1 0,2-1,0-1,1 1,1-1,0-1,1 0,0 0,10 7,-18-18,1 1,-1-1,1 0,-1 0,1 0,0-1,0 0,0 0,0 0,0 0,0-1,1 0,-1 0,1 0,-1-1,1 1,-1-2,0 1,1 0,-1-1,1 0,-1 0,0-1,0 1,1-1,-1-1,0 1,4-3,70-31,-61 30,0-1,0-1,-1 0,0-2,-1 0,0 0,-1-2,0 0,0 0,-1-2,6-7,-17 18,-1 1,0-1,1 0,-1 0,0 0,0 0,-1 0,1 0,-1 0,1-1,-1 1,0 0,0-1,-1 1,1-1,-1 1,1-1,-1 0,0 1,-1-1,1 1,0-1,-1 1,0-1,0 1,0-1,0 1,-1 0,1 0,-1-1,0 1,0 0,0 0,0 1,-1-1,1 0,-1 1,1 0,-1-1,0 1,0 0,0 0,0 1,0-1,-1 1,1-1,0 1,-1 0,1 0,-1 1,1-1,-1 1,1-1,-4 1,-1 4,-1 0,1 1,0 0,0 0,0 1,1 0,-1 0,2 1,-1 0,1 0,0 0,0 1,1 0,0 0,0 0,1 1,0 0,1 0,0 0,0 0,1 0,0 0,1 1,-1 2,1-5,-1-1,1 1,0-1,0 1,1 0,0 0,0-1,1 1,0 0,0-1,0 1,1-1,0 1,0-1,1 0,-1 0,2 0,-1 0,0 0,1 0,0-1,1 0,-1 0,1 0,0-1,0 1,0-1,1 0,-1-1,1 1,0-1,0 0,0-1,1 1,-1-1,1 0,-1-1,4 1,6 0,0-1,0-1,0 0,1-1,-1 0,0-2,0 0,-1 0,1-2,-1 0,0-1,0 0,0-1,-1-1,0 0,-1-1,0 0,11-11,23-22,-2-2,-2-1,-1-3,4-11,-44 56,25-33,-2 0,-2-1,-1-2,-2 0,-1-1,-3-1,-1 0,-2-2,-2 1,-2-1,2-22,-21-25,10 88,-1 1,0-1,0 0,0 0,1 1,-2-1,1 0,0 1,0-1,0 1,-1 0,1-1,-1 1,1 0,-1 0,1 0,-1 0,0 0,0 0,1 0,-1 1,0-1,0 1,0-1,0 1,0 0,0-1,0 1,0 0,1 0,-1 1,0-1,0 0,0 1,0-1,0 1,0-1,1 1,-1 0,0 0,0 0,1 0,-1 0,0 0,-8 7,1 0,-1 1,2 0,-1 0,1 1,0 0,1 0,1 0,-1 1,2 1,-1-1,2 1,-1-1,2 1,-1 1,2-1,-1 0,2 1,0-1,0 5,3 262,26-64,-1-75,2-33,-19-89</inkml:trace>
  <inkml:trace contextRef="#ctx0" brushRef="#br0" timeOffset="7702.664">5815 648,'-8'-4,"0"0,1 1,-1 0,0 1,-1 0,1 0,0 1,0 0,-1 0,1 1,-1 0,1 1,0-1,-1 2,1-1,0 1,0 0,0 1,0 0,0 0,1 1,-1 0,1 0,0 1,0 0,1 0,-1 1,1-1,0 1,1 1,-1-1,-2 5,-8 13,1 1,0 1,2 0,1 1,1 0,2 1,-2 8,10-34,-1 1,0 0,1 0,0-1,0 1,0 0,0 0,0 0,1 0,-1 0,1 0,0 1,0-1,0 0,0 0,0 0,1 0,0 0,-1 0,1 0,0 0,0 0,1 0,-1-1,1 1,-1 0,1-1,0 1,0-1,0 1,0-1,0 0,1 0,-1 0,1 0,-1-1,1 1,0-1,-1 1,1-1,0 0,0 0,0 0,0 0,0-1,0 1,0-1,0 0,0 0,1 0,0 0,12-7,0 0,-1 0,0-2,-1 0,0 0,0-2,-1 1,0-2,-1 0,0 0,-1-1,0 0,-2-1,1-1,-2 1,1-1,-2-1,0 1,3-16,32-84,-33 141,35 132,-41-151,1 0,-1-1,1 0,1 0,-1 0,1 0,0 0,0-1,1 0,-1 0,1-1,1 1,-1-1,0-1,1 1,0-1,0 0,0-1,0 1,6 0,-4-1,1-1,0 0,-1 0,1-1,0 0,0-1,0 0,-1 0,1-1,-1 0,1-1,-1 0,0-1,0 0,0 0,0-1,-1 0,0 0,0-1,0 0,-1-1,0 1,0-2,3-4,15-19,-2-1,-2-1,-1-1,-1-1,-2-1,-2 0,9-31,2-1,-25 66,-1-1,1 0,0 1,0-1,1 1,-1-1,0 1,1-1,0 1,-1 0,1 0,0 0,0 0,0 0,0 0,1 0,-1 1,0-1,1 1,-1 0,1 0,-1 0,1 0,0 0,-1 0,1 1,0-1,0 1,-1 0,1 0,0 0,0 0,0 0,-1 0,1 1,0 0,0-1,-1 1,1 0,-1 0,1 1,-1-1,1 0,-1 1,0 0,1-1,-1 1,0 0,0 0,0 0,-1 0,1 1,0-1,58 126,-45-98,-3-4,2 0,0 0,1-1,2-1,0-1,2-1,6 6,-16-20,-8-5,1-1,-1 0,1 0,0 1,0-1,0-1,0 1,0 0,0 0,1-1,-1 1,1-1,-1 0,1 0,-1 0,1 0,0 0,-1-1,1 1,0-1,0 1,-1-1,1 0,2-1,4-6</inkml:trace>
  <inkml:trace contextRef="#ctx0" brushRef="#br0" timeOffset="7953.193">6915 421,'-38'39,"-28"26,-1 8,4-4,9-5,9-7,7-10,10-7,5-11,7-5,5-3,1-4,1 0,3 1,-3-1,0-5</inkml:trace>
  <inkml:trace contextRef="#ctx0" brushRef="#br0" timeOffset="8267.644">7197 591,'-24'38,"-8"23,2 5,5-3,8-8,11-14,6-12</inkml:trace>
  <inkml:trace contextRef="#ctx0" brushRef="#br0" timeOffset="8517.346">7113 224,'0'24,"0"8</inkml:trace>
  <inkml:trace contextRef="#ctx0" brushRef="#br0" timeOffset="8850.874">7620 478,'-36'34,"25"-25,0 1,1-1,0 2,1-1,0 2,1-1,0 1,-2 5,9-13,0-1,0 1,0 0,1-1,0 1,0 0,0 0,0 0,0-1,1 1,0 0,-1-1,1 1,1 0,-1-1,0 1,1-1,0 0,0 1,0-1,0 0,0 0,1 0,0-1,-1 1,1 0,0-1,0 0,0 0,0 0,1 0,-1 0,1-1,2 2,50 49,-54-48,0 0,-1 0,1 0,-1 1,0-1,0 0,0 0,-1 1,1-1,-1 0,0 1,0-1,-1 1,1-1,-1 0,0 0,0 1,0-1,-1 0,0 0,1 0,-1 0,-1 0,1-1,0 1,-1-1,0 1,0-1,0 0,0 0,-3 1,-2 3,0-1,-1 0,0 0,0-1,0-1,-1 1,1-1,-1-1,0 0,0 0,0-1,-11 1,-56-7,58-3</inkml:trace>
  <inkml:trace contextRef="#ctx0" brushRef="#br0" timeOffset="9615.698">8692 27,'-21'129,"3"94,0 9,-10-23,29-205,-1 1,1 0,-1 0,-1-1,1 1,-1 0,1 0,-2-1,1 1,0-1,-1 1,0-1,0 1,0-1,0 0,-1 0,0 0,0 0,0-1,-3 4,-4-5</inkml:trace>
  <inkml:trace contextRef="#ctx0" brushRef="#br0" timeOffset="10216.792">8382 506,'94'-11,"0"-4,-1-3,-1-5,20-11,-96 25,-1 0,-1-1,0 0,0-1,-1-1,0 0,-1-1,0 0,-1-1,-1 0,0-1,-1 0,-1-1,0 1,-1-2,-1 1,0-1,-1 0,2-16,16-31,10 13,-20 96,-14-17,-1 1,-1-1,-2 0,0 0,-2 0,-5 10,-2 13,-21 72,21-87,3 1,1 1,1 0,2 0,2 0,2 1,1-1,3 26,-1-62,0 0,0 0,0-1,0 1,0 0,1 0,-1 0,1 0,-1 0,1-1,0 1,0 0,0-1,0 1,0 0,0-1,0 1,0-1,1 0,-1 1,0-1,1 0,-1 0,1 0,0 0,-1 0,1 0,0 0,-1 0,1-1,0 1,0-1,0 0,0 1,-1-1,1 0,0 0,2 0,66-29,154-126,-222 153,-1 0,0 1,1-1,-1 1,1-1,-1 1,1 0,0 0,-1 0,1 0,0 0,0 0,0 0,0 0,0 1,0-1,0 1,0-1,0 1,0 0,0 0,0 0,0 0,0 0,0 0,0 1,0-1,0 1,0-1,0 1,0 0,0 0,0 0,-1 0,1 0,0 0,-1 0,1 1,-1-1,1 1,-1-1,1 1,-1-1,0 1,0 0,0 0,0-1,0 1,0 0,-1 0,2 2,1 33,-3-32,-1 1,2-1,-1 0,0 0,1 0,0 0,0 0,1 0,-1 0,1-1,0 1,1 0,-1-1,1 1,0-1,1 2,6 1</inkml:trace>
  <inkml:trace contextRef="#ctx0" brushRef="#br0" timeOffset="10553.394">9709 704,'6'3,"0"-1,0 0,0 0,0-1,0 1,0-1,0-1,1 1,-1-1,0 0,1 0,-1-1,0 0,0 0,1-1,-1 1,0-1,0-1,-1 1,1-1,0 0,-1 0,0 0,1-1,-1 0,-1 0,1-1,-1 1,1-1,-1 0,-1 0,1 0,2-6,-5 9,0 0,-1 0,1 0,-1-1,1 1,-1 0,0 0,0 0,0-1,0 1,0 0,-1 0,1-1,-1 1,1 0,-1 0,0 0,0 0,0 0,0 0,0 0,0 0,0 0,-1 0,1 1,-1-1,1 1,-1-1,0 1,0-1,0 1,1 0,-1 0,0 0,0 0,-1 0,0 0,-2-1,0 1,-1-1,1 1,-1 0,1 0,-1 1,1 0,-1 0,1 0,-1 1,1-1,-1 1,1 1,-5 1,-1 1,0 1,0 0,0 1,1 0,0 0,0 1,1 1,0 0,0 0,1 1,0-1,1 2,-1-1,2 1,-1 1,2-1,-1 1,-2 8,7-14,1 1,0-1,0 1,0-1,0 1,1 0,0-1,0 1,1-1,-1 0,1 1,0-1,1 0,-1 0,1 0,0 0,0-1,1 1,-1-1,1 0,0 0,0 0,0-1,1 1,-1-1,1 0,0 0,0 0,0-1,0 0,0 0,1 0,-1-1,1 0,-1 0,1 0,-1 0,1-1,0 0,-1 0,6-1,48 0,-34 0</inkml:trace>
  <inkml:trace contextRef="#ctx0" brushRef="#br0" timeOffset="10921.193">10160 675,'-3'8,"0"0,0-1,0 1,1 1,1-1,-1 0,1 0,1 1,0-1,0 0,0 1,1-1,0 0,1 0,0 1,0-1,0-1,1 1,1 0,2 4,-5-10,1-1,0 1,0-1,0 1,0-1,0 0,1 0,-1 0,0 0,0 0,1 0,-1-1,0 1,1-1,-1 0,1 1,-1-1,1 0,-1 0,0-1,1 1,-1 0,1-1,-1 0,0 1,1-1,-1 0,0 0,0 0,0-1,0 1,0 0,0-1,1 0,61-60,-57 52,0 0,-1-1,-1 0,0 0,0 0,-1 0,0-1,-1 1,-1-1,1 0,-2 0,0 0,0-12,-1 23,0-1,0 1,0-1,0 0,0 1,-1-1,1 1,0-1,-1 1,1-1,-1 1,1-1,-1 1,0 0,0-1,0 1,1 0,-1-1,0 1,-1 0,1 0,0 0,0 0,0 0,-1 0,1 1,0-1,-1 0,1 0,-1 1,1-1,-1 1,1 0,-1-1,1 1,-1 0,1 0,-1 0,1 0,-1 0,0 0,1 0,-1 1,1-1,-1 0,1 1,-1 0,1-1,-15 8</inkml:trace>
  <inkml:trace contextRef="#ctx0" brushRef="#br0" timeOffset="11871.133">10359 591,'4'0,"3"-5,-6-1,-8-1,-6 7,-7 3,0 6,-1 1,-2-1,3 3,0-1,4 3,4 4,-1-2,3 2,6-2,6-5</inkml:trace>
  <inkml:trace contextRef="#ctx0" brushRef="#br0" timeOffset="12367.964">10556 619,'0'166,"17"-235,64-142,-80 209,-1 0,1 0,-1 0,1 1,0-1,-1 0,1 1,0-1,0 0,0 1,0-1,1 1,-1 0,0-1,1 1,-1 0,1 0,-1 0,1 0,-1 0,1 0,0 0,-1 0,1 1,0-1,0 1,5 5</inkml:trace>
  <inkml:trace contextRef="#ctx0" brushRef="#br0" timeOffset="12754.053">10837 675,'25'-14,"-1"-1,-1-1,0-1,-1 0,-1-2,1-4,-20 22,-1 1,0-1,1 0,-1 0,0 0,0 0,0-1,0 1,0 0,0 0,0-1,0 1,-1 0,1-1,0 1,-1-1,1 1,-1-1,0 1,1-1,-1 1,0-1,0 1,0-1,0 0,0 1,0-1,-1 1,1-1,0 1,-1-1,1 1,-1-1,1 1,-1 0,0-1,0 1,0 0,0-1,0 1,0 0,0 0,0 0,0 0,0 0,-1 0,1 0,0 0,-1 1,1-1,-1 0,1 1,-1-1,1 1,-2-1,-6 3,0 0,0 1,0 0,0 0,0 1,1 0,-1 1,1-1,1 2,-1-1,0 1,1 0,1 1,-1-1,1 2,0-1,0 0,1 1,0 0,0 1,1-1,0 1,1-1,0 1,0 0,1 0,0 1,0 2,1-6,1 0,-1-1,2 1,-1-1,0 1,1 0,0-1,0 1,1-1,0 1,-1-1,2 0,-1 0,1 0,0 0,0 0,0-1,0 1,1-1,0 0,0 0,0 0,0 0,1-1,-1 0,1 0,0 0,0 0,0-1,0 0,1 0,-1 0,0-1,1 0,0 0,-1 0,1-1,-1 1,1-1,2-1,51 1,-34-1</inkml:trace>
  <inkml:trace contextRef="#ctx0" brushRef="#br0" timeOffset="13255.596">11120 845,'178'-182,"-119"113,-58 68,-1 0,0 1,0-1,1 0,-1 0,0 0,1 0,-1 0,1 0,0 1,-1-1,1 0,-1 1,1-1,0 0,0 1,-1-1,1 1,0-1,0 1,0-1,-1 1,1-1,0 1,0 0,0 0,0-1,0 1,0 0,0 0,0 0,0 0,0 0,0 0,0 0,0 0,0 1,-1-1,1 0,0 1,0-1,0 0,0 1,0-1,-1 1,1-1,0 1,0 0,-1-1,1 1,0 0,-1-1,1 1,-1 0,1 0,-1 0,1-1,-1 1,1 0,-1 0,0 0,0 0,0 2,0 1,1-1,-1 0,1 0,-1 1,1-1,0 0,0 0,0 0,1 0,-1 0,1 0,0 0,-1 0,1-1,0 1,1-1,-1 1,0-1,1 0,0 0,-1 0,1 0,0 0,0-1,0 1,0-1,0 0,0 0,0 0,0 0,1 0,-1-1,0 0,1 1,-1-1,0 0,2-1,6-2,0-1,0 0,-1-1,1 0,-1 0,0-1,0-1,-1 0,0 0,0 0,-1-1,6-8,40-31,-53 46,0 0,0-1,0 1,0 0,0 0,0 0,1 0,-1 0,0 0,1 0,-1 0,1 1,-1-1,1 0,-1 1,1 0,0-1,-1 1,1 0,-1 0,1-1,0 1,-1 1,1-1,0 0,-1 0,1 1,-1-1,1 0,0 1,-1 0,1-1,-1 1,0 0,1 0,-1 0,1 0,-1 0,0 0,0 0,0 0,0 1,0-1,0 0,0 1,0-1,0 1,-1-1,1 1,0-1,-1 1,0-1,1 1,-1-1,0 1,1 1,3 51,-5-47,1 1,0 0,1-1,0 1,0 0,1-1,0 1,0-1,1 0,-1 0,4 6,5 1</inkml:trace>
  <inkml:trace contextRef="#ctx0" brushRef="#br0" timeOffset="16275.018">0 1494,'300'-54,"-116"22,96 4,144 29,-227-29,85 27,-84-27,64 1,35-2,9 1,552 28,-598-11,220-8,-103-9,-83 18,34-9,-63-6,299 25,-363 27,4-43,-117 7,0 3,0 5,13 4,31-1,13-14,-60 1,1 4,0 3,60 7,-19-1,180-31,387 30,-423-30,339 29,-385-27,361 26,-289 1,-102-28,401 28,-368-29,-32 30,-171-1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4,-1 3,-6-1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0 103,'39'5,"17"2,4-1,-4-1,-11-7,-17-2,-20-6,-15-5,-11-1,-3-3,-2 3,-3-1,-1 2,4 4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3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0 276,'39'-4,"22"-3,5 1,-4 2,-11-5,-11 1,-12 1</inkml:trace>
  <inkml:trace contextRef="#ctx0" brushRef="#br0" timeOffset="195.884">199 108,'-10'38,"-3"23,1 5,2-4,3-12</inkml:trace>
  <inkml:trace contextRef="#ctx0" brushRef="#br0" timeOffset="742.474">566 164,'-81'343,"81"-319,1-25,1 1,-1 0,1-1,-1 1,1-1,-1 0,0 1,1-1,-1 0,0 0,1 0,-1 0,0 0,0 0,0 0,0 0,0 0,0-1,0 1,-1 0,1-1,0 1,-1 0,1-1,-1 1,1-1,-1 1,0-1,1 0,117-278,3 88,-119 190,-1 0,1 0,0 0,0 0,0 0,0 0,1 1,-1-1,0 1,1-1,-1 1,1 0,0 0,-1 0,1 1,-1-1,1 1,0-1,0 1,-1 0,1 0,0 0,0 0,-1 0,1 1,0 0,0-1,-1 1,1 0,-1 0,1 0,-1 0,1 1,-1-1,0 1,1-1,-1 1,0 0,0 0,0 0,-1 0,1 0,0 1,-1-1,1 0,-1 1,0-1,0 1,0-1,0 1,0 0,-1-1,1 2,8 38,-9-37,1 0,-1 0,1 0,0 0,1 0,-1 0,1-1,0 1,0 0,0-1,1 1,0-1,-1 0,2 0,-1 0,0 0,4 2,8 3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116 114,'-14'19,"-10"12,-5 0,1-1,7-5</inkml:trace>
  <inkml:trace contextRef="#ctx0" brushRef="#br0" timeOffset="506.71">399 1,'11'163,"-3"-123,-3 0,0 0,-3 0,-1 1,-2-1,-2 0,-2 0,-1 0,-2 0,-7 16,8-33,-1-1,-1 1,-1-2,0 1,-2-1,-1-1,0 0,-2-1,0 0,-1-1,-1-1,0-1,-2 0,0-1,-3 1,0-3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29 404,'1'58,"1"-29,-2 0,-1 0,-1 0,-2-1,-3 14,-8 19,12-104,11-3,2 2,1 0,3 0,17-39,-19 52,-5 13,0 0,2 1,0 0,0 0,2 1,0 0,3-2,-14 18,1-1,0 0,-1 1,1-1,-1 0,1 1,0-1,0 1,-1-1,1 1,0-1,0 1,0 0,-1-1,1 1,0 0,0-1,0 1,0 0,0 0,0 0,-1 0,1 0,0 0,0 0,0 0,0 0,0 1,0-1,0 0,-1 1,1-1,0 0,0 1,0-1,-1 1,1-1,0 1,-1-1,1 1,0 0,-1-1,1 1,-1 0,1 0,-1-1,1 1,-1 0,23 49,-17-34,4 3</inkml:trace>
  <inkml:trace contextRef="#ctx0" brushRef="#br0" timeOffset="400.687">368 37,'10'-3,"5"-3,1 0,-1 1,1 0,1 1,-1 1,0 1,1 1,0 0,-1 1,1 0,7 2,-22-1,-1-1,0 0,0 0,1 1,-1-1,0 1,0 0,0-1,0 1,1 0,-1-1,0 1,0 0,-1 0,1 0,0 0,0 0,0 0,-1 0,1 0,0 0,-1 1,1-1,-1 0,1 0,-1 0,0 1,1-1,-1 0,0 1,0-1,0 0,0 0,0 1,0-1,-1 0,1 1,0-1,-1 0,1 0,0 1,-1-1,0 0,1 0,-1 0,0 0,1 0,-2 1,-41 50,31-42,-33 41,44-50,1 1,-1-1,1 1,-1-1,1 1,0 0,-1-1,1 1,0 0,0-1,0 1,0-1,0 1,1 0,-1-1,0 1,1-1,0 1,-1-1,1 1,0-1,-1 1,1-1,0 1,0-1,0 0,0 0,0 0,1 1,-1-1,0 0,0 0,1-1,-1 1,1 0,-1 0,1-1,-1 1,1-1,95 24,-72-17</inkml:trace>
  <inkml:trace contextRef="#ctx0" brushRef="#br0" timeOffset="767.736">819 348,'33'0,"22"0,5 0,-2 0,-6 0,-8 0,-6-5,-5-2,-12 6,-11 3</inkml:trace>
  <inkml:trace contextRef="#ctx0" brushRef="#br0" timeOffset="1004.925">932 545,'34'0,"20"0,6-5,-2-1,-12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3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1 340,'69'1,"168"-14,-170 0,155-20,-198 33</inkml:trace>
  <inkml:trace contextRef="#ctx0" brushRef="#br0" timeOffset="253.096">57 481,'39'0,"22"0,5 0,-3 0,-8 0,-9 0,-7-5,-5-1,-4 0,-2 1,-1-4,-6 1</inkml:trace>
  <inkml:trace contextRef="#ctx0" brushRef="#br0" timeOffset="664.903">368 1,'9'18,"2"0,0-1,0 0,2-1,0 0,1-1,0 0,2-1,-1-1,2 0,-1-1,2-1,1 0,47 35,-63-43,1 0,0 0,-1 0,0 0,1 0,-1 1,-1-1,1 1,0 0,-1 0,0 0,0 0,0 0,0 0,-1 1,0-1,1 1,-2-1,1 1,0-1,-1 1,0 0,0-1,-1 1,1-1,-1 1,0-1,0 1,0-1,-1 1,1-1,-1 0,-2 4,-6 7,-1 1,-1-2,0 1,-1-2,0 0,-1 0,-1-1,0-1,0-1,-8 4,-102 90,115-91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47,'0'426,"-11"-365,-4-91,12 9,1 0,0 0,2-1,1 1,0-1,1 1,2 0,0 0,1 0,1 1,1 0,1 0,1 0,0 1,2 1,0-1,1 2,1-1,0 2,15-14,68-44,-93 74,-1 0,0 0,0 0,1 0,-1 0,0 1,0-1,0 1,0 0,0 0,0 0,0 0,0 0,0 0,0 0,0 0,0 1,-1-1,1 1,-1 0,1-1,-1 1,0 0,1 0,-1 0,0-1,0 1,0 1,-1-1,1 0,0 0,-1 0,1 0,-1 0,0 1,0-1,0 0,0 0,0 0,0 1,-1-1,1 0,-1 0,0 1,5 21,2-5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0,'15'0,"13"0,8 0,2 0,0 0,-3 0,-1 0,-3 0,-1 0,-1 0,-1 0,-5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26,'14'-4,"2"-1,0 0,0 2,1 0,-1 0,1 2,-1 0,1 1,-1 0,9 2,-24-1,0-1,0 0,1 1,-1-1,0 1,0-1,0 1,0-1,0 1,0 0,0 0,-1-1,1 1,0 0,0 0,0 0,-1 0,1 0,-1 0,1 0,0 0,-1 0,0 0,1 1,-1-1,0 0,0 0,1 0,-1 0,0 1,0-1,0 0,0 0,-1 0,1 0,0 1,0-1,-1 0,1 0,-1 0,1 0,-1 0,1 0,-1 0,0 1,-31 45,-8 23,40-68,-1 0,1 0,0-1,0 1,0 0,0 0,0 0,0 0,0 0,0 0,1 0,-1 0,1-1,0 1,-1 0,1 0,0 0,0-1,0 1,0-1,0 1,0-1,1 1,-1-1,1 1,-1-1,1 0,-1 0,1 0,-1 0,1 0,0 0,0 0,-1-1,1 1,0-1,0 1,0-1,1 0,77 7,-54-8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1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57,'1'0,"5"-3,1 1,-1-1,1 1,-1 1,1-1,-1 1,1 0,0 1,0-1,-1 1,1 1,0-1,0 1,-1 0,1 1,1 0,-6 0,-1 0,0 0,0 0,0 0,0 0,0 1,-1-1,1 0,-1 0,1 0,-1 1,0-1,0 0,0 0,0 1,0-1,-1 0,1 0,-1 1,1-1,-1 0,0 0,0 0,0 0,0 0,0 0,0 0,0 0,-1 0,1-1,-1 1,1-1,-1 1,0-1,0 1,0-1,1 0,-1 0,0 0,-1 1,-5 6,-29 56,37-62,-1-1,1 1,0 0,0 0,0 0,0 0,0 0,0-1,1 1,-1 0,0 0,1 0,0-1,-1 1,1 0,0-1,0 1,0-1,0 1,0-1,0 1,0-1,1 1,-1-1,0 0,1 0,-1 0,1 0,-1 0,1 0,0 0,-1 0,1-1,0 1,0-1,0 1,-1-1,2 0,136 6,-113-7</inkml:trace>
  <inkml:trace contextRef="#ctx0" brushRef="#br0" timeOffset="1086.464">396 537,'5'0,"11"0,7 0,6 0,1 0,1 0,0 0,0-5,-1-1,-1 0,0 1,0 1,-6 2</inkml:trace>
  <inkml:trace contextRef="#ctx0" brushRef="#br0" timeOffset="1514.877">537 340,'14'91,"-10"-79,-2 0,1 0,-1 0,-1 0,0 0,-1 1,0-1,-1 0,-1 8,-23 183,25-179</inkml:trace>
  <inkml:trace contextRef="#ctx0" brushRef="#br0" timeOffset="3314.371">1101 311,'1'285,"21"-183,-26-115,1 0,0 0,1 0,1 0,0 0,0 0,2-1,-1 1,2 0,0 0,0 0,1 0,1 0,0 0,66-139,-56 131,1 1,0 1,2 0,0 1,1 0,12-7,-29 24,0 0,1 0,-1 1,1-1,-1 0,1 1,-1-1,1 1,0-1,-1 1,1 0,0 0,-1 0,1 0,0 0,-1 0,1 0,0 0,-1 1,1-1,-1 1,1-1,0 1,-1 0,1-1,-1 1,0 0,1 0,-1 0,0 0,1 0,-1 0,0 1,0-1,0 0,0 1,0-1,0 1,-1-1,1 1,0-1,-1 1,1-1,-1 1,1-1,-1 1,0 0,0-1,0 1,0 0,0-1,0 1,0 0,0-1,-1 1,1 1,3 18</inkml:trace>
  <inkml:trace contextRef="#ctx0" brushRef="#br0" timeOffset="5549.276">1017 1,'-39'87,"4"3,4 0,4 2,-3 33,26-114,1 0,0 0,0 1,1-1,1 1,0-1,0 1,1-1,1 1,0-1,0 1,1-1,1 0,0 0,0 1,1-2,0 1,1 0,1-1,-1 0,2 0,-1-1,1 0,1 0,-1 0,2-1,1 1,0-2,1 1,0-1,0-1,0 0,1-1,0 0,0-1,0 0,1 0,-1-2,1 0,-1 0,1-1,0 0,0-1,0-1,0 0,-1-1,6-1,0-4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8.4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362 924,'-2'2,"-84"73,4 4,-54 69,85-59,50-86,0-1,0 1,1-1,-1 1,1 0,-1-1,1 1,0 0,0-1,1 1,-1-1,0 1,1 0,0-1,-1 1,1-1,0 0,0 1,1-1,-1 0,0 1,1-1,-1 0,1 0,0 0,0 0,0 0,0-1,0 1,0-1,0 1,0-1,1 0,-1 1,0-1,2 0,13 2,0 0,0-2,0 0,0 0,0-2,0 0,0-1,-1-1,1 0,-1-1,1-1,-1 0,-1-2,1 0,-1 0,0-1,-1-1,1-1,-2 0,11-10,18-14,-2-1,-2-2,-1-2,-2-1,-1-2,-3-1,-1-2,-3-1,-1-1,-3-1,-1-1,-3-1,-2 0,-2-2,2-23,-10 40,-1-1,-1 0,-3 0,-1 0,-1 0,-4-26,2 46,-1-1,0 0,-1 1,0-1,-2 1,0 1,-1-1,0 1,-1 0,-1 0,0 1,-1 1,-1-1,0 2,-5-5,10 11,-2 1,1 0,-1 0,1 1,-1 0,-1 0,1 1,0 0,-1 0,0 1,1 0,-1 1,0-1,0 2,0-1,0 2,0-1,0 1,0 0,0 1,1 0,-1 0,-6 3,-1 1,-1 1,1 0,1 1,-1 1,1 0,1 1,0 1,0 0,1 1,1 1,-9 9,8-3,0 0,1 0,1 1,1 1,1 0,1 0,0 1,2 0,0 0,2 1,0-1,2 1,1 0,0 0,2 0,0 0,2 5,2 4,0 0,2-1,1 0,2 0,1-1,1 0,2-1,1 0,1-1,1-1,2-1,2 1,17 14,2-3,2-1,1-2,2-2,2-2,0-2,2-2,1-2,1-2,13 2,-8-5,0-2,2-2,0-3,0-3,1-2,1-3,-1-2,19-3,-47-2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30,'-4'9,"0"1,0 0,1 1,0-1,1 0,0 1,0 0,1-1,1 1,0 0,0-1,1 1,1 0,0-1,0 1,1-1,0 0,0 0,2 0,0 3,-2-11,-1 1,0-1,0 0,1 0,-1 0,1 0,0 0,0 0,0-1,0 1,0-1,0 0,0 0,0 0,0 0,0 0,1-1,-1 0,0 1,0-1,1 0,-1-1,0 1,1-1,-1 1,0-1,0 0,0 0,0 0,0-1,0 1,0-1,0 0,84-70,-82 65,-1 1,0-1,0 0,-1 0,0-1,0 1,-1 0,0-1,0 0,-1 1,0-1,0 0,-1 0,0-6,0 11,0-1,-1 1,1-1,-1 1,0 0,0 0,0-1,-1 1,1 0,-1 0,1 0,-1 0,0 1,0-1,0 0,-1 1,1-1,-1 1,1 0,-1 0,0 0,0 0,0 0,0 1,0-1,0 1,0 0,0 0,-1 0,1 0,0 1,-1-1,1 1,-1 0,-61 18,50-6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28,'-10'9,"-3"9,1 5,-3 0,2-1,-2 2,-3 2,1-5</inkml:trace>
  <inkml:trace contextRef="#ctx0" brushRef="#br0" timeOffset="1367.924">340 0,'17'22,"-1"0,-1 1,0 1,-2 0,-1 1,-1 0,-1 1,-2 0,0 1,2 16,-9-34,1 1,-1-1,-1 0,0 0,0 0,-1 0,0 0,0 0,-1 0,-1 0,1 0,-1 0,-1-1,1 1,-2-1,1 0,-1 0,0-1,-1 0,-5 7,-8 5,1-1,-2-1,0 0,-1-2,-22 12,-29 15,54-32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90,'37'-16,"0"1,1 2,1 2,0 1,1 2,-1 2,25 0,-60 5,1 0,0 0,0 0,0 1,-1-1,1 1,0 1,0-1,0 1,0-1,-1 1,1 1,0-1,-1 1,1 0,-1 0,1 0,-1 0,0 1,0 0,0 0,0 0,-1 0,1 0,-1 1,0 0,0 0,0 0,0 0,-1 0,1 0,-1 1,0-1,-1 1,1-1,-1 1,0 0,0 0,0 0,-1-1,0 6,-3 1,-1 0,-1 0,0 0,0-1,-1 0,0 0,-1 0,0 0,-2-1,-2 7,-100 92,94-95,0 1,1 0,1 1,0 1,1 0,1 1,1 1,-7 11,16-24,1 1,-1 0,1-1,0 1,1 0,-1 1,1-1,0 0,1 0,0 0,0 1,0-1,0 0,1 0,0 1,1-1,-1 0,1 0,0 0,1 0,-1-1,1 1,0-1,1 1,-1-1,1 0,0-1,0 1,1 0,-1-1,1 0,0 0,0-1,0 1,1-1,-1 0,1-1,0 1,0-1,6 1,3 1,0-2,0 0,0 0,0-1,1-1,-1-1,0 0,0-1,0-1,0 0,0-1,-1-1,1 0,0-1,41-27,-42 23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75,'-28'355,"27"-345,1-10,5-40,2 5,2 0,1 1,2 0,1 1,2 0,1 1,1 1,2 1,18-23,-34 49,0 0,0 0,0 1,1-1,-1 1,1 0,0 0,0 0,0 1,0-1,1 1,-1 0,1 0,-1 0,1 1,0 0,0-1,-1 2,1-1,0 1,0-1,0 1,0 1,0-1,0 1,-1 0,1 0,0 0,0 0,-1 1,1 0,-1 0,3 2,80 42,-72-45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84,'34'-5,"20"-1,6-1,-2 2,-6 2,-8 1,-15 0,-18 2,-11-5,-10-1,-8 0,-1-3,-3-1,-1 2,-2 2,3 2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1,'-5'0,"4"4,6 2,7 0,7-1,4-1,4-2,1-1,2-1,-1 0,1 0,-1 0,-4 5,-3 1,0 0,1-1,-3-2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66,'-4'68,"-3"0,-3 0,-3-1,-5 4,-10 33,62-202,-9 22,4 1,2 2,4 1,12-16,-46 86,-1 0,1 1,-1-1,1 1,0-1,0 1,0-1,0 1,0-1,0 1,0 0,1 0,-1-1,0 1,1 0,-1 0,1 0,-1 1,1-1,-1 0,1 1,0-1,-1 0,1 1,0 0,-1-1,1 1,0 0,0 0,-1 0,1 0,0 0,0 1,-1-1,1 0,0 1,-1-1,1 1,0 0,-1 0,1-1,-1 1,1 0,-1 0,0 0,1 1,-1-1,0 0,0 0,1 1,23 48,-23-45,-1 0,1 0,1 1,-1-2,1 1,-1 0,1 0,1-1,-1 0,1 1,-1-1,1-1,1 1,-1 0,6-1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73,'38'5,"18"2,4-1,-4-1,-6-2,-7 0,-6-7,-14-2,-15 0,-15 1,-10-4,-8 0,1-3,0 0,3-2,11 0,7 4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1,'-24'19,"-9"11,3 6,5 1,8-6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4,'0'5,"0"-4,5-1,1-6,0 3,-6 2,-2 6,-2 2</inkml:trace>
  <inkml:trace contextRef="#ctx0" brushRef="#br0" timeOffset="2556.325">28 33,'0'4,"-5"8,4 0,1-6,6-4,2 3,-5-1,-4 5,-1-4,5-3,1-2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2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0 254,'43'-5,"29"-1,7 0,-5-4,-11 0,-10 2,-11 2,-7 2,-4 2,-4 1,-5-4,-12-1,-7 0</inkml:trace>
  <inkml:trace contextRef="#ctx0" brushRef="#br0" timeOffset="213.156">254 0,'-5'39,"-6"31,-1 9,1-4,2-11,4-10,1-10,3-8,5-6,3-2,4-6,1-7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1 320,'141'-238,"-103"186,-38 51,1 1,-1 0,0-1,1 1,-1 0,1 0,-1-1,1 1,-1 0,0 0,1 0,-1 0,1 0,-1-1,1 1,-1 0,1 0,0 0,-1 0,1 0,-1 1,1-1,-1 0,1 0,-1 0,0 0,1 0,-1 1,1-1,-1 0,1 0,-1 1,1-1,-1 0,0 1,1-1,-1 0,0 1,1-1,-1 1,0-1,0 1,1-1,-1 1,0-1,0 0,0 1,0-1,1 1,-1-1,0 1,0-1,0 1,0-1,0 1,0-1,0 1,-1 0,1-1,0 0,0 1,-2 34,2-33,-1 0,0-1,0 1,0-1,0 1,0-1,1 1,-1 0,0 0,1-1,-1 1,1 0,0 0,0-1,0 1,0 0,0 0,0 0,0 0,0-1,1 1,-1 0,1 0,-1-1,1 1,0 0,0-1,0 1,0-1,0 1,0-1,0 1,0-1,0 0,1 1,-1-1,1 0,-1 0,1 0,-1 0,1 0,-1 0,1-1,0 1,0-1,-1 1,2-1,7-2,1-1,-1 0,0-1,0 0,-1-1,1 0,-1 0,0-1,0 0,-1-1,0 0,0 0,3-5,36-27,-37 32,-10 5,1 1,0-1,0 1,0 0,0-1,0 1,0 0,0-1,1 1,-1 0,0 0,1 0,-1 0,1 0,-1 0,1 1,-1-1,1 0,0 1,-1-1,1 1,0 0,-1 0,1-1,0 1,-1 0,1 0,0 1,0-1,-1 0,1 0,0 1,-1-1,1 1,-1 0,1-1,-1 1,1 0,-1 0,1 0,-1 0,1 0,-1 0,0 0,0 1,0-1,1 7,0-1,-1 1,-1-1,1 1,-1 0,0-1,-1 1,0-1,0 1,-1-1,0 1,0-1,-1 1,0 1,1-1,0 0,0 1,1-1,0 0,0 1,1 0,0-1,1 1,0-1,1 3,3 7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47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37,'-52'68,"-208"348,242-398,23-38,162-231,-122 190,76-100,-121 160,0 0,0 0,0 0,0 0,0 0,0 1,1-1,-1 0,0 0,1 0,-1 0,1 1,-1-1,1 0,-1 0,1 0,-1 1,1-1,0 1,-1-1,1 0,0 1,0-1,-1 1,1-1,0 1,0 0,0-1,0 1,0 0,-1 0,1-1,0 1,0 0,0 0,0 0,0 0,0 0,0 0,0 0,0 1,0-1,-1 0,1 0,0 1,0-1,0 1,0-1,-1 0,1 1,0 0,0-1,-1 1,1-1,0 1,-1 0,1-1,-1 1,1 0,-1 0,1 0,-1-1,1 1,-1 0,0 0,-20 182,18-149,0-20,1 1,0-1,1 0,0 1,1-1,1 1,0-1,1 0,0 0,1 0,1-1,3 6,-6-16,0 1,0-1,0 0,1-1,-1 1,1 0,0-1,0 1,0-1,0 0,0 0,0 0,1-1,-1 1,1-1,-1 0,1 1,-1-2,1 1,0 0,-1-1,1 0,0 1,0-1,-1-1,1 1,0-1,-1 1,1-1,0 0,-1 0,2-1,3-2,0 1,-1-1,1 0,-1-1,0 1,0-1,-1-1,0 1,0-1,0 0,0-1,-1 1,0-1,0-1,14-29,-1 0,-2-1,-2-1,-1-1,-2 0,0-11,-5-56,-19 95,8 17</inkml:trace>
  <inkml:trace contextRef="#ctx0" brushRef="#br0" timeOffset="338.006">1120 178,'-12'10,"0"0,1 1,0 0,1 1,0 0,1 1,1 0,0 0,0 1,1 0,1 0,1 1,0 0,-3 13,8-26,0 0,0 0,0 0,0 1,0-1,0 0,0 0,1 0,-1 0,1 0,0 1,0-1,-1 0,1 0,1-1,-1 1,0 0,0 0,1 0,-1-1,1 1,-1-1,1 1,0-1,-1 0,1 1,0-1,0 0,0 0,0 0,0-1,0 1,0 0,0-1,0 1,1-1,-1 0,0 0,2 0,87-14,-83 11,-1 0,1 0,-1-1,0 0,0 0,0-1,0 0,-1 0,0-1,0 1,0-1,-1-1,0 1,0-1,0 0,-1 0,0 0,-1 0,1-1,-2 1,1-1,-1 0,0 0,0 0,-1 0,0-1,-1 1,0 0,0 0,0 0,-1-1,-2-5,1 9,1 0,-1 0,0 1,-1-1,1 1,-1-1,0 1,0 0,0 0,-1 0,1 0,-1 1,0 0,0-1,0 1,-1 1,1-1,-1 1,1-1,-1 2,0-1,0 0,0 1,0 0,0 0,0 0,0 1,0-1,0 1,-1 0,-3 1,-10 5</inkml:trace>
  <inkml:trace contextRef="#ctx0" brushRef="#br0" timeOffset="869.246">1600 178,'-4'2,"-1"0,1 0,0 1,0-1,0 1,1 0,-1 0,1 0,-1 1,1-1,0 1,0 0,1 0,-1 0,1 0,0 0,0 1,0-1,1 1,-1-1,1 1,0-1,1 1,-1 0,1 0,0-1,0 1,0 0,1 0,-1-1,1 1,0 0,1-1,-1 1,1-1,0 0,0 1,0-1,1 0,1-1,0 0,0 0,1-1,-1 1,1-1,-1 0,1 0,0-1,0 1,0-1,0 0,0 0,0-1,0 0,0 0,0 0,0 0,0-1,1 0,-1 0,-1 0,1 0,0-1,0 0,0 0,-1 0,1-1,-1 0,3-1,115-102,-111 94,31-29,-41 40,0 1,0-1,0 1,0 0,0-1,0 1,1 0,-1 0,0 0,0 0,0 0,0 0,0 0,0 0,0 0,0 1,0-1,0 0,0 1,0-1,0 0,0 1,0 0,0-1,0 1,0-1,-1 1,1 0,0 0,0-1,-1 1,1 0,0 0,-1 0,1 0,-1 0,1 0,-1 0,0 0,1 0,-1 0,0 0,0 0,1 0,-1 0,0 0,0 0,0 0,0 0,-1 1,10 42,-8-37,0 0,0 0,0 0,1 0,0 0,0 0,1 0,0 0,0-1,0 1,1-1,0 0,0 0,1-1,0 1,0-1,2 1,-2-2,0 0,1-1,0 0,0 0,0 0,0-1,0 0,0 0,1-1,-1 0,0 0,1 0,-1-1,1 0,-1 0,1 0,-1-1,1 0,-1 0,1-1,-1 0,0 0,0-1,0 1,0-1,-1 0,1-1,-1 1,1-1,-1 0,0-1,-1 1,1-1,-1 0,0 0,0-1,0-1,34-43,-3-1,-3-3,20-43,-43 81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86,'1'70,"-13"170,-7-72,18-156,0 0,-1 0,0 1,-1-2,0 1,-1 0,-1-1,0 1,0-1,-1-1,0 1,-1-1,0 0,-1 0,-2 1,-3 0</inkml:trace>
  <inkml:trace contextRef="#ctx0" brushRef="#br0" timeOffset="318.967">57 2,'43'5,"24"1,10 0,2-1,-3-2,-5-5,-5-4,-9 1,-5 0,-5 1,-7 2,-6 1,-2 0,-4 1,-5 5,-7 6,-7 2</inkml:trace>
  <inkml:trace contextRef="#ctx0" brushRef="#br0" timeOffset="582.459">0 650,'44'10,"23"3,5-1,-5-2,-8-8,-10-4,-9-1,-6-1,1-5,-1 0,-1 1,3-2,0-1,-5 3</inkml:trace>
  <inkml:trace contextRef="#ctx0" brushRef="#br0" timeOffset="899.987">932 594,'-2'4,"0"0,0 1,1-1,0 0,0 1,0-1,0 1,1-1,0 1,0 0,0-1,0 1,1-1,-1 1,1-1,1 1,-1-1,0 1,1-1,0 0,0 0,1 0,-1 0,1 0,-1-1,1 1,0-1,1 1,-1-1,0 0,1-1,0 1,0 0,0-1,0 0,0 0,0 0,0-1,1 1,-1-1,1 0,-1 0,1 0,-1-1,1 0,-1 0,1 0,1-1,4-1,0 0,-1-1,1-1,-1 1,0-2,0 1,-1-1,1-1,-1 1,0-1,-1-1,1 1,-1-1,0-1,-1 1,0-1,0 0,-1-1,0 1,0-1,-1 0,3-8,-7 13,1 1,-1-1,1 1,-1-1,0 1,0-1,0 1,-1-1,0 1,1 0,-1-1,0 1,0 0,-1-1,1 1,-1 0,0 0,0 0,0 0,0 0,0 1,0-1,-1 1,1-1,-1 1,0 0,0 0,0 0,0 0,0 1,-3-2,-1 0,-1 0,0 0,0 1,0 0,0 0,0 1,-1 0,1 1,0-1,0 2,-1-1,1 1,0 0,-18 5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15,'10'0,"12"0,8 0,3 0,1 5,0 1,-2 0,-1-1,-1-2,-1-1,0-5,-1-3,-5-5,-1-1,-5 2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22,'48'0,"21"0,-2-5,-7-1,-9 0,-8 1,-12 7,-11 2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5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345 197,'-177'-171,"176"169,1 1,-1-1,0 1,0-1,0 1,-1-1,1 1,0 0,0-1,-1 1,1 0,-1 0,1 0,-1 0,1 0,-1 1,0-1,1 0,-1 1,0-1,0 1,0-1,1 1,-1 0,0 0,0 0,0 0,1 0,-1 0,0 1,0-1,1 1,-1-1,0 1,0-1,1 1,-1 0,1 0,-1 0,1 0,-1 0,1 0,-1 0,1 1,0-1,0 0,0 1,0-1,-1 1,-3 10,-1 1,1 0,1 0,0 0,1 1,0-1,1 1,1 0,0 0,1-1,1 1,0 0,0 0,2 0,52 192,-46-178,29 80,-18-58,-3 0,-2 1,-1 1,-4 0,-1 0,1 50,-10-85,-1 1,0 0,-2-1,0 0,0 1,-2-1,0 0,-1-1,-1 1,4-11,0 0,0 0,-1 0,1 0,-1-1,-1 1,1-1,-1 0,0 0,0-1,0 0,-1 1,1-2,-1 1,0-1,0 0,-1 0,1-1,-1 1,1-1,-1-1,1 1,-1-1,-4 0,7-1,0 0,0-1,0 1,0-1,0 0,1 0,-1 0,0 0,0-1,1 1,-1-1,1 0,-1 0,1 0,0-1,0 1,0-1,0 0,0 0,1 0,-1 0,1 0,0 0,0-1,0 1,0-1,1 0,-1 1,1-1,0 0,0 0,0 0,1 0,-1 0,1 0,0 0,0 0,1 1,-1-1,1-3,-1-18</inkml:trace>
  <inkml:trace contextRef="#ctx0" brushRef="#br0" timeOffset="719.843">543 592,'12'-39,"2"0,1 1,1 1,3 1,1 0,1 1,2 2,1 0,11-8,-35 39,1 1,0 0,0-1,0 1,0 0,0-1,0 1,0 0,0 0,1 0,-1 0,0 0,1 0,-1 1,1-1,-1 0,1 1,-1-1,1 1,-1-1,1 1,0 0,-1-1,1 1,-1 0,1 0,0 0,-1 1,1-1,-1 0,1 1,0-1,-1 1,1-1,-1 1,1 0,-1-1,0 1,1 0,-1 0,0 0,1 0,-1 0,0 0,0 1,0-1,0 0,0 1,0 0,41 144,-41-145,0 0,0 0,0 0,0 0,0 0,0 0,0-1,0 1,0 0,1-1,-1 1,0-1,1 1,-1-1,0 0,1 1,-1-1,0 0,1 0,-1 0,0 0,1 0,-1 0,0-1,1 1,-1 0,0-1,1 1,-1 0,0-1,0 0,1 1,-1-1,0 0,0 0,0 1,0-1,0 0,0 0,0 0,0 0,0-1,0 1,40-52,-39 50,20-31,98-126,-119 159,0 0,0 0,0 0,0 0,0 0,0 0,1 0,-1 1,0-1,0 0,1 1,-1-1,1 1,-1-1,0 1,1 0,-1 0,1 0,-1-1,1 1,-1 1,1-1,-1 0,1 0,-1 0,0 1,1-1,-1 1,1-1,-1 1,0 0,0-1,1 1,-1 0,0 0,0 0,0 0,0 0,0 0,0 0,0 0,0 0,0 0,0 1,-1-1,1 0,-1 1,1-1,-1 0,1 1,-1-1,0 1,1-1,-1 1,0 0,21 67,25 45,38-31,-70-73</inkml:trace>
  <inkml:trace contextRef="#ctx0" brushRef="#br0" timeOffset="984.018">515 676,'38'0,"37"-5,15-1,2 0,-10 1,-9-3,-12 0,-12 0,-10 3,-6 2,-4 1,-2 1,-1 1,0 0,-5 0</inkml:trace>
  <inkml:trace contextRef="#ctx0" brushRef="#br0" timeOffset="1638.818">910 846,'-218'237,"181"-194,68-91,2 1,2 2,2 1,1 2,14-9,-24 24,-22 20,0 0,1 1,-1-1,1 2,1-1,-1 1,1 0,0 1,0-1,6-1,-11 7,0-1,0 1,-1-1,1 1,0 0,0 0,0 1,0-1,-1 1,1-1,-1 1,1 0,-1 0,0 0,0 0,0 0,0 0,0 1,0-1,0 1,-1-1,1 1,-1 0,0-1,0 1,0 0,0 0,0 0,-1 0,1 0,-1 0,0 0,0 0,0 0,0 0,-1 3,6 16,7 41,-11-51,1 0,0 0,1 0,0 0,1 0,0-1,1 1,0-1,0 0,2 0,-1-1,5 4,1-2</inkml:trace>
  <inkml:trace contextRef="#ctx0" brushRef="#br0" timeOffset="1887.43">797 1015,'15'0,"18"0,9 0,2 0,-6-5,-6-1,-2-1,-7 2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1 425,'0'388,"17"-412,6-112,42-66,-59 189,-3 4,1 1,-1 0,1 1,0-1,1 1,0 0,0 0,1 0,0 1,0-1,0 1,1 1,-1-1,7-2,-11 8,1-1,0 1,0 0,-1 0,1 0,0 1,-1-1,1 1,0-1,-1 1,1 0,0 0,-1 0,0 1,1-1,-1 0,0 1,1 0,-1-1,0 1,0 0,0 0,-1 0,1 0,0 0,-1 1,1-1,-1 1,0-1,0 1,0-1,0 1,0-1,-1 1,1 0,-1-1,0 2,9 19</inkml:trace>
  <inkml:trace contextRef="#ctx0" brushRef="#br0" timeOffset="416.767">424 114,'29'-4,"14"-3,0 6,-7 7,-15 8,-11 6,-12 4,-5 4,-7 1,-1 0,-2-4,1-2,8 0,11 1,9 1,3 2,4-5,-2-6</inkml:trace>
  <inkml:trace contextRef="#ctx0" brushRef="#br0" timeOffset="945.992">762 566,'-15'19,"0"2,1 0,1 0,1 1,1 1,1 0,1 0,-6 25,14-46,0 1,0 0,0 0,0 0,1 0,-1 1,1-1,0 0,0 0,0 0,0 0,0 0,1 0,-1 0,1 0,0 1,0-2,0 1,0 0,1 0,-1 0,1-1,0 1,0 0,0-1,0 0,0 1,0-1,1 0,-1 0,1 0,-1-1,1 1,0-1,-1 1,1-1,0 0,0 0,0 0,0 0,0-1,0 1,0-1,1 0,-1 0,0 0,0 0,0 0,11-3,-1 0,0-1,0-1,-1 0,1 0,-1-1,0-1,-1 0,0-1,0 0,3-3,19-12,-14 10,-1 0,0-1,-1-1,-1 0,0-1,-1-1,-1-1,-1 0,0 0,-2-1,0-1,-1 0,-1-1,-1 0,0 0,3-19,-1 1,-3-2,-1 1,-1-1,-3 0,-1 0,-5-36,3 66,0 0,-1 0,-1 0,1 1,-2-1,1 1,-2 0,1 0,-1 0,-1-1,4 8,0 1,0-1,1 1,-2-1,1 1,0 0,0 0,-1 0,1 0,-1 0,0 0,1 1,-1-1,0 1,0 0,0 0,0 0,0 0,0 0,0 1,0-1,-1 1,1 0,0 0,0 0,0 0,0 1,-1-1,1 1,0 0,0 0,0 0,0 0,1 1,-1-1,-1 1,-6 6,0 0,1 1,0 0,0 1,1 0,1 0,-1 0,2 1,-1 0,1 1,1-1,0 1,1 0,0 1,1-1,0 1,1-1,1 1,0 0,0-1,2 6,-4 2,2 1,1-1,0 0,1 0,1 0,1 0,1 0,1 0,1-1,0 0,2 0,0 0,1-1,3 5,-9-18,9 14,0 0,1-1,1 0,1-1,1-1,0 0,0-1,2 0,0-2,3 1,44-5,-47-14</inkml:trace>
  <inkml:trace contextRef="#ctx0" brushRef="#br0" timeOffset="1201.536">1582 425,'-24'43,"-18"24,-1 5,1-4,8-10,10-9,5-9,4-5,6-10</inkml:trace>
  <inkml:trace contextRef="#ctx0" brushRef="#br0" timeOffset="1430.989">1327 396,'19'34,"11"25,6 8,1-4,-1-6,-6-9,-4-13,-6-7,-6-8</inkml:trace>
  <inkml:trace contextRef="#ctx0" brushRef="#br0" timeOffset="8116.3">2004 509,'-14'2,"1"0,-1 1,1 0,0 1,0 1,0 0,1 0,-1 1,2 1,-1 0,0 1,1 0,-4 5,10-7,-1 0,1 1,1 0,-1-1,1 2,0-1,1 0,0 1,0 0,0 0,1 0,0 0,1 0,0 0,0 0,1 1,0-1,0 0,1 0,0 1,1-1,-1 0,2 0,-1 0,1-1,0 1,1 0,3 5,-6-11,1 0,0 0,-1 0,1-1,0 1,0 0,0-1,0 0,1 1,-1-1,0 0,1 0,-1 0,0 0,1-1,-1 1,1 0,-1-1,1 0,-1 0,1 0,0 0,-1 0,1 0,-1-1,1 1,-1-1,1 0,-1 1,0-1,1 0,-1-1,0 1,1 0,0-2,72-59,67-139,-125 174,0 0,-2-1,0 0,-3-2,0 1,-2-1,-1-1,-1 0,-2 0,-1-1,-1 1,-2-1,-1 0,-2-2,1 31,-1-1,1 0,-1 0,1 1,-1-1,0 1,-1-1,1 0,-1 1,1 0,-1-1,0 1,0 0,-1 0,1 0,0 0,-1 1,0-1,0 1,0-1,0 1,0 0,0 0,0 0,-1 1,1-1,-1 1,1 0,-1 0,0 0,1 0,-1 1,0-1,0 1,1 0,-1 0,0 1,0-1,1 1,-1-1,-2 2,-5 2,1 1,0 0,0 0,0 1,1 1,0 0,0 0,1 0,-1 1,2 0,-1 1,1 0,1 0,-1 1,2-1,-1 1,1 1,1-1,0 1,0-1,1 1,0 0,1 0,1 1,-1-1,2 0,0 9,-1-6,1-1,0 1,1 0,0-1,1 1,1-1,0 0,1 0,0 0,1 0,1-1,0 1,0-1,7 8,126 148,-107-134,2-7,-22-23</inkml:trace>
  <inkml:trace contextRef="#ctx0" brushRef="#br0" timeOffset="11396.982">2343 425,'1'311,"-1"-307,0-1,0 1,1-1,-1 1,1 0,0-1,0 1,0-1,1 0,-1 1,1-1,0 0,-1 0,1 0,1 0,-1 0,0 0,1-1,0 1,-1-1,1 0,0 1,0-1,0-1,0 1,1 0,-1-1,0 0,1 1,-1-1,1-1,0 1,-1 0,1-1,-1 0,1 0,0 0,-1 0,1-1,0 1,-1-1,1 0,-1 0,14-7,-1 0,0-1,-1-1,0 0,-1-1,0 0,-1-2,0 1,-1-2,0 1,-1-2,-1 1,0-2,-1 1,-1-1,0-1,-1 1,4-15,-10 28,1-1,0 0,0 0,0 0,0-1,0 1,-1-1,0 1,0-1,0 1,-1-1,0 0,0 0,0 1,0-1,-1 0,1 1,-1-1,-12 35,10 10,1 1,2 0,2-1,2 1,8 34,0 219,-12-243,0-44,0 0,0 0,0 0,-1 0,0 0,0 0,-1-1,0 1,0 0,0-1,-1 1,0-1,0 0,-1 0,0 0,0 0,0-1,-1 1,0-1,0 0,0-1,0 1,-1-1,0 0,0-1,0 1,0-1,0 0,-1-1,0 1,1-1,-1-1,0 1,-1-1,5 0,-1 0,0 0,0-1,1 1,-1-1,0 0,0 0,0 0,1-1,-1 1,0-1,0 0,1 0,-1 0,1-1,-1 1,1-1,-1 0,1 0,0 0,0 0,0-1,0 1,0-1,1 0,-1 0,1 0,0 0,0 0,0 0,0 0,0-1,1 1,-1-1,1 0,0 1,0-1,0 0,1 1,-1-1,1-2,3-7,0 1,1 0,1 1,0-1,0 1,1 0,1 0,-1 1,2 0,-1 0,2 0,-1 1,1 0,1 1,-1 0,1 1,1 0,4-3,3-4,24-16,3 2,0 2,1 2,38-14,-57 26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1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0 565,'1'-2,"-1"-1,0 1,0 0,1 0,-1-1,1 1,0 0,0 0,0 0,0 0,0 0,0 0,0 0,1 0,-1 0,1 0,0 1,-1-1,1 1,0-1,0 1,0-1,0 1,0 0,0 0,0 0,0 0,0 1,1-1,-1 1,2-1,80-6,-71 7,240-26,-252 26,0-1,-1 1,1 0,-1-1,1 1,0 0,-1-1,1 1,0 0,-1 0,1 0,0-1,0 1,-1 0,1 0,0 0,-1 0,1 0,0 1,0-1,-1 0,1 0,0 0,-1 0,1 1,0-1,-1 0,1 1,-1-1,1 1,0-1,-1 1,1-1,-1 1,1-1,-1 1,1-1,-1 1,0-1,1 1,-1 0,0-1,1 1,-1 0,0-1,0 1,0 0,0-1,1 1,-1 0,0 0,0-1,0 1,0 0,-1 0,1-1,0 1,0 0,0-1,-1 1,1 0,0-1,0 1,-1 0,-6 11</inkml:trace>
  <inkml:trace contextRef="#ctx0" brushRef="#br0" timeOffset="364.66">29 735,'-5'0,"4"0,6 0,7 0,7 0,4 0,4 0,1 0,2 0,-1-5,1-2,-1 1,0 1,0 2,-1 0,1 2,-1 1,-5 0</inkml:trace>
  <inkml:trace contextRef="#ctx0" brushRef="#br0" timeOffset="10220.407">875 198,'-17'179,"-20"-27,57-220,0 24,2 2,2 1,1 1,3 1,0 2,35-35,-63 72,1-1,-1 0,1 0,-1 0,1 0,0 1,0-1,-1 0,1 1,0-1,0 1,0-1,-1 1,1-1,0 1,0-1,0 1,0 0,0-1,0 1,0 0,0 0,0 0,0 0,0 0,0 0,0 0,0 0,0 0,0 1,0-1,0 0,0 1,0-1,0 0,0 1,0-1,0 1,-1 0,1-1,0 1,0 0,-1-1,1 1,0 0,-1 0,1-1,-1 1,1 0,-1 0,1 0,-1 0,1 0,-1 0,0 0,0 0,0 0,1 0,-1 1,8 62,-8 72,0-135,0-1,0 1,0 0,0-1,1 1,-1-1,0 1,0 0,1-1,-1 1,0-1,1 1,-1-1,1 1,-1-1,1 0,-1 1,1-1,-1 0,1 1,-1-1,1 0,-1 1,1-1,-1 0,1 0,0 0,-1 1,1-1,-1 0,1 0,0 0,-1 0,1 0,-1 0,1 0,0 0,-1-1,1 1,-1 0,1 0,0 0,-1-1,1 1,-1 0,1-1,-1 1,1 0,-1-1,1 1,-1-1,1 1,-1-1,0 1,1-1,-1 1,0-1,1 1,-1-1,0 0,31-30,-18 15,9-13,1 0,2 2,1 1,1 1,27-19,-53 43,0 0,1 0,-1 0,0 0,1 0,-1 0,1 1,-1-1,1 1,-1-1,1 1,-1 0,1-1,0 1,-1 0,1 0,-1 0,1 0,0 0,-1 1,1-1,-1 0,1 1,-1-1,1 1,-1-1,1 1,-1 0,1 0,-1 0,0 0,0 0,1 0,-1 0,0 0,0 0,0 0,0 1,0-1,0 1,-1-1,1 0,0 1,-1-1,1 1,-1-1,1 1,-1 0,0-1,0 1,1-1,-1 1,0 0,-1-1,1 2,12 188,-7-173</inkml:trace>
  <inkml:trace contextRef="#ctx0" brushRef="#br0" timeOffset="10519.854">791 706,'43'-10,"38"-7,11-1,-1 2,-12 4,-9-1,-12 3,-10 2,-10 2,-6 8,-8 8,-8 2</inkml:trace>
  <inkml:trace contextRef="#ctx0" brushRef="#br0" timeOffset="11206.128">1073 848,'-220'375,"360"-571,-100 152,-29 29,1 2,0-1,1 2,0 0,1 0,1 1,0 1,11-6,-25 15,1 0,0 0,0 0,0 0,0 1,0-1,0 1,0-1,0 1,1 0,-1 0,0 0,0 0,0 0,0 0,0 0,0 1,0-1,0 1,0 0,0 0,0-1,0 1,0 0,0 1,-1-1,1 0,0 0,-1 1,1-1,-1 1,1-1,-1 1,0 0,0 0,1 0,25 77,-22-60,57 129,-62-148,1 1,0-1,-1 1,0 0,1-1,-1 1,1 0,-1-1,0 1,1 0,-1-1,0 1,0 0,0-1,1 1,-1 0,0 0,0-1,0 1,0 0,0 0,0-1,-1 1,1 0,0-1,0 1,0 0,-1 0,1-1,0 1,-1 0,1-1,-1 1,1-1,0 1,-1-1,1 1,-1 0,0-1,1 0,-1 1,1-1,-1 1,0-1,1 0,-1 1,0-1,1 0,-1 0,0 0,0 1,1-1,-1 0,0 0,0 0,1 0,-1 0,0 0,0-1,1 1,-1 0,0 0,-49-10,22-1,-1 0,2-2,-1-1,2-1,-13-10,23 12,4 1</inkml:trace>
  <inkml:trace contextRef="#ctx0" brushRef="#br0" timeOffset="11603.026">1609 142,'54'217,"-21"23,-40 9,-63-55,55-162,4-7</inkml:trace>
  <inkml:trace contextRef="#ctx0" brushRef="#br0" timeOffset="12270.893">734 1,'-19'52,"1"2,3 0,2 0,3 2,2-1,3 1,2 0,2 0,7 48,-5-52,3 0,2 0,3-1,1 0,3 0,2-1,2-1,23 45,-33-80,-5-8,0 0,1 0,0 0,0 0,0 0,1-1,0 1,0-1,0 0,1 0,0-1,0 1,0-1,0 0,1-1,-1 1,5 1,11 3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59,'-7'-6,"0"0,-1 0,1 1,-1 0,0 1,0-1,-1 1,1 1,-1 0,0 0,0 1,0 0,0 0,0 1,0 0,0 1,-1 0,1 0,0 1,0 0,0 1,0 0,-9 3,12 0,0 1,0 0,0 0,0 0,1 1,0 0,1 0,-1 0,1 0,1 1,-1 0,1 0,1 0,-1 0,2 0,-1 0,1 0,0 1,0-1,1 1,1-1,-1 0,3 9,-1 409,-3-415,0 1,-1 0,0-1,-1 1,0-1,-1 0,0 0,-1 0,0-1,-1 0,0 0,-1 0,0 0,59 8,-48-17,-1 0,0 1,1-1,-1 1,0 0,0 0,0 0,-1 1,1-1,0 1,-1 0,1-1,-1 1,0 0,0 0,0 0,-1 1,1-1,-1 0,0 1,1-1,-1 1,-1-1,1 1,-1-1,1 1,-1 0,0-1,0 1,-1 0,1-1,-1 1,1-1,-1 1,-1 2,-46 114,38-101,1 0,0 1,2 0,0 1,2 0,0 0,0 4,3-16,0 0,1 0,-1 0,2 0,-1 0,1 0,1 0,-1 0,2-1,-1 1,1 0,0 0,1-1,0 1,1-1,-1 0,2 0,-1 0,1 0,0-1,1 0,-1 0,1 0,1-1,4 4,40 13,-39-24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37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63 461,'-48'60,"44"-38,0 1,1-1,1 1,1 0,1 0,1 0,3 13,25 152,-29-188,0-1,-1 1,1 0,0 0,0 0,-1 0,1 0,0-1,0 1,-1 0,1 0,0 0,-1 0,1 0,0 0,0 0,-1 0,1 0,0 0,-1 0,1 0,0 0,0 0,-1 0,1 0,0 0,0 0,-1 1,1-1,0 0,0 0,-1 0,1 0,0 0,0 1,-1-1,1 0,0 0,0 1,0-1,0 0,-1 0,1 1,0-1,0 0,0 0,0 1,0-1,0 0,0 0,0 1,0-1,0 0,0 1,0-1,0 0,0 0,0 1,0-1,0 0,-11-23,8 2,1 1,1-1,1 1,0-1,2 1,0-1,1 1,2 0,0 0,0 1,2-1,1 1,0 0,1 1,1 0,1 0,1 1,0 1,1 0,0 1,10-8,-16 16,-6 5,0-1,1 1,-1-1,1 1,-1 0,1 0,0 0,0 0,0 0,0 0,0 0,0 0,0 1,1-1,-1 1,1 0,-1 0,1 0,-1 0,1 0,0 0,-1 1,1-1,0 1,0 0,0 0,-1 0,1 0,0 0,0 1,-1-1,1 1,0 0,-1-1,1 1,-1 1,1-1,-1 0,1 0,-1 1,0 0,1-1,0 3,26 65,-20-49</inkml:trace>
  <inkml:trace contextRef="#ctx0" brushRef="#br0" timeOffset="348.775">6 236,'10'0,"8"0,5 0,4 0,2 0,1 0,1 0,-2 0,1 5,-6 1</inkml:trace>
  <inkml:trace contextRef="#ctx0" brushRef="#br0" timeOffset="831.24">515 207,'98'19,"-95"-18,-1 0,1 0,-1 0,0 0,0 1,0-1,1 1,-2 0,1 0,0 0,0 0,0 0,-1 0,1 0,-1 0,0 0,0 1,0-1,0 1,0-1,0 1,0-1,-1 1,0-1,1 1,-1 0,0-1,0 1,0 0,-1-1,1 1,-1-1,1 1,-1-1,0 1,0 1,-49 82,50-84,-1-1,1 1,0-1,0 1,-1 0,1-1,0 1,0-1,0 1,1-1,-1 1,0-1,1 1,-1-1,1 1,-1-1,1 1,0-1,-1 1,1-1,0 0,0 0,0 1,0-1,0 0,0 0,1 0,-1 0,0 0,0 0,1-1,-1 1,1 0,-1 0,0-1,1 1,-1-1,1 0,0 1,-1-1,1 0,-1 0,1 0,-1 0,1 0,-1 0,1-1,0 1,-1 0,1-1,-1 1,1-1,0 0,21 1</inkml:trace>
  <inkml:trace contextRef="#ctx0" brushRef="#br0" timeOffset="1766.509">1050 38,'-111'-36,"108"35,0 1,0 0,-1 0,1 0,0 0,0 1,-1-1,1 1,0 0,0 0,0 0,0 0,0 1,0-1,0 1,0 0,1 0,-1 0,1 0,-1 0,1 0,0 1,0-1,0 1,0 0,0-1,0 1,1 0,0 0,-1 0,1 0,0 0,0 3,-3 15,1-1,1 2,1-1,0 0,2 0,3 20,0 25,-1-29,2 0,1 0,2 0,2-1,1 0,13 26,-9-28,-2 1,-1 1,-1 0,-3 0,-1 1,2 32,13 100,-22-163,0 0,-1 0,0 0,0 0,0 0,-1 0,0 0,0 0,0-1,-1 1,0-1,0 0,0 0,-1 0,0 0,0 0,0-1,0 1,-1-1,0-1,0 1,0 0,0-1,0 0,-1-1,1 1,-1-1,0 0,1 0,-1-1,0 1,0-1,-6 0,8-1,0 0,1 0,-1 0,0-1,0 0,0 1,1-1,-1-1,1 1,-1 0,0-1,1 0,0 0,0 0,-1 0,1 0,0-1,1 1,-1-1,0 0,1 0,-2-2,-5-12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4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222 506,'-10'0,"-1"1,0 0,1 1,-1 0,1 1,0 0,0 1,0 0,0 0,1 1,-1 0,1 1,1 0,-1 0,1 1,0 0,0 1,1 0,0 0,0 0,1 1,0 0,-2 5,7-12,0 0,0 0,0 1,0-1,0 0,0 0,1 0,-1 1,1-1,0 0,-1 1,1-1,0 1,0-1,1 0,-1 1,0-1,1 0,0 0,-1 1,1-1,0 0,0 0,0 0,0 0,1 0,-1 0,0 0,1 0,0 0,-1-1,1 1,0-1,0 1,0-1,0 0,0 1,0-1,0 0,0-1,0 1,1 0,-1 0,0-1,0 0,1 1,-1-1,1 0,-1 0,0 0,1 0,-1-1,0 1,1-1,-1 1,0-1,0 0,0 0,1 0,-1 0,16-12,-1 0,-1-1,0-1,-1-1,-1 0,0-1,-1 0,-1-1,-1 0,0-1,5-14,-1 7,-3 8,0-1,-2 0,0-1,-1 0,0-1,-2 1,-1-1,0-1,-2 1,0-1,-2 0,0 0,-1 0,-2 0,0 0,-1 0,-5-19,6 37,0 1,0 0,0 0,-1 0,1 0,-1 0,0 0,0 1,0-1,0 1,-1-1,1 1,-1 0,1-1,-1 1,0 1,1-1,-1 0,0 1,0-1,-1 1,1 0,0 0,0 0,0 1,-1-1,1 1,0 0,-1-1,1 1,0 1,-1-1,1 1,0-1,-1 1,-1 1,-2 0,0 0,1 1,-1 0,1 0,-1 0,1 1,0 0,0 1,1-1,-1 1,1 0,0 0,0 1,1 0,0-1,-3 6,2 2,0 0,1 1,1-1,0 1,1 0,0 0,2 0,-1 0,1 0,1 0,1 0,0 0,0-1,2 1,0-1,0 1,1-1,1 0,0-1,4 7,169 229,-157-209,-20-26</inkml:trace>
  <inkml:trace contextRef="#ctx0" brushRef="#br0" timeOffset="278.95">758 365,'-5'24,"-6"17,-6 7,-1 0,-1-4,2-4,4-4,0-8,1-5,4 0,-3-5,2-1,-3-2,0-5</inkml:trace>
  <inkml:trace contextRef="#ctx0" brushRef="#br0" timeOffset="544.471">504 393,'10'28,"12"20,8 2,3-4,1-4,-1-9,0-11,-7-4,-3-5,0-5,-4 1,0 0,-4 2,0-1,-2-1</inkml:trace>
  <inkml:trace contextRef="#ctx0" brushRef="#br0" timeOffset="1363.187">1125 534,'-54'39,"48"-34,1 1,-1 0,2 1,-1-1,1 1,0-1,0 1,1 1,0-1,0 0,0 1,1-1,1 1,-1 0,1 0,0 0,1-1,0 1,0 0,1 2,0-8,-1 0,1 0,0 0,0 0,0 0,0 0,1-1,-1 1,0 0,1 0,-1-1,1 1,0-1,-1 0,1 1,0-1,0 0,0 0,0 0,0 0,0 0,0-1,0 1,0-1,1 1,-1-1,0 0,0 0,0 1,1-2,-1 1,0 0,0 0,1-1,70-28,-52 11,-1 0,-1-1,-1-1,-1-1,0-1,-2 0,-1-1,0 0,-2-1,-1-1,-1 0,0 0,-2-1,-1-4,-1 5,0 0,-2 0,-1 0,-2-1,0 1,-1-1,-2 1,-4-24,6 43,0 0,-1 0,0 0,0 0,-1 0,1 1,-1-1,-1 0,1 1,-1-1,0 1,0 0,0 0,-1 0,1 0,-1 1,-1-1,1 1,-1 0,1 0,-1 1,0 0,0-1,-1 1,1 1,-1-1,1 1,-1 0,0 1,0-1,0 1,0 0,0 0,0 1,0 0,0 0,0 1,0-1,0 1,0 0,0 1,0-1,1 1,-1 1,0-1,0 1,-2 6,0 0,0 0,1 1,0 0,1 0,0 1,0 0,1 0,1 0,0 0,0 1,1 0,0-1,1 1,1 0,0 1,1-1,0 0,0 0,2 0,-1 0,3 8,2 3,1 0,1-1,1 0,1-1,1 0,1 0,1-1,0-1,2 0,0-1,1 0,0-2,2 0,0 0,11 5,20 25,-16-24,-17-15</inkml:trace>
  <inkml:trace contextRef="#ctx0" brushRef="#br0" timeOffset="2466.992">1577 421,'0'0,"-1"0,1 0,-1-1,1 1,-1 0,1 0,0 0,-1-1,1 1,-1 0,1 0,-1 0,1 0,-1 0,1 0,-1 0,1 0,-1 0,1 0,-1 0,1 0,-1 1,1-1,-1 0,1 0,-1 0,1 1,0-1,-1 0,1 0,-1 1,1-1,0 0,-1 1,1-1,0 1,-1-1,1 0,0 1,0-1,0 1,-1-1,1 1,0-1,0 1,0-1,0 1,0-1,0 1,0-1,0 0,0 1,0-1,0 1,0-1,0 1,0-1,0 1,1 0,-5 9,-3 7,1 0,0 0,1 1,1 0,1 0,0 0,2 0,0 14,1-31,-1 1,1 0,0 0,1 0,-1-1,0 1,0 0,1 0,-1-1,1 1,0 0,-1-1,1 1,0 0,0-1,0 1,0-1,0 1,0-1,1 0,-1 1,0-1,1 0,-1 0,1 0,-1 0,1 0,-1 0,1-1,0 1,-1 0,1-1,0 0,0 1,-1-1,1 0,0 0,0 0,0 0,-1 0,1 0,0 0,0-1,0 1,-1 0,1-1,0 0,-1 1,1-1,0 0,-1 0,1 0,-1 0,1 0,-1 0,0-1,0 1,1 0,-1-1,0 0,17-15,-1-1,0-1,-1 0,-2-1,0-1,10-20,-13 23,-11 17,0 0,0 0,0 0,0-1,1 1,-1 0,0 0,1 0,-1 0,1 0,-1 0,1 0,-1 0,1 1,-1-1,1 0,0 0,0 0,-1 0,1 1,0-1,0 0,0 1,0-1,0 1,0-1,0 1,0 0,0-1,0 1,0 0,0 0,0-1,0 1,0 0,1 0,-1 0,0 0,0 1,0-1,0 0,0 0,0 1,0-1,0 0,0 1,0-1,0 1,0-1,0 1,0 0,0-1,-1 1,1 0,17 119,-10-78,-2 1,-2 0,-2 0,-2 0,-6 42,4-61,-2-1,-1 1,-1-1,-1 0,0 0,-2-1,-1 0,-6 8,14-25,-1 0,0 0,0-1,-1 1,0-1,0 0,0 0,0 0,0-1,-1 0,1 1,-1-2,0 1,0 0,0-1,0 0,-1 0,1 0,0-1,-1 0,1 0,-1 0,0-1,1 0,-1 0,1 0,-1-1,0 0,1 0,-5-1,7 1,1-1,0 1,-1 0,1-1,0 1,0-1,0 0,0 1,0-1,1 0,-1 0,0-1,1 1,-1 0,1 0,0-1,0 1,0 0,0-1,0 1,1-1,-1 0,1 1,0-1,-1 1,1-1,0 0,1 1,-1-1,0 0,1 1,-1-1,1 1,0-1,0 0,42-87,-31 72,1 1,0 0,2 0,0 1,0 1,1 1,1 0,1 1,0 1,0 1,13-5,11 3,-22 10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4 176,'20'-4,"-2"0,1-1,0-1,-1-1,0-1,-1 0,0-1,0-1,-1 0,0-2,14-12,-29 23,0 1,1-1,-1 0,0 0,0 0,0 0,0 0,0-1,0 1,0 0,-1 0,1-1,0 1,0 0,-1-1,1 1,-1 0,0-1,1 1,-1-1,0 1,0-1,0 1,0-1,0 1,0-1,0 1,-1-1,1 1,0-1,-1 1,1 0,-1-1,0 1,1 0,-1-1,0 1,0 0,0 0,0-1,0 1,0 0,0 0,0 0,0 1,0-1,-1 0,1 0,0 0,-1 1,1-1,0 1,-1-1,1 1,-1 0,1-1,-1 1,0 0,-6-1,1 0,0 0,-1 0,1 1,-1 0,1 1,-1-1,1 1,0 1,-1 0,1 0,0 0,0 1,0 0,0 0,1 1,-1-1,1 2,0-1,0 1,1 0,-1 0,1 0,0 1,0 0,1 0,0 0,0 0,0 1,1-1,0 1,0 0,1 0,0 0,0 1,0 3,0-5,1 0,0 0,0 0,1 1,0-1,0 0,0 0,1 1,-1-1,2 0,-1 0,1 0,0 0,0 0,0-1,1 1,0 0,0-1,1 0,-1 0,1 0,4 4,8 5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4:5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0 227,'5'0,"7"0,5 0,0-5,2-1,3 0,2 1,2 1,1 2,2 1,-1 1,1 0,0 0,-1 0,1 0,-5 1</inkml:trace>
  <inkml:trace contextRef="#ctx0" brushRef="#br0" timeOffset="600.76">254 1,'-4'19,"-3"16,1 7,2 1,0-2,2-3,1-3,0-3,1-3,1 0,-1-1,0 0,0-5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266 188,'2'-5,"1"-1,-1 1,1 0,-1-1,-1 1,1-1,-1 0,0 1,0-1,-1 0,0 0,0 1,0-1,-1 0,0 0,0 1,0-1,0 0,-1 1,0-1,-1 1,1 0,-1 0,0 0,0 0,0 0,-1 1,0-1,0 1,0 0,0 0,-1 0,1 1,-2-1,3 2,0 1,0 0,1 0,-1 0,0 1,0-1,0 1,0-1,0 1,0 0,0 0,0 1,0-1,0 0,0 1,1 0,-1 0,0 0,0 0,0 0,1 0,-1 1,1-1,-1 1,1 0,0 0,-1 0,1 0,0 0,0 0,0 0,1 1,-1-1,1 1,-1 0,1-1,-1 3,-30 107,32-92,1-1,0 0,2 1,0-1,2 0,0 0,5 11,18 91,1 77,0 28,-41-67,10-152,0-1,0 0,0 0,-1 0,0 0,0 0,0 0,-1-1,1 0,-1 1,-1-2,1 1,-1 0,0-1,0 0,0 0,-1 0,1-1,-1 1,0-1,0-1,0 1,0-1,-72 5,60-12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47 100,'0'60,"2"-13,-3 0,-1 0,-3 0,-1 0,-5 7,-12-3,23-81,58-217,11 59,-69 187,0-1,0 1,0-1,1 1,-1-1,1 1,-1-1,1 1,-1-1,1 1,0 0,0-1,-1 1,1 0,0 0,0 0,0 0,1 0,-1 0,0 0,0 0,0 0,1 0,-1 0,1 1,-1-1,0 1,1-1,-1 1,1-1,-1 1,1 0,-1 0,1 0,-1 0,1 0,-1 0,1 0,-1 0,1 1,-1-1,1 0,-1 1,1 0,-1-1,1 1,-1 0,0-1,0 1,1 0,-1 0,0 0,0 0,0 0,0 1,0-1,0 0,0 0,-1 1,1-1,0 0,-1 1,1-1,-1 1,1-1,2 5,-1 0,1 0,-1 0,0 0,0 0,-1 0,0 0,0 1,-1-1,1 0,-1 0,-1 1,1-1,-1 0,0 1,-1-1,-1 4,-3 9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7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110 351,'1'1,"0"1,-1-1,1 1,-1-1,1 1,-1 0,0-1,0 1,0 0,0-1,0 1,0-1,0 1,-1 0,1-1,0 1,-1-1,0 1,1 0,-1-1,0 0,0 1,0-1,1 1,-1-1,-1 0,1 0,0 1,-27 38,20-32,1 0,0 1,1-1,-1 2,2-1,0 1,0-1,0 2,1-1,1 0,0 1,0-1,1 1,0 0,1 0,0 0,1 0,1 9,-1-18,1 1,0-1,-1 1,1-1,0 0,0 1,1-1,-1 0,0 0,1 0,-1 0,1 0,0 0,-1 0,1-1,0 1,0-1,0 1,1-1,-1 0,0 1,0-1,1 0,-1-1,0 1,1 0,-1-1,1 1,-1-1,1 0,-1 0,1 0,-1 0,1 0,-1 0,1-1,-1 1,6-2,-1 0,0 0,0-1,0 1,0-2,0 1,0-1,-1 0,0 0,0 0,0-1,0-1,9-8,-1 0,0-2,-2 1,0-1,0-1,-2 0,0-1,-1 0,-1 0,0-1,-2 0,0-1,-1 1,-1-1,1-17,-7-206,3 239,-1 0,-1 0,1 0,0 1,-1-1,0 0,0 0,0 1,0-1,-1 1,1-1,-1 1,0-1,0 1,0 0,0 0,-1 0,1 0,-1 1,0-1,0 0,0 1,0 0,0 0,0 0,-1 0,1 1,-1-1,1 1,-1 0,0 0,1 0,-1 0,0 1,0-1,0 1,1 0,-1 0,0 0,0 1,0 0,1-1,-1 1,0 0,1 1,-1-1,1 1,-1 0,1-1,0 1,-2 2,-3 6,1 1,0 1,0-1,1 1,0 1,1-1,1 1,0 0,0 0,2 0,-1 0,2 0,0 1,0-1,1 1,1-1,0 1,1-1,1 0,3 11,-1-3,2 0,0-1,1 0,1 0,1-1,1 0,1 0,0-1,1-1,1-1,9 9,-10-11,-2-1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8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1,'-15'59,"10"-45,1 0,0 1,1-1,1 1,0-1,1 1,1 0,0-1,1 1,0 0,2 5,-2-17,-1-1,1 0,-1 0,1 0,0 0,0 0,-1 0,1-1,1 1,-1 0,0 0,0-1,1 1,-1 0,1-1,-1 0,1 1,0-1,-1 0,1 0,0 0,0 0,0 0,0 0,0 0,0-1,0 1,0-1,0 1,0-1,0 0,0 0,1 0,-1 0,0 0,0-1,0 1,0-1,0 1,1-1,70-50,18-80,-91 131,1-1,-1 1,1-1,-1 1,1-1,0 1,-1 0,1 0,-1-1,1 1,0 0,-1 0,1-1,0 1,-1 0,1 0,0 0,-1 0,1 0,0 0,-1 0,1 0,0 0,-1 1,1-1,0 0,-1 0,1 1,0-1,-1 0,1 1,-1-1,1 0,-1 1,1-1,-1 1,1-1,-1 1,1-1,-1 1,1-1,-1 1,0 0,1-1,-1 1,0 0,0-1,0 1,1 0,-1-1,0 1,0 0,12 44,-10-37,6 39,-3 1,-2-1,-1 1,-5 32,2 0,0-61,0 0,-2 0,0-1,-1 1,0-1,-2 1,0-1,-1-1,-1 0,-1 0,0 0,-1-1,-1 0,-1-1,0 0,0-1,-2-1,0 0,0-1,-1 0,-9 5,23-16,-1 0,1 0,0 0,0 0,0-1,0 1,-1 0,1-1,0 1,-1-1,1 1,-1-1,1 0,0 0,-1 0,1 1,-1-1,1 0,0-1,-1 1,1 0,-1 0,1-1,0 1,-1 0,1-1,0 0,-1 1,1-1,0 0,0 1,0-1,0 0,-1 0,1 0,0 0,1 0,-1 0,0-1,0 1,0 0,1 0,-1 0,0-1,1 1,0 0,-1-1,1 1,0-1,-1 1,1 0,0-1,0-17,0 0,2 0,0 0,1 0,1 1,0-1,2 1,0 0,1 1,1-1,0 1,7-8,95-157,-90 158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0,'-19'43,"-12"29,-4 7,3-5,2-11,6-11,8-9,6-8,4-9</inkml:trace>
  <inkml:trace contextRef="#ctx0" brushRef="#br0" timeOffset="229.258">5 85,'5'14,"6"20,6 3,1 1,-4-2,2-1,2-3,-2-2,1 0,3-2,3-5,-3-6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35,'2'-3,"0"0,-1 1,1 0,0-1,1 1,-1 0,0 0,1 0,-1 1,1-1,-1 1,1-1,0 1,0 0,-1 0,1 0,0 0,0 0,0 1,0-1,0 1,0 0,1 0,-1 0,0 0,0 1,0-1,0 1,1 0,-3 3,0-1,0 1,0 0,-1-1,1 1,-1 0,0 0,0-1,-1 1,1 0,-1 0,0-1,1 1,-2-1,1 1,0-1,-1 1,0-1,1 0,-1 1,0-1,-1 0,1 0,-1-1,-3 10,-33 67,40-78,0 1,0 0,1 0,-1 0,1-1,-1 1,1 0,0-1,0 0,0 1,-1-1,1 0,0 0,1 0,-1 0,0 0,0-1,0 1,0-1,1 1,-1-1,0 0,0 0,1 0,-1 0,0 0,1-1,-1 1,0 0,2 0,23 0,-2-1</inkml:trace>
  <inkml:trace contextRef="#ctx0" brushRef="#br0" timeOffset="948.585">226 627,'-10'1,"0"1,-1 0,1 1,0 0,1 1,-1 0,1 1,-1-1,1 2,1-1,-1 1,1 1,0 0,0 0,1 0,0 1,0 0,1 0,0 1,1 0,-1 0,2 0,-1 1,1-1,0 5,3-12,1-1,-1 1,1-1,0 1,-1-1,1 1,0-1,0 1,0 0,0-1,1 1,-1-1,0 1,1-1,-1 1,1-1,-1 0,1 1,0-1,-1 1,1-1,0 0,0 0,0 1,0-1,0 0,0 0,0 0,1 0,-1 0,0-1,1 1,-1 0,0 0,1-1,-1 1,1-1,-1 1,1-1,-1 0,1 0,-1 1,1-1,-1 0,1 0,66-26,-42 6,-1-1,0-1,-2-1,0-2,-2 0,-1-1,-1-1,-1 0,-1-2,-2 0,-1-1,-1 0,-2-1,5-21,-9-57,-7 105,0 0,0 1,-1-1,0 0,0 0,0 1,0-1,-1 0,1 1,-1-1,0 1,0 0,0-1,0 1,-1 0,0 0,1 1,-1-1,0 1,0-1,0 1,0 0,-1 0,1 0,-1 0,-1 0,2 2,0-1,-1 1,1 0,-1 0,1 0,-1 0,1 0,0 1,-1 0,1-1,0 1,-1 1,1-1,0 0,0 1,0-1,0 1,0 0,1 0,-1 0,0 1,1-1,0 1,-1-1,1 1,0 0,0 0,0 1,-42 89,40-77,0 0,1 0,1 1,0-1,2 0,0 1,0-1,2 1,0-1,0 0,2 0,0 0,2 4,-1-6,-1-1,2 0,0 0,0 0,1-1,1 1,0-2,0 1,1-1,1-1,0 0,0 0,1-1,1 0,-1-1,1 0,0-1,1 0,0-1,0 0,2-1,9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0,'-14'20,"-5"10,-4 5,1-2</inkml:trace>
  <inkml:trace contextRef="#ctx0" brushRef="#br0" timeOffset="1733.227">216 28,'-15'15,"-9"9,-5 5,-3 3,-1 1,5-1,4-5,4-3,11-6,8-5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2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1 170,'4'0,"8"0,5 0,5 0,4 0,2 0,1 0,0 0,-5-5,-6-1</inkml:trace>
  <inkml:trace contextRef="#ctx0" brushRef="#br0" timeOffset="404.51">114 1,'0'10,"0"7,0 6,0 4,0 2,0 1,0 0,0 0,0 0,0-1,0 0,0-1,0 0,0-4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3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79,'81'-34,"-50"22,-23 7,1 0,0 1,1 0,-1 1,1 0,0 0,-1 1,1 1,0-1,0 1,0 1,1 0,-1 1,0 0,4 1,-10 0,0 0,0 1,-1-1,1 1,-1 0,0 0,0 0,0 0,0 1,0-1,-1 1,0 0,1 0,-1 0,-1 0,1 0,-1 0,1 0,-1 0,0 1,-1-1,1 0,-1 1,0-1,0 0,0 1,-1-1,1 1,-1-1,0 0,0 0,-1 1,-1 2,-8 19,-2-1,0-1,-2 0,0-1,-2-1,0 0,-2-1,-2 0,-89 120,107-138,0 0,0 1,0-1,1 0,-1 1,1 0,0 0,0-1,0 1,0 0,1 1,0-1,0 0,0 0,0 1,0-1,1 0,0 1,0-1,0 0,1 1,-1-1,1 0,0 0,0 1,1-1,-1 0,1 0,0 0,0 0,0-1,0 1,1 0,0-1,0 0,0 0,0 1,8-1,1 0,0-1,-1-1,1 1,0-2,0 0,0 0,0-1,0 0,-1-1,1-1,0 0,-1 0,0-1,0-1,0 0,0 0,-1-1,3-2,33-12,-24 11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1 226,'21'-30,"84"-94,-104 123,1 0,-1 0,1 0,-1 1,1-1,-1 0,1 1,0-1,-1 1,1-1,0 1,-1 0,1-1,0 1,0 0,-1 0,1 0,0 1,0-1,-1 0,1 1,0-1,-1 1,1-1,-1 1,1 0,-1 0,1 0,-1 0,1 0,-1 0,0 0,1 0,-1 0,0 1,0-1,0 1,0-1,0 0,0 1,-1 0,1-1,0 1,20 20,-16-18,1-1,-1 1,1-1,0 0,0 0,0-1,0 0,1 0,-1 0,1-1,-1 0,1 0,-1-1,1 0,0 0,-1-1,1 1,-1-1,1-1,-1 1,1-1,-1 0,0-1,5-1,2-3,1-1,-1 1,0-2,-1 0,0-1,0 0,-1 0,0-1,-1-1,1-2,4-6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2 169,'0'357,"0"-378,-1-4,1 0,1 0,1 1,2-1,0 1,8-25,-2 23,0 0,2 1,1 0,1 1,1 1,1 0,1 1,0 0,2 2,2-1,-19 17,2 0,-1 1,0-1,1 0,0 1,-1 0,1 0,1 0,-1 0,0 1,1-1,-1 1,1 0,0 1,-1-1,1 1,0 0,0 0,0 0,0 1,0 0,0 0,0 0,0 0,0 1,0 0,0 0,0 0,0 1,-1 0,1 0,0 0,-1 0,3 2,40 84,-29-39,3-24,-11-22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0 133,'166'-11,"-90"1,1 4,-1 3,28 5,-126-24,-106-51,111 64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2,'57'-2,"159"16,21 4,-213-18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0,'-4'1,"0"0,-1 0,1 1,0-1,-1 1,1 0,0 0,1 1,-1-1,0 1,1 0,-1 0,1 0,0 0,0 1,0-1,0 1,1 0,-1 0,1 0,0 0,0 0,1 0,-2 4,3-7,0-1,0 1,0 0,0-1,0 1,0 0,0-1,0 1,0-1,0 1,0 0,0-1,0 1,1-1,-1 1,0-1,0 1,1 0,-1-1,0 1,1-1,-1 1,1-1,-1 0,1 1,-1-1,1 1,-1-1,1 0,-1 1,1-1,-1 0,1 0,-1 1,1-1,0 0,-1 0,1 0,-1 0,1 0,0 0,-1 0,1 0,0 0,-1 0,1 0,-1 0,1 0,0-1,-1 1,1 0,-1 0,1-1,-1 1,1 0,-1-1,1 1,31-21,-34 21,1 1,0-1,0 1,0-1,0 0,-1 0,1 0,0 0,0 1,-1-2,1 1,0 0,0 0,0 0,-1-1,1 1,0 0,0-1,0 1,0-1,0 1,0-1,0 0,0 1,0-1,0 0,0 0,0 0,0 0,0 0,1 0,-1 0,0 0,1 0,-1 0,1 0,-1 0,1 0,0-1,-1 1,1 0,0 0,0-1,0 1,0 0,0 0,0 0,0-1,0 1,0 0,1 0,-1 0,1-1,-1 1,0 0,1 0,0 0,-1 0,1 0,0 0,0 0,-1 0,1 0,0 0,1 0,-29 19,21-10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367 171,'-13'-16,"-1"1,0 1,-1 0,0 1,-2 0,1 1,-1 1,-1 1,0 0,0 1,-1 1,0 1,0 1,-1 0,-12-1,29 7,-1 0,1 0,-1 1,1-1,0 1,-1-1,1 1,0 0,0 0,0 1,0-1,0 1,0-1,0 1,0 0,0 0,1 0,-1 0,1 1,0-1,-1 1,1 0,0-1,1 1,-1 0,0 0,1 0,0 0,-1 0,1 1,0-1,1 0,-1 1,1-1,-1 0,1 1,0-1,0 0,1 1,-1-1,1 0,-1 1,1-1,0 0,0 0,1 1,-1-1,13 35,2 0,1-2,2 0,22 32,-5-8,-7-10,-3 0,-2 2,-2 1,-3 0,-2 2,-1 5,-4-9,-3 0,-1 1,0 49,-7-88,0 0,-1 0,0 0,-1 0,0 0,-1 0,-1-1,0 1,0-1,-1 1,-1-1,0 0,-1-1,0 1,-1-1,0 0,-1-1,-1 1,7-7,-1-1,0 1,0-1,0 0,0 1,0-1,-1-1,1 1,-1 0,0-1,0 0,0 0,0 0,0-1,0 1,-1-1,1 0,-1 0,1 0,0-1,-1 1,1-1,-1 0,1-1,-1 1,1-1,-1 0,1 0,0 0,-1 0,1-1,0 0,0 0,0 0,0 0,0-1,1 1,-1-1,1 0,0 0,-3-3,2-1,0-1,0 1,1-1,0 0,1 0,-1 0,2 0,-1 0,1-1,0 1,1 0,0-1,0 1,1 0,0-1,0 1,1 0,0 0,0 0,2-3,3-8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26 105,'-2'1,"0"1,0-1,0 1,0 0,1 0,-1-1,1 1,-1 0,1 0,0 1,0-1,0 0,0 0,0 0,0 1,0-1,1 1,-1-1,1 0,0 1,0-1,0 1,0-1,0 1,1 0,21 167,-19-101,-3-44,0 0,2 0,1 0,1-1,1 0,2 3,1-66,2-193,-7 215,-1-5,1 1,1 0,2 0,0 1,0-1,2 1,1 1,0-1,2 2,0-1,1 1,6-6,-16 22,0 0,0 0,0 0,0 0,0 1,0-1,1 1,-1-1,1 1,-1 0,1 0,-1 0,1 1,-1-1,1 0,0 1,-1 0,1 0,0 0,0 0,-1 0,1 0,0 1,-1-1,1 1,0-1,-1 1,1 0,-1 0,1 1,-1-1,0 0,1 1,-1 0,0-1,0 1,0 0,0 0,0 0,-1 0,1 0,-1 1,1-1,-1 0,0 1,0-1,1 2,27 55,-19-44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0 132,'327'5,"-413"-65,30-5,55 53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91,'12'-10,"0"1,2 0,-1 1,1 1,0 0,0 1,1 0,-1 1,2 1,-1 0,0 1,13-1,-24 3,-1-1,0 1,1 0,-1 0,0 0,1 1,-1-1,1 1,0-1,-1 1,1 1,-1-1,1 0,-1 1,1-1,-1 1,1 0,-1 1,0-1,1 0,-1 1,0 0,0 0,0 0,0 0,0 0,-1 0,1 1,-1-1,1 1,-1 0,0 0,0 0,0 0,-1 0,1 0,-1 0,1 1,-1 1,0 8,-1 1,0-1,-1 0,-1 0,0 0,0-1,-2 1,1 0,-2-1,0 0,0 0,-1 0,-4 6,-23 56,31-68,-3 6,0 0,1 1,0 0,1-1,0 1,1 0,1 0,0 0,1 1,0-1,2 10,6 19,1-1,3 1,1-2,2 1,14 24,-29-64,1 3,1 0,0 0,0 0,0 0,0-1,0 1,1-1,0 1,0-1,0 0,0 0,0 0,0 0,1-1,0 1,-1-1,1 0,0 0,0 0,-3-3,-1 0,1 1,0-1,-1 0,1 0,-1 0,1 1,-1-1,1 0,-1 0,0 0,1 0,-1 0,0 0,0 0,0 0,0 0,0 0,0 0,0 0,0 0,0 0,0 0,-1 0,1 0,0 1,-1-1,1 0,0 0,-1 0,1 0,-1 0,1 1,-1-1,0 0,1 0,-1 1,0-1,0 1,1-1,-1 0,0 1,0-1,0 1,0 0,0-1,0 1,1 0,-1-1,0 1,0 0,0 0,-1 0,0-1,-1 0,1 0,-1 0,0 0,0 1,1-1,-1 1,0 0,0 0,1 0,-1 0,0 0,0 1,0-1,1 1,-1 0,0-1,1 1,-1 0,1 1,-1-1,1 0,-1 1,1 0,0-1,0 1,0 0,0 0,0 0,0 0,1 1,-1-1,1 0,-1 1,1-1,0 1,0-1,-1 3,-1 3,-1 1,1 0,1-1,0 1,0 0,1 0,0 0,0 1,1-1,0 0,2 7,0 4,1-1,1 0,1 0,1 0,1-1,0 0,1 0,1-1,1 0,4 6,38 66,-51-86,0 1,0-1,0 0,-1 0,1 1,-1-1,0 0,0 1,0-1,0 0,-1 1,1-1,-1 0,0 1,0-1,0 0,0 0,-1 0,1 0,-1 0,0 0,0-1,0 1,0 0,0-1,0 1,-1-1,-2 2,-5 2,-1 0,0-1,0 0,0-1,-1 0,0 0,0-2,0 1,0-1,0-1,0 0,0-1,0-1,-12-1,22 2,-23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200 511,'-12'4,"0"0,-1 2,1-1,1 2,0-1,-1 2,2-1,-1 2,1-1,1 1,0 1,0 0,0 0,1 0,1 1,0 1,1-1,0 1,0 0,1 0,1 2,3-11,1 0,0 0,0 1,0-1,1 0,-1 0,1 1,0-1,-1 0,1 0,1 0,-1 0,0 0,1 0,0 0,-1 0,1-1,0 1,1-1,-1 1,0-1,1 0,-1 0,1 0,0 0,-1 0,1-1,0 1,0-1,0 0,0 0,0 0,1 0,0 0,2 0,1 1,-1-2,1 1,-1-1,1 0,-1 0,1 0,-1-1,1 0,-1-1,1 1,-1-1,0 0,0-1,0 0,0 0,0 0,12-12,0-1,-1 0,-1-2,-1 0,0 0,-2-1,0-1,-1 0,-1-1,-1 0,4-13,-2 2,-2-1,-1 0,-2-1,-1 0,-2 0,-1 0,-2 0,-1-1,-2-8,1 31,-1 0,1 0,-2 0,0 0,0 1,-1-1,0 1,-1 0,0 0,-1 0,-1-1,4 8,0 0,-1 0,1 0,-1 0,1 1,-1 0,0-1,0 1,-1 0,1 1,-1-1,1 1,-1 0,0 0,0 0,0 1,0 0,0 0,0 0,0 1,0-1,0 1,-1 0,1 1,0-1,0 1,0 0,-3 1,0 0,0 1,0 0,1 0,-1 0,1 1,0 0,0 1,0 0,1 0,0 0,-1 1,2 0,-1 0,1 0,0 1,0 0,1 0,0 0,0 0,1 1,0 0,-5 11,2 0,0 1,1 0,2 0,0 1,0-1,2 1,1 6,0-11,1-1,0 0,1 0,1 0,1 0,0 0,0 0,2-1,0 0,0 0,1-1,1 1,2 0,-2 2,2 0,0 0,1-1,0-1,2 0,-1-1,2 0,-1-1,2 0,0-1,0-1,1 0,0-1,0-1,1 0,0-1,1-1,0-1,-1-1,10 1,35-25,-49 8</inkml:trace>
  <inkml:trace contextRef="#ctx0" brushRef="#br0" timeOffset="647.305">652 313,'-8'35,"2"0,1 0,2 0,2 1,1-1,1 1,4 12,-6-45,1-1,0 1,0-1,0 1,0-1,0 1,1-1,-1 1,1-1,0 1,-1-1,1 1,0-1,0 0,1 0,-1 0,0 1,1-1,-1 0,1-1,0 1,0 0,-1 0,1-1,0 1,0-1,1 0,-1 1,0-1,0 0,1 0,-1-1,1 1,-1 0,0-1,1 1,-1-1,1 0,-1 0,1 0,-1 0,1 0,-1-1,3 0,7-7,-1 0,0-1,-1-1,0 0,0 0,-1-1,0 0,-1 0,0-1,-1 0,0-1,-1 1,-1-1,3-9,0 4,65-145,-73 162,0 0,0 0,1 0,-1 0,1 0,-1 0,1 0,-1 0,1 1,-1-1,1 0,0 0,-1 1,1-1,0 0,0 1,0-1,-1 1,1-1,0 1,0-1,0 1,0 0,0-1,0 1,0 0,0 0,0 0,0 0,0 0,0 0,0 0,0 0,0 0,0 0,0 0,0 1,0-1,0 0,0 1,0-1,-1 1,1-1,0 1,0-1,0 1,0-1,-1 1,1 0,0 0,-1-1,1 1,-1 0,1 0,-1 0,1 0,26 62,-23-51,42 217,-38-153,-4 1,-5 72,-1-49,3-94,0 1,-1 0,0 0,0-1,-1 1,0 0,0 0,0-1,-1 1,0-1,0 1,-1-1,0 0,0 0,0 0,-1-1,0 1,0-1,0 1,-1-1,1-1,-1 1,0-1,-1 0,1 0,-1 0,0-1,-4 3,5-5,1 1,0-1,-1 0,1 0,-1-1,1 1,-1-1,1 0,-1 0,1 0,-1-1,1 1,-1-1,1-1,0 1,-1 0,1-1,0 0,0 0,0 0,0 0,0-1,1 0,-1 0,1 0,-1 0,1 0,0-1,1 1,-1-1,0 0,1 1,0-1,-2-4,2-2,0 0,1 0,0 0,1 0,0 0,1 0,-1 0,2 0,0 0,0 0,0 0,2 1,-1-1,1 1,0 0,1 0,0 0,0 1,1-1,0 1,7-6,-1 1,1 0,0 1,1 1,0 0,1 1,0 1,1 0,0 1,0 0,0 1,18-4,12-4,-28 8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5:4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155 219,'-20'5,"-10"6,-1 7,1-1,5 3,6-4</inkml:trace>
  <inkml:trace contextRef="#ctx0" brushRef="#br0" timeOffset="764.619">324 445,'-16'9,"-1"0,1 1,1 0,0 1,0 1,1 1,1 0,0 0,9-8,-1 0,1 1,0-1,1 1,-1 0,1 0,0 0,1 0,-1 1,1-1,0 1,1-1,0 1,0 0,0-1,1 1,0 0,0 0,1-1,0 1,0 0,0-1,2 5,-1-6,-1-1,1 1,0 0,1-1,-1 1,1-1,0 0,0 0,0 0,0 0,1-1,0 1,0-1,0 0,0 0,0 0,0-1,1 1,-1-1,1 0,0 0,0-1,-1 1,1-1,0 0,0-1,0 1,0-1,1 0,-1 0,0 0,0-1,0 0,0 0,0 0,-1-1,1 1,0-1,-1 0,1-1,3-2,13-12,-1-2,-1 0,-1-1,-1-1,-1 0,-1-1,0-1,9-22,-9 15,-1-1,-2 0,-1 0,-1-1,-2 0,-1-1,-2 0,-1 0,-1-1,-2 1,-2 0,-4-32,6 61,-1-1,0 1,0 0,-1 0,0-1,1 1,-1 0,0 0,-1 0,1 0,-1 0,0 0,0 1,0-1,0 0,-1 1,0 0,1-1,-1 1,0 0,-1 0,1 1,0-1,-1 1,1 0,-1 0,0 0,0 0,0 0,0 1,0 0,0 0,0 0,0 0,-1 1,1-1,0 1,0 0,-1 1,1-1,0 1,0 0,0 0,-1 0,1 0,0 1,1-1,-1 1,0 0,-4 8,1-1,1 1,0 0,0 0,1 1,1 0,0 0,0 0,1 0,0 0,1 1,0-1,1 1,0 0,1-1,1 1,-1 0,2-1,1 9,-2 14,4-4,0 1,2-1,1 0,1-1,2 0,1 0,1-1,1-1,2 0,1-1,0-1,2-1,7 6,-23-26,25 38,-19-27,0-1,1 0,1-1,0 0,1 0,0-2,12 10,-8-14,-4-7</inkml:trace>
  <inkml:trace contextRef="#ctx0" brushRef="#br0" timeOffset="1031.658">1255 389,'-28'38,"-15"28,0 6,2-8,9-11,9-9,9-7,2-10,3-5,-2-7,1 0,3-3</inkml:trace>
  <inkml:trace contextRef="#ctx0" brushRef="#br0" timeOffset="1286.441">917 389,'24'33,"18"22,6 5,-6-2,-3-7,-6-12,-7-7,-3-9,-6-5,-1-4,-3 0,1-3,3-3,-2-2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1,'-4'53,"-3"21,1 5,1-8,2-11,1-10,1-10,0-6,1-4,0-3,1-1,-1 0,0 1,0-1,5 2,2-1,-6-3,-3-7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18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112 178,'18'39,"-5"20,-2 1,-2 0,-4 0,-1 1,-4-1,-2 6,1-19,-25 120,20-144,-2-5</inkml:trace>
  <inkml:trace contextRef="#ctx0" brushRef="#br0" timeOffset="494.082">0 151,'27'-19,"0"1,2 2,0 1,0 1,1 1,1 2,0 1,0 2,1 1,0 1,30-1,-52 5,-1 0,1 1,-1 0,1 1,0 0,0 0,-1 1,1 1,-1-1,1 1,-1 1,1 0,-1 0,0 1,-1 0,1 1,-1 0,1 0,-1 1,-1 0,1 0,5 7,-11-9,-1 1,0-1,0 1,0-1,0 1,0-1,-1 1,0-1,0 1,-1 0,1-1,-1 1,0-1,0 1,0-1,-1 0,1 1,-1-1,0 0,0 0,-1 0,-1 2,-69 80,69-81,-58 53,41-41,2 0,0 2,1 0,1 1,0 1,2 1,-6 11,20-31,-1 1,1 0,0-1,0 1,0 0,0 0,1 0,-1 0,1 0,-1 0,1 0,0-1,0 1,1 0,-1 0,1 0,-1 0,1 0,0 0,0-1,0 1,0 0,1-1,-1 1,1 0,-1-1,1 0,0 1,0-1,0 0,0 0,1 0,-1-1,0 1,1 0,100 42,-85-38,-14-5,4 1,0 0,0 0,0 0,-1 1,1 1,-1-1,0 1,0 0,0 1,0 0,-1 0,0 0,0 1,0 0,-1 0,4 6,-9-6,0-1,-1 1,0-1,0 1,0-1,-1 0,1 1,-1-1,-1 0,1 0,-1 0,0 0,0-1,0 1,-1-1,1 0,-1 0,0 0,0 0,-1-1,1 0,-1 1,1-2,-1 1,0 0,0-1,-5 1,7-1,-28 19,0-1,-2-2,0-2,-1 0,-1-3,0 0,0-3,-2 0,26-9</inkml:trace>
  <inkml:trace contextRef="#ctx0" brushRef="#br0" timeOffset="1147.649">988 573,'-5'9,"0"0,1 1,0-1,0 1,1 0,1 0,0 0,0 0,1 0,0 1,0-1,1 0,1 1,0-1,0 0,1 0,0 0,1 0,0 1,-1-8,0-1,0 0,0 0,0 0,0 0,0-1,1 1,-1 0,1-1,-1 0,1 0,-1 1,1-1,0-1,0 1,-1 0,1-1,0 1,0-1,0 0,-1 0,1 0,0 0,0-1,0 1,-1-1,1 0,0 1,1-2,78-36,114-107,-196 144,1 0,0 0,0 0,0 0,0 0,0 1,0-1,0 0,0 1,1-1,-1 1,0-1,0 1,0 0,1-1,-1 1,0 0,0 0,1 0,-1 0,0 0,0 0,1 0,-1 1,0-1,0 0,0 1,1-1,-1 0,0 1,0 0,0-1,0 1,0 0,0-1,0 1,0 0,0 0,0 0,0 0,0 1,21 55,-10-21,-8-29,0-1,0 0,1 0,-1 0,2 0,-1-1,0 0,1 0,0-1,0 1,1-1,-1 0,1-1,0 0,-1 0,2 0,-1-1,0 0,0 0,1-1,-1 0,1 0,-1-1,1 0,-1 0,1-1,-1 0,1 0,-1-1,0 0,0 0,0-1,0 0,0 0,0 0,-1-1,6-4,159-124,-141 104,-1-2,-1 0,-2-2,-1-1,-1-1,-3-1,0-1,-2-1,-2-1,-2 0,8-30,-22 66,2-5,-1 1,1-1,-1 0,-1 0,1 0,-1 0,0 0,-1 0,0 0,0 0,0 0,-1 0,0 0,0 0,-1 0,0 0,0 0,-1 1,-1-4,2 10,0-1,0 1,-1 0,1 0,0 0,-1 0,1 0,0 0,0 1,0-1,-1 1,1 0,0-1,0 1,0 0,0 0,0 1,0-1,0 0,0 0,1 1,-1 0,0-1,1 1,-1 0,1-1,0 1,0 0,0 0,-1 0,2 0,-1 0,0 0,0 1,-8 15,0 0,1 1,1-1,1 2,1-1,-3 16,5-12,1-1,1 0,1 1,1-1,1 1,1-1,1 0,1 0,3 6,70 197,-66-158,-19-65,-1-11</inkml:trace>
  <inkml:trace contextRef="#ctx0" brushRef="#br0" timeOffset="1395.047">1609 291,'43'0,"29"0,11-5,2-1,-5 0,-5 1,-7 1,-5 2,-8 1,-4 0,-6 1,-6 1,-5-1,-3 0,-7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0,'-91'136,"5"3,7 4,6 3,23-48,30-63,13-23,11-23,29-51,2 1,2 1,3 3,8-5,3-4,3-4,3 3,49-45,-105 110,0 1,0-1,1 1,-1-1,0 1,1 0,-1 0,1-1,-1 1,1 0,-1 0,1 0,0 1,-1-1,1 0,0 1,0-1,0 1,-1-1,1 1,0 0,0 0,0 0,0 0,0 0,0 0,-1 1,1-1,0 0,0 1,0 0,0-1,-1 1,1 0,0 0,-1 0,1 0,-1 0,1 0,-1 0,0 1,1-1,-1 1,0-1,0 1,0-1,0 1,0-1,0 1,0 0,-1 0,1-1,-1 1,1 0,-1 0,0 0,1 0,-1 0,0 0,14 177,48 30,21 5,-78-191,-18-22,2-11,1-3</inkml:trace>
  <inkml:trace contextRef="#ctx0" brushRef="#br0" timeOffset="253.042">181 452,'43'4,"34"3,13-1,1-1,-11-1,-8-2,-12-1,-12 0,-14-1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311 118,'-10'-12,"-1"0,-1 1,0 0,-1 1,0 0,0 1,-1 1,0 0,-1 1,0 0,-13-3,26 9,0 1,0-1,0 1,0 0,0 0,0 0,0 0,0 0,0 1,0-1,0 0,0 1,0 0,0-1,1 1,-1 0,0 0,0 0,1 0,-1 0,1 0,-1 0,1 1,-1-1,1 1,0-1,-1 1,1-1,0 1,0 0,0 0,1-1,-1 1,0 0,1 0,-1 0,1 0,-1 0,1 0,-3 84,4-72,0-3,0 38,3 0,2-1,2 0,4 12,52 138,-51-156,-2 1,-1 0,-3 0,-2 0,-1 1,-2 3,-2-40,1 0,-1-1,0 1,-1-1,0 1,0 0,0-1,-1 0,0 1,0-1,0 0,-1 0,0 0,0 0,-1-1,0 1,0-1,0 0,0 0,-1 0,0 0,0-1,0 0,-1 0,1-1,-1 1,0-1,0 0,0-1,0 1,-6 0,9-1,0-1,0 0,-1 1,1-1,-1-1,1 1,-1 0,1-1,-1 0,1 0,-1 0,1 0,-1 0,1-1,-1 0,1 1,-1-1,1-1,0 1,-1 0,1-1,0 0,0 1,0-1,0 0,1-1,-1 1,0 0,1-1,0 0,-1 1,1-1,0 0,1 0,-1 0,0-1,1 1,0 0,-1 0,1-1,8-39,0 24</inkml:trace>
  <inkml:trace contextRef="#ctx0" brushRef="#br0" timeOffset="569.019">678 513,'-9'14,"0"0,0 1,2 0,0 1,0 0,2 0,0 0,1 0,0 1,2 0,0 0,0 0,2 0,0 0,1 5,0-20,-1 1,1 0,0-1,0 1,0-1,0 1,0-1,1 0,-1 1,1-1,-1 0,1 0,0 0,0 0,0 0,0-1,0 1,0 0,0-1,1 0,-1 1,0-1,1 0,-1 0,1 0,0-1,-1 1,1-1,0 1,-1-1,1 0,0 0,-1 0,1 0,0-1,-1 1,1-1,1 0,4-1,0-1,0 0,0 0,-1-1,1 0,-1 0,0-1,0 0,0 0,-1 0,5-6,12-15,-1-2,-1-1,-1-1,-2 0,-1-1,-1-1,-2-1,-1 0,-2-1,-1 0,-2-1,-1 0,-2 0,0-15,-4 39,-1-1,-1 1,0-1,0 1,-1-1,0 1,-1 0,-1 0,0 0,-4-9,6 16,0 0,0 1,0-1,-1 1,1 0,-1 0,0 0,0 0,0 0,0 0,0 1,-1 0,1-1,-1 1,1 0,-1 1,0-1,0 1,0 0,0 0,0 0,0 0,0 1,0-1,0 1,0 0,0 0,0 1,0-1,0 1,0 0,0 0,-3 1,1 0,0 1,0-1,0 1,0 1,1-1,-1 1,1 0,0 0,0 0,0 1,1 0,-1-1,1 2,0-1,1 0,-1 1,1 0,0 0,1 0,0 0,-1 0,2 1,-2 4,-1 11,0 0,1 0,2 0,0 1,1-1,3 17,0-16,0 0,2 0,1-1,1 0,0 0,2 0,1-1,0-1,1 0,2 0,0-1,15 17,72 74,-99-109,0 0,0 0,-1 0,1 0,0-1,0 1,0 0,0 0,0-1,0 1,0-1,1 1,-1-1,0 1,0-1,0 1,0-1,1 0,-1 0,0 0,0 0,1 0,-1 0,0 0,0 0,1 0,-1-1,0 1,0 0,0-1,0 1,1-1,8-6</inkml:trace>
  <inkml:trace contextRef="#ctx0" brushRef="#br0" timeOffset="979.643">1525 456,'-29'38,"-14"23,-4 1,5-6,10-7,5-12,9-12</inkml:trace>
  <inkml:trace contextRef="#ctx0" brushRef="#br0" timeOffset="1218.865">1243 401,'28'38,"20"22,7 6,-7-3,-6-13,-11-10,-6-11,-1-11,-6-9</inkml:trace>
  <inkml:trace contextRef="#ctx0" brushRef="#br0" timeOffset="1733.503">1976 513,'-12'12,"1"0,0 1,1 1,0 0,1 1,0-1,2 2,-1-1,2 1,0 0,1 0,1 1,0 0,1 0,0 9,3-24,0 1,1-1,-1 0,0 1,1-1,-1 0,1 0,0 1,0-1,0 0,0 0,0 0,0 0,0 0,1 0,-1 0,1-1,0 1,-1 0,1-1,0 1,0-1,0 0,0 0,0 0,0 0,0 0,0 0,1 0,-1-1,0 1,0-1,1 1,-1-1,0 0,1 0,-1 0,0 0,1-1,-1 1,0 0,1-1,-1 0,0 0,0 1,0-1,1-1,12-5,0 0,-1-2,0 0,0 0,-1-1,-1-1,1 0,-2 0,0-2,0 1,-1-1,0-1,-2 0,1 0,2-9,10-26,-2-2,-3 0,-2-1,-2 0,-2-3,-8 44,0-1,-1 1,-1 0,0-1,0 1,-1 0,0 0,-1-1,0 1,-1 0,-1 0,1 1,-2-1,1 1,-1 0,-1 0,0 0,0 1,-1 0,-1 0,0-1,5 8,-1-1,1 1,0 0,0 0,-1 1,1-1,-1 1,0 0,1 0,-1 0,0 0,0 0,0 1,1 0,-1 0,0 0,0 0,0 0,0 1,1 0,-1 0,0 0,0 0,1 0,-1 1,1 0,-1-1,1 1,-3 3,-1 0,-1 1,1-1,1 2,-1-1,1 1,0 0,1 0,0 1,0-1,0 1,1 0,-1 4,-1 8,1 1,1 0,0 0,2 0,1 0,0 0,2 0,0 1,1-1,1 0,2 0,0-1,1 1,0-1,5 8,-3-12,0 0,1 0,1-1,0-1,1 1,1-2,0 0,0 0,2-1,-1 0,3-1,37 16,-29-21</inkml:trace>
  <inkml:trace contextRef="#ctx0" brushRef="#br0" timeOffset="2285.796">2400 541,'0'8,"0"1,1-1,0 0,1 0,0 0,0 0,0 0,1-1,0 1,1-1,0 0,0 0,0 0,1 0,0-1,0 1,1-1,0-1,0 1,0-1,5 3,-5-9,1 0,-1-1,0 0,1 0,-1 0,0-1,0 1,0-2,0 1,-1-1,0 1,1-1,-1-1,-1 1,1-1,0 0,-1 0,0 0,-1-1,1 1,-1-1,0 0,0 0,-1 0,1-2,7-9,6-9,44-52,-59 77,1 0,-1 1,0-1,0 0,1 1,-1-1,1 1,-1 0,0 0,1-1,-1 1,1 0,-1 0,1 0,-1 0,1 0,-1 1,0-1,1 0,-1 1,1-1,-1 1,0-1,1 1,-1 0,0 0,0-1,0 1,1 0,-1 0,0 0,0 0,0 0,-1 1,1-1,0 0,0 0,-1 1,1-1,0 0,-1 1,1-1,-1 0,0 1,19 66,14 190,-35-26,1-219,0 0,0 1,-2-2,1 1,-2 0,0-1,0 1,-1-1,0 0,-1-1,-1 1,0-1,0 0,-1-1,-1 0,0 0,0-1,0 0,-7 4,11-9,1 0,-1-1,0 1,0-1,0-1,0 1,-1-1,1 0,-1 0,1 0,-1-1,0 0,0 0,1 0,-1-1,0 0,0 0,0 0,0-1,1 0,-1 0,0-1,0 1,1-1,0 0,-1-1,1 1,0-1,0 0,0 0,0-1,1 0,-1 1,-1-4,2 3,1-1,-1 0,1 1,0-1,1-1,-1 1,1 0,0-1,0 1,1-1,0 1,0-1,0 0,0 1,1-1,0 0,0 0,1 0,0 1,0-1,0 0,0 1,2-3,65-118,-33 82,-21 26</inkml:trace>
  <inkml:trace contextRef="#ctx0" brushRef="#br0" timeOffset="2566.058">3077 485,'43'-5,"29"-2,7 1,-5 1,-11 2,-10 0,-11 2,-7-4,-9-1</inkml:trace>
  <inkml:trace contextRef="#ctx0" brushRef="#br0" timeOffset="2821.16">3190 682,'44'5,"27"-3,8-3,-5 0,-11 0,-11-1,-9 1,-13-4,-6-2,-2 1,-5 1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3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442 452,'0'-3,"0"1,-1 0,1 0,0 0,-1 0,1 0,-1 0,0 0,0 0,0 0,0 0,0 0,0 0,-1 0,1 1,0-1,-1 1,0-1,1 1,-1-1,0 1,1 0,-1 0,0 0,0 0,0 0,0 0,0 0,0 1,-1-1,1 1,0 0,0-1,0 1,0 0,-2 0,-79 9,65-5,2 1,-1 1,1 0,-1 2,2-1,-1 2,-9 7,24-15,0-1,0 1,0 0,0 0,0-1,0 1,0 0,0 0,0 0,0 0,0 0,1 1,-1-1,0 0,1 0,-1 0,1 1,0-1,-1 0,1 0,0 1,0-1,0 0,-1 1,1-1,1 0,-1 1,0-1,0 0,0 1,1-1,-1 0,1 1,-1-1,1 0,-1 0,1 0,0 0,0 0,-1 1,1-1,0 0,0-1,0 1,0 0,0 0,0 0,0-1,1 1,-1 0,0-1,0 1,0-1,1 1,-1-1,0 0,77 28,-71-27,-5-1,0 0,-1-1,1 1,0 0,0 0,-1 0,1 0,0 0,0 1,-1-1,1 0,0 1,-1-1,1 1,-1 0,1 0,-1-1,1 1,-1 0,1 0,-1 0,0 1,1-1,-1 0,0 0,0 1,0-1,0 0,0 1,0 0,0-1,-1 1,1-1,-1 1,1 0,-1-1,1 1,-1 0,0-1,0 1,0 0,0 0,0-1,0 1,-1 1,-83 73,-110 63,192-136,-1-1,1 0,0 0,0 1,0-1,0 1,0 0,0-1,1 1,-1 0,1 0,0 0,0 0,0 0,0 0,1 0,-1 1,1-1,0 0,0 0,0 1,0-1,0 0,1 0,-1 0,1 0,0 1,0-1,0 0,1 0,-1-1,1 1,-1 0,1 0,0-1,0 1,0-1,1 1,-1-1,0 0,1 0,-1 0,1 0,0-1,0 1,0-1,0 0,1 1,11 3,0-1,0-1,0 0,0-1,0-1,0-1,0 0,1 0,-1-2,0 0,0 0,0-2,12-4,-16 5,0-1,0-1,-1 0,0-1,0 1,0-2,-1 0,0 0,0 0,-1-1,0-1,0 1,-1-1,0-1,5-7,-2-1</inkml:trace>
  <inkml:trace contextRef="#ctx0" brushRef="#br0" timeOffset="402.857">330 0,'0'63,"-11"177,-57 165,-13-55,71-107,10-220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1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381 232,'3'-7,"-1"0,0-1,0 1,0 0,-1 0,0-1,-1 1,1-1,-1 1,-1-1,0 1,0-1,0 1,-1 0,0 0,0 0,-1 0,0 0,0 0,0 0,-1 1,0 0,-1 0,1 0,-1 0,-2-2,-1 3,0 0,0 0,0 1,0 0,-1 1,0-1,1 2,-1-1,0 1,-1 0,1 1,0 0,0 1,0 0,-1 0,1 1,0 0,0 1,0 0,0 0,0 1,0 0,1 1,-1-1,1 2,0-1,0 1,1 1,-1-1,1 1,0 0,1 1,-1 0,1 0,1 0,-1 1,1-1,1 1,-1 1,1-1,1 1,-1 0,3 16,0-1,2 1,1-1,0 1,2-1,1 0,1 0,1-1,1 1,1-1,1-1,0 0,2 0,1-2,1 1,1-1,58 116,-62-114,-1 0,-1 0,-1 1,-1 0,-1 1,0 0,-2 0,-1 0,-1 6,-1-19,-1 0,1 0,-2 0,0 0,0 0,-1 0,0-1,-1 1,0 0,0-1,-1 0,-1 0,0 0,0 0,-1-1,0 0,-1 0,-4 4,5-6,-1 0,0 0,-1 0,0-1,0 0,0-1,-1 0,1 0,-1-1,-1 0,1 0,0-1,-1-1,0 1,1-1,-1-1,0 0,0 0,0-1,-4-1,-4-4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58 375,'-46'373,"38"-329,5-113,7 33,1 0,2 0,1 1,2 0,2 1,1 0,1 1,2 0,1 1,2 1,19-25,-36 53,-2 2,0-1,1 1,-1 0,0-1,0 1,0 0,1 0,-1 0,1-1,-1 1,1 0,0 0,-1 0,1 0,0 0,0 0,-1 0,1 0,0 0,0 0,0 0,0 1,0-1,0 0,1 1,-1-1,0 1,0-1,0 1,1-1,-1 1,0 0,0 0,1-1,-1 1,0 0,1 0,-1 1,0-1,0 0,1 0,-1 1,0-1,0 0,1 1,-1-1,0 1,0 0,0-1,0 1,0 0,0 0,0-1,0 1,0 0,0 1,21 116,-21-113,-1-2,1 0,-1-1,1 1,-1-1,1 1,0-1,0 1,0-1,1 1,-1-1,0 0,1 1,0-1,-1 0,1 0,0 0,0-1,0 1,0 0,1 0,11 2</inkml:trace>
  <inkml:trace contextRef="#ctx0" brushRef="#br0" timeOffset="1222.899">58 121,'20'0,"10"0,5 0,2 0,-1 0,-1 0,-12 0,-10-5,-7-6,-9-2,-5-2,-5 0,0-2,-4 3,2-2,4 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0 284,'39'-5,"21"-2,6 1,-3 1,-8 1,-9 2,-11 6,-13 2</inkml:trace>
  <inkml:trace contextRef="#ctx0" brushRef="#br0" timeOffset="247.49">28 537,'39'-5,"26"-1,8-5,-5 0,-8 1,-10 3,-8 3,-8 1,-3 2,-8-4,-8-2</inkml:trace>
  <inkml:trace contextRef="#ctx0" brushRef="#br0" timeOffset="648.48">1016 1,'-45'39,"17"-17,0 1,2 2,1 0,1 2,2 0,0 2,2 0,-14 28,31-51,0 0,0 1,1-1,0 1,0 0,1 0,0 0,0 0,1-1,-1 1,2 0,-1 0,1 0,0 0,0 0,1 0,0 0,0-1,0 1,1-1,0 1,0-1,1 0,0 0,0-1,0 1,1-1,0 0,0 0,0 0,0-1,1 0,0 0,0 0,0-1,0 1,0-2,1 1,0-1,0 1,8-1,0 0,-1 0,1-2,0 0,0 0,0-1,-1-1,1-1,0 0,-1-1,0 0,0-1,0-1,-1 0,0-1,0 0,0-1,-1 0,0-1,-1-1,0 0,0 0,-1-1,0 0,-1-1,-1 0,0-1,0 1,4-14,-8 19,0 0,-1-1,0 1,0-1,0 0,-1 1,-1-1,1 0,-1 0,-1-1,0 1,0 0,0 0,-1 0,0 0,-1 0,1 0,-2 0,1 0,-1 1,0-1,-1 1,1 0,-2 0,1 0,-5-5,-7-3,2 2</inkml:trace>
  <inkml:trace contextRef="#ctx0" brushRef="#br0" timeOffset="955.086">536 142,'29'19,"2"-1,0-2,1-1,0-1,1-2,0-1,23 4,188 29,-180-37,0 4,0 3,46 16,-56-13,-31-11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6:42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70 205,'-19'24,"-7"13,2-1</inkml:trace>
  <inkml:trace contextRef="#ctx0" brushRef="#br0" timeOffset="5263.942">380 600,'-67'56,"25"-23,2 2,1 1,1 3,-8 13,10 32,36-82,-1 1,1-1,0 0,0 0,0 0,1 0,-1 1,0-1,1 0,0 0,-1 0,1 0,0 0,0 0,0 0,0 0,0 0,1-1,-1 1,1 0,-1-1,1 1,-1-1,1 0,0 1,0-1,-1 0,1 0,0 0,0 0,0 0,0-1,1 1,-1 0,0-1,0 0,0 0,0 1,2-1,6-2,0 1,-1-1,1 0,-1-1,0 0,0-1,0 0,0 0,-1-1,1 0,-1 0,0-1,-1 0,1-1,-1 1,-1-1,1-1,-1 1,0-1,4-9,17-18,-1-1,-1-1,-3-1,-1-2,-2 0,-1-1,-3 0,-1-1,-2-1,-2-1,-2 1,-1-7,-5 22,0 3,0 0,-2 0,-1 0,-1 0,-1 0,-1 0,4 23,0 0,0 0,0 0,-1 0,1 0,-1 0,1 0,-1 0,1 1,-1-1,0 0,0 0,0 1,0-1,0 0,0 1,-1-1,1 1,0-1,-1 1,1 0,-1 0,0-1,1 1,-1 0,0 0,0 1,1-1,-1 0,0 1,0-1,0 1,0-1,0 1,0 0,0 0,0 0,0 0,0 0,0 0,0 1,0-1,0 1,1-1,-1 1,0 0,0 0,0 0,1 0,-1 0,0 0,1 0,-1 0,1 1,-1-1,1 1,0-1,0 1,-1 0,-6 10,1 0,1 0,0 0,1 1,0-1,0 1,2 1,0-1,0 1,1-1,1 1,0-1,1 1,0 0,2 9,45 205,-47-228,78 260,-33-148,-31-103,1-6</inkml:trace>
  <inkml:trace contextRef="#ctx0" brushRef="#br0" timeOffset="5532.687">1029 487,'-29'38,"-14"23,-5 5,6-3,10-8,6-9,7-6,7-7,1-8,2-3,-2-6,0-6</inkml:trace>
  <inkml:trace contextRef="#ctx0" brushRef="#br0" timeOffset="5794.697">775 459,'10'38,"12"18,3 4,2-9,1-7,0-7,-4-5,-1-7,-1-4,2-1,1-3,-3-4</inkml:trace>
  <inkml:trace contextRef="#ctx0" brushRef="#br0" timeOffset="6433.853">1425 571,'-22'15,"2"1,0 0,1 2,1 0,1 2,0-1,1 2,2 0,0 1,1 1,1 0,-5 15,16-35,-1 0,1 0,0 0,0-1,0 1,1 0,-1 0,1 0,0 0,-1 0,1 0,1 0,-1 0,0 0,1 0,-1 0,1 0,0 0,0 0,0 0,0-1,1 1,-1 0,1-1,0 1,0-1,-1 0,2 1,-1-1,0 0,0 0,1 0,-1-1,1 1,-1-1,1 1,0-1,-1 0,1 0,0 0,0 0,0 0,0-1,0 1,0-1,0 0,0 0,0 0,0 0,1-1,9-2,0 0,0-2,-1 1,1-1,-1-1,0-1,0 1,-1-2,0 1,0-2,-1 1,0-2,-1 1,0-1,0-1,-1 1,0-1,-1-1,0 0,-1 0,0 0,-1 0,1-5,22-33,-8 18,-1-1,-1 0,-2-2,-2 0,-1 0,-1-1,-2-1,-2 0,2-21,-8 34,-1 1,-1-1,-1 1,-1-1,-1 1,-1 0,-6-19,8 37,0-1,0 0,0 0,-1 1,1-1,-1 1,-1 0,1 0,-1 0,1 0,-2 1,1 0,0-1,-1 2,0-1,0 0,0 1,0 0,0 0,-1 0,1 1,-1 0,0 0,0 0,0 1,0 0,0 0,0 0,0 1,0 0,0 0,-1 1,2-1,1 1,-1 0,0 0,0 0,1 1,-1 0,0 0,1 0,0 0,0 1,-1-1,1 1,1 0,-1 0,0 1,1-1,0 1,0 0,0 0,0 0,0 0,1 0,0 1,0-1,0 1,0-1,-20 127,23-100,0-1,2 0,1 0,2 0,1 0,1-1,1 0,2-1,6 11,101 178,-76-100,-31-99</inkml:trace>
  <inkml:trace contextRef="#ctx0" brushRef="#br0" timeOffset="7297.521">1932 459,'-49'167,"56"-85,-6-80,0 0,0-1,0 1,0-1,0 1,0 0,0-1,1 0,-1 1,0-1,1 0,-1 0,1 0,0 0,-1 0,1 0,0 0,0 0,-1-1,1 1,0-1,0 1,0-1,0 0,0 1,-1-1,1 0,0 0,0-1,0 1,0 0,0-1,0 1,0-1,-1 1,1-1,0 0,-1 0,1 0,0 0,-1 0,11-7,0 0,-1-1,0-1,0 1,-1-2,-1 1,0-1,0-1,-1 0,-1 0,0 0,1-4,30-44,-38 60,0 1,0-1,0 0,0 0,0 1,0-1,0 0,0 1,0-1,0 0,0 1,0-1,0 0,0 1,0-1,0 0,0 0,1 1,-1-1,0 0,0 1,0-1,1 0,-1 0,0 1,0-1,0 0,1 0,-1 0,0 0,0 1,1-1,-1 0,0 0,1 0,-1 0,0 0,1 0,-1 0,0 1,1-1,-1 0,0 0,0 0,1 0,-1-1,0 1,1 0,-1 0,0 0,1 0,-1 0,0 0,1 0,-1 0,0-1,0 1,1 0,-1 0,0 0,0-1,0 1,1 0,-1 29,-29 161,1 53,22-199,-1 0,-2 0,-2-1,-1-1,-3 0,-18 38,32-77,-1 0,1 0,0-1,-1 1,0 0,1-1,-1 1,0-1,0 1,0-1,-1 0,1 0,-1 0,1 0,-1 0,0 0,1-1,-1 0,0 1,0-1,0 0,0 0,0-1,0 1,0 0,-1-1,1 0,0 0,0 0,0 0,0-1,-1 1,1-1,0 1,0-1,0 0,0-1,0 1,1 0,-1-1,0 1,1-1,-1 0,1 0,-1 0,1 0,0-1,0 1,-1-1,-4-10,1 0,0 0,1 0,1-1,0 0,1 0,0 0,1 0,1 0,0 0,0-1,2 1,0 0,1-1,1-3,-1 2,1 1,1 0,0 0,1 0,1 0,0 1,1 0,1 0,0 1,4-5,6-8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1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587 395,'-2'-2,"1"1,0-1,-1 0,0 0,1 1,-1-1,0 1,0-1,0 1,1 0,-2 0,1-1,0 2,0-1,0 0,0 0,-1 1,1-1,0 1,0 0,-1-1,1 1,0 0,-1 0,0 1,0-2,-21-1,1 0,-1 2,0 1,0 0,0 2,0 1,1 1,0 1,0 0,-15 8,-23 20,59-33,1 0,0 0,0 0,0-1,0 1,0 0,0 0,1 1,-1-1,0 0,0 0,1 0,-1 0,1 1,-1-1,1 0,-1 1,1-1,0 0,0 1,-1-1,1 0,0 1,0-1,0 0,1 1,-1-1,0 1,1-1,-1 0,0 0,1 1,-1-1,1 0,0 0,-1 1,1-1,0 0,0 0,0 0,0 0,0 0,0 0,0-1,0 1,0 0,0 0,1-1,-1 1,155 76,-154-76,0 0,-1 1,1-1,-1 0,0 1,1 0,-1-1,0 1,0 0,0-1,0 1,0 0,0 0,-1 0,1 0,-1 0,1 0,-1 0,0 0,0 0,0 0,0 0,0 0,0 0,0 0,-1 0,1 0,-1 0,1 0,-1 0,0 0,0 0,0 0,0-1,0 1,0 0,-1-1,1 1,-1 0,-65 61,56-55,-222 181,229-187,0 1,1 0,-1 0,1 0,0 0,0 0,0 1,0-1,1 1,-1 0,1 0,0 0,0 0,0 0,1 0,-1 1,1-1,0 1,0-1,1 1,0-1,-1 1,1-1,1 1,-1-1,1 1,-1-1,1 0,1 1,-1-1,1 0,-1 1,1-1,0 0,1-1,-1 1,1 0,-1 0,4 1,6 1,0 0,0-1,1-1,0 0,0-1,0 0,0-1,0 0,1-1,-1-1,0 0,1-1,-1 0,0-1,0-1,0 0,0 0,0-1,-1-1,2-1,-10 5,0-1,-1 1,0-1,1 1,-1-1,0 0,0-1,0 1,0 0,0-1,0 1,-1-1,1 0,-1 0,0 0,0 0,0-1,0 1,-1 0,1-1,0-3,3-13</inkml:trace>
  <inkml:trace contextRef="#ctx0" brushRef="#br0" timeOffset="401.847">362 1,'-31'417,"14"-253,-9-1,-23 74,48-234,-20 202,-3-39,22-142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3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54,'1'-2,"1"0,-1 1,0-1,1 0,0 1,-1-1,1 1,0-1,0 1,0 0,0-1,0 1,0 0,0 1,1-1,-1 0,0 1,0-1,1 1,-1-1,0 1,1 0,-1 0,0 0,1 1,0-2,394-2,-306-19,-71 18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23,'38'-5,"18"-2,4 1,-3 1,-12 6,-13 4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26,'43'0,"29"0,11 0,-3 0,-11-4,-12-3,-10 1,-10 1,-10 1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0,'-16'131,"6"0,8 122,1-240,1-1,-2 1,1-1,-2 0,1 0,-2 0,0 0,0 0,-1-1,-1 1,-25 13,14-19</inkml:trace>
  <inkml:trace contextRef="#ctx0" brushRef="#br0" timeOffset="323.994">57 0,'195'19,"0"-9,13-9,-191-1,0 1,1 0,-1 1,0 1,0 1,-1 0,1 1,8 4,-24-8,-1-1,1 0,0 1,0-1,0 0,-1 1,1-1,0 1,0-1,-1 1,1 0,-1-1,1 1,0 0,-1 0,1-1,-1 1,0 0,1 0,-1-1,1 1,-1 0,0 0,0 0,0 0,1 0,-1 0,0 0,0-1,0 1,0 0,-1 0,1 0,0 0,0 0,0 0,-1-1,1 1,0 0,-1 0,1 0,-1-1,1 1,-8 9</inkml:trace>
  <inkml:trace contextRef="#ctx0" brushRef="#br0" timeOffset="570.239">0 763,'34'5,"35"-4,15-1,-2-1,-5-5,-11-2,-11 0,-7-2,-5 0,-7 1,-3 3,-3 2,-2 2,-6 1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1324 121,'-43'-30,"31"19,-1 2,1 0,-1 1,-1 0,1 1,-1 0,-1 1,1 1,-1 0,0 1,0 0,-5 1,12 1,0 1,0 0,0 0,-1 1,1 0,0 1,0 0,0 0,0 1,0-1,1 2,-1-1,0 1,1 0,0 1,0 0,0 0,0 0,0 1,1 0,0 1,0-1,1 1,-5 6,5-5,1 0,-1 0,2 1,-1 0,1 0,1 0,-1 0,1 0,1 1,0-1,0 0,0 1,1-1,0 1,1-1,0 1,0-1,1 0,0 1,92 274,-28-141,-54-114,1-1,-1 1,-2 1,0-1,-2 1,-2 1,0 0,1 22,-9-40,1-1,-1 1,-1-1,0 0,0 0,-1 0,-1-1,0 1,0-1,-1 0,0 0,-1-1,0 0,0 0,-1-1,0 1,-1-2,0 1,0-1,0-1,-3 1,6-4,0 0,0-1,0 1,0-2,0 1,-1-1,1 0,-1 0,1 0,-1-1,1 0,-1-1,1 1,0-1,-1 0,1-1,0 0,-1 0,1 0,0-1,1 1,-1-2,0 1,1 0,0-1,-1 0,2 0,-1-1,0 0,1 1,0-1,0-1,0 1,1-1,0 1,-2-5,0-11</inkml:trace>
  <inkml:trace contextRef="#ctx0" brushRef="#br0" timeOffset="12072.228">195 64,'-39'218,"-3"-70,36-172,9-5,1 0,2 1,1 0,1 0,1 0,1 1,2 1,0 0,16-23,-19 32,33-45,-40 63,-1 0,1 0,0 0,-1 0,1 0,-1 0,0 1,1-1,-1 0,0 1,0-1,0 1,0-1,0 1,0 0,0-1,0 1,-1 0,1 0,-1 0,1 0,-1-1,0 1,0 0,1 0,-1 0,-1 0,1 0,0 0,0-1,-1 1,0 1,1-1,25 151,-26-152,1 1,0-1,0 1,0-1,0 1,0-1,1 1,-1-1,0 0,1 1,-1-1,1 1,0-1,-1 0,1 1,0-1,0 0,-1 0,1 0,0 1,0-1,1 0,-1 0,0 0,0-1,0 1,1 0,-1 0,0-1,1 1,-1-1,0 1,1-1,-1 1,1-1,-1 0,1 0,-1 0,1 0,-1 0,1 0,-1 0,1 0,-1-1,0 1,1 0,-1-1,1 1,-1-1,0 0,1 1,-1-1,0 0,0 0,1 0,-1 0,0 0,0 0,0 0,0 0,0-1,12-13,-1-2,-1 1,0-2,-1 1,0-1,-2-1,0 0,28-54,-36 73,0 0,1 1,-1-1,0 0,0 1,1-1,-1 0,0 1,1-1,-1 0,0 0,1 1,-1-1,0 0,1 0,-1 0,0 1,1-1,-1 0,1 0,-1 0,1 0,-1 0,0 0,1 0,-1 0,1 0,-1 0,0 0,1 0,-1 0,1 0,-1 0,0-1,1 1,-1 0,1 0,-1 0,0-1,1 1,-1 0,0 0,1-1,-1 1,0 0,0-1,1 1,-1 0,0-1,0 1,1 0,-1-1,0 1,0-1,0 1,0 0,0-1,0 1,0-1,0 1,0-1,0 1,3 37,-3-33,-2 49,1-39,0 1,1 0,0 0,1 0,1 0,0 0,1 0,1-1,2 6,6 5</inkml:trace>
  <inkml:trace contextRef="#ctx0" brushRef="#br0" timeOffset="12403.04">25 544,'44'0,"32"0,9 0,-5 0,-12 0,-12 0,-11 0,-9 0,-10 0</inkml:trace>
  <inkml:trace contextRef="#ctx0" brushRef="#br0" timeOffset="13155.304">195 770,'-54'75,"2"1,-26 57,68-105,21-33,154-224,-141 201,-16 17,1 0,0 1,1 0,0 0,1 1,0 0,0 1,7-4,-15 12,0 1,0-1,0 0,0 1,0-1,0 1,0 0,0 0,-1 0,1 1,0-1,-1 0,1 1,-1 0,1 0,-1-1,0 2,0-1,0 0,0 0,0 1,0-1,-1 0,1 1,-1 0,0-1,0 1,0 0,0 0,0 0,0 0,-1 0,1 0,-1 0,8 15,-5-13,31 83,-33-86,-1 0,0 0,1 0,-1 1,0-1,0 0,-1 0,1 0,0 1,-1-1,1 0,-1 0,0 0,1 0,-1 0,0 0,0 0,-1 0,1 0,0 0,-1-1,1 1,-1-1,1 1,-1-1,0 1,1-1,-1 0,0 0,0 0,0 0,0 0,0 0,0 0,0-1,-1 1,1-1,0 1,-1-1,-12 2,0-1,0 0,0-1,1-1,-1-1,0 0,0 0,1-1,0-1,0-1,0 0,0-1,1 0,-1-1,2 0,-1-1,1-1,-7-6,2 1</inkml:trace>
  <inkml:trace contextRef="#ctx0" brushRef="#br0" timeOffset="13921.507">1324 601,'-29'317,"28"-317,1-1,-1 1,1-1,-1 1,1 0,-1-1,1 1,-1 0,0-1,1 1,-1 0,1 0,-1 0,0 0,1 0,-1 0,0-1,1 1,-1 1,1-1,-1 0,0 0,1 0,-1 0,1 0,-1 0,0 1,1-1,-1 0,1 1,-1-1,1 0,-1 1,1-1,-1 0,1 1,-1-1,1 1,0-1,-1 1,-1-28,1 0,1 0,2 0,0 1,2-1,1 1,1-1,1 1,1 1,1 0,2 0,0 0,2 2,13-21,-25 42,0-1,0 1,0-1,0 1,0-1,0 1,0 0,1 0,-1 0,1 0,0 0,0 0,-1 0,1 0,0 0,1 1,-1-1,0 1,0 0,1 0,-1 0,1 0,-1 0,1 0,-1 0,1 1,-1-1,1 1,-1 0,1 0,0 0,-1 0,1 0,0 1,-1-1,1 1,-1 0,1-1,-1 1,1 0,-1 1,0-1,1 0,-1 1,0-1,0 1,0 0,0-1,0 1,-1 0,2 2,6 18,-4-1</inkml:trace>
  <inkml:trace contextRef="#ctx0" brushRef="#br0" timeOffset="14169.844">1860 206,'-19'29,"-12"14,1 4,4-5</inkml:trace>
  <inkml:trace contextRef="#ctx0" brushRef="#br0" timeOffset="14673.374">2057 262,'133'-16,"-132"16,0 0,0 0,0 0,0 1,1-1,-1 0,0 1,0-1,0 1,0-1,0 1,0 0,0-1,0 1,0 0,0 0,0-1,-1 1,1 0,0 0,-1 0,1 0,0 0,-1 0,1 0,-1 1,1-1,-1 0,0 0,0 0,1 0,-1 0,0 1,0-1,0 0,0 0,0 0,0 1,-1-1,1 0,0 0,-1 0,1 0,-1 0,1 0,-1 1,1-1,-1 0,0-1,1 1,-1 0,0 0,-42 57,39-54,-32 33,-42 60,77-96,1 0,-1 0,0 0,0 1,1-1,-1 1,0-1,1 0,0 1,-1-1,1 1,0-1,-1 1,1-1,0 1,0-1,1 1,-1-1,0 1,0-1,1 1,-1-1,1 1,-1-1,1 0,-1 1,1-1,0 0,0 1,0-1,0 0,0 0,0 0,0 0,0 0,0 0,0 0,1 0,-1 0,0-1,1 1,-1 0,0-1,1 1,-1-1,1 0,-1 1,1-1,-1 0,1 0,78-6,-31-7,-27 9</inkml:trace>
  <inkml:trace contextRef="#ctx0" brushRef="#br0" timeOffset="15653.211">2481 685,'0'-1,"0"1,0-1,-1 1,1-1,0 0,0 1,0-1,-1 1,1-1,0 0,-1 1,1-1,-1 1,1-1,0 1,-1-1,1 1,-1 0,1-1,-1 1,1 0,-1-1,0 1,1 0,-1-1,1 1,-1 0,0 0,1 0,-1 0,0 0,1 0,-1 0,0 0,1 0,-1 0,1 0,-1 0,0 0,1 0,-1 0,0 1,1-1,-1 0,1 0,-1 1,1-1,-1 1,1-1,-1 0,1 1,-1-1,1 1,-34 19,23-13,0 2,0-1,1 1,0 1,1 0,0 0,1 1,0 0,0 0,1 1,1 0,0 0,1 1,0 0,1 0,0 0,1 0,0 4,3-15,-1 0,1 0,0 0,0 0,0 0,1 0,-1 0,0 0,1 0,-1 0,1-1,0 1,0 0,0 0,0 0,0-1,0 1,0 0,0-1,1 1,-1-1,0 0,1 1,-1-1,1 0,0 0,-1 0,1 0,0 0,0 0,0-1,0 1,-1 0,1-1,0 0,0 1,0-1,0 0,0 0,0 0,0 0,2-1,81-29,-62 12,-1-2,-1 0,0-2,-2 0,0-1,-2-1,0-1,-2 0,-1-2,-1 1,-1-1,-1-1,5-24,-10 38,-2 0,0 0,-1 0,0 0,-1 0,0-1,-2 1,1-1,-2 1,0-1,-1 1,0-1,-1 1,0 0,-2 0,1 1,-2-1,0 1,0 0,-1 0,-1 1,-5-7,11 16,-1 0,1 1,-1-1,0 0,0 1,0 0,0 0,0 0,-1 0,1 0,-1 0,1 1,-1 0,1 0,-1 0,0 0,0 0,1 1,-1 0,0-1,0 2,0-1,0 0,1 1,-1-1,0 1,1 0,-1 0,0 1,1-1,-1 1,1 0,0 0,0 0,0 0,0 0,0 1,0-1,0 1,1 0,-1 0,1 0,0 0,0 0,0 1,-3 9,0 0,1 1,1-1,0 1,1 0,0 0,1 0,1 0,0 0,1 0,0 0,1 0,1 0,0-1,1 1,1-1,0 0,0 0,1 0,2 0,1 2,0 0,1-1,1 0,1-1,-1 0,2-1,0 0,1-1,0-1,0 0,4 1,91 74,-67-56,-30-29</inkml:trace>
  <inkml:trace contextRef="#ctx0" brushRef="#br0" timeOffset="15887.481">3271 431,'-19'39,"-16"26,-7 8,3-4,5-9,7-10,3-9,7-6,0-9,4-5,4-5</inkml:trace>
  <inkml:trace contextRef="#ctx0" brushRef="#br0" timeOffset="16103.973">2932 488,'24'24,"17"17,3 7,-3-5,-2-4,-4-10,-8-5,-3-6,-1-6,-4-1,-2-1,2-4,-2-2</inkml:trace>
  <inkml:trace contextRef="#ctx0" brushRef="#br0" timeOffset="16552.204">3609 601,'-31'29,"2"2,1 2,1 0,1 2,3 0,-12 24,33-57,0 1,1-1,-1 1,1-1,0 1,-1-1,1 1,0 0,1 0,-1 0,0-1,1 1,0 0,-1 0,1 0,0 0,1 0,-1 0,0 0,1 0,0-1,-1 1,1 0,0 0,1-1,-1 1,0 0,1-1,0 1,-1-1,1 0,0 0,0 1,0-1,0-1,1 1,-1 0,0 0,3 0,3 1,-1 0,1-1,0 0,0-1,0 0,0 0,0-1,0 0,0 0,0-1,1 0,-1 0,-1-1,1 0,0 0,0-1,-1 0,0 0,4-3,126-91,-112 74,-1 0,-1-2,-1-1,-2-1,0 0,-2-1,-1-2,-2 1,0-2,3-13,-12 28,1 0,0-1,0 0,-2 0,0 0,-1 0,-1-1,0 0,-2 1,0-1,0 0,-2 0,0 0,-2 0,-2-12,3 25,0 1,-1 0,1-1,-1 1,1 1,-1-1,-1 0,1 1,0-1,-1 1,0 0,1 0,-1 1,-1-1,1 1,0-1,0 2,-1-1,1 0,-1 1,0 0,1 0,-1 0,0 0,0 1,1 0,-1 0,0 0,0 1,0-1,1 1,-1 0,0 1,1-1,-1 1,1 0,0 0,-1 0,1 1,0-1,0 1,-3 3,-9 8,1 1,0 1,1 0,0 1,2 1,0 0,1 1,0 0,2 0,0 1,2 0,0 1,1-1,1 1,1 1,1-1,1 1,1-1,1 19,0-33,0 0,1 0,0 0,1 0,0 0,0 0,0 0,1 0,0-1,0 1,0-1,1 0,0 0,0 0,1 0,0-1,0 0,0 0,1 0,-1 0,1-1,0 0,0-1,1 1,-1-1,1 0,-1-1,1 1,0-1,0-1,0 1,3-1,12 3</inkml:trace>
  <inkml:trace contextRef="#ctx0" brushRef="#br0" timeOffset="17136.62">4202 544,'-5'8,"0"1,1-1,-1 1,2-1,-1 1,1 1,1-1,-1 0,2 1,-1-1,1 1,1-1,-1 1,2-1,-1 1,1 0,1-1,0 0,0 1,1-1,1 1,-3-8,0-1,0 0,0 0,0 0,0 0,1 0,-1 0,0 0,1 0,-1 0,1-1,-1 1,1 0,-1-1,1 0,-1 1,1-1,0 0,-1 0,1 1,0-1,-1-1,1 1,-1 0,1 0,0-1,-1 1,1 0,-1-1,1 0,-1 1,1-1,-1 0,1 0,-1 0,0 0,0 0,1 0,-1 0,0 0,0-1,47-52,33-64,-81 117,1 1,-1-1,1 0,-1 0,1 1,0-1,0 0,-1 1,1-1,0 1,0-1,0 1,0-1,-1 1,1-1,0 1,0 0,0 0,0-1,0 1,0 0,0 0,0 0,0 0,0 0,0 0,0 0,0 1,0-1,0 0,0 0,0 1,0-1,0 1,-1-1,1 1,0-1,0 1,0-1,-1 1,1 0,0-1,-1 1,1 0,0 0,-1-1,1 1,-1 0,1 1,22 51,-19-41,47 171,-43-139,-3-27,-1 0,-1 0,-1 0,-1 0,0 0,-1 1,0-1,-2 0,0 1,-1-1,-2 4,3-11,-1 0,-1 0,1-1,-1 1,-1-1,0 0,0 0,-1-1,0 0,0 0,-1 0,0 0,0-1,-1-1,0 1,0-1,-1 0,1-1,-6 2,8-4,-75 22,79-25,0 1,0-1,0 0,0 0,0 0,0 0,0 0,0-1,0 1,0 0,1-1,-1 0,0 1,0-1,0 0,1 0,-1 0,0 0,1 0,-1 0,1-1,0 1,-1 0,1-1,0 1,0-1,-1 1,1-1,1 0,-1 0,0 1,0-1,1 0,-1 0,1 0,-1 0,1 1,0-1,0 0,-1-2,3-10,1 0,0-1,0 1,1 0,1 0,1 1,0 0,0 0,1 0,1 0,0 1,1 1,0-1,6-4,113-131,-114 134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3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29,'67'1,"240"-13,-1-5,-282 17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4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0 714,'1'4,"0"0,0 0,0 0,0 0,0 0,1 0,0 0,0 0,0-1,0 1,0-1,1 1,0-1,0 0,-1 0,2 0,-1-1,0 1,1-1,-1 0,1 0,-1 0,1 0,0 0,0-1,0 0,0 1,0-2,0 1,0 0,0-1,1 0,-1 0,0 0,0 0,0-1,0 0,0 0,0 0,0 0,0 0,0-1,0 0,1 0,41-19,-1-2,-2-2,0-1,-2-3,-1-1,-1-2,-2-2,-1-1,-2-1,-1-3,-2 0,9-18,46-48,90-134,-176 238,0 0,0 0,0 0,1 1,-1-1,0 0,1 0,-1 1,0-1,1 0,-1 1,1-1,-1 0,1 1,0-1,-1 1,1-1,0 1,-1-1,1 1,0-1,-1 1,1 0,0-1,0 1,-1 0,1 0,0-1,0 1,0 0,-1 0,1 0,0 0,0 0,0 0,-1 0,1 1,0-1,0 0,0 0,-1 1,1-1,0 0,0 1,-1-1,1 1,0-1,-1 1,1-1,-1 1,1-1,0 1,-1-1,1 1,-1 0,0 0,1-1,-1 1,12 49,-8-1,-3 1,-1 0,-3-1,-2 1,-2-1,-2 0,-2-1,-3 0,-1-1,-17 34,27-71,1-1,-2 1,1-1,-1-1,0 1,-1-1,0 0,0-1,-1 1,0-2,0 1,0-1,-1 0,0-1,0 0,-1 0,1-1,-1 0,0-1,-5 1,4-2,-1-1,0 0,1-1,-1 0,0-1,0-1,1 1,-1-2,1 0,0 0,0-1,0 0,0-1,0 0,1-1,0 0,0-1,-8-7,0-6</inkml:trace>
  <inkml:trace contextRef="#ctx0" brushRef="#br0" timeOffset="355.156">1524 347,'-38'27,"16"-14,0 2,1 0,1 1,0 2,2 0,0 1,1 0,0 2,-10 18,25-36,1 0,-1 1,1-1,0 1,0 0,0-1,1 1,-1 0,1-1,0 1,0 0,0-1,1 1,-1 0,1-1,0 1,0-1,0 1,1-1,-1 1,1-1,-1 0,1 1,0-1,1 0,-1 0,0-1,1 1,0 0,-1-1,1 0,0 0,0 1,1-2,0 2,123 48,-117-48,0 0,1-1,-1 0,0-1,1 0,-1-1,1 0,-1 0,1-1,-1-1,0 0,1 0,-1-1,0 0,0-1,-1 0,1 0,-1-1,0-1,0 1,-1-1,1-1,-1 0,-1 0,1 0,-1-1,-1 0,1-1,-1 1,-1-1,0 0,2-5,-6 10,0-1,-1 1,0-1,1 1,-2-1,1 1,0-1,-1 1,0-1,0 1,0 0,0-1,-1 1,0 0,0 0,0 0,0 0,-1 0,1 0,-1 1,0-1,0 1,0 0,-1 0,1 0,-1 0,0 1,-1-1,-115-57,89 48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59,'24'-5,"32"-1,11-5,4-1,-5 3,-5 2,-3 2,-6 3,-7 0,-7 2,-10 1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0 254,'10'5,"12"2,8-1,3-1,1-2,-1 0,-1-2,0-1,-2 0,-1 0,-1 0,0-5,0-2,0 1,0-4,-5-5,-1 0,-5 3</inkml:trace>
  <inkml:trace contextRef="#ctx0" brushRef="#br0" timeOffset="255.861">282 0,'-10'39,"-3"31,1 9,2 1,3-9,3-7,2-9,1-9,1-8,0-6,1-3,-1-6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44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28,'-11'335,"-24"-74,26-188,13-66,1-8</inkml:trace>
  <inkml:trace contextRef="#ctx0" brushRef="#br0" timeOffset="282.007">141 0,'43'0,"34"0,13 0,1 0,-10 0,-15 0,-8 0,-9 0,-9 0,-5 0,-5 5,-3 1,0 0,-1-1,1-2,-5 0</inkml:trace>
  <inkml:trace contextRef="#ctx0" brushRef="#br0" timeOffset="560.259">0 875,'39'5,"36"-4,15-1,2-6,-5-2,-13-4,-9-1,-10 3,-11 3,-7 2,-6-3,-3 1,-1 0,-6 3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5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201 132,'-34'19,"21"5,0 0,2 0,1 1,0 0,2 1,-2 16,-18 50,24-82,-11 28,2 1,2 1,2-1,-2 21,84-235,-51 125,7-20,3 1,3 1,3 3,3 0,7-4,-47 68,0-1,0 0,0 0,0 1,0-1,0 1,0-1,0 1,1 0,-1-1,1 1,-1 0,1 0,-1 0,1 0,0 0,-1 0,1 0,0 1,0-1,0 1,-1-1,1 1,0 0,0-1,0 1,0 0,0 0,0 1,0-1,0 0,-1 1,1-1,0 1,0-1,0 1,-1 0,1 0,0 0,-1 0,1 0,-1 0,1 0,-1 0,1 1,-1-1,0 1,0-1,1 2,5 12,-1 2,0-1,-2 0,1 1,-2 0,-1 0,0 0,-1 1,0-1,-2 0,0 0,-2 11,0 25,3 77,1-129,-1 0,1-1,0 1,-1-1,1 1,-1-1,1 1,0-1,0 1,-1-1,1 0,0 1,0-1,-1 0,1 0,0 1,0-1,0 0,0 0,-1 0,1 0,0 0,0 0,0 0,0 0,-1-1,1 1,0 0,0 0,0-1,-1 1,1 0,0-1,-1 1,1-1,0 1,-1-1,1 1,0-1,-1 0,1 1,-1-1,1 0,-1 1,1-1,-1 0,0 1,1-1,-1 0,0 0,0 0,1 1,-1-1,0 0,0 0,0 0,0 0,4-4,211-241,-208 238,117-114,-123 121,-1 0,1 1,0-1,0 0,0 1,-1-1,1 1,0 0,0-1,0 1,0 0,0-1,0 1,0 0,0 0,0 0,0 0,0 0,0 0,0 0,0 0,0 0,0 0,0 1,-1-1,1 0,0 1,0-1,0 0,0 1,0-1,0 1,-1 0,1-1,0 1,0 0,-1-1,1 1,-1 0,1 0,0-1,-1 1,0 0,1 0,-1 0,1 0,-1 0,0 0,0 0,1 0,-1 0,0 0,0 0,4 61,-5-55,-3 370,-1-327,-1-32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5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80 160,'-21'224,"-37"90,58-290,11-30,66-190,-39 85,-5 30,3 1,42-68,-76 142,1 0,-1 0,1 1,0-1,1 1,0-1,-1 1,2 0,-1 1,1-1,-1 1,1 0,0 0,1 0,-1 1,1 0,-1 0,1 0,0 0,0 1,0 0,0 1,1-1,-1 1,0 0,1 1,-1 0,1 0,-1 0,0 0,1 1,0 1,-2 1,0 0,-1 0,1 1,-1 0,0 0,0 0,0 0,0 1,-1-1,0 1,0 0,0 0,-1 0,1 1,-1-1,-1 1,1-1,-1 1,0-1,0 1,0 0,-1-1,0 1,0 6,0 12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64 476,'-7'9,"0"-1,1 1,0 1,0 0,1-1,0 2,1-1,0 0,1 1,0 0,0 0,2-1,-1 2,1-1,1 0,0 0,0 3,1-11,0-1,0 1,0-1,0 1,0-1,1 0,-1 1,1-1,0 0,-1 0,1 0,0 0,0 0,0-1,0 1,1-1,-1 1,0-1,1 0,-1 0,1 0,-1 0,1 0,-1 0,1-1,0 1,-1-1,1 0,0 0,-1 0,1 0,0 0,-1-1,1 1,0-1,0 0,91-38,-82 30,-1-1,0 0,-1-1,0 0,-1 0,0-1,-1 0,0-1,-1 0,1-3,-5 11,-1 0,0 0,0 0,0 0,-1 0,0 0,0 0,0 0,-1 0,1-1,-1 1,0 0,-1 0,1-1,-1 1,0 0,-1 0,1 0,-1 0,0 0,0 0,0 1,-1-1,0 1,0-1,0 1,0 0,-1 0,-3-3,-83-30,90 36,0 0,-1 0,1 0,0-1,0 1,0 0,0 0,0-1,0 1,0 0,0 0,1-1,-1 1,0 0,1 0,-1 0,1 0,-1-1,1 1,0 0,-1 0,1 0,0 0,0 0,0 0,-1 1,1-1,0 0,0 0,0 1,1-1,-1 0,0 1,0-1,0 1,0 0,0-1,1 1,-1 0,0 0,0-1,4-2,93-58,-68 45,-1-1,-1-2,-1-1,0-1,-1-1,-2-1,0-1,-2-1,2-5,-4-4,-10 56,-2 23,-2 0,-1 1,-3-1,-3 21,6 76,2-60,4 55,-5-1,-6 2,-1-97,-3 0,-1-1,-2 1,-2-1,-1-1,-2 0,-2 0,-17 33,30-70,1 1,-1-1,1 0,-1 0,0 0,0 0,0 0,0 0,0 0,-1 0,1-1,-1 1,1 0,-1-1,1 1,-1-1,0 1,0-1,0 0,0 0,0 0,0 0,0 0,0 0,0-1,0 1,0-1,0 1,-1-1,1 0,0 0,0 0,-1 0,1 0,0 0,0-1,0 1,-1-1,1 1,0-1,0 0,0 0,0 0,0 0,0 0,0-1,1 1,-1-1,0 1,-1-2,-1-8,0 0,0 0,1 0,0-1,1 1,0-1,1 1,0-1,1 0,1 0,-1 1,2-1,0 0,2-6,0-6,2 0,0 1,2 0,1 0,0 0,2 2,0-1,2 1,0 1,1 0,1 1,1 1,6-6,-5 10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8:01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26,'302'-1,"-229"-11,-62 9,0 0,0 1,1 0,-1 1,1 0,-1 0,1 2,-1-1,1 1,-1 1,1 0,2 2,0 5,-7 3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8:0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57,'56'-17,"-32"8,-1 2,1 0,0 2,1 0,-1 2,1 1,0 1,8 1,-31 0,0-1,-1 1,1 0,0 1,0-1,-1 0,1 1,0-1,0 1,-1-1,1 1,0 0,-1-1,1 1,-1 0,1 0,-1 0,0 0,1 1,-1-1,0 0,0 0,0 1,0-1,0 1,0-1,0 1,0 0,0-1,-1 1,1 0,-1-1,1 1,-1 0,0 0,0 0,-22 61,-79 60,98-120,-37 61,39-63,1 1,-1-1,1 1,0-1,-1 0,1 1,0-1,0 1,0-1,0 1,0-1,0 1,0-1,0 1,1-1,-1 1,1-1,-1 0,1 1,-1-1,1 0,0 1,0-1,0 0,-1 0,1 0,0 0,0 0,1 0,-1 0,0 0,0 0,0 0,1 0,-1-1,0 1,1-1,-1 1,1-1,-1 1,0-1,1 0,-1 0,1 0,-1 1,2-2,21 4,-1-2,1-1,0-1,0-1,0-1,-1-1,23-6,1 0,8-4,-31 7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8:11.3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901 397,'0'-1,"-1"-1,1 0,-1 1,1-1,-1 0,0 1,0-1,0 1,0-1,0 1,0 0,-1-1,1 1,0 0,-1 0,1 0,0 0,-1 0,0 0,1 0,-1 1,1-1,-1 0,0 1,0 0,1-1,-1 1,0 0,0 0,1 0,-1 0,0 0,0 0,1 0,-1 1,0-1,0 0,1 1,-1 0,0-1,1 1,-1 0,1 0,-1 0,1 0,0 0,-1 0,0 1,-7 15,0 0,1 1,1 0,0 1,1-1,2 1,-1 0,0 20,3-30,-33 203,4-19,-8-2,-11 6,-26 25,-10-3,-77 137,-49 51,190-368,14-24,-1-1,2 1,0 1,1-1,0 1,2 0,-3 13,6-27,1 0,0 0,0-1,0 1,0 0,0 0,0-1,0 1,0 0,1 0,-1-1,1 1,0 0,-1-1,1 1,0 0,0-1,0 1,0-1,0 0,0 1,0-1,0 0,1 0,-1 1,1-1,-1 0,0 0,1-1,0 1,-1 0,1 0,0-1,-1 1,1-1,0 1,-1-1,1 0,0 0,0 0,-1 0,3 0,78-13,-75 12,266-62,-100 44,159 4,685-12,231-2,692 1,31 59,-1175-15,-453-33,203-40,-237 4,-304 51,0 0,0 0,0-1,-1 1,1-1,-1 0,0 0,0-1,0 1,0-1,-1 0,1 0,-1 0,0 0,0-1,0 1,-1-1,0 0,0 0,0 0,0 0,-1 0,0 0,0 0,0-1,-1 1,1 0,-1 0,-1-3,72-216,-45 155,193-624,-158 499,-17 45,7 3,49-95,-62 174,3 1,3 2,42-46,-17 21,-62 80,0-1,0 0,-1 0,-1-1,1 1,-2-1,1 0,-1-1,-1 1,0-1,-1 0,0 1,-1-1,0-4,1-3,-1 17,0 0,-1 0,1 0,0 0,-1 0,1 0,-1-1,0 1,0 0,0 0,0 0,0-1,0 1,-1 0,1 0,-1 0,1-1,-1 1,0 0,0 0,0 0,0 0,0 0,-1 1,1-1,0 0,-1 1,1-1,-1 0,0 1,0 0,-1-1,-144-5,-400-14,-342 37,530-4,-629 17,-1778 95,1527-77,502-19,93 1,363-1,102-17,-36 23,192-31,20-3,0 0,-1-1,1 1,-1 1,1-1,0 0,-1 1,1 0,0-1,-1 1,1 1,0-1,0 0,0 1,0 0,0-1,0 1,1 0,-1 1,1-1,-1 0,1 1,0-1,0 1,0 0,0 0,-1 2,2 12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7:4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1751 316,'19'5,"21"1,8-4,1-4,-3-1,-4 1,-6-1,-2 1,-4-3,-1-2,-2 0,1 2,-1 2,0 1,-4 1</inkml:trace>
  <inkml:trace contextRef="#ctx0" brushRef="#br0" timeOffset="251.442">1836 598,'38'0,"32"0,9-4,-4-3,-10 1,-17 1</inkml:trace>
  <inkml:trace contextRef="#ctx0" brushRef="#br0" timeOffset="48828.786">57 34,'198'-11,"-117"0,-1 3,1 4,0 4,1 3,52-1,79-2,-228 12,-3-6</inkml:trace>
  <inkml:trace contextRef="#ctx0" brushRef="#br0" timeOffset="49648.815">424 34,'1'-1,"0"0,0 0,0 0,-1 0,1 0,0 0,0 0,1 0,-1 1,0-1,0 0,0 1,0-1,1 0,-1 1,0 0,0-1,1 1,-1 0,0 0,1-1,-1 1,0 0,1 0,-1 1,0-1,1 0,-1 0,0 1,1-1,-1 0,0 1,0 0,0-1,1 1,-1 0,0-1,0 1,0 0,0 0,0 0,0 0,0 0,-1 0,1 0,0 0,0 0,-1 0,1 1,-1-1,1 0,-1 0,1 1,-1-1,0 0,0 1,0-1,0 0,0 1,0-1,0 0,0 1,0-1,0 0,-1 2,2 283,-12-145,-24-17,24-34,21-79,-3-15</inkml:trace>
  <inkml:trace contextRef="#ctx0" brushRef="#br0" timeOffset="50347.284">1 739,'197'27,"60"-26,-88-28,-83 26,70-10,-16-7,-154 19,-4-1</inkml:trace>
  <inkml:trace contextRef="#ctx0" brushRef="#br0" timeOffset="51397.619">1299 739,'-47'62,"44"-60,-1 1,1 0,1 0,-1 0,0 0,1 1,0-1,0 1,0 0,0-1,0 1,1 0,0 0,0 0,0 0,0 0,0 0,1 1,0-1,0 0,0 0,0 0,1 0,-1 0,1 1,0-1,1 0,-1-1,1 1,-1 0,1 0,0-1,1 1,-1-1,0 1,1-1,0 0,0 0,0 0,0-1,0 1,1-1,-1 1,1-1,0 0,-1-1,4 1,0 0,1-1,-1 0,0 0,0-1,0 0,0 0,1-1,-1 0,0 0,0 0,0-1,0 0,0-1,-1 1,1-1,-1-1,0 1,1-1,-2 0,1-1,0 1,-1-1,0 0,0 0,0-1,-1 0,0 0,0 0,0 0,-1 0,0-1,0 1,0-1,-1 0,0 0,-1 0,1-5,-3 6,-1 1,0-1,-1 1,1-1,-1 1,0 0,0 0,0 0,-1 1,0-1,0 1,0-1,0 1,-1 1,0-1,0 1,0 0,0 0,0 0,0 0,-1 1,1 0,-1 0,0 1,0 0,1 0,-1 0,0 0,-5 1,-10 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1,'-20'97,"4"2,5 0,2 66,37 340,-40-380,-4-106,6-17</inkml:trace>
  <inkml:trace contextRef="#ctx0" brushRef="#br0" timeOffset="252.768">0 481,'39'5,"31"-4,14-1,-3-1,-10-1,-12 1,-12-5,-9-1,-6 1,-4 1,-1 1,-7 2</inkml:trace>
  <inkml:trace contextRef="#ctx0" brushRef="#br0" timeOffset="401.135">791 594,'-5'43,"-1"29,5 7,2-6,6-14,3-13,3-15,0-11</inkml:trace>
  <inkml:trace contextRef="#ctx0" brushRef="#br0" timeOffset="584.93">763 170,'0'0</inkml:trace>
  <inkml:trace contextRef="#ctx0" brushRef="#br0" timeOffset="1016.758">1130 1017,'3'-39,"1"0,2 0,2 1,1 0,2 0,1 1,17-31,30-37,-57 102,0 0,0 0,1 0,-1 1,1-1,-1 1,1-1,0 1,0 0,0 0,0 0,1 0,-1 1,0 0,1-1,-1 1,1 0,0 1,-1-1,1 1,-1-1,1 1,0 0,-1 0,1 1,0-1,-1 1,1 0,-1 0,3 1,-2 0,-1 1,1 0,-1 0,0 0,0 0,0 0,-1 1,1-1,-1 1,0 0,0 0,0 0,0 0,-1 0,1 0,-1 0,0 0,-1 1,1-1,-1 0,0 1,0-1,0 4,5 27,-4-31,-2-1,1 1,0-1,0 0,1 1,-1-1,1 0,0 1,-1-1,1 0,1 0,-1 0,0 0,1 0,0 0,-1 0,1 0,0-1,1 1,-1-1,0 1,1-1,-1 0,1 0,0 0,0 0,-1 0,1-1,0 1,1-1,-1 0,0 0,0 0,0-1,1 1,-1-1,0 1,1-1,99-55,-66 29,123-43,-159 69,1-1,-1 1,0 0,1 0,-1 0,0-1,1 2,-1-1,0 0,1 0,-1 0,0 1,0-1,1 0,-1 1,0-1,0 1,1 0,-1-1,0 1,0 0,0 0,0 0,0-1,0 1,0 0,0 1,-1-1,1 0,0 0,-1 0,1 0,0 0,-1 1,0-1,1 0,-1 1,0-1,1 0,-1 1,0-1,3 69,-4-48,20 45,-8-52</inkml:trace>
  <inkml:trace contextRef="#ctx0" brushRef="#br0" timeOffset="1315.856">2202 904,'29'-19,"-1"-1,-1-2,-1 0,-1-2,-1-1,-2-1,0-1,-1 0,3-10,9-39,-32 74,0 0,-1 0,1-1,-1 1,0 0,1 0,-1-1,0 1,0 0,-1 0,1-1,0 1,-1 0,1 0,-1-1,0 1,0 0,0 0,0 0,0 0,0 0,0 0,-1 0,1 1,-1-1,1 0,-1 1,0-1,0 1,0 0,1-1,-1 1,0 0,-1 0,-10-1,-1 0,0 1,1 1,-1 0,0 1,1 0,-1 1,1 1,0 0,-1 1,1 0,1 1,-1 0,1 1,0 1,0 0,1 0,0 1,0 1,-1 1,0-1,1 1,1 0,0 0,0 1,1 0,0 1,1 0,1 0,-1 1,2 0,0 0,1 1,-4 13,7-20,0 0,0 1,1-1,0 1,0 0,1 0,0-1,0 1,1 0,0-1,0 1,1-1,0 1,0-1,1 0,0 1,0-1,0-1,1 1,0 0,1-1,0 0,0 0,0 0,0-1,6 4,12 7,1-2,0-1,1-1,1-1,0-2,0 0,1-2,0 0,15 0,73 5,-85-11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55 508,'88'-13,"-2"-3,1-4,-2-4,9-7,-36 10,-1-3,-1-2,-1-2,-2-3,0-2,10-12,-58 43,-1 0,0 0,0-1,0 1,0-1,-1 0,1 0,-1-1,0 1,0-1,0 1,0-1,0 0,-1 0,0 0,0-1,0 1,0 0,-1-1,1 1,-1-1,0 1,-1-1,1 0,-1 0,0 1,0-1,-1 0,1 1,-1-1,0 0,0 1,0-1,-1 1,0 0,0-1,0 1,-3-4,2 4,-1 1,0-1,0 1,-1 0,1 0,-1 0,1 1,-1 0,0 0,0 0,0 0,0 1,-1 0,1 0,0 0,0 0,-1 1,1 0,0 0,0 1,-1-1,1 1,0 0,0 1,0-1,0 1,0 0,0 0,0 1,1-1,-1 1,1 0,0 1,-1-1,2 1,-1-1,0 1,-1 2,-15 21,1 0,1 1,1 0,2 2,0 0,3 0,0 1,2 1,1 0,2 0,1 1,1 5,-5 10,-34 177,26-111,-6-1,-5-2,-4 0,-32 68,57-160,-1-1,-1 0,0-1,-1 0,-1 0,0-1,-2-1,1 0,-2 0,0-2,-1 0,0-1,-1 0,0-1,-1-1,-13 5,28-13,0 0,0-1,0 1,-1-1,1 0,0 0,0 0,-1 0,1-1,-1 1,1-1,0 0,-1 0,1 0,-1-1,1 1,0-1,-1 1,1-1,0 0,0-1,-1 1,1 0,0-1,0 0,1 0,-1 0,0 0,0 0,1 0,0-1,-1 1,1-1,0 0,0 1,0-1,1 0,-1 0,1-1,-1 1,1 0,0 0,0 0,1-1,-1 1,1-1,0 1,-1 0,1-1,5-8,-1 0,1 0,1 1,0 0,1 0,0 0,0 1,1 0,1 0,0 1,0 1,1-1,-1 1,2 1,-1 0,1 0,3 0,2-4,0 1,1 1,1 0,-1 1,1 1,0 1,1 0,-1 2,1 0,0 1,1 1,-1 0,0 2,0 0,1 1,-1 1,0 1,0 1,0 0,-1 2,5 1,231 139,-162-128,-69-17</inkml:trace>
  <inkml:trace contextRef="#ctx0" brushRef="#br0" timeOffset="918.201">1664 1072,'-58'36,"2"3,2 2,-33 34,68-59,0 1,2 1,0 0,1 1,1 1,1 0,1 1,1 0,-5 11,16-29,0-1,0 1,0 0,1-1,-1 1,0 0,1-1,0 1,-1 0,1 0,0-1,1 1,-1 0,0 0,1-1,0 1,-1 0,1-1,0 1,0-1,1 1,-1-1,0 1,1-1,0 0,-1 0,1 0,0 0,0 0,0 0,0 0,1 0,-1-1,0 1,1-1,-1 0,1 0,-1 0,1 0,0 0,-1-1,1 1,0-1,0 1,-1-1,1 0,0 0,2-1,10-1,0-1,0-1,0 0,-1-1,1-1,-1 0,-1-1,1-1,-1 0,0 0,-1-2,5-4,23-17,-1-2,-1-1,-3-2,0-2,-3-1,18-28,-4 14,-48 100,-9 2,-11 103,22-146,1 0,-1 0,1 0,0 0,1-1,0 1,0-1,0 1,0-1,1 0,0 1,0-1,0-1,1 1,0 0,0-1,0 0,0 0,0 0,1 0,0-1,0 0,0 0,3 2,-3-3,1 0,-1 0,1 0,-1-1,1 0,-1 0,1 0,0-1,-1 0,1 0,0 0,-1-1,1 0,0 0,-1 0,1 0,-1-1,1 0,-1-1,0 1,0-1,4-2,102-86,-87 68,59-55,2 5,82-53,-165 124,0 0,0 0,0 1,0-1,0 0,0 1,0-1,1 1,-1 0,1-1,-1 1,1 0,-1 1,1-1,-1 0,1 1,0 0,0-1,-1 1,1 0,0 0,-1 1,1-1,0 0,-1 1,1 0,0 0,-1-1,1 1,-1 1,0-1,1 0,-1 1,0-1,1 1,-1 0,0-1,0 1,-1 0,1 0,0 1,-1-1,1 0,-1 1,0-1,1 2,-1 10,-1 0,0 0,-1 0,-1 0,0 0,-1 0,-1 0,0 0,-1-1,0 0,-1 0,0 0,-8 10,9-11,-1-1,-1 1,0-1,-1-1,0 1,0-1,-1-1,0 0,-1 0,0-1,-1 0,1 0,-2-1,1-1,-1 0,1 0,-2-2,1 1,-7 1,19-7,1 0,0 1,-1-1,1 0,-1 0,1 0,0 1,-1-1,0 0,1 0,-1 0,0 0,1 0,-1 0,0 0,0 0,0 0,0 0,0 0,0 0,0 0,0 0,0 0,0 0,0 0,-1 0,1 1,0-1,-1 0,1 0,-1 0,1 0,-1 0,1 1,-1-1,0 0,1 0,-1 1,0-1,0 0,1 1,-1-1,0 1,0-1,0 1,0 0,0-1,0 1,0 0,0-1,0 1,0 0,0 0,0 0,1 0,-1 0,0 0,0 0,0 0,0 1,0-1,0 0,-1 1,15-6,0 1,1 1,-1 0,0 1,1 0,0 1,-1 1,1 0,-1 1,1 0,0 1,-1 0,0 2,0-1,7 4,-13-5,13 6,0-2,1 0,-1-1,1-1,0 0,0-2,1-1,-1 0,0-2,1 0,-1-2,0 0,7-3,5-8,0-2,-1-2,-1-1,-1-1,0-1,-2-2,-1-1,0-1,-2-1,-1-1,-1-1,-2-2,0 0,-2-1,6-16,-1 1,-2-1,-2-1,-2-1,-2-1,-3 0,7-48,-12-64,-8 160,0 0,0 0,0 0,0 0,0 1,-1-1,1 0,-1 0,1 0,-1 1,0-1,0 0,0 1,0-1,0 1,0-1,0 1,0-1,-1 1,1 0,0 0,-1-1,1 1,-1 0,0 0,1 1,-1-1,0 0,1 0,-1 1,0-1,0 1,0 0,0-1,1 1,-1 0,0 0,0 0,0 0,0 1,1-1,-1 0,0 1,0-1,0 1,1 0,-1-1,0 1,1 0,-1 0,1 0,-1 0,1 1,-1-1,1 0,0 1,-1-1,1 0,0 1,0 0,-11 14,1 0,0 1,1 0,1 1,1 0,1 0,0 1,1 0,1 0,1 0,1 1,0-1,2 1,0 0,1 0,2 14,-3 10,2-1,2 1,1-1,3 0,1 0,2-1,2 0,2-1,8 15,-13-36,0 0,1-1,1 0,0-1,2 0,9 10,-7-14</inkml:trace>
  <inkml:trace contextRef="#ctx0" brushRef="#br0" timeOffset="1162.87">2821 847,'43'10,"48"7,18 1,0-2,-9-4,-16 1,-14-2,-13-3,-12-3,-13-1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2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1,'-8'14,"1"1,0-1,1 1,0 1,1-1,1 1,1 0,0 0,1 0,1 0,0 1,1-1,1 0,1 0,2 14,-2-26,-1-1,0 1,1-1,0 0,0 0,0 0,0 0,0 0,1 0,-1 0,1-1,0 1,0-1,0 0,0 0,0 0,0 0,0-1,1 1,-1-1,1 0,-1 0,1 0,-1 0,1 0,0-1,-1 0,1 0,0 0,-1 0,1 0,3-2,4 1,0-2,1 0,-1 0,0-1,0 0,-1-1,1 0,-1-1,9-6,175-140,-194 151,1 0,0-1,-1 1,1 0,0 0,0-1,0 1,0 0,0 0,0 0,0 0,1 1,-1-1,0 0,0 0,1 1,-1-1,0 1,1-1,-1 1,1-1,-1 1,1 0,-1 0,0 0,1 0,-1 0,1 0,-1 0,1 0,-1 0,1 1,-1-1,0 1,1-1,-1 1,0-1,1 1,-1 0,0 0,0 0,1 0,-1 0,0 0,0 0,0 0,0 0,11 61,-12-53,1-1,1 0,-1 1,1-1,0 0,1 0,0 0,1 0,-1 0,1-1,1 1,0-2,0 0,0-1,1 0,0 0,0 0,0 0,1-1,0 0,-1-1,1 1,0-1,1-1,-1 1,0-1,1-1,0 1,-1-1,1 0,0-1,-1 0,1 0,0-1,-1 0,1 0,-1-1,1 0,-1 0,1-1,-1 0,0 0,3-2,4-3,0 0,0-1,-1-1,0 0,0-1,-1 0,-1-1,0 0,0-1,-1 0,-1 0,0-1,-1-1,6-14,-7 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3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311 118,'-16'467,"5"87,11-530</inkml:trace>
  <inkml:trace contextRef="#ctx0" brushRef="#br0" timeOffset="245.278">1 712,'43'0,"48"-15,18-4,0-4,-13-3,-14-2,-16-1,-14 0,-12 0,-7 0,-5 0,-2 5,-1 2,-4 5</inkml:trace>
  <inkml:trace contextRef="#ctx0" brushRef="#br0" timeOffset="549.044">989 203,'-55'474,"41"-378,-2 100,16-194,0 0,0 0,0 0,0 0,0 0,1 0,-1 0,1 0,-1 0,1 0,0 0,0 0,-1 0,1 0,1-1,-1 1,0 0,0-1,1 1,-1-1,1 1,-1-1,1 0,0 1,-1-1,1 0,0 0,0 0,0-1,0 1,0 0,0-1,0 1,0-1,0 0,0 0,0 1,0-1,0-1,0 1,0 0,0 0,0-1,0 1,0-1,0 0,0 1,0-1,1-1,94-52,-68 30,1 1,2 2,0 1,1 1,1 2,22-8,-55 25,1-1,0 0,-1 1,1-1,0 1,0-1,-1 1,1 0,0 0,0 0,0 0,-1 0,1 0,0 0,0 1,-1-1,1 1,0-1,-1 1,1 0,0-1,-1 1,1 0,-1 0,1 0,-1 0,1 1,-1-1,0 0,0 0,0 1,0-1,0 1,1 0,16 67,-4-11,-12-55,1 0,-1 0,1 0,0 0,0-1,0 1,0-1,0 1,0-1,1 0,-1-1,1 1,-1-1,1 1,0-1,-1 0,5 0,15 3</inkml:trace>
  <inkml:trace contextRef="#ctx0" brushRef="#br0" timeOffset="1110.158">1976 712,'-29'8,"0"1,0 2,1 1,0 1,1 2,1 0,0 2,1 1,-14 14,-17 39,55-69,-1 0,2 0,-1 0,0 1,0-1,1 0,-1 1,1-1,0 0,0 1,-1-1,2 1,-1-1,0 0,0 1,1-1,-1 0,1 1,0-1,0 0,0 0,0 1,0-1,0 0,1 0,-1 0,1-1,-1 1,1 0,0 0,0-1,-1 1,1-1,0 0,2 1,7 2,1-1,0 0,-1-1,1 0,0-1,0 0,0-1,0 0,0-1,0 0,0-1,0-1,0 1,-1-2,1 0,-1 0,5-4,-5 5,33-14,0-1,-1-3,-1-1,-1-2,7-7,-46 29,-1 1,-1 0,1 0,0 0,0 0,0 0,0 0,0 0,0 0,0 0,0 0,0 0,1 1,-1-1,0 0,0 1,1-1,-1 1,0 0,1-1,-1 1,0 0,1 0,-1 0,1 0,-1 0,0 0,1 0,-1 0,0 0,1 1,-1-1,0 1,1-1,-1 1,0-1,0 1,1 0,-1 0,0 0,0-1,0 1,0 0,0 0,0 0,0 1,-1-1,2 1,4 54,-7-52,1 0,-1 0,1 0,0 1,1-1,-1 0,0 0,1 0,0 0,0 0,0 0,1 0,-1 0,1-1,0 1,0 0,0-1,1 0,-1 1,1-1,0 0,0 0,0 0,0-1,0 1,1-1,-1 0,3 2,1-2,0 0,0 0,0-1,0 0,1 0,-1 0,0-1,0 0,0-1,1 0,-1 0,0 0,0-1,0 0,0 0,-1-1,1 0,0 0,3-3,113-84,-87 58,-2-1,-1-2,-2-1,-1-2,-2-1,-2-1,-1-1,-2-1,-3-1,-1-1,-2 0,-1-2,-3 0,-2 0,0-17,-7 43,-1 0,-1 0,0-1,-2 1,0-1,-2 1,0-1,-4-13,6 32,-1 0,1 0,-1-1,0 1,0 0,0 0,0 0,0-1,-1 1,1 0,0 1,-1-1,1 0,-1 0,0 1,0-1,0 1,0-1,0 1,0 0,0 0,0 0,0 0,0 0,-1 0,1 1,0-1,-1 1,1 0,0-1,-1 1,1 0,-1 0,1 1,0-1,-1 0,1 1,0-1,-1 1,-1 1,-79 54,59-25,1 0,2 2,2 0,1 2,1 0,2 0,2 2,1 0,1 0,3 1,1 0,2 0,0 11,0-12,2-1,1 1,2 0,2 0,1-1,2 1,1-1,2 0,1-1,3 3,34 19,-32-52</inkml:trace>
  <inkml:trace contextRef="#ctx0" brushRef="#br0" timeOffset="1347.86">2203 429,'52'-5,"71"-6,29-2,-3 2,-11 3,-15 2,-15 3,-15-3,-14-1,-16 1,-18 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1,'-30'2,"-1"3,1 0,1 2,-1 1,1 1,1 2,-13 6,36-15,-9 3,3-1,0 0,0 0,1 1,-1 0,1 1,0 0,1 1,-1 0,1 1,-1 1,9-7,0-1,0 1,1 0,-1-1,0 1,1 0,-1 0,1 0,-1-1,1 1,0 0,0 0,0 0,0 0,0 0,0 0,1-1,-1 1,1 0,-1 0,1 0,-1-1,1 1,0 0,0-1,0 1,0 0,0-1,0 1,1-1,-1 0,0 1,1-1,-1 0,1 0,0 0,61 38,0-16,-52-21,0 1,0 0,-1 1,1 1,-1-1,0 2,0-1,-1 1,1 1,-2 0,1 0,7 7,-14-11,0 0,0 1,0-1,0 0,0 1,0-1,-1 1,0-1,0 1,0 0,0-1,0 1,-1 0,0 0,0 0,0-1,0 1,0 0,-1 0,0 0,1-1,-1 1,-1 0,1-1,-1 1,1-1,-1 1,0-1,0 0,0 0,-1 0,1 0,-1 0,0-1,0 1,1-1,-2 1,-7 6,0-1,-1 0,0-1,0 0,0-1,-1 0,0-1,0 0,-12 1,-144 28,150-36,7-4</inkml:trace>
  <inkml:trace contextRef="#ctx0" brushRef="#br0" timeOffset="394.262">1245 29,'-46'8,"0"1,0 2,1 2,1 2,0 2,1 2,-39 24,71-39,0 2,1-1,0 1,0 1,0 0,1 0,0 1,0 0,1 1,0 0,0 0,1 0,0 1,1 0,0 1,1-1,0 1,1 0,0 0,1 1,0-1,0 1,1 0,1 0,0-1,1 1,0 0,1 9,0-17,1-1,-1 1,0 0,1-1,0 1,0-1,0 1,0-1,0 0,1 0,-1 0,1 0,0-1,0 1,0-1,0 1,0-1,1 0,-1 0,1 0,-1-1,1 0,0 1,0-1,0 0,-1-1,1 1,0-1,0 1,0-1,0 0,4-1,4 0,0 0,1-1,-1-1,0 0,0 0,0-1,-1-1,1 0,-1-1,1 0,14-11,-1 0,0-2,-1-1,-2-1,0-1,-1-1,-1 0,-1-2,6-11,-24 35,-1 0,0 0,0 0,0-1,0 1,0 0,1 0,-1 0,0 0,1-1,-1 1,1 0,-1 0,1 0,0 0,-1 0,1 0,0 0,0 0,-1 0,1 1,0-1,0 0,0 0,0 1,0-1,0 1,0-1,1 1,-1-1,0 1,0 0,0-1,0 1,1 0,-1 0,0 0,0 0,0 0,1 0,-1 0,0 0,0 1,0-1,1 0,-1 1,0-1,0 1,0-1,0 1,0 0,1 0,13 121,-14-115,0-1,0 1,1-1,0 0,1 1,-1-1,1 0,0-1,1 1,-1 0,1-1,0 0,0 0,1 0,0 0,0-1,0 0,0 0,1 0,-1 0,1-1,0 0,6 2,11 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2 202,'-1'8,"1"0,0 0,1 0,0-1,0 1,0 0,1 0,0-1,1 1,0-1,0 0,1 0,-1 0,1 0,1-1,-1 1,1-1,1 0,-1-1,1 1,0-1,0 0,0-1,1 1,-1-1,1-1,0 1,1-1,-1 0,0-1,1 1,0-2,-1 1,1-1,3 0,0-2,0 0,0-1,0 0,0-1,0 0,0-1,-1 0,1 0,-1-2,0 1,0-1,-1 0,0-1,0 0,-1-1,7-7,70-46,-83 59,0 1,1 0,-1 0,0 0,1 0,-1 0,1 0,-1 1,0-1,1 1,0 0,-1 0,1-1,-1 2,1-1,-1 0,1 0,-1 1,1 0,-1-1,1 1,-1 0,0 0,0 0,1 1,-1-1,0 0,0 1,0 0,0-1,0 1,-1 0,1 0,0 0,-1 0,1 0,-1 0,0 0,0 1,0-1,0 1,0-1,18 54,-18-50,-1-1,1 0,0 0,0 0,0 1,1-1,0 0,0-1,0 1,0 0,1-1,0 1,0-1,0 0,0 0,1 0,0 0,0 0,0-1,0 0,0 0,1 0,-1 0,1-1,0 0,0 0,0 0,0 0,0-1,0 0,0 0,3 0,5-4,0 0,0-1,-1-1,0 0,0-1,0 0,-1 0,0-1,0-1,0 0,-1-1,0 0,-1 0,0-1,-1 0,0-1,0 1,-1-2,-1 1,3-5,56-128,-63 136,28-48,-21 54</inkml:trace>
  <inkml:trace contextRef="#ctx0" brushRef="#br0" timeOffset="339.352">1300 456,'45'-31,"-2"-2,0-1,-3-3,-1-1,-1-2,10-18,-41 51,-2 3,0-1,0 0,0 0,-1-1,0 1,0-1,0 0,0 0,-1 0,0 0,-1-1,1 1,-1-1,0 0,-1 1,0-1,0 0,0 0,-1 0,0 0,-1-7,-3 10,-1 1,0-1,0 1,0 0,0 0,-1 0,1 1,-1 0,1 0,-1 0,0 0,0 1,0 0,0 1,0-1,0 1,0 0,0 1,0-1,0 1,0 1,1-1,-1 1,0 0,0 0,-4 3,-5 1,-1 2,2 0,-1 1,1 0,0 1,1 1,0 0,1 1,1 0,-1 1,2 0,0 0,0 1,2 1,-1 0,2 0,0 0,1 1,1 0,0 0,1 1,0-1,2 1,0 0,1 0,1 0,0-1,2 11,-2-20,1 0,0 0,1 0,-1 0,1-1,1 1,-1 0,1-1,0 0,1 1,0-1,-1 0,2-1,-1 1,1-1,0 0,0 0,0 0,1-1,0 0,-1 0,1 0,1-1,-1 0,1 0,-1 0,1-1,0 0,0-1,6 2,12 0</inkml:trace>
  <inkml:trace contextRef="#ctx0" brushRef="#br0" timeOffset="1602.178">1356 541,'10'0,"7"0,7 0,3 0,-3-4,0-3,0 1,1 1,1 1,-4-3,-1 0,-4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9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41,'-52'5,"88"27,-28-27,0 0,0 1,-1 1,0-1,0 1,-1 0,0 0,0 1,-1 0,0 0,0 1,-1-1,0 1,1 4,-4-11,-1 1,0-1,0 0,0 1,0-1,0 0,0 1,-1-1,1 0,-1 1,0-1,0 0,0 0,0 0,0 1,0-1,0 0,-1-1,1 1,-1 0,1 0,-1 0,0-1,0 1,0-1,0 0,0 1,0-1,0 0,0 0,0 0,0-1,-1 1,-1 0,-81 8,60-14</inkml:trace>
  <inkml:trace contextRef="#ctx0" brushRef="#br0" timeOffset="1213.959">78 41,'5'0,"6"0,2-5,3-2,3 1,4-4,2 1,-2 5,-1 4,-4 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0 197,'345'-27,"-204"1,-142 26,1-1,-1 1,1 0,-1-1,1 1,0-1,-1 1,1-1,-1 1,1-1,0 1,0-1,-1 1,1-1,0 1,0-1,0 1,-1-1,1 0,0 1,0-1,0 1,0-1,0 0,0 1,0-1,1 1,-1-1,0 1,0-1,0 0,0 1,1-1,-1 1,0-1,1 1,-1-1,0 1,1-1,-1 1,1 0,-1-1,0 1,1-1,-1 1,1 0,-1-1,1 1,0 0,-1 0,1 0,-1-1,1 1,-1 0,1 0,0 0,-1 0,1 0,-1 0,1 0,0 0,-1 0,1 0,-1 0,-46-17,-121-15,140 27,19 5,0-2,0 1,1-1,-1 0,1 0,-1-1,1 0,0 0,0-1,0 0,-4-3,10 6,1 1,-1 0,1-1,0 1,-1-1,1 1,-1-1,1 0,0 1,-1-1,1 1,0-1,0 1,-1-1,1 0,0 1,0-1,0 0,0 1,0-1,0 0,0 1,0-1,0 0,0 1,0-1,1 1,-1-1,0 0,0 1,0-1,1 1,-1-1,0 0,1 1,-1-1,1 1,-1-1,1 1,-1 0,1-1,-1 1,1-1,-1 1,1 0,-1-1,1 1,-1 0,1 0,0-1,-1 1,1 0,0 0,-1 0,1 0,0 0,15-5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19,'39'0,"17"0,4 0,-4 0,-6 0,-7 0,-5 0,-6 0,-2 0,-7-5,-3-2,-4 1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52,'53'-5,"22"-1,8 0,-5 1,-11 1,-8-3,-9 0,-7 0,-12 2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0,'-216'98,"-363"144,515-206,64-34,1-1,-1 1,1-1,0 1,-1 0,1-1,0 0,0 1,0-1,0 1,0-1,0 0,0 0,1 0,-1 0,0 0,1 0,-1 0,1 0,-1 0,1 0,-1-1,1 1,-1-1,1 1,0-1,0 0,-2 0,46 15,0-3,1-2,0-1,1-3,2-2,25 5,-29-5,-32-3,0-1,0 2,0 0,-1 0,1 1,-1 1,0 1,0 0,0 0,10 6,-22-10,0 0,0 0,0 0,0 0,0 0,0 0,0 1,0-1,-1 0,1 0,0 1,-1-1,1 0,-1 1,1-1,-1 1,0-1,1 1,-1-1,0 1,0-1,0 1,0-1,0 0,-1 1,1-1,0 1,-1-1,1 1,-1-1,1 0,-1 1,0-1,1 0,-1 0,0 1,0-1,0 0,0 0,0 0,-1 0,-52 49,45-43,-266 159,28-3,246-162,0-1,-1 0,1 1,0-1,-1 0,1 1,0-1,0 1,0-1,-1 1,1 0,0-1,0 1,0 0,0 0,0 0,0 0,0 0,0 0,0 0,1 0,-1 0,0 0,1 0,-1 1,1-1,-1 0,1 0,-1 1,1-1,0 0,0 1,0-1,0 0,0 1,0-1,0 0,0 1,0-1,0 0,1 0,-1 1,1-1,-1 0,1 0,-1 1,1-1,0 0,0 0,0 0,9 3,0-2,1 1,0-1,-1-1,1 0,0-1,0 0,-1 0,1-1,0 0,-1-1,9-3,-1 2,232-44,-103 20,-124 25</inkml:trace>
  <inkml:trace contextRef="#ctx0" brushRef="#br0" timeOffset="580.939">820 988,'61'-108,"4"4,4 2,5 3,4 3,34-27,-102 112,76-55,-85 66,1-1,-1 1,0 0,1 0,-1 0,0 0,0 0,1 1,-1-1,0 0,1 0,-1 1,0-1,0 1,0-1,0 1,1 0,-1-1,0 1,0 0,0 0,0 0,0 0,-1-1,1 1,0 0,0 1,-1-1,1 0,0 0,-1 0,1 0,-1 1,0-1,1 0,-1 0,0 1,0-1,1 0,-1 1,4 54,-20 48,11-89,2 1,0 0,0 0,2 1,0-1,1 0,0 0,2 1,0-1,0 0,3 6,-4-19,0 0,0-1,0 1,0 0,1 0,-1-1,1 1,0-1,0 1,0-1,0 0,0 0,0 0,1 0,-1 0,1 0,-1 0,1-1,0 0,-1 1,1-1,0 0,0 0,0 0,0-1,0 1,0-1,0 0,0 0,0 0,0 0,0 0,0-1,0 1,0-1,0 0,0 0,0 0,0 0,-1 0,1-1,0 1,-1-1,1 0,-1 1,1-1,-1-1,120-134,-78 79,217-272,-237 304,-25 27,1-1,0 0,-1 0,1 1,0-1,-1 0,1 0,0 1,0-1,0 0,-1 1,1-1,0 0,0 1,0-1,0 1,-1-1,1 0,0 1,0-1,0 0,0 1,0-1,0 1,0-1,0 0,0 1,0-1,0 1,1-1,-1 0,0 1,0-1,0 0,0 1,1-1,-1 0,0 1,0-1,1 0,-1 1,0-1,0 0,1 0,-1 1,0-1,1 0,-1 0,0 0,1 1,-1-1,1 0,-1 0,0 0,1 0,-1 0,1 0,-1 0,0 0,1 0,-1 0,1 0,-97 260,87-236,2 2,0-1,1 1,1 0,2 0,1 0,0 1,4 24,21 15,-11-48</inkml:trace>
  <inkml:trace contextRef="#ctx0" brushRef="#br0" timeOffset="1013.622">2118 819,'-7'22,"-2"0,-1 0,-1 0,-1-2,0 1,-9 8,21-29,0-1,0 1,0 0,0-1,0 1,0-1,-1 1,1 0,0-1,0 1,0 0,0-1,-1 1,1 0,0-1,-1 1,1 0,0-1,0 1,-1 0,1 0,0-1,-1 1,1 0,-1 0,1 0,0 0,-1-1,1 1,0 0,-1 0,1 0,-1 0,1 0,115-157,-100 138,0-1,2 2,1 0,0 1,1 1,0 1,2 0,0 2,0 0,1 2,0 0,1 1,1 2,18-5,-39 12,-1 0,0 0,1 0,-1 1,0-1,1 1,-1-1,1 1,-1 0,1 0,-1 0,0 1,1-1,-1 0,1 1,-1 0,0-1,1 1,-1 0,0 0,0 0,0 1,0-1,0 0,0 1,0-1,0 1,0 0,-1 0,1 0,-1 0,1 0,-1 0,0 0,0 0,0 0,0 0,0 1,0-1,-1 1,1-1,-1 0,1 1,-1-1,0 1,0-1,-1 7,-1-1,1 0,-1 0,-1 0,0 0,0-1,0 1,-1-1,0 1,0-1,-1-1,0 1,-1-1,1 1,-1-2,0 1,0-1,-1 1,0-2,0 1,0-1,0 0,-1-1,1 1,-1-1,0-1,0 0,0 0,0 0,0-1,-1 0,1-1,0 0,-1 0,1-1,0 0,0 0,-8-3,14 3,-1-1,0 0,1 0,-1 0,1 0,-1 0,1 0,0-1,0 1,0-1,0 1,1-1,-1 0,1 0,-1 0,1 0,0 0,0 0,0 0,-4-17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60,'43'-10,"34"-2,8-1,0 4,-11 2,-7 2,-11 3,-10 1,-8 1,-10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59,'-17'90,"5"330,8-393,-2-2</inkml:trace>
  <inkml:trace contextRef="#ctx0" brushRef="#br0" timeOffset="327.802">0 59,'43'-5,"44"-1,11 0,-2-4,-11 0,-12 2,-12 2,-13 2,-9 2,-7 1,-3 1,-3 0,-5 5,-1 2,-5 4,-4 1</inkml:trace>
  <inkml:trace contextRef="#ctx0" brushRef="#br0" timeOffset="561.159">57 680,'38'-9,"37"-4,15-4,-2 1,-8 3,-11 4,-14 3,-6 3,-7 2,-5 1,-5 0,-7 1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1,'-24'17,"1"1,1 1,0 1,2 1,0 1,-8 14,-22 21,8-8,32-35,-1 0,0-1,-1 0,-1-1,0-1,0 0,-1 0,-1-2,1 0,-5 2,-73 17,90-28,-1 1,0-1,0 0,0 0,1 0,-1-1,0 1,0-1,1 1,-1-1,0 0,1 0,-1 0,1-1,-1 1,1 0,-1-1,1 0,0 0,0 1,0-1,0 0,0-1,0 1,1 0,-1 0,1-1,-1 1,1-1,0 1,0-1,0 0,0-10,0 1,1 0,0-1,1 1,0 0,1-1,0 1,1 0,1 0,0 1,0-1,1 1,1 0,0 0,0 1,1-1,0 1,9-9,-14 17,-1 0,-1 0,1-1,0 1,0 0,0 0,1 1,-1-1,0 0,1 0,-1 1,1-1,0 0,-1 1,1 0,0-1,0 1,0 0,0 0,0 0,0 0,0 0,0 1,1-1,-1 1,0-1,0 1,0 0,1 0,-1 0,0 0,0 0,1 0,-1 1,0-1,0 1,0 0,2 0,186 159,-178-153,113 44,-107-51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2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0 149,'429'-30,"-430"29,1 1,0-1,-1 0,1 1,0-1,-1 0,1 1,0-1,0 0,-1 1,1-1,0 0,0 1,0-1,0 0,0 1,0-1,0 0,0 1,0-1,1 0,-1 1,0-1,0 0,1 1,-1-1,0 0,1 1,-1-1,0 1,1-1,-1 1,1-1,-1 1,1-1,-1 1,1-1,-1 1,1 0,0-1,-1 1,1 0,0-1,-1 1,1 0,0 0,-1 0,1 0,0 0,-1-1,1 1,0 0,-1 1,1-1,0 0,-1 0,1 0,0 0,-1 0,1 1,0-1,-1 0,1 1,0-1,-1 0,1 1,-1-1,1 1,-1-1,-116-69,95 55,4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1 227,'33'-5,"26"-1,8 0,-3 1,-8 2,-13-5,-14 1</inkml:trace>
  <inkml:trace contextRef="#ctx0" brushRef="#br0" timeOffset="235.333">170 1,'-9'38,"-4"32,1 9,2-4,3-10,2-11,3-11,1-7,1-5,5-3,3-6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0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0 283,'19'-8,"-1"0,1 2,1 0,-1 1,1 1,0 1,0 0,0 2,0 0,0 2,0 0,0 1,8 2,-27-3,-1-2,0 0,0 1,0-1,-1 1,1-1,0 0,0 1,0-1,0 1,0-1,0 0,0 1,0-1,0 1,1-1,-1 0,0 1,0-1,0 1,1-1,-1 0,0 1,1-1,-1 1,0-1,1 1,-1-1,1 1,-1 0,1-1,-1 1,1-1,-1 1,1 0,-1 0,1-1,-1 1,1 0,0 0,-1 0,1-1,-1 1,1 0,0 0,-1 0,1 0,-1 0,1 0,0 0,-1 0,1 1,0-1,-1 0,1 0,-1 0,1 1,-1-1,1 0,-1 1,1-1,-1 0,1 1,-1-1,1 1,-1-1,1 1,-1-1,1 1,-104-74,58 37,24 20</inkml:trace>
  <inkml:trace contextRef="#ctx0" brushRef="#br0" timeOffset="-2653.217">57 763,'1'226,"12"-83,-20-99,-1-82,8-3,2 0,1 0,2 1,2 0,2 0,1 0,2 1,2 1,2-2,-13 32,8-19,0 1,2 1,1 0,0 1,2 0,14-14,-29 36,0 0,0 0,0 0,1 0,-1 1,1-1,-1 1,1-1,-1 1,1 0,0-1,0 1,0 0,0 0,0 0,0 0,0 1,0-1,0 1,0-1,0 1,1 0,-1-1,0 1,0 0,0 1,1-1,-1 0,0 1,0-1,0 1,0-1,0 1,0 0,0 0,0 0,0 0,0 0,0 1,-1-1,1 0,0 1,-1 0,1-1,-1 1,0 0,1 1,2 10,-1 1,-1 0,0-1,0 1,-2 0,0 0,0 0,-3 11,2 6,0-5</inkml:trace>
  <inkml:trace contextRef="#ctx0" brushRef="#br0" timeOffset="-1969.48">621 904,'-6'2,"1"0,-1 0,1 1,0-1,0 1,0 1,0-1,0 1,0 0,1 0,0 0,0 1,0-1,-3 6,-1-1,0 1,0 1,1-1,0 1,1 0,0 1,1 0,0-1,1 2,1-1,-1 0,2 1,0 0,0-1,2 1,-1 0,1 0,1-1,1 2,1-8,0-1,0 0,1 0,0 0,0-1,0 1,1-1,-1 0,1 0,0-1,0 1,0-1,1 0,-1 0,1-1,0 0,0 0,-1 0,1 0,1-1,-1 0,0-1,0 1,0-1,0 0,0-1,0 1,0-1,0-1,0 1,0-1,0 0,0 0,0-1,-1 1,0-1,1 0,1-2,-6 4,1 0,-1 0,1-1,-1 1,0 0,0 0,0 0,0-1,0 1,0-1,0 1,0-1,0 1,0-1,-1 1,1-1,-1 0,1 1,-1-1,0 0,0 0,0 1,0-1,0 0,0 0,0 1,0-1,-1 0,1 1,-1-1,1 0,-1 1,0-1,1 1,-1-1,0 1,0-1,0 1,-50-49,41 42,9 7,0 1,1-1,-1 1,1-1,-1 1,1-1,-1 1,1-1,-1 0,1 1,0-1,-1 0,1 1,0-1,0 0,-1 0,1 1,0-1,0 0,0 0,0 1,0-1,0 0,0 0,0 1,0-1,0 0,0 0,1 1,-1-1,0 0,0 1,1-1,-1 0,1 1,-1-1,1 0,-1 1,0-1,1 1,0-1,-1 1,1-1,-1 1,1-1,0 1,-1 0,1-1,0 1,-1 0,1-1,0 1,0 0,-1 0,1 0,0 0,0 0,-1 0,2 0,53-15,-51 15,98-27,-82 21</inkml:trace>
  <inkml:trace contextRef="#ctx0" brushRef="#br0" timeOffset="-1571.155">1158 904,'-24'38,"-18"23,-1 5,2-3,2-8,4-9,8-6,3-11,6-6,6-1,0-5,7-5,5-5</inkml:trace>
  <inkml:trace contextRef="#ctx0" brushRef="#br0" timeOffset="-967.059">1186 1186,'-13'33,"-1"0,-2-1,-1-1,-2-1,-1-1,-1 0,-18 17,12-37,33-43,2 19,1 1,1-1,1 2,-1-1,2 1,0 1,11-8,20-24,-25 26,0 0,2 0,0 2,1 1,0 0,1 2,1 0,0 1,3 1,-24 9,0 1,0 0,1 0,-1 0,0 0,0 0,1 1,-1-1,0 1,1-1,-1 1,0 0,1 0,-1 0,1 0,-1 0,0 1,1-1,-1 1,0 0,1-1,-1 1,0 0,0 0,0 0,0 1,0-1,0 0,0 1,0 0,0-1,-1 1,1 0,-1 0,1 0,-1 0,0 0,1 0,-1 0,0 0,-1 0,1 1,0-1,-1 0,1 1,-1 0,1 5,0 0,0 0,-1 0,-1 0,1 0,-1 0,0 0,-1-1,0 1,0 0,-1-1,-1 4,3-9,-1 1,1-1,0 1,-1-1,1 0,-1 0,1 0,-1 0,0 0,0 0,0 0,0 0,-1-1,1 1,0-1,-1 0,1 0,0 1,-1-2,0 1,1 0,-1 0,0-1,1 1,-1-1,0 0,1 0,-1 0,0 0,1-1,-1 1,0-1,1 1,-1-1,0 0,1 0,-3-1,3 0,-1 1,0-1,1 0,-1 0,1 0,0 0,-1 0,1-1,0 1,0 0,1-1,-1 0,0 1,1-1,0 0,-1 0,1 0,0 0,1 0,-1 0,0 0,1 0,0 0,0-1,0 1,0 0,0 0,1 0,-1 0,1 0,0 0,0-2,5-14</inkml:trace>
  <inkml:trace contextRef="#ctx0" brushRef="#br0" timeOffset="765.805">2145 593,'-38'39,"-27"26,-3 8,6 0,8-6,13-11,10-15,9-9,4-5,0-3,4-5</inkml:trace>
  <inkml:trace contextRef="#ctx0" brushRef="#br0" timeOffset="1014.828">1751 509,'19'34,"21"25,8 7,1-2,-3-8,-10-8,-5-13,-4-6,-7-5,-1-6,-4-1,0 1,-3 3,-2-3</inkml:trace>
  <inkml:trace contextRef="#ctx0" brushRef="#br0" timeOffset="5353.295">2653 650,'-17'52,"-15"50,-5-2,-25 44,10-67,54-101,17-19,2 2,2 0,1 2,2 0,2 2,1 1,2 1,29-24,56-40,-115 98,0 0,-1 0,1 0,0 0,0 0,-1 1,1-1,0 0,0 0,0 1,0-1,0 1,0-1,0 1,0-1,1 1,-1 0,0-1,0 1,0 0,0 0,1 0,-1 0,0 0,0 0,0 0,0 0,0 1,1-1,-1 0,0 1,0-1,0 1,0-1,0 1,0-1,0 1,0 0,0-1,0 1,0 0,-1 0,1 0,0 0,-1 0,1 0,0 0,-1 0,1 0,-1 0,1 0,-1 0,0 0,0 0,1 1,-1-1,0 0,0 0,0 1,1 18,-1-1,-1 1,0 0,-2 0,0-1,-1 1,-1-1,-1 0,-1 1,-22 98,30-119,-1 1,1 0,-1-1,1 1,0 0,-1-1,1 1,-1 0,1 0,0 0,-1-1,1 1,0 0,-1 0,1 0,0 0,-1 0,1 0,0 0,-1 1,1-1,0 0,-1 0,1 0,0 1,-1-1,1 0,-1 1,1-1,-1 1,1-1,-1 0,1 1,-1-1,1 1,-1-1,1 1,-1 0,0-1,1 1,-1-1,0 1,0 0,1-1,-1 1,0-1,0 1,0 0,0-1,0 1,0 0,0 0,0-1,0 1,0 0,0-1,0 1,0-1,-1 1,1 0,0-1,0 1,-1 0,1-1,-1 1,1-1,0 1,-1-1,0 1,124-132,-54 60,124-108,-193 178,1 0,0 0,-1 0,1 0,0 0,0 1,0-1,0 0,0 0,-1 1,1-1,0 1,0-1,1 1,-1-1,0 1,0 0,0-1,0 1,0 0,0 0,0 0,1 0,-1 0,0 0,0 0,0 0,0 0,0 1,1-1,-1 0,0 1,0-1,0 1,0-1,0 1,0-1,0 1,0 0,-1 0,1-1,0 1,0 0,0 0,-1 0,1 0,-1 0,1 0,0 0,-1 0,0 0,1 0,-1 0,0 0,1 0,-1 1,0-1,0 0,0 0,0 1,1 13,-1 0,-1 0,0 0,0 0,-2-1,0 1,-5 13,4-15,1-1,0 1,0 0,2 0,-1 0,2 0,0 0,0 0,1 0,2 8,3-3</inkml:trace>
  <inkml:trace contextRef="#ctx0" brushRef="#br0" timeOffset="5830.189">3923 622,'-54'26,"1"2,1 2,1 2,2 3,-15 15,54-43,1 0,0 0,1 1,-1 1,1-1,1 1,0 0,0 1,1 0,0 0,0 0,1 1,1-1,-2 6,6-13,-1-1,1 0,0 0,0 1,0-1,0 0,0 0,0 1,1-1,-1 0,1 0,-1 1,1-1,0 0,0 0,0 0,0 0,0 0,1 0,-1-1,0 1,1 0,0-1,-1 1,1-1,0 1,0-1,0 0,0 0,0 0,0 0,0 0,0 0,0 0,0-1,1 1,81-4,-49-12,-1-2,0-1,-2-1,0-2,-1-1,-1-2,-2-1,0-1,1-3,-11 12,67-59,-84 75,-1 0,1 1,-1-1,1 1,0-1,0 1,-1 0,1-1,0 1,0 0,-1-1,1 1,0 0,0 0,0 0,0 0,-1 0,1 0,0 0,0 0,0 0,-1 0,1 0,0 0,0 1,0-1,-1 0,1 0,0 1,0-1,-1 1,1-1,0 1,-1-1,1 1,0-1,-1 1,1 0,-1-1,1 1,-1 0,1-1,-1 1,0 0,1 0,-1-1,0 1,0 0,1 0,-1 0,0-1,0 1,3 48,-3-44,-1 6,0-1,0 1,1-1,0 1,1-1,0 1,0-1,2 0,-1 0,1 0,0 0,1 0,1 0,-1-1,1 0,1 0,0 0,0-1,0 1,1-2,5 5,22 0,-19-14</inkml:trace>
  <inkml:trace contextRef="#ctx0" brushRef="#br0" timeOffset="6287.147">3585 367,'335'1,"-128"26,-184-29,-31-12,-155-82,55 4,95 81</inkml:trace>
  <inkml:trace contextRef="#ctx0" brushRef="#br0" timeOffset="6583.489">3500 0,'29'0,"24"5,12 2,0-1,-1-1,-7-2,-8 0,-13-2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2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29 536,'-5'19,"-2"22,1 7,1 1,1-3,2-9</inkml:trace>
  <inkml:trace contextRef="#ctx0" brushRef="#br0" timeOffset="181.237">113 169,'0'0</inkml:trace>
  <inkml:trace contextRef="#ctx0" brushRef="#br0" timeOffset="581.001">254 847,'10'-36,"2"1,2 0,1 1,2 1,1 0,1 1,4-1,14-6,-36 39,-1-1,1 1,0-1,-1 1,1-1,0 1,0-1,0 1,-1 0,1 0,0-1,0 1,0 0,0 0,-1 0,1 0,0 0,0 0,0 0,0 0,0 0,-1 0,1 0,0 1,0-1,0 0,0 1,-1-1,1 0,0 1,0-1,-1 1,1-1,0 1,-1 0,1-1,-1 1,1 0,-1-1,1 1,-1 0,1-1,-1 1,1 0,-1 0,0 0,0-1,1 1,-1 0,0 0,0 0,0 0,0 1,-7 83,5-81,0 0,1 0,-1 1,1-1,-1 1,1 0,1-1,-1 1,1 0,-1-1,2 1,-1 0,0-1,1 1,0 0,0-1,0 1,0-1,1 1,0-1,0 0,0 1,1-1,-1 0,1 0,0-1,0 1,0-1,0 1,1-1,-1 0,4 1,-1-3,0-1,1 0,-1-1,0 0,1 0,-1 0,0 0,0-1,0 0,0-1,0 1,0-1,-1 0,1-1,-1 1,0-1,0 0,0 0,-1-1,1 1,-1-1,0 0,-1 0,1-1,2-5,11-11,-2-2,0 0,-2-1,-1 0,-1-1,-1 0,0-4,-4 11</inkml:trace>
  <inkml:trace contextRef="#ctx0" brushRef="#br0" timeOffset="1263.551">847 735,'15'-4,"-1"-1,1 0,-1-1,0 0,0-2,0 1,-1-1,-1-1,1-1,-2 0,1 0,-1-1,-1 0,6-9,-14 19,0-1,-1 0,0 0,1 0,-1-1,0 1,0 0,0 0,0-1,0 1,-1-1,1 1,-1 0,1-1,-1 1,0-1,0 1,0-1,-1 1,1-1,0 1,-1-1,0 1,1 0,-1-1,0 1,0 0,0 0,-1-1,1 1,0 0,-1 0,0 0,1 1,-1-1,0 0,0 1,0-1,0 1,0-1,0 1,0 0,-1 0,1 0,0 0,-1 1,1-1,0 0,-1 1,1 0,-1-1,1 1,-1 0,1 1,-1-1,1 0,-1 1,1-1,0 1,-1 0,-1 0,-3 2,0 1,0-1,0 1,0 0,1 1,0 0,0 0,0 0,1 1,0-1,0 1,0 0,0 1,1-1,0 1,1 0,0 0,0 0,0 1,1-1,0 1,0-1,1 1,0 0,0-1,1 1,0 0,0 0,1 0,0-1,1 1,-1 0,1-1,1 0,2 7,-3-11,1 1,0-1,-1 1,1-1,1 0,-1 0,0-1,1 1,-1 0,1-1,0 0,0 0,0 0,0-1,0 1,0-1,0 0,1 0,-1 0,0-1,1 1,-1-1,0 0,1-1,1 1,107-27,-89 13,-2 0,0-2,-1 0,0-1,-1-1,-1-1,-1-1,-1 0,-1-2,0 0,-2 0,0-1,-2-1,0-1,-4-24,-8 48,0 0,0 1,0-1,-1 0,1 0,0 0,-1 0,1 0,0 1,-1-1,1 0,-1 0,1 1,-1-1,1 0,-1 0,0 1,1-1,-1 1,0-1,1 1,-1-1,0 1,0-1,0 1,0 0,1-1,-1 1,0 0,0 0,0-1,0 1,0 0,0 0,1 0,-1 0,0 0,0 1,0-1,0 0,0 0,0 0,0 1,1-1,-1 1,0-1,0 0,1 1,-1-1,0 1,0 0,1-1,-1 1,-6 3,0 0,1 1,0 0,0 0,0 0,1 1,-1 0,1 0,1 0,-1 0,1 1,0 0,-2 5,4-9,1 0,-1 1,1-1,0 1,0-1,0 1,0 0,0-1,1 1,0 0,-1 0,1-1,1 1,-1 0,1-1,-1 1,1 0,0-1,0 1,1-1,-1 1,1-1,0 1,-1-1,2 0,-1 0,0 0,0 0,2 0,99 47,-16-14,-83-34,0 1,0-1,0 1,0 0,-1 0,1 0,-1 0,0 0,0 1,0 0,0 0,-1-1,0 1,1 1,-1-1,-1 0,1 0,-1 1,0-1,0 1,0-1,0 1,-1 0,0-1,0 1,0 0,0-1,-1 1,0-1,0 1,0-1,0 1,-1-1,0 0,0 1,-2 2,-38 71,39-68</inkml:trace>
  <inkml:trace contextRef="#ctx0" brushRef="#br0" timeOffset="1633.12">1919 1,'-19'88,"5"0,-3 82,40 193,-29-230,0-115</inkml:trace>
  <inkml:trace contextRef="#ctx0" brushRef="#br0" timeOffset="1888.626">1694 536,'38'-4,"27"-3,8 1,-4 1,-10 2,-9 1,-8 1,-8 0,-3 1,-8 0</inkml:trace>
  <inkml:trace contextRef="#ctx0" brushRef="#br0" timeOffset="2134.767">2314 706,'10'24,"3"8</inkml:trace>
  <inkml:trace contextRef="#ctx0" brushRef="#br0" timeOffset="2385.716">2314 339,'0'0</inkml:trace>
  <inkml:trace contextRef="#ctx0" brushRef="#br0" timeOffset="2735.685">2822 395,'-6'4,"-60"40,2 2,2 3,-2 6,59-51,0 0,0 1,1-1,0 1,0 0,0 0,0 0,1 1,0-1,0 1,0 0,1 0,0 0,0 0,0 0,1 0,0 0,0 1,0-1,1 0,0 1,1-1,-1 1,1-1,0 0,1 0,-1 1,1-1,1 0,-1 0,1-1,0 1,0-1,1 1,-1-1,3-2,-1-2,0 1,0 0,1-1,-1 0,0 0,1-1,-1 1,1-1,-1 0,1-1,-1 1,1-1,-1 0,1-1,-1 1,0-1,0 0,0 0,0-1,0 0,0 1,-1-2,1 1,-1 0,4-5,-1 4,11-9,-1-1,0-1,0-1,-2 0,0-1,-1-1,8-13,50-56,-72 87,0-1,1 1,-1-1,1 1,-1 0,0-1,1 1,-1 0,1-1,-1 1,1 0,0 0,-1 0,1 0,-1-1,1 1,-1 0,1 0,-1 0,1 0,0 0,-1 0,1 0,-1 0,1 1,-1-1,1 0,-1 0,1 0,0 1,-1-1,1 0,-1 1,0-1,1 0,-1 1,1-1,-1 0,1 1,-1-1,0 1,1-1,-1 1,0-1,0 1,1-1,-1 1,0-1,0 1,0-1,0 1,1-1,-1 1,0 0,0-1,0 1,0-1,0 1,-1-1,1 1,0 0,0-1,0 1,0-1,-1 1,1-1,0 1,1 52,-1-47,20 103,-19-106,1 1,-1-1,1 1,0-1,0 0,1 0,-1 1,0-1,1-1,0 1,0 0,-1-1,2 1,-1-1,0 0,0 0,1 0,-1-1,1 1,-1-1,1 0,0 0,0 0,-1 0,1-1,0 1,1-1,12-2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1,'-20'97,"4"2,5 0,2 66,37 340,-40-380,-4-106,6-17</inkml:trace>
  <inkml:trace contextRef="#ctx0" brushRef="#br0" timeOffset="252.768">0 481,'39'5,"31"-4,14-1,-3-1,-10-1,-12 1,-12-5,-9-1,-6 1,-4 1,-1 1,-7 2</inkml:trace>
  <inkml:trace contextRef="#ctx0" brushRef="#br0" timeOffset="401.135">791 594,'-5'43,"-1"29,5 7,2-6,6-14,3-13,3-15,0-11</inkml:trace>
  <inkml:trace contextRef="#ctx0" brushRef="#br0" timeOffset="584.93">763 170,'0'0</inkml:trace>
  <inkml:trace contextRef="#ctx0" brushRef="#br0" timeOffset="1016.758">1130 1017,'3'-39,"1"0,2 0,2 1,1 0,2 0,1 1,17-31,30-37,-57 102,0 0,0 0,1 0,-1 1,1-1,-1 1,1-1,0 1,0 0,0 0,0 0,1 0,-1 1,0 0,1-1,-1 1,1 0,0 1,-1-1,1 1,-1-1,1 1,0 0,-1 0,1 1,0-1,-1 1,1 0,-1 0,3 1,-2 0,-1 1,1 0,-1 0,0 0,0 0,0 0,-1 1,1-1,-1 1,0 0,0 0,0 0,0 0,-1 0,1 0,-1 0,0 0,-1 1,1-1,-1 0,0 1,0-1,0 4,5 27,-4-31,-2-1,1 1,0-1,0 0,1 1,-1-1,1 0,0 1,-1-1,1 0,1 0,-1 0,0 0,1 0,0 0,-1 0,1 0,0-1,1 1,-1-1,0 1,1-1,-1 0,1 0,0 0,0 0,-1 0,1-1,0 1,1-1,-1 0,0 0,0 0,0-1,1 1,-1-1,0 1,1-1,99-55,-66 29,123-43,-159 69,1-1,-1 1,0 0,1 0,-1 0,0-1,1 2,-1-1,0 0,1 0,-1 0,0 1,0-1,1 0,-1 1,0-1,0 1,1 0,-1-1,0 1,0 0,0 0,0 0,0-1,0 1,0 0,0 1,-1-1,1 0,0 0,-1 0,1 0,0 0,-1 1,0-1,1 0,-1 1,0-1,1 0,-1 1,0-1,3 69,-4-48,20 45,-8-52</inkml:trace>
  <inkml:trace contextRef="#ctx0" brushRef="#br0" timeOffset="1315.856">2202 904,'29'-19,"-1"-1,-1-2,-1 0,-1-2,-1-1,-2-1,0-1,-1 0,3-10,9-39,-32 74,0 0,-1 0,1-1,-1 1,0 0,1 0,-1-1,0 1,0 0,-1 0,1-1,0 1,-1 0,1 0,-1-1,0 1,0 0,0 0,0 0,0 0,0 0,0 0,-1 0,1 1,-1-1,1 0,-1 1,0-1,0 1,0 0,1-1,-1 1,0 0,-1 0,-10-1,-1 0,0 1,1 1,-1 0,0 1,1 0,-1 1,1 1,0 0,-1 1,1 0,1 1,-1 0,1 1,0 1,0 0,1 0,0 1,0 1,-1 1,0-1,1 1,1 0,0 0,0 1,1 0,0 1,1 0,1 0,-1 1,2 0,0 0,1 1,-4 13,7-20,0 0,0 1,1-1,0 1,0 0,1 0,0-1,0 1,1 0,0-1,0 1,1-1,0 1,0-1,1 0,0 1,0-1,0-1,1 1,0 0,1-1,0 0,0 0,0 0,0-1,6 4,12 7,1-2,0-1,1-1,1-1,0-2,0 0,1-2,0 0,15 0,73 5,-85-11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55 508,'88'-13,"-2"-3,1-4,-2-4,9-7,-36 10,-1-3,-1-2,-1-2,-2-3,0-2,10-12,-58 43,-1 0,0 0,0-1,0 1,0-1,-1 0,1 0,-1-1,0 1,0-1,0 1,0-1,0 0,-1 0,0 0,0-1,0 1,0 0,-1-1,1 1,-1-1,0 1,-1-1,1 0,-1 0,0 1,0-1,-1 0,1 1,-1-1,0 0,0 1,0-1,-1 1,0 0,0-1,0 1,-3-4,2 4,-1 1,0-1,0 1,-1 0,1 0,-1 0,1 1,-1 0,0 0,0 0,0 0,0 1,-1 0,1 0,0 0,0 0,-1 1,1 0,0 0,0 1,-1-1,1 1,0 0,0 1,0-1,0 1,0 0,0 0,0 1,1-1,-1 1,1 0,0 1,-1-1,2 1,-1-1,0 1,-1 2,-15 21,1 0,1 1,1 0,2 2,0 0,3 0,0 1,2 1,1 0,2 0,1 1,1 5,-5 10,-34 177,26-111,-6-1,-5-2,-4 0,-32 68,57-160,-1-1,-1 0,0-1,-1 0,-1 0,0-1,-2-1,1 0,-2 0,0-2,-1 0,0-1,-1 0,0-1,-1-1,-13 5,28-13,0 0,0-1,0 1,-1-1,1 0,0 0,0 0,-1 0,1-1,-1 1,1-1,0 0,-1 0,1 0,-1-1,1 1,0-1,-1 1,1-1,0 0,0-1,-1 1,1 0,0-1,0 0,1 0,-1 0,0 0,0 0,1 0,0-1,-1 1,1-1,0 0,0 1,0-1,1 0,-1 0,1-1,-1 1,1 0,0 0,0 0,1-1,-1 1,1-1,0 1,-1 0,1-1,5-8,-1 0,1 0,1 1,0 0,1 0,0 0,0 1,1 0,1 0,0 1,0 1,1-1,-1 1,2 1,-1 0,1 0,3 0,2-4,0 1,1 1,1 0,-1 1,1 1,0 1,1 0,-1 2,1 0,0 1,1 1,-1 0,0 2,0 0,1 1,-1 1,0 1,0 1,0 0,-1 2,5 1,231 139,-162-128,-69-17</inkml:trace>
  <inkml:trace contextRef="#ctx0" brushRef="#br0" timeOffset="918.201">1664 1072,'-58'36,"2"3,2 2,-33 34,68-59,0 1,2 1,0 0,1 1,1 1,1 0,1 1,1 0,-5 11,16-29,0-1,0 1,0 0,1-1,-1 1,0 0,1-1,0 1,-1 0,1 0,0-1,1 1,-1 0,0 0,1-1,0 1,-1 0,1-1,0 1,0-1,1 1,-1-1,0 1,1-1,0 0,-1 0,1 0,0 0,0 0,0 0,0 0,1 0,-1-1,0 1,1-1,-1 0,1 0,-1 0,1 0,0 0,-1-1,1 1,0-1,0 1,-1-1,1 0,0 0,2-1,10-1,0-1,0-1,0 0,-1-1,1-1,-1 0,-1-1,1-1,-1 0,0 0,-1-2,5-4,23-17,-1-2,-1-1,-3-2,0-2,-3-1,18-28,-4 14,-48 100,-9 2,-11 103,22-146,1 0,-1 0,1 0,0 0,1-1,0 1,0-1,0 1,0-1,1 0,0 1,0-1,0-1,1 1,0 0,0-1,0 0,0 0,0 0,1 0,0-1,0 0,0 0,3 2,-3-3,1 0,-1 0,1 0,-1-1,1 0,-1 0,1 0,0-1,-1 0,1 0,0 0,-1-1,1 0,0 0,-1 0,1 0,-1-1,1 0,-1-1,0 1,0-1,4-2,102-86,-87 68,59-55,2 5,82-53,-165 124,0 0,0 0,0 1,0-1,0 0,0 1,0-1,1 1,-1 0,1-1,-1 1,1 0,-1 1,1-1,-1 0,1 1,0 0,0-1,-1 1,1 0,0 0,-1 1,1-1,0 0,-1 1,1 0,0 0,-1-1,1 1,-1 1,0-1,1 0,-1 1,0-1,1 1,-1 0,0-1,0 1,-1 0,1 0,0 1,-1-1,1 0,-1 1,0-1,1 2,-1 10,-1 0,0 0,-1 0,-1 0,0 0,-1 0,-1 0,0 0,-1-1,0 0,-1 0,0 0,-8 10,9-11,-1-1,-1 1,0-1,-1-1,0 1,0-1,-1-1,0 0,-1 0,0-1,-1 0,1 0,-2-1,1-1,-1 0,1 0,-2-2,1 1,-7 1,19-7,1 0,0 1,-1-1,1 0,-1 0,1 0,0 1,-1-1,0 0,1 0,-1 0,0 0,1 0,-1 0,0 0,0 0,0 0,0 0,0 0,0 0,0 0,0 0,0 0,0 0,0 0,-1 0,1 1,0-1,-1 0,1 0,-1 0,1 0,-1 0,1 1,-1-1,0 0,1 0,-1 1,0-1,0 0,1 1,-1-1,0 1,0-1,0 1,0 0,0-1,0 1,0 0,0-1,0 1,0 0,0 0,0 0,1 0,-1 0,0 0,0 0,0 0,0 1,0-1,0 0,-1 1,15-6,0 1,1 1,-1 0,0 1,1 0,0 1,-1 1,1 0,-1 1,1 0,0 1,-1 0,0 2,0-1,7 4,-13-5,13 6,0-2,1 0,-1-1,1-1,0 0,0-2,1-1,-1 0,0-2,1 0,-1-2,0 0,7-3,5-8,0-2,-1-2,-1-1,-1-1,0-1,-2-2,-1-1,0-1,-2-1,-1-1,-1-1,-2-2,0 0,-2-1,6-16,-1 1,-2-1,-2-1,-2-1,-2-1,-3 0,7-48,-12-64,-8 160,0 0,0 0,0 0,0 0,0 1,-1-1,1 0,-1 0,1 0,-1 1,0-1,0 0,0 1,0-1,0 1,0-1,0 1,0-1,-1 1,1 0,0 0,-1-1,1 1,-1 0,0 0,1 1,-1-1,0 0,1 0,-1 1,0-1,0 1,0 0,0-1,1 1,-1 0,0 0,0 0,0 0,0 1,1-1,-1 0,0 1,0-1,0 1,1 0,-1-1,0 1,1 0,-1 0,1 0,-1 0,1 1,-1-1,1 0,0 1,-1-1,1 0,0 1,0 0,-11 14,1 0,0 1,1 0,1 1,1 0,1 0,0 1,1 0,1 0,1 0,1 1,0-1,2 1,0 0,1 0,2 14,-3 10,2-1,2 1,1-1,3 0,1 0,2-1,2 0,2-1,8 15,-13-36,0 0,1-1,1 0,0-1,2 0,9 10,-7-14</inkml:trace>
  <inkml:trace contextRef="#ctx0" brushRef="#br0" timeOffset="1162.87">2821 847,'43'10,"48"7,18 1,0-2,-9-4,-16 1,-14-2,-13-3,-12-3,-13-1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2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1,'-8'14,"1"1,0-1,1 1,0 1,1-1,1 1,1 0,0 0,1 0,1 0,0 1,1-1,1 0,1 0,2 14,-2-26,-1-1,0 1,1-1,0 0,0 0,0 0,0 0,0 0,1 0,-1 0,1-1,0 1,0-1,0 0,0 0,0 0,0 0,0-1,1 1,-1-1,1 0,-1 0,1 0,-1 0,1 0,0-1,-1 0,1 0,0 0,-1 0,1 0,3-2,4 1,0-2,1 0,-1 0,0-1,0 0,-1-1,1 0,-1-1,9-6,175-140,-194 151,1 0,0-1,-1 1,1 0,0 0,0-1,0 1,0 0,0 0,0 0,0 0,1 1,-1-1,0 0,0 0,1 1,-1-1,0 1,1-1,-1 1,1-1,-1 1,1 0,-1 0,0 0,1 0,-1 0,1 0,-1 0,1 0,-1 0,1 1,-1-1,0 1,1-1,-1 1,0-1,1 1,-1 0,0 0,0 0,1 0,-1 0,0 0,0 0,0 0,0 0,11 61,-12-53,1-1,1 0,-1 1,1-1,0 0,1 0,0 0,1 0,-1 0,1-1,1 1,0-2,0 0,0-1,1 0,0 0,0 0,0 0,1-1,0 0,-1-1,1 1,0-1,1-1,-1 1,0-1,1-1,0 1,-1-1,1 0,0-1,-1 0,1 0,0-1,-1 0,1 0,-1-1,1 0,-1 0,1-1,-1 0,0 0,3-2,4-3,0 0,0-1,-1-1,0 0,0-1,-1 0,-1-1,0 0,0-1,-1 0,-1 0,0-1,-1-1,6-14,-7 9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3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311 118,'-16'467,"5"87,11-530</inkml:trace>
  <inkml:trace contextRef="#ctx0" brushRef="#br0" timeOffset="245.278">1 712,'43'0,"48"-15,18-4,0-4,-13-3,-14-2,-16-1,-14 0,-12 0,-7 0,-5 0,-2 5,-1 2,-4 5</inkml:trace>
  <inkml:trace contextRef="#ctx0" brushRef="#br0" timeOffset="549.044">989 203,'-55'474,"41"-378,-2 100,16-194,0 0,0 0,0 0,0 0,0 0,1 0,-1 0,1 0,-1 0,1 0,0 0,0 0,-1 0,1 0,1-1,-1 1,0 0,0-1,1 1,-1-1,1 1,-1-1,1 0,0 1,-1-1,1 0,0 0,0 0,0-1,0 1,0 0,0-1,0 1,0-1,0 0,0 0,0 1,0-1,0-1,0 1,0 0,0 0,0-1,0 1,0-1,0 0,0 1,0-1,1-1,94-52,-68 30,1 1,2 2,0 1,1 1,1 2,22-8,-55 25,1-1,0 0,-1 1,1-1,0 1,0-1,-1 1,1 0,0 0,0 0,0 0,-1 0,1 0,0 0,0 1,-1-1,1 1,0-1,-1 1,1 0,0-1,-1 1,1 0,-1 0,1 0,-1 0,1 1,-1-1,0 0,0 0,0 1,0-1,0 1,1 0,16 67,-4-11,-12-55,1 0,-1 0,1 0,0 0,0-1,0 1,0-1,0 1,0-1,1 0,-1-1,1 1,-1-1,1 1,0-1,-1 0,5 0,15 3</inkml:trace>
  <inkml:trace contextRef="#ctx0" brushRef="#br0" timeOffset="1110.158">1976 712,'-29'8,"0"1,0 2,1 1,0 1,1 2,1 0,0 2,1 1,-14 14,-17 39,55-69,-1 0,2 0,-1 0,0 1,0-1,1 0,-1 1,1-1,0 0,0 1,-1-1,2 1,-1-1,0 0,0 1,1-1,-1 0,1 1,0-1,0 0,0 0,0 1,0-1,0 0,1 0,-1 0,1-1,-1 1,1 0,0 0,0-1,-1 1,1-1,0 0,2 1,7 2,1-1,0 0,-1-1,1 0,0-1,0 0,0-1,0 0,0-1,0 0,0-1,0-1,0 1,-1-2,1 0,-1 0,5-4,-5 5,33-14,0-1,-1-3,-1-1,-1-2,7-7,-46 29,-1 1,-1 0,1 0,0 0,0 0,0 0,0 0,0 0,0 0,0 0,0 0,0 0,1 1,-1-1,0 0,0 1,1-1,-1 1,0 0,1-1,-1 1,0 0,1 0,-1 0,1 0,-1 0,0 0,1 0,-1 0,0 0,1 1,-1-1,0 1,1-1,-1 1,0-1,0 1,1 0,-1 0,0 0,0-1,0 1,0 0,0 0,0 0,0 1,-1-1,2 1,4 54,-7-52,1 0,-1 0,1 0,0 1,1-1,-1 0,0 0,1 0,0 0,0 0,0 0,1 0,-1 0,1-1,0 1,0 0,0-1,1 0,-1 1,1-1,0 0,0 0,0 0,0-1,0 1,1-1,-1 0,3 2,1-2,0 0,0 0,0-1,0 0,1 0,-1 0,0-1,0 0,0-1,1 0,-1 0,0 0,0-1,0 0,0 0,-1-1,1 0,0 0,3-3,113-84,-87 58,-2-1,-1-2,-2-1,-1-2,-2-1,-2-1,-1-1,-2-1,-3-1,-1-1,-2 0,-1-2,-3 0,-2 0,0-17,-7 43,-1 0,-1 0,0-1,-2 1,0-1,-2 1,0-1,-4-13,6 32,-1 0,1 0,-1-1,0 1,0 0,0 0,0 0,0-1,-1 1,1 0,0 1,-1-1,1 0,-1 0,0 1,0-1,0 1,0-1,0 1,0 0,0 0,0 0,0 0,0 0,-1 0,1 1,0-1,-1 1,1 0,0-1,-1 1,1 0,-1 0,1 1,0-1,-1 0,1 1,0-1,-1 1,-1 1,-79 54,59-25,1 0,2 2,2 0,1 2,1 0,2 0,2 2,1 0,1 0,3 1,1 0,2 0,0 11,0-12,2-1,1 1,2 0,2 0,1-1,2 1,1-1,2 0,1-1,3 3,34 19,-32-52</inkml:trace>
  <inkml:trace contextRef="#ctx0" brushRef="#br0" timeOffset="1347.86">2203 429,'52'-5,"71"-6,29-2,-3 2,-11 3,-15 2,-15 3,-15-3,-14-1,-16 1,-18 2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1,'-30'2,"-1"3,1 0,1 2,-1 1,1 1,1 2,-13 6,36-15,-9 3,3-1,0 0,0 0,1 1,-1 0,1 1,0 0,1 1,-1 0,1 1,-1 1,9-7,0-1,0 1,1 0,-1-1,0 1,1 0,-1 0,1 0,-1-1,1 1,0 0,0 0,0 0,0 0,0 0,0 0,1-1,-1 1,1 0,-1 0,1 0,-1-1,1 1,0 0,0-1,0 1,0 0,0-1,0 1,1-1,-1 0,0 1,1-1,-1 0,1 0,0 0,61 38,0-16,-52-21,0 1,0 0,-1 1,1 1,-1-1,0 2,0-1,-1 1,1 1,-2 0,1 0,7 7,-14-11,0 0,0 1,0-1,0 0,0 1,0-1,-1 1,0-1,0 1,0 0,0-1,0 1,-1 0,0 0,0 0,0-1,0 1,0 0,-1 0,0 0,1-1,-1 1,-1 0,1-1,-1 1,1-1,-1 1,0-1,0 0,0 0,-1 0,1 0,-1 0,0-1,0 1,1-1,-2 1,-7 6,0-1,-1 0,0-1,0 0,0-1,-1 0,0-1,0 0,-12 1,-144 28,150-36,7-4</inkml:trace>
  <inkml:trace contextRef="#ctx0" brushRef="#br0" timeOffset="394.262">1245 29,'-46'8,"0"1,0 2,1 2,1 2,0 2,1 2,-39 24,71-39,0 2,1-1,0 1,0 1,0 0,1 0,0 1,0 0,1 1,0 0,0 0,1 0,0 1,1 0,0 1,1-1,0 1,1 0,0 0,1 1,0-1,0 1,1 0,1 0,0-1,1 1,0 0,1 9,0-17,1-1,-1 1,0 0,1-1,0 1,0-1,0 1,0-1,0 0,1 0,-1 0,1 0,0-1,0 1,0-1,0 1,0-1,1 0,-1 0,1 0,-1-1,1 0,0 1,0-1,0 0,-1-1,1 1,0-1,0 1,0-1,0 0,4-1,4 0,0 0,1-1,-1-1,0 0,0 0,0-1,-1-1,1 0,-1-1,1 0,14-11,-1 0,0-2,-1-1,-2-1,0-1,-1-1,-1 0,-1-2,6-11,-24 35,-1 0,0 0,0 0,0-1,0 1,0 0,1 0,-1 0,0 0,1-1,-1 1,1 0,-1 0,1 0,0 0,-1 0,1 0,0 0,0 0,-1 0,1 1,0-1,0 0,0 0,0 1,0-1,0 1,0-1,1 1,-1-1,0 1,0 0,0-1,0 1,1 0,-1 0,0 0,0 0,0 0,1 0,-1 0,0 0,0 1,0-1,1 0,-1 1,0-1,0 1,0-1,0 1,0 0,1 0,13 121,-14-115,0-1,0 1,1-1,0 0,1 1,-1-1,1 0,0-1,1 1,-1 0,1-1,0 0,0 0,1 0,0 0,0-1,0 0,0 0,1 0,-1 0,1-1,0 0,6 2,11 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2 202,'-1'8,"1"0,0 0,1 0,0-1,0 1,0 0,1 0,0-1,1 1,0-1,0 0,1 0,-1 0,1 0,1-1,-1 1,1-1,1 0,-1-1,1 1,0-1,0 0,0-1,1 1,-1-1,1-1,0 1,1-1,-1 0,0-1,1 1,0-2,-1 1,1-1,3 0,0-2,0 0,0-1,0 0,0-1,0 0,0-1,-1 0,1 0,-1-2,0 1,0-1,-1 0,0-1,0 0,-1-1,7-7,70-46,-83 59,0 1,1 0,-1 0,0 0,1 0,-1 0,1 0,-1 1,0-1,1 1,0 0,-1 0,1-1,-1 2,1-1,-1 0,1 0,-1 1,1 0,-1-1,1 1,-1 0,0 0,0 0,1 1,-1-1,0 0,0 1,0 0,0-1,0 1,-1 0,1 0,0 0,-1 0,1 0,-1 0,0 0,0 1,0-1,0 1,0-1,18 54,-18-50,-1-1,1 0,0 0,0 0,0 1,1-1,0 0,0-1,0 1,0 0,1-1,0 1,0-1,0 0,0 0,1 0,0 0,0 0,0-1,0 0,0 0,1 0,-1 0,1-1,0 0,0 0,0 0,0 0,0-1,0 0,0 0,3 0,5-4,0 0,0-1,-1-1,0 0,0-1,0 0,-1 0,0-1,0-1,0 0,-1-1,0 0,-1 0,0-1,-1 0,0-1,0 1,-1-2,-1 1,3-5,56-128,-63 136,28-48,-21 54</inkml:trace>
  <inkml:trace contextRef="#ctx0" brushRef="#br0" timeOffset="339.352">1300 456,'45'-31,"-2"-2,0-1,-3-3,-1-1,-1-2,10-18,-41 51,-2 3,0-1,0 0,0 0,-1-1,0 1,0-1,0 0,0 0,-1 0,0 0,-1-1,1 1,-1-1,0 0,-1 1,0-1,0 0,0 0,-1 0,0 0,-1-7,-3 10,-1 1,0-1,0 1,0 0,0 0,-1 0,1 1,-1 0,1 0,-1 0,0 0,0 1,0 0,0 1,0-1,0 1,0 0,0 1,0-1,0 1,0 1,1-1,-1 1,0 0,0 0,-4 3,-5 1,-1 2,2 0,-1 1,1 0,0 1,1 1,0 0,1 1,1 0,-1 1,2 0,0 0,0 1,2 1,-1 0,2 0,0 0,1 1,1 0,0 0,1 1,0-1,2 1,0 0,1 0,1 0,0-1,2 11,-2-20,1 0,0 0,1 0,-1 0,1-1,1 1,-1 0,1-1,0 0,1 1,0-1,-1 0,2-1,-1 1,1-1,0 0,0 0,0 0,1-1,0 0,-1 0,1 0,1-1,-1 0,1 0,-1 0,1-1,0 0,0-1,6 2,12 0</inkml:trace>
  <inkml:trace contextRef="#ctx0" brushRef="#br0" timeOffset="1602.178">1356 541,'10'0,"7"0,7 0,3 0,-3-4,0-3,0 1,1 1,1 1,-4-3,-1 0,-4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0 197,'345'-27,"-204"1,-142 26,1-1,-1 1,1 0,-1-1,1 1,0-1,-1 1,1-1,-1 1,1-1,0 1,0-1,-1 1,1-1,0 1,0-1,0 1,-1-1,1 0,0 1,0-1,0 1,0-1,0 0,0 1,0-1,1 1,-1-1,0 1,0-1,0 0,0 1,1-1,-1 1,0-1,1 1,-1-1,0 1,1-1,-1 1,1 0,-1-1,0 1,1-1,-1 1,1 0,-1-1,1 1,0 0,-1 0,1 0,-1-1,1 1,-1 0,1 0,0 0,-1 0,1 0,-1 0,1 0,0 0,-1 0,1 0,-1 0,-46-17,-121-15,140 27,19 5,0-2,0 1,1-1,-1 0,1 0,-1-1,1 0,0 0,0-1,0 0,-4-3,10 6,1 1,-1 0,1-1,0 1,-1-1,1 1,-1-1,1 0,0 1,-1-1,1 1,0-1,0 1,-1-1,1 0,0 1,0-1,0 0,0 1,0-1,0 0,0 1,0-1,0 0,0 1,0-1,1 1,-1-1,0 0,0 1,0-1,1 1,-1-1,0 0,1 1,-1-1,1 1,-1-1,1 1,-1 0,1-1,-1 1,1-1,-1 1,1 0,-1-1,1 1,-1 0,1 0,0-1,-1 1,1 0,0 0,-1 0,1 0,0 0,15-5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19,'39'0,"17"0,4 0,-4 0,-6 0,-7 0,-5 0,-6 0,-2 0,-7-5,-3-2,-4 1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52,'53'-5,"22"-1,8 0,-5 1,-11 1,-8-3,-9 0,-7 0,-12 2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0,'-216'98,"-363"144,515-206,64-34,1-1,-1 1,1-1,0 1,-1 0,1-1,0 0,0 1,0-1,0 1,0-1,0 0,0 0,1 0,-1 0,0 0,1 0,-1 0,1 0,-1 0,1 0,-1-1,1 1,-1-1,1 1,0-1,0 0,-2 0,46 15,0-3,1-2,0-1,1-3,2-2,25 5,-29-5,-32-3,0-1,0 2,0 0,-1 0,1 1,-1 1,0 1,0 0,0 0,10 6,-22-10,0 0,0 0,0 0,0 0,0 0,0 0,0 1,0-1,-1 0,1 0,0 1,-1-1,1 0,-1 1,1-1,-1 1,0-1,1 1,-1-1,0 1,0-1,0 1,0-1,0 0,-1 1,1-1,0 1,-1-1,1 1,-1-1,1 0,-1 1,0-1,1 0,-1 0,0 1,0-1,0 0,0 0,0 0,-1 0,-52 49,45-43,-266 159,28-3,246-162,0-1,-1 0,1 1,0-1,-1 0,1 1,0-1,0 1,0-1,-1 1,1 0,0-1,0 1,0 0,0 0,0 0,0 0,0 0,0 0,0 0,1 0,-1 0,0 0,1 0,-1 1,1-1,-1 0,1 0,-1 1,1-1,0 0,0 1,0-1,0 0,0 1,0-1,0 0,0 1,0-1,0 0,1 0,-1 1,1-1,-1 0,1 0,-1 1,1-1,0 0,0 0,0 0,9 3,0-2,1 1,0-1,-1-1,1 0,0-1,0 0,-1 0,1-1,0 0,-1-1,9-3,-1 2,232-44,-103 20,-124 25</inkml:trace>
  <inkml:trace contextRef="#ctx0" brushRef="#br0" timeOffset="580.939">820 988,'61'-108,"4"4,4 2,5 3,4 3,34-27,-102 112,76-55,-85 66,1-1,-1 1,0 0,1 0,-1 0,0 0,0 0,1 1,-1-1,0 0,1 0,-1 1,0-1,0 1,0-1,0 1,1 0,-1-1,0 1,0 0,0 0,0 0,0 0,-1-1,1 1,0 0,0 1,-1-1,1 0,0 0,-1 0,1 0,-1 1,0-1,1 0,-1 0,0 1,0-1,1 0,-1 1,4 54,-20 48,11-89,2 1,0 0,0 0,2 1,0-1,1 0,0 0,2 1,0-1,0 0,3 6,-4-19,0 0,0-1,0 1,0 0,1 0,-1-1,1 1,0-1,0 1,0-1,0 0,0 0,0 0,1 0,-1 0,1 0,-1 0,1-1,0 0,-1 1,1-1,0 0,0 0,0 0,0-1,0 1,0-1,0 0,0 0,0 0,0 0,0 0,0-1,0 1,0-1,0 0,0 0,0 0,0 0,-1 0,1-1,0 1,-1-1,1 0,-1 1,1-1,-1-1,120-134,-78 79,217-272,-237 304,-25 27,1-1,0 0,-1 0,1 1,0-1,-1 0,1 0,0 1,0-1,0 0,-1 1,1-1,0 0,0 1,0-1,0 1,-1-1,1 0,0 1,0-1,0 0,0 1,0-1,0 1,0-1,0 0,0 1,0-1,0 1,1-1,-1 0,0 1,0-1,0 0,0 1,1-1,-1 0,0 1,0-1,1 0,-1 1,0-1,0 0,1 0,-1 1,0-1,1 0,-1 0,0 0,1 1,-1-1,1 0,-1 0,0 0,1 0,-1 0,1 0,-1 0,0 0,1 0,-1 0,1 0,-97 260,87-236,2 2,0-1,1 1,1 0,2 0,1 0,0 1,4 24,21 15,-11-48</inkml:trace>
  <inkml:trace contextRef="#ctx0" brushRef="#br0" timeOffset="1013.622">2118 819,'-7'22,"-2"0,-1 0,-1 0,-1-2,0 1,-9 8,21-29,0-1,0 1,0 0,0-1,0 1,0-1,-1 1,1 0,0-1,0 1,0 0,0-1,-1 1,1 0,0-1,-1 1,1 0,0-1,0 1,-1 0,1 0,0-1,-1 1,1 0,-1 0,1 0,0 0,-1-1,1 1,0 0,-1 0,1 0,-1 0,1 0,115-157,-100 138,0-1,2 2,1 0,0 1,1 1,0 1,2 0,0 2,0 0,1 2,0 0,1 1,1 2,18-5,-39 12,-1 0,0 0,1 0,-1 1,0-1,1 1,-1-1,1 1,-1 0,1 0,-1 0,0 1,1-1,-1 0,1 1,-1 0,0-1,1 1,-1 0,0 0,0 0,0 1,0-1,0 0,0 1,0-1,0 1,0 0,-1 0,1 0,-1 0,1 0,-1 0,0 0,0 0,0 0,0 0,0 1,0-1,-1 1,1-1,-1 0,1 1,-1-1,0 1,0-1,-1 7,-1-1,1 0,-1 0,-1 0,0 0,0-1,0 1,-1-1,0 1,0-1,-1-1,0 1,-1-1,1 1,-1-2,0 1,0-1,-1 1,0-2,0 1,0-1,0 0,-1-1,1 1,-1-1,0-1,0 0,0 0,0 0,0-1,-1 0,1-1,0 0,-1 0,1-1,0 0,0 0,-8-3,14 3,-1-1,0 0,1 0,-1 0,1 0,-1 0,1 0,0-1,0 1,0-1,0 1,1-1,-1 0,1 0,-1 0,1 0,0 0,0 0,0 0,-4-17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3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1890 333,'22'-18,"14"-11,-1-1,-2-2,0-1,-3-2,-1-1,16-25,-18 3,-30 147,-2 36,6 0,10 68,-4-135,-2 0,-3 1,-3-1,-2 1,-3-1,-2 0,-3-1,-2 0,-19 48,27-92,0 0,-1 0,-1-1,0 0,-1 0,0 0,0-1,-1-1,-1 1,0-1,0-1,-1 0,0-1,-1 0,0 0,-8 3,16-10,0 1,0-1,0-1,0 1,0 0,0-1,0 0,0 0,0 0,-1-1,1 1,0-1,0 0,0 0,1 0,-1-1,0 1,0-1,1 0,-1 0,1 0,-1-1,1 1,0-1,0 0,0 0,0 0,1 0,-1 0,1 0,-1-2,-3-4,0-1,1 0,0-1,0 1,1-1,0 0,1 0,1 0,-1-1,1-7,1-1,1 0,0 0,2 0,0 0,1 0,2 0,0 1,0 0,2 0,1 0,0 1,1 0,1 0,0 1,2 1,0 0,0 0,2 1,3-2,-6 4,1 0,0 1,1 1,0 0,1 1,0 0,1 1,0 1,1 0,-1 1,1 1,1 0,-1 1,1 1,0 1,7-1,1 3</inkml:trace>
  <inkml:trace contextRef="#ctx0" brushRef="#br0" timeOffset="620.172">2681 558,'-57'22,"1"3,2 2,0 2,-27 22,72-46,0 0,1 1,0 0,1 0,-1 1,1 0,0 0,1 0,0 1,0 0,0 1,1-1,1 1,-1 0,1 0,1 0,0 1,0-1,0 6,3-12,1 0,-1 0,1-1,0 1,0 0,0-1,1 1,-1 0,0-1,1 0,0 1,0-1,-1 0,1 0,1 0,-1 0,0 0,0 0,1-1,-1 1,1-1,-1 0,1 1,0-1,-1 0,1-1,0 1,0 0,0-1,-1 0,1 1,0-1,0 0,0-1,99-14,-75 1,-2-1,0-1,0-1,-2-2,0 0,17-19,28-22,-67 60,0 1,0-1,0 1,0 0,0-1,-1 1,1 0,0 0,-1-1,1 1,-1 0,1 0,-1 0,1 0,-1 0,1 0,-1 0,0 0,0 0,1 0,-1 0,0 0,0 0,0 0,0 0,0 0,0 0,-1 0,1 0,0 0,0 0,-1 0,1 0,-1 0,1 0,-1 0,1 0,-1 0,1 0,-1 0,0-1,-1 8,1-5,0 1,0 0,0 0,0 0,0 0,1 1,0-1,0 0,0 0,1 0,-1 0,1 0,0 0,0 0,0 0,1 0,-1 0,1-1,0 1,0 0,0-1,1 0,-1 1,1-1,0 0,0 0,0-1,0 1,0 0,0-1,1 0,0 0,-1 0,1 0,0-1,0 1,0-1,0 0,0 0,0-1,0 1,0-1,0 0,0 0,3 0,10-6,0 0,-1-2,0 0,0 0,-1-2,0 0,-1 0,0-2,0 1,3-6,3-4,0-2,-1 0,-1-1,-1-1,-1 0,-1-1,-2-1,-1 0,-1-1,-1 0,0-4,-10 30,0 0,1 0,-1-1,0 1,0 0,-1 0,1 0,0 0,-1 0,1 0,-1 0,0 0,1 0,-1 0,0 0,0 1,0-1,-1 0,1 0,0 1,-1-1,1 1,-1-1,1 1,-1 0,0 0,1-1,-1 1,0 0,0 1,0-1,0 0,0 0,0 1,0-1,0 1,0 0,0 0,0 0,0 0,-1 0,1 0,0 0,0 0,0 1,0-1,0 1,0 0,0 0,0 0,0 0,1 0,-1 0,0 0,1 0,-1 1,0-1,1 0,-1 1,0 1,-9 5,0 0,1 0,0 1,0 0,1 1,0 0,0 1,1 0,1 0,0 1,1 0,-1 2,5-9,0 0,1 0,0 0,0 1,0-1,0 0,1 0,0 1,0-1,1 0,-1 1,1-1,0 0,0 0,1 0,0 0,0 0,0 0,0 0,1-1,0 1,0-1,1 2,93 87,-51-55,-41-33,1-1,0 1,-1 0,0 0,0 0,-1 1,1-1,-1 1,0 0,-1 1,1-1,-1 1,-1-1,1 1,-1 0,0 0,-1 0,0 0,0 0,0 1,-1-1,0 0,0 0,-1 0,0 1,0-1,-1 0,0 0,-8 15,-1-4</inkml:trace>
  <inkml:trace contextRef="#ctx0" brushRef="#br0" timeOffset="-1061.643">0 784,'11'2,"22"6,1-2,0-1,0-1,0-2,1-2,-1-1,2-1,-14-6,0 0,0-1,-1-2,0 0,-1-1,0-1,-1-1,0 0,-2-2,1 0,11-16,-24 28,33-37,-2-1,-2-1,24-41,-28 39,1 1,3 2,1 1,6-2,-40 41,0 0,0 1,0-1,0 0,0 0,0 1,1-1,-1 1,1-1,-1 1,1-1,-1 1,1 0,0 0,0 0,-1 0,1 0,0 0,0 0,0 1,0-1,0 1,0-1,0 1,0 0,0 0,0 0,0 0,1 0,-1 0,0 1,0-1,0 1,0-1,0 1,-1 0,1 0,0 0,0 0,0 0,-1 0,1 0,0 1,0 0,2 15,-2-1,1 1,-2 0,0 0,-2 0,1 0,-2 0,0 0,-1 0,-4 9,0 14,-2 0,-2-1,-1 0,-2-1,-2 0,-1-1,-2-1,-13 18,20-39,-1-1,0 0,-1 0,-1-2,0 0,0 0,-2-1,1-1,-1-1,0-1,-1 0,0-1,0-1,-1 0,0-2,0 0,0-1,0-1,0-1,0 0,-15-3,7-2,7-3</inkml:trace>
  <inkml:trace contextRef="#ctx0" brushRef="#br0" timeOffset="-678.576">1298 643,'-19'9,"0"0,0 1,1 1,0 1,1 0,0 2,1 0,1 0,0 1,1 1,0 1,-4 9,16-24,1 1,-1 0,1 0,0-1,0 1,0 0,0 0,1 0,-1 0,1 0,0 1,-1-1,1 0,1 0,-1 0,0 0,1 0,0 0,0 0,0 0,0 0,0 0,0-1,1 1,-1 0,1-1,0 1,0-1,0 1,0-1,0 0,0 0,1 0,-1 0,1 0,-1-1,1 1,0-1,0 1,0-1,0 0,0 0,0-1,0 1,0-1,0 1,0-1,0 0,0 0,0 0,0 0,1-1,8 1,0-1,0 0,0-1,0 0,0-1,0 0,-1-1,1 0,-1-1,0 0,0-1,-1 0,0 0,0-1,0-1,-1 0,0 0,0-1,-1 0,-1 0,1-1,2-6,-7 13,-1-1,0 0,0 0,0 1,-1-1,0 0,1 0,-1-1,-1 1,1 0,-1 0,1 0,-1-1,0 1,-1 0,1 0,-1 0,1 0,-1-1,-1 1,1 0,-1 0,1 1,-1-1,0 0,0 0,-1 1,1 0,-1-1,0 1,0 0,0 0,0 0,0 1,-1-1,1 1,-1 0,1 0,-1 0,0 0,0 1,0-1,-4 0,-16-5</inkml:trace>
  <inkml:trace contextRef="#ctx0" brushRef="#br0" timeOffset="80826.473">508 2166,'-7'-4,"0"1,0-1,0 1,-1 0,1 1,-1-1,1 1,-1 1,0 0,0 0,0 0,0 1,0 1,0-1,1 1,-1 0,-1 1,-5 2,-1 1,1 1,0 0,1 1,0 0,0 1,0 1,1 0,1 1,-1 0,1 0,1 1,0 1,1 0,0 0,1 1,0 0,1 0,0 1,1-1,1 2,0-1,1 1,1-1,0 3,1-12,0 1,1-1,0 1,1 0,-1-1,1 1,0 0,0 0,1-1,0 1,0 0,0-1,1 1,0-1,0 1,0-1,0 0,1 0,0 0,0 0,0-1,1 1,0-1,0 1,0-1,0-1,0 1,1-1,0 1,0-1,0 0,0-1,0 1,0-1,1 0,-1-1,1 1,-1-1,1 0,0-1,0 1,-1-1,2 0,7-4,0 0,-1-1,1 0,-1-1,0-1,-1 0,0 0,0-2,0 1,-1-2,-1 1,1-1,-1-1,-1 0,0 0,0-3,-4 9,24-27,-2-1,-1-2,-1 0,-2-2,-1-1,3-11,-25 48,2-2,-1 0,0 0,1 0,-1 0,0 0,0 0,-1 0,1 0,-1-1,1 1,-1 0,0 0,0-1,0 1,-1 0,1 0,-1-1,0 0,-1 4,0 0,0 0,0 0,0 0,0 0,0 1,0-1,0 1,0 0,0-1,0 1,0 0,1 0,-1 0,0 0,1 0,-1 1,1-1,-1 1,1-1,-1 1,1-1,0 1,0-1,0 1,0 0,0 0,0 0,1 0,-2 1,-3 9,1 0,0 0,0 1,1-1,1 1,0 0,1 0,0 0,1-1,0 1,1 0,0 0,1 0,1-1,0 1,1-1,0 0,1 0,0 0,1 0,0-1,1 0,0 0,1-1,0 0,1 0,3 3,-9-11,0 1,0 0,0-1,0 1,0-1,1 0,-1 0,1-1,-1 1,1-1,0 1,0-1,0 0,-1 0,1-1,0 1,0-1,0 0,0 0,0 0,0-1,0 1,0-1,0 0,-1 0,1 0,0-1,-1 1,1-1,-1 0,1 0,-1 0,0-1,0 1,2-2,95-106,-61 49,-2-2,-4-1,-2-1,-3-2,13-52,-31 89,-2 0,-2 0,0-1,-2 1,-2-1,0 0,-3-17,-24-22,25 69,-1-1,0 1,0 0,1 0,-1 0,0 0,0 0,0 0,0 0,0 1,-1-1,1 0,0 1,0-1,-1 0,1 1,0-1,0 1,-1 0,1-1,0 1,-1 0,1 0,-1 0,1 0,0 0,-1 0,1 1,0-1,-1 0,1 1,0-1,-1 0,1 1,0 0,0-1,0 1,-1 0,1 0,0-1,0 1,0 0,0 0,0 0,0 0,1 1,-1-1,0 0,1 0,-1 0,0 1,-8 13,1 1,1 0,0 0,1 1,0-1,2 1,0 1,1-1,-1 16,-4 13,-34 272,38-293,1 0,1 0,1 0,2 0,0 0,2 0,0-1,2 1,0-1,2 0,1 0,9 20,-14-39,0 0,0 0,1 0,-1 0,1-1,0 1,0-1,0 0,1 0,0-1,-1 1,1-1,1 0,-1 0,0-1,1 1,-1-1,1-1,0 1,-1-1,1 0,0 0,0 0,0-1,0 0,0 0,0-1,-1 1,1-1,0-1,0 1,-1-1,6-2,8-3,-1-1,0-1,0 0,-1-2,0 0,-1 0,-1-2,1 0,-2-1,0 0,-1-1,0-1,-1 0,7-14,-7 11,-1-1,-1 0,-1-1,-1 0,-1-1,-1 1,0-5,-5 20,1 0,-2 0,1-1,-1 1,0 0,0-1,-1 1,0 0,0-1,0 1,-1 0,0 0,0 0,-1 0,1 1,-1-1,0 0,-1 1,0 0,1 0,-2 0,1 0,0 1,-1 0,0 0,0 0,-1 0,-4 0,1 1,-1 0,0 0,0 1,0 1,0 0,0 0,-1 1,1 0,0 1,0 0,0 1,0 0,0 0,0 1,0 0,1 1,-1 0,1 1,0-1,0 2,1-1,0 1,0 1,0 0,1 0,-6 6,-7 6</inkml:trace>
  <inkml:trace contextRef="#ctx0" brushRef="#br0" timeOffset="82163.726">1552 2166,'-10'16,"0"1,1-1,0 1,2 1,0 0,1 0,0 0,2 0,0 1,1 0,1 0,1 16,1-31,0 1,0-1,1 0,0 0,0 1,0-1,0 0,1 0,-1 0,1 0,0 0,0-1,1 1,-1-1,1 1,0-1,0 0,0 0,0 0,0 0,1-1,-1 1,1-1,0 0,0 0,-1 0,1 0,1-1,-1 0,0 0,0 0,0 0,1 0,-1-1,0 0,1 0,-1 0,0-1,0 1,1-1,-1 0,3-1,9-5,1 0,-1-1,-1 0,1-2,-1 0,-1 0,0-1,-1-1,0-1,0 1,-2-2,1 0,-2 0,0-1,-1-1,0 1,-1-1,-1-1,-3 10,-1 1,1-1,-2 0,1 0,-1 0,0 0,-1 0,1 0,-1-1,-1 1,0-1,0 1,0 0,-1-1,0 1,0 0,-1 0,0 0,0 0,0 0,-1 0,0 0,-1 1,0-1,0 1,0 0,0 0,-1 1,0-1,0 1,-1 0,1 0,-1 1,0 0,-3-1,3 2,-1 0,0 1,0 0,0 1,-1-1,1 1,0 1,0 0,-1 0,1 0,0 1,-1-1,1 2,0-1,0 1,0 0,0 1,0 0,1 0,-1 0,1 1,0 0,0 0,0 0,1 1,-1 0,1 0,0 1,0-1,1 1,0 0,0 0,0 1,1-1,0 1,0-1,1 1,-1 0,1 0,1 0,0 1,0-1,0 0,1 0,0 1,0-1,1 3,-1-7,0 0,1 0,-1-1,1 1,0-1,-1 1,1-1,0 1,0-1,1 1,-1-1,0 0,1 1,0-1,-1 0,1 0,0 0,0 0,0-1,0 1,0 0,1-1,-1 0,0 1,1-1,-1 0,1 0,-1 0,1-1,-1 1,4 0,89 1,-74-3,-4-1,0-1,0 0,0-2,-1 0,1 0,-1-2,0 0,-1-1,0-1,0 0,13-11,7-19,-62 95,24-44,0-1,1 0,0 1,1 0,1-1,0 1,0 0,1 0,1 5,-1-13,0 0,-1 0,1-1,1 1,-1 0,0-1,1 1,0-1,0 1,0-1,0 0,1 0,-1 0,1 0,0 0,-1-1,1 1,1-1,-1 0,0 1,0-2,1 1,-1 0,1-1,0 1,-1-1,1 0,0 0,0-1,1 1,5-1,0 0,-1-1,1 0,0 0,0-1,-1 0,0-1,1 0,-1-1,0 1,0-2,-1 1,1-1,-1-1,0 0,-1 0,8-7,110-130,-115 129,-1 1,-1 0,-8 19,-3-1,1 0,0 1,0-1,0 0,0 1,1-1,0 1,0 0,0-1,1 1,0 0,0-1,1 1,-1 0,1-1,0 1,1-1,-1 1,1-1,0 1,1-1,-1 0,1 0,0 0,0-1,1 1,-1-1,1 1,0-1,0 0,0-1,1 1,-1-1,1 0,0 0,0 0,0 0,3 0,4-2,-1-1,1 0,0 0,0-1,-1-1,1 0,-1-1,0 0,1 0,-1-2,-1 1,1-1,5-4,-7 5,10-6,-1-1,0-1,-1 0,0-2,-1 0,-1 0,0-2,-1 0,-1 0,0-1,-1-1,6-14,-1-8,-2-1,-2-1,-2 0,-2-1,-1 0,-3-1,-1 1,-3-1,-1 0,-5-31,5 25,-5 4,5 46,0-1,0 0,0 0,0 1,0-1,0 0,0 1,0-1,0 0,0 0,-1 1,1-1,0 0,0 1,-1-1,1 0,0 1,-1-1,1 1,-1-1,1 1,-1-1,1 1,-1-1,1 1,-1-1,1 1,-1-1,0 1,1 0,-1-1,0 1,1 0,-1 0,0 0,1-1,-1 1,0 0,1 0,-1 0,0 0,0 0,1 0,-1 0,0 1,1-1,-1 0,0 0,1 0,-1 1,0-1,1 0,-1 1,0-1,1 1,-1-1,1 0,-1 1,0 0,-5 7,0 1,1 0,0 0,0 1,1-1,0 1,0 0,1 0,1 1,0-1,0 1,1-1,0 1,1 3,-1 376,29-132,-10-182,-9-76,-7-11</inkml:trace>
  <inkml:trace contextRef="#ctx0" brushRef="#br0" timeOffset="82358.278">2512 1828,'63'10,"29"-2,9-3,-7-1,-11-2,-14-6,-10-2,-9-5,-10-1,-5 2,-10 2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60,'43'-10,"34"-2,8-1,0 4,-11 2,-7 2,-11 3,-10 1,-8 1,-10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59,'-17'90,"5"330,8-393,-2-2</inkml:trace>
  <inkml:trace contextRef="#ctx0" brushRef="#br0" timeOffset="327.802">0 59,'43'-5,"44"-1,11 0,-2-4,-11 0,-12 2,-12 2,-13 2,-9 2,-7 1,-3 1,-3 0,-5 5,-1 2,-5 4,-4 1</inkml:trace>
  <inkml:trace contextRef="#ctx0" brushRef="#br0" timeOffset="561.159">57 680,'38'-9,"37"-4,15-4,-2 1,-8 3,-11 4,-14 3,-6 3,-7 2,-5 1,-5 0,-7 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1,'-24'17,"1"1,1 1,0 1,2 1,0 1,-8 14,-22 21,8-8,32-35,-1 0,0-1,-1 0,-1-1,0-1,0 0,-1 0,-1-2,1 0,-5 2,-73 17,90-28,-1 1,0-1,0 0,0 0,1 0,-1-1,0 1,0-1,1 1,-1-1,0 0,1 0,-1 0,1-1,-1 1,1 0,-1-1,1 0,0 0,0 1,0-1,0 0,0-1,0 1,1 0,-1 0,1-1,-1 1,1-1,0 1,0-1,0 0,0-10,0 1,1 0,0-1,1 1,0 0,1-1,0 1,1 0,1 0,0 1,0-1,1 1,1 0,0 0,0 1,1-1,0 1,9-9,-14 17,-1 0,-1 0,1-1,0 1,0 0,0 0,1 1,-1-1,0 0,1 0,-1 1,1-1,0 0,-1 1,1 0,0-1,0 1,0 0,0 0,0 0,0 0,0 0,0 1,1-1,-1 1,0-1,0 1,0 0,1 0,-1 0,0 0,0 0,1 0,-1 1,0-1,0 1,0 0,2 0,186 159,-178-153,113 44,-107-51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2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0 149,'429'-30,"-430"29,1 1,0-1,-1 0,1 1,0-1,-1 0,1 1,0-1,0 0,-1 1,1-1,0 0,0 1,0-1,0 0,0 1,0-1,0 0,0 1,0-1,1 0,-1 1,0-1,0 0,1 1,-1-1,0 0,1 1,-1-1,0 1,1-1,-1 1,1-1,-1 1,1-1,-1 1,1-1,-1 1,1 0,0-1,-1 1,1 0,0-1,-1 1,1 0,0 0,-1 0,1 0,0 0,-1-1,1 1,0 0,-1 1,1-1,0 0,-1 0,1 0,0 0,-1 0,1 1,0-1,-1 0,1 1,0-1,-1 0,1 1,-1-1,1 1,-1-1,-116-69,95 55,4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1 227,'33'-5,"26"-1,8 0,-3 1,-8 2,-13-5,-14 1</inkml:trace>
  <inkml:trace contextRef="#ctx0" brushRef="#br0" timeOffset="235.333">170 1,'-9'38,"-4"32,1 9,2-4,3-10,2-11,3-11,1-7,1-5,5-3,3-6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0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0 283,'19'-8,"-1"0,1 2,1 0,-1 1,1 1,0 1,0 0,0 2,0 0,0 2,0 0,0 1,8 2,-27-3,-1-2,0 0,0 1,0-1,-1 1,1-1,0 0,0 1,0-1,0 1,0-1,0 0,0 1,0-1,0 1,1-1,-1 0,0 1,0-1,0 1,1-1,-1 0,0 1,1-1,-1 1,0-1,1 1,-1-1,1 1,-1 0,1-1,-1 1,1-1,-1 1,1 0,-1 0,1-1,-1 1,1 0,0 0,-1 0,1-1,-1 1,1 0,0 0,-1 0,1 0,-1 0,1 0,0 0,-1 0,1 1,0-1,-1 0,1 0,-1 0,1 1,-1-1,1 0,-1 1,1-1,-1 0,1 1,-1-1,1 1,-1-1,1 1,-1-1,1 1,-104-74,58 37,24 20</inkml:trace>
  <inkml:trace contextRef="#ctx0" brushRef="#br0" timeOffset="-2653.217">57 763,'1'226,"12"-83,-20-99,-1-82,8-3,2 0,1 0,2 1,2 0,2 0,1 0,2 1,2 1,2-2,-13 32,8-19,0 1,2 1,1 0,0 1,2 0,14-14,-29 36,0 0,0 0,0 0,1 0,-1 1,1-1,-1 1,1-1,-1 1,1 0,0-1,0 1,0 0,0 0,0 0,0 0,0 1,0-1,0 1,0-1,0 1,1 0,-1-1,0 1,0 0,0 1,1-1,-1 0,0 1,0-1,0 1,0-1,0 1,0 0,0 0,0 0,0 0,0 0,0 1,-1-1,1 0,0 1,-1 0,1-1,-1 1,0 0,1 1,2 10,-1 1,-1 0,0-1,0 1,-2 0,0 0,0 0,-3 11,2 6,0-5</inkml:trace>
  <inkml:trace contextRef="#ctx0" brushRef="#br0" timeOffset="-1969.48">621 904,'-6'2,"1"0,-1 0,1 1,0-1,0 1,0 1,0-1,0 1,0 0,1 0,0 0,0 1,0-1,-3 6,-1-1,0 1,0 1,1-1,0 1,1 0,0 1,1 0,0-1,1 2,1-1,-1 0,2 1,0 0,0-1,2 1,-1 0,1 0,1-1,1 2,1-8,0-1,0 0,1 0,0 0,0-1,0 1,1-1,-1 0,1 0,0-1,0 1,0-1,1 0,-1 0,1-1,0 0,0 0,-1 0,1 0,1-1,-1 0,0-1,0 1,0-1,0 0,0-1,0 1,0-1,0-1,0 1,0-1,0 0,0 0,0-1,-1 1,0-1,1 0,1-2,-6 4,1 0,-1 0,1-1,-1 1,0 0,0 0,0 0,0-1,0 1,0-1,0 1,0-1,0 1,0-1,-1 1,1-1,-1 0,1 1,-1-1,0 0,0 0,0 1,0-1,0 0,0 0,0 1,0-1,-1 0,1 1,-1-1,1 0,-1 1,0-1,1 1,-1-1,0 1,0-1,0 1,-50-49,41 42,9 7,0 1,1-1,-1 1,1-1,-1 1,1-1,-1 1,1-1,-1 0,1 1,0-1,-1 0,1 1,0-1,0 0,-1 0,1 1,0-1,0 0,0 0,0 1,0-1,0 0,0 0,0 1,0-1,0 0,0 0,1 1,-1-1,0 0,0 1,1-1,-1 0,1 1,-1-1,1 0,-1 1,0-1,1 1,0-1,-1 1,1-1,-1 1,1-1,0 1,-1 0,1-1,0 1,-1 0,1-1,0 1,0 0,-1 0,1 0,0 0,0 0,-1 0,2 0,53-15,-51 15,98-27,-82 21</inkml:trace>
  <inkml:trace contextRef="#ctx0" brushRef="#br0" timeOffset="-1571.155">1158 904,'-24'38,"-18"23,-1 5,2-3,2-8,4-9,8-6,3-11,6-6,6-1,0-5,7-5,5-5</inkml:trace>
  <inkml:trace contextRef="#ctx0" brushRef="#br0" timeOffset="-967.059">1186 1186,'-13'33,"-1"0,-2-1,-1-1,-2-1,-1-1,-1 0,-18 17,12-37,33-43,2 19,1 1,1-1,1 2,-1-1,2 1,0 1,11-8,20-24,-25 26,0 0,2 0,0 2,1 1,0 0,1 2,1 0,0 1,3 1,-24 9,0 1,0 0,1 0,-1 0,0 0,0 0,1 1,-1-1,0 1,1-1,-1 1,0 0,1 0,-1 0,1 0,-1 0,0 1,1-1,-1 1,0 0,1-1,-1 1,0 0,0 0,0 0,0 1,0-1,0 0,0 1,0 0,0-1,-1 1,1 0,-1 0,1 0,-1 0,0 0,1 0,-1 0,0 0,-1 0,1 1,0-1,-1 0,1 1,-1 0,1 5,0 0,0 0,-1 0,-1 0,1 0,-1 0,0 0,-1-1,0 1,0 0,-1-1,-1 4,3-9,-1 1,1-1,0 1,-1-1,1 0,-1 0,1 0,-1 0,0 0,0 0,0 0,0 0,-1-1,1 1,0-1,-1 0,1 0,0 1,-1-2,0 1,1 0,-1 0,0-1,1 1,-1-1,0 0,1 0,-1 0,0 0,1-1,-1 1,0-1,1 1,-1-1,0 0,1 0,-3-1,3 0,-1 1,0-1,1 0,-1 0,1 0,0 0,-1 0,1-1,0 1,0 0,1-1,-1 0,0 1,1-1,0 0,-1 0,1 0,0 0,1 0,-1 0,0 0,1 0,0 0,0-1,0 1,0 0,0 0,1 0,-1 0,1 0,0 0,0-2,5-14</inkml:trace>
  <inkml:trace contextRef="#ctx0" brushRef="#br0" timeOffset="765.805">2145 593,'-38'39,"-27"26,-3 8,6 0,8-6,13-11,10-15,9-9,4-5,0-3,4-5</inkml:trace>
  <inkml:trace contextRef="#ctx0" brushRef="#br0" timeOffset="1014.828">1751 509,'19'34,"21"25,8 7,1-2,-3-8,-10-8,-5-13,-4-6,-7-5,-1-6,-4-1,0 1,-3 3,-2-3</inkml:trace>
  <inkml:trace contextRef="#ctx0" brushRef="#br0" timeOffset="5353.295">2653 650,'-17'52,"-15"50,-5-2,-25 44,10-67,54-101,17-19,2 2,2 0,1 2,2 0,2 2,1 1,2 1,29-24,56-40,-115 98,0 0,-1 0,1 0,0 0,0 0,-1 1,1-1,0 0,0 0,0 1,0-1,0 1,0-1,0 1,0-1,1 1,-1 0,0-1,0 1,0 0,0 0,1 0,-1 0,0 0,0 0,0 0,0 0,0 1,1-1,-1 0,0 1,0-1,0 1,0-1,0 1,0-1,0 1,0 0,0-1,0 1,0 0,-1 0,1 0,0 0,-1 0,1 0,0 0,-1 0,1 0,-1 0,1 0,-1 0,0 0,0 0,1 1,-1-1,0 0,0 0,0 1,1 18,-1-1,-1 1,0 0,-2 0,0-1,-1 1,-1-1,-1 0,-1 1,-22 98,30-119,-1 1,1 0,-1-1,1 1,0 0,-1-1,1 1,-1 0,1 0,0 0,-1-1,1 1,0 0,-1 0,1 0,0 0,-1 0,1 0,0 0,-1 1,1-1,0 0,-1 0,1 0,0 1,-1-1,1 0,-1 1,1-1,-1 1,1-1,-1 0,1 1,-1-1,1 1,-1-1,1 1,-1 0,0-1,1 1,-1-1,0 1,0 0,1-1,-1 1,0-1,0 1,0 0,0-1,0 1,0 0,0 0,0-1,0 1,0 0,0-1,0 1,0-1,-1 1,1 0,0-1,0 1,-1 0,1-1,-1 1,1-1,0 1,-1-1,0 1,124-132,-54 60,124-108,-193 178,1 0,0 0,-1 0,1 0,0 0,0 1,0-1,0 0,0 0,-1 1,1-1,0 1,0-1,1 1,-1-1,0 1,0 0,0-1,0 1,0 0,0 0,0 0,1 0,-1 0,0 0,0 0,0 0,0 0,0 1,1-1,-1 0,0 1,0-1,0 1,0-1,0 1,0-1,0 1,0 0,-1 0,1-1,0 1,0 0,0 0,-1 0,1 0,-1 0,1 0,0 0,-1 0,0 0,1 0,-1 0,0 0,1 0,-1 1,0-1,0 0,0 0,0 1,1 13,-1 0,-1 0,0 0,0 0,-2-1,0 1,-5 13,4-15,1-1,0 1,0 0,2 0,-1 0,2 0,0 0,0 0,1 0,2 8,3-3</inkml:trace>
  <inkml:trace contextRef="#ctx0" brushRef="#br0" timeOffset="5830.189">3923 622,'-54'26,"1"2,1 2,1 2,2 3,-15 15,54-43,1 0,0 0,1 1,-1 1,1-1,1 1,0 0,0 1,1 0,0 0,0 0,1 1,1-1,-2 6,6-13,-1-1,1 0,0 0,0 1,0-1,0 0,0 0,0 1,1-1,-1 0,1 0,-1 1,1-1,0 0,0 0,0 0,0 0,0 0,1 0,-1-1,0 1,1 0,0-1,-1 1,1-1,0 1,0-1,0 0,0 0,0 0,0 0,0 0,0 0,0 0,0-1,1 1,81-4,-49-12,-1-2,0-1,-2-1,0-2,-1-1,-1-2,-2-1,0-1,1-3,-11 12,67-59,-84 75,-1 0,1 1,-1-1,1 1,0-1,0 1,-1 0,1-1,0 1,0 0,-1-1,1 1,0 0,0 0,0 0,0 0,-1 0,1 0,0 0,0 0,0 0,-1 0,1 0,0 0,0 1,0-1,-1 0,1 0,0 1,0-1,-1 1,1-1,0 1,-1-1,1 1,0-1,-1 1,1 0,-1-1,1 1,-1 0,1-1,-1 1,0 0,1 0,-1-1,0 1,0 0,1 0,-1 0,0-1,0 1,3 48,-3-44,-1 6,0-1,0 1,1-1,0 1,1-1,0 1,0-1,2 0,-1 0,1 0,0 0,1 0,1 0,-1-1,1 0,1 0,0 0,0-1,0 1,1-2,5 5,22 0,-19-14</inkml:trace>
  <inkml:trace contextRef="#ctx0" brushRef="#br0" timeOffset="6287.147">3585 367,'335'1,"-128"26,-184-29,-31-12,-155-82,55 4,95 81</inkml:trace>
  <inkml:trace contextRef="#ctx0" brushRef="#br0" timeOffset="6583.489">3500 0,'29'0,"24"5,12 2,0-1,-1-1,-7-2,-8 0,-13-2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1386 873,'-16'-13,"0"1,-1 1,-1 1,0 0,0 2,-1 0,0 1,-1 0,1 2,-1 0,0 2,-1 0,1 1,0 1,-1 1,1 1,0 0,0 2,-1 0,2 2,-1 0,-4 2,11-1,0 1,0 0,1 0,0 1,0 1,1 0,0 1,0 0,1 0,1 1,0 1,0-1,1 2,1-1,0 1,0 0,2 0,-1 1,2 0,0-1,0 2,2-1,-1 0,2 1,0 10,1-20,0-1,1 1,-1-1,1 1,0-1,1 0,-1 0,1 0,0 1,0-1,0-1,0 1,1 0,-1-1,1 1,0-1,0 0,1 0,-1 0,0 0,1 0,0-1,0 0,0 1,0-1,0-1,0 1,0-1,0 0,1 0,-1 0,5 0,2 1,1-2,0 0,-1 0,1-1,0 0,-1-1,1 0,-1-1,0-1,0 0,0 0,2-2,30-18,-2-2,0-3,-2 0,22-24,95-68,-145 114,-9 4,0 1,0-1,1 1,-1 0,1 0,-1-1,1 2,0-1,0 0,-1 1,1-1,1 1,-1 0,0 0,0 0,0 0,0 0,1 1,-1 0,0-1,1 1,-1 0,0 1,1-1,-1 1,0-1,0 1,1 0,-1 0,0 0,0 1,0-1,0 1,-1 0,1 0,0 0,-1 0,1 0,-1 0,0 1,32 54,-29-47,0 0,0 0,1-1,1 0,-1 0,1 0,1-1,0 0,0 0,0-1,1 0,1 0,14 5,-1-4</inkml:trace>
  <inkml:trace contextRef="#ctx0" brushRef="#br0" timeOffset="389.875">1923 1070,'212'-206,"-208"203,-4 1,1 1,0-1,0 0,0 1,0-1,0 1,0-1,0 1,0 0,1 0,-1-1,0 1,1 0,-1 0,1 0,0 0,-1 0,1 1,0-1,-1 0,1 1,0 0,0-1,-1 1,1 0,0 0,0 0,0 0,0 0,-1 0,1 0,0 0,0 1,-1-1,1 1,0 0,0-1,-1 1,1 0,-1 0,1 0,-1 0,2 1,22 135,-23-132,0 1,1-1,0 0,0 1,1-2,-1 1,1 0,0 0,0-1,0 0,1 0,0 0,-1-1,1 1,1-1,-1 0,0-1,1 1,-1-1,1 0,0-1,0 1,0-1,-1 0,1 0,0-1,0 0,0 0,0 0,0-1,0 0,0 0,0-1,0 1,0-1,-1-1,1 1,-1-1,1 0,15-10,-1 0,-1-1,0-1,-1-1,-1-1,14-17,52-46,-59 61</inkml:trace>
  <inkml:trace contextRef="#ctx0" brushRef="#br0" timeOffset="735.119">3051 703,'-23'16,"0"1,1 1,1 1,1 1,0 1,2 1,0 0,-8 17,-11 45,37-81,-1-1,1 0,0 1,0-1,0 0,0 1,0-1,1 0,-1 0,1 1,-1-1,1 0,0 0,0 0,0 0,0 0,0 0,1 0,-1 0,0 0,1 0,-1-1,1 1,0-1,0 1,0-1,-1 1,1-1,1 0,-1 0,0 0,0 0,0-1,0 1,1 0,-1-1,1 0,13 1,1-1,-1 0,1-2,-1 0,0-1,0 0,0-2,0 0,-1 0,0-1,0-1,0-1,-1 0,0-1,8-7,21-12,-2-2,0-2,-2-2,-2-1,-1-2,-2-2,-1-1,-3-1,-1-1,16-34,-35 54,0 0,-2 0,0-1,-2 0,0-1,-2 1,0-1,-2 0,-1 0,-1-21,0 33,-1 0,0 1,-1-1,0 1,-1-1,0 1,-1 0,0 0,-1 1,0-1,0 1,-1 0,-1 0,0 1,0 0,-1 0,0 0,0 1,-1 1,0-1,0 1,-1 1,-2-1,3 3,0 0,0 1,0 0,-1 0,1 1,-1 0,0 1,1 0,-1 1,0 0,0 0,1 1,-1 0,0 1,1 0,-1 0,1 1,0 1,0-1,0 2,0-1,1 1,-7 5,-2 1,0 2,1 0,1 1,0 1,0 0,2 1,0 0,1 1,0 1,-6 14,7-10,0 1,2 0,1 1,1 0,1 0,1 0,1 1,1 0,1 0,1-1,2 1,0 0,2 0,0 0,4 8,5 16</inkml:trace>
  <inkml:trace contextRef="#ctx0" brushRef="#br0" timeOffset="1220.601">371 985,'-38'33,"-28"22,-2 5,6-2,8-7,14-7,13-5,12-11</inkml:trace>
  <inkml:trace contextRef="#ctx0" brushRef="#br0" timeOffset="3484.21">3080 703,'-5'0,"-1"5,5 6,2 6,6 5,2 4,5-3,-2-1,4 2,3 0,-2 2,2-4,1-1,3-4,3-5,0-4,-3-4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3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78 183,'-68'238,"58"-191,27-71,28-71,5 2,3 3,30-36,-82 125,-1-1,0 1,0 0,1-1,-1 1,1-1,-1 1,1 0,0 0,-1-1,1 1,0 0,0 0,0 0,0 0,0 0,0 0,0 0,0 0,0 0,1 0,-1 1,0-1,0 1,1-1,-1 1,1-1,-1 1,0 0,1-1,-1 1,1 0,-1 0,1 0,-1 0,0 0,1 0,-1 1,1-1,-1 0,0 1,1-1,-1 1,0 0,1-1,-1 1,0 0,0 0,16 121,-17-115,0 0,1-1,0 1,0-1,0 1,1-1,0 1,0-1,1 0,0 0,0 0,0 0,1-1,-1 1,2-1,-1 0,0 0,1 0,0-1,0 1,0-1,1 0,-1-1,1 1,0-1,0-1,0 1,1-1,-1 0,0 0,1-1,0 1,-1-2,1 1,4-1,1-4,0-1,0-1,-1 0,1-1,-2 0,1 0,-1-1,0-1,-1 0,0 0,0-1,-1 0,0 0,-1-1,0 0,0 0,-2-1,1 1,-1-2,-1 1,0 0,-1-1,-1 1,1-1,-2-2,7-8,0 4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132 109,'-20'27,"2"0,0 1,2 0,2 2,0-1,2 2,-1 8,6 46,8-83,0 0,-1 0,1 0,0 0,0 0,0 0,0 0,0 0,1-1,-1 1,1 0,-1-1,1 1,-1-1,1 1,0-1,0 0,0 0,-1 0,1 0,0 0,0 0,1-1,-1 1,0-1,0 1,0-1,0 0,0 0,1 0,-1 0,0 0,0 0,0 0,0-1,0 1,1-1,9-3,1-1,-1 0,0-1,0 0,0-1,-1-1,0 0,0 0,-1-1,0 0,-1 0,0-1,-1-1,0 1,0-2,-1 1,0-1,1-5,-4 8,-1 1,-1-1,1 0,-2 0,1 1,-1-1,0-1,-1 1,0 0,-1 0,0 0,-1-5,2 10,-1 0,0 0,0 0,0 0,0 0,-1 0,0 0,0 0,0 0,0 1,0-1,-1 1,1 0,-1-1,0 1,0 0,0 1,-1-1,1 1,0-1,-1 1,0 0,0 0,1 0,-1 1,0 0,-3-1,-13 1,3 2</inkml:trace>
  <inkml:trace contextRef="#ctx0" brushRef="#br0" timeOffset="466.5">527 166,'-1'7,"-1"-1,1 1,0 0,0 0,0-1,1 1,1 0,-1 0,1 0,0 0,0-1,1 1,0 0,0-1,1 0,-1 1,1-1,1 0,-1 0,1-1,0 1,1-1,0 2,0-6,0 0,1 0,-1 0,0-1,1 1,-1-1,0-1,0 1,1-1,-1 0,0 0,0 0,0-1,0 1,0-1,0-1,0 1,0-1,-1 0,0 0,1 0,-1 0,2-3,6-2,177-114,-188 121,0 0,0 0,1 0,-1 0,0 0,1 0,-1 0,1 0,-1 0,1 1,0-1,-1 1,1-1,0 1,-1 0,1 0,0-1,-1 1,1 0,0 1,0-1,-1 0,1 0,0 1,-1-1,1 1,-1-1,1 1,-1 0,1 0,-1 0,1-1,-1 2,1-1,-1 0,0 0,0 0,0 0,0 1,0-1,0 1,0-1,0 0,0 1,0 0,-1-1,1 1,-1-1,1 1,-1 0,0-1,0 1,1 0,-1 0,0-1,-1 1,1 2,0 1,0 0,0-1,1 1,0-1,0 1,0-1,0 1,0-1,1 0,0 0,0 0,0 0,1 0,-1 0,1 0,0-1,0 1,0-1,0 0,1 0,-1 0,1 0,0-1,0 1,0-1,0 0,0 0,0 0,1-1,-1 0,0 0,1 0,-1 0,1-1,-1 1,4-1,10-4,1-1,-1 0,0-1,-1-1,0-1,0-1,0 0,-1-1,-1 0,0-2,0 1,-1-2,0 0,-2-1,1 0,-2-1,0 0,1-2,31-65,-35 58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0 198,'1'14,"0"1,1-1,1 0,0 1,0-1,2-1,-1 1,2-1,0 1,1-2,0 1,1-1,0 0,1 0,0-1,1-1,8 8,-15-16,1 0,0-1,0 1,1-1,-1 0,0 0,0-1,0 1,1-1,-1 0,0 0,1 0,-1-1,0 1,0-1,1 0,-1 0,0-1,0 1,0-1,0 0,-1 0,1 0,0-1,-1 1,0-1,1 0,-1 0,0 0,83-101,-82 98,4-7,41-39,-47 54,-1-1,1 1,0-1,0 1,-1-1,1 1,-1 0,1 0,-1 0,0 0,0 0,0 0,0 0,0 0,0 0,-1 1,1-1,-1 0,0 0,1 1,-1-1,0 0,0 1,0-1,-1 0,1 0,-1 2,1-1,1 14,1 0,0 0,1-1,1 1,0-1,1 0,1 0,5 8,-9-19,0-1,0 1,1-1,0 0,-1 0,2 0,-1 0,0-1,1 1,0-1,0 0,0 0,0 0,0 0,0-1,1 0,-1 0,1 0,0 0,-1-1,1 0,0 0,0 0,0-1,0 1,0-1,0 0,0-1,0 1,4-2,8-4,-1-1,1-1,-1-1,-1 0,0-1,0 0,-1-2,0 1,-1-2,-1 0,0 0,0-1,-2-1,1 0,-2 0,0-1,-1 0,6-16,36-111,-25 114,-9 24</inkml:trace>
  <inkml:trace contextRef="#ctx0" brushRef="#br0" timeOffset="298.001">1072 395,'33'-16,"0"-2,-2-1,-1-1,0-2,-1-1,-2-1,0-1,-2-2,1-2,25-67,-50 94,-1 0,1-1,0 1,-1 0,0-1,1 1,-1 0,0-1,0 1,-1-1,1 1,0 0,-1-1,1 1,-1 0,0-1,0 1,0 0,0 0,0 0,0 0,-1 0,1 0,-1 0,1 0,-1 0,0 1,0-1,1 1,-1-1,0 1,0 0,-1 0,1 0,0 0,0 0,-1 0,1 0,0 1,-1-1,1 1,-2 0,-10 0,1 1,-1 1,1 0,0 1,0 0,0 1,0 0,0 1,1 1,0 0,0 0,0 1,1 1,0 0,-9 9,4-4,1 1,0 0,1 1,1 0,0 2,1-1,1 1,1 1,0 0,1 0,1 1,0 0,5-10,1 0,-1-1,1 1,1 0,0 0,0 0,0 0,1 0,1 0,0 0,0 0,0 0,1 0,1 0,-1 0,2-1,-1 0,1 1,0-1,1 0,0-1,0 1,0-1,1 0,0-1,1 1,-1-1,1 0,13 7,1-1,0-1,1-1,0-1,0-1,1-1,0-1,0-1,1-1,-1-1,1-1,0-1,22-2,-14 2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12.6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358 904,'-342'781,"332"-761,5-11,11-19,427-695,-424 690,-7 9,1 0,0 1,1-1,-1 1,1 0,0 0,1 0,-1 1,1-1,0 1,0 0,3-2,-6 6,-1 1,1-1,-1 0,0 1,1 0,-1-1,0 1,0 0,1-1,-1 1,0 0,0 0,0 0,0 0,0 0,0 0,0 1,-1-1,1 0,0 0,-1 1,1-1,0 0,-1 1,0-1,1 0,-1 1,0-1,0 1,0-1,0 1,0-1,0 1,0-1,0 0,0 1,-1-1,1 1,0 0,3 49,-2 1,-3 0,-1-1,-9 40,11-85,-1-3,1 1,0 0,0-1,0 1,0 0,0 0,1 0,0-1,0 1,0 0,0 0,1 0,-1 0,1-1,0 1,0 0,0 0,1-1,-1 1,1-1,0 1,0-1,0 0,0 0,1 0,2 3,-1-6,-1-1,1 1,0-1,-1 1,1-1,0 0,-1 0,1-1,-1 1,0-1,1 1,-1-1,0 0,0-1,0 1,0 0,0-1,-1 0,1 1,0-3,6-3,30-31,-2-1,-2-2,-2-1,-2-2,18-35,35-47,-53 92,-31 35,1-1,-1 1,1-1,0 1,-1 0,1-1,-1 1,1 0,0-1,0 1,-1 0,1 0,0 0,-1 0,1 0,0 0,0 0,-1 0,1 0,0 0,-1 0,1 0,0 1,0-1,-1 0,1 0,0 1,-1-1,1 0,-1 1,1-1,0 1,-1-1,1 1,-1-1,1 1,-1-1,0 1,1-1,-1 1,1 0,-1-1,0 1,0 0,1-1,-1 1,0 0,0 0,0-1,0 1,0 0,0-1,0 1,0 0,0 0,0 0,6 167,-9-109,3-49,8 90,-7-97,-1 0,1-1,0 0,0 1,1-1,-1 0,0 1,1-1,-1 0,1 0,0 0,0 0,0 0,0-1,0 1,0-1,0 1,0-1,0 0,1 1,-1-1,1-1,-1 1,1 0,-1 0,1-1,0 0,-1 1,1-1,-1 0,1 0,0 0,-1-1,1 1,1-1,5-1,0 0,0-1,-1 0,1-1,-1 0,1 0,-1-1,0 0,-1 0,1-1,1-1,10-8</inkml:trace>
  <inkml:trace contextRef="#ctx0" brushRef="#br0" timeOffset="279.889">1712 649,'-48'60,"3"2,2 1,3 3,3 1,-11 30,27-7,21-87,0-1,0 1,0-1,0 1,0-1,1 1,-1-1,1 1,-1-1,1 0,0 1,0-1,0 0,0 1,0-1,1 0,-1 0,1 0,0 0,-1-1,1 1,0 0,0-1,0 1,0-1,0 1,0-1,0 0,1 0,-1 0,0 0,1-1,-1 1,2 0,7-2,-1 0,1-1,-1 0,1-1,-1 0,0 0,0-1,0 0,-1-1,0 0,1-1,-2 0,1 0,-1-1,0 0,0 0,1-4,3 0,0-1,-1 0,-1 0,0-1,-1-1,0 0,-1 0,-1-1,0 0,-1 0,0 0,-2-1,0 0,0 0,-2 0,0 0,0-1,-2 1,0 0,-1-1,0 1,-2 0,0 0,-3-11,4 23,0-1,0 0,0 1,0-1,-1 1,0 0,0 0,0 0,0 0,-1 0,0 1,1-1,-1 1,0 0,-1 0,-15-8</inkml:trace>
  <inkml:trace contextRef="#ctx0" brushRef="#br0" timeOffset="629.139">2390 1,'-23'77,"3"2,4 0,4 1,0 29,25 99,2-67,-16 104,-10-209,5-31</inkml:trace>
  <inkml:trace contextRef="#ctx0" brushRef="#br0" timeOffset="866.596">1967 678,'39'-5,"36"-6,15-1,2-4,-6 1,-7-1,-12 1,-8 4,-10-2,-7 3,-7 2,-5 2,-2-2,-1 0,-5 1</inkml:trace>
  <inkml:trace contextRef="#ctx0" brushRef="#br0" timeOffset="1014.659">2955 649,'0'0</inkml:trace>
  <inkml:trace contextRef="#ctx0" brushRef="#br0" timeOffset="1262.71">2955 85,'0'0</inkml:trace>
  <inkml:trace contextRef="#ctx0" brushRef="#br0" timeOffset="1512.765">3350 368,'-20'51,"2"1,3 1,-7 49,21-100,0 1,0-1,0 1,0-1,1 1,-1-1,1 0,0 1,0 0,0-1,0 1,0-1,0 1,1-1,-1 1,1-1,0 0,0 1,0-1,0 0,0 1,0-1,0 0,1 0,-1 0,1 0,0 0,0 0,-1-1,1 1,0-1,0 1,1-1,-1 0,0 1,0-1,1 0,-1 0,0-1,1 1,2 0,7-4,-1-1,1 0,-1 0,0-1,0 0,0-1,-1-1,0 0,0 0,0-1,-1 0,0 0,-1-1,0 0,0-1,-1 0,0 0,2-6,-2 6,-1 0,0-1,-1 1,0-1,0 0,-1-1,-1 1,0-1,-1 1,0-1,0 0,-1 0,-1 0,0 0,-1 1,0-1,-1 0,0 0,-1 1,-3-9,4 17,0-1,0 1,-1 0,1 1,-1-1,0 0,1 1,-1 0,-1-1,1 1,0 0,0 1,-1-1,1 1,-1-1,1 1,-1 0,0 0,1 1,-1-1,0 1,0-1,0 1,1 1,-1-1,0 0,0 1,1 0,-3 0,-18 6</inkml:trace>
  <inkml:trace contextRef="#ctx0" brushRef="#br0" timeOffset="1835.401">3830 509,'194'-291,"-193"291,-1 1,0 0,0 0,0 0,1 0,-1 0,0 0,1 0,-1 0,1-1,-1 1,1 0,-1 0,1-1,0 1,-1 0,1-1,0 1,0 0,-1-1,1 1,0-1,0 0,0 1,0-1,-1 1,1-1,0 0,0 0,0 0,0 0,0 1,0-1,0 0,0 0,0-1,0 1,0 0,0 0,0 0,-1-1,1 1,0 0,0-1,0 1,0-1,0 1,-1-1,1 1,0-1,-1 0,1 1,0-1,-1 0,1 0,-1 1,1-1,-1 0,1 0,-1 0,1 0,-1 1,0-1,0 0,1 0,-1 0,0 0,1 5,-1 1,1 0,1-1,-1 1,1-1,0 1,0-1,0 0,0 0,1 0,-1 0,1 0,0-1,1 1,-1-1,0 0,1 0,0 0,0 0,0 0,0-1,0 0,0 0,1 0,-1-1,1 1,-1-1,1 0,0 0,1 0,1-1,0 0,0 0,0 0,0-1,0 0,0 0,0-1,-1 0,1 0,0-1,-1 0,0 0,0 0,0-1,0 0,0 0,-1 0,1-1,-1 0,0 0,-1 0,1 0,-1-1,0 0,-1 0,1 0,-1 0,0-1,-1 1,0-1,0 1,0-1,0 0,-1-1,2-17</inkml:trace>
  <inkml:trace contextRef="#ctx0" brushRef="#br0" timeOffset="2651.711">2899 622,'0'4,"0"7,0 7,0 4,0 4,0 1,0 2,0 1,-5-1,-2 1,1-1,1-1,1-4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1864 0,'23'80,"-4"0,-2 1,-5 1,-3 1,-3-1,-6 65,-1-94,-1-24,1 0,1-1,2 1,1 0,5 17,-9-45,1 0,0 0,0 0,0 0,0 0,1 0,-1 0,0 0,0 0,1 0,-1 0,0 0,1 0,-1 0,1 0,-1 0,1-1,-1 1,1 0,0 0,-1 0,1-1,0 1,0 0,0-1,0 1,-1-1,1 1,0-1,0 1,0-1,0 0,0 1,0-1,0 0,0 0,0 0,0 0,0 0,0 0,0 0,0 0,0 0,0 0,0-1,0 1,0 0,0-1,0 1,0-1,1 1,39-42,-36 35,184-197,-187 200,1 1,-1-1,1 1,0 0,-1 0,1 0,1 0,-1 1,0-1,1 1,-1 0,1 0,-1 0,1 0,0 1,0-1,0 1,0 0,0 0,0 1,0-1,1 1,-1 0,0 0,0 0,0 1,0-1,0 1,0 0,0 0,0 1,0-1,0 1,0 0,-1 0,1 0,-1 0,2 1,0 7,-1-1,0 0,0 1,-1 0,0 0,-1 0,0 0,0 0,-1 1,-1-1,0 0,0 1,-2 7,4 50,1-56,3-6</inkml:trace>
  <inkml:trace contextRef="#ctx0" brushRef="#br0" timeOffset="582.702">2879 593,'-36'19,"1"1,1 2,0 2,2 1,1 1,-4 6,-1 30,36-60,-1-1,1 1,0 0,0-1,0 1,0 0,0 0,0-1,0 1,1 0,-1-1,1 1,-1-1,1 1,-1 0,1-1,0 1,0-1,0 0,0 1,0-1,0 0,0 1,1-1,-1 0,0 0,1 0,-1 0,0 0,1 0,-1-1,1 1,0 0,-1-1,1 1,0-1,-1 0,1 1,0-1,0 0,9-1,0 0,-1 0,1-1,0 0,0-1,-1-1,0 1,0-2,0 1,0-2,0 1,-1-1,0 0,-1-1,1 0,5-7,-8 10,18-17,49-26,-70 48,0 0,-1 0,1 0,0 0,0 1,0-1,-1 1,1 0,-1 0,0 0,1 0,-1 0,0 0,0 0,0 1,0-1,-1 1,1 0,-1-1,1 1,-1 0,0 0,0 0,0 0,-1 0,1 0,-1 0,1 0,-1 2,5 13,36 54,-40-70,1 0,-1-1,1 1,-1-1,1 0,0 1,0-1,-1 0,1 0,0 0,0 0,0 0,0 0,0-1,0 1,1-1,-1 1,0-1,0 0,0 0,0 0,0 0,1 0,-1 0,0-1,0 1,0-1,0 1,0-1,0 0,0 0,0 0,0 0,0 0,0 0,0-1,8-8,0 0,0-1,-1 0,0-1,-1 1,-1-2,0 1,0-1,-1 0,-1 0,0-3,29-54,-24 52,-2 2</inkml:trace>
  <inkml:trace contextRef="#ctx0" brushRef="#br0" timeOffset="1497.717">3246 677,'0'0,"1"1,-1-1,0 0,1 0,-1 0,0 0,0 0,1 0,-1 0,0 0,1 0,-1 0,0 0,1 0,-1-1,0 1,1 0,-1 0,0 0,0 0,1 0,-1-1,0 1,0 0,1 0,-1-1,0 1,108 128,-108-127,0 0,1 0,0 0,-1 0,1 0,-1 0,1 0,0 0,0 0,0-1,-1 1,1 0,0 0,0-1,0 1,0-1,0 1,0-1,0 1,1-1,-1 1,0-1,0 0,0 0,0 0,0 0,1 0,-1 0,0 0,0 0,0 0,0 0,0 0,1-1,-1 1,0-1,0 1,0 0,0-1,0 0,0 1,1-2,21-44,-6-17,34-74,-39 120</inkml:trace>
  <inkml:trace contextRef="#ctx0" brushRef="#br0" timeOffset="-1488.72">197 593,'-21'107,"18"-94,0 0,1 0,1 1,0-1,1 1,1-1,0 1,0-1,2 0,-1 1,2-1,0 0,0-1,2 2,-4-11,0-1,0 1,0-1,1 1,-1-1,1 0,0 0,-1 0,1-1,0 1,0-1,0 1,0-1,1 0,-1 0,0 0,0-1,1 1,-1-1,0 0,1 0,-1 0,0 0,1 0,-1-1,0 0,1 1,-1-1,0 0,0-1,0 1,0-1,0 1,1-2,93-70,5-84,-101 156,-1 1,1-1,-1 0,1 1,-1-1,1 0,0 1,-1-1,1 1,0-1,-1 1,1 0,0-1,0 1,0-1,-1 1,1 0,0 0,0 0,0-1,0 1,-1 0,1 0,0 0,0 0,0 0,0 1,0-1,-1 0,1 0,0 1,0-1,0 0,-1 1,1-1,0 0,0 1,-1-1,1 1,0 0,-1-1,1 1,-1-1,1 1,0 0,-1 0,0-1,1 1,-1 0,1 0,-1 0,24 49,-20-37,-3-7,1-1,0 1,-1 0,2-1,-1 1,1-1,-1 0,1 0,1 0,-1 0,1 0,0-1,0 1,0-1,1 0,-1-1,1 1,0-1,0 0,0 0,1 0,-1-1,1 1,-1-2,1 1,0 0,-1-1,1 0,0-1,0 1,0-1,0 0,0-1,0 1,0-1,0 0,3-2,6-7,0-1,-1 0,0-2,-1 1,-1-2,0 0,0 0,-2-1,0 0,0-1,-2 0,0-1,-1 0,0 0,-1 0,-1-1,0-6,12-78,-17 90</inkml:trace>
  <inkml:trace contextRef="#ctx0" brushRef="#br0" timeOffset="-1015.211">1186 734,'11'-2,"0"-1,0 0,-1-1,0 0,1-1,-1 1,-1-2,1 0,-1 0,0-1,-1 0,1 0,-1-1,-1 0,1 0,-1-1,-1 0,0 0,0-1,-1 0,0 0,-1 0,1-2,-4 10,-1-1,1 0,0 0,-1 1,0-1,0 0,0 0,0 0,0 1,-1-1,1 0,-1 0,0 0,1 1,-1-1,-1 1,1-1,0 1,-1-1,1 1,-1-1,1 1,-1 0,0 0,0 0,0 0,-1 0,1 1,0-1,-1 1,1-1,-1 1,1 0,-1 0,1 0,-1 0,0 0,0 1,0-1,-4 0,-1 0,1 0,-1 1,0 0,1 1,-1-1,1 1,-1 1,1 0,-1 0,1 0,0 1,-7 3,2 2,1 0,0 1,1 0,-1 1,2 0,0 0,0 1,1 0,0 1,1 0,0 0,1 1,0 0,1 0,-1 4,4-9,1 1,-1-1,1 1,1-1,0 1,0 0,0-1,1 1,1-1,-1 1,1-1,1 0,0 1,0-1,0-1,1 1,0 0,1-1,-1 0,1 0,1 0,-1-1,1 1,1-1,-1-1,1 1,0-1,0 0,0-1,8 4,-3-1,0-1,1 0,0-1,0 0,0-1,0-1,1 0,-1-1,1 0,-1-1,1 0,0-1,9-2,2-3</inkml:trace>
  <inkml:trace contextRef="#ctx0" brushRef="#br0" timeOffset="4363.664">3697 706,'12'2,"-1"-1,1 0,0-1,0-1,-1 0,1 0,-1-1,1 0,-1-1,1-1,-1 0,-1 0,1-1,0 0,-1-1,0 0,-1-1,1 0,-1 0,0-1,-1 0,-6 5,0 1,-1-1,1 0,0 1,-1-1,0 0,0 0,0 0,0 0,0 0,-1 0,1 0,-1 0,0 0,1-1,-2 1,1 0,0 0,-1 0,1 0,-1 0,0 0,0 0,0 0,0 0,-1 0,1 1,-1-1,0 0,1 1,-1 0,-1-1,1 1,0 0,0 0,-1 0,1 0,-1 0,0 1,1-1,-1 1,0 0,0-1,0 1,0 1,0-1,0 0,0 1,0-1,0 1,0 0,0 0,-3 1,-4 1,0 0,0 2,0-1,0 1,1 0,-1 1,1 0,0 1,1 0,-1 0,1 1,0 0,1 0,0 1,0-1,0 2,1-1,1 1,-1 0,1 0,1 1,0-1,0 1,1 0,0 0,-1 7,5-9,0 0,0-1,0 1,1-1,0 1,1-1,0 0,0 0,0 0,1 0,0 0,0-1,1 0,0 0,0 0,0 0,1-1,0 0,0 0,0 0,0-1,1 0,0 0,0-1,0 0,0 0,0-1,1 0,-1 0,1 0,4-1,30 9,89 4,-107-18</inkml:trace>
  <inkml:trace contextRef="#ctx0" brushRef="#br0" timeOffset="46510.471">7140 480,'21'33,"2"0,0-2,2-1,27 25,-47-50,0 0,0-1,0 0,1 0,0 0,0-1,0 0,0 0,0 0,1-1,-1 0,1 0,-1 0,1-1,0 0,0-1,0 1,-1-1,1-1,0 1,0-1,0 0,-1-1,1 0,-1 0,1 0,-1-1,0 1,0-2,0 1,0-1,0 0,-1 0,0 0,1-1,-2 0,1 0,-1 0,1 0,-1-1,1-4,1 1,-2-1,1 0,-1-1,-1 1,0-1,0 0,-1 0,0 0,-1 0,-1 0,1 0,-2-2,1 1</inkml:trace>
  <inkml:trace contextRef="#ctx0" brushRef="#br0" timeOffset="46899.763">8128 339,'-4'2,"-17"4,1 1,0 1,1 0,0 2,0 0,1 1,1 1,0 1,0 0,-11 13,27-25,0 0,0 0,0 0,0 0,0 0,0 1,0-1,0 0,1 0,-1 1,0-1,1 0,-1 1,1-1,0 1,-1-1,1 1,0-1,0 0,0 1,0-1,0 1,0-1,1 1,-1-1,0 1,1-1,-1 0,1 1,-1-1,1 0,0 1,0-1,-1 0,1 0,0 0,0 0,0 0,0 0,0 0,1 1,59 23,-35-17,-22-7,-1 0,0 1,0-1,0 1,0-1,0 1,0 0,0 0,0 0,-1 1,1-1,-1 1,1-1,-1 1,0 0,0 0,-1 0,1 0,0 0,-1 0,0 0,0 1,0-1,0 0,0 1,-1-1,1 1,-1-1,0 1,0-1,-1 1,1-1,-1 1,1-1,-1 0,0 1,0-1,-1 0,1 0,-1 0,1 0,-1 0,0 0,0 0,-1 0,-2 4,-1 0,-1 0,1-1,-1 0,0-1,-1 1,1-1,-1-1,0 1,0-2,0 1,-1-1,0 0,1 0,-1-1,0-1,0 1,0-1,0-1,0 0,0 0,-1-1,-9-4</inkml:trace>
  <inkml:trace contextRef="#ctx0" brushRef="#br0" timeOffset="47243.63">8298 593,'33'-17,"-1"-1,0-2,-2-1,0-1,-1-2,21-22,-49 45,1 0,0 0,0-1,-1 1,1 0,-1 0,1-1,-1 1,1-1,-1 0,0 1,0-1,0 0,0 1,0-1,0 0,-1 0,1 0,0 0,-1 0,1 0,-1 0,0 0,0 0,0 0,0 0,0 0,0 0,-1 0,1 0,-1 0,1 0,-1 0,0 0,1 0,-1 0,0 1,0-1,-1 0,1 1,0-1,0 1,-1-1,1 1,-1-1,1 1,-1 0,0 0,0 0,0 0,-9 0,-1 0,1 1,0 0,-1 1,1 1,0 0,-1 0,1 1,0 1,1 0,-1 0,1 1,0 0,0 1,0 0,1 0,0 1,-7 7,7-8,0 1,1 0,0 1,0-1,1 2,0-1,1 1,0 0,0 0,0 0,1 1,1 0,0 0,0 0,1 1,0-1,1 1,0 0,1 0,0 0,1-1,0 1,0 0,1 0,3 10,1-16,0 0,0-1,1 0,0 0,0 0,0 0,0-1,0 0,1 0,-1-1,1 0,0 0,0-1,0 1,-1-2,1 1,0-1,0 0,0 0,0-1,0 0,0 0,0 0,2-2,19-1,-2-2,1-1,-1 0,0-2,0-1,18-11,-20 10</inkml:trace>
  <inkml:trace contextRef="#ctx0" brushRef="#br0" timeOffset="47692.447">8947 424,'-15'7,"0"1,0 1,1 0,0 1,0 0,1 2,1-1,0 1,0 1,1 0,1 1,-7 12,15-24,1 0,-1 1,1-1,0 1,0 0,0-1,0 1,0 0,0-1,1 1,0 0,-1 0,1 0,0 0,0-1,1 1,-1 0,0 0,1 0,0-1,0 1,0 0,0-1,0 1,0-1,1 1,-1-1,1 1,-1-1,1 0,0 0,0 0,0 0,0 0,1 0,-1-1,0 1,1-1,-1 1,1-1,0 0,-1 0,1 0,0-1,-1 1,1 0,0-1,2 0,6 2,-1-2,1 1,0-2,-1 1,1-1,-1-1,1 0,-1 0,0-1,0-1,0 1,0-2,-1 1,1-1,-1-1,0 0,-1 0,1 0,2-5,20-18,-2-1,-2-2,0 0,6-15,-2 6,-20 29,0-1,0-1,-1 0,-1 0,0-1,-1 0,-1 0,-1-1,0 1,0-2,-2 1,0-1,-1 1,-1-1,1-13,-5 23,0 1,-1 0,1 0,-1 1,0-1,-1 1,1-1,-1 1,0 0,-1 0,1 1,-1-1,0 1,0 0,0 0,0 1,-1-1,0 1,0 1,1-1,-2 1,1 0,0 0,0 1,-1-1,1 1,0 1,-1-1,1 1,-1 1,1-1,-1 1,1 0,0 0,0 1,-1 0,1 0,0 0,0 1,1 0,-2 1,-5 3,1 1,0 0,1 0,0 2,1-1,0 1,0 0,1 1,0 0,1 0,0 1,1 0,0 0,1 0,0 1,1 0,1 0,0 0,0 0,2 0,0 1,0-1,1 1,0-1,2 0,-1 1,2-1,0 0,0 0,1 0,1-1,0 1,4 7,4 1,0-2,2 1,0-1,1-1,0-1,2-1,0 0,1-1,0-1,1 0,1-2,0-1,0 0,1-1,1-2,0 0,1-1,116 26,-114-30</inkml:trace>
  <inkml:trace contextRef="#ctx0" brushRef="#br0" timeOffset="44124.426">5081 508,'0'-2,"0"1,0 0,0-1,0 1,0 0,-1 0,1-1,0 1,-1 0,1-1,-1 1,1 0,-1 0,1 0,-1 0,0 0,0-1,0 1,1 0,-1 0,0 1,0-1,0 0,0 0,-1 0,1 1,0-1,0 1,0-1,-1 1,1-1,0 1,0 0,-1-1,1 1,0 0,-1 0,1 0,0 0,-1 0,1 0,0 0,0 1,-1-1,1 0,0 1,0-1,-1 1,1 0,0-1,0 1,0 0,0-1,0 1,0 0,0 0,0 0,0 0,0 0,0 0,0 1,-9 4,0 1,0 0,0 0,1 1,0 0,1 1,0 0,0 0,1 1,0 0,1 0,0 1,0-1,1 1,1 0,0 1,0-1,1 1,0 0,1 0,1 0,0 0,1 0,0 0,0 0,2 1,0-7,2 0,-1-1,1 1,0-1,0 0,0 0,1 0,-1 0,1-1,1 0,-1 0,0 0,1 0,0-1,0 0,0-1,0 1,0-1,1 0,-1 0,1-1,-1 0,1 0,-1-1,1 0,0 0,-1 0,1-1,-1 0,1 0,-1-1,1 0,-1 0,0 0,0-1,0 0,0 0,0 0,-1-1,1 0,-1 0,2-2,11-9,-1-1,-1-1,-1 0,0-1,-1 0,-1-1,0-1,-2 0,-1-1,7-16,-15 33,-1 0,1 1,0-1,-1 0,0 0,0 0,0 0,-1 0,1 0,-1 0,0 0,0-1,-1 1,1 0,-1 0,0 0,0 0,0 0,0 1,-1-1,1 0,-1 0,0 1,0-1,-1 1,1 0,-1-1,1 1,-1 0,0 1,0-1,-1 0,1 1,0 0,-1 0,1 0,-1 0,0 0,0 1,0 0,-2-1,-1 0,0 1,0-1,-1 2,1-1,0 1,0 0,0 0,-1 1,1 0,0 0,0 1,0 0,0 0,1 1,-1 0,1 0,-2 1,-12 8</inkml:trace>
  <inkml:trace contextRef="#ctx0" brushRef="#br0" timeOffset="44863.643">5616 451,'-207'332,"171"-291,138-168,22-36,-124 162,0 0,1 0,-1 1,0-1,1 0,-1 0,0 0,1 0,-1 0,1 0,0 1,-1-1,1 0,0 0,-1 1,1-1,0 0,0 1,-1-1,1 1,0-1,0 1,0-1,0 1,0 0,0 0,0-1,0 1,0 0,0 0,0 0,0 0,0 0,0 0,0 0,0 0,0 0,0 1,-1-1,1 0,0 1,0-1,0 0,0 1,0-1,0 1,-1 0,1-1,0 1,0 0,-1-1,1 1,0 0,-1 0,1-1,-1 1,1 0,-1 0,1 0,-1 0,0 0,0 0,1 0,-1 0,0 0,-25 168,24-165,1 0,0 0,0 0,0 0,1 0,-1 0,1 0,0 0,0 0,1 0,-1 0,1 0,-1-1,1 1,1-1,-1 1,0-1,1 0,-1 0,1 0,0 0,0 0,0-1,1 1,-1-1,1 0,-1 0,1 0,0 0,-1-1,1 0,0 1,0-2,0 1,0 0,0-1,0 1,1-1,-1 0,0-1,0 1,1-1,8-5,0 0,-1-1,1 0,-1-1,0 0,-1-1,0-1,-1 0,0 0,0-1,-1 0,0 0,-1-1,-1-1,0 1,5-12,3-42,-19 50</inkml:trace>
  <inkml:trace contextRef="#ctx0" brushRef="#br0" timeOffset="45224.938">6125 84,'4'7,"-1"0,0 0,0 0,0 1,-1-1,0 1,0-1,-1 1,0 0,-1 0,1 0,-2 5,-22 142,-6 69,1-55,27-146</inkml:trace>
  <inkml:trace contextRef="#ctx0" brushRef="#br0" timeOffset="45742.387">6322 537,'-3'8,"-2"5,0 0,1 1,0-1,1 1,0 0,1 0,1 0,0 0,1 0,0 0,3 12,-3-25,0 1,0-1,1 1,-1-1,0 1,1-1,-1 0,1 1,-1-1,1 0,0 0,-1 1,1-1,0 0,0 0,0 0,0 0,0 0,0 0,0 0,0 0,1 0,-1-1,0 1,1 0,-1-1,0 1,1-1,-1 1,0-1,1 0,-1 0,1 1,-1-1,1 0,-1 0,0 0,1-1,-1 1,1 0,-1-1,1 1,-1 0,0-1,1 0,-1 1,1-2,53-46,58-93,-112 141,0-1,0 0,0 1,0-1,0 1,0-1,0 1,1-1,-1 1,0 0,0-1,0 1,0 0,0 0,1 0,-1 0,0 0,0 0,0 0,0 1,0-1,1 0,-1 1,0-1,0 1,0-1,0 1,0-1,0 1,0 0,0-1,0 1,-1 0,1 0,0 0,0 0,-1-1,1 1,0 0,-1 0,1 1,-1-1,1 0,-1 0,0 0,1 0,-1 0,0 0,0 0,0 1,16 60,-13 261,-4-89,1-223,-2-1,1 1,-1 0,-1-1,0 1,0-1,-1 0,0 0,-1 0,0 0,-1-1,0 0,0 0,-1 0,0-1,-1 0,1-1,-2 0,1 0,-7 4,14-10,-1 0,0 0,0 0,0 0,0 0,0 0,0-1,0 1,0-1,0 1,-1-1,1 0,0 0,0 0,0 0,0 0,-1-1,1 1,0-1,0 1,0-1,0 0,0 1,0-1,0 0,0 0,1-1,-1 1,0 0,0-1,1 1,-1-1,1 1,0-1,-1 0,1 1,0-1,0 0,0 0,0 0,0 0,0-2,-13-92,14 77,1-1,1 1,1-1,0 1,1 0,1 0,1 1,1-1,0 1,1 1,1-1,1 1,2-1,8-10,-1 3</inkml:trace>
  <inkml:trace contextRef="#ctx0" brushRef="#br0" timeOffset="54277.457">10189 762,'2'-18,"1"0,1 0,1 0,0 1,1 0,1 0,1 1,0 0,1 0,1 0,1 1,0 1,0 0,2 1,-1 0,2 0,0 2,0 0,1 0,0 1,-14 9,1-1,-1 1,1-1,-1 1,1-1,-1 1,1 0,0 0,0 0,0 0,-1 0,1 0,0 1,0-1,0 0,0 1,0 0,0-1,0 1,1 0,-1 0,0 0,0 0,0 1,0-1,0 1,0-1,0 1,0-1,0 1,0 0,-1 0,1 0,0 0,0 0,-1 1,1-1,-1 0,1 1,-1-1,1 1,-1 0,0-1,1 2,1 13,0-1,0 1,-1 0,-1 0,-1 0,0 0,-1 0,-2 4,1 27,1-34,0-12,1 0,-1 0,0 0,1 0,-1 0,1 0,0 0,-1 0,1 0,0 0,-1 0,1 1,0-1,0 0,0 0,0 0,0 1,0-1,1 0,-1 0,0 0,0 0,1 0,-1 0,1 1,-1-1,1 0,0 0,-1 0,1 0,0-1,0 1,-1 0,1 0,0 0,0-1,0 1,0 0,0-1,0 1,0-1,0 1,0-1,0 1,1-1,-1 0,0 0,0 1,0-1,0 0,1 0,-1 0,0 0,0-1,0 1,0 0,1 0,-1-1,0 1,0 0,1-1,24-13,-1-1,0-1,-1-1,-1-1,15-15,106-71,-143 103,1-1,0 1,-1 0,1 0,0 0,0 0,0 0,0 0,0 0,0 0,0 1,0-1,1 1,-1 0,0-1,0 1,0 0,1 0,-1 1,0-1,0 0,0 1,0-1,0 1,0 0,1-1,-1 1,-1 0,1 0,0 1,0-1,0 0,-1 1,1-1,0 1,-1-1,1 1,-1 0,0-1,0 1,0 0,0 0,0 0,0 0,1 2,-1 6,1 1,-1-1,-1 0,0 0,0 1,-1-1,0 0,-1 0,0 0,-2 5,-3 19,12 0,5-24</inkml:trace>
  <inkml:trace contextRef="#ctx0" brushRef="#br0" timeOffset="80103.415">367 1750,'-25'198,"10"36,-34 43,46-243,4-29</inkml:trace>
  <inkml:trace contextRef="#ctx0" brushRef="#br0" timeOffset="80357.274">0 2258,'39'-5,"36"-11,10-3,1-3,-10 3,-8-1,-11 3,-10 4,-9 0,-5 3,-9-3,-4 2,-5-3,-5 1</inkml:trace>
  <inkml:trace contextRef="#ctx0" brushRef="#br0" timeOffset="80787.135">819 1665,'-20'62,"2"0,2 1,4 1,2 0,3 1,3 0,3-49,1 0,1 1,0-1,1 0,1 0,1-1,0 1,1-1,0 1,1-2,6 10,-11-21,2 0,-1 0,0 0,1-1,-1 1,1-1,0 1,-1-1,1 0,0 0,1 0,-1-1,0 1,0-1,1 1,-1-1,1 0,-1 0,1-1,-1 1,1-1,0 0,-1 0,1 0,0 0,-1-1,1 1,-1-1,1 0,-1 0,3-1,105-53,-104 51,0-1,52-22,-58 26,1 1,-1 0,1 0,-1 0,1 0,-1 0,0 0,1 0,-1 0,1 1,-1-1,1 1,-1-1,0 1,1-1,-1 1,0 0,0 0,1-1,-1 1,0 0,0 0,0 0,0 1,0-1,0 0,0 0,-1 0,1 1,0-1,-1 0,1 1,0-1,-1 0,0 1,1-1,-1 1,0-1,0 1,0 0,5 24,-5-18,1-1,-1 1,2-1,-1 0,1 1,0-1,1 0,0 0,0 0,0-1,1 1,0-1,0 1,1-1,0-1,4 5,3-4</inkml:trace>
  <inkml:trace contextRef="#ctx0" brushRef="#br0" timeOffset="81203.374">1468 2342,'26'-11,"0"-1,0-1,-1-1,-1-2,-1 0,0-2,-1 0,15-18,-35 35,0 0,0-1,0 1,0-1,0 0,0 0,-1 0,1 1,-1-2,1 1,-1 0,0 0,0 0,0 0,0-1,0 1,0-1,-1 1,1 0,-1-1,1 1,-1-1,0 1,0-1,0 1,-1-1,1 1,-1-1,1 1,-1-1,0 1,0 0,0-1,0 1,0 0,0 0,-1 0,1 0,-1 0,1 0,-1 0,0 0,0 1,0-1,0 1,-6-1,0 0,0 0,0 1,0 0,0 1,0 0,0 0,0 1,0 0,0 0,0 1,0 0,0 1,0-1,1 1,0 1,-1 0,1 0,0 0,1 1,-1-1,1 2,0-1,0 1,1 0,-1 0,1 0,1 1,-1 0,1 0,0 0,-1 5,0-5,1 1,0 0,0 1,0-1,1 1,1 0,-1-1,1 1,1 0,0 0,0 0,0 1,2-1,-1 0,1 0,0 0,1 0,0 0,0 0,1-1,0 1,1-1,0 1,0-1,1 0,-1-2,1-1,0 1,1-1,-1 0,1-1,0 1,0-1,1 0,-1-1,1 0,0 0,0 0,0-1,0 0,0 0,0-1,1 0,-1 0,1 0,-1-1,0-1,1 1,3-1,45-1,-31 1</inkml:trace>
  <inkml:trace contextRef="#ctx0" brushRef="#br0" timeOffset="82038.249">2936 2202,'-4'-5,"1"1,-1 1,0-1,0 0,0 1,0 0,0 0,-1 0,0 0,1 1,-1 0,0 0,0 0,0 0,-1 1,1 0,0 0,0 0,-1 1,1 0,0 0,-1 0,1 1,0 0,-1 0,1 0,0 0,0 1,0 0,0 0,0 0,1 1,-1-1,1 1,-4 3,-4 1,0 1,1 0,0 1,0 0,1 0,0 1,1 1,0 0,1 0,0 0,0 1,2 0,-1 1,1 0,1 0,1 0,0 0,0 1,1-1,-1 15,4-22,-1-1,1 1,0-1,1 1,-1-1,1 1,0-1,0 1,1-1,0 0,0 0,0 0,0 0,1 0,0 0,0 0,0-1,1 0,-1 1,1-1,0 0,0-1,1 1,-1-1,1 0,-1 0,1 0,0-1,0 0,0 0,1 0,-1 0,0-1,1 0,0 0,11 1,-1-1,0 0,1-1,-1-1,0-1,0 0,0-2,0 1,0-2,-1 0,0-1,0 0,0-1,-1-1,7-5,-7 2</inkml:trace>
  <inkml:trace contextRef="#ctx0" brushRef="#br0" timeOffset="82418.359">3133 2428,'20'0,"1"-1,-1-1,1 0,-1-2,0 0,0-1,-1-1,0-1,0-1,0 0,-1-2,0 0,-1-1,0-1,-1 0,0-1,3-4,-16 15,-1 0,1 0,-1-1,0 1,1-1,-1 1,0-1,0 0,-1 1,1-1,-1 0,1 0,-1 0,0 0,0-1,0 1,0 0,-1 0,1-1,-1 1,0 0,0 0,0-1,-1 1,1 0,-1-1,0 1,1 0,-1 0,-1 0,1 0,0 0,-1 0,0 0,1 0,-1 1,0-1,-1 0,1 1,0 0,-1 0,1-1,-1 1,0 1,1-1,-1 0,0 1,0-1,0 1,-1 0,0 0,-5 2,-1 0,1 0,0 1,0 1,0-1,0 2,0-1,1 1,-1 0,1 1,0 0,0 0,1 1,0 0,0 0,0 1,1 0,0 0,0 1,0-1,1 1,1 0,-1 1,1-1,1 1,-1 0,1 0,1 0,0 0,0 0,0-2,-1 1,1-1,1 0,-1 1,1-1,1 0,-1 1,1-1,1 1,-1-1,1 1,0-1,1 1,0-1,0 0,1 0,0 0,0 0,0 0,1-1,0 0,0 1,1-1,0-1,0 1,0-1,0 0,1 0,0 0,0-1,0 0,3 1,9 0,-1 0,1-2,0 0,1-1,-1 0,0-2,0 0,1-1,-1-1,0-1,7-2,3-2</inkml:trace>
  <inkml:trace contextRef="#ctx0" brushRef="#br0" timeOffset="82807.291">3669 2596,'234'-305,"-233"304,-1 1,1-1,-1 0,1 1,-1-1,1 0,0 1,-1-1,1 1,0-1,0 1,-1-1,1 1,0-1,0 1,-1 0,1-1,0 1,0 0,0 0,0 0,0-1,0 1,-1 0,1 0,0 0,0 1,0-1,0 0,0 0,0 0,-1 1,1-1,0 0,0 1,0-1,-1 1,1-1,0 1,-1-1,1 1,0-1,-1 1,1 0,0-1,-1 1,1 0,-1-1,0 1,1 0,-1 0,0 0,1 0,-1-1,0 1,0 0,1 0,-1 0,0 0,0 0,0 0,0-1,0 1,-1 0,1 0,0 0,0 0,-1 0,43 132,-38-127,0 0,1 0,0-1,0 1,1-1,-1-1,1 1,0-1,0 0,1 0,-1 0,1-1,0 0,-1-1,1 0,1 0,-1 0,0-1,0 0,1 0,-1-1,0 0,1 0,-1 0,1-1,1 0,0 0,0 0,0-1,-1 0,1 0,-1-1,1 0,-1 0,0-1,0 0,-1-1,1 0,-1 0,0 0,0-1,0 0,-1 0,0-1,-1 0,1 0,-1 0,0-1,-1 0,0 0,0 0,-1 0,0-2,6-15</inkml:trace>
  <inkml:trace contextRef="#ctx0" brushRef="#br0" timeOffset="83104.644">4685 1552,'14'79,"-3"1,-4 0,-3 1,-4-1,-4 23,1 38,-24 37,-9-100,26-64</inkml:trace>
  <inkml:trace contextRef="#ctx0" brushRef="#br0" timeOffset="83339.281">4488 2116,'38'0,"23"0,5 0,-3 0,-8 0,-9 0,-7 0,-5 0,-4 0,-2 0,-1 0,-5 0</inkml:trace>
  <inkml:trace contextRef="#ctx0" brushRef="#br0" timeOffset="83954.92">5052 2202,'20'3,"0"-1,1-1,-1 0,0-2,1 0,-1-1,0-1,0-1,0-1,15-6,-33 11,0-1,0 1,0 0,-1-1,1 1,0-1,0 0,0 0,0 0,-1 0,1 0,0 0,-1 0,1 0,-1-1,1 1,-1-1,1 1,-1-1,0 1,0-1,0 0,0 0,0 1,0-1,-1 0,1 0,-1 0,1 0,-1 0,1 0,-1 0,0 0,0 0,0 0,0 0,-1 0,1 0,0 0,-1 0,0 0,1 0,-1 0,0 1,0-1,0 0,0 0,0 1,0-1,-1 0,1 1,0 0,-1-1,1 1,-1 0,-1-1,-4 0,-1 0,1 0,-1 1,1 0,-1 1,0-1,0 1,1 1,-1 0,0 0,1 0,-1 1,1 0,-1 1,1-1,0 1,0 1,0 0,1 0,-1 0,1 0,0 1,0 0,0 0,1 1,0 0,0 0,0 0,1 0,0 1,0 0,1 0,-1 1,-36 113,40-117,-1-1,1 1,0 0,0 0,0 0,0 0,0-1,1 1,0 0,0 0,0-1,0 1,1-1,-1 1,1-1,0 1,0-1,0 0,0 0,1 0,-1 0,1 0,0-1,0 1,0-1,0 0,0 1,0-1,1-1,-1 1,1 0,8 1,0 1,-1-2,1 0,0 0,0-1,0-1,0 0,0 0,0-1,0-1,0 0,0 0,0-1,-1-1,1 0,7-5,169-99,-167 92,-1-2,-1 0,0-2,-1 0,-1-1,0-3,33-38,-46 60,-1-1,0 0,-1 0,1 0,0 0,-1 0,0 0,1-1,-1 1,-1-1,1 0,-1 1,1-1,-1 0,0 0,0 0,0 0,-1 0,0 0,0 0,0 0,0 0,0 0,-1 0,1 0,-1 0,0 0,-2-2,0 5,-1 1,0-1,0 1,1-1,-1 1,0 0,0 0,0 1,0-1,0 1,1 0,-1 0,0 0,1 0,-1 1,1 0,-1-1,1 1,0 0,0 1,0-1,0 1,-2 1,0-1,0 0,1 1,-1 0,1-1,0 2,0-1,0 0,0 1,1 0,0 0,0 0,0 0,0 0,1 0,0 1,0 0,1-1,-1 1,1 0,0-1,1 1,0 0,0 0,0 0,0 0,1-1,0 1,0 0,1 0,-1-1,1 1,0-1,1 0,0 1,-1-1,2 0,-1 0,0-1,2 2,157 72,-156-73,-1 0,0 1,0-1,0 1,-1 0,0 0,0 0,0 1,-1 0,0-1,0 1,-1 0,0 0,0 0,-1 1,0-1,0 0,0 6,3 10,2-5</inkml:trace>
  <inkml:trace contextRef="#ctx0" brushRef="#br0" timeOffset="84593.3">6209 2229,'39'5,"26"2,8-1,-5-1,-8-1,-10-2,-8-6,-12-2</inkml:trace>
  <inkml:trace contextRef="#ctx0" brushRef="#br0" timeOffset="85373.817">6943 2116,'-11'8,"0"0,0 1,1 0,0 0,0 1,1 0,0 1,1 0,1 0,0 1,0 0,1 0,0 1,1 0,1-1,0 2,1-1,-1 3,5-12,-1-1,0 0,1 1,-1-1,1 0,0 0,0 0,0 0,0 0,1 0,-1 0,1 0,0 0,0-1,0 1,0 0,0-1,1 0,-1 0,1 1,-1-2,1 1,0 0,0 0,0-1,0 0,0 1,0-1,0 0,0 0,0-1,1 1,-1-1,2 0,4 1,0 0,0-1,-1 0,1 0,0-1,0-1,-1 1,1-1,-1-1,1 1,-1-2,6-2,-7 2,0-1,-1 0,0 0,0 0,0-1,0 0,-1 0,0 0,-1-1,1 0,-1 0,0 0,-1 0,0 0,0-1,-1 0,1 1,-2-1,1 0,-1 0,0 0,-1 0,0 0,0 0,-1 0,0 0,0 0,-1 0,0 0,0 1,-1-1,0 1,0-1,-1 1,0 0,0 0,-1 1,0-1,0 1,0 0,-1 0,0 1,0 0,0 0,-1 0,-3-1,2 1,-60-20,68 25,0 1,0-1,0 0,1 0,-1 0,0 0,0 1,0-1,0 0,0 0,0 1,0-1,1 0,-1 0,0 0,0 1,0-1,0 0,0 0,0 1,0-1,0 0,0 0,0 1,0-1,0 0,-1 0,1 0,0 1,0-1,0 0,0 0,0 1,0-1,-1 0,1 0,0 0,0 0,0 1,0-1,-1 0,1 0,0 0,0 0,0 0,-1 0,26 7,-8-9,0-1,0 0,-1-1,1-1,-1-1,-1 0,1-1,-1 0,0-2,0 1,-1-2,-1 0,0-1,0 0,-1-1,7-8,9-10,-2-1,0 0,-3-2,0-1,-2-1,-2-1,-1-1,2-10,3-55,-23 102,0 1,0-1,0 1,0-1,0 1,0-1,0 0,1 1,-1-1,0 1,0-1,0 0,1 1,-1-1,0 0,0 1,1-1,-1 0,0 1,1-1,-1 0,0 0,1 1,-1-1,0 0,1 0,-1 0,1 0,-1 1,0-1,1 0,-1 0,1 0,-1 0,1 0,-1 0,0 0,1 0,-1 0,1 0,-1 0,1 0,-1-1,0 1,1 0,-1 0,1 0,-1-1,0 1,1 0,-1 0,0-1,1 1,-1 0,0 0,0-1,1 1,-1 0,0-1,0 1,1-1,-1 1,0 0,15 37,13 59,-5 0,-4 2,5 93,-15-100,-5 0,-3 0,-9 69,7-137,-2 0,0 0,-2-1,0 1,-2-1,0 0,-1-1,-2 1,0-2,-1 1,-1-2,-1 1,-1-1,12-15,-1 0,0 0,-1-1,1 1,0-1,-1 0,0 0,0 0,0 0,0-1,0 0,0 1,-1-1,1-1,-1 1,0-1,1 0,-1 0,0 0,0-1,1 1,-1-1,0 0,0-1,0 1,1-1,-1 0,0 0,1 0,-1-1,1 0,-1 0,1 0,0 0,-1-1,1 1,-2-4,2-3,0 0,1-1,0 1,0-1,1 0,1 0,0 0,0 0,1 0,0 0,1 0,0 0,0 0,1 0,1 0,0 0,0 1,0-1,1 1,1 0,0 0,0 1,3-4,-5 6,7-16,2 1,1 0,0 1,1 1,1 0,1 1,10-8,-6 8</inkml:trace>
  <inkml:trace contextRef="#ctx0" brushRef="#br0" timeOffset="87054.427">9765 1948,'-39'11,"1"2,0 2,1 1,1 2,-14 9,43-24,1 0,-1 1,0 0,1 0,0 0,0 0,0 1,1 0,-1 0,1 1,0 0,1 0,-1 0,1 0,0 1,1-1,0 1,0 0,0 0,1 0,0 1,4-4,0-1,0 0,1 0,0-1,-1 1,1 0,0-1,0 0,1 1,-1-1,0-1,1 1,-1 0,1-1,-1 0,1 1,0-2,0 1,-1 0,1-1,0 1,0-1,0 0,0-1,-1 1,1-1,0 1,0-1,-1 0,1 0,1-1,17-4,0-1,-1-1,0-1,-1-1,0 0,6-6,86-38,-109 53,-1 0,1 0,0 0,-1 1,1-1,-1 1,1 0,0 0,-1 0,1 0,0 0,-1 0,1 1,-1 0,1-1,0 1,-1 0,0 0,1 0,-1 0,1 1,-1-1,0 1,0-1,0 1,0 0,0 0,0 0,-1 0,1 0,-1 0,1 0,-1 0,0 1,0-1,1 1,-2-1,1 1,0-1,-1 1,1-1,-1 1,0 0,1 1,1 14,-2-14,0 1,0-1,0 1,1-1,0 1,-1-1,2 0,-1 0,0 1,1-1,0 0,0 0,0 0,0-1,1 1,-1 0,1-1,0 0,0 1,1-1,-1 0,0-1,1 1,0-1,3 3,12 0</inkml:trace>
  <inkml:trace contextRef="#ctx0" brushRef="#br0" timeOffset="87388.295">10443 1891,'-39'24,"-21"13,-2 5,11-1,18-6,19-10,18-9,8-2,6-4,1 2,-4 3,-8 4,-11 4,-9 2,-8 2,-4-3,-3-7,2-5</inkml:trace>
  <inkml:trace contextRef="#ctx0" brushRef="#br0" timeOffset="87723.394">10894 1862,'-49'38,"37"-30,-1 1,1 0,0 1,1 0,0 1,1 1,0 0,0 0,-3 7,12-16,1 1,-1-1,1 0,0 1,0-1,0 0,0 0,0 1,1-1,-1 0,1 0,0 1,0-1,0 0,0 0,1 0,-1 0,1 0,0-1,0 1,0 0,0-1,0 1,1-1,-1 0,1 0,0 1,19 24,-20-23,0-1,1 1,-1 0,-1 0,1 0,0 0,-1 0,0 0,0 1,0-1,-1 0,0 1,1-1,-1 0,-1 1,1-1,-1 0,1 1,-1-1,0 0,-1 0,1 0,-1 0,0 0,0 0,0 0,-1 0,1-1,-1 1,0-1,0 0,0 0,0 0,0 0,-4 2,0 1,-1 0,0-1,0 0,0 0,0-1,-1 0,1 0,-1-1,0 0,0-1,-1 0,-2 1,-14 0</inkml:trace>
  <inkml:trace contextRef="#ctx0" brushRef="#br0" timeOffset="85660.127">7874 2173,'39'-10,"26"-3,8 1,-9 2</inkml:trace>
  <inkml:trace contextRef="#ctx0" brushRef="#br0" timeOffset="86657.028">8325 2371,'4'-22,"1"1,1-1,1 1,1 1,1-1,0 1,2 1,0 0,1 0,1 1,1 1,0 0,1 0,1 2,1 0,0 1,0 1,2 0,-1 1,2 2,3-2,-21 11,-1-1,1 1,0 0,0 0,0 0,0 0,0 0,1 0,-1 1,0-1,0 1,0-1,1 1,-1 0,0 0,0 0,1 0,-1 0,0 1,0-1,1 1,-1-1,0 1,0 0,0 0,0 0,0 0,0 0,0 0,0 1,-1-1,1 0,0 1,-1 0,1-1,-1 1,1 0,-1 0,0 0,0 0,0 0,0 0,0 0,0 0,-1 0,1 1,-1-1,1 1,-17 135,16-136,0-1,1 1,-1-1,0 1,1-1,-1 1,1-1,-1 0,1 1,0-1,-1 0,1 1,0-1,0 0,0 0,0 0,0 0,0 0,1 0,-1 0,0 0,0 0,1 0,-1-1,0 1,1-1,-1 1,1-1,-1 1,1-1,-1 0,1 0,-1 1,1-1,-1 0,1 0,-1-1,1 1,-1 0,1-1,-1 1,1 0,-1-1,1 0,-1 0,69-31,-68 31,247-140,-247 140,-1 0,1 0,0 0,-1 0,1 0,-1 1,1-1,0 0,0 1,-1 0,1-1,0 1,0 0,-1 0,1 0,0 0,0 0,0 1,-1-1,1 0,0 1,0-1,-1 1,1 0,-1 0,1-1,0 1,-1 0,1 0,-1 0,0 1,1-1,-1 0,0 1,0-1,0 0,0 1,0-1,0 1,0 0,0-1,-1 1,1 0,-1-1,1 1,-1 0,0 0,1-1,-1 1,0 0,0 0,0 0,5 135,0-117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37 165,'-3'1,"1"1,0-1,-1 0,1 1,0 0,0-1,0 1,0 0,0 0,1 0,-1 0,1 0,-1 1,1-1,0 0,-1 1,1-1,1 1,-1-1,0 1,1 0,-1-1,1 1,0 0,-1-1,2 1,-1 0,0-1,0 1,1 0,-1-1,1 1,0-1,0 1,0-1,0 1,0-1,1 0,-1 1,1-1,-1 0,1 0,0 0,0 0,0 0,0-1,0 1,0 0,0-1,3 1,6-1,0-1,-1-1,1 0,0-1,0 0,0 0,-1-1,0 0,1-1,-1 0,0-1,-1 0,1-1,-1 0,0 0,-1-1,1 0,-1-1,32-19,-18 11,-18 12,0 1,0-1,1 1,0 0,-1 0,1 0,0 0,1 1,-1 0,0 0,1 0,-1 1,1 0,-1 0,6 0,-8 2,0 1,-1 0,1-1,-1 1,0 0,1 0,-1 1,0-1,0 0,0 1,-1-1,1 1,-1-1,1 1,-1 0,0 0,0 0,0 0,0-1,0 2,14 27,-12-27,1 0,0 0,0 0,0 0,0-1,0 0,1 0,0 0,0-1,-1 1,2-1,-1 0,0-1,0 1,0-1,1 0,-1 0,1-1,-1 1,1-1,-1-1,0 1,1-1,-1 0,1 0,-1 0,0-1,5-1,10-5,-1 0,1-1,-1-1,-1-1,0-1,12-10,-20 15,2 0,-1-1,0-1,0 0,-1 0,0-1,-1 0,0-1,-1 0,0 0,0-1,-1 0,1-3,-2-7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0,'0'78,"12"231,7 68,8-94,-27-284,1 1,-1 0,1 0,-1-1,1 1,-1 0,1 0,-1 0,1 0,-1 0,1 0,-1 0,1 0,-1 0,1 0,-1 0,1 0,-1 0,1 0,-1 0,1 0,-1 0,1 1,-1-1,1 0,-1 0,1 1,-1-1,0 0,1 0,-1 1,0-1,1 1,-1-1,0 0,1 1,-1-1,0 1,1-1,-1 1,0-1,0 1,0-1,0 1,0-1,1 1,-1-1,0 1,0-1,0 1,0-1,0 1,23-45,-6 15,0 0,2 1,1 1,1 1,1 1,5-2,86-69,-112 96,0-1,0 0,1 1,-1-1,0 1,1-1,-1 1,1 0,-1 0,0-1,1 1,-1 0,1 0,-1 1,1-1,-1 0,0 0,1 1,-1-1,0 1,1-1,-1 1,0-1,1 1,-1 0,0 0,0-1,0 1,0 0,0 0,0 0,0 0,0 1,0-1,0 0,-1 0,1 0,0 1,-1-1,1 0,-1 1,1 0,16 61,12 122,-28-180,1 0,-1 1,1-1,0 0,0 0,1 0,0-1,-1 1,2 0,-1-1,0 0,1 0,0 0,0 0,0-1,0 1,1-1,-1 0,1 0,0-1,0 1,0-1,0 0,3 0,12-3</inkml:trace>
  <inkml:trace contextRef="#ctx0" brushRef="#br0" timeOffset="314.364">961 677,'-22'31,"1"1,2 1,1 1,1 0,2 1,2 1,-9 35,21-67,0 0,0 0,1 0,-1 0,1 0,0 0,0 0,0 0,0 1,1-1,-1 0,1 0,0 0,1-1,-1 1,1 0,-1 0,1-1,0 1,1-1,-1 1,0-1,1 0,0 0,0 0,0 0,0-1,0 1,1-1,-1 0,1 0,-1 0,1 0,0-1,0 1,-1-1,1 0,0 0,0-1,0 1,1-1,-1 0,0 0,0 0,0 0,0-1,3 0,5-4,0 0,0-1,0 0,-1-1,0-1,0 1,-1-2,0 1,-1-1,0-1,0 0,-1 0,0-1,-1 0,0 0,-1-1,0 1,-1-1,0-1,-1 1,3-13,-4 17,0 0,0 0,-1-1,0 1,-1-1,1 0,-2 0,1 1,-1-1,-1 0,0 0,0 1,0-1,-1 0,0 1,-1-1,0 1,0 0,-1 0,0 0,-1 1,1-1,-1 1,-1 0,1 0,-1 1,-1 0,1 0,-1 0,-2-1,-14-5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0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0,'-22'4,"0"2,0 0,1 1,0 1,0 1,0 1,1 1,1 0,-2 3,19-13,0 0,0 0,0 0,0 1,0-1,0 0,0 1,1 0,-1-1,0 1,1 0,-1 0,1 0,0 0,-1 0,1 0,0 0,0 0,1 0,-1 1,0-1,1 0,-1 1,1-1,0 0,0 1,0-1,0 0,0 1,0-1,1 0,-1 1,1-1,0 0,0 1,-1-1,1 0,1 0,-1 0,0 0,0 0,1 0,0 1,77 41,-73-42,0-1,1 1,-1 0,0 1,0-1,-1 1,1 1,-1-1,1 1,-1 0,0 0,0 0,-1 1,1-1,-1 1,0 0,0 1,-1-1,1 1,-1-1,0 1,-1 0,0 0,0 0,0 1,0-1,-1 0,0 1,-1-1,1 6,-2-5,-1-1,1 1,-1-1,0 1,0-1,-1 0,0 0,0 0,0 0,-1-1,0 1,0-1,0 0,-1 0,0-1,0 1,0-1,0 0,-1 0,1-1,-1 1,0-1,0-1,0 1,-1-1,1 0,-1 0,1-1,-1 0,1 0,-1-1,0 1,1-2,-1 1,0-1,-5 0,10 0,0 0,-1-1,1 1,0 0,0-1,0 1,0-1,0 1,0-1,0 0,0 0,1 0,-1 0,1 0,-1 0,1-1,0 1,0 0,0-1,0 1,0-1,1 1,-1-1,1 1,0-1,-1 0,1 1,0-1,1 1,-1-2,4-13</inkml:trace>
  <inkml:trace contextRef="#ctx0" brushRef="#br0" timeOffset="485.45">619 310,'7'1,"0"0,0-1,0 0,-1 0,1 0,0-1,0 0,-1-1,1 0,-1 0,1 0,-1-1,0 1,0-2,0 1,0-1,0 1,-1-2,0 1,0 0,0-1,0 0,-1 0,1-1,-2 1,1-1,0 0,0-3,-3 6,-1 1,1-1,-1 0,0 1,0-1,0 0,0 1,-1-1,1 0,-1 1,1-1,-1 1,0-1,0 1,0-1,0 1,-1-1,1 1,-1 0,1 0,-1 0,0 0,0 0,0 0,0 0,0 1,0-1,0 1,0-1,-1 1,1 0,-1 0,1 0,-1 0,1 0,-1 1,0-1,1 1,-5-2,0 1,1 0,-1 1,0 0,0 0,1 0,-1 1,0 0,1 0,-1 0,1 1,-1 0,1 0,0 1,-1 0,-2 3,0 1,0 0,1 0,-1 1,2 0,-1 0,1 1,1 0,-1 0,2 0,-1 1,1 0,1 0,-1 1,2-1,0 1,0 0,1 0,0 0,1 0,0 0,0 0,2 0,-1 1,1-3,-1 0,2-1,-1 1,1-1,0 1,1-1,0 0,0 1,1-2,0 1,0 0,1-1,0 0,0 0,1 0,-1 0,2-1,-1 0,1-1,0 1,0-1,0 0,1-1,-1 0,1 0,0-1,1 0,-1 0,0-1,6 1,2 0,1-2,0 0,-1 0,1-2,0 0,0-1,-1-1,0 0,1-1,-1-1,0 0,-1-1,0-1,14-8,-5 1</inkml:trace>
  <inkml:trace contextRef="#ctx0" brushRef="#br0" timeOffset="870.53">1099 338,'3'-3,"15"-16,0 0,-2-2,0 0,-1-1,-2 0,0-1,-1-1,1-5,-12 28,0-1,0 1,0-1,0 1,0 0,-1-1,1 0,0 1,-1-1,1 1,-1-1,0 0,1 1,-1-1,0 0,0 0,0 1,0-1,0 0,-1 1,1-1,0 0,-1 1,1-1,-1 0,0 1,1-1,-1 1,0-1,0 1,0 0,0-1,0 1,0 0,-1 0,1-1,0 1,-1 0,1 0,-1 1,1-1,-1 0,1 0,-1 1,-8 4,-1 0,1 2,1-1,-1 1,1 0,0 1,1 0,-1 1,1-1,1 2,-6 5,12-12,-8 7,1 0,1 0,-1 1,1 0,1 0,0 1,0 0,1 0,1 0,0 0,0 1,1 0,0 0,1 0,1 0,0 0,1 0,0 0,0 0,1 1,1-1,0 0,1-1,0 1,3 4,-1-7,2-1,-1 1,1-2,0 1,1-1,-1 0,1-1,1 1,-1-2,1 1,0-1,1-1,-1 1,1-2,0 1,0-1,0-1,0 0,0 0,1-1,-1 0,0-1,1 0,-1-1,0 0,1-1,-1 0,2-1,56-19,-39 12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1,'5'11,"2"14,-1 1,-1 0,-2 0,0 0,-2 1,0-1,-3 16,1 4,29 371,-27-291,-1-103</inkml:trace>
  <inkml:trace contextRef="#ctx0" brushRef="#br0" timeOffset="183.339">1 537,'38'-9,"42"-9,16 0,2 2,-11 4,-11 0,-8 1,-12 2,-4 4,-8 2,-6 1,-9 2</inkml:trace>
  <inkml:trace contextRef="#ctx0" brushRef="#br0" timeOffset="431.186">903 509,'-20'123,"20"-119,0 0,0 0,1 0,-1 0,1 0,0 0,0 0,1 0,-1 0,1 0,0-1,-1 1,2-1,-1 1,0-1,1 0,0 0,-1 0,1 0,0 0,1-1,-1 0,0 1,1-1,-1 0,1 0,0-1,0 1,0-1,5-1,0 0,0 0,0-1,-1 0,1-1,0 0,-1-1,0 1,1-2,-1 1,0-1,-1 0,1-1,-1 0,1 0,-2 0,1-1,-1 0,1-1,-2 1,1-1,-1 0,0 0,2-5,-5 8,0 1,0-1,0 0,-1 1,0-1,0 0,0 0,0 0,0 0,-1 0,0 0,0 1,0-1,0 0,-1 0,1 0,-1 0,0 0,0 0,-1 0,1 1,-1-1,1 1,-1-1,0 1,-1-1,1 1,-1 0,1 0,-1 0,0 1,0-1,0 0,-3-2,-1 1,1-1,-1 1,0 0,0 0,0 1,-1 0,1 0,-1 1,0 0,1 0,-1 1,0 0,0 0,0 1,-3 0,-83 27,72-16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7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81 621,'-14'28,"0"1,2 1,2 0,0 0,2 1,2 0,0 2,6-27,0 0,0 0,0 0,1 0,-1 0,1 0,1-1,-1 1,1 0,0-1,1 1,-1-1,1 0,0 1,0-1,1-1,-1 1,1 0,0-1,0 0,1 0,-1 0,1 0,0-1,0 0,0 0,0 0,1-1,-1 1,1-2,0 1,-1 0,1-1,0 0,0 0,6-1,1-1,1-2,0 0,-1-1,1 0,-1-1,0 0,-1-1,1 0,-1-1,0-1,-1 0,0 0,0-1,7-8,-15 14,67-50,-67 54,0 1,0 0,-1-1,1 1,-1 0,1 0,-1 1,0-1,0 0,0 1,0-1,0 1,-1 0,1 0,-1-1,1 1,-1 0,0 0,0 0,-1 0,1 1,-1-1,1 0,-1 0,0 0,0 2,2 4,1 8,2 9,1-1,1 0,1 0,1 0,9 18,-15-38,0 0,-1-1,2 1,-1 0,0-1,1 0,0 1,0-1,0-1,0 1,1-1,0 0,-1 0,1 0,0 0,1-1,-1 0,0 0,0 0,1-1,-1 0,1 0,0 0,-1-1,1 0,0 0,-1 0,1-1,3 0,9-4,0-1,0-1,-1 0,0-2,-1 0,0 0,0-2,-1 0,0-1,-1 0,0-1,-1-1,0 0,-2 0,1-1,-2-1,0 0,-1-1,4-9,21-83,-6 81,-11 21</inkml:trace>
  <inkml:trace contextRef="#ctx0" brushRef="#br0" timeOffset="335.335">1689 734,'-60'28,"2"3,0 2,3 3,-46 37,12 27,87-97,1-1,-1 1,0-1,1 1,-1 0,1 0,0 0,0 0,0 0,1 0,-1 0,0 0,1 0,0 0,0 1,0-1,0 0,1 0,-1 0,1 0,0 0,0 0,0 0,0 0,0 0,1 0,-1 0,1-1,-1 1,1-1,0 1,0-1,1 0,-1 1,0-1,1 0,-1-1,1 1,1 1,5-1,0 0,1-1,-1 0,0 0,0-1,0 0,1 0,-1-1,0 0,0-1,0 0,0-1,0 1,-1-2,1 1,-1-1,0-1,0 1,0-1,-1-1,0 1,0-1,3-3,37-28,-1-2,-2-2,-2-1,-1-3,14-23,-55 67,1-1,-1 1,0 0,1-1,-1 1,1 0,0-1,-1 1,1 0,0 0,0 0,0 0,0 0,0 0,0 0,0 0,0 0,0 0,0 0,0 0,1 1,-1-1,0 1,1-1,-1 1,0-1,1 1,-1 0,1 0,-1-1,0 1,1 0,-1 0,1 1,-1-1,0 0,1 0,-1 1,0-1,1 1,-1-1,0 1,1-1,-1 1,0 0,0 0,0 0,19 56,-14-37</inkml:trace>
  <inkml:trace contextRef="#ctx0" brushRef="#br0" timeOffset="669.608">2085 1157,'15'-59,"2"0,3 1,3 1,2 1,7-8,10 9,-41 55,0 0,1 0,-1 1,0-1,1 0,-1 0,0 1,1-1,-1 1,0-1,1 1,-1 0,0-1,0 1,0 0,0 0,0 0,0 0,0 0,0 0,0 0,0 0,-1 0,1 0,0 1,-1-1,1 0,-1 0,1 1,-1-1,1 0,-1 1,0-1,0 1,0-1,0 0,0 1,0-1,0 0,0 1,-1-1,1 1,2 8,-2-9,2 9,-1 0,2-1,-1 1,1 0,1-1,0 0,0 0,1 0,0 0,0-1,1 0,0 0,1 0,-1-1,2 0,-1 0,1-1,7 5,-8-7,0 0,0-1,0 0,0 0,0-1,0 0,1 0,-1-1,1 0,-1 0,1-1,0 0,-1 0,1-1,-1 0,1 0,-1-1,1 0,-1 0,0-1,0 0,0 0,0 0,-1-1,1 0,2-3,147-164,-115 120,-25 28</inkml:trace>
  <inkml:trace contextRef="#ctx0" brushRef="#br0" timeOffset="869.05">3186 0,'-5'43,"-6"43,-2 17,2 0,3-7,2-12,3-9,1-13,2-8,0-7,1-8,4-6,2-2,-1-4,4-4,0-3,-1-5</inkml:trace>
  <inkml:trace contextRef="#ctx0" brushRef="#br0" timeOffset="1039.345">2819 508,'43'0,"43"0,17 0,0 0,-13 0,-16 0,-21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1,'27'313,"4"31,-31-314,2-7,0 0,-2 0,-1 0,-1 0,-1 0,0 0,-2-1,-1 1,-1-1,0-1,-2 1,-3 4,-1-8</inkml:trace>
  <inkml:trace contextRef="#ctx0" brushRef="#br0" timeOffset="249.001">0 565,'38'-19,"28"-7,11 2,-1 4,-10 6,-7 10,-8 6,-7 3,-3 0,-3-1,-3-1,-7-1</inkml:trace>
  <inkml:trace contextRef="#ctx0" brushRef="#br0" timeOffset="481.33">1073 508,'-21'36,"1"1,1 0,3 2,1 0,-3 17,15-50,0 0,1 0,-1 0,2 0,-1 1,1-1,0 0,0 1,0-1,1 1,0-1,0 1,1-1,0 1,0-1,1 0,-1 1,1-1,1 0,-1 0,1 0,0-1,0 1,1-1,0 1,0-1,0 0,0-1,1 1,0-1,0 0,0 0,0 0,1-1,0 0,5 3,-4-4,1-1,0 0,0 0,0 0,0-1,0 0,0-1,0 0,0 0,0-1,0 1,-1-2,1 1,-1-1,1-1,-1 1,0-1,0 0,-1-1,1 1,-1-1,0-1,5-5,4-4,-1-2,0 0,-1 0,-1-1,-1 0,-1-1,0-1,2-8,-7 17,0 1,-1-1,0 0,-1 0,-1-1,1 1,-2-1,1 1,-2-1,0 0,0 1,-1-1,0 0,-1 1,0-1,-1 1,0 0,-1 0,0 0,-1 0,0 1,-1 0,0 0,-1 0,0 1,-3-3,-8-5,3 4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0 922,'0'481,"4"-513,2 0,0 0,2 1,2 0,1 1,1 0,1 0,2 1,1 1,18-24,-30 45,23-37,3 0,2 2,1 2,2 1,33-29,-28 42,-27 24</inkml:trace>
  <inkml:trace contextRef="#ctx0" brushRef="#br0" timeOffset="489.001">480 1177,'20'9,"1"-1,-1-1,1-1,0 0,1-2,-1 0,1-2,0 0,0-2,-1 0,1-1,0-1,5-3,-17 3,-1-2,1 1,-1-1,0-1,0 1,0-2,-1 1,0-1,0 0,0-1,-1 0,0 0,0-1,-1 0,0 0,0 0,-1-1,0 0,0 0,-1 0,0 0,-1-1,0 0,-1 1,0-1,0 0,0-4,-1 7,0 0,0 0,-1 0,0 0,0 0,-1 0,0 0,0 0,0 0,-1 0,0 0,0 0,-1 1,0-1,0 1,-1 0,1 0,-1 0,-1 0,1 1,-1-1,0 1,0 1,0-1,-1 0,0 1,0 0,0 1,0-1,0 1,-1 1,0-1,1 1,-1 0,0 0,0 1,0 0,0 0,0 1,0 0,-1 0,1 1,0-1,-3 2,1 2,0 1,0 0,1 0,-1 1,1 0,1 0,-1 1,1 0,0 0,0 1,1 0,0 0,1 0,-1 1,2 0,-1 0,1 0,1 0,-1 1,2 0,-1 0,1 2,-1-3,0 1,1 0,0 0,1 0,0 0,0 0,1 0,1 0,0 0,0 0,1 0,0 0,0 0,1 0,1-1,0 0,0 1,0-1,1-1,1 1,0-1,0 0,0 0,1-1,0 1,0-2,5 4,5 0,0-1,1 0,-1-2,2 0,-1-1,1-1,0 0,0-2,0 0,1-1,-1-1,0-1,1 0,-1-2,1 0,17-5,-6 0,-1-2,0-1,-1-1,0-1,-1-2,0-1,-1-1,-1-1,-1-1,5-6,25-23,-3-3,-1-2,-3-3,-3-1,37-60,-65 89,-2-1,-1-1,-1 0,-2-1,-1 0,-1-1,-2 1,-1-2,-1 1,-2-1,-1 1,-1-1,-3-18,1 40,0 0,-1 1,0-1,-1 1,0-1,0 1,-1 0,0 0,-1 1,-4-9,6 14,1 0,0 1,-1-1,0 0,0 1,0 0,0-1,0 1,0 0,0 0,-1 1,1-1,0 1,-1 0,0 0,1 0,-1 0,0 0,1 1,-1 0,0 0,0 0,1 0,-1 0,0 1,0 0,1 0,-1 0,-1 0,-12 9,-1 0,1 1,0 1,1 1,1 0,0 1,1 0,0 1,1 1,1 0,0 1,1 0,1 1,1 0,1 1,0 0,1 0,-4 19,-1-6,1 0,1 1,2-1,1 2,2-1,1 1,2 0,1 0,1 0,3-1,0 1,2 0,2-1,0 0,3-1,1 1,1-2,15 28,-20-48,1-1,1 1,0-1,0-1,1 0,0 0,1-1,0 0,0-1,1 0,0-1,11 5,2-2</inkml:trace>
  <inkml:trace contextRef="#ctx0" brushRef="#br0" timeOffset="1087.82">2343 810,'-63'38,"1"2,3 3,1 3,2 2,-39 44,33 10,61-100,0 1,0-1,0 1,0-1,0 1,0 0,1 0,-1-1,1 1,-1 0,1 0,0-1,1 1,-1 0,0 0,1 0,-1-1,1 1,0 0,0-1,0 1,0 0,1-1,-1 0,1 1,-1-1,1 0,0 0,0 0,0 0,0 0,0 0,0 0,1-1,-1 1,0-1,1 0,-1 1,3 0,6 1,1-1,-1 1,0-2,0 0,1 0,-1-1,1 0,-1-1,0 0,1-1,-1 0,0-1,0 0,0-1,-1 0,1-1,-1 0,9-6,166-130,-174 131,57-53,-41 36,1 0,1 3,2 0,0 2,18-9,-46 29,0 0,0 0,1 1,-1 0,1 0,-1 0,1 0,-1 0,1 1,0-1,-1 1,1 0,0 0,-1 0,1 1,0-1,-1 1,1 0,-1 0,1 0,-1 1,0-1,1 1,-1 0,0 0,0 0,0 0,0 0,-1 1,1-1,0 1,-1 0,0-1,0 1,0 0,1 2,12 16,-13-16,1 0,0 0,1-1,-1 1,1-1,0 1,0-1,0 0,1-1,-1 1,1-1,0 0,0 0,0 0,0-1,0 0,1 0,-1 0,6 1,2-4,1 0,0-1,0 0,-1-1,1 0,-1-1,0 0,0-2,0 1,-1-2,0 1,0-2,-1 1,0-2,0 1,0-2,-2 1,1-1,-1-1,3-4,9-5,18-20,-1-1,-1-1,-3-2,-2-2,-2-1,16-33,-31 51,-2-1,-1 0,-1-1,-1 0,-2 0,-2-1,0 0,-2 0,-2-1,-1 1,-1 0,-2-4,-25-62,26 95,0 1,0 0,0 0,-1 0,1 0,-1 0,1 0,-1 0,0 0,0 0,0 1,0-1,0 1,0-1,0 1,-1 0,1 0,0 0,-1 0,1 1,-1-1,1 0,-1 1,1 0,-1 0,1-1,-1 2,1-1,-1 0,1 0,-1 1,1-1,-1 1,1 0,-1 0,1 0,-2 1,-8 6,1 1,0 0,0 0,1 1,0 1,1-1,0 2,1-1,0 1,1 1,0-1,1 1,0 0,-3 13,-12 32,3 1,3 1,2 0,2 1,4 0,-1 56,6-80,1 0,2 0,1 0,2 0,1 0,3-1,0 0,3 0,0-1,17 33,-10-37,0-6</inkml:trace>
  <inkml:trace contextRef="#ctx0" brushRef="#br0" timeOffset="1519.471">2766 555,'90'9,"0"4,-1 4,-1 4,0 3,49 23,158 84,-288-127,1 0,-1 0,1-1,0 0,0-1,1 0,-1 0,0-1,1 0,-1 0,1-1,-1 0,1-1,-1 0,0 0,1-1,-1 0,0 0,0-1,0 0,0 0,-1-1,1 0,-1 0,0-1,0 0,0 0,-1-1,0 1,0-1,0-1,-1 1,4-6,-6 7,0 1,0-1,-1 0,0 0,1 0,-1-1,-1 1,1 0,-1-1,0 1,0-1,-1 1,0-1,0 0,0 1,0-1,-1 1,0-1,0 1,-1-1,1 1,-1 0,-1-1,1 1,0 0,-1 1,0-1,-1 0,1 1,-1 0,1-1,-1 1,0 1,-1-1,1 1,-1-1,1 1,-1 1,0-1,0 1,-1 0,1 0,0 0,-1 0,1 1,-4 0,-6 2,1 2,0 0,0 0,0 2,1-1,0 2,-1 0,2 0,-1 1,1 1,0 0,0 1,1 0,1 0,-1 1,-4 7,4-4,0-1,1 2,1-1,0 1,1 1,1-1,0 1,1 1,1-1,0 1,1 0,1 0,0 0,1 1,1-1,0 1,1-1,1 1,1-1,2 9,-2-17,0 0,1 0,0 0,0-1,1 1,0-1,0 0,1 0,0 0,0-1,0 1,1-1,0-1,0 1,1-1,-1 0,1 0,0-1,1 0,-1 0,1-1,0 0,-1 0,1-1,0 0,1 0,7 0,8 0,1 0,-1-2,0-1,1-1,-1-1,0-1,0-1,0-1,0-1,114-48,-103 40</inkml:trace>
  <inkml:trace contextRef="#ctx0" brushRef="#br0" timeOffset="1906.959">4685 668,'-11'-3,"-1"1,1-1,-1 2,1 0,-1 0,0 1,1 1,-1-1,0 2,1 0,-1 0,1 1,0 1,0 0,-6 3,12-6,-5 3,0 0,0 0,0 1,0 0,1 1,0 0,0 0,0 1,1 1,0-1,-4 6,9-10,1-1,0 1,0 0,1 0,-1-1,0 1,1 1,0-1,0 0,0 0,0 0,0 1,0-1,1 0,0 0,0 1,0-1,0 1,0-1,1 0,-1 1,1-1,0 0,0 0,0 0,0 0,1 1,-1-2,1 1,0 0,0 0,0 0,0-1,0 1,1-1,-1 0,1 0,-1 0,1 0,146 104,-143-101,-1 1,1-1,-1 1,0 1,0-1,-1 1,0-1,0 1,-1 0,0 1,0-1,0 1,-1-1,0 1,-1 0,1 0,-2-1,1 1,-1 0,0 0,-1 0,0 0,0 0,0 0,-1-1,0 1,-1-1,0 1,0-1,-1 0,0 0,0 0,0-1,-1 1,0-1,0 0,-3 2,-75 29,57-33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0 392,'22'4,"-1"-1,1-1,0-1,0-1,-1-1,1-1,15-3,-17 3,4 0,0 0,-1-2,0-1,0 0,0-2,-1 0,0-2,0 0,-1-2,16-10,-34 18,1 0,0 0,-1-1,1 1,-1-1,0 0,0 0,-1 0,1-1,-1 1,0 0,0-1,-1 0,1 1,-1-1,0 0,0 0,0 0,-1 0,0 1,0-1,0 0,0 0,-1 0,0 0,0 0,0 1,-1-1,0 0,0 1,0-1,0 1,0 0,-1-1,0 1,0 1,0-1,0 0,-1 1,0-1,1 1,-1 0,0 0,-1 1,0-1,1-1,-1 0,0 1,0-1,-1 1,1 1,-1-1,1 1,-1-1,0 2,0-1,0 1,0 0,0 0,0 0,0 1,0 0,-1 0,1 1,0 0,0 0,0 0,0 1,1 0,-1 0,0 0,1 1,-1-1,1 1,0 1,0-1,0 1,0 0,1 0,-1 0,1 1,0 0,0-1,1 1,0 1,0-1,0 0,0 1,1 0,0-1,-1 4,1 2,1 1,0 0,1 0,0-1,0 1,1 0,1 0,0-1,1 1,0-1,1 0,0 0,1 0,0 0,0-1,1 0,1 0,0 0,0-1,1 0,0 0,0-1,1 0,0-1,0 0,1 0,0-1,0 0,1-1,0 0,0-1,0 0,0 0,0-1,1-1,0 0,-1-1,1 0,0 0,5-2,8 2,1-1,0-2,0-1,0-1,-1-1,0-1,0-1,0-1,-1-1,0-2,-1 0,0-1,-1-2,0 0,34-24,-32 23</inkml:trace>
  <inkml:trace contextRef="#ctx0" brushRef="#br0" timeOffset="243.62">1271 82,'-29'43,"-19"33,-2 9,9-5,5-12,10-12,8-11,8-9,5-10</inkml:trace>
  <inkml:trace contextRef="#ctx0" brushRef="#br0" timeOffset="395.878">931 82,'34'33,"25"21,8 6,-3-2,-8-11,-8-9,-8-11,-6-5,-3-7,-3-5,-1-4,-1-4,1-2,-5-1</inkml:trace>
  <inkml:trace contextRef="#ctx0" brushRef="#br0" timeOffset="744.493">1581 307,'9'98,"-5"1,-4 0,-9 58,9-148,-1 11,1-3,-1 0,0 0,-1 0,-1 0,0 0,-1-1,-1 1,-1-1,0 0,-4 5,10-20,-1 0,1 0,-1 1,1-1,-1 0,1 0,-1 0,0 0,1 0,-1 0,0 0,0-1,0 1,0 0,0 0,0 0,0-1,0 1,0-1,0 1,0-1,0 1,0-1,-1 0,1 1,0-1,0 0,0 0,-1 0,1 0,0 0,0 0,0 0,-1 0,1 0,0-1,0 1,0-1,0 1,-1-1,1 1,0-1,0 1,0-1,0 0,0 0,0 0,-26-54,26 23,0 0,2 0,1 0,2 0,1 1,2 0,1 0,1 0,1 1,2 0,15-26,-7 15,2 1,2 1,1 1,2 1,2 1,1 2,1 0,32-24,-55 51,0 0,0 0,1 1,0 1,0-1,0 1,0 1,1-1,0 2,0-1,0 2,0-1,0 1,1 1,-1 0,1 0,5 1,-13 3,0-1,0 1,-1 0,1 0,-1 0,1 0,-1 1,0-1,0 1,-1-1,1 1,-1 0,0 0,0-1,0 1,0 0,-1 0,1 0,-1 0,0 0,0 0,-1 0,1 0,-1 0,0 0,0 0,0-1,0 1,-1 0,1-1,-1 1,0-1,0 1,-1 0,-12 30,-2 0,-1-2,-1 0,-2-1,-1-1,-2 0,0-2,-26 21,-35 14,60-50</inkml:trace>
  <inkml:trace contextRef="#ctx0" brushRef="#br0" timeOffset="1210.457">1948 505,'36'-22,"-1"-2,-1-1,-1-2,-1-1,-1-1,-2-2,19-26,-40 48,-1-1,0 1,-1-1,0-1,-1 1,0-1,0 0,-1 0,-1 0,0-1,0 1,-1-1,-1 0,0 0,0 1,-1-1,-1 0,0-3,1 13,-1-1,1 1,-1 0,1 0,-1-1,0 1,0 0,0 0,0 0,0 0,-1 0,1 0,-1 0,1 0,-1 0,1 1,-1-1,0 1,0-1,0 1,0 0,0 0,0 0,0 0,-1 0,1 0,0 0,0 1,-1-1,1 1,0 0,-1 0,1-1,-1 1,1 1,0-1,-1 0,1 1,0-1,-1 1,1 0,0 0,0-1,0 2,0-1,0 0,0 0,0 1,0-1,0 1,0-1,1 1,-1 0,-5 3,0 1,1 0,0 0,0 1,0 0,1 0,0 0,0 0,1 1,0 0,0 0,0 2,2-7,1 1,0-1,0 0,0 1,0-1,1 0,-1 1,1-1,0 1,0-1,0 1,0-1,1 1,-1-1,1 1,0-1,0 0,0 1,1-1,-1 0,1 0,0 0,0 0,0 0,0 0,0 0,0-1,1 1,0-1,-1 0,2 1,7 3,0 0,0-1,1-1,0 0,-1 0,1-1,0-1,0 0,3-1,56 14,-67-13,0 1,0-1,0 1,0-1,-1 1,1 0,-1 0,0 1,0-1,0 1,0 0,-1-1,1 1,-1 0,0 0,0 1,-1-1,1 0,-1 1,0-1,0 1,0-1,-1 1,1 0,-1-1,0 1,-1-1,1 1,-1-1,0 1,0-1,0 1,-1-1,1 1,-1-1,0 0,-2 3,-3 18</inkml:trace>
  <inkml:trace contextRef="#ctx0" brushRef="#br0" timeOffset="1559.801">2596 448,'23'-3,"0"-1,-1-1,0-1,0-1,0 0,-1-2,0-1,-1-1,0 0,-1-2,0 0,-1-1,8-7,-23 18,0 0,0 1,0-1,0 0,0 0,0-1,-1 1,0 0,0-1,0 0,0 1,0-1,0 0,-1 0,0 0,0 0,0 0,-1 0,1 0,-1-1,0 1,0 0,0 0,-1 0,1 0,-1 0,0 0,0 0,-1 0,1 0,-1 0,0 0,0 1,0-1,0 0,0 1,-1 0,0 0,0 0,0 0,0 0,0 0,-1 1,-2-2,-1 1,0 0,0 0,0 1,-1 0,1 1,0 0,-1 0,1 0,-1 1,1 0,-1 0,1 1,-1 0,1 1,0-1,-1 1,1 1,0-1,0 1,0 1,1-1,-1 1,-2 2,-3 2,0 0,1 1,0 1,1-1,-1 2,2-1,0 1,0 1,1 0,0 0,1 0,0 2,3-6,0 0,0 1,1 0,0-1,0 1,1 0,0 1,1-1,0 0,1 0,0 1,0-1,1 0,0 1,0-1,1 0,0 0,1 0,0 0,1 0,-1-1,2 0,-1 1,1-2,0 1,1 0,0-1,0 0,1-1,-1 1,2-1,5 4,5-3,1 0,-1-2,1-1,0 0,0-1,0-1,0-1,0 0,0-2,1 0,-1-1,0-1,-1-1,1-1,0 0,16-8,-4 3,-4 2</inkml:trace>
  <inkml:trace contextRef="#ctx0" brushRef="#br0" timeOffset="1864.517">3443 53,'-43'25,"1"3,1 1,2 3,1 0,-23 27,58-57,0 0,1 0,-1 0,0 0,1 1,0-1,0 1,0-1,0 1,0 0,0 0,0 0,1 0,0 0,0 0,-1 0,2 0,-1 1,0-1,1 0,-1 1,1-1,0 0,0 1,1-1,-1 0,1 1,-1-1,1 0,0 1,0-1,0 0,1 0,-1 0,1 0,0 1,99 29,-45-21,-55-12,0 0,0 0,0 0,1 0,-1 0,0 1,0-1,0 0,0 1,0-1,0 1,0-1,0 1,0-1,0 1,0-1,0 1,0 0,-1 0,1 0,0-1,0 1,-1 0,1 0,-1 0,1 0,-1 0,1 0,-1 0,1 0,-1 0,0 0,0 0,0 1,1-1,-1 0,0 0,0 0,0 0,-1 0,1 0,0 0,0 1,-1-1,1 0,0 0,-1 0,1 0,-1 0,1 0,-1 0,0-1,0 2,-49 38,15-22,0-2,-1-2,-1-1,-26 5,38-11</inkml:trace>
  <inkml:trace contextRef="#ctx0" brushRef="#br0" timeOffset="2195.281">3951 53,'-77'28,"1"4,2 3,-44 28,102-53,7-6,0 0,1 1,0 1,0-1,0 1,1 0,0 1,0 0,1 0,-5 6,11-12,-1 0,0 1,1-1,-1 0,1 0,0 0,-1 0,1 1,0-1,0 0,0 0,0 1,0-1,0 0,0 0,0 1,0-1,0 0,1 0,-1 0,1 1,-1-1,1 0,-1 0,1 0,0 0,-1 0,1 0,0 0,0 0,0 0,0 0,-1-1,1 1,1 0,-1 0,0-1,0 1,0-1,1 1,55 19,-44-16,-10-4,0 0,0 1,0-1,0 1,0-1,0 1,0 0,-1 1,1-1,0 0,0 1,-1-1,1 1,-1 0,0 0,0 0,1 0,-1 0,0 0,-1 1,1-1,0 1,-1-1,1 1,-1 0,0 0,0-1,0 1,0 0,0 0,-1 0,1 0,-1 0,0 0,0 0,0 0,0 0,-1 0,1 0,-1 0,0 0,-1 3,-10 7,-1 0,-1 0,0-2,-1 0,0 0,-1-1,0-1,-1-1,0 0,-9 2,-6 5,4-2,3-3</inkml:trace>
  <inkml:trace contextRef="#ctx0" brushRef="#br0" timeOffset="2399.261">4177 279,'-38'33,"-23"27,-5 1,8-3,14-8,15-12</inkml:trace>
  <inkml:trace contextRef="#ctx0" brushRef="#br0" timeOffset="2829.921">4431 251,'-7'10,"1"-1,0 2,1-1,0 0,0 1,1 0,1 0,0 1,0-1,1 0,1 1,0 0,0-1,1 1,1 0,0-1,0 1,2 5,-2-15,0 0,1 0,-1 0,0 0,1-1,-1 1,1 0,0-1,-1 1,1-1,0 0,0 0,0 0,0 1,0-2,0 1,0 0,0 0,0-1,1 1,-1-1,0 0,0 1,1-1,-1 0,0 0,0-1,1 1,-1 0,0-1,0 1,0-1,0 0,0 0,0 0,0 0,1 0,76-45,-76 43,8-3,0-1,-1-1,0 0,0 0,-1-1,0 0,-1-1,0 0,0 0,-1-1,-1 0,0 0,0 0,-1-1,0 0,-1 0,0 0,-1-1,-1 1,0-1,-1 1,0-1,0 0,-2 0,0 1,-1-5,1 12,-1-1,0 1,0 0,0 0,-1 0,1 0,-1 1,-1-1,1 1,0 0,-1-1,0 2,0-1,-1 0,1 1,0 0,-1 0,0 0,0 1,0-1,0 1,0 0,0 1,-1-1,1 1,-1 0,1 0,-1 1,1 0,-1 0,1 0,-1 0,1 1,-1 0,1 0,-3 1,-11 5</inkml:trace>
  <inkml:trace contextRef="#ctx0" brushRef="#br0" timeOffset="3183.857">4911 448,'40'-62,"3"2,3 1,35-34,-55 70,-26 23,-1 0,1 1,0-1,0 0,0 0,0 1,0-1,0 0,0 1,0-1,0 0,0 1,0-1,0 0,1 1,-1-1,0 0,0 1,0-1,0 0,0 0,1 1,-1-1,0 0,0 0,1 1,-1-1,0 0,0 0,1 1,-1-1,0 0,0 0,1 0,-1 0,0 0,1 0,-1 1,0-1,1 0,-1 0,0 0,1 0,-1 0,0 0,1 0,-1 0,0 0,0 0,1-1,-1 1,0 0,1 0,-1 0,-14 33,13-31,-3 3,1-1,-1 1,1 0,1 0,-1 0,1 0,0 0,0 0,0 1,1-1,0 1,0-1,0 1,1 0,-1-1,1 1,1-1,-1 1,1 0,0-1,1 1,-1-1,1 1,0-1,0 0,0 0,1 0,0 0,0 0,0-1,1 1,0-1,-1 0,2 0,-1 0,2 1,7 0,1 0,-1-1,1 0,-1-1,1-1,0 0,0-1,0 0,0-1,0-1,0 0,0-1,0 0,0-2,-1 1,1-2,-1 1,0-2,5-2,22-13,0-1,-2-1,0-3,-2-1,-1-1,-1-2,24-29,-33 34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13,'25'284,"-22"-170,-6 1,-10 52,1 231,12-374</inkml:trace>
  <inkml:trace contextRef="#ctx0" brushRef="#br0" timeOffset="254.075">0 719,'48'-15,"40"-13,14-8,0 3,-13 1,-12 3,-9 5,-12 2,-5 1,-7 3,-11 0,-6-2,-3 3,-6-1,0-2,-5 3</inkml:trace>
  <inkml:trace contextRef="#ctx0" brushRef="#br0" timeOffset="568.197">931 42,'24'405,"-17"-205,-6-185,0-1,1 1,1 0,0-1,1 0,0 0,1 0,2 3,-5-14,-1 0,1 0,-1 1,1-1,0-1,1 1,-1 0,0 0,1-1,0 1,-1-1,1 0,0 0,0 0,0 0,0 0,1-1,-1 0,0 1,1-1,-1 0,1-1,-1 1,1 0,-1-1,1 0,-1 0,1 0,0 0,-1-1,1 0,-1 1,1-1,2-2,140-85,-57 31,-87 57,-1 1,1 0,0 0,-1 0,1 1,-1-1,1 0,-1 1,0-1,0 1,1-1,-1 1,0-1,0 1,-1 0,1-1,0 1,0 0,-1 0,1 0,-1 0,0 0,1-1,-1 1,0 0,0 0,0 0,0 0,-1 0,1 0,0 0,-1 0,0-1,1 1,-1 0,0 0,-4 20,3-18,1 0,-1 0,1 0,-1 1,1-1,1 0,-1 1,0-1,1 1,0-1,0 1,1-1,-1 1,1-1,0 1,0-1,0 0,1 1,-1-1,1 0,0 0,0 0,1 0,-1-1,1 1,2 2,9-2,0-6</inkml:trace>
  <inkml:trace contextRef="#ctx0" brushRef="#br0" timeOffset="1133.803">1835 578,'-22'21,"1"1,2 1,0 1,1 1,2 0,0 1,-1 7,16-32,-1 1,1-1,-1 1,1-1,0 1,-1 0,1 0,0 0,0 0,0 0,1 0,-1 0,0 0,1 0,-1 0,1 0,0 0,0 0,0 0,0 1,0-1,0 0,1 0,-1 0,0 0,1 0,0 0,0 0,-1 0,1 0,0 0,1 0,-1 0,0-1,0 1,1 0,-1-1,1 1,0-1,-1 0,1 1,0-1,0 0,-1 0,1 0,0 0,0-1,0 1,0 0,2 0,104-54,-85 39,172-126,-194 139,1 0,-1-1,1 1,0 0,-1-1,1 1,0 0,0 1,0-1,0 0,0 0,0 1,0-1,0 1,0 0,0-1,0 1,0 0,0 0,1 0,-1 1,0-1,0 0,0 1,0 0,0-1,0 1,0 0,-1 0,1 0,0 0,0 0,0 0,-1 1,1-1,-1 1,1-1,-1 1,0-1,1 1,-1 0,0 0,0-1,0 1,0 0,-1 0,1 0,-1 0,1 0,-1 0,1 0,-1 1,4 41,-5-39,1 0,-1 0,1 0,0 0,0 0,0 0,1 0,0-1,0 1,0 0,0 0,1-1,0 1,0-1,0 1,0-1,1 0,0 0,0 0,0 0,0 0,1-1,-1 1,1-1,0 0,0 0,0 0,0-1,0 0,1 1,-1-1,6 1,-3-3,0 1,0-1,0 0,0-1,0 0,0 0,0-1,0 0,0 0,0 0,-1-1,1 0,-1 0,0-1,1 0,-2 0,1 0,1-1,92-94,-98 98,22-32,-2-2,-1 0,-2-1,-1-1,-2-1,-1 0,-3 0,0-2,-3 1,-1-1,-3 0,-1-1,-1 1,-5-39,3 72,1 2,0 0,-1 0,1 0,-1 0,0-1,-1 1,0 0,1 0,-2 0,1 0,0 0,-1 0,0 1,0-1,-1 0,1 1,-1 0,0-1,0 1,0 0,-2-1,2 6,0 0,0 0,-1 0,1 0,0 1,0-1,0 1,0 0,1-1,-1 1,0 1,1-1,-1 0,1 1,0-1,0 1,0 0,0-1,0 1,0 0,1 0,0 0,-1 0,1 1,0 2,-11 29,2 1,2 0,1 0,2 1,1-1,2 11,-1 356,28-236,-23-143</inkml:trace>
  <inkml:trace contextRef="#ctx0" brushRef="#br0" timeOffset="1370.201">2089 465,'43'-14,"33"-10,14-1,1 4,-5 6,-8 5,-13 4,-7 4,-4 1,-7 2,-11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1,'-25'7,"1"1,-1 2,1 0,1 2,-19 12,28-16,1-2,0 0,1 2,0-1,0 2,1-1,0 1,0 1,1 0,1 1,-1 0,2 0,0 1,0 0,1 0,0 1,1 0,1 0,0 0,1 1,0 0,1 0,-1 12,2-2,2 1,0-1,2 1,1-1,1 0,6 22,-8-38,1 0,0 0,0 0,1-1,0 1,0-1,1 0,0 0,0-1,0 1,1-1,0-1,0 1,1-1,0 0,-1 0,2-1,-1 0,0 0,1 0,7 1,0-1,0-2,0 0,1 0,-1-2,0 0,0 0,0-2,1 1,-1-2,0 0,-1-1,1-1,-1 0,0-1,0 0,0-1,-1-1,0 0,-1-1,0 0,0-1,-1 0,0-1,-1 0,0-1,-1 0,2-2,-9 10,1 1,-1-1,1 0,-1 0,0 0,0 0,-1 0,1 0,-1 0,0-1,0 1,-1 0,1-1,-1 1,0-1,0 1,0 0,-1-1,1 1,-1-1,0 1,-1 0,1 0,-1 0,0 0,1 0,-2 0,1 0,0 0,-1 1,0-1,0 1,0 0,0 0,-3-2,-10-3,0 2,-1-1,0 2,0 0,-1 2,1-1,-1 2,0 0,1 2,-1 0,0 0,-10 3,184-13,47-25,-176 30,-3 2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9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1,'-6'50,"38"214,-28-195,-3 0,-4 0,-2-1,-3 1,-15 55,17-93,-27 64,28-89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0 448,'48'-14,"45"-20,21-8,0 2,-9 4,-13 3,-17 2,-13 7,-11 2,-9 1,-8 3,-4 0,-3 3,-1 0,0-3,-5-3,-1-3,-3 3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9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1,'-78'629,"79"-521,-1-105,1 1,0-1,0 0,0 0,0 0,0 0,1 0,0 0,-1 0,1 0,0-1,0 1,0-1,1 1,-1-1,1 0,-1 0,1 0,0 0,0 0,-1-1,1 1,1-1,-1 0,0 0,0 0,0 0,0 0,1-1,1 1,10-2,0-1,0 0,0-1,0-1,-1 0,1-1,-1-1,-1 0,1-1,-1 0,0-1,5-4,25-13,-21 13,-14 7,1-1,0 2,0-1,0 1,1 0,-1 1,1 0,0 1,0 0,0 0,1 1,-8 2,0 0,-1 0,1 1,-1-1,1 1,-1-1,0 1,1 0,-1 0,0 0,0 0,0 0,-1 0,1 1,0-1,-1 1,0-1,1 1,-1 0,0-1,-1 1,1 0,0 0,-1 0,1-1,-1 1,0 0,0 0,0 0,0 0,-1 0,1-1,-1 1,0 1,5 35,20-7,-8-24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0 283,'42'-14,"-1"-2,-1-2,0-2,-2-2,0-1,7-7,-42 28,0 1,0 0,0-1,0 1,0-1,0 0,-1 0,1 0,-1-1,1 1,-1 0,0-1,0 0,0 1,0-1,0 0,-1 0,1 0,-1 0,0 0,0-1,0 1,0 0,0 0,-1-1,0 1,1 0,-1-1,-1 1,1 0,0-1,-1 1,1 0,-1-1,0 1,0 0,-1 0,1 0,-1 0,1 0,-1 0,0 0,0 1,-1-2,-4 1,1 1,0-1,0 2,-1-1,1 1,-1 0,0 0,1 1,-1 0,1 0,-1 0,0 1,1 0,-1 0,1 1,0 0,-1 0,1 0,0 1,0 0,0 0,1 1,-1-1,1 1,0 1,0-1,0 1,0-1,1 1,0 1,0-1,0 0,1 1,0 0,0 0,-2 6,-3 1,0 2,1-1,1 1,1 0,0 0,0 0,2 1,0 0,0 0,2 0,0 0,1 0,0 0,2 0,0 0,0 0,2 3,1-11,1 0,0-1,0 1,0-1,1 0,0 0,1-1,-1 0,1-1,0 1,1-2,-1 1,1-1,0 0,0-1,0 0,0 0,1-1,-1 0,1-1,-1 0,1-1,0 0,-1 0,1-1,0 0,5-2,14 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1074,'7'28,"-1"-1,-2 1,0-1,-2 1,-1 0,-2 0,-1 10,-4 29,-3 0,-3-1,-3 0,-10 21,24-80,0-1,0 0,-1 0,0 0,0 0,-1 0,1 0,-1-1,0 1,-1-1,0 0,1 0,-2 0,1 0,0-1,-1 0,0 0,0 0,-2 1,5-6,0-1,0 1,1 0,-1 0,0-1,0 1,1-1,-1 1,1-1,-1 0,1 0,0 0,-1 1,1-1,0 0,0-1,1 1,-1 0,0 0,1 0,-1 0,1-1,0 1,0 0,0 0,0-1,0 1,0 0,0 0,1 0,-1-1,1 1,0 0,0-1,9-43,1 0,3 1,2 1,1 1,3 0,1 1,2 1,2 1,27-32,-43 58,46-67,4 3,3 3,67-64,-105 116,1 0,1 1,1 2,1 1,0 1,24-11,-50 28,-1-1,1 1,0 0,0 0,0 0,-1 0,1 0,0 0,0 0,0 1,0-1,1 1,-1-1,0 1,0 0,0 0,0 0,0 0,0 0,1 0,-1 1,0-1,0 1,0-1,0 1,0 0,0 0,0 0,0 0,-1 0,1 0,0 1,-1-1,1 1,-1-1,1 1,-1-1,1 1,-1 0,0 0,0-1,0 1,0 0,0 0,-2 11,0 0,0-1,-1 1,-1-1,0 0,-1 0,0 0,-1 0,0-1,-1 1,0-1,-1-1,0 1,-5 5,3-3,-24 37,-1-1,-3-2,-2-2,-2-2,-2-1,-2-2,-1-3,-2-1,-41 23,2-20,69-36</inkml:trace>
  <inkml:trace contextRef="#ctx0" brushRef="#br0" timeOffset="697.112">1215 877,'-36'26,"1"1,1 2,1 2,2 0,1 2,-13 20,18 7,25-59,0 1,-1-1,1 1,0-1,0 1,0-1,0 1,0-1,0 1,0-1,1 0,-1 1,0-1,1 1,-1-1,1 0,0 1,-1-1,1 0,0 1,0-1,0 0,0 0,0 0,0 0,0 0,0 0,0 0,0 0,1-1,-1 1,0 0,1-1,-1 1,0-1,1 1,-1-1,1 0,1 1,6-2,1 0,0-1,-1 0,1 0,-1-1,0 0,0-1,0 0,0-1,-1 1,0-2,0 1,0-1,0 0,-1-1,0 0,-1 0,4-4,8-6,150-148,-167 164,0-1,0 1,0-1,0 1,0-1,1 1,-1 0,0 0,0 0,1 0,-1 0,1 0,-1 0,1 0,-1 0,1 1,0-1,-1 1,1-1,0 1,0 0,-1-1,1 1,0 0,0 0,-1 0,1 0,0 1,-1-1,1 0,0 1,0-1,-1 1,1 0,-1-1,1 1,-1 0,1 0,-1 0,1 0,-1 0,0 1,1-1,-1 1,28 57,-27-53,0 1,0-1,0 0,1 0,0-1,0 1,1-1,0 1,-1-1,2 0,-1 0,1-1,-1 1,1-1,1 0,-1-1,0 1,3 0,7 1,0-1,0-1,0 0,0-2,0 1,0-2,1 0,-1-1,0 0,0-1,0-1,0 0,0-1,-1-1,10-4,11-9,-2-1,0-2,-2-1,0-1,-1-2,-2-1,0-1,-2-2,16-22,28-51,-68 98,0 0,0 0,0-1,0 1,-1 0,0-1,1 0,-2 1,1-1,0 0,-1 1,0-1,0 0,-1 0,1 1,-1-1,0 0,0 1,-1-1,1 1,-1-1,0 1,0 0,-1-2,1 4,0 0,-1-1,1 1,0 0,-1 0,1 0,-1 0,0 1,1-1,-1 1,0 0,0-1,0 1,0 1,0-1,0 0,0 1,-1-1,1 1,0 0,0 0,0 0,0 1,0-1,-1 1,1 0,0 0,0 0,0 0,0 0,1 0,-2 1,-85 57,76-49,6-5,-1 0,1 0,0 0,0 1,0 0,1 1,0-1,0 1,1 0,-1 1,2-1,-1 1,1 0,0 0,1 1,0-1,0 1,1-1,0 1,1 0,-1 6,2-12,0 0,1-1,-1 1,1-1,-1 1,1-1,0 1,0-1,0 0,0 1,1-1,-1 0,0 0,1 0,0 0,-1 0,1 0,0 0,0-1,0 1,0-1,1 1,-1-1,0 0,1 0,-1 0,0 0,1 0,-1 0,1-1,1 1,87 4,-75-6,170-3,-183 4,-1 0,1 1,0-1,-1 1,1 0,-1 0,1 0,-1 0,1 0,-1 0,0 1,1-1,-1 1,0-1,0 1,0 0,0 0,-1 0,1 0,0 0,-1 1,1-1,-1 0,0 1,0-1,0 1,0-1,0 1,-1 0,1-1,-1 1,1 0,-1-1,0 4,-11 95,10-96,-42 162,42-165,1 0,0 0,0 0,0 1,0-1,0 0,1 0,-1 0,1 1,-1-1,1 0,0 0,0 0,0 0,0 0,0 0,0-1,0 1,1 0,-1 0,1-1,-1 1,1-1,0 1,-1-1,1 0,0 0,0 0,0 0,0 0,0 0,0 0,0-1,0 1,1-1,-1 1,2-1,17 3</inkml:trace>
  <inkml:trace contextRef="#ctx0" brushRef="#br0" timeOffset="965.185">2880 679,'0'0</inkml:trace>
  <inkml:trace contextRef="#ctx0" brushRef="#br0" timeOffset="2304.488">2880 708,'-39'23,"1"2,2 2,0 1,1 2,2 2,2 1,1 1,1 1,-4 10,5 31,28-74,0-1,0 1,0-1,0 1,1-1,-1 1,0 0,0-1,1 1,-1-1,1 1,0-1,-1 0,1 1,0-1,0 1,0-1,0 0,0 0,0 0,0 0,0 1,1-1,-1-1,0 1,0 0,1 0,-1 0,1-1,-1 1,1-1,-1 1,1-1,-1 0,1 1,0-1,-1 0,1 0,-1 0,1 0,-1 0,1-1,0 1,-1 0,1-1,-1 1,2-1,25-7,0-2,-1 0,0-2,-1 0,0-2,-1-1,-1-2,0 0,-1-1,10-11,247-227,-280 254,0 1,1 0,-1 0,1 0,0 0,-1 0,1-1,0 1,-1 0,1 0,0 1,0-1,0 0,0 0,0 0,0 1,0-1,0 0,0 1,0-1,0 1,0-1,1 1,-1 0,0-1,0 1,1 0,-1 0,0 0,0 0,1 0,-1 0,0 0,0 0,1 1,-1-1,0 0,0 1,0-1,0 1,0-1,1 1,-1 0,0-1,0 1,0 0,-1 0,1 0,0 0,0 0,0 0,-1 0,1 0,0 0,-1 0,1 0,-1 0,1 0,-1 1,0-1,1 0,-1 0,0 1,-6 134,-2-15,7-115,1-1,0 0,0 0,1 1,0-1,0 0,0 0,0 0,1 0,0 0,0 0,0-1,0 1,1-1,0 1,0-1,0 0,1 0,-1 0,1 0,0-1,0 0,0 1,0-1,1-1,-1 1,1-1,2 1,0-2,0 0,0 0,1-1,-1 0,0-1,0 0,0 0,0 0,0-1,0 0,0 0,0-1,-1 0,1 0,-1-1,0 1,0-1,0-1,0 1,-1-1,1 0,-1 0,-1-1,1 1,-1-1,0 0,2-4,177-202,-144 171,-2-1,-1-2,-3-1,-1-2,-3 0,8-21,-11 19,-7 14,-1 0,-1-1,-3-1,0-1,6-32,-19 68,0 1,0 0,0-1,0 1,0-1,-1 1,1-1,0 1,-1-1,1 1,-1-1,0 0,1 1,-1-1,0 0,0 0,0 1,0-1,0 0,-1 1,1-1,0 0,-1 1,0-1,1 1,-1-1,0 1,1-1,-1 1,0-1,0 1,0-1,0 1,-1 0,1 0,0 0,0 0,-1 0,1 0,-1 0,1 0,-1 0,1 1,-1-1,1 0,-1 1,0 0,1-1,-1 1,0 0,1 0,-1 0,0 0,0 0,0 0,-16 12,2 1,-1 0,2 1,0 1,0 0,2 1,0 1,0 0,2 0,0 1,1 1,-6 15,12-25,-26 46,2 1,3 1,2 1,3 1,2 1,-1 21,17-72,-1 0,2 1,-1 0,1-1,1 1,0 0,0 0,1-1,0 1,0 0,1-1,1 1,0-1,0 0,0 0,1 0,1 0,0 0,0-1,0 0,1 0,0-1,1 1,0-1,0-1,0 1,1-1,0-1,0 1,0-1,9 3,-3-3,-1-2,1 0,0 0,0-1,0-1,0-1,0 0,0 0,0-2,0 1,0-2,-1 0,1-1,5-2,180-88,-138 55,-3-3,-2-2,-1-3,-3-2,31-39,-34 32,-3-2,-2-2,-4-2,-1-2,-4-1,24-63,-57 125,1 0,-1 0,0 0,-1 0,1 0,0-1,-1 1,0-1,0 1,0-1,0 1,-1-1,1 1,-1-1,0 1,0-1,0 0,0 1,-1-1,1 1,-1-1,0 1,0-1,-1 1,1-1,-1 1,1 0,-1 0,0 0,0 0,0 0,-1 0,1 1,-1-1,1 1,-1-1,0 1,0 0,0 0,0 0,-1 0,-9 3,0 1,1 0,-1 1,1 0,0 0,0 2,0-1,0 2,1-1,0 2,0-1,1 2,-1-1,2 1,-1 1,1 0,0 0,-4 7,-20 17,3 2,0 1,2 1,2 1,2 1,1 1,-5 16,18-33,0 1,2 0,1 1,1 0,1 0,1 0,1 1,1-1,1 1,2 0,0-1,2 1,6 24,-7-40,1 0,0 0,0 0,1 0,1-1,0 0,0 0,1 0,0-1,0 1,1-2,0 1,0-1,1 0,0 0,0-1,1 0,0 0,0-1,0 0,0-1,1 0,0-1,0 0,0 0,7 0,52 2,-39-5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5 862,'-2'7,"1"0,0 0,1 0,0 0,0 1,0-1,1 0,0 0,0 0,1 0,0 0,0-1,1 1,-1 0,2-1,-1 0,1 0,0 0,0 0,0 0,1-1,0 0,0 0,0 0,1 0,0-1,-1 0,2-1,-1 1,0-1,1 0,-1 0,1-1,0 0,0 0,0-1,0 0,0 0,0 0,0-1,0 0,2-1,14-2,0-1,0-2,0 0,-1-1,0-2,0 0,-1-1,0-1,-1-1,5-5,-17 13,0 0,0-1,-1 0,0 0,0-1,0 0,0 0,-1-1,0 0,-1 0,0 0,0 0,0-1,-1 0,0 0,0 0,-1-1,0 1,-1-1,0 0,0 0,-1 0,0 1,-1-1,0 0,0 0,-1 0,0-4,-1 9,1 1,-1-1,0 1,0-1,0 1,0 0,-1 0,1 0,-1 0,0 0,1 1,-1-1,-1 1,1 0,0-1,-1 2,1-1,-1 0,1 1,-1-1,0 1,0 0,1 1,-1-1,0 0,0 1,0 0,0 0,0 0,-6 1,0 0,1 0,-1 0,1 1,0 1,0 0,0 0,0 0,0 1,0 1,-4 2,0 3,0 0,0 1,1 0,1 1,0 1,1-1,0 2,0-1,2 1,0 1,0 0,1 0,1 0,1 1,0-1,1 1,1 1,0-1,1 0,1 1,0-1,2 7,-1-18,1 0,0 0,0 1,0-1,0-1,1 1,0 0,0 0,0-1,0 1,1-1,0 1,0-1,0 0,1 0,-1-1,1 1,0-1,0 1,0-1,0 0,0-1,1 1,0-1,-1 0,1 0,0 0,0-1,0 0,4 1,7 1,0-1,-1-1,1 0,0-1,0-1,-1-1,1 0,0 0,8-4,18-9,-1-1,-1-2,0-2,-2-2,22-16,26-17,-3-4,-2-4,-3-3,-3-3,-3-4,46-62,-97 111,-1-2,-1 0,-1-1,-1-1,-2-1,-1 0,-1-1,-2-1,-1 0,-1 0,-2 0,-1-1,1-21,-6 50,0 1,-1-1,1 0,-1 1,0-1,0 0,0 0,0 1,0-1,0 0,-1 0,0 1,1-1,-1 0,0 1,0-1,0 1,-1-1,1 1,0 0,-1-1,0 1,0 0,1 0,-1 0,0 0,-1 1,1-1,0 0,0 1,-1 0,1-1,-1 1,1 0,-1 0,1 0,-1 1,0-1,1 1,-1-1,0 1,0 0,-1 0,-10 6,0 2,0-1,1 2,0 0,0 0,1 1,0 1,1 0,0 0,0 1,2 0,-1 1,1 2,7-12,-33 43,2 2,2 2,2 1,3 1,2 1,2 1,2 1,3 1,3 0,2 2,2-1,3 1,3 0,2 1,3 13,0-55,0 0,1 0,1 0,1 0,0 0,2-1,-1 0,2 0,0 0,1-1,1 0,0 0,1-1,0-1,1 1,1-2,0 0,1 0,0-1,9 6,-15-13,0 0,1 0,-1-1,1 0,0 0,0-1,0 0,0 0,1-1,-1 0,0-1,1 1,-1-2,1 1,-1-1,0 0,2-1,14-6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0,'-40'8,"0"2,0 2,1 1,0 2,2 2,0 1,1 2,-12 9,19-14,1 1,0 2,2 1,0 1,1 1,1 1,1 1,1 1,1 1,1 1,1 0,1 2,2 0,0 3,14-25,0 0,0 1,0-1,1 1,0-1,0 1,1-1,0 1,0 0,0-1,1 1,0-1,0 1,1-1,0 1,0-1,0 0,1 0,0 0,0 0,1-1,-1 1,1-1,0 0,1 0,-1 0,1 0,0-1,0 0,1 0,-1 0,1-1,3 2,3 0,0 0,0-1,0 0,1-1,-1-1,1 0,0 0,0-1,-1-1,1 0,0-1,0-1,-1 1,1-2,-1 0,9-3,10-5,-2 0,1-2,-2-1,0-2,-1 0,5-6,-6 4,0-2,-2-1,0-1,-1-1,-2-1,0-1,-2-1,0-1,-2 0,-1-1,-2-1,0 0,-2-1,-1-1,-2 1,-1-2,3-20,-14 72,1 1,1-1,1 1,1-1,0 1,2-1,0 0,2 0,0 0,1 0,1-1,1 0,0 0,2-1,0 0,1-1,0 0,2 0,0-2,1 1,0-2,1 0,7 4,-8-8,0 0,1-1,1-1,-1-1,1 0,1-1,-1 0,1-1,0-2,0 1,0-2,1 0,-1-1,0-1,1-1,-1 0,0-1,1-1,-1 0,0-2,-1 0,1 0,0-2,52-34,-40 25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580 0,'-34'44,"-34"42,-12 17,0 0,7-8,12-15,12-16,8-10,12-9,7-12,6-7,1-8,3-7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0,'38'34,"32"25,14 8,-3-3,-5-13,-7-9,-4-8,-10-9,-3-5,-7-5,-11-5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0,'0'38,"5"33,1 8,0-5,4-9,0-11,-2-11,3-7,-1-5,-2-8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0,'-9'12,"1"-1,0 1,1 1,0-1,1 1,1 0,-1 1,2-1,0 1,1 0,0 0,1 0,1 1,0-1,1 0,1 1,1 9,-2-21,1 0,-1 0,1 0,0 0,0 0,1 0,-1 0,1 0,-1 0,1-1,0 1,0-1,0 1,0-1,0 0,1 0,-1 0,1 0,-1 0,1 0,0-1,0 1,0-1,-1 0,1 0,1 0,-1 0,0 0,0-1,0 1,0-1,0 0,1 0,-1 0,1-1,3 0,-1 0,1-1,-1 0,0 0,0-1,0 1,0-1,0-1,0 1,-1-1,0 0,0 0,0-1,0 1,0-1,2-4,-2 2,1-2,-1 1,0 0,-1-1,0 0,-1 0,1 0,-2-1,1 1,-1-1,-1 0,1-6,-2 11,0 1,0 0,0 0,-1 0,0 0,1 0,-1 0,-1 0,1 0,-1 0,1 0,-1 1,0-1,0 0,-1 1,1 0,-1-1,0 1,1 0,-1 1,-1-1,1 0,0 1,-1 0,1-1,-1 1,0 1,0-1,1 1,-3-1,-16-5</inkml:trace>
  <inkml:trace contextRef="#ctx0" brushRef="#br0" timeOffset="386.275">328 254,'5'-8,"7"-16,1 0,2 1,0 0,2 1,0 1,15-14,-30 34,-1 0,0 0,1 0,-1 0,1 1,-1-1,1 0,-1 1,1-1,0 1,-1 0,1-1,0 1,-1 0,1 0,0 0,-1 0,1 0,0 1,-1-1,1 0,-1 1,1-1,0 1,-1 0,1-1,-1 1,1 0,-1 0,0 0,1 0,-1 0,0 0,0 0,0 1,0-1,0 0,0 1,0-1,0 1,0-1,-1 1,1-1,0 1,-1-1,0 1,1 0,-1-1,0 1,0 0,0-1,0 1,0 0,0-1,0 1,-1 1,10 21,-6-20,-1 1,1-1,-1 0,1 0,0 0,1 0,-1 0,1-1,0 0,0 0,0 0,0 0,0 0,0-1,1 0,0 0,-1 0,1 0,0-1,0 0,0 0,0 0,-1-1,1 1,0-1,0 0,0-1,0 1,0-1,0 0,0 0,0-1,0 1,-1-1,4-2,4-3,-1 0,0-1,-1 0,0-1,0 0,-1-1,0 0,-1 0,6-10,14-15,-9 12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1,'-64'54,"63"-52,0 0,-1 0,1 0,0 0,1 0,-1 0,0 0,0 0,1 0,-1 0,1 0,0 1,0-1,-1 0,2 0,-1 0,0 1,0-1,1 0,-1 0,1 0,-1 0,1 0,0 0,0 0,0 0,0 0,0 0,1 0,-1-1,0 1,1 0,-1-1,1 1,0-1,0 0,0 1,43 31,70 64,-110-92,-2 0,1 0,-1 0,1 0,-2 1,1-1,0 1,-1 0,0-1,-1 1,1 0,-1 0,0 1,0-1,-1 0,0 0,0 0,-1 0,1 0,-1 1,0-1,-2 4,-3 5,0 0,0-1,-1 0,-1 0,-1 0,0-1,0-1,-1 1,-1-1,0-1,-1 0,0-1,-1 0,0-1,0 0,-1-1,-12 5,13-6,8-4,0-1,0 1,-1-1,1 1,-1-2,1 1,-1 0,1-1,-1 0,0-1,0 1,1-1,-1 0,0 0,-5-2,-4-2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0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30,'0'932,"0"-906</inkml:trace>
  <inkml:trace contextRef="#ctx0" brushRef="#br0" timeOffset="265.05">1 622,'43'-5,"38"-11,11-7,-2-1,-10 5,-15 0,-13 4,-11-1,-8 3,-4 3,-2-1,-2 0,-4-1,-6 0</inkml:trace>
  <inkml:trace contextRef="#ctx0" brushRef="#br0" timeOffset="698.22">875 1,'-20'63,"3"0,2 1,3 1,1 28,7-40,4 0,1 1,3-1,11 51,-13-88,0 6,1 0,1 0,1 0,1-1,1 1,0-2,2 1,1-1,1 1,-9-17,1-1,-1 0,1 0,0-1,0 1,0 0,1-1,-1 0,0 0,1 0,0 0,-1-1,1 1,0-1,0 0,0 0,-1 0,1 0,0-1,0 0,0 0,0 0,0 0,0-1,0 1,0-1,0 0,0 0,0 0,0-1,-1 0,1 1,-1-1,1 0,-1-1,0 1,0-1,0 1,0-1,2-2,74-78,46-35,-124 117,0 0,1 1,-1-1,0 1,0-1,1 0,-1 1,0 0,0-1,1 1,-1 0,0 0,1 0,-1 0,0 0,1 0,-1 0,0 0,1 0,-1 1,0-1,1 0,-1 1,0-1,0 1,1 0,-1-1,0 1,0 0,0 0,0 0,0 0,0 0,0 0,0 0,-1 0,1 0,0 0,0 0,-1 0,1 1,-1-1,1 0,-1 1,1 0,15 62,-13-32,-4-26,1 0,1 0,-1 0,1 0,0 0,0 0,0-1,1 1,0 0,0-1,1 1,0-1,0 0,0 0,0 0,1 0,1 1,11 7</inkml:trace>
  <inkml:trace contextRef="#ctx0" brushRef="#br0" timeOffset="1067.508">1637 820,'17'-12,"0"0,-1-1,-1-1,0 0,-1-1,0-1,-2 0,0-1,0-1,-2 1,8-18,-17 33,0 1,0 0,-1 0,1-1,-1 1,1 0,-1-1,1 1,-1-1,0 1,0-1,1 1,-1 0,0-1,0 1,-1-1,1 1,0-1,0 1,-1 0,1-1,-1 1,1-1,-1 1,1 0,-1 0,0-1,0 1,0 0,0 0,0 0,0 0,0 0,0 0,0 0,0 0,0 0,-1 1,1-1,0 0,0 1,-1-1,1 1,-1-1,1 1,0 0,-1 0,1 0,-1 0,1-1,-1 2,1-1,-1 0,1 0,0 0,-1 1,1-1,-1 1,1-1,0 1,-1 0,1-1,0 1,-1 1,-13 5,0 1,0 1,1 0,0 1,1 1,0 0,1 1,0 0,1 1,0 0,-3 7,8-10,0 0,1 0,1 0,-1 1,2 0,-1 0,1 0,1 0,0 0,1 7,0-14,1 0,1 0,-1 0,0 0,1 0,0-1,0 1,0 0,1 0,-1 0,1-1,0 1,0-1,0 1,0-1,1 0,-1 0,1 0,0 0,0 0,0-1,0 1,0-1,0 0,1 0,-1 0,1-1,0 1,-1-1,1 1,1-1,7 2,0 0,0-1,0-1,1 0,-1 0,1-1,-1-1,0 0,0-1,12-2,1-4</inkml:trace>
  <inkml:trace contextRef="#ctx0" brushRef="#br0" timeOffset="1417.212">2201 678,'-12'11,"1"0,-1 1,2 0,0 1,0 0,1 0,1 1,0 0,1 1,0-1,-3 16,9-27,1-1,0 1,0 0,0-1,0 1,0 0,1-1,-1 1,1 0,0-1,0 1,0-1,0 1,0-1,0 0,1 1,-1-1,1 0,0 0,-1 0,1 0,0 0,0-1,0 1,1 0,-1-1,0 1,1-1,-1 0,0 0,1 0,0 0,0 0,90 10,-86-12,1 1,-1-1,1 0,-1 0,0-1,1 0,-1 0,0-1,0 0,0 0,-1-1,1 1,-1-2,0 1,0-1,0 0,0 0,-1 0,0-1,0 0,-1 0,1 0,-1 0,-1-1,1 0,-1 1,0-1,-1-1,0 1,0 0,0-1,-1 1,0 0,0-2,-1 5,0 0,0 1,-1-1,1 0,-1 1,0-1,0 1,0-1,0 1,0-1,-1 1,0 0,0-1,0 1,0 0,0 0,0 0,-1 1,1-1,-1 1,0-1,0 1,0 0,0 0,0 0,-1 0,1 1,0-1,-1 1,1 0,-1 0,0 0,1 1,-1-1,0 1,0 0,-19-2</inkml:trace>
  <inkml:trace contextRef="#ctx0" brushRef="#br0" timeOffset="1703.925">2568 961,'10'-48,"3"-21,4 2,-1 7,2 14,3 10,2 6,2 8,-3 9</inkml:trace>
  <inkml:trace contextRef="#ctx0" brushRef="#br0" timeOffset="2169.625">2935 791,'34'-11,"-1"-2,0-2,-1 0,0-3,-2 0,0-2,26-23,-54 42,0 0,0 0,0-1,0 1,0 0,0-1,0 0,0 1,-1-1,1 0,-1 0,0 0,1 0,-1 0,0 0,0 0,0 0,0-1,-1 1,1 0,-1 0,1-1,-1 1,0 0,0-1,0 1,0-1,0 1,0 0,-1-1,1 1,-1 0,0-1,1 1,-1 0,0 0,0 0,-1 0,1 0,0 0,-1 0,1 0,-1 0,0 1,1-1,-1 1,0-1,0 1,0-1,-9 0,1 0,0 0,-1 1,1 1,-1-1,1 2,-1-1,1 1,0 1,-1 0,1 1,0 0,0 0,0 1,1 0,0 1,-1 0,1 0,1 1,-1 0,1 1,0 0,1 0,-1 0,1 1,1 1,0-1,0 1,0 0,1 0,-1 4,2-7,0 0,0 0,1 1,-1-1,2 1,-1 0,1 0,0 0,0 0,1 0,0 1,0-1,1 0,-1 1,2-1,-1 0,1 1,0-1,1 0,0 0,0 0,0 0,1 0,0 0,0-1,1 0,0 1,0-1,0 0,1-1,0 1,0-1,4 4,71 17,-55-23</inkml:trace>
  <inkml:trace contextRef="#ctx0" brushRef="#br0" timeOffset="2666.607">3444 791,'0'1,"-1"0,1 0,0 0,0 0,0-1,-1 1,1 0,0 0,0 0,0 0,0 0,1 0,-1 0,0-1,0 1,1 0,-1 0,0 0,1 0,-1-1,0 1,1 0,-1 0,1-1,0 1,-1 0,1-1,0 1,-1 0,1-1,0 1,-1-1,1 1,0-1,0 0,0 1,0-1,-1 0,1 0,0 1,0-1,0 0,0 0,0 0,0 0,0 0,-1 0,1 0,0 0,0-1,0 1,0 0,0 0,-1-1,1 1,0-1,0 1,0-1,-1 1,1-1,0 1,-1-1,1 0,0 1,-1-1,50-43,-48 43,147-132,-29 58,-120 74,1 1,-1-1,1 1,-1-1,1 1,-1-1,1 1,-1 0,1-1,-1 1,1 0,-1-1,1 1,0 0,-1 0,1 0,0-1,-1 1,1 0,0 0,-1 0,1 0,0 0,-1 0,1 0,0 1,-1-1,1 0,0 0,-1 0,1 1,0-1,-1 0,1 1,-1-1,1 0,-1 1,1-1,-1 1,1-1,-1 1,1-1,-1 1,0-1,1 1,-1-1,0 1,1 0,-1-1,0 1,0 0,1-1,-1 1,0-1,0 1,0 0,0 0,0-1,0 1,0 0,0-1,0 1,-11 43,9-37,-16 61,18-67,-1 1,1-1,0 0,0 1,0-1,0 1,0-1,0 0,0 1,0-1,1 1,-1-1,1 0,-1 1,1-1,-1 0,1 1,0-1,-1 0,1 0,0 0,0 0,0 0,0 0,0 0,0 0,0 0,0 0,1 0,-1-1,0 1,0 0,1-1,-1 1,0-1,1 0,-1 1,1-1,-1 0,0 0,1 0,-1 0,2 0,6-2,-1 0,1-1,0 0,-1-1,0 0,0 0,0 0,0-1,-1-1,0 1,6-6,4-2,125-85,-141 97,0 0,1 0,-1 0,0 0,1 0,-1 1,0-1,1 0,-1 1,0 0,1-1,-1 1,1 0,-1-1,1 1,-1 0,1 0,-1 0,1 0,-1 1,1-1,-1 0,1 1,-1-1,1 1,-1-1,0 1,1 0,-1-1,0 1,1 0,-1 0,0 0,0 0,0 0,0 0,0 0,0 1,0-1,0 0,-1 0,1 1,0-1,-1 0,1 1,-1-1,0 1,1-1,-1 1,0-1,0 1,4 228,-3-226,1-1,-1 1,1-1,0 0,0 1,0-1,0 0,1 0,-1-1,1 1,0 0,0-1,-1 0,2 0,-1 1,0-2,0 1,1 0,-1-1,1 1,-1-1,1 0,-1 0,1-1,2 1,18 2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1,'-20'97,"4"2,5 0,2 66,37 340,-40-380,-4-106,6-17</inkml:trace>
  <inkml:trace contextRef="#ctx0" brushRef="#br0" timeOffset="252.768">0 481,'39'5,"31"-4,14-1,-3-1,-10-1,-12 1,-12-5,-9-1,-6 1,-4 1,-1 1,-7 2</inkml:trace>
  <inkml:trace contextRef="#ctx0" brushRef="#br0" timeOffset="401.135">791 594,'-5'43,"-1"29,5 7,2-6,6-14,3-13,3-15,0-11</inkml:trace>
  <inkml:trace contextRef="#ctx0" brushRef="#br0" timeOffset="584.93">763 170,'0'0</inkml:trace>
  <inkml:trace contextRef="#ctx0" brushRef="#br0" timeOffset="1016.758">1130 1017,'3'-39,"1"0,2 0,2 1,1 0,2 0,1 1,17-31,30-37,-57 102,0 0,0 0,1 0,-1 1,1-1,-1 1,1-1,0 1,0 0,0 0,0 0,1 0,-1 1,0 0,1-1,-1 1,1 0,0 1,-1-1,1 1,-1-1,1 1,0 0,-1 0,1 1,0-1,-1 1,1 0,-1 0,3 1,-2 0,-1 1,1 0,-1 0,0 0,0 0,0 0,-1 1,1-1,-1 1,0 0,0 0,0 0,0 0,-1 0,1 0,-1 0,0 0,-1 1,1-1,-1 0,0 1,0-1,0 4,5 27,-4-31,-2-1,1 1,0-1,0 0,1 1,-1-1,1 0,0 1,-1-1,1 0,1 0,-1 0,0 0,1 0,0 0,-1 0,1 0,0-1,1 1,-1-1,0 1,1-1,-1 0,1 0,0 0,0 0,-1 0,1-1,0 1,1-1,-1 0,0 0,0 0,0-1,1 1,-1-1,0 1,1-1,99-55,-66 29,123-43,-159 69,1-1,-1 1,0 0,1 0,-1 0,0-1,1 2,-1-1,0 0,1 0,-1 0,0 1,0-1,1 0,-1 1,0-1,0 1,1 0,-1-1,0 1,0 0,0 0,0 0,0-1,0 1,0 0,0 1,-1-1,1 0,0 0,-1 0,1 0,0 0,-1 1,0-1,1 0,-1 1,0-1,1 0,-1 1,0-1,3 69,-4-48,20 45,-8-52</inkml:trace>
  <inkml:trace contextRef="#ctx0" brushRef="#br0" timeOffset="1315.856">2202 904,'29'-19,"-1"-1,-1-2,-1 0,-1-2,-1-1,-2-1,0-1,-1 0,3-10,9-39,-32 74,0 0,-1 0,1-1,-1 1,0 0,1 0,-1-1,0 1,0 0,-1 0,1-1,0 1,-1 0,1 0,-1-1,0 1,0 0,0 0,0 0,0 0,0 0,0 0,-1 0,1 1,-1-1,1 0,-1 1,0-1,0 1,0 0,1-1,-1 1,0 0,-1 0,-10-1,-1 0,0 1,1 1,-1 0,0 1,1 0,-1 1,1 1,0 0,-1 1,1 0,1 1,-1 0,1 1,0 1,0 0,1 0,0 1,0 1,-1 1,0-1,1 1,1 0,0 0,0 1,1 0,0 1,1 0,1 0,-1 1,2 0,0 0,1 1,-4 13,7-20,0 0,0 1,1-1,0 1,0 0,1 0,0-1,0 1,1 0,0-1,0 1,1-1,0 1,0-1,1 0,0 1,0-1,0-1,1 1,0 0,1-1,0 0,0 0,0 0,0-1,6 4,12 7,1-2,0-1,1-1,1-1,0-2,0 0,1-2,0 0,15 0,73 5,-85-11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55 508,'88'-13,"-2"-3,1-4,-2-4,9-7,-36 10,-1-3,-1-2,-1-2,-2-3,0-2,10-12,-58 43,-1 0,0 0,0-1,0 1,0-1,-1 0,1 0,-1-1,0 1,0-1,0 1,0-1,0 0,-1 0,0 0,0-1,0 1,0 0,-1-1,1 1,-1-1,0 1,-1-1,1 0,-1 0,0 1,0-1,-1 0,1 1,-1-1,0 0,0 1,0-1,-1 1,0 0,0-1,0 1,-3-4,2 4,-1 1,0-1,0 1,-1 0,1 0,-1 0,1 1,-1 0,0 0,0 0,0 0,0 1,-1 0,1 0,0 0,0 0,-1 1,1 0,0 0,0 1,-1-1,1 1,0 0,0 1,0-1,0 1,0 0,0 0,0 1,1-1,-1 1,1 0,0 1,-1-1,2 1,-1-1,0 1,-1 2,-15 21,1 0,1 1,1 0,2 2,0 0,3 0,0 1,2 1,1 0,2 0,1 1,1 5,-5 10,-34 177,26-111,-6-1,-5-2,-4 0,-32 68,57-160,-1-1,-1 0,0-1,-1 0,-1 0,0-1,-2-1,1 0,-2 0,0-2,-1 0,0-1,-1 0,0-1,-1-1,-13 5,28-13,0 0,0-1,0 1,-1-1,1 0,0 0,0 0,-1 0,1-1,-1 1,1-1,0 0,-1 0,1 0,-1-1,1 1,0-1,-1 1,1-1,0 0,0-1,-1 1,1 0,0-1,0 0,1 0,-1 0,0 0,0 0,1 0,0-1,-1 1,1-1,0 0,0 1,0-1,1 0,-1 0,1-1,-1 1,1 0,0 0,0 0,1-1,-1 1,1-1,0 1,-1 0,1-1,5-8,-1 0,1 0,1 1,0 0,1 0,0 0,0 1,1 0,1 0,0 1,0 1,1-1,-1 1,2 1,-1 0,1 0,3 0,2-4,0 1,1 1,1 0,-1 1,1 1,0 1,1 0,-1 2,1 0,0 1,1 1,-1 0,0 2,0 0,1 1,-1 1,0 1,0 1,0 0,-1 2,5 1,231 139,-162-128,-69-17</inkml:trace>
  <inkml:trace contextRef="#ctx0" brushRef="#br0" timeOffset="918.201">1664 1072,'-58'36,"2"3,2 2,-33 34,68-59,0 1,2 1,0 0,1 1,1 1,1 0,1 1,1 0,-5 11,16-29,0-1,0 1,0 0,1-1,-1 1,0 0,1-1,0 1,-1 0,1 0,0-1,1 1,-1 0,0 0,1-1,0 1,-1 0,1-1,0 1,0-1,1 1,-1-1,0 1,1-1,0 0,-1 0,1 0,0 0,0 0,0 0,0 0,1 0,-1-1,0 1,1-1,-1 0,1 0,-1 0,1 0,0 0,-1-1,1 1,0-1,0 1,-1-1,1 0,0 0,2-1,10-1,0-1,0-1,0 0,-1-1,1-1,-1 0,-1-1,1-1,-1 0,0 0,-1-2,5-4,23-17,-1-2,-1-1,-3-2,0-2,-3-1,18-28,-4 14,-48 100,-9 2,-11 103,22-146,1 0,-1 0,1 0,0 0,1-1,0 1,0-1,0 1,0-1,1 0,0 1,0-1,0-1,1 1,0 0,0-1,0 0,0 0,0 0,1 0,0-1,0 0,0 0,3 2,-3-3,1 0,-1 0,1 0,-1-1,1 0,-1 0,1 0,0-1,-1 0,1 0,0 0,-1-1,1 0,0 0,-1 0,1 0,-1-1,1 0,-1-1,0 1,0-1,4-2,102-86,-87 68,59-55,2 5,82-53,-165 124,0 0,0 0,0 1,0-1,0 0,0 1,0-1,1 1,-1 0,1-1,-1 1,1 0,-1 1,1-1,-1 0,1 1,0 0,0-1,-1 1,1 0,0 0,-1 1,1-1,0 0,-1 1,1 0,0 0,-1-1,1 1,-1 1,0-1,1 0,-1 1,0-1,1 1,-1 0,0-1,0 1,-1 0,1 0,0 1,-1-1,1 0,-1 1,0-1,1 2,-1 10,-1 0,0 0,-1 0,-1 0,0 0,-1 0,-1 0,0 0,-1-1,0 0,-1 0,0 0,-8 10,9-11,-1-1,-1 1,0-1,-1-1,0 1,0-1,-1-1,0 0,-1 0,0-1,-1 0,1 0,-2-1,1-1,-1 0,1 0,-2-2,1 1,-7 1,19-7,1 0,0 1,-1-1,1 0,-1 0,1 0,0 1,-1-1,0 0,1 0,-1 0,0 0,1 0,-1 0,0 0,0 0,0 0,0 0,0 0,0 0,0 0,0 0,0 0,0 0,0 0,-1 0,1 1,0-1,-1 0,1 0,-1 0,1 0,-1 0,1 1,-1-1,0 0,1 0,-1 1,0-1,0 0,1 1,-1-1,0 1,0-1,0 1,0 0,0-1,0 1,0 0,0-1,0 1,0 0,0 0,0 0,1 0,-1 0,0 0,0 0,0 0,0 1,0-1,0 0,-1 1,15-6,0 1,1 1,-1 0,0 1,1 0,0 1,-1 1,1 0,-1 1,1 0,0 1,-1 0,0 2,0-1,7 4,-13-5,13 6,0-2,1 0,-1-1,1-1,0 0,0-2,1-1,-1 0,0-2,1 0,-1-2,0 0,7-3,5-8,0-2,-1-2,-1-1,-1-1,0-1,-2-2,-1-1,0-1,-2-1,-1-1,-1-1,-2-2,0 0,-2-1,6-16,-1 1,-2-1,-2-1,-2-1,-2-1,-3 0,7-48,-12-64,-8 160,0 0,0 0,0 0,0 0,0 1,-1-1,1 0,-1 0,1 0,-1 1,0-1,0 0,0 1,0-1,0 1,0-1,0 1,0-1,-1 1,1 0,0 0,-1-1,1 1,-1 0,0 0,1 1,-1-1,0 0,1 0,-1 1,0-1,0 1,0 0,0-1,1 1,-1 0,0 0,0 0,0 0,0 1,1-1,-1 0,0 1,0-1,0 1,1 0,-1-1,0 1,1 0,-1 0,1 0,-1 0,1 1,-1-1,1 0,0 1,-1-1,1 0,0 1,0 0,-11 14,1 0,0 1,1 0,1 1,1 0,1 0,0 1,1 0,1 0,1 0,1 1,0-1,2 1,0 0,1 0,2 14,-3 10,2-1,2 1,1-1,3 0,1 0,2-1,2 0,2-1,8 15,-13-36,0 0,1-1,1 0,0-1,2 0,9 10,-7-14</inkml:trace>
  <inkml:trace contextRef="#ctx0" brushRef="#br0" timeOffset="1162.87">2821 847,'43'10,"48"7,18 1,0-2,-9-4,-16 1,-14-2,-13-3,-12-3,-13-1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2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1,'-8'14,"1"1,0-1,1 1,0 1,1-1,1 1,1 0,0 0,1 0,1 0,0 1,1-1,1 0,1 0,2 14,-2-26,-1-1,0 1,1-1,0 0,0 0,0 0,0 0,0 0,1 0,-1 0,1-1,0 1,0-1,0 0,0 0,0 0,0 0,0-1,1 1,-1-1,1 0,-1 0,1 0,-1 0,1 0,0-1,-1 0,1 0,0 0,-1 0,1 0,3-2,4 1,0-2,1 0,-1 0,0-1,0 0,-1-1,1 0,-1-1,9-6,175-140,-194 151,1 0,0-1,-1 1,1 0,0 0,0-1,0 1,0 0,0 0,0 0,0 0,1 1,-1-1,0 0,0 0,1 1,-1-1,0 1,1-1,-1 1,1-1,-1 1,1 0,-1 0,0 0,1 0,-1 0,1 0,-1 0,1 0,-1 0,1 1,-1-1,0 1,1-1,-1 1,0-1,1 1,-1 0,0 0,0 0,1 0,-1 0,0 0,0 0,0 0,0 0,11 61,-12-53,1-1,1 0,-1 1,1-1,0 0,1 0,0 0,1 0,-1 0,1-1,1 1,0-2,0 0,0-1,1 0,0 0,0 0,0 0,1-1,0 0,-1-1,1 1,0-1,1-1,-1 1,0-1,1-1,0 1,-1-1,1 0,0-1,-1 0,1 0,0-1,-1 0,1 0,-1-1,1 0,-1 0,1-1,-1 0,0 0,3-2,4-3,0 0,0-1,-1-1,0 0,0-1,-1 0,-1-1,0 0,0-1,-1 0,-1 0,0-1,-1-1,6-14,-7 9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3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311 118,'-16'467,"5"87,11-530</inkml:trace>
  <inkml:trace contextRef="#ctx0" brushRef="#br0" timeOffset="245.278">1 712,'43'0,"48"-15,18-4,0-4,-13-3,-14-2,-16-1,-14 0,-12 0,-7 0,-5 0,-2 5,-1 2,-4 5</inkml:trace>
  <inkml:trace contextRef="#ctx0" brushRef="#br0" timeOffset="549.044">989 203,'-55'474,"41"-378,-2 100,16-194,0 0,0 0,0 0,0 0,0 0,1 0,-1 0,1 0,-1 0,1 0,0 0,0 0,-1 0,1 0,1-1,-1 1,0 0,0-1,1 1,-1-1,1 1,-1-1,1 0,0 1,-1-1,1 0,0 0,0 0,0-1,0 1,0 0,0-1,0 1,0-1,0 0,0 0,0 1,0-1,0-1,0 1,0 0,0 0,0-1,0 1,0-1,0 0,0 1,0-1,1-1,94-52,-68 30,1 1,2 2,0 1,1 1,1 2,22-8,-55 25,1-1,0 0,-1 1,1-1,0 1,0-1,-1 1,1 0,0 0,0 0,0 0,-1 0,1 0,0 0,0 1,-1-1,1 1,0-1,-1 1,1 0,0-1,-1 1,1 0,-1 0,1 0,-1 0,1 1,-1-1,0 0,0 0,0 1,0-1,0 1,1 0,16 67,-4-11,-12-55,1 0,-1 0,1 0,0 0,0-1,0 1,0-1,0 1,0-1,1 0,-1-1,1 1,-1-1,1 1,0-1,-1 0,5 0,15 3</inkml:trace>
  <inkml:trace contextRef="#ctx0" brushRef="#br0" timeOffset="1110.158">1976 712,'-29'8,"0"1,0 2,1 1,0 1,1 2,1 0,0 2,1 1,-14 14,-17 39,55-69,-1 0,2 0,-1 0,0 1,0-1,1 0,-1 1,1-1,0 0,0 1,-1-1,2 1,-1-1,0 0,0 1,1-1,-1 0,1 1,0-1,0 0,0 0,0 1,0-1,0 0,1 0,-1 0,1-1,-1 1,1 0,0 0,0-1,-1 1,1-1,0 0,2 1,7 2,1-1,0 0,-1-1,1 0,0-1,0 0,0-1,0 0,0-1,0 0,0-1,0-1,0 1,-1-2,1 0,-1 0,5-4,-5 5,33-14,0-1,-1-3,-1-1,-1-2,7-7,-46 29,-1 1,-1 0,1 0,0 0,0 0,0 0,0 0,0 0,0 0,0 0,0 0,0 0,1 1,-1-1,0 0,0 1,1-1,-1 1,0 0,1-1,-1 1,0 0,1 0,-1 0,1 0,-1 0,0 0,1 0,-1 0,0 0,1 1,-1-1,0 1,1-1,-1 1,0-1,0 1,1 0,-1 0,0 0,0-1,0 1,0 0,0 0,0 0,0 1,-1-1,2 1,4 54,-7-52,1 0,-1 0,1 0,0 1,1-1,-1 0,0 0,1 0,0 0,0 0,0 0,1 0,-1 0,1-1,0 1,0 0,0-1,1 0,-1 1,1-1,0 0,0 0,0 0,0-1,0 1,1-1,-1 0,3 2,1-2,0 0,0 0,0-1,0 0,1 0,-1 0,0-1,0 0,0-1,1 0,-1 0,0 0,0-1,0 0,0 0,-1-1,1 0,0 0,3-3,113-84,-87 58,-2-1,-1-2,-2-1,-1-2,-2-1,-2-1,-1-1,-2-1,-3-1,-1-1,-2 0,-1-2,-3 0,-2 0,0-17,-7 43,-1 0,-1 0,0-1,-2 1,0-1,-2 1,0-1,-4-13,6 32,-1 0,1 0,-1-1,0 1,0 0,0 0,0 0,0-1,-1 1,1 0,0 1,-1-1,1 0,-1 0,0 1,0-1,0 1,0-1,0 1,0 0,0 0,0 0,0 0,0 0,-1 0,1 1,0-1,-1 1,1 0,0-1,-1 1,1 0,-1 0,1 1,0-1,-1 0,1 1,0-1,-1 1,-1 1,-79 54,59-25,1 0,2 2,2 0,1 2,1 0,2 0,2 2,1 0,1 0,3 1,1 0,2 0,0 11,0-12,2-1,1 1,2 0,2 0,1-1,2 1,1-1,2 0,1-1,3 3,34 19,-32-52</inkml:trace>
  <inkml:trace contextRef="#ctx0" brushRef="#br0" timeOffset="1347.86">2203 429,'52'-5,"71"-6,29-2,-3 2,-11 3,-15 2,-15 3,-15-3,-14-1,-16 1,-18 2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1,'-30'2,"-1"3,1 0,1 2,-1 1,1 1,1 2,-13 6,36-15,-9 3,3-1,0 0,0 0,1 1,-1 0,1 1,0 0,1 1,-1 0,1 1,-1 1,9-7,0-1,0 1,1 0,-1-1,0 1,1 0,-1 0,1 0,-1-1,1 1,0 0,0 0,0 0,0 0,0 0,0 0,1-1,-1 1,1 0,-1 0,1 0,-1-1,1 1,0 0,0-1,0 1,0 0,0-1,0 1,1-1,-1 0,0 1,1-1,-1 0,1 0,0 0,61 38,0-16,-52-21,0 1,0 0,-1 1,1 1,-1-1,0 2,0-1,-1 1,1 1,-2 0,1 0,7 7,-14-11,0 0,0 1,0-1,0 0,0 1,0-1,-1 1,0-1,0 1,0 0,0-1,0 1,-1 0,0 0,0 0,0-1,0 1,0 0,-1 0,0 0,1-1,-1 1,-1 0,1-1,-1 1,1-1,-1 1,0-1,0 0,0 0,-1 0,1 0,-1 0,0-1,0 1,1-1,-2 1,-7 6,0-1,-1 0,0-1,0 0,0-1,-1 0,0-1,0 0,-12 1,-144 28,150-36,7-4</inkml:trace>
  <inkml:trace contextRef="#ctx0" brushRef="#br0" timeOffset="394.262">1245 29,'-46'8,"0"1,0 2,1 2,1 2,0 2,1 2,-39 24,71-39,0 2,1-1,0 1,0 1,0 0,1 0,0 1,0 0,1 1,0 0,0 0,1 0,0 1,1 0,0 1,1-1,0 1,1 0,0 0,1 1,0-1,0 1,1 0,1 0,0-1,1 1,0 0,1 9,0-17,1-1,-1 1,0 0,1-1,0 1,0-1,0 1,0-1,0 0,1 0,-1 0,1 0,0-1,0 1,0-1,0 1,0-1,1 0,-1 0,1 0,-1-1,1 0,0 1,0-1,0 0,-1-1,1 1,0-1,0 1,0-1,0 0,4-1,4 0,0 0,1-1,-1-1,0 0,0 0,0-1,-1-1,1 0,-1-1,1 0,14-11,-1 0,0-2,-1-1,-2-1,0-1,-1-1,-1 0,-1-2,6-11,-24 35,-1 0,0 0,0 0,0-1,0 1,0 0,1 0,-1 0,0 0,1-1,-1 1,1 0,-1 0,1 0,0 0,-1 0,1 0,0 0,0 0,-1 0,1 1,0-1,0 0,0 0,0 1,0-1,0 1,0-1,1 1,-1-1,0 1,0 0,0-1,0 1,1 0,-1 0,0 0,0 0,0 0,1 0,-1 0,0 0,0 1,0-1,1 0,-1 1,0-1,0 1,0-1,0 1,0 0,1 0,13 121,-14-115,0-1,0 1,1-1,0 0,1 1,-1-1,1 0,0-1,1 1,-1 0,1-1,0 0,0 0,1 0,0 0,0-1,0 0,0 0,1 0,-1 0,1-1,0 0,6 2,11 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3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2 202,'-1'8,"1"0,0 0,1 0,0-1,0 1,0 0,1 0,0-1,1 1,0-1,0 0,1 0,-1 0,1 0,1-1,-1 1,1-1,1 0,-1-1,1 1,0-1,0 0,0-1,1 1,-1-1,1-1,0 1,1-1,-1 0,0-1,1 1,0-2,-1 1,1-1,3 0,0-2,0 0,0-1,0 0,0-1,0 0,0-1,-1 0,1 0,-1-2,0 1,0-1,-1 0,0-1,0 0,-1-1,7-7,70-46,-83 59,0 1,1 0,-1 0,0 0,1 0,-1 0,1 0,-1 1,0-1,1 1,0 0,-1 0,1-1,-1 2,1-1,-1 0,1 0,-1 1,1 0,-1-1,1 1,-1 0,0 0,0 0,1 1,-1-1,0 0,0 1,0 0,0-1,0 1,-1 0,1 0,0 0,-1 0,1 0,-1 0,0 0,0 1,0-1,0 1,0-1,18 54,-18-50,-1-1,1 0,0 0,0 0,0 1,1-1,0 0,0-1,0 1,0 0,1-1,0 1,0-1,0 0,0 0,1 0,0 0,0 0,0-1,0 0,0 0,1 0,-1 0,1-1,0 0,0 0,0 0,0 0,0-1,0 0,0 0,3 0,5-4,0 0,0-1,-1-1,0 0,0-1,0 0,-1 0,0-1,0-1,0 0,-1-1,0 0,-1 0,0-1,-1 0,0-1,0 1,-1-2,-1 1,3-5,56-128,-63 136,28-48,-21 54</inkml:trace>
  <inkml:trace contextRef="#ctx0" brushRef="#br0" timeOffset="339.352">1300 456,'45'-31,"-2"-2,0-1,-3-3,-1-1,-1-2,10-18,-41 51,-2 3,0-1,0 0,0 0,-1-1,0 1,0-1,0 0,0 0,-1 0,0 0,-1-1,1 1,-1-1,0 0,-1 1,0-1,0 0,0 0,-1 0,0 0,-1-7,-3 10,-1 1,0-1,0 1,0 0,0 0,-1 0,1 1,-1 0,1 0,-1 0,0 0,0 1,0 0,0 1,0-1,0 1,0 0,0 1,0-1,0 1,0 1,1-1,-1 1,0 0,0 0,-4 3,-5 1,-1 2,2 0,-1 1,1 0,0 1,1 1,0 0,1 1,1 0,-1 1,2 0,0 0,0 1,2 1,-1 0,2 0,0 0,1 1,1 0,0 0,1 1,0-1,2 1,0 0,1 0,1 0,0-1,2 11,-2-20,1 0,0 0,1 0,-1 0,1-1,1 1,-1 0,1-1,0 0,1 1,0-1,-1 0,2-1,-1 1,1-1,0 0,0 0,0 0,1-1,0 0,-1 0,1 0,1-1,-1 0,1 0,-1 0,1-1,0 0,0-1,6 2,12 0</inkml:trace>
  <inkml:trace contextRef="#ctx0" brushRef="#br0" timeOffset="1602.178">1356 541,'10'0,"7"0,7 0,3 0,-3-4,0-3,0 1,1 1,1 1,-4-3,-1 0,-4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0 197,'345'-27,"-204"1,-142 26,1-1,-1 1,1 0,-1-1,1 1,0-1,-1 1,1-1,-1 1,1-1,0 1,0-1,-1 1,1-1,0 1,0-1,0 1,-1-1,1 0,0 1,0-1,0 1,0-1,0 0,0 1,0-1,1 1,-1-1,0 1,0-1,0 0,0 1,1-1,-1 1,0-1,1 1,-1-1,0 1,1-1,-1 1,1 0,-1-1,0 1,1-1,-1 1,1 0,-1-1,1 1,0 0,-1 0,1 0,-1-1,1 1,-1 0,1 0,0 0,-1 0,1 0,-1 0,1 0,0 0,-1 0,1 0,-1 0,-46-17,-121-15,140 27,19 5,0-2,0 1,1-1,-1 0,1 0,-1-1,1 0,0 0,0-1,0 0,-4-3,10 6,1 1,-1 0,1-1,0 1,-1-1,1 1,-1-1,1 0,0 1,-1-1,1 1,0-1,0 1,-1-1,1 0,0 1,0-1,0 0,0 1,0-1,0 0,0 1,0-1,0 0,0 1,0-1,1 1,-1-1,0 0,0 1,0-1,1 1,-1-1,0 0,1 1,-1-1,1 1,-1-1,1 1,-1 0,1-1,-1 1,1-1,-1 1,1 0,-1-1,1 1,-1 0,1 0,0-1,-1 1,1 0,0 0,-1 0,1 0,0 0,15-5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1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52 650,'10'51,"-2"1,-3 0,0 51,-5-91,0 27,-3-1,-1 1,-2-1,-6 23,11-57,1-1,-1 1,1 0,-1-1,0 1,0-1,-1 1,1-1,-1 0,0 0,0 1,0-1,0 0,0-1,-1 1,1 0,-1-1,1 1,-1-1,-1 0,3-2,0-1,0 0,-1 0,1 0,0 0,0 0,0 0,0 0,0 0,1 0,-1-1,0 1,0 0,1 0,-1-1,1 1,-1-1,1 1,0 0,-1-1,1 1,0-1,0 1,0-1,0 1,0 0,0-1,1 1,-1-1,0 1,1-1,-1 1,1-1,5-20,1-1,1 1,1 0,1 1,1 0,1 1,13-17,23-33,4 2,2 3,4 2,59-50,-46 68,-70 44,1 0,-1 0,1 0,-1 0,1 0,0 1,0-1,-1 1,1-1,0 1,0 0,-1-1,1 1,0 0,0 0,0 0,-1 1,1-1,0 0,0 1,-1-1,1 1,0-1,-1 1,1 0,0 0,-1 0,1 0,-1 0,0 0,1 0,-1 1,0-1,0 0,1 1,-1-1,0 1,0-1,-1 1,1-1,0 1,0 0,-1 0,1 6,-1 0,0 1,-1-1,0 1,0-1,-1 0,0 1,0-1,-1 0,0 0,0-1,-1 1,-4 6,-2 9,3-8,2 2,-2 0,0 0,-1 0,0-1,-1 0,-1-1,-1 0,0 0,-1-1,0-1,-1 0,-1-1,-13 10,-22-11,26-14</inkml:trace>
  <inkml:trace contextRef="#ctx0" brushRef="#br0" timeOffset="352.755">955 622,'-17'12,"0"0,1 2,0 0,1 1,1 0,0 1,1 1,1 0,0 1,2 0,-6 14,14-30,1 0,0 0,0 0,0 1,0-1,0 0,1 1,-1-1,1 1,-1-1,1 1,0-1,0 1,0-1,0 1,0-1,1 0,-1 1,1-1,0 1,0-1,0 0,0 1,0-1,0 0,0 0,1 0,-1 0,1 0,0 0,-1 0,1-1,0 1,0 0,0-1,0 0,0 1,0-1,1 0,-1 0,0 0,1-1,-1 1,1 0,-1-1,1 0,-1 1,1-1,-1 0,2 0,6-1,0 1,0-1,1-1,-1 0,0 0,0-1,-1 0,1-1,-1 0,1-1,-1 0,0 0,-1-1,1 0,-1 0,-1-1,1 0,-1 0,0-1,-1 0,0 0,0-1,0 0,-1 0,-1 0,0 0,0-1,-1 0,0 0,0 0,-1 0,0 0,-1 0,0-8,-2 13,0-1,0 1,-1 0,1-1,-1 1,0 0,0 0,-1 0,0 1,0-1,0 1,0-1,-1 1,1 0,-1 0,0 1,0-1,-1 1,1 0,-1 0,1 0,-1 0,0 1,0 0,0 0,0 0,-1 1,1 0,0 0,-1 0,1 1,-1-1,1 1,-1 1,-1-1,-19 5</inkml:trace>
  <inkml:trace contextRef="#ctx0" brushRef="#br0" timeOffset="806.036">1549 565,'-13'4,"0"1,0 1,1 0,0 0,0 1,1 1,0 0,0 0,-7 9,15-14,0-1,1 1,-1 1,1-1,0 0,0 0,0 1,0-1,0 1,1 0,0-1,0 1,0 0,0 0,0 0,1 0,0 0,0 0,0 0,0 0,1 0,-1-1,1 1,0 0,0 0,0 0,1-1,-1 1,1-1,0 1,0-1,0 1,1-1,-1 0,2 1,-1-2,-1 0,1 0,-1 1,1-1,-1 0,0 1,0 0,0-1,-1 1,1 0,0 0,-1 0,0 0,0 0,0 0,0 0,0 1,-1-1,1 0,-1 1,0-1,0 0,0 0,-1 1,1-1,-1 0,0 0,1 1,-2-1,1 0,0 0,0 0,-1 0,0 0,0-1,1 1,-3 2,-6 3,-1 0,1-1,-1 0,0-1,-1 0,1-1,-1 0,0-1,0 0,-1-1,1 0,-1-1,-2 0,-9-2,5-3</inkml:trace>
  <inkml:trace contextRef="#ctx0" brushRef="#br0" timeOffset="1049.735">1859 622,'-10'38,"-2"18,-1-1</inkml:trace>
  <inkml:trace contextRef="#ctx0" brushRef="#br0" timeOffset="1222.28">1746 283,'0'0</inkml:trace>
  <inkml:trace contextRef="#ctx0" brushRef="#br0" timeOffset="1520.758">2310 1,'10'55,"-2"1,-2-1,-2 54,-29 100,-34 44,36-153,29-89,-1-15</inkml:trace>
  <inkml:trace contextRef="#ctx0" brushRef="#br0" timeOffset="1754.697">2029 481,'38'4,"32"3,14-1,-3-1,-11-2,-11-1,-12-1,-9 0,-6-1,-8-1</inkml:trace>
  <inkml:trace contextRef="#ctx0" brushRef="#br0" timeOffset="2001.331">2706 622,'0'33,"0"17,0-1</inkml:trace>
  <inkml:trace contextRef="#ctx0" brushRef="#br0" timeOffset="2167.281">2677 283,'0'0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19,'39'0,"17"0,4 0,-4 0,-6 0,-7 0,-5 0,-6 0,-2 0,-7-5,-3-2,-4 1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52,'53'-5,"22"-1,8 0,-5 1,-11 1,-8-3,-9 0,-7 0,-12 2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0,'-216'98,"-363"144,515-206,64-34,1-1,-1 1,1-1,0 1,-1 0,1-1,0 0,0 1,0-1,0 1,0-1,0 0,0 0,1 0,-1 0,0 0,1 0,-1 0,1 0,-1 0,1 0,-1-1,1 1,-1-1,1 1,0-1,0 0,-2 0,46 15,0-3,1-2,0-1,1-3,2-2,25 5,-29-5,-32-3,0-1,0 2,0 0,-1 0,1 1,-1 1,0 1,0 0,0 0,10 6,-22-10,0 0,0 0,0 0,0 0,0 0,0 0,0 1,0-1,-1 0,1 0,0 1,-1-1,1 0,-1 1,1-1,-1 1,0-1,1 1,-1-1,0 1,0-1,0 1,0-1,0 0,-1 1,1-1,0 1,-1-1,1 1,-1-1,1 0,-1 1,0-1,1 0,-1 0,0 1,0-1,0 0,0 0,0 0,-1 0,-52 49,45-43,-266 159,28-3,246-162,0-1,-1 0,1 1,0-1,-1 0,1 1,0-1,0 1,0-1,-1 1,1 0,0-1,0 1,0 0,0 0,0 0,0 0,0 0,0 0,0 0,1 0,-1 0,0 0,1 0,-1 1,1-1,-1 0,1 0,-1 1,1-1,0 0,0 1,0-1,0 0,0 1,0-1,0 0,0 1,0-1,0 0,1 0,-1 1,1-1,-1 0,1 0,-1 1,1-1,0 0,0 0,0 0,9 3,0-2,1 1,0-1,-1-1,1 0,0-1,0 0,-1 0,1-1,0 0,-1-1,9-3,-1 2,232-44,-103 20,-124 25</inkml:trace>
  <inkml:trace contextRef="#ctx0" brushRef="#br0" timeOffset="580.939">820 988,'61'-108,"4"4,4 2,5 3,4 3,34-27,-102 112,76-55,-85 66,1-1,-1 1,0 0,1 0,-1 0,0 0,0 0,1 1,-1-1,0 0,1 0,-1 1,0-1,0 1,0-1,0 1,1 0,-1-1,0 1,0 0,0 0,0 0,0 0,-1-1,1 1,0 0,0 1,-1-1,1 0,0 0,-1 0,1 0,-1 1,0-1,1 0,-1 0,0 1,0-1,1 0,-1 1,4 54,-20 48,11-89,2 1,0 0,0 0,2 1,0-1,1 0,0 0,2 1,0-1,0 0,3 6,-4-19,0 0,0-1,0 1,0 0,1 0,-1-1,1 1,0-1,0 1,0-1,0 0,0 0,0 0,1 0,-1 0,1 0,-1 0,1-1,0 0,-1 1,1-1,0 0,0 0,0 0,0-1,0 1,0-1,0 0,0 0,0 0,0 0,0 0,0-1,0 1,0-1,0 0,0 0,0 0,0 0,-1 0,1-1,0 1,-1-1,1 0,-1 1,1-1,-1-1,120-134,-78 79,217-272,-237 304,-25 27,1-1,0 0,-1 0,1 1,0-1,-1 0,1 0,0 1,0-1,0 0,-1 1,1-1,0 0,0 1,0-1,0 1,-1-1,1 0,0 1,0-1,0 0,0 1,0-1,0 1,0-1,0 0,0 1,0-1,0 1,1-1,-1 0,0 1,0-1,0 0,0 1,1-1,-1 0,0 1,0-1,1 0,-1 1,0-1,0 0,1 0,-1 1,0-1,1 0,-1 0,0 0,1 1,-1-1,1 0,-1 0,0 0,1 0,-1 0,1 0,-1 0,0 0,1 0,-1 0,1 0,-97 260,87-236,2 2,0-1,1 1,1 0,2 0,1 0,0 1,4 24,21 15,-11-48</inkml:trace>
  <inkml:trace contextRef="#ctx0" brushRef="#br0" timeOffset="1013.622">2118 819,'-7'22,"-2"0,-1 0,-1 0,-1-2,0 1,-9 8,21-29,0-1,0 1,0 0,0-1,0 1,0-1,-1 1,1 0,0-1,0 1,0 0,0-1,-1 1,1 0,0-1,-1 1,1 0,0-1,0 1,-1 0,1 0,0-1,-1 1,1 0,-1 0,1 0,0 0,-1-1,1 1,0 0,-1 0,1 0,-1 0,1 0,115-157,-100 138,0-1,2 2,1 0,0 1,1 1,0 1,2 0,0 2,0 0,1 2,0 0,1 1,1 2,18-5,-39 12,-1 0,0 0,1 0,-1 1,0-1,1 1,-1-1,1 1,-1 0,1 0,-1 0,0 1,1-1,-1 0,1 1,-1 0,0-1,1 1,-1 0,0 0,0 0,0 1,0-1,0 0,0 1,0-1,0 1,0 0,-1 0,1 0,-1 0,1 0,-1 0,0 0,0 0,0 0,0 0,0 1,0-1,-1 1,1-1,-1 0,1 1,-1-1,0 1,0-1,-1 7,-1-1,1 0,-1 0,-1 0,0 0,0-1,0 1,-1-1,0 1,0-1,-1-1,0 1,-1-1,1 1,-1-2,0 1,0-1,-1 1,0-2,0 1,0-1,0 0,-1-1,1 1,-1-1,0-1,0 0,0 0,0 0,0-1,-1 0,1-1,0 0,-1 0,1-1,0 0,0 0,-8-3,14 3,-1-1,0 0,1 0,-1 0,1 0,-1 0,1 0,0-1,0 1,0-1,0 1,1-1,-1 0,1 0,-1 0,1 0,0 0,0 0,0 0,-4-17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60,'43'-10,"34"-2,8-1,0 4,-11 2,-7 2,-11 3,-10 1,-8 1,-10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4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59,'-17'90,"5"330,8-393,-2-2</inkml:trace>
  <inkml:trace contextRef="#ctx0" brushRef="#br0" timeOffset="327.802">0 59,'43'-5,"44"-1,11 0,-2-4,-11 0,-12 2,-12 2,-13 2,-9 2,-7 1,-3 1,-3 0,-5 5,-1 2,-5 4,-4 1</inkml:trace>
  <inkml:trace contextRef="#ctx0" brushRef="#br0" timeOffset="561.159">57 680,'38'-9,"37"-4,15-4,-2 1,-8 3,-11 4,-14 3,-6 3,-7 2,-5 1,-5 0,-7 1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1,'-24'17,"1"1,1 1,0 1,2 1,0 1,-8 14,-22 21,8-8,32-35,-1 0,0-1,-1 0,-1-1,0-1,0 0,-1 0,-1-2,1 0,-5 2,-73 17,90-28,-1 1,0-1,0 0,0 0,1 0,-1-1,0 1,0-1,1 1,-1-1,0 0,1 0,-1 0,1-1,-1 1,1 0,-1-1,1 0,0 0,0 1,0-1,0 0,0-1,0 1,1 0,-1 0,1-1,-1 1,1-1,0 1,0-1,0 0,0-10,0 1,1 0,0-1,1 1,0 0,1-1,0 1,1 0,1 0,0 1,0-1,1 1,1 0,0 0,0 1,1-1,0 1,9-9,-14 17,-1 0,-1 0,1-1,0 1,0 0,0 0,1 1,-1-1,0 0,1 0,-1 1,1-1,0 0,-1 1,1 0,0-1,0 1,0 0,0 0,0 0,0 0,0 0,0 1,1-1,-1 1,0-1,0 1,0 0,1 0,-1 0,0 0,0 0,1 0,-1 1,0-1,0 1,0 0,2 0,186 159,-178-153,113 44,-107-51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2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0 149,'429'-30,"-430"29,1 1,0-1,-1 0,1 1,0-1,-1 0,1 1,0-1,0 0,-1 1,1-1,0 0,0 1,0-1,0 0,0 1,0-1,0 0,0 1,0-1,1 0,-1 1,0-1,0 0,1 1,-1-1,0 0,1 1,-1-1,0 1,1-1,-1 1,1-1,-1 1,1-1,-1 1,1-1,-1 1,1 0,0-1,-1 1,1 0,0-1,-1 1,1 0,0 0,-1 0,1 0,0 0,-1-1,1 1,0 0,-1 1,1-1,0 0,-1 0,1 0,0 0,-1 0,1 1,0-1,-1 0,1 1,0-1,-1 0,1 1,-1-1,1 1,-1-1,-116-69,95 55,4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6:5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1 227,'33'-5,"26"-1,8 0,-3 1,-8 2,-13-5,-14 1</inkml:trace>
  <inkml:trace contextRef="#ctx0" brushRef="#br0" timeOffset="235.333">170 1,'-9'38,"-4"32,1 9,2-4,3-10,2-11,3-11,1-7,1-5,5-3,3-6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0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0 283,'19'-8,"-1"0,1 2,1 0,-1 1,1 1,0 1,0 0,0 2,0 0,0 2,0 0,0 1,8 2,-27-3,-1-2,0 0,0 1,0-1,-1 1,1-1,0 0,0 1,0-1,0 1,0-1,0 0,0 1,0-1,0 1,1-1,-1 0,0 1,0-1,0 1,1-1,-1 0,0 1,1-1,-1 1,0-1,1 1,-1-1,1 1,-1 0,1-1,-1 1,1-1,-1 1,1 0,-1 0,1-1,-1 1,1 0,0 0,-1 0,1-1,-1 1,1 0,0 0,-1 0,1 0,-1 0,1 0,0 0,-1 0,1 1,0-1,-1 0,1 0,-1 0,1 1,-1-1,1 0,-1 1,1-1,-1 0,1 1,-1-1,1 1,-1-1,1 1,-1-1,1 1,-104-74,58 37,24 20</inkml:trace>
  <inkml:trace contextRef="#ctx0" brushRef="#br0" timeOffset="-2653.217">57 763,'1'226,"12"-83,-20-99,-1-82,8-3,2 0,1 0,2 1,2 0,2 0,1 0,2 1,2 1,2-2,-13 32,8-19,0 1,2 1,1 0,0 1,2 0,14-14,-29 36,0 0,0 0,0 0,1 0,-1 1,1-1,-1 1,1-1,-1 1,1 0,0-1,0 1,0 0,0 0,0 0,0 0,0 1,0-1,0 1,0-1,0 1,1 0,-1-1,0 1,0 0,0 1,1-1,-1 0,0 1,0-1,0 1,0-1,0 1,0 0,0 0,0 0,0 0,0 0,0 1,-1-1,1 0,0 1,-1 0,1-1,-1 1,0 0,1 1,2 10,-1 1,-1 0,0-1,0 1,-2 0,0 0,0 0,-3 11,2 6,0-5</inkml:trace>
  <inkml:trace contextRef="#ctx0" brushRef="#br0" timeOffset="-1969.48">621 904,'-6'2,"1"0,-1 0,1 1,0-1,0 1,0 1,0-1,0 1,0 0,1 0,0 0,0 1,0-1,-3 6,-1-1,0 1,0 1,1-1,0 1,1 0,0 1,1 0,0-1,1 2,1-1,-1 0,2 1,0 0,0-1,2 1,-1 0,1 0,1-1,1 2,1-8,0-1,0 0,1 0,0 0,0-1,0 1,1-1,-1 0,1 0,0-1,0 1,0-1,1 0,-1 0,1-1,0 0,0 0,-1 0,1 0,1-1,-1 0,0-1,0 1,0-1,0 0,0-1,0 1,0-1,0-1,0 1,0-1,0 0,0 0,0-1,-1 1,0-1,1 0,1-2,-6 4,1 0,-1 0,1-1,-1 1,0 0,0 0,0 0,0-1,0 1,0-1,0 1,0-1,0 1,0-1,-1 1,1-1,-1 0,1 1,-1-1,0 0,0 0,0 1,0-1,0 0,0 0,0 1,0-1,-1 0,1 1,-1-1,1 0,-1 1,0-1,1 1,-1-1,0 1,0-1,0 1,-50-49,41 42,9 7,0 1,1-1,-1 1,1-1,-1 1,1-1,-1 1,1-1,-1 0,1 1,0-1,-1 0,1 1,0-1,0 0,-1 0,1 1,0-1,0 0,0 0,0 1,0-1,0 0,0 0,0 1,0-1,0 0,0 0,1 1,-1-1,0 0,0 1,1-1,-1 0,1 1,-1-1,1 0,-1 1,0-1,1 1,0-1,-1 1,1-1,-1 1,1-1,0 1,-1 0,1-1,0 1,-1 0,1-1,0 1,0 0,-1 0,1 0,0 0,0 0,-1 0,2 0,53-15,-51 15,98-27,-82 21</inkml:trace>
  <inkml:trace contextRef="#ctx0" brushRef="#br0" timeOffset="-1571.155">1158 904,'-24'38,"-18"23,-1 5,2-3,2-8,4-9,8-6,3-11,6-6,6-1,0-5,7-5,5-5</inkml:trace>
  <inkml:trace contextRef="#ctx0" brushRef="#br0" timeOffset="-967.059">1186 1186,'-13'33,"-1"0,-2-1,-1-1,-2-1,-1-1,-1 0,-18 17,12-37,33-43,2 19,1 1,1-1,1 2,-1-1,2 1,0 1,11-8,20-24,-25 26,0 0,2 0,0 2,1 1,0 0,1 2,1 0,0 1,3 1,-24 9,0 1,0 0,1 0,-1 0,0 0,0 0,1 1,-1-1,0 1,1-1,-1 1,0 0,1 0,-1 0,1 0,-1 0,0 1,1-1,-1 1,0 0,1-1,-1 1,0 0,0 0,0 0,0 1,0-1,0 0,0 1,0 0,0-1,-1 1,1 0,-1 0,1 0,-1 0,0 0,1 0,-1 0,0 0,-1 0,1 1,0-1,-1 0,1 1,-1 0,1 5,0 0,0 0,-1 0,-1 0,1 0,-1 0,0 0,-1-1,0 1,0 0,-1-1,-1 4,3-9,-1 1,1-1,0 1,-1-1,1 0,-1 0,1 0,-1 0,0 0,0 0,0 0,0 0,-1-1,1 1,0-1,-1 0,1 0,0 1,-1-2,0 1,1 0,-1 0,0-1,1 1,-1-1,0 0,1 0,-1 0,0 0,1-1,-1 1,0-1,1 1,-1-1,0 0,1 0,-3-1,3 0,-1 1,0-1,1 0,-1 0,1 0,0 0,-1 0,1-1,0 1,0 0,1-1,-1 0,0 1,1-1,0 0,-1 0,1 0,0 0,1 0,-1 0,0 0,1 0,0 0,0-1,0 1,0 0,0 0,1 0,-1 0,1 0,0 0,0-2,5-14</inkml:trace>
  <inkml:trace contextRef="#ctx0" brushRef="#br0" timeOffset="765.805">2145 593,'-38'39,"-27"26,-3 8,6 0,8-6,13-11,10-15,9-9,4-5,0-3,4-5</inkml:trace>
  <inkml:trace contextRef="#ctx0" brushRef="#br0" timeOffset="1014.828">1751 509,'19'34,"21"25,8 7,1-2,-3-8,-10-8,-5-13,-4-6,-7-5,-1-6,-4-1,0 1,-3 3,-2-3</inkml:trace>
  <inkml:trace contextRef="#ctx0" brushRef="#br0" timeOffset="5353.295">2653 650,'-17'52,"-15"50,-5-2,-25 44,10-67,54-101,17-19,2 2,2 0,1 2,2 0,2 2,1 1,2 1,29-24,56-40,-115 98,0 0,-1 0,1 0,0 0,0 0,-1 1,1-1,0 0,0 0,0 1,0-1,0 1,0-1,0 1,0-1,1 1,-1 0,0-1,0 1,0 0,0 0,1 0,-1 0,0 0,0 0,0 0,0 0,0 1,1-1,-1 0,0 1,0-1,0 1,0-1,0 1,0-1,0 1,0 0,0-1,0 1,0 0,-1 0,1 0,0 0,-1 0,1 0,0 0,-1 0,1 0,-1 0,1 0,-1 0,0 0,0 0,1 1,-1-1,0 0,0 0,0 1,1 18,-1-1,-1 1,0 0,-2 0,0-1,-1 1,-1-1,-1 0,-1 1,-22 98,30-119,-1 1,1 0,-1-1,1 1,0 0,-1-1,1 1,-1 0,1 0,0 0,-1-1,1 1,0 0,-1 0,1 0,0 0,-1 0,1 0,0 0,-1 1,1-1,0 0,-1 0,1 0,0 1,-1-1,1 0,-1 1,1-1,-1 1,1-1,-1 0,1 1,-1-1,1 1,-1-1,1 1,-1 0,0-1,1 1,-1-1,0 1,0 0,1-1,-1 1,0-1,0 1,0 0,0-1,0 1,0 0,0 0,0-1,0 1,0 0,0-1,0 1,0-1,-1 1,1 0,0-1,0 1,-1 0,1-1,-1 1,1-1,0 1,-1-1,0 1,124-132,-54 60,124-108,-193 178,1 0,0 0,-1 0,1 0,0 0,0 1,0-1,0 0,0 0,-1 1,1-1,0 1,0-1,1 1,-1-1,0 1,0 0,0-1,0 1,0 0,0 0,0 0,1 0,-1 0,0 0,0 0,0 0,0 0,0 1,1-1,-1 0,0 1,0-1,0 1,0-1,0 1,0-1,0 1,0 0,-1 0,1-1,0 1,0 0,0 0,-1 0,1 0,-1 0,1 0,0 0,-1 0,0 0,1 0,-1 0,0 0,1 0,-1 1,0-1,0 0,0 0,0 1,1 13,-1 0,-1 0,0 0,0 0,-2-1,0 1,-5 13,4-15,1-1,0 1,0 0,2 0,-1 0,2 0,0 0,0 0,1 0,2 8,3-3</inkml:trace>
  <inkml:trace contextRef="#ctx0" brushRef="#br0" timeOffset="5830.189">3923 622,'-54'26,"1"2,1 2,1 2,2 3,-15 15,54-43,1 0,0 0,1 1,-1 1,1-1,1 1,0 0,0 1,1 0,0 0,0 0,1 1,1-1,-2 6,6-13,-1-1,1 0,0 0,0 1,0-1,0 0,0 0,0 1,1-1,-1 0,1 0,-1 1,1-1,0 0,0 0,0 0,0 0,0 0,1 0,-1-1,0 1,1 0,0-1,-1 1,1-1,0 1,0-1,0 0,0 0,0 0,0 0,0 0,0 0,0 0,0-1,1 1,81-4,-49-12,-1-2,0-1,-2-1,0-2,-1-1,-1-2,-2-1,0-1,1-3,-11 12,67-59,-84 75,-1 0,1 1,-1-1,1 1,0-1,0 1,-1 0,1-1,0 1,0 0,-1-1,1 1,0 0,0 0,0 0,0 0,-1 0,1 0,0 0,0 0,0 0,-1 0,1 0,0 0,0 1,0-1,-1 0,1 0,0 1,0-1,-1 1,1-1,0 1,-1-1,1 1,0-1,-1 1,1 0,-1-1,1 1,-1 0,1-1,-1 1,0 0,1 0,-1-1,0 1,0 0,1 0,-1 0,0-1,0 1,3 48,-3-44,-1 6,0-1,0 1,1-1,0 1,1-1,0 1,0-1,2 0,-1 0,1 0,0 0,1 0,1 0,-1-1,1 0,1 0,0 0,0-1,0 1,1-2,5 5,22 0,-19-14</inkml:trace>
  <inkml:trace contextRef="#ctx0" brushRef="#br0" timeOffset="6287.147">3585 367,'335'1,"-128"26,-184-29,-31-12,-155-82,55 4,95 81</inkml:trace>
  <inkml:trace contextRef="#ctx0" brushRef="#br0" timeOffset="6583.489">3500 0,'29'0,"24"5,12 2,0-1,-1-1,-7-2,-8 0,-13-2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1386 873,'-16'-13,"0"1,-1 1,-1 1,0 0,0 2,-1 0,0 1,-1 0,1 2,-1 0,0 2,-1 0,1 1,0 1,-1 1,1 1,0 0,0 2,-1 0,2 2,-1 0,-4 2,11-1,0 1,0 0,1 0,0 1,0 1,1 0,0 1,0 0,1 0,1 1,0 1,0-1,1 2,1-1,0 1,0 0,2 0,-1 1,2 0,0-1,0 2,2-1,-1 0,2 1,0 10,1-20,0-1,1 1,-1-1,1 1,0-1,1 0,-1 0,1 0,0 1,0-1,0-1,0 1,1 0,-1-1,1 1,0-1,0 0,1 0,-1 0,0 0,1 0,0-1,0 0,0 1,0-1,0-1,0 1,0-1,0 0,1 0,-1 0,5 0,2 1,1-2,0 0,-1 0,1-1,0 0,-1-1,1 0,-1-1,0-1,0 0,0 0,2-2,30-18,-2-2,0-3,-2 0,22-24,95-68,-145 114,-9 4,0 1,0-1,1 1,-1 0,1 0,-1-1,1 2,0-1,0 0,-1 1,1-1,1 1,-1 0,0 0,0 0,0 0,0 0,1 1,-1 0,0-1,1 1,-1 0,0 1,1-1,-1 1,0-1,0 1,1 0,-1 0,0 0,0 1,0-1,0 1,-1 0,1 0,0 0,-1 0,1 0,-1 0,0 1,32 54,-29-47,0 0,0 0,1-1,1 0,-1 0,1 0,1-1,0 0,0 0,0-1,1 0,1 0,14 5,-1-4</inkml:trace>
  <inkml:trace contextRef="#ctx0" brushRef="#br0" timeOffset="389.875">1923 1070,'212'-206,"-208"203,-4 1,1 1,0-1,0 0,0 1,0-1,0 1,0-1,0 1,0 0,1 0,-1-1,0 1,1 0,-1 0,1 0,0 0,-1 0,1 1,0-1,-1 0,1 1,0 0,0-1,-1 1,1 0,0 0,0 0,0 0,0 0,-1 0,1 0,0 0,0 1,-1-1,1 1,0 0,0-1,-1 1,1 0,-1 0,1 0,-1 0,2 1,22 135,-23-132,0 1,1-1,0 0,0 1,1-2,-1 1,1 0,0 0,0-1,0 0,1 0,0 0,-1-1,1 1,1-1,-1 0,0-1,1 1,-1-1,1 0,0-1,0 1,0-1,-1 0,1 0,0-1,0 0,0 0,0 0,0-1,0 0,0 0,0-1,0 1,0-1,-1-1,1 1,-1-1,1 0,15-10,-1 0,-1-1,0-1,-1-1,-1-1,14-17,52-46,-59 61</inkml:trace>
  <inkml:trace contextRef="#ctx0" brushRef="#br0" timeOffset="735.119">3051 703,'-23'16,"0"1,1 1,1 1,1 1,0 1,2 1,0 0,-8 17,-11 45,37-81,-1-1,1 0,0 1,0-1,0 0,0 1,0-1,1 0,-1 0,1 1,-1-1,1 0,0 0,0 0,0 0,0 0,0 0,1 0,-1 0,0 0,1 0,-1-1,1 1,0-1,0 1,0-1,-1 1,1-1,1 0,-1 0,0 0,0 0,0-1,0 1,1 0,-1-1,1 0,13 1,1-1,-1 0,1-2,-1 0,0-1,0 0,0-2,0 0,-1 0,0-1,0-1,0-1,-1 0,0-1,8-7,21-12,-2-2,0-2,-2-2,-2-1,-1-2,-2-2,-1-1,-3-1,-1-1,16-34,-35 54,0 0,-2 0,0-1,-2 0,0-1,-2 1,0-1,-2 0,-1 0,-1-21,0 33,-1 0,0 1,-1-1,0 1,-1-1,0 1,-1 0,0 0,-1 1,0-1,0 1,-1 0,-1 0,0 1,0 0,-1 0,0 0,0 1,-1 1,0-1,0 1,-1 1,-2-1,3 3,0 0,0 1,0 0,-1 0,1 1,-1 0,0 1,1 0,-1 1,0 0,0 0,1 1,-1 0,0 1,1 0,-1 0,1 1,0 1,0-1,0 2,0-1,1 1,-7 5,-2 1,0 2,1 0,1 1,0 1,0 0,2 1,0 0,1 1,0 1,-6 14,7-10,0 1,2 0,1 1,1 0,1 0,1 0,1 1,1 0,1 0,1-1,2 1,0 0,2 0,0 0,4 8,5 16</inkml:trace>
  <inkml:trace contextRef="#ctx0" brushRef="#br0" timeOffset="1220.601">371 985,'-38'33,"-28"22,-2 5,6-2,8-7,14-7,13-5,12-11</inkml:trace>
  <inkml:trace contextRef="#ctx0" brushRef="#br0" timeOffset="3484.21">3080 703,'-5'0,"-1"5,5 6,2 6,6 5,2 4,5-3,-2-1,4 2,3 0,-2 2,2-4,1-1,3-4,3-5,0-4,-3-4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28,'-8'2,"1"0,-1 0,1 1,0 0,0 0,0 1,0 0,0 0,1 0,0 1,0 0,-3 3,6-6,-21 23,0 1,2 1,1 1,1 0,1 2,1 0,2 1,2 1,0 0,3 1,0 0,2 1,2 0,1 1,1-1,2 1,2 3,-7 23,4-44,1 0,0 1,2-1,0 0,1 1,0 0,2-1,0 0,1 1,0-1,2 0,0 0,1-1,1 2,-1-6,0-1,1 1,0-2,0 1,1-1,1 0,0-1,0 0,1 0,0-1,0 0,1-1,0 0,0-1,1 0,-1-1,2 0,5 1,5-6,-5-4</inkml:trace>
  <inkml:trace contextRef="#ctx0" brushRef="#br0" timeOffset="430.794">812 311,'0'14,"0"15,0 6,0 4,0-2,0-1,0-3,-5-6,-1-3,0-1,1 0,2 1,1 2,1 0,0 2,1-10,0-7</inkml:trace>
  <inkml:trace contextRef="#ctx0" brushRef="#br0" timeOffset="763.944">502 395,'33'0,"26"-5,8-1,2 0,-7 1,-3 2,-8 1,-7 0,-6 2,-5 0,-4 0,-1 0,-1 1,-5 4,-6 1</inkml:trace>
  <inkml:trace contextRef="#ctx0" brushRef="#br0" timeOffset="1097.272">445 847,'39'0,"41"0,16 0,-3 0,-12 0,-11 0,-12-5,-11-1,-9 0,-7 1,-7 1</inkml:trace>
  <inkml:trace contextRef="#ctx0" brushRef="#br0" timeOffset="1861.196">615 170,'-5'0,"3"5,7 1,8 0,5-1,6-2,3-1,1-1,6 0,3-1,-2 0,4-5,0-2,-3 1,-1 1,-3 1,-1 2,-7 1</inkml:trace>
  <inkml:trace contextRef="#ctx0" brushRef="#br0" timeOffset="2380.593">1349 0,'14'6,"0"1,0 0,0 1,-1 1,0 0,0 0,-1 1,-1 1,1 0,-2 1,0 0,0 0,-1 1,-1 0,0 1,-1 0,0 0,-1 1,0 0,-2 0,0 0,0 0,-2 1,1-1,-2 10,1 0,-1 1,-2-1,-1 0,0 0,-2 0,-1 0,-1-1,-1 1,-1-1,-1-1,-2 0,-7 13,1-8,-1 0,-1-1,-2-1,0 0,-2-2,-1-1,-1-1,-23 17,24-23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3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78 183,'-68'238,"58"-191,27-71,28-71,5 2,3 3,30-36,-82 125,-1-1,0 1,0 0,1-1,-1 1,1-1,-1 1,1 0,0 0,-1-1,1 1,0 0,0 0,0 0,0 0,0 0,0 0,0 0,0 0,0 0,1 0,-1 1,0-1,0 1,1-1,-1 1,1-1,-1 1,0 0,1-1,-1 1,1 0,-1 0,1 0,-1 0,0 0,1 0,-1 1,1-1,-1 0,0 1,1-1,-1 1,0 0,1-1,-1 1,0 0,0 0,16 121,-17-115,0 0,1-1,0 1,0-1,0 1,1-1,0 1,0-1,1 0,0 0,0 0,0 0,1-1,-1 1,2-1,-1 0,0 0,1 0,0-1,0 1,0-1,1 0,-1-1,1 1,0-1,0-1,0 1,1-1,-1 0,0 0,1-1,0 1,-1-2,1 1,4-1,1-4,0-1,0-1,-1 0,1-1,-2 0,1 0,-1-1,0-1,-1 0,0 0,0-1,-1 0,0 0,-1-1,0 0,0 0,-2-1,1 1,-1-2,-1 1,0 0,-1-1,-1 1,1-1,-2-2,7-8,0 4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132 109,'-20'27,"2"0,0 1,2 0,2 2,0-1,2 2,-1 8,6 46,8-83,0 0,-1 0,1 0,0 0,0 0,0 0,0 0,0 0,1-1,-1 1,1 0,-1-1,1 1,-1-1,1 1,0-1,0 0,0 0,-1 0,1 0,0 0,0 0,1-1,-1 1,0-1,0 1,0-1,0 0,0 0,1 0,-1 0,0 0,0 0,0 0,0-1,0 1,1-1,9-3,1-1,-1 0,0-1,0 0,0-1,-1-1,0 0,0 0,-1-1,0 0,-1 0,0-1,-1-1,0 1,0-2,-1 1,0-1,1-5,-4 8,-1 1,-1-1,1 0,-2 0,1 1,-1-1,0-1,-1 1,0 0,-1 0,0 0,-1-5,2 10,-1 0,0 0,0 0,0 0,0 0,-1 0,0 0,0 0,0 0,0 1,0-1,-1 1,1 0,-1-1,0 1,0 0,0 1,-1-1,1 1,0-1,-1 1,0 0,0 0,1 0,-1 1,0 0,-3-1,-13 1,3 2</inkml:trace>
  <inkml:trace contextRef="#ctx0" brushRef="#br0" timeOffset="466.5">527 166,'-1'7,"-1"-1,1 1,0 0,0 0,0-1,1 1,1 0,-1 0,1 0,0 0,0-1,1 1,0 0,0-1,1 0,-1 1,1-1,1 0,-1 0,1-1,0 1,1-1,0 2,0-6,0 0,1 0,-1 0,0-1,1 1,-1-1,0-1,0 1,1-1,-1 0,0 0,0 0,0-1,0 1,0-1,0-1,0 1,0-1,-1 0,0 0,1 0,-1 0,2-3,6-2,177-114,-188 121,0 0,0 0,1 0,-1 0,0 0,1 0,-1 0,1 0,-1 0,1 1,0-1,-1 1,1-1,0 1,-1 0,1 0,0-1,-1 1,1 0,0 1,0-1,-1 0,1 0,0 1,-1-1,1 1,-1-1,1 1,-1 0,1 0,-1 0,1-1,-1 2,1-1,-1 0,0 0,0 0,0 0,0 1,0-1,0 1,0-1,0 0,0 1,0 0,-1-1,1 1,-1-1,1 1,-1 0,0-1,0 1,1 0,-1 0,0-1,-1 1,1 2,0 1,0 0,0-1,1 1,0-1,0 1,0-1,0 1,0-1,1 0,0 0,0 0,0 0,1 0,-1 0,1 0,0-1,0 1,0-1,0 0,1 0,-1 0,1 0,0-1,0 1,0-1,0 0,0 0,0 0,1-1,-1 0,0 0,1 0,-1 0,1-1,-1 1,4-1,10-4,1-1,-1 0,0-1,-1-1,0-1,0-1,0 0,-1-1,-1 0,0-2,0 1,-1-2,0 0,-2-1,1 0,-2-1,0 0,1-2,31-65,-35 58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0 198,'1'14,"0"1,1-1,1 0,0 1,0-1,2-1,-1 1,2-1,0 1,1-2,0 1,1-1,0 0,1 0,0-1,1-1,8 8,-15-16,1 0,0-1,0 1,1-1,-1 0,0 0,0-1,0 1,1-1,-1 0,0 0,1 0,-1-1,0 1,0-1,1 0,-1 0,0-1,0 1,0-1,0 0,-1 0,1 0,0-1,-1 1,0-1,1 0,-1 0,0 0,83-101,-82 98,4-7,41-39,-47 54,-1-1,1 1,0-1,0 1,-1-1,1 1,-1 0,1 0,-1 0,0 0,0 0,0 0,0 0,0 0,0 0,-1 1,1-1,-1 0,0 0,1 1,-1-1,0 0,0 1,0-1,-1 0,1 0,-1 2,1-1,1 14,1 0,0 0,1-1,1 1,0-1,1 0,1 0,5 8,-9-19,0-1,0 1,1-1,0 0,-1 0,2 0,-1 0,0-1,1 1,0-1,0 0,0 0,0 0,0 0,0-1,1 0,-1 0,1 0,0 0,-1-1,1 0,0 0,0 0,0-1,0 1,0-1,0 0,0-1,0 1,4-2,8-4,-1-1,1-1,-1-1,-1 0,0-1,0 0,-1-2,0 1,-1-2,-1 0,0 0,0-1,-2-1,1 0,-2 0,0-1,-1 0,6-16,36-111,-25 114,-9 24</inkml:trace>
  <inkml:trace contextRef="#ctx0" brushRef="#br0" timeOffset="298.001">1072 395,'33'-16,"0"-2,-2-1,-1-1,0-2,-1-1,-2-1,0-1,-2-2,1-2,25-67,-50 94,-1 0,1-1,0 1,-1 0,0-1,1 1,-1 0,0-1,0 1,-1-1,1 1,0 0,-1-1,1 1,-1 0,0-1,0 1,0 0,0 0,0 0,0 0,-1 0,1 0,-1 0,1 0,-1 0,0 1,0-1,1 1,-1-1,0 1,0 0,-1 0,1 0,0 0,0 0,-1 0,1 0,0 1,-1-1,1 1,-2 0,-10 0,1 1,-1 1,1 0,0 1,0 0,0 1,0 0,0 1,1 1,0 0,0 0,0 1,1 1,0 0,-9 9,4-4,1 1,0 0,1 1,1 0,0 2,1-1,1 1,1 1,0 0,1 0,1 1,0 0,5-10,1 0,-1-1,1 1,1 0,0 0,0 0,0 0,1 0,1 0,0 0,0 0,0 0,1 0,1 0,-1 0,2-1,-1 0,1 1,0-1,1 0,0-1,0 1,0-1,1 0,0-1,1 1,-1-1,1 0,13 7,1-1,0-1,1-1,0-1,0-1,1-1,0-1,0-1,1-1,-1-1,1-1,0-1,22-2,-14 2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37 165,'-3'1,"1"1,0-1,-1 0,1 1,0 0,0-1,0 1,0 0,0 0,1 0,-1 0,1 0,-1 1,1-1,0 0,-1 1,1-1,1 1,-1-1,0 1,1 0,-1-1,1 1,0 0,-1-1,2 1,-1 0,0-1,0 1,1 0,-1-1,1 1,0-1,0 1,0-1,0 1,0-1,1 0,-1 1,1-1,-1 0,1 0,0 0,0 0,0 0,0-1,0 1,0 0,0-1,3 1,6-1,0-1,-1-1,1 0,0-1,0 0,0 0,-1-1,0 0,1-1,-1 0,0-1,-1 0,1-1,-1 0,0 0,-1-1,1 0,-1-1,32-19,-18 11,-18 12,0 1,0-1,1 1,0 0,-1 0,1 0,0 0,1 1,-1 0,0 0,1 0,-1 1,1 0,-1 0,6 0,-8 2,0 1,-1 0,1-1,-1 1,0 0,1 0,-1 1,0-1,0 0,0 1,-1-1,1 1,-1-1,1 1,-1 0,0 0,0 0,0 0,0-1,0 2,14 27,-12-27,1 0,0 0,0 0,0 0,0-1,0 0,1 0,0 0,0-1,-1 1,2-1,-1 0,0-1,0 1,0-1,1 0,-1 0,1-1,-1 1,1-1,-1-1,0 1,1-1,-1 0,1 0,-1 0,0-1,5-1,10-5,-1 0,1-1,-1-1,-1-1,0-1,12-10,-20 15,2 0,-1-1,0-1,0 0,-1 0,0-1,-1 0,0-1,-1 0,0 0,0-1,-1 0,1-3,-2-7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0,'0'78,"12"231,7 68,8-94,-27-284,1 1,-1 0,1 0,-1-1,1 1,-1 0,1 0,-1 0,1 0,-1 0,1 0,-1 0,1 0,-1 0,1 0,-1 0,1 0,-1 0,1 0,-1 0,1 0,-1 0,1 1,-1-1,1 0,-1 0,1 1,-1-1,0 0,1 0,-1 1,0-1,1 1,-1-1,0 0,1 1,-1-1,0 1,1-1,-1 1,0-1,0 1,0-1,0 1,0-1,1 1,-1-1,0 1,0-1,0 1,0-1,0 1,23-45,-6 15,0 0,2 1,1 1,1 1,1 1,5-2,86-69,-112 96,0-1,0 0,1 1,-1-1,0 1,1-1,-1 1,1 0,-1 0,0-1,1 1,-1 0,1 0,-1 1,1-1,-1 0,0 0,1 1,-1-1,0 1,1-1,-1 1,0-1,1 1,-1 0,0 0,0-1,0 1,0 0,0 0,0 0,0 0,0 1,0-1,0 0,-1 0,1 0,0 1,-1-1,1 0,-1 1,1 0,16 61,12 122,-28-180,1 0,-1 1,1-1,0 0,0 0,1 0,0-1,-1 1,2 0,-1-1,0 0,1 0,0 0,0 0,0-1,0 1,1-1,-1 0,1 0,0-1,0 1,0-1,0 0,3 0,12-3</inkml:trace>
  <inkml:trace contextRef="#ctx0" brushRef="#br0" timeOffset="314.364">961 677,'-22'31,"1"1,2 1,1 1,1 0,2 1,2 1,-9 35,21-67,0 0,0 0,1 0,-1 0,1 0,0 0,0 0,0 0,0 1,1-1,-1 0,1 0,0 0,1-1,-1 1,1 0,-1 0,1-1,0 1,1-1,-1 1,0-1,1 0,0 0,0 0,0 0,0-1,0 1,1-1,-1 0,1 0,-1 0,1 0,0-1,0 1,-1-1,1 0,0 0,0-1,0 1,1-1,-1 0,0 0,0 0,0 0,0-1,3 0,5-4,0 0,0-1,0 0,-1-1,0-1,0 1,-1-2,0 1,-1-1,0-1,0 0,-1 0,0-1,-1 0,0 0,-1-1,0 1,-1-1,0-1,-1 1,3-13,-4 17,0 0,0 0,-1-1,0 1,-1-1,1 0,-2 0,1 1,-1-1,-1 0,0 0,0 1,0-1,-1 0,0 1,-1-1,0 1,0 0,-1 0,0 0,-1 1,1-1,-1 1,-1 0,1 0,-1 1,-1 0,1 0,-1 0,-2-1,-14-5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0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0,'-22'4,"0"2,0 0,1 1,0 1,0 1,0 1,1 1,1 0,-2 3,19-13,0 0,0 0,0 0,0 1,0-1,0 0,0 1,1 0,-1-1,0 1,1 0,-1 0,1 0,0 0,-1 0,1 0,0 0,0 0,1 0,-1 1,0-1,1 0,-1 1,1-1,0 0,0 1,0-1,0 0,0 1,0-1,1 0,-1 1,1-1,0 0,0 1,-1-1,1 0,1 0,-1 0,0 0,0 0,1 0,0 1,77 41,-73-42,0-1,1 1,-1 0,0 1,0-1,-1 1,1 1,-1-1,1 1,-1 0,0 0,0 0,-1 1,1-1,-1 1,0 0,0 1,-1-1,1 1,-1-1,0 1,-1 0,0 0,0 0,0 1,0-1,-1 0,0 1,-1-1,1 6,-2-5,-1-1,1 1,-1-1,0 1,0-1,-1 0,0 0,0 0,0 0,-1-1,0 1,0-1,0 0,-1 0,0-1,0 1,0-1,0 0,-1 0,1-1,-1 1,0-1,0-1,0 1,-1-1,1 0,-1 0,1-1,-1 0,1 0,-1-1,0 1,1-2,-1 1,0-1,-5 0,10 0,0 0,-1-1,1 1,0 0,0-1,0 1,0-1,0 1,0-1,0 0,0 0,1 0,-1 0,1 0,-1 0,1-1,0 1,0 0,0-1,0 1,0-1,1 1,-1-1,1 1,0-1,-1 0,1 1,0-1,1 1,-1-2,4-13</inkml:trace>
  <inkml:trace contextRef="#ctx0" brushRef="#br0" timeOffset="485.45">619 310,'7'1,"0"0,0-1,0 0,-1 0,1 0,0-1,0 0,-1-1,1 0,-1 0,1 0,-1-1,0 1,0-2,0 1,0-1,0 1,-1-2,0 1,0 0,0-1,0 0,-1 0,1-1,-2 1,1-1,0 0,0-3,-3 6,-1 1,1-1,-1 0,0 1,0-1,0 0,0 1,-1-1,1 0,-1 1,1-1,-1 1,0-1,0 1,0-1,0 1,-1-1,1 1,-1 0,1 0,-1 0,0 0,0 0,0 0,0 0,0 1,0-1,0 1,0-1,-1 1,1 0,-1 0,1 0,-1 0,1 0,-1 1,0-1,1 1,-5-2,0 1,1 0,-1 1,0 0,0 0,1 0,-1 1,0 0,1 0,-1 0,1 1,-1 0,1 0,0 1,-1 0,-2 3,0 1,0 0,1 0,-1 1,2 0,-1 0,1 1,1 0,-1 0,2 0,-1 1,1 0,1 0,-1 1,2-1,0 1,0 0,1 0,0 0,1 0,0 0,0 0,2 0,-1 1,1-3,-1 0,2-1,-1 1,1-1,0 1,1-1,0 0,0 1,1-2,0 1,0 0,1-1,0 0,0 0,1 0,-1 0,2-1,-1 0,1-1,0 1,0-1,0 0,1-1,-1 0,1 0,0-1,1 0,-1 0,0-1,6 1,2 0,1-2,0 0,-1 0,1-2,0 0,0-1,-1-1,0 0,1-1,-1-1,0 0,-1-1,0-1,14-8,-5 1</inkml:trace>
  <inkml:trace contextRef="#ctx0" brushRef="#br0" timeOffset="870.53">1099 338,'3'-3,"15"-16,0 0,-2-2,0 0,-1-1,-2 0,0-1,-1-1,1-5,-12 28,0-1,0 1,0-1,0 1,0 0,-1-1,1 0,0 1,-1-1,1 1,-1-1,0 0,1 1,-1-1,0 0,0 0,0 1,0-1,0 0,-1 1,1-1,0 0,-1 1,1-1,-1 0,0 1,1-1,-1 1,0-1,0 1,0 0,0-1,0 1,0 0,-1 0,1-1,0 1,-1 0,1 0,-1 1,1-1,-1 0,1 0,-1 1,-8 4,-1 0,1 2,1-1,-1 1,1 0,0 1,1 0,-1 1,1-1,1 2,-6 5,12-12,-8 7,1 0,1 0,-1 1,1 0,1 0,0 1,0 0,1 0,1 0,0 0,0 1,1 0,0 0,1 0,1 0,0 0,1 0,0 0,0 0,1 1,1-1,0 0,1-1,0 1,3 4,-1-7,2-1,-1 1,1-2,0 1,1-1,-1 0,1-1,1 1,-1-2,1 1,0-1,1-1,-1 1,1-2,0 1,0-1,0-1,0 0,0 0,1-1,-1 0,0-1,1 0,-1-1,0 0,1-1,-1 0,2-1,56-19,-39 12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1,'5'11,"2"14,-1 1,-1 0,-2 0,0 0,-2 1,0-1,-3 16,1 4,29 371,-27-291,-1-103</inkml:trace>
  <inkml:trace contextRef="#ctx0" brushRef="#br0" timeOffset="183.339">1 537,'38'-9,"42"-9,16 0,2 2,-11 4,-11 0,-8 1,-12 2,-4 4,-8 2,-6 1,-9 2</inkml:trace>
  <inkml:trace contextRef="#ctx0" brushRef="#br0" timeOffset="431.186">903 509,'-20'123,"20"-119,0 0,0 0,1 0,-1 0,1 0,0 0,0 0,1 0,-1 0,1 0,0-1,-1 1,2-1,-1 1,0-1,1 0,0 0,-1 0,1 0,0 0,1-1,-1 0,0 1,1-1,-1 0,1 0,0-1,0 1,0-1,5-1,0 0,0 0,0-1,-1 0,1-1,0 0,-1-1,0 1,1-2,-1 1,0-1,-1 0,1-1,-1 0,1 0,-2 0,1-1,-1 0,1-1,-2 1,1-1,-1 0,0 0,2-5,-5 8,0 1,0-1,0 0,-1 1,0-1,0 0,0 0,0 0,0 0,-1 0,0 0,0 1,0-1,0 0,-1 0,1 0,-1 0,0 0,0 0,-1 0,1 1,-1-1,1 1,-1-1,0 1,-1-1,1 1,-1 0,1 0,-1 0,0 1,0-1,0 0,-3-2,-1 1,1-1,-1 1,0 0,0 0,0 1,-1 0,1 0,-1 1,0 0,1 0,-1 1,0 0,0 0,0 1,-3 0,-83 27,72-16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27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81 621,'-14'28,"0"1,2 1,2 0,0 0,2 1,2 0,0 2,6-27,0 0,0 0,0 0,1 0,-1 0,1 0,1-1,-1 1,1 0,0-1,1 1,-1-1,1 0,0 1,0-1,1-1,-1 1,1 0,0-1,0 0,1 0,-1 0,1 0,0-1,0 0,0 0,0 0,1-1,-1 1,1-2,0 1,-1 0,1-1,0 0,0 0,6-1,1-1,1-2,0 0,-1-1,1 0,-1-1,0 0,-1-1,1 0,-1-1,0-1,-1 0,0 0,0-1,7-8,-15 14,67-50,-67 54,0 1,0 0,-1-1,1 1,-1 0,1 0,-1 1,0-1,0 0,0 1,0-1,0 1,-1 0,1 0,-1-1,1 1,-1 0,0 0,0 0,-1 0,1 1,-1-1,1 0,-1 0,0 0,0 2,2 4,1 8,2 9,1-1,1 0,1 0,1 0,9 18,-15-38,0 0,-1-1,2 1,-1 0,0-1,1 0,0 1,0-1,0-1,0 1,1-1,0 0,-1 0,1 0,0 0,1-1,-1 0,0 0,0 0,1-1,-1 0,1 0,0 0,-1-1,1 0,0 0,-1 0,1-1,3 0,9-4,0-1,0-1,-1 0,0-2,-1 0,0 0,0-2,-1 0,0-1,-1 0,0-1,-1-1,0 0,-2 0,1-1,-2-1,0 0,-1-1,4-9,21-83,-6 81,-11 21</inkml:trace>
  <inkml:trace contextRef="#ctx0" brushRef="#br0" timeOffset="335.335">1689 734,'-60'28,"2"3,0 2,3 3,-46 37,12 27,87-97,1-1,-1 1,0-1,1 1,-1 0,1 0,0 0,0 0,0 0,1 0,-1 0,0 0,1 0,0 0,0 1,0-1,0 0,1 0,-1 0,1 0,0 0,0 0,0 0,0 0,0 0,1 0,-1 0,1-1,-1 1,1-1,0 1,0-1,1 0,-1 1,0-1,1 0,-1-1,1 1,1 1,5-1,0 0,1-1,-1 0,0 0,0-1,0 0,1 0,-1-1,0 0,0-1,0 0,0-1,0 1,-1-2,1 1,-1-1,0-1,0 1,0-1,-1-1,0 1,0-1,3-3,37-28,-1-2,-2-2,-2-1,-1-3,14-23,-55 67,1-1,-1 1,0 0,1-1,-1 1,1 0,0-1,-1 1,1 0,0 0,0 0,0 0,0 0,0 0,0 0,0 0,0 0,0 0,0 0,0 0,1 1,-1-1,0 1,1-1,-1 1,0-1,1 1,-1 0,1 0,-1-1,0 1,1 0,-1 0,1 1,-1-1,0 0,1 0,-1 1,0-1,1 1,-1-1,0 1,1-1,-1 1,0 0,0 0,0 0,19 56,-14-37</inkml:trace>
  <inkml:trace contextRef="#ctx0" brushRef="#br0" timeOffset="669.608">2085 1157,'15'-59,"2"0,3 1,3 1,2 1,7-8,10 9,-41 55,0 0,1 0,-1 1,0-1,1 0,-1 0,0 1,1-1,-1 1,0-1,1 1,-1 0,0-1,0 1,0 0,0 0,0 0,0 0,0 0,0 0,0 0,0 0,-1 0,1 0,0 1,-1-1,1 0,-1 0,1 1,-1-1,1 0,-1 1,0-1,0 1,0-1,0 0,0 1,0-1,0 0,0 1,-1-1,1 1,2 8,-2-9,2 9,-1 0,2-1,-1 1,1 0,1-1,0 0,0 0,1 0,0 0,0-1,1 0,0 0,1 0,-1-1,2 0,-1 0,1-1,7 5,-8-7,0 0,0-1,0 0,0 0,0-1,0 0,1 0,-1-1,1 0,-1 0,1-1,0 0,-1 0,1-1,-1 0,1 0,-1-1,1 0,-1 0,0-1,0 0,0 0,0 0,-1-1,1 0,2-3,147-164,-115 120,-25 28</inkml:trace>
  <inkml:trace contextRef="#ctx0" brushRef="#br0" timeOffset="869.05">3186 0,'-5'43,"-6"43,-2 17,2 0,3-7,2-12,3-9,1-13,2-8,0-7,1-8,4-6,2-2,-1-4,4-4,0-3,-1-5</inkml:trace>
  <inkml:trace contextRef="#ctx0" brushRef="#br0" timeOffset="1039.345">2819 508,'43'0,"43"0,17 0,0 0,-13 0,-16 0,-21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1,'27'313,"4"31,-31-314,2-7,0 0,-2 0,-1 0,-1 0,-1 0,0 0,-2-1,-1 1,-1-1,0-1,-2 1,-3 4,-1-8</inkml:trace>
  <inkml:trace contextRef="#ctx0" brushRef="#br0" timeOffset="249.001">0 565,'38'-19,"28"-7,11 2,-1 4,-10 6,-7 10,-8 6,-7 3,-3 0,-3-1,-3-1,-7-1</inkml:trace>
  <inkml:trace contextRef="#ctx0" brushRef="#br0" timeOffset="481.33">1073 508,'-21'36,"1"1,1 0,3 2,1 0,-3 17,15-50,0 0,1 0,-1 0,2 0,-1 1,1-1,0 0,0 1,0-1,1 1,0-1,0 1,1-1,0 1,0-1,1 0,-1 1,1-1,1 0,-1 0,1 0,0-1,0 1,1-1,0 1,0-1,0 0,0-1,1 1,0-1,0 0,0 0,0 0,1-1,0 0,5 3,-4-4,1-1,0 0,0 0,0 0,0-1,0 0,0-1,0 0,0 0,0-1,0 1,-1-2,1 1,-1-1,1-1,-1 1,0-1,0 0,-1-1,1 1,-1-1,0-1,5-5,4-4,-1-2,0 0,-1 0,-1-1,-1 0,-1-1,0-1,2-8,-7 17,0 1,-1-1,0 0,-1 0,-1-1,1 1,-2-1,1 1,-2-1,0 0,0 1,-1-1,0 0,-1 1,0-1,-1 1,0 0,-1 0,0 0,-1 0,0 1,-1 0,0 0,-1 0,0 1,-3-3,-8-5,3 4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24,'-1'1,"0"0,0 1,1-1,-1 1,0-1,1 1,-1-1,1 1,0-1,-1 1,1-1,0 1,0-1,0 1,0-1,0 1,1 0,-1-1,0 1,1-1,-1 1,1-1,-1 1,1-1,0 0,0 1,-1-1,1 0,0 0,0 1,0-1,0 0,1 0,-1 0,0 0,0 0,1 0,-1-1,0 1,1 0,-1-1,1 1,-1-1,1 1,-1-1,1 0,-1 0,1 1,0-1,-1 0,1-1,-1 1,1 0,-1 0,1-1,-1 1,1 0,-1-1,1 0,-1 1,1-1,5-1,1-1,-2 1,1-1,0 0,0-1,-1 0,0 0,0 0,0-1,0 1,-1-1,0-1,1 0,-6 6,1 0,-1 0,0 0,1 0,-1 0,1-1,-1 1,1 0,-1 0,0 0,1-1,-1 1,1 0,-1-1,0 1,1 0,-1-1,0 1,0 0,1-1,-1 1,0 0,0-1,1 1,-1-1,0 1,0-1,0 1,0 0,0-1,0 1,0-1,0 1,0-1,0 1,0-1,0 1,0-1,0 1,0 0,0-1,0 1,-1-1,1 1,0-1,0 1,0 0,-1-1,1 1,0 0,-1-1,1 1,0 0,-1-1,1 1,0 0,-1 0,1-1,-1 1,1 0,0 0,-1 0,1-1,-1 1,1 0,-1 0,0 0,-31 5,28-3,0 0,-1 0,1 0,0 1,1 0,-1-1,0 1,1 1,-1-1,1 0,0 1,0 0,1-1,-1 1,0 3,0 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0 922,'0'481,"4"-513,2 0,0 0,2 1,2 0,1 1,1 0,1 0,2 1,1 1,18-24,-30 45,23-37,3 0,2 2,1 2,2 1,33-29,-28 42,-27 24</inkml:trace>
  <inkml:trace contextRef="#ctx0" brushRef="#br0" timeOffset="489.001">480 1177,'20'9,"1"-1,-1-1,1-1,0 0,1-2,-1 0,1-2,0 0,0-2,-1 0,1-1,0-1,5-3,-17 3,-1-2,1 1,-1-1,0-1,0 1,0-2,-1 1,0-1,0 0,0-1,-1 0,0 0,0-1,-1 0,0 0,0 0,-1-1,0 0,0 0,-1 0,0 0,-1-1,0 0,-1 1,0-1,0 0,0-4,-1 7,0 0,0 0,-1 0,0 0,0 0,-1 0,0 0,0 0,0 0,-1 0,0 0,0 0,-1 1,0-1,0 1,-1 0,1 0,-1 0,-1 0,1 1,-1-1,0 1,0 1,0-1,-1 0,0 1,0 0,0 1,0-1,0 1,-1 1,0-1,1 1,-1 0,0 0,0 1,0 0,0 0,0 1,0 0,-1 0,1 1,0-1,-3 2,1 2,0 1,0 0,1 0,-1 1,1 0,1 0,-1 1,1 0,0 0,0 1,1 0,0 0,1 0,-1 1,2 0,-1 0,1 0,1 0,-1 1,2 0,-1 0,1 2,-1-3,0 1,1 0,0 0,1 0,0 0,0 0,1 0,1 0,0 0,0 0,1 0,0 0,0 0,1 0,1-1,0 0,0 1,0-1,1-1,1 1,0-1,0 0,0 0,1-1,0 1,0-2,5 4,5 0,0-1,1 0,-1-2,2 0,-1-1,1-1,0 0,0-2,0 0,1-1,-1-1,0-1,1 0,-1-2,1 0,17-5,-6 0,-1-2,0-1,-1-1,0-1,-1-2,0-1,-1-1,-1-1,-1-1,5-6,25-23,-3-3,-1-2,-3-3,-3-1,37-60,-65 89,-2-1,-1-1,-1 0,-2-1,-1 0,-1-1,-2 1,-1-2,-1 1,-2-1,-1 1,-1-1,-3-18,1 40,0 0,-1 1,0-1,-1 1,0-1,0 1,-1 0,0 0,-1 1,-4-9,6 14,1 0,0 1,-1-1,0 0,0 1,0 0,0-1,0 1,0 0,0 0,-1 1,1-1,0 1,-1 0,0 0,1 0,-1 0,0 0,1 1,-1 0,0 0,0 0,1 0,-1 0,0 1,0 0,1 0,-1 0,-1 0,-12 9,-1 0,1 1,0 1,1 1,1 0,0 1,1 0,0 1,1 1,1 0,0 1,1 0,1 1,1 0,1 1,0 0,1 0,-4 19,-1-6,1 0,1 1,2-1,1 2,2-1,1 1,2 0,1 0,1 0,3-1,0 1,2 0,2-1,0 0,3-1,1 1,1-2,15 28,-20-48,1-1,1 1,0-1,0-1,1 0,0 0,1-1,0 0,0-1,1 0,0-1,11 5,2-2</inkml:trace>
  <inkml:trace contextRef="#ctx0" brushRef="#br0" timeOffset="1087.82">2343 810,'-63'38,"1"2,3 3,1 3,2 2,-39 44,33 10,61-100,0 1,0-1,0 1,0-1,0 1,0 0,1 0,-1-1,1 1,-1 0,1 0,0-1,1 1,-1 0,0 0,1 0,-1-1,1 1,0 0,0-1,0 1,0 0,1-1,-1 0,1 1,-1-1,1 0,0 0,0 0,0 0,0 0,0 0,0 0,1-1,-1 1,0-1,1 0,-1 1,3 0,6 1,1-1,-1 1,0-2,0 0,1 0,-1-1,1 0,-1-1,0 0,1-1,-1 0,0-1,0 0,0-1,-1 0,1-1,-1 0,9-6,166-130,-174 131,57-53,-41 36,1 0,1 3,2 0,0 2,18-9,-46 29,0 0,0 0,1 1,-1 0,1 0,-1 0,1 0,-1 0,1 1,0-1,-1 1,1 0,0 0,-1 0,1 1,0-1,-1 1,1 0,-1 0,1 0,-1 1,0-1,1 1,-1 0,0 0,0 0,0 0,0 0,-1 1,1-1,0 1,-1 0,0-1,0 1,0 0,1 2,12 16,-13-16,1 0,0 0,1-1,-1 1,1-1,0 1,0-1,0 0,1-1,-1 1,1-1,0 0,0 0,0 0,0-1,0 0,1 0,-1 0,6 1,2-4,1 0,0-1,0 0,-1-1,1 0,-1-1,0 0,0-2,0 1,-1-2,0 1,0-2,-1 1,0-2,0 1,0-2,-2 1,1-1,-1-1,3-4,9-5,18-20,-1-1,-1-1,-3-2,-2-2,-2-1,16-33,-31 51,-2-1,-1 0,-1-1,-1 0,-2 0,-2-1,0 0,-2 0,-2-1,-1 1,-1 0,-2-4,-25-62,26 95,0 1,0 0,0 0,-1 0,1 0,-1 0,1 0,-1 0,0 0,0 0,0 1,0-1,0 1,0-1,0 1,-1 0,1 0,0 0,-1 0,1 1,-1-1,1 0,-1 1,1 0,-1 0,1-1,-1 2,1-1,-1 0,1 0,-1 1,1-1,-1 1,1 0,-1 0,1 0,-2 1,-8 6,1 1,0 0,0 0,1 1,0 1,1-1,0 2,1-1,0 1,1 1,0-1,1 1,0 0,-3 13,-12 32,3 1,3 1,2 0,2 1,4 0,-1 56,6-80,1 0,2 0,1 0,2 0,1 0,3-1,0 0,3 0,0-1,17 33,-10-37,0-6</inkml:trace>
  <inkml:trace contextRef="#ctx0" brushRef="#br0" timeOffset="1519.471">2766 555,'90'9,"0"4,-1 4,-1 4,0 3,49 23,158 84,-288-127,1 0,-1 0,1-1,0 0,0-1,1 0,-1 0,0-1,1 0,-1 0,1-1,-1 0,1-1,-1 0,0 0,1-1,-1 0,0 0,0-1,0 0,0 0,-1-1,1 0,-1 0,0-1,0 0,0 0,-1-1,0 1,0-1,0-1,-1 1,4-6,-6 7,0 1,0-1,-1 0,0 0,1 0,-1-1,-1 1,1 0,-1-1,0 1,0-1,-1 1,0-1,0 0,0 1,0-1,-1 1,0-1,0 1,-1-1,1 1,-1 0,-1-1,1 1,0 0,-1 1,0-1,-1 0,1 1,-1 0,1-1,-1 1,0 1,-1-1,1 1,-1-1,1 1,-1 1,0-1,0 1,-1 0,1 0,0 0,-1 0,1 1,-4 0,-6 2,1 2,0 0,0 0,0 2,1-1,0 2,-1 0,2 0,-1 1,1 1,0 0,0 1,1 0,1 0,-1 1,-4 7,4-4,0-1,1 2,1-1,0 1,1 1,1-1,0 1,1 1,1-1,0 1,1 0,1 0,0 0,1 1,1-1,0 1,1-1,1 1,1-1,2 9,-2-17,0 0,1 0,0 0,0-1,1 1,0-1,0 0,1 0,0 0,0-1,0 1,1-1,0-1,0 1,1-1,-1 0,1 0,0-1,1 0,-1 0,1-1,0 0,-1 0,1-1,0 0,1 0,7 0,8 0,1 0,-1-2,0-1,1-1,-1-1,0-1,0-1,0-1,0-1,114-48,-103 40</inkml:trace>
  <inkml:trace contextRef="#ctx0" brushRef="#br0" timeOffset="1906.959">4685 668,'-11'-3,"-1"1,1-1,-1 2,1 0,-1 0,0 1,1 1,-1-1,0 2,1 0,-1 0,1 1,0 1,0 0,-6 3,12-6,-5 3,0 0,0 0,0 1,0 0,1 1,0 0,0 0,0 1,1 1,0-1,-4 6,9-10,1-1,0 1,0 0,1 0,-1-1,0 1,1 1,0-1,0 0,0 0,0 0,0 1,0-1,1 0,0 0,0 1,0-1,0 1,0-1,1 0,-1 1,1-1,0 0,0 0,0 0,0 0,1 1,-1-2,1 1,0 0,0 0,0 0,0-1,0 1,1-1,-1 0,1 0,-1 0,1 0,146 104,-143-101,-1 1,1-1,-1 1,0 1,0-1,-1 1,0-1,0 1,-1 0,0 1,0-1,0 1,-1-1,0 1,-1 0,1 0,-2-1,1 1,-1 0,0 0,-1 0,0 0,0 0,0 0,-1-1,0 1,-1-1,0 1,0-1,-1 0,0 0,0 0,0-1,-1 1,0-1,0 0,-3 2,-75 29,57-33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0 392,'22'4,"-1"-1,1-1,0-1,0-1,-1-1,1-1,15-3,-17 3,4 0,0 0,-1-2,0-1,0 0,0-2,-1 0,0-2,0 0,-1-2,16-10,-34 18,1 0,0 0,-1-1,1 1,-1-1,0 0,0 0,-1 0,1-1,-1 1,0 0,0-1,-1 0,1 1,-1-1,0 0,0 0,0 0,-1 0,0 1,0-1,0 0,0 0,-1 0,0 0,0 0,0 1,-1-1,0 0,0 1,0-1,0 1,0 0,-1-1,0 1,0 1,0-1,0 0,-1 1,0-1,1 1,-1 0,0 0,-1 1,0-1,1-1,-1 0,0 1,0-1,-1 1,1 1,-1-1,1 1,-1-1,0 2,0-1,0 1,0 0,0 0,0 0,0 1,0 0,-1 0,1 1,0 0,0 0,0 0,0 1,1 0,-1 0,0 0,1 1,-1-1,1 1,0 1,0-1,0 1,0 0,1 0,-1 0,1 1,0 0,0-1,1 1,0 1,0-1,0 0,0 1,1 0,0-1,-1 4,1 2,1 1,0 0,1 0,0-1,0 1,1 0,1 0,0-1,1 1,0-1,1 0,0 0,1 0,0 0,0-1,1 0,1 0,0 0,0-1,1 0,0 0,0-1,1 0,0-1,0 0,1 0,0-1,0 0,1-1,0 0,0-1,0 0,0 0,0-1,1-1,0 0,-1-1,1 0,0 0,5-2,8 2,1-1,0-2,0-1,0-1,-1-1,0-1,0-1,0-1,-1-1,0-2,-1 0,0-1,-1-2,0 0,34-24,-32 23</inkml:trace>
  <inkml:trace contextRef="#ctx0" brushRef="#br0" timeOffset="243.62">1271 82,'-29'43,"-19"33,-2 9,9-5,5-12,10-12,8-11,8-9,5-10</inkml:trace>
  <inkml:trace contextRef="#ctx0" brushRef="#br0" timeOffset="395.878">931 82,'34'33,"25"21,8 6,-3-2,-8-11,-8-9,-8-11,-6-5,-3-7,-3-5,-1-4,-1-4,1-2,-5-1</inkml:trace>
  <inkml:trace contextRef="#ctx0" brushRef="#br0" timeOffset="744.493">1581 307,'9'98,"-5"1,-4 0,-9 58,9-148,-1 11,1-3,-1 0,0 0,-1 0,-1 0,0 0,-1-1,-1 1,-1-1,0 0,-4 5,10-20,-1 0,1 0,-1 1,1-1,-1 0,1 0,-1 0,0 0,1 0,-1 0,0 0,0-1,0 1,0 0,0 0,0 0,0-1,0 1,0-1,0 1,0-1,0 1,0-1,-1 0,1 1,0-1,0 0,0 0,-1 0,1 0,0 0,0 0,0 0,-1 0,1 0,0-1,0 1,0-1,0 1,-1-1,1 1,0-1,0 1,0-1,0 0,0 0,0 0,-26-54,26 23,0 0,2 0,1 0,2 0,1 1,2 0,1 0,1 0,1 1,2 0,15-26,-7 15,2 1,2 1,1 1,2 1,2 1,1 2,1 0,32-24,-55 51,0 0,0 0,1 1,0 1,0-1,0 1,0 1,1-1,0 2,0-1,0 2,0-1,0 1,1 1,-1 0,1 0,5 1,-13 3,0-1,0 1,-1 0,1 0,-1 0,1 0,-1 1,0-1,0 1,-1-1,1 1,-1 0,0 0,0-1,0 1,0 0,-1 0,1 0,-1 0,0 0,0 0,-1 0,1 0,-1 0,0 0,0 0,0-1,0 1,-1 0,1-1,-1 1,0-1,0 1,-1 0,-12 30,-2 0,-1-2,-1 0,-2-1,-1-1,-2 0,0-2,-26 21,-35 14,60-50</inkml:trace>
  <inkml:trace contextRef="#ctx0" brushRef="#br0" timeOffset="1210.457">1948 505,'36'-22,"-1"-2,-1-1,-1-2,-1-1,-1-1,-2-2,19-26,-40 48,-1-1,0 1,-1-1,0-1,-1 1,0-1,0 0,-1 0,-1 0,0-1,0 1,-1-1,-1 0,0 0,0 1,-1-1,-1 0,0-3,1 13,-1-1,1 1,-1 0,1 0,-1-1,0 1,0 0,0 0,0 0,0 0,-1 0,1 0,-1 0,1 0,-1 0,1 1,-1-1,0 1,0-1,0 1,0 0,0 0,0 0,0 0,-1 0,1 0,0 0,0 1,-1-1,1 1,0 0,-1 0,1-1,-1 1,1 1,0-1,-1 0,1 1,0-1,-1 1,1 0,0 0,0-1,0 2,0-1,0 0,0 0,0 1,0-1,0 1,0-1,1 1,-1 0,-5 3,0 1,1 0,0 0,0 1,0 0,1 0,0 0,0 0,1 1,0 0,0 0,0 2,2-7,1 1,0-1,0 0,0 1,0-1,1 0,-1 1,1-1,0 1,0-1,0 1,0-1,1 1,-1-1,1 1,0-1,0 0,0 1,1-1,-1 0,1 0,0 0,0 0,0 0,0 0,0 0,0-1,1 1,0-1,-1 0,2 1,7 3,0 0,0-1,1-1,0 0,-1 0,1-1,0-1,0 0,3-1,56 14,-67-13,0 1,0-1,0 1,0-1,-1 1,1 0,-1 0,0 1,0-1,0 1,0 0,-1-1,1 1,-1 0,0 0,0 1,-1-1,1 0,-1 1,0-1,0 1,0-1,-1 1,1 0,-1-1,0 1,-1-1,1 1,-1-1,0 1,0-1,0 1,-1-1,1 1,-1-1,0 0,-2 3,-3 18</inkml:trace>
  <inkml:trace contextRef="#ctx0" brushRef="#br0" timeOffset="1559.801">2596 448,'23'-3,"0"-1,-1-1,0-1,0-1,0 0,-1-2,0-1,-1-1,0 0,-1-2,0 0,-1-1,8-7,-23 18,0 0,0 1,0-1,0 0,0 0,0-1,-1 1,0 0,0-1,0 0,0 1,0-1,0 0,-1 0,0 0,0 0,0 0,-1 0,1 0,-1-1,0 1,0 0,0 0,-1 0,1 0,-1 0,0 0,0 0,-1 0,1 0,-1 0,0 0,0 1,0-1,0 0,0 1,-1 0,0 0,0 0,0 0,0 0,0 0,-1 1,-2-2,-1 1,0 0,0 0,0 1,-1 0,1 1,0 0,-1 0,1 0,-1 1,1 0,-1 0,1 1,-1 0,1 1,0-1,-1 1,1 1,0-1,0 1,0 1,1-1,-1 1,-2 2,-3 2,0 0,1 1,0 1,1-1,-1 2,2-1,0 1,0 1,1 0,0 0,1 0,0 2,3-6,0 0,0 1,1 0,0-1,0 1,1 0,0 1,1-1,0 0,1 0,0 1,0-1,1 0,0 1,0-1,1 0,0 0,1 0,0 0,1 0,-1-1,2 0,-1 1,1-2,0 1,1 0,0-1,0 0,1-1,-1 1,2-1,5 4,5-3,1 0,-1-2,1-1,0 0,0-1,0-1,0-1,0 0,0-2,1 0,-1-1,0-1,-1-1,1-1,0 0,16-8,-4 3,-4 2</inkml:trace>
  <inkml:trace contextRef="#ctx0" brushRef="#br0" timeOffset="1864.517">3443 53,'-43'25,"1"3,1 1,2 3,1 0,-23 27,58-57,0 0,1 0,-1 0,0 0,1 1,0-1,0 1,0-1,0 1,0 0,0 0,0 0,1 0,0 0,0 0,-1 0,2 0,-1 1,0-1,1 0,-1 1,1-1,0 0,0 1,1-1,-1 0,1 1,-1-1,1 0,0 1,0-1,0 0,1 0,-1 0,1 0,0 1,99 29,-45-21,-55-12,0 0,0 0,0 0,1 0,-1 0,0 1,0-1,0 0,0 1,0-1,0 1,0-1,0 1,0-1,0 1,0-1,0 1,0 0,-1 0,1 0,0-1,0 1,-1 0,1 0,-1 0,1 0,-1 0,1 0,-1 0,1 0,-1 0,0 0,0 0,0 1,1-1,-1 0,0 0,0 0,0 0,-1 0,1 0,0 0,0 1,-1-1,1 0,0 0,-1 0,1 0,-1 0,1 0,-1 0,0-1,0 2,-49 38,15-22,0-2,-1-2,-1-1,-26 5,38-11</inkml:trace>
  <inkml:trace contextRef="#ctx0" brushRef="#br0" timeOffset="2195.281">3951 53,'-77'28,"1"4,2 3,-44 28,102-53,7-6,0 0,1 1,0 1,0-1,0 1,1 0,0 1,0 0,1 0,-5 6,11-12,-1 0,0 1,1-1,-1 0,1 0,0 0,-1 0,1 1,0-1,0 0,0 0,0 1,0-1,0 0,0 0,0 1,0-1,0 0,1 0,-1 0,1 1,-1-1,1 0,-1 0,1 0,0 0,-1 0,1 0,0 0,0 0,0 0,0 0,-1-1,1 1,1 0,-1 0,0-1,0 1,0-1,1 1,55 19,-44-16,-10-4,0 0,0 1,0-1,0 1,0-1,0 1,0 0,-1 1,1-1,0 0,0 1,-1-1,1 1,-1 0,0 0,0 0,1 0,-1 0,0 0,-1 1,1-1,0 1,-1-1,1 1,-1 0,0 0,0-1,0 1,0 0,0 0,-1 0,1 0,-1 0,0 0,0 0,0 0,0 0,-1 0,1 0,-1 0,0 0,-1 3,-10 7,-1 0,-1 0,0-2,-1 0,0 0,-1-1,0-1,-1-1,0 0,-9 2,-6 5,4-2,3-3</inkml:trace>
  <inkml:trace contextRef="#ctx0" brushRef="#br0" timeOffset="2399.261">4177 279,'-38'33,"-23"27,-5 1,8-3,14-8,15-12</inkml:trace>
  <inkml:trace contextRef="#ctx0" brushRef="#br0" timeOffset="2829.921">4431 251,'-7'10,"1"-1,0 2,1-1,0 0,0 1,1 0,1 0,0 1,0-1,1 0,1 1,0 0,0-1,1 1,1 0,0-1,0 1,2 5,-2-15,0 0,1 0,-1 0,0 0,1-1,-1 1,1 0,0-1,-1 1,1-1,0 0,0 0,0 0,0 1,0-2,0 1,0 0,0 0,0-1,1 1,-1-1,0 0,0 1,1-1,-1 0,0 0,0-1,1 1,-1 0,0-1,0 1,0-1,0 0,0 0,0 0,0 0,1 0,76-45,-76 43,8-3,0-1,-1-1,0 0,0 0,-1-1,0 0,-1-1,0 0,0 0,-1-1,-1 0,0 0,0 0,-1-1,0 0,-1 0,0 0,-1-1,-1 1,0-1,-1 1,0-1,0 0,-2 0,0 1,-1-5,1 12,-1-1,0 1,0 0,0 0,-1 0,1 0,-1 1,-1-1,1 1,0 0,-1-1,0 2,0-1,-1 0,1 1,0 0,-1 0,0 0,0 1,0-1,0 1,0 0,0 1,-1-1,1 1,-1 0,1 0,-1 1,1 0,-1 0,1 0,-1 0,1 1,-1 0,1 0,-3 1,-11 5</inkml:trace>
  <inkml:trace contextRef="#ctx0" brushRef="#br0" timeOffset="3183.857">4911 448,'40'-62,"3"2,3 1,35-34,-55 70,-26 23,-1 0,1 1,0-1,0 0,0 0,0 1,0-1,0 0,0 1,0-1,0 0,0 1,0-1,0 0,1 1,-1-1,0 0,0 1,0-1,0 0,0 0,1 1,-1-1,0 0,0 0,1 1,-1-1,0 0,0 0,1 1,-1-1,0 0,0 0,1 0,-1 0,0 0,1 0,-1 1,0-1,1 0,-1 0,0 0,1 0,-1 0,0 0,1 0,-1 0,0 0,0 0,1-1,-1 1,0 0,1 0,-1 0,-14 33,13-31,-3 3,1-1,-1 1,1 0,1 0,-1 0,1 0,0 0,0 0,0 1,1-1,0 1,0-1,0 1,1 0,-1-1,1 1,1-1,-1 1,1 0,0-1,1 1,-1-1,1 1,0-1,0 0,0 0,1 0,0 0,0 0,0-1,1 1,0-1,-1 0,2 0,-1 0,2 1,7 0,1 0,-1-1,1 0,-1-1,1-1,0 0,0-1,0 0,0-1,0-1,0 0,0-1,0 0,0-2,-1 1,1-2,-1 1,0-2,5-2,22-13,0-1,-2-1,0-3,-2-1,-1-1,-1-2,24-29,-33 34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3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13,'25'284,"-22"-170,-6 1,-10 52,1 231,12-374</inkml:trace>
  <inkml:trace contextRef="#ctx0" brushRef="#br0" timeOffset="254.075">0 719,'48'-15,"40"-13,14-8,0 3,-13 1,-12 3,-9 5,-12 2,-5 1,-7 3,-11 0,-6-2,-3 3,-6-1,0-2,-5 3</inkml:trace>
  <inkml:trace contextRef="#ctx0" brushRef="#br0" timeOffset="568.197">931 42,'24'405,"-17"-205,-6-185,0-1,1 1,1 0,0-1,1 0,0 0,1 0,2 3,-5-14,-1 0,1 0,-1 1,1-1,0-1,1 1,-1 0,0 0,1-1,0 1,-1-1,1 0,0 0,0 0,0 0,0 0,1-1,-1 0,0 1,1-1,-1 0,1-1,-1 1,1 0,-1-1,1 0,-1 0,1 0,0 0,-1-1,1 0,-1 1,1-1,2-2,140-85,-57 31,-87 57,-1 1,1 0,0 0,-1 0,1 1,-1-1,1 0,-1 1,0-1,0 1,1-1,-1 1,0-1,0 1,-1 0,1-1,0 1,0 0,-1 0,1 0,-1 0,0 0,1-1,-1 1,0 0,0 0,0 0,0 0,-1 0,1 0,0 0,-1 0,0-1,1 1,-1 0,0 0,-4 20,3-18,1 0,-1 0,1 0,-1 1,1-1,1 0,-1 1,0-1,1 1,0-1,0 1,1-1,-1 1,1-1,0 1,0-1,0 0,1 1,-1-1,1 0,0 0,0 0,1 0,-1-1,1 1,2 2,9-2,0-6</inkml:trace>
  <inkml:trace contextRef="#ctx0" brushRef="#br0" timeOffset="1133.803">1835 578,'-22'21,"1"1,2 1,0 1,1 1,2 0,0 1,-1 7,16-32,-1 1,1-1,-1 1,1-1,0 1,-1 0,1 0,0 0,0 0,0 0,1 0,-1 0,0 0,1 0,-1 0,1 0,0 0,0 0,0 0,0 1,0-1,0 0,1 0,-1 0,0 0,1 0,0 0,0 0,-1 0,1 0,0 0,1 0,-1 0,0-1,0 1,1 0,-1-1,1 1,0-1,-1 0,1 1,0-1,0 0,-1 0,1 0,0 0,0-1,0 1,0 0,2 0,104-54,-85 39,172-126,-194 139,1 0,-1-1,1 1,0 0,-1-1,1 1,0 0,0 1,0-1,0 0,0 0,0 1,0-1,0 1,0 0,0-1,0 1,0 0,0 0,1 0,-1 1,0-1,0 0,0 1,0 0,0-1,0 1,0 0,-1 0,1 0,0 0,0 0,0 0,-1 1,1-1,-1 1,1-1,-1 1,0-1,1 1,-1 0,0 0,0-1,0 1,0 0,-1 0,1 0,-1 0,1 0,-1 0,1 0,-1 1,4 41,-5-39,1 0,-1 0,1 0,0 0,0 0,0 0,1 0,0-1,0 1,0 0,0 0,1-1,0 1,0-1,0 1,0-1,1 0,0 0,0 0,0 0,0 0,1-1,-1 1,1-1,0 0,0 0,0 0,0-1,0 0,1 1,-1-1,6 1,-3-3,0 1,0-1,0 0,0-1,0 0,0 0,0-1,0 0,0 0,0 0,-1-1,1 0,-1 0,0-1,1 0,-2 0,1 0,1-1,92-94,-98 98,22-32,-2-2,-1 0,-2-1,-1-1,-2-1,-1 0,-3 0,0-2,-3 1,-1-1,-3 0,-1-1,-1 1,-5-39,3 72,1 2,0 0,-1 0,1 0,-1 0,0-1,-1 1,0 0,1 0,-2 0,1 0,0 0,-1 0,0 1,0-1,-1 0,1 1,-1 0,0-1,0 1,0 0,-2-1,2 6,0 0,0 0,-1 0,1 0,0 1,0-1,0 1,0 0,1-1,-1 1,0 1,1-1,-1 0,1 1,0-1,0 1,0 0,0-1,0 1,0 0,1 0,0 0,-1 0,1 1,0 2,-11 29,2 1,2 0,1 0,2 1,1-1,2 11,-1 356,28-236,-23-143</inkml:trace>
  <inkml:trace contextRef="#ctx0" brushRef="#br0" timeOffset="1370.201">2089 465,'43'-14,"33"-10,14-1,1 4,-5 6,-8 5,-13 4,-7 4,-4 1,-7 2,-11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9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1,'-6'50,"38"214,-28-195,-3 0,-4 0,-2-1,-3 1,-15 55,17-93,-27 64,28-89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0 448,'48'-14,"45"-20,21-8,0 2,-9 4,-13 3,-17 2,-13 7,-11 2,-9 1,-8 3,-4 0,-3 3,-1 0,0-3,-5-3,-1-3,-3 3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49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1,'-78'629,"79"-521,-1-105,1 1,0-1,0 0,0 0,0 0,0 0,1 0,0 0,-1 0,1 0,0-1,0 1,0-1,1 1,-1-1,1 0,-1 0,1 0,0 0,0 0,-1-1,1 1,1-1,-1 0,0 0,0 0,0 0,0 0,1-1,1 1,10-2,0-1,0 0,0-1,0-1,-1 0,1-1,-1-1,-1 0,1-1,-1 0,0-1,5-4,25-13,-21 13,-14 7,1-1,0 2,0-1,0 1,1 0,-1 1,1 0,0 1,0 0,0 0,1 1,-8 2,0 0,-1 0,1 1,-1-1,1 1,-1-1,0 1,1 0,-1 0,0 0,0 0,0 0,-1 0,1 1,0-1,-1 1,0-1,1 1,-1 0,0-1,-1 1,1 0,0 0,-1 0,1-1,-1 1,0 0,0 0,0 0,0 0,-1 0,1-1,-1 1,0 1,5 35,20-7,-8-24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0 283,'42'-14,"-1"-2,-1-2,0-2,-2-2,0-1,7-7,-42 28,0 1,0 0,0-1,0 1,0-1,0 0,-1 0,1 0,-1-1,1 1,-1 0,0-1,0 0,0 1,0-1,0 0,-1 0,1 0,-1 0,0 0,0-1,0 1,0 0,0 0,-1-1,0 1,1 0,-1-1,-1 1,1 0,0-1,-1 1,1 0,-1-1,0 1,0 0,-1 0,1 0,-1 0,1 0,-1 0,0 0,0 1,-1-2,-4 1,1 1,0-1,0 2,-1-1,1 1,-1 0,0 0,1 1,-1 0,1 0,-1 0,0 1,1 0,-1 0,1 1,0 0,-1 0,1 0,0 1,0 0,0 0,1 1,-1-1,1 1,0 1,0-1,0 1,0-1,1 1,0 1,0-1,0 0,1 1,0 0,0 0,-2 6,-3 1,0 2,1-1,1 1,1 0,0 0,0 0,2 1,0 0,0 0,2 0,0 0,1 0,0 0,2 0,0 0,0 0,2 3,1-11,1 0,0-1,0 1,0-1,1 0,0 0,1-1,-1 0,1-1,0 1,1-2,-1 1,1-1,0 0,0-1,0 0,0 0,1-1,-1 0,1-1,-1 0,1-1,0 0,-1 0,1-1,0 0,5-2,14 3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1074,'7'28,"-1"-1,-2 1,0-1,-2 1,-1 0,-2 0,-1 10,-4 29,-3 0,-3-1,-3 0,-10 21,24-80,0-1,0 0,-1 0,0 0,0 0,-1 0,1 0,-1-1,0 1,-1-1,0 0,1 0,-2 0,1 0,0-1,-1 0,0 0,0 0,-2 1,5-6,0-1,0 1,1 0,-1 0,0-1,0 1,1-1,-1 1,1-1,-1 0,1 0,0 0,-1 1,1-1,0 0,0-1,1 1,-1 0,0 0,1 0,-1 0,1-1,0 1,0 0,0 0,0-1,0 1,0 0,0 0,1 0,-1-1,1 1,0 0,0-1,9-43,1 0,3 1,2 1,1 1,3 0,1 1,2 1,2 1,27-32,-43 58,46-67,4 3,3 3,67-64,-105 116,1 0,1 1,1 2,1 1,0 1,24-11,-50 28,-1-1,1 1,0 0,0 0,0 0,-1 0,1 0,0 0,0 0,0 1,0-1,1 1,-1-1,0 1,0 0,0 0,0 0,0 0,0 0,1 0,-1 1,0-1,0 1,0-1,0 1,0 0,0 0,0 0,0 0,-1 0,1 0,0 1,-1-1,1 1,-1-1,1 1,-1-1,1 1,-1 0,0 0,0-1,0 1,0 0,0 0,-2 11,0 0,0-1,-1 1,-1-1,0 0,-1 0,0 0,-1 0,0-1,-1 1,0-1,-1-1,0 1,-5 5,3-3,-24 37,-1-1,-3-2,-2-2,-2-2,-2-1,-2-2,-1-3,-2-1,-41 23,2-20,69-36</inkml:trace>
  <inkml:trace contextRef="#ctx0" brushRef="#br0" timeOffset="697.112">1215 877,'-36'26,"1"1,1 2,1 2,2 0,1 2,-13 20,18 7,25-59,0 1,-1-1,1 1,0-1,0 1,0-1,0 1,0-1,0 1,0-1,1 0,-1 1,0-1,1 1,-1-1,1 0,0 1,-1-1,1 0,0 1,0-1,0 0,0 0,0 0,0 0,0 0,0 0,0 0,0 0,1-1,-1 1,0 0,1-1,-1 1,0-1,1 1,-1-1,1 0,1 1,6-2,1 0,0-1,-1 0,1 0,-1-1,0 0,0-1,0 0,0-1,-1 1,0-2,0 1,0-1,0 0,-1-1,0 0,-1 0,4-4,8-6,150-148,-167 164,0-1,0 1,0-1,0 1,0-1,1 1,-1 0,0 0,0 0,1 0,-1 0,1 0,-1 0,1 0,-1 0,1 1,0-1,-1 1,1-1,0 1,0 0,-1-1,1 1,0 0,0 0,-1 0,1 0,0 1,-1-1,1 0,0 1,0-1,-1 1,1 0,-1-1,1 1,-1 0,1 0,-1 0,1 0,-1 0,0 1,1-1,-1 1,28 57,-27-53,0 1,0-1,0 0,1 0,0-1,0 1,1-1,0 1,-1-1,2 0,-1 0,1-1,-1 1,1-1,1 0,-1-1,0 1,3 0,7 1,0-1,0-1,0 0,0-2,0 1,0-2,1 0,-1-1,0 0,0-1,0-1,0 0,0-1,-1-1,10-4,11-9,-2-1,0-2,-2-1,0-1,-1-2,-2-1,0-1,-2-2,16-22,28-51,-68 98,0 0,0 0,0-1,0 1,-1 0,0-1,1 0,-2 1,1-1,0 0,-1 1,0-1,0 0,-1 0,1 1,-1-1,0 0,0 1,-1-1,1 1,-1-1,0 1,0 0,-1-2,1 4,0 0,-1-1,1 1,0 0,-1 0,1 0,-1 0,0 1,1-1,-1 1,0 0,0-1,0 1,0 1,0-1,0 0,0 1,-1-1,1 1,0 0,0 0,0 0,0 1,0-1,-1 1,1 0,0 0,0 0,0 0,0 0,1 0,-2 1,-85 57,76-49,6-5,-1 0,1 0,0 0,0 1,0 0,1 1,0-1,0 1,1 0,-1 1,2-1,-1 1,1 0,0 0,1 1,0-1,0 1,1-1,0 1,1 0,-1 6,2-12,0 0,1-1,-1 1,1-1,-1 1,1-1,0 1,0-1,0 0,0 1,1-1,-1 0,0 0,1 0,0 0,-1 0,1 0,0 0,0-1,0 1,0-1,1 1,-1-1,0 0,1 0,-1 0,0 0,1 0,-1 0,1-1,1 1,87 4,-75-6,170-3,-183 4,-1 0,1 1,0-1,-1 1,1 0,-1 0,1 0,-1 0,1 0,-1 0,0 1,1-1,-1 1,0-1,0 1,0 0,0 0,-1 0,1 0,0 0,-1 1,1-1,-1 0,0 1,0-1,0 1,0-1,0 1,-1 0,1-1,-1 1,1 0,-1-1,0 4,-11 95,10-96,-42 162,42-165,1 0,0 0,0 0,0 1,0-1,0 0,1 0,-1 0,1 1,-1-1,1 0,0 0,0 0,0 0,0 0,0 0,0-1,0 1,1 0,-1 0,1-1,-1 1,1-1,0 1,-1-1,1 0,0 0,0 0,0 0,0 0,0 0,0 0,0-1,0 1,1-1,-1 1,2-1,17 3</inkml:trace>
  <inkml:trace contextRef="#ctx0" brushRef="#br0" timeOffset="965.185">2880 679,'0'0</inkml:trace>
  <inkml:trace contextRef="#ctx0" brushRef="#br0" timeOffset="2304.488">2880 708,'-39'23,"1"2,2 2,0 1,1 2,2 2,2 1,1 1,1 1,-4 10,5 31,28-74,0-1,0 1,0-1,0 1,1-1,-1 1,0 0,0-1,1 1,-1-1,1 1,0-1,-1 0,1 1,0-1,0 1,0-1,0 0,0 0,0 0,0 0,0 1,1-1,-1-1,0 1,0 0,1 0,-1 0,1-1,-1 1,1-1,-1 1,1-1,-1 0,1 1,0-1,-1 0,1 0,-1 0,1 0,-1 0,1-1,0 1,-1 0,1-1,-1 1,2-1,25-7,0-2,-1 0,0-2,-1 0,0-2,-1-1,-1-2,0 0,-1-1,10-11,247-227,-280 254,0 1,1 0,-1 0,1 0,0 0,-1 0,1-1,0 1,-1 0,1 0,0 1,0-1,0 0,0 0,0 0,0 1,0-1,0 0,0 1,0-1,0 1,0-1,1 1,-1 0,0-1,0 1,1 0,-1 0,0 0,0 0,1 0,-1 0,0 0,0 0,1 1,-1-1,0 0,0 1,0-1,0 1,0-1,1 1,-1 0,0-1,0 1,0 0,-1 0,1 0,0 0,0 0,0 0,-1 0,1 0,0 0,-1 0,1 0,-1 0,1 0,-1 1,0-1,1 0,-1 0,0 1,-6 134,-2-15,7-115,1-1,0 0,0 0,1 1,0-1,0 0,0 0,0 0,1 0,0 0,0 0,0-1,0 1,1-1,0 1,0-1,0 0,1 0,-1 0,1 0,0-1,0 0,0 1,0-1,1-1,-1 1,1-1,2 1,0-2,0 0,0 0,1-1,-1 0,0-1,0 0,0 0,0 0,0-1,0 0,0 0,0-1,-1 0,1 0,-1-1,0 1,0-1,0-1,0 1,-1-1,1 0,-1 0,-1-1,1 1,-1-1,0 0,2-4,177-202,-144 171,-2-1,-1-2,-3-1,-1-2,-3 0,8-21,-11 19,-7 14,-1 0,-1-1,-3-1,0-1,6-32,-19 68,0 1,0 0,0-1,0 1,0-1,-1 1,1-1,0 1,-1-1,1 1,-1-1,0 0,1 1,-1-1,0 0,0 0,0 1,0-1,0 0,-1 1,1-1,0 0,-1 1,0-1,1 1,-1-1,0 1,1-1,-1 1,0-1,0 1,0-1,0 1,-1 0,1 0,0 0,0 0,-1 0,1 0,-1 0,1 0,-1 0,1 1,-1-1,1 0,-1 1,0 0,1-1,-1 1,0 0,1 0,-1 0,0 0,0 0,0 0,-16 12,2 1,-1 0,2 1,0 1,0 0,2 1,0 1,0 0,2 0,0 1,1 1,-6 15,12-25,-26 46,2 1,3 1,2 1,3 1,2 1,-1 21,17-72,-1 0,2 1,-1 0,1-1,1 1,0 0,0 0,1-1,0 1,0 0,1-1,1 1,0-1,0 0,0 0,1 0,1 0,0 0,0-1,0 0,1 0,0-1,1 1,0-1,0-1,0 1,1-1,0-1,0 1,0-1,9 3,-3-3,-1-2,1 0,0 0,0-1,0-1,0-1,0 0,0 0,0-2,0 1,0-2,-1 0,1-1,5-2,180-88,-138 55,-3-3,-2-2,-1-3,-3-2,31-39,-34 32,-3-2,-2-2,-4-2,-1-2,-4-1,24-63,-57 125,1 0,-1 0,0 0,-1 0,1 0,0-1,-1 1,0-1,0 1,0-1,0 1,-1-1,1 1,-1-1,0 1,0-1,0 0,0 1,-1-1,1 1,-1-1,0 1,0-1,-1 1,1-1,-1 1,1 0,-1 0,0 0,0 0,0 0,-1 0,1 1,-1-1,1 1,-1-1,0 1,0 0,0 0,0 0,-1 0,-9 3,0 1,1 0,-1 1,1 0,0 0,0 2,0-1,0 2,1-1,0 2,0-1,1 2,-1-1,2 1,-1 1,1 0,0 0,-4 7,-20 17,3 2,0 1,2 1,2 1,2 1,1 1,-5 16,18-33,0 1,2 0,1 1,1 0,1 0,1 0,1 1,1-1,1 1,2 0,0-1,2 1,6 24,-7-40,1 0,0 0,0 0,1 0,1-1,0 0,0 0,1 0,0-1,0 1,1-2,0 1,0-1,1 0,0 0,0-1,1 0,0 0,0-1,0 0,0-1,1 0,0-1,0 0,0 0,7 0,52 2,-39-5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5 862,'-2'7,"1"0,0 0,1 0,0 0,0 1,0-1,1 0,0 0,0 0,1 0,0 0,0-1,1 1,-1 0,2-1,-1 0,1 0,0 0,0 0,0 0,1-1,0 0,0 0,0 0,1 0,0-1,-1 0,2-1,-1 1,0-1,1 0,-1 0,1-1,0 0,0 0,0-1,0 0,0 0,0 0,0-1,0 0,2-1,14-2,0-1,0-2,0 0,-1-1,0-2,0 0,-1-1,0-1,-1-1,5-5,-17 13,0 0,0-1,-1 0,0 0,0-1,0 0,0 0,-1-1,0 0,-1 0,0 0,0 0,0-1,-1 0,0 0,0 0,-1-1,0 1,-1-1,0 0,0 0,-1 0,0 1,-1-1,0 0,0 0,-1 0,0-4,-1 9,1 1,-1-1,0 1,0-1,0 1,0 0,-1 0,1 0,-1 0,0 0,1 1,-1-1,-1 1,1 0,0-1,-1 2,1-1,-1 0,1 1,-1-1,0 1,0 0,1 1,-1-1,0 0,0 1,0 0,0 0,0 0,-6 1,0 0,1 0,-1 0,1 1,0 1,0 0,0 0,0 0,0 1,0 1,-4 2,0 3,0 0,0 1,1 0,1 1,0 1,1-1,0 2,0-1,2 1,0 1,0 0,1 0,1 0,1 1,0-1,1 1,1 1,0-1,1 0,1 1,0-1,2 7,-1-18,1 0,0 0,0 1,0-1,0-1,1 1,0 0,0 0,0-1,0 1,1-1,0 1,0-1,0 0,1 0,-1-1,1 1,0-1,0 1,0-1,0 0,0-1,1 1,0-1,-1 0,1 0,0 0,0-1,0 0,4 1,7 1,0-1,-1-1,1 0,0-1,0-1,-1-1,1 0,0 0,8-4,18-9,-1-1,-1-2,0-2,-2-2,22-16,26-17,-3-4,-2-4,-3-3,-3-3,-3-4,46-62,-97 111,-1-2,-1 0,-1-1,-1-1,-2-1,-1 0,-1-1,-2-1,-1 0,-1 0,-2 0,-1-1,1-21,-6 50,0 1,-1-1,1 0,-1 1,0-1,0 0,0 0,0 1,0-1,0 0,-1 0,0 1,1-1,-1 0,0 1,0-1,0 1,-1-1,1 1,0 0,-1-1,0 1,0 0,1 0,-1 0,0 0,-1 1,1-1,0 0,0 1,-1 0,1-1,-1 1,1 0,-1 0,1 0,-1 1,0-1,1 1,-1-1,0 1,0 0,-1 0,-10 6,0 2,0-1,1 2,0 0,0 0,1 1,0 1,1 0,0 0,0 1,2 0,-1 1,1 2,7-12,-33 43,2 2,2 2,2 1,3 1,2 1,2 1,2 1,3 1,3 0,2 2,2-1,3 1,3 0,2 1,3 13,0-55,0 0,1 0,1 0,1 0,0 0,2-1,-1 0,2 0,0 0,1-1,1 0,0 0,1-1,0-1,1 1,1-2,0 0,1 0,0-1,9 6,-15-13,0 0,1 0,-1-1,1 0,0 0,0-1,0 0,0 0,1-1,-1 0,0-1,1 1,-1-2,1 1,-1-1,0 0,2-1,14-6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0,'-40'8,"0"2,0 2,1 1,0 2,2 2,0 1,1 2,-12 9,19-14,1 1,0 2,2 1,0 1,1 1,1 1,1 1,1 1,1 1,1 1,1 0,1 2,2 0,0 3,14-25,0 0,0 1,0-1,1 1,0-1,0 1,1-1,0 1,0 0,0-1,1 1,0-1,0 1,1-1,0 1,0-1,0 0,1 0,0 0,0 0,1-1,-1 1,1-1,0 0,1 0,-1 0,1 0,0-1,0 0,1 0,-1 0,1-1,3 2,3 0,0 0,0-1,0 0,1-1,-1-1,1 0,0 0,0-1,-1-1,1 0,0-1,0-1,-1 1,1-2,-1 0,9-3,10-5,-2 0,1-2,-2-1,0-2,-1 0,5-6,-6 4,0-2,-2-1,0-1,-1-1,-2-1,0-1,-2-1,0-1,-2 0,-1-1,-2-1,0 0,-2-1,-1-1,-2 1,-1-2,3-20,-14 72,1 1,1-1,1 1,1-1,0 1,2-1,0 0,2 0,0 0,1 0,1-1,1 0,0 0,2-1,0 0,1-1,0 0,2 0,0-2,1 1,0-2,1 0,7 4,-8-8,0 0,1-1,1-1,-1-1,1 0,1-1,-1 0,1-1,0-2,0 1,0-2,1 0,-1-1,0-1,1-1,-1 0,0-1,1-1,-1 0,0-2,-1 0,1 0,0-2,52-34,-40 25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4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262 640,'-18'8,"0"-1,1 2,0 1,0 0,1 1,1 0,0 2,0-1,1 2,1 0,0 1,1 0,1 1,0 0,1 1,-5 11,13-26,1 1,-1-1,1 1,-1 0,1 0,0 0,0 0,0 0,0 0,1 0,-1 0,1 0,0 1,0-1,0 0,0 0,0 0,1 0,-1 0,1 1,0-1,0 0,0-1,1 1,-1 0,1 0,-1 0,1-1,0 1,0-1,0 1,0-1,1 0,-1 0,1 0,-1 0,1 0,-1-1,1 1,0-1,0 0,0 0,0 0,0 0,2 0,6-3,0 0,0-1,-1-1,0 0,1 0,-1-1,-1 0,1-1,-1 0,0 0,0-1,-1-1,0 1,0-1,-1 0,0-1,0 0,-1 0,4-8,58-81,-55 124,-12-16,1 0,0 0,0 0,1-1,0 1,1-1,0 1,1-1,0-1,0 1,1-1,0 1,0-2,1 1,0-1,1 0,-1 0,2 0,-4-4,1 1,-1-1,1 1,0-2,0 1,0-1,0 0,1 0,-1 0,0-1,1 0,-1 0,1-1,-1 0,1 0,-1 0,1-1,-1 0,1 0,-1-1,0 0,1 0,-1 0,0-1,-1 0,1 0,0-1,3-2,22-20,-2-1,0-2,-3 0,0-2,-2-1,-1-1,-2-1,-1 0,-2-2,-1 0,-2-1,-1-1,5-26,-8 17,-1-1,-2 0,-3 0,-1-1,-3 0,-2 1,-3-16,4 63,1-1,-1 0,0 0,0 0,1 0,-1 0,0 1,-1-1,1 0,0 0,0 0,-1 0,1 0,-1 1,0-1,1 0,-1 0,0 1,0-1,0 1,0-1,-1 1,1-1,0 1,0 0,-1-1,1 1,-1 0,1 0,-1 0,0 0,1 0,-1 0,0 1,0-1,1 1,-1-1,0 1,0 0,0-1,0 1,0 0,0 0,1 0,-1 1,0-1,-1 0,-7 9,1 0,0 1,1 0,0 0,0 0,1 1,1 1,0-1,0 1,1 0,1 0,0 0,-2 10,6-20,-15 47,3 0,2 1,2 0,2 0,2 1,3-1,4 39,-2-70,2 0,0-1,1 0,0 0,2 0,0 0,1-1,1 0,0-1,1 1,1-2,2 2,-7-10,1 1,0-1,0 0,1-1,0 1,0-1,1-1,0 1,0-1,0-1,0 1,1-2,0 1,-1-1,1 0,1-1,-1 0,0 0,0-1,1-1,-1 1,1-1,-1-1,6-1,1-1,-1-2,0 0,-1-1,1 0,-1-1,0-1,-1 0,0-1,0 0,-1-1,0-1,-1 0,0 0,0-1,-2 0,1-1,-2 0,1-1,-2 0,0 0,-1 0,0-1,1-7,-4 16,-1 1,1-1,-1 0,0 0,-1 0,0 0,0 0,0-1,0 1,-1 0,0 0,-1-1,1 1,-1 0,0 0,-1 0,0 0,0 0,0 0,0 0,-1 1,0-1,0 1,-1 0,1 0,-1 0,0 0,0 1,-1-1,0 1,1 0,-1 0,0 1,-1 0,-1-1,-7 2,0 0,0 1,0 1,0 1,0 0,0 0,0 2,0-1,0 2,1 0,0 1,0 0,0 1,0 0,1 1,0 0,-3 4,-2 0,1 2,1 0,0 0,1 2,0 0,1 0,1 1,0 1,-8 16,7-6</inkml:trace>
  <inkml:trace contextRef="#ctx0" brushRef="#br0" timeOffset="464.919">1532 527,'-13'17,"1"1,0 0,1 1,1 0,0 1,2 0,0 0,2 0,0 1,1 0,1 1,1-1,1 5,2-21,1 0,-1 0,1 0,1 0,-1 0,1 0,-1 0,1-1,1 1,-1-1,1 1,-1-1,1 0,0 0,1 0,-1-1,1 1,0-1,-1 0,2 0,-1 0,0 0,0-1,1 1,0-1,-1 0,1-1,0 1,0-1,0 0,0 0,0-1,0 1,0-1,0 0,0-1,0 1,0-1,0 0,0 0,0 0,-1-1,1 0,1 0,1-2,0 0,0-1,0 0,0 0,-1 0,1-1,-1 1,-1-2,1 1,-1-1,0 1,-1-1,0-1,0 1,0-1,-1 1,0-1,-1 0,1 0,-2 0,1-1,-1 1,0 0,-1-1,0 1,0 0,-1-1,0 1,0 0,-1 0,0-1,-1 1,0 1,0-1,0 0,-1 1,0 0,-1-1,1 2,-2-1,1 0,-1 1,1 0,-2 1,1-1,-1 1,1 0,-1 1,-5-3,-15-1,2 2</inkml:trace>
  <inkml:trace contextRef="#ctx0" brushRef="#br0" timeOffset="1134.075">1843 668,'-2'9,"0"-1,0 1,2 0,-1 0,1 0,0 0,0-1,1 1,1 0,-1 0,1-1,1 1,0-1,0 1,1-1,-1 0,2-1,-1 1,2 0,-3-6,1 0,0 0,0-1,1 1,-1-1,0 0,0 0,0-1,1 1,-1-1,0 0,1 0,-1 0,0-1,1 0,-1 0,0 0,0 0,0 0,0-1,0 0,0 0,0 0,0 0,-1 0,1-1,-1 0,0 0,0 0,0 0,0 0,0-1,-1 1,1-1,-1 0,13-9,127-124,-140 136,0 1,0-1,0 0,0 1,0-1,0 1,0 0,0 0,1 0,-1 0,0 0,0 0,0 0,0 1,0-1,0 1,0-1,0 1,0 0,0 0,0 0,0 0,0 0,-1 1,1-1,0 0,-1 1,1-1,-1 1,0 0,1-1,-1 1,0 0,0 0,0 0,0 0,0 0,-1 0,1 0,-1 0,1 0,-1 0,0 0,0 0,1 0,-2 0,1 2,21 36,-14-35,0 0,0 0,1-1,0 0,0-1,0 1,0-1,0-1,1 0,-1 0,1 0,-1-1,1 0,0-1,0 0,-1-1,1 1,0-2,-1 1,1-1,-1 0,0-1,1 0,-1-1,0 1,-1-1,1-1,-1 0,0 0,0 0,0-1,3-3,134-160,-125 146,-1-2,-1 0,-1-1,-1-1,-1 0,-2-1,0-1,-2 0,-2 0,0 0,-2-1,-1-1,-2 1,0-29,-2 57,0-1,-1 1,1 0,-1 0,0-1,0 1,0 0,0-1,0 1,0 0,-1-1,1 1,-1 0,1 0,-1-1,0 1,0 0,0 0,0 0,0 0,0 0,-1 0,1 0,-1 1,1-1,-1 0,0 1,0-1,0 1,0 0,0 0,0 0,0-1,0 2,0-1,0 0,0 0,-1 1,1-1,0 1,-1 0,1 0,0 0,-1 0,1 0,0 0,0 0,-1 1,1-1,-1 1,-4 6,0 0,1 0,0 1,0 0,0 0,1 0,0 1,1 0,0 0,1 0,-1 0,2 0,-1 1,1 0,1-1,-1 3,-1 216,4-201,2-1,1 1,1-1,1 0,1-1,2 0,0 0,2 0,0-1,3 0,26 32,-30-42</inkml:trace>
  <inkml:trace contextRef="#ctx0" brushRef="#br0" timeOffset="1334.274">2379 414,'43'0,"29"0,12 0,0 0,-3 0,-12 0,-7 0,-10 0,-3-4,-7-3,-9 1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580 0,'-34'44,"-34"42,-12 17,0 0,7-8,12-15,12-16,8-10,12-9,7-12,6-7,1-8,3-7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0,'38'34,"32"25,14 8,-3-3,-5-13,-7-9,-4-8,-10-9,-3-5,-7-5,-11-5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0,'0'38,"5"33,1 8,0-5,4-9,0-11,-2-11,3-7,-1-5,-2-8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7:59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1,'-64'54,"63"-52,0 0,-1 0,1 0,0 0,1 0,-1 0,0 0,0 0,1 0,-1 0,1 0,0 1,0-1,-1 0,2 0,-1 0,0 1,0-1,1 0,-1 0,1 0,-1 0,1 0,0 0,0 0,0 0,0 0,0 0,1 0,-1-1,0 1,1 0,-1-1,1 1,0-1,0 0,0 1,43 31,70 64,-110-92,-2 0,1 0,-1 0,1 0,-2 1,1-1,0 1,-1 0,0-1,-1 1,1 0,-1 0,0 1,0-1,-1 0,0 0,0 0,-1 0,1 0,-1 1,0-1,-2 4,-3 5,0 0,0-1,-1 0,-1 0,-1 0,0-1,0-1,-1 1,-1-1,0-1,-1 0,0-1,-1 0,0-1,0 0,-1-1,-12 5,13-6,8-4,0-1,0 1,-1-1,1 1,-1-2,1 1,-1 0,1-1,-1 0,0-1,0 1,1-1,-1 0,0 0,-5-2,-4-2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0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30,'0'932,"0"-906</inkml:trace>
  <inkml:trace contextRef="#ctx0" brushRef="#br0" timeOffset="265.05">1 622,'43'-5,"38"-11,11-7,-2-1,-10 5,-15 0,-13 4,-11-1,-8 3,-4 3,-2-1,-2 0,-4-1,-6 0</inkml:trace>
  <inkml:trace contextRef="#ctx0" brushRef="#br0" timeOffset="698.22">875 1,'-20'63,"3"0,2 1,3 1,1 28,7-40,4 0,1 1,3-1,11 51,-13-88,0 6,1 0,1 0,1 0,1-1,1 1,0-2,2 1,1-1,1 1,-9-17,1-1,-1 0,1 0,0-1,0 1,0 0,1-1,-1 0,0 0,1 0,0 0,-1-1,1 1,0-1,0 0,0 0,-1 0,1 0,0-1,0 0,0 0,0 0,0 0,0-1,0 1,0-1,0 0,0 0,0 0,0-1,-1 0,1 1,-1-1,1 0,-1-1,0 1,0-1,0 1,0-1,2-2,74-78,46-35,-124 117,0 0,1 1,-1-1,0 1,0-1,1 0,-1 1,0 0,0-1,1 1,-1 0,0 0,1 0,-1 0,0 0,1 0,-1 0,0 0,1 0,-1 1,0-1,1 0,-1 1,0-1,0 1,1 0,-1-1,0 1,0 0,0 0,0 0,0 0,0 0,0 0,0 0,-1 0,1 0,0 0,0 0,-1 0,1 1,-1-1,1 0,-1 1,1 0,15 62,-13-32,-4-26,1 0,1 0,-1 0,1 0,0 0,0 0,0-1,1 1,0 0,0-1,1 1,0-1,0 0,0 0,0 0,1 0,1 1,11 7</inkml:trace>
  <inkml:trace contextRef="#ctx0" brushRef="#br0" timeOffset="1067.508">1637 820,'17'-12,"0"0,-1-1,-1-1,0 0,-1-1,0-1,-2 0,0-1,0-1,-2 1,8-18,-17 33,0 1,0 0,-1 0,1-1,-1 1,1 0,-1-1,1 1,-1-1,0 1,0-1,1 1,-1 0,0-1,0 1,-1-1,1 1,0-1,0 1,-1 0,1-1,-1 1,1-1,-1 1,1 0,-1 0,0-1,0 1,0 0,0 0,0 0,0 0,0 0,0 0,0 0,0 0,0 0,-1 1,1-1,0 0,0 1,-1-1,1 1,-1-1,1 1,0 0,-1 0,1 0,-1 0,1-1,-1 2,1-1,-1 0,1 0,0 0,-1 1,1-1,-1 1,1-1,0 1,-1 0,1-1,0 1,-1 1,-13 5,0 1,0 1,1 0,0 1,1 1,0 0,1 1,0 0,1 1,0 0,-3 7,8-10,0 0,1 0,1 0,-1 1,2 0,-1 0,1 0,1 0,0 0,1 7,0-14,1 0,1 0,-1 0,0 0,1 0,0-1,0 1,0 0,1 0,-1 0,1-1,0 1,0-1,0 1,0-1,1 0,-1 0,1 0,0 0,0 0,0-1,0 1,0-1,0 0,1 0,-1 0,1-1,0 1,-1-1,1 1,1-1,7 2,0 0,0-1,0-1,1 0,-1 0,1-1,-1-1,0 0,0-1,12-2,1-4</inkml:trace>
  <inkml:trace contextRef="#ctx0" brushRef="#br0" timeOffset="1417.212">2201 678,'-12'11,"1"0,-1 1,2 0,0 1,0 0,1 0,1 1,0 0,1 1,0-1,-3 16,9-27,1-1,0 1,0 0,0-1,0 1,0 0,1-1,-1 1,1 0,0-1,0 1,0-1,0 1,0-1,0 0,1 1,-1-1,1 0,0 0,-1 0,1 0,0 0,0-1,0 1,1 0,-1-1,0 1,1-1,-1 0,0 0,1 0,0 0,0 0,90 10,-86-12,1 1,-1-1,1 0,-1 0,0-1,1 0,-1 0,0-1,0 0,0 0,-1-1,1 1,-1-2,0 1,0-1,0 0,0 0,-1 0,0-1,0 0,-1 0,1 0,-1 0,-1-1,1 0,-1 1,0-1,-1-1,0 1,0 0,0-1,-1 1,0 0,0-2,-1 5,0 0,0 1,-1-1,1 0,-1 1,0-1,0 1,0-1,0 1,0-1,-1 1,0 0,0-1,0 1,0 0,0 0,0 0,-1 1,1-1,-1 1,0-1,0 1,0 0,0 0,0 0,-1 0,1 1,0-1,-1 1,1 0,-1 0,0 0,1 1,-1-1,0 1,0 0,-19-2</inkml:trace>
  <inkml:trace contextRef="#ctx0" brushRef="#br0" timeOffset="1703.925">2568 961,'10'-48,"3"-21,4 2,-1 7,2 14,3 10,2 6,2 8,-3 9</inkml:trace>
  <inkml:trace contextRef="#ctx0" brushRef="#br0" timeOffset="2169.625">2935 791,'34'-11,"-1"-2,0-2,-1 0,0-3,-2 0,0-2,26-23,-54 42,0 0,0 0,0-1,0 1,0 0,0-1,0 0,0 1,-1-1,1 0,-1 0,0 0,1 0,-1 0,0 0,0 0,0 0,0-1,-1 1,1 0,-1 0,1-1,-1 1,0 0,0-1,0 1,0-1,0 1,0 0,-1-1,1 1,-1 0,0-1,1 1,-1 0,0 0,0 0,-1 0,1 0,0 0,-1 0,1 0,-1 0,0 1,1-1,-1 1,0-1,0 1,0-1,-9 0,1 0,0 0,-1 1,1 1,-1-1,1 2,-1-1,1 1,0 1,-1 0,1 1,0 0,0 0,0 1,1 0,0 1,-1 0,1 0,1 1,-1 0,1 1,0 0,1 0,-1 0,1 1,1 1,0-1,0 1,0 0,1 0,-1 4,2-7,0 0,0 0,1 1,-1-1,2 1,-1 0,1 0,0 0,0 0,1 0,0 1,0-1,1 0,-1 1,2-1,-1 0,1 1,0-1,1 0,0 0,0 0,0 0,1 0,0 0,0-1,1 0,0 1,0-1,0 0,1-1,0 1,0-1,4 4,71 17,-55-23</inkml:trace>
  <inkml:trace contextRef="#ctx0" brushRef="#br0" timeOffset="2666.607">3444 791,'0'1,"-1"0,1 0,0 0,0 0,0-1,-1 1,1 0,0 0,0 0,0 0,0 0,1 0,-1 0,0-1,0 1,1 0,-1 0,0 0,1 0,-1-1,0 1,1 0,-1 0,1-1,0 1,-1 0,1-1,0 1,-1 0,1-1,0 1,-1-1,1 1,0-1,0 0,0 1,0-1,-1 0,1 0,0 1,0-1,0 0,0 0,0 0,0 0,0 0,-1 0,1 0,0 0,0-1,0 1,0 0,0 0,-1-1,1 1,0-1,0 1,0-1,-1 1,1-1,0 1,-1-1,1 0,0 1,-1-1,50-43,-48 43,147-132,-29 58,-120 74,1 1,-1-1,1 1,-1-1,1 1,-1-1,1 1,-1 0,1-1,-1 1,1 0,-1-1,1 1,0 0,-1 0,1 0,0-1,-1 1,1 0,0 0,-1 0,1 0,0 0,-1 0,1 0,0 1,-1-1,1 0,0 0,-1 0,1 1,0-1,-1 0,1 1,-1-1,1 0,-1 1,1-1,-1 1,1-1,-1 1,1-1,-1 1,0-1,1 1,-1-1,0 1,1 0,-1-1,0 1,0 0,1-1,-1 1,0-1,0 1,0 0,0 0,0-1,0 1,0 0,0-1,0 1,-11 43,9-37,-16 61,18-67,-1 1,1-1,0 0,0 1,0-1,0 1,0-1,0 0,0 1,0-1,1 1,-1-1,1 0,-1 1,1-1,-1 0,1 1,0-1,-1 0,1 0,0 0,0 0,0 0,0 0,0 0,0 0,0 0,0 0,1 0,-1-1,0 1,0 0,1-1,-1 1,0-1,1 0,-1 1,1-1,-1 0,0 0,1 0,-1 0,2 0,6-2,-1 0,1-1,0 0,-1-1,0 0,0 0,0 0,0-1,-1-1,0 1,6-6,4-2,125-85,-141 97,0 0,1 0,-1 0,0 0,1 0,-1 1,0-1,1 0,-1 1,0 0,1-1,-1 1,1 0,-1-1,1 1,-1 0,1 0,-1 0,1 0,-1 1,1-1,-1 0,1 1,-1-1,1 1,-1-1,0 1,1 0,-1-1,0 1,1 0,-1 0,0 0,0 0,0 0,0 0,0 0,0 1,0-1,0 0,-1 0,1 1,0-1,-1 0,1 1,-1-1,0 1,1-1,-1 1,0-1,0 1,4 228,-3-226,1-1,-1 1,1-1,0 0,0 1,0-1,0 0,1 0,-1-1,1 1,0 0,0-1,-1 0,2 0,-1 1,0-2,0 1,1 0,-1-1,1 1,-1-1,1 0,-1 0,1-1,2 1,18 2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1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493 1,'-34'29,"-15"14,-5 9,-2 6,3-3,1 0,5-1,1 1,3 0,9-4,10-11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0 762,'5'17,"2"0,-1 0,2-1,0 0,1 0,1-1,0 0,1-1,11 11,-16-21,1-1,0-1,0 1,0-1,0 0,0-1,0 1,0-2,1 1,-1-1,0 0,1 0,-1-1,0 0,0 0,0-1,1 0,-2 0,1-1,0 0,0 0,-1 0,0-1,0 0,0 0,0-1,0 1,-1-1,5-6,5 1,203-155,-215 162,-2 1,1 0,-1 0,1 0,0 0,0 1,0-1,0 0,0 1,0-1,0 1,0 0,1 0,-1 0,0 0,1 0,-1 0,1 1,-1-1,1 1,-1 0,1 0,-1-1,1 2,0-1,-1 0,1 0,-1 1,1 0,-1-1,0 1,2 1,52 140,-53-136,0 0,0 0,1 0,0 0,0-1,0 0,1 1,0-1,0-1,0 1,1-1,0 0,-1 0,1-1,1 0,-1 0,0 0,1 0,-1-1,1 0,0-1,0 0,-1 0,1 0,0-1,0 0,0 0,0-1,0 0,0 0,0 0,0-1,8-3,0-1,-1-1,0 0,0 0,-1-2,0 0,0 0,-1-1,0-1,-1 0,0 0,-1-1,0 0,-1-1,0 0,-1-1,-1 0,0 0,-1 0,0-1,-1 0,-1 0,1-8,3-5,0 4</inkml:trace>
  <inkml:trace contextRef="#ctx0" brushRef="#br0" timeOffset="462.205">1497 1,'16'73,"-10"-23,-2 1,-3 0,-1 0,-4 0,-6 36,3-16,5-49,-1-7,1-1,0 0,1 0,1 1,0-1,1 0,1 0,0 0,1 0,0 0,1 0,6 12,-8-23,-1 0,1-1,0 1,0-1,1 0,-1 0,0 0,1 0,-1 0,1 0,-1 0,1-1,0 0,0 1,0-1,0 0,0 0,0-1,0 1,0-1,0 1,0-1,0 0,0 0,0 0,1-1,-1 1,0-1,0 0,0 0,0 0,2-1,93-54,-83 45,20-15,91-48,-125 73,1 1,-1 0,0-1,0 1,1 0,-1 0,0 0,0 0,1 0,-1 0,0 0,1 0,-1 1,0-1,0 1,0-1,1 0,-1 1,0 0,0-1,0 1,0 0,0 0,0-1,0 1,0 0,0 0,0 0,-1 0,1 0,0 0,-1 0,1 1,-1-1,1 0,-1 0,1 0,-1 1,0-1,0 0,1 0,-1 1,0 0,1 64,-1-55,-2-4,1 1,0-1,0 1,1-1,0 1,1-1,0 1,0-1,0 1,1-1,0 0,0 0,1 0,0 0,0 0,1 0,0-1,0 0,0 0,1 0,0 0,0-1,1 1,4 2,-5-4,1-1,0 0,0 0,0-1,0 1,0-1,1-1,-1 1,1-1,-1 0,1-1,-1 1,1-1,-1-1,1 1,0-1,-1 0,0-1,1 0,-1 1,0-2,0 1,0-1,0 0,0 0,-1-1,1 0,-1 0,2-2,9-8</inkml:trace>
  <inkml:trace contextRef="#ctx0" brushRef="#br0" timeOffset="1365.646">2286 706,'18'1,"-1"-1,1-1,0 0,0-2,-1 0,1 0,-1-2,0 0,0-1,-1-1,0 0,0-1,0-1,-1-1,-1 0,1-1,-1-1,-11 11,0-1,0 0,0 0,0 0,-1 0,1-1,-1 1,1-1,-1 0,0 1,0-1,0 0,-1 0,1 0,-1-1,1 1,-1 0,0 0,0-1,0 1,-1-1,0 1,1-1,-1 1,0-1,0 1,-1-1,1 1,-1 0,0-1,0 1,0-1,0 1,0 0,-2-3,-2 5,0 1,0-1,0 1,0 0,0 0,0 1,0-1,0 1,0 0,0 1,1-1,-1 1,0 0,1 0,-1 0,1 1,0 0,0-1,0 2,0-1,0 0,1 1,-1-1,1 1,0 0,0 1,-8 7,0 1,1 0,1 0,0 1,1 1,1 0,0 0,1 0,0 0,1 1,1 0,1 0,0 1,1-1,0 10,2-21,1 0,0-1,-1 1,1 0,1-1,-1 1,1-1,0 0,0 1,0-1,0 0,1 0,0 0,0-1,0 1,0 0,0-1,1 0,-1 0,1 0,0 0,0-1,0 0,0 1,1-1,-1-1,1 1,-1-1,1 0,-1 0,4 1,5 0,0-1,1 0,-1-1,0 0,1-1,-1 0,0-1,0-1,0 0,10-5,26-15,0-3,-3-1,0-3,-2-2,-1-2,-2-1,-1-2,16-22,-20 24,-3-2,-1-1,-1-1,14-26,-24 2,-21 62,1 0,-1-1,0 1,0-1,0 1,0-1,0 1,0-1,-1 1,1-1,0 1,-1 0,1-1,-1 1,0 0,1-1,-1 1,0 0,0 0,0-1,0 1,0 0,0 0,0 0,0 0,0 0,0 1,0-1,-1 0,1 0,0 1,-1-1,1 1,0-1,-1 1,1 0,-1-1,1 1,-1 0,1 0,-1 0,1 0,-1 0,-10 3,-1 0,1 1,0 0,0 1,0 0,1 1,0 0,0 1,0 0,1 0,0 2,0-1,1 1,-8 10,-46 69,62-85,0-1,-1 1,2 0,-1 0,0 0,1 0,-1 0,1 0,0 0,0 0,0 0,0 0,1 0,-1 0,1 0,0-1,-1 1,1 0,1 0,-1 0,0-1,1 1,-1-1,1 1,0-1,0 0,0 1,0-1,0 0,0 0,1 0,-1-1,1 1,0 0,5 2,1 0,0-1,0 0,0 0,0-1,0 0,0-1,1 0,-1 0,0-1,8 0,-8-1,0 1,1 0,-1 1,0 0,1 1,-1 0,0 0,0 1,0 0,0 1,0 0,-6-1,0-1,0 1,0-1,-1 1,1 0,-1 0,0 0,0 0,0 1,0-1,0 0,-1 1,1-1,-1 1,0 0,0-1,-1 1,1 0,-1 0,0-1,0 1,0 0,0 0,-1 1,19 65,-14-68,-1 0,1 0,0 0,-1-1,1 0,0 0,0 0,0 0,0 0,0-1,0 0,0 1,0-2,0 1,0 0,0-1,0 0,-1 0,1 0,0 0,0 0,-1-1,1 0,26-5,14 1,-24 4,0 0,0-2,0 0,0-1,-1-1,0-1,0-1,6-4,-3 1,-1-2,-1-1,0 0,-1-2,0 0,-1-1,-1-1,-1 0,-1-1,0-1,4-9,9-56,-28 83,1 0,-1 0,0 0,0 0,0-1,0 1,-1 0,1 0,-1 0,1 0,-1 0,1 0,-1 0,0 0,0 0,0 1,0-1,-1 0,1 0,0 1,-1-1,1 1,-1-1,1 1,-1 0,0 0,1-1,-1 1,0 0,0 1,0-1,0 0,0 0,0 1,0-1,0 1,0 0,0 0,-1 0,1 0,-12 2,1 0,0 1,0 1,0 1,0-1,1 2,0 0,0 0,0 1,1 1,0 0,1 0,-1 1,2 0,-1 1,1 0,1 1,0 0,0 0,1 1,-3 6,5-11,0 1,0-1,0 1,1 0,0 1,1-1,0 1,0-1,1 1,0 0,0 0,1 0,0 0,1 0,0 0,0 1,1-1,0 0,1 0,0 0,0-1,1 1,0 0,1-1,0 0,0 0,1 0,2 3,15 6,0-1,2 0,0-2,0-1,1-1,1-1,0-2,0 0,1-2,0 0,0-2,1-2,0 0,-1-1,18-3,72-5,-71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52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30,'43'-5,"43"-1,17-1,-5 2,-9 2,-15 1,-15 1,-9 0,-7 6,-6 2,-6-1,-2-1,-1-1,-6-1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1 227,'43'-5,"29"-1,11 0,-3 1,-11 2,-12 1,-10 1,-10 0,-10 1</inkml:trace>
  <inkml:trace contextRef="#ctx0" brushRef="#br0" timeOffset="260.414">254 1,'-4'38,"-2"28,0 7,1-4,1-10,2-9,1-8,5-7,3-10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59 283,'-26'201,"14"-128,5-41,1 0,2 0,2 1,1-1,1 0,1 1,3 8,-3-35,0 0,0 0,0 0,0 0,1 0,0 0,0-1,1 1,0-1,0 0,0 1,0-1,1-1,0 1,0 0,0-1,0 0,1 0,0 0,0-1,0 1,0-1,0 0,1-1,-1 1,1-1,0 0,0-1,-1 1,1-1,0 0,0-1,1 1,-1-1,0 0,0-1,5 0,3-5,0-1,0-1,-1 1,0-2,0 0,-1-1,0 0,-1-1,0 0,0 0,-2-1,1-1,-1 0,1-4,17-19,49-78,-76 115,0-1,1 1,-1 0,0 0,1-1,-1 1,0 0,1-1,-1 1,1-1,-1 1,1-1,-1 1,1-1,0 1,-1-1,1 1,0-1,-1 0,1 1,0-1,-1 0,1 0,0 1,0-1,-1 0,1 0,0 0,0 0,-1 0,1 0,0 0,0 0,-1 0,1 0,0-1,-1 1,1 0,0 0,0-1,-1 1,1 0,0-1,-1 1,1-1,-1 1,1-1,-1 1,1-1,-1 1,1-1,-1 0,1 1,-1-1,0 0,1 1,-1-1,0 0,0 1,1-1,-1 0,0 0,0 0,3 85,-4-69,1 0,1 1,0-1,1 0,0 0,1 0,1 0,3 9,-5-18,0 0,0 1,1-1,-1 0,1-1,1 1,-1 0,1-1,0 0,0 0,0 0,1 0,0-1,0 1,0-1,0 0,1-1,0 0,-1 1,1-2,0 1,1-1,-1 0,0 0,1-1,-1 1,1-1,-1-1,1 0,-1 0,1 0,-1 0,6-2,3-4,-1-1,1-1,-2 0,1-1,-1 0,0-1,-1-1,0 0,-1 0,0-1,-1-1,-1 0,0 0,0-1,-1 0,-1 0,0-1,-1 0,-1 0,0-1,11-29,-1-1,-3-1,-1 0,-3 0,2-33,2-11,-13-17,-5 91</inkml:trace>
  <inkml:trace contextRef="#ctx0" brushRef="#br0" timeOffset="499.384">1216 1,'-30'535,"17"-442,8-77,2 0,0 0,2 1,-1-1,2 1,0-1,1 1,1-1,0 1,4 12,-5-27,-1 0,1 0,-1-1,1 1,0 0,0 0,0 0,0-1,0 1,0 0,1-1,-1 1,1-1,-1 1,1-1,-1 0,1 0,0 0,-1 0,1 0,0 0,0 0,0 0,0-1,0 1,0-1,0 1,0-1,0 0,0 0,0 0,0 0,0 0,0 0,0-1,0 1,0-1,0 1,0-1,0 0,-1 0,1 0,0 0,0 0,-1 0,1 0,0-1,176-160,-176 161,-1-1,1 1,0 0,-1 0,1 0,0 0,0 1,0-1,0 0,0 1,-1 0,1-1,0 1,0 0,0 0,0 0,0 0,0 0,0 0,0 1,0-1,0 1,0-1,0 1,0 0,0 0,-1 0,1 0,0 0,-1 0,1 0,-1 0,1 1,-1-1,1 1,-1-1,0 1,0 0,0-1,0 1,0 0,0 0,0-1,-1 1,1 0,-1 0,1 0,-1 0,0 0,1 0,-1 0,0 0,0 0,-1 0,1 0,-1 1,8 77,-1-60</inkml:trace>
  <inkml:trace contextRef="#ctx0" brushRef="#br0" timeOffset="4701.142">1978 707,'-3'-4,"-1"1,0-1,0 1,-1 0,1 1,-1-1,1 1,-1-1,0 2,0-1,0 0,0 1,0 0,0 0,0 0,0 1,0 0,0 0,-1 0,1 1,0-1,0 1,0 1,0-1,0 1,0-1,0 1,1 1,-1-1,1 1,-1 0,1 0,0 0,0 0,0 1,-1 3,1 0,0 0,0 0,1 1,0 0,0 0,1 0,-1 0,2 0,-1 0,1 1,1-1,0 0,0 1,0-1,1 0,0 0,1 1,1 5,1-10,0 0,0-1,1 1,-1-1,1 0,-1 0,1 0,0 0,0-1,0 0,1 0,-1 0,0-1,1 0,-1 0,1 0,-1-1,1 0,-1 0,1 0,-1-1,1 1,-1-1,1-1,-1 1,1-1,-1 0,0 0,0 0,0-1,3-2,6-3,0-1,0-1,-1 0,-1-1,0 0,0-1,-1 0,0-1,-1 0,-1-1,0 0,4-11,22-25,-22 74,-13-23,0 7,0-1,1 1,0-1,1 1,-1-1,1 0,1 0,-1 0,1 0,1 0,-1-1,1 1,0-1,1 0,-1 0,1 0,0-1,1 0,-1 0,1 0,0-1,0 1,1-1,-1-1,1 1,0-1,0-1,0 1,0-1,0 0,3 0,3-4,1 1,0-2,-1 0,1-1,-1 0,0-1,0 0,0-1,-1-1,0 0,0 0,-1-1,0-1,9-9,5 0,-8 4,0-1,0 0,-2-2,0 0,0 0,-2-2,2-3,8-6,-2-2,0 0,-2-2,-2 0,0-1,-3 0,0-1,-3-1,0 0,-3-1,3-19,-10 41,1-3,-1 0,0-1,-1 1,-1 0,-1 0,0 0,-3-8,4 24,0 0,1 1,-1-1,0 0,1 1,-1-1,0 1,0-1,0 1,0-1,1 1,-1-1,0 1,0 0,0 0,0-1,0 1,0 0,0 0,0 0,0 0,0 0,0 0,0 0,0 1,0-1,0 0,0 0,0 1,1-1,-1 1,0-1,0 1,0-1,0 1,1-1,-1 1,0 0,1-1,-1 1,0 0,1 0,-1-1,1 1,-1 0,1 0,-1 0,1 0,0 0,-1 0,1 0,0-1,0 1,0 0,0 0,0 0,0 0,0 0,0 0,0 0,0 0,0 0,-5 22,0 1,1-1,1 1,2 0,0-1,1 1,3 17,-1 16,16 168,-6-67,-13-146</inkml:trace>
  <inkml:trace contextRef="#ctx0" brushRef="#br0" timeOffset="4936.555">2429 424,'39'10,"31"2,9 1,-4-4,-5-6,-10-5,-11-2,-8 0,-11 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8:4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1,'-26'211,"-3"76,-3 60,28-234,-1-96</inkml:trace>
  <inkml:trace contextRef="#ctx0" brushRef="#br0" timeOffset="422.693">1 114,'44'-17,"143"-6,0 9,1 8,26 9,-40-2,-160-1,0 1,1 1,-1 0,0 1,0 1,-1 0,1 0,8 6,-7-2</inkml:trace>
  <inkml:trace contextRef="#ctx0" brushRef="#br0" timeOffset="702.545">1 876,'43'4,"33"3,14-1,1-2,-5 0,-8-7,-8-2,-5 0,-5 0,-3-4,-6 1,-8 0,-5 3,-5 1,-3 2,-2 6,-1 2,-5 0</inkml:trace>
  <inkml:trace contextRef="#ctx0" brushRef="#br0" timeOffset="3173.541">1384 763,'-17'270,"14"-247,1-1,-1-1,-1 1,-1-1,0 0,-2 0,0-1,-6 10,-3-24,13-34,6 6,2 1,0-1,1 1,1 0,2 0,-1 1,13-18,5-13,3 1,2 1,1 2,12-10,138-105,-170 153,-11 7,0 0,0 1,0-1,1 0,-1 0,1 1,-1-1,1 1,0-1,0 1,0 0,-1 0,1 0,0 0,0 0,0 0,1 0,-1 1,0-1,0 1,0-1,0 1,1 0,-1 0,0 0,0 0,0 0,1 1,-1-1,0 1,0-1,0 1,0 0,0 0,0 0,0 0,0 0,0 0,0 1,-1-1,1 0,0 1,-1 0,1-1,0 2,-1 10,0 0,-1 0,-1 0,1 0,-2 0,0 0,-1-1,0 1,-1-1,0 1,-1-1,0 0,-1-1,0 1,-1-1,-1 0,1-1,-2 0,1 0,-1-1,-3 2,5-2,-1-1,0 0,-1 0,0-1,0 0,0 0,-1-1,0 0,0-1,0 0,-1-1,0 0,0-1,0 0,0 0,0-1,-5 0,13-3,1 1,-1-1,0 0,1 0,-1 0,0 0,1 0,-1-1,1 1,0-1,-1 1,1-1,0 0,0 0,0 0,0 0,1 0,-1-1,0 1,1 0,0-1,-1 1,1-1,0-1,-6-17</inkml:trace>
  <inkml:trace contextRef="#ctx0" brushRef="#br0" timeOffset="3518.42">2146 481,'43'-5,"33"-2,14 1,-4-3,-11-1,-15 2,-11 2,-11 2,-6 2,-8 5,-14 3,-8 1</inkml:trace>
  <inkml:trace contextRef="#ctx0" brushRef="#br0" timeOffset="3753.909">2230 763,'38'0,"28"0,11 0,-2 0,-4 0,-9-5,-6-1,-8 0,-7 1,-10 1</inkml:trace>
  <inkml:trace contextRef="#ctx0" brushRef="#br0" timeOffset="4884.603">3528 171,'1'-1,"-1"0,1 1,0-1,0 0,-1 1,1-1,0 1,0 0,0-1,0 1,-1-1,1 1,0 0,0 0,0 0,0 0,0-1,0 1,0 0,0 1,0-1,0 0,0 0,0 0,-1 0,1 1,0-1,0 0,0 1,0-1,0 1,-1-1,1 1,0-1,0 1,-1 0,1-1,-1 1,1 0,0 0,-1-1,1 1,-1 0,1 0,-1 0,0 0,1-1,-1 1,0 0,0 0,16 47,-11 1,-2 1,-2-1,-3 1,-1 0,-10 21,9-59,1 0,1 0,0 0,0 1,2-1,-1 0,1 1,1-1,1 5,4 0</inkml:trace>
  <inkml:trace contextRef="#ctx0" brushRef="#br0" timeOffset="5235.406">3077 171,'9'-8,"0"1,1 0,0 1,0 0,1 1,-1 0,1 1,0 0,6-1,0-1,30-8,1 2,0 2,0 2,1 2,0 2,1 3,22 2,355 2,-404-3</inkml:trace>
  <inkml:trace contextRef="#ctx0" brushRef="#br0" timeOffset="5637.724">3133 819,'179'5,"80"-38,-115 10,40 16,-161 8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0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142 284,'-111'488,"84"-410,24-88,7-14,2 0,1 1,1 0,1 0,1 1,0 0,2 1,1 0,0 1,3-1,10-20,12-16,2 1,2 2,3 2,31-26,-76 76,1 1,0-1,0 1,0 0,0-1,0 1,0 0,0-1,0 1,1 0,-1 0,0 0,1 0,-1 0,1 1,-1-1,1 0,-1 1,1-1,0 1,-1-1,1 1,-1 0,1-1,0 1,0 0,-1 0,1 0,0 1,-1-1,1 0,0 1,-1-1,1 1,-1-1,1 1,-1 0,1 0,-1-1,1 1,-1 0,0 0,1 1,-1-1,0 0,0 0,0 1,0-1,0 0,0 1,0-1,0 2,-15 108,0-48,7-38,1 0,2 1,0-1,2 1,0 0,3 14,-1-38,1 1,-1 0,1-1,0 1,0-1,0 0,0 1,1-1,-1 0,1 1,-1-1,1 0,0 0,0 0,0-1,0 1,0 0,0-1,0 1,1-1,-1 0,0 0,1 0,-1 0,1 0,0 0,-1-1,1 1,-1-1,1 0,0 0,-1 0,1 0,0 0,-1 0,1-1,0 1,-1-1,1 0,-1 0,1 0,-1 0,0 0,1-1,-1 1,0-1,0 1,0-1,0 0,0 0,0 0,0 0,0-1,21-16,-1 0,-1-2,0-1,-2-1,-1 0,9-15,-9 11,1 2,2 0,0 1,1 2,15-11,-37 32,1-1,0 1,0 0,-1 0,1 0,0 1,0-1,0 0,0 0,0 0,0 1,0-1,1 0,-1 1,0-1,0 1,0 0,1-1,-1 1,0 0,0 0,1-1,-1 1,0 0,0 0,1 1,-1-1,0 0,0 0,1 0,-1 1,0-1,0 1,0-1,1 1,-1 0,0-1,0 1,0 0,0 0,0-1,0 1,0 0,-1 0,1 0,0 0,0 0,-1 0,1 1,-1-1,1 0,-1 0,1 0,-1 1,0-1,1 0,2 104,-4-94,-1 0,2 1,0-1,0 0,1 0,0 1,1-1,1 0,0 0,0-1,1 1,4 9,2-5</inkml:trace>
  <inkml:trace contextRef="#ctx0" brushRef="#br0" timeOffset="564.4">1299 255,'-17'67,"3"1,2 0,4 0,3 1,2 52,4-114,-1 0,0 0,0 0,-1 0,0 1,0-1,0 0,-1-1,0 1,-1 0,0 0,0-1,0 0,-1 1,1-1,-2-1,-3 6,7-11,0 1,1-1,-1 1,0-1,0 0,0 0,0 1,0-1,0 0,0 0,0 0,0 0,0 0,0 0,0 0,0 0,0-1,0 1,0 0,0-1,0 1,0 0,0-1,0 1,0-1,1 0,-1 1,0-1,0 1,1-1,-1 0,0 0,1 0,-1 1,1-1,-1 0,1 0,-1 0,1 0,0 0,-1 0,1 0,0 0,0 0,0 0,-1 0,-7-50,11 32,0-1,2 1,0-1,1 1,1 1,0-1,2 1,0 1,1-1,1 2,12-15,16-32,-26 39,1 1,1 0,2 0,0 2,1 0,1 1,20-15,-38 33,1 0,0 1,0-1,0 1,1-1,-1 1,0 0,0 0,1 0,-1 0,0 1,1-1,-1 0,1 1,-1 0,1 0,-1 0,1 0,-1 0,1 0,-1 0,1 1,-1-1,1 1,-1 0,0 0,1 0,-1 0,0 0,0 0,0 1,0-1,0 1,0-1,0 1,0 0,0 0,-1 0,1 0,-1 0,0 0,1 0,-1 0,0 1,0-1,0 1,3 13,0 0,-1 0,0 1,-1 0,-1-1,-1 1,-1 0,-1 15,0 7,-5 13,1-34</inkml:trace>
  <inkml:trace contextRef="#ctx0" brushRef="#br0" timeOffset="1081.241">1045 86,'43'-10,"39"-7,9-2,-5 3,-13 5,-14 3,-12 3,-9 8,-12 3</inkml:trace>
  <inkml:trace contextRef="#ctx0" brushRef="#br0" timeOffset="1561.7">1892 30,'15'-5,"0"1,0 1,0 0,0 1,1 1,-1 0,1 1,-1 1,1 1,-1 0,0 0,13 5,-25-6,-1 0,0 0,1 0,-1 0,0 0,0 0,0 1,0-1,0 1,0-1,-1 1,1 0,0 0,-1 0,1 0,-1 0,0 0,0 0,0 0,0 0,0 1,0-1,0 0,-1 1,1-1,-1 1,0-1,0 0,0 1,0-1,0 1,0-1,-1 1,1-1,-1 0,1 1,-1-1,0 0,0 1,0-1,-1 0,1 0,-1 1,-69 85,52-72,14-13,1 0,0 0,-1 0,1 1,1 0,-1 0,0 0,1 0,0 0,0 1,0-1,1 1,0 0,-1 0,1 3,3-6,0 0,0 0,0 0,0 0,1 0,-1-1,1 1,-1 0,1-1,0 1,0-1,-1 1,1-1,0 0,0 0,0 0,1 0,-1 0,0 0,0-1,0 1,1-1,-1 1,0-1,1 0,-1 0,0 0,0 0,1-1,-1 1,2-1,-2 1,36-1,-1-2,1-1,-1-3,0 0,33-13,-42 12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2:05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667.04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852.254">1577 911,'67'-4,"32"-3,8 1,-3 2,-11-5,-11 1,-10 0,-8 3,-10 1,-4 2,-7 1,-5 1,-9 0</inkml:trace>
  <inkml:trace contextRef="#ctx0" brushRef="#br0" timeOffset="4435.576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5186.932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5451.542">6656 573,'-4'5,"-2"1</inkml:trace>
  <inkml:trace contextRef="#ctx0" brushRef="#br0" timeOffset="5849.285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6170.374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6857.655">8915 291,'-12'23,"2"0,1 1,1 1,0 0,2 0,2 0,0 0,1 1,1 0,2 9,10 436,-10-452,0 1,-2-1,0 0,-1 0,0-1,-2 1,0-1,-2 0,-4 10,3-10</inkml:trace>
  <inkml:trace contextRef="#ctx0" brushRef="#br0" timeOffset="7100.006">8548 771,'43'9,"53"-1,19-7,0-4,-14-6,-16-1,-12 0,-14-2,-7 1,-8 2,-6 2,-10 3</inkml:trace>
  <inkml:trace contextRef="#ctx0" brushRef="#br0" timeOffset="2768.05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3239.332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9704.034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0007.824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0335.604">11878 488,'-28'410,"56"-136,-17-219,-8-48,0 1,0 0,-1 1,0-1,0 0,-1 1,0-1,-1 1,0-1,0 1,-1-1,0 0,0 1,-1-1,0 0,-1 0,0 0,0 0,0 0,-1 0,0-1,-1 0,-1 2,-14 9,0-2</inkml:trace>
  <inkml:trace contextRef="#ctx0" brushRef="#br0" timeOffset="10538.401">11595 968,'43'0,"34"0,13 0,-4 0,-7 0,-12 0,-7-5,-11-1,-12 0</inkml:trace>
  <inkml:trace contextRef="#ctx0" brushRef="#br0" timeOffset="11135.98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1305.019">12866 771,'67'-10,"27"-3,7 1,-9 2,-15 3,-16 7,-8 4,-10 2,-11 3,-6 2,-8 2,-7 0</inkml:trace>
  <inkml:trace contextRef="#ctx0" brushRef="#br0" timeOffset="11609.023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3573.46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3941.264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4241.059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4542.013">3439 2012,'5'10,"-3"31,-3 19,0 9,0-3,0-3,0-2,0-2,0-7,1-2,0-5,0-5,0 0,0-2,0-3,5-7,1-3,0-7</inkml:trace>
  <inkml:trace contextRef="#ctx0" brushRef="#br0" timeOffset="14787.089">3186 2436,'38'0,"32"0,9 0,1-5,-4-2,-6 1,-9 1,-10 1,-15 2</inkml:trace>
  <inkml:trace contextRef="#ctx0" brushRef="#br0" timeOffset="15426.106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5722.089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242.059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570.41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7420.882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7674.421">9959 2689,'-19'39,"-7"22,2 5,4-4,11-12,11-19,6-16</inkml:trace>
  <inkml:trace contextRef="#ctx0" brushRef="#br0" timeOffset="17925.92">9817 2209,'0'0</inkml:trace>
  <inkml:trace contextRef="#ctx0" brushRef="#br0" timeOffset="18099.412">10749 2549,'-29'38,"-28"32,-10 9,2-4,7-6,9-9,12-10,9-9,8-7,3-9,4-3,0-2,2-3</inkml:trace>
  <inkml:trace contextRef="#ctx0" brushRef="#br0" timeOffset="18257.889">10326 2549,'53'43,"21"19,5 4,-8-5,-11-7,-10-14,-10-8,-6-5,-4-2,-3-6,-1-1,0-3,-4-5</inkml:trace>
  <inkml:trace contextRef="#ctx0" brushRef="#br0" timeOffset="18510.338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8925.093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9808.46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20089.853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20341.362">15095 2746,'-29'38,"-14"23,0-4,12-12,12-19,8-12</inkml:trace>
  <inkml:trace contextRef="#ctx0" brushRef="#br0" timeOffset="20571.929">15095 1871,'5'39,"1"16,1 0</inkml:trace>
  <inkml:trace contextRef="#ctx0" brushRef="#br0" timeOffset="20823.593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21222.972">16422 1729,'-85'651,"33"-208,46-243,6-189</inkml:trace>
  <inkml:trace contextRef="#ctx0" brushRef="#br0" timeOffset="21460.035">16139 2209,'43'0,"29"-4,12-3,-4-3,-6-2,-10 3,-12 1,-15 4</inkml:trace>
  <inkml:trace contextRef="#ctx0" brushRef="#br0" timeOffset="22545.652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22823.369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0,'25'191,"6"95,-32-66,1-208</inkml:trace>
  <inkml:trace contextRef="#ctx0" brushRef="#br0" timeOffset="265.272">0 424,'34'-5,"20"-6,6-2,-2 2,-7 3,-6 2,-7 3,-5-4,-3 0,-2-3,-1-1,-5-3,-6 1</inkml:trace>
  <inkml:trace contextRef="#ctx0" brushRef="#br0" timeOffset="748.265">565 0,'19'54,"-2"0,-2 0,-3 2,-2-1,-3 2,-2-1,-3 1,-2 0,-1-46,1 1,-1 0,2 0,0 0,0-1,1 1,1-1,0 1,0-1,1 0,1 0,0 0,0-1,1 0,5 7,-6-15,0 0,0 0,1-1,-1 0,0 1,1-2,-1 1,1-1,0 0,-1 0,1 0,-1-1,1 0,-1 0,0 0,1-1,-1 0,0 0,0 0,0 0,0-1,0 0,-1 0,1 0,-1-1,7-1,11-8,58-23,-78 36,1-1,-1 1,0-1,0 1,0 0,0 0,1 0,-1 0,0 0,0 0,0 1,0-1,0 1,0-1,0 1,0 0,0 0,0 0,0 0,0 0,0 1,0-1,-1 0,1 1,-1-1,1 1,-1 0,0-1,1 1,-1 0,0 0,0 0,0 0,0 0,0 2,13 42,-7-26</inkml:trace>
  <inkml:trace contextRef="#ctx0" brushRef="#br0" timeOffset="1251.299">1326 649,'22'-9,"0"-1,-1-1,-1-1,0 0,-1-2,0 0,-1-1,0-1,-1-1,4-7,-19 22,1 0,-1 0,0 0,-1 0,1 0,0 0,-1-1,1 1,-1-1,0 1,0-1,0 0,0 1,0-1,0 0,-1 0,1 0,-1 1,0-1,0 0,0 0,0 0,-1 0,1 1,-1-1,1 0,-1 0,0 1,0-1,0 0,-1 1,1-1,-1 1,1 0,-1-1,0 1,0 0,0 0,0 0,0 0,0 0,0 1,-1-1,1 1,-1-1,1 1,-1 0,0 0,1 0,-1 1,0-1,0 0,0 1,1 0,-1 0,-1 0,-6 1,-1 2,1-1,-1 1,1 1,0 0,0 1,1-1,-1 2,1-1,0 2,1-1,0 1,0 0,0 1,1 0,0 0,0 0,1 1,0 0,0 0,1 1,1 0,-1-1,2 2,-1-1,1 3,2-7,0 0,0 0,1 0,0 0,0 0,0 0,1 0,0 0,0 0,1 0,-1 0,1 0,0-1,1 1,0-1,0 0,0 1,0-1,1-1,0 1,0 0,0-1,0 0,1 0,4 3,2 1,-1-1,1-1,0 0,1-1,-1 0,1-1,0 0,1 0,-1-2,0 1,1-2,-1 1,7-2,6 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69 518,'-5'4,"-1"1,1 0,-1 0,1 0,1 1,-1 0,1-1,0 2,0-1,1 0,0 1,0-1,1 1,-1 0,1 0,1 0,0 0,0 1,0-1,1 0,-1 0,2 8,0-14,0 1,-1 0,1 0,0-1,0 1,0-1,0 1,0-1,1 1,-1-1,0 0,1 1,-1-1,1 0,-1 0,1 0,-1 0,1 0,0-1,-1 1,1 0,0-1,0 1,0-1,0 0,-1 1,1-1,0 0,0 0,0 0,0-1,0 1,-1 0,1-1,0 1,0-1,0 1,-1-1,1 0,0 0,0 0,64-48,-61 43,-1 0,0 1,0-1,0-1,-1 1,0-1,0 1,0-1,-1 0,0 0,-1 0,1 0,-1 0,-1-1,1 1,-1 0,0 0,-1 0,0-1,0 1,-1 0,1 0,-2 0,1 0,-1 1,0-1,0 1,-1-1,1 1,-2 0,-1-2,-49-17,93 2,-20 9,0-1,-2-1,1 0,-2-1,0-1,-1-1,-1 0,-1 0,0-1,-2-1,7-18,-10 25,43-109,-49 122,1 0,-1 0,0 0,1 1,-1-1,0 0,1 1,-1-1,1 0,-1 1,1 0,-1-1,1 1,-1 0,1 0,-1 0,1 0,0 0,-1 0,1 0,-1 0,1 1,-1-1,1 1,-1-1,1 1,-1-1,0 1,1 0,-1 0,0 0,1 0,-1 0,0 0,0 0,0 0,43 44,-42-43,23 37,-1 0,-2 2,-2 1,-2 1,-1 0,-3 1,-1 1,-3 0,4 33,-14-76,11 49,-3 1,-1 0,-4 0,-1 0,-3 0,-2 0,-3 7,3-32,-2-1,-1 0,-1-1,-1 1,-1-1,-2-1,0 0,-1 0,-2-1,0-1,-2 0,0-1,-1-1,-18 16,28-30,0 0,0-1,-1 0,0 0,0-1,0 1,-1-2,1 1,-1-1,0-1,0 0,-1 0,7-1,-1-1,1 1,0-1,0 0,0 0,-1-1,1 1,0 0,0-1,0 0,0 0,0 0,0 0,0 0,0-1,0 1,1-1,-1 0,0 0,1 0,-1 0,1 0,0-1,0 1,0-1,0 1,0-1,1 0,-1 0,1 1,0-1,-1 0,2-1,-1 1,0-1,-1-14,2 1,0 0,1 0,1-1,0 1,1 0,1 1,1-1,0 1,1-1,1 2,1-1,0 1,0 0,2 1,0 0,1 0,7-7,151-171,-142 163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3:27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650 668,'0'0,"2"64,-4 0,-2 0,-3 0,-2-1,-14 44,4-55,13-40,1 0,0 0,1 0,0 1,1-1,0 1,1 0,1 0,0 0,1 0,0 0,1 1,1-10,-1-1,1 1,0-1,0 0,1 1,-1-1,1 0,-1-1,1 1,0 0,0-1,0 0,0 1,1-1,-1 0,1-1,-1 1,1-1,0 1,-1-1,1 0,0-1,0 1,0-1,0 1,-1-1,1 0,0-1,1 1,121-14,-117 12,229-39,-218 44,-5 2</inkml:trace>
  <inkml:trace contextRef="#ctx0" brushRef="#br0" timeOffset="1">1587 668,'-3'0,"-1"1,1 0,0 0,0 0,0 0,0 0,0 1,1-1,-1 1,0 0,1-1,-1 1,1 1,-1-1,1 0,0 0,0 1,0 0,0-1,1 1,-1 0,1 0,-1 0,1 0,0 0,0 0,1 0,-1 0,1 0,-1 0,1 1,0 1,-19 421,-5-308,25-118,-1 0,1 0,-1-1,1 1,-1 0,1 0,-1 0,1 0,-1 0,1 0,-1 0,0 0,1 0,-1 1,1-1,-1 0,1 0,-1 0,1 0,-1 1,0-1,1 0,-1 0,1 1,-1-1,0 0,1 1,-1-1,0 0,0 1,1-1,-1 0,0 1,0-1,1 1,-1-1,0 1,0-1,0 1,0-1,0 0,0 1,0-1,0 1,0-1,0 1,0-1,0 1,0-1,28-35,-13 10</inkml:trace>
  <inkml:trace contextRef="#ctx0" brushRef="#br0" timeOffset="2">1834 643,'64'-62,"-57"58,17-9,0 1,1 2,0 0,1 1,0 1,0 2,1 1,0 1,0 1,0 1,14 2,-39 0,-1 0,1 0,0 1,0-1,-1 1,1-1,0 1,-1 0,1-1,-1 1,1 0,-1 0,1 0,-1 0,0 1,0-1,1 0,-1 1,0-1,0 0,0 1,0-1,-1 1,1 0,0-1,-1 1,1 0,-1-1,1 1,-1 0,0-1,0 1,1 0,-1 0,-1-1,1 1,0 0,0 0,-1-1,1 1,-1 1,-27 87,18-64,-109 523,100-519,15-35</inkml:trace>
  <inkml:trace contextRef="#ctx0" brushRef="#br0" timeOffset="3">1858 988,'4'0,"6"-4,5-1,5-1,7 2,7 1,6 1,5-3,8-1,2 1,1 1,-1 1,-1 1,-6 1,-7 1,-6 0,-5 0,-7 1</inkml:trace>
  <inkml:trace contextRef="#ctx0" brushRef="#br0" timeOffset="4">133 1704,'-87'22,"129"-9,16-6,1-2,0-3,0-2,0-3,21-6,19 2,991-123,-193 15,-719 106,-175 8,-1-1,1 1,-1 0,1-1,-1 1,0-1,1 0,-1 1,0-1,0 0,0-1,0 1,-1 0,1 0,-1-1,1 1,-1-1,0 1,0-1,0 0,0 1,0-1,-1 0,1 0,-1 0,0 1,0-1,0 0,0 0,0 0,0 0,-1 1,0-1,1 0,-1 1,0-1,0 0,-1 1,1-1,0 1,-1-1,0 1,-4-41,27-168,-58-129,1 77,10-88,27 344,0 1,0-1,-1 0,1 0,-2 0,1 0,-1 1,0-1,0 0,-1 0,0 1,0-1,0 1,-1 0,0 0,0 0,-1 0,0 0,0 0,0 1,-1 0,1 0,-1 0,0 1,-1-1,1 1,-1 1,0-1,-283 24,-222 2,-69 2,-235 25,526-19,176-14,118 68,14 160,6 84,-15 261,-11-437,-6-21,7-99,-4-23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1016,'33'-103,"-27"86,1 0,1 0,1 1,0 0,1 1,0 0,2 0,0 1,0 1,1 0,14-10,94-58,-119 80,0 1,0-1,0 0,0 0,0 1,0 0,0-1,0 1,1 0,-1 0,0 0,0 0,0 0,1 1,-1-1,0 0,0 1,0 0,0 0,0 0,0-1,0 2,0-1,0 0,-1 0,1 1,0-1,-1 1,1-1,-1 1,1 0,-1-1,0 1,0 0,0 0,0 0,0 0,0 0,0 0,-1 0,1 0,-1 0,1 3,7 99,-8-103,1 134,0-135,1 1,-1-1,1 1,0-1,-1 0,1 0,-1 1,1-1,-1 0,1-1,0 1,-1 0,1 0,-1-1,1 1,-1 0,1-1,-1 0,1 1,-1-1,1 0,-1 0,0 0,1 0,-1 0,0 0,0 0,0 0,0-1,0 1,0 0,0 0,0-1,-1 1,1-1,0 0,131-158,-108 138,1 1,1 2,1 0,0 2,27-13,-52 29,0 0,-1-1,1 1,0 0,0 0,0 0,0 0,0 0,0 1,0-1,0 0,0 1,1 0,-1-1,0 1,0 0,0 0,1 0,-1 1,0-1,0 0,0 1,0 0,0-1,0 1,0 0,0 0,0 0,0 0,0 0,0 1,-1-1,1 0,0 1,-1-1,1 1,-1 0,0 0,0-1,1 1,-1 0,0 0,-1 0,1 0,0 0,0 0,-1 0,1 1,-1-1,0 0,-25 142,24-34,7-91</inkml:trace>
  <inkml:trace contextRef="#ctx0" brushRef="#br0" timeOffset="292.989">1213 621,'-12'23,"1"0,0 0,2 1,1 1,0-1,2 1,1 0,1 1,2-1,0 8,2-29,0 0,0 0,0 0,1 0,0 0,0 0,0 0,0 0,0 0,1-1,0 1,0 0,0-1,0 0,0 1,1-1,-1 0,1 0,0 0,0-1,0 1,0-1,1 1,-1-1,1 0,-1-1,1 1,0 0,-1-1,1 0,0 0,0 0,0-1,0 1,0-1,0 0,0 0,0 0,0 0,0-1,0 0,0 0,0 0,0 0,3-2,5-2,-1 0,1-1,-2 0,1-1,-1 0,1 0,-2-1,1-1,-1 0,-1 0,0 0,0-1,-1-1,0 1,3-8,-6 13,-1-1,0 0,0 0,0-1,-1 1,0-1,0 1,-1-1,0 1,0-1,0 0,-1 0,0 1,0-1,-1 0,0 0,0 1,0-1,-1 1,0-1,-1 1,1 0,-1 0,0 0,-1 0,1 0,-1 0,0 1,-3-3,-66-29,49 33</inkml:trace>
  <inkml:trace contextRef="#ctx0" brushRef="#br0" timeOffset="849.774">1467 932,'36'-65,"2"2,4 1,11-9,-24 39,-28 31,-1 1,1-1,-1 1,0-1,1 1,-1 0,1-1,-1 1,1-1,-1 1,1 0,-1-1,1 1,-1 0,1 0,0-1,-1 1,1 0,0 0,-1 0,1 0,-1 0,1 0,0 0,-1 0,1 0,0 0,-1 0,1 0,-1 0,1 1,0-1,-1 0,1 0,-1 1,1-1,-1 0,1 1,-1-1,1 1,-1-1,1 1,-1-1,1 1,-1-1,0 1,1-1,-1 1,0-1,0 1,1-1,-1 1,0 0,0-1,0 1,0-1,0 1,0 0,0-1,0 1,0 0,-15 131,15-131,0 0,0 0,1 0,-1 0,1 0,-1-1,1 1,-1 0,1 0,-1 0,1 0,0 0,-1-1,1 1,0 0,0-1,0 1,-1-1,1 1,0 0,0-1,0 0,0 1,0-1,0 0,0 1,0-1,0 0,0 0,0 0,0 0,0 0,0 0,0 0,0 0,0 0,0-1,0 1,0 0,0-1,0 1,0-1,0 1,0-1,0 1,0-1,-1 1,2-2,43-29,4-14,-37 32,0 1,1 0,0 1,1 0,0 1,1 1,0 0,1 1,-1 0,11-2,-24 10,1-1,-1 0,1 1,0 0,-1 0,1 0,0 0,-1 0,1 1,0-1,-1 1,1-1,-1 1,1 0,-1 0,1 0,-1 0,0 1,1-1,-1 1,0-1,0 1,0 0,0 0,0 0,-1 0,1 0,-1 0,1 0,-1 1,0-1,1 0,-1 1,0-1,-1 1,1 0,0-1,-1 1,12 103,-9-47,2-34</inkml:trace>
  <inkml:trace contextRef="#ctx0" brushRef="#br0" timeOffset="1394.968">2314 762,'26'-6,"0"-2,0 0,-1-2,0 0,-1-2,0-1,-1-1,-1-1,0 0,0-3,19-53,-40 69,-1 0,0 1,0-1,0 0,0 0,0 0,0 0,0 0,-1 0,1 1,-1-1,1 0,-1 0,0 0,1 1,-1-1,0 0,0 1,-1-1,1 1,0-1,0 1,-1 0,1-1,-1 1,1 0,-1 0,1 0,-1 0,0 0,1 0,-1 1,0-1,0 1,0-1,0 1,1 0,-1-1,0 1,0 0,-1 0,-10 1,1 0,0 1,0 1,0-1,1 2,-1 0,1 0,0 1,0 0,0 1,1 1,0-1,0 1,0 1,1 0,0 0,-5 8,6-9,0 0,1 0,0 1,0 0,1 0,0 1,1 0,-1-1,2 2,-1-1,1 1,1-1,0 1,0 0,1 0,0 1,1-1,0 0,1 0,0 1,0-1,1 0,0 1,1-1,1 0,-1 0,1 0,5 9,-2-13,0 0,1 0,0 0,0-1,0 0,1 0,-1-1,1 0,0-1,0 0,1 0,-1 0,1-1,-1 0,1-1,0 0,-1 0,1-1,0 0,0-1,-1 0,1 0,0-1,3-1,13-2</inkml:trace>
  <inkml:trace contextRef="#ctx0" brushRef="#br0" timeOffset="1780.189">2653 875,'160'-149,"-159"147,0 1,0-1,0 0,0 1,0-1,1 1,-1-1,1 1,-1 0,1 0,-1-1,1 1,0 0,-1 0,1 1,0-1,0 0,0 0,0 1,0 0,0-1,0 1,0 0,0 0,0 0,0 0,0 0,0 0,0 1,-1-1,1 0,0 1,0 0,0-1,0 1,0 0,-1 0,1 0,0 0,-1 1,1-1,-1 0,1 1,-1-1,0 1,1-1,-2-1,1 5,1 0,0 0,0 0,0 0,0-1,1 1,0-1,0 0,0 0,1 0,-1 0,1 0,0-1,0 0,0 0,1 0,-1 0,1 0,0-1,-1 0,1 0,0 0,0-1,0 0,0 0,0 0,1 0,-1-1,0 0,0 0,2 0,2-2,0 0,0-1,0 0,-1 0,1-1,-1 0,0 0,0-1,0 0,-1-1,1 0,-1 0,-1 0,1-1,-1 0,0 0,-1 0,0-1,0 0,0 0,-1 0,0-1,0-3,1-7</inkml:trace>
  <inkml:trace contextRef="#ctx0" brushRef="#br0" timeOffset="2064.547">3471 1,'10'38,"3"32,-1 14,-2-3,2-10,-2-13,-1-11,-4-9,-1-6,-3-3,0-3,-1 0,0 0,-1 0,1 1,-6-4,0-6</inkml:trace>
  <inkml:trace contextRef="#ctx0" brushRef="#br0" timeOffset="2310.09">3302 481,'38'-10,"28"-3,7 1,-5 2,-8 3,-15 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5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26 706,'-4'39,"-3"21,1 7,1-5,1-12</inkml:trace>
  <inkml:trace contextRef="#ctx0" brushRef="#br0" timeOffset="186.287">83 339,'-10'20,"2"10,2 1</inkml:trace>
  <inkml:trace contextRef="#ctx0" brushRef="#br0" timeOffset="566.183">253 988,'130'-342,"-130"343,0-1,0 1,1-1,-1 1,1-1,-1 1,1-1,-1 1,0-1,1 0,-1 1,1-1,0 0,-1 1,1-1,-1 0,1 0,-1 0,1 0,0 1,-1-1,1 0,-1 0,1 0,0 0,-1 0,1 0,0 0,-1-1,1 1,-1 0,1 0,-1 0,1-1,0 1,-1 0,1 0,-1-1,1 1,-1-1,1 1,-1 0,0-1,1 1,-1-1,1 1,-1-1,0 1,1-1,-1 1,0-1,0 0,0 1,1-1,-1 1,0-1,0 0,0 1,0-1,0 0,10 52,-7-21,-4-20,1-1,0 1,0-1,1 1,0-1,1 1,0-1,0 0,1 1,0-1,1-1,0 1,1 0,-1-1,1 0,1 0,0-1,0 1,0-1,1 0,0-1,3 2,-8-7,0 0,1 0,0 0,-1 0,1 0,-1-1,1 1,0-1,-1 0,1 0,0 0,-1 0,1 0,0-1,-1 1,1-1,-1 1,1-1,0 0,-1 0,0 0,1-1,-1 1,0-1,1 1,-1-1,0 1,0-1,0 0,-1 0,1 0,0 0,-1-1,1 1,-1 0,1-2,38-92,-39 95,90-236,-81 219,0 3</inkml:trace>
  <inkml:trace contextRef="#ctx0" brushRef="#br0" timeOffset="1401.405">930 734,'7'2,"1"0,-1 0,1-1,-1 0,1 0,-1-1,1 0,0 0,-1-1,1 0,-1 0,1-1,-1 0,0 0,0-1,0 0,0 0,0-1,0 0,-1 0,0 0,0-1,0 0,0 0,-1 0,0-1,0 0,0 0,-1 0,0-1,0 1,2-5,-5 8,0 0,0 0,0 1,0-1,0 0,-1 0,1 0,-1 0,0 0,0 0,0 0,0 0,-1 0,1 0,-1 0,1 0,-1 1,0-1,0 0,-1 0,1 1,0-1,-1 1,0-1,1 1,-1-1,0 1,0 0,-1 0,1 0,0 0,-1 1,1-1,-1 0,1 1,-1 0,0 0,1 0,-1 0,0 0,0 0,0 1,0-1,0 1,0 0,0 0,0 0,-1 0,-9 4,0 0,0 1,0 0,1 1,0 0,0 1,0 0,1 1,0 0,1 1,0 0,0 1,1 0,0 1,1 0,0 0,0 0,2 1,-1 0,1 2,3-7,0-1,1 1,0-1,0 1,1 0,0 0,0 0,0 0,1 0,0 0,0 0,1 0,0 0,0 0,1-1,0 1,0 0,0-1,1 1,0-1,0 0,1 0,0 0,0 0,0 0,1-1,-1 0,1 0,0 0,1-1,-1 0,1 0,0 0,0 0,1-1,-1 0,0-1,1 1,0-1,-1-1,1 1,4 0,4 1,-1 0,1 0,-1-1,1-1,0-1,0 0,0-1,-1 0,1-1,0-1,-1 0,0-1,0-1,0 0,0 0,9-7,10-8,-2-1,0-2,-1-1,-2-2,21-23,-23 22,-1-1,-1-2,-2 0,-1-2,-1 0,-2-1,1-5,-18 37,1-1,-1 1,0-1,0 1,0-1,0 0,0 1,0-1,0 0,0 0,-1 0,1 0,-1 1,1-1,-1 0,0 0,0 0,0 0,0 0,0 0,0 0,-1 0,1 0,0 0,-1 0,0 1,1-1,-1 0,0 0,0 0,0 1,0-1,0 1,0-1,-1 1,1-1,-1 1,1 0,-1-1,1 1,-1 0,1 0,-1 0,0 0,0 1,0-1,1 0,-1 1,0-1,0 1,0 0,0-1,0 1,0 0,0 0,0 0,0 1,-11 3,1 0,-1 2,1-1,0 2,0 0,1 0,0 1,0 0,1 1,0 0,0 1,1 0,-1 2,7-10,1 1,-1-1,1 0,0 1,0-1,0 1,0 0,1 0,-1 0,1 0,-1 0,1 0,0 0,0 0,0 0,1 1,-1-1,1 0,0 1,0-1,0 0,0 0,0 1,1-1,0 0,0 1,-1-1,2 0,-1 0,0 0,1 0,-1 0,1 0,0-1,0 1,0 0,0-1,1 0,-1 1,0-1,1 0,0 0,2 1,64 28,-60-29,-1 1,0 0,1 0,-1 1,0 0,-1 0,1 1,-1 0,0 1,0-1,0 2,-1-1,0 0,1 3,37 111,-28-59,-10-43</inkml:trace>
  <inkml:trace contextRef="#ctx0" brushRef="#br0" timeOffset="1797.07">2143 0,'-18'194,"7"133,-18-25,35-198,6-91,-6-19</inkml:trace>
  <inkml:trace contextRef="#ctx0" brushRef="#br0" timeOffset="2014.895">1889 537,'33'5,"31"1,14 5,-2 0,-8-1,-12-3,-10-2,-8-3,-6-1,-4-1,-6 0</inkml:trace>
  <inkml:trace contextRef="#ctx0" brushRef="#br0" timeOffset="2217.63">2595 734,'5'34,"6"11,6-3,0-12,-2-12</inkml:trace>
  <inkml:trace contextRef="#ctx0" brushRef="#br0" timeOffset="2414.067">2623 396,'0'0</inkml:trace>
  <inkml:trace contextRef="#ctx0" brushRef="#br0" timeOffset="2733.618">3216 424,'-43'21,"0"3,2 2,1 1,2 2,0 1,2 3,-17 20,-4 30,56-81,-1 0,1 1,0-1,0 1,0-1,1 1,-1 0,1-1,-1 1,1 0,0-1,0 1,0 0,0-1,0 1,1 0,-1-1,1 1,0-1,0 1,0 0,0-1,0 0,0 1,1-1,-1 0,1 0,-1 0,1 0,0 0,0 0,0 0,0 0,3 1,4-1,0 0,0-1,1 0,-1-1,0 0,1 0,-1-1,1 0,-1 0,0-1,0-1,0 0,0 0,0 0,-1-1,1 0,-1-1,0 0,0 0,-1-1,6-5,175-129,-185 139,-1-1,0 1,0-1,1 1,-1 0,0 0,1 0,-1 0,1 1,0-1,-1 1,1-1,-1 1,1 0,0 0,-1 0,1 0,0 0,-1 1,1-1,-1 1,1 0,-1 0,1 0,-1 0,1 0,-1 0,0 1,0-1,1 1,-1 0,0-1,-1 1,1 0,0 0,0 0,-1 0,1 1,-1-1,0 0,0 1,0-1,0 1,1-1,1 6,1 0,0 0,1-1,-1 0,1 0,1 0,-1-1,1 1,0-1,1-1,0 1,0-1,0 0,0-1,0 0,1 0,0 0,0-1,0 0,8 1,6-2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373 657,'-48'14,"0"2,0 2,2 2,0 3,-32 21,25 13,53-56,-1 1,0-1,0 1,1-1,-1 1,1-1,-1 1,1 0,0-1,0 1,-1 0,1-1,0 1,0-1,1 1,-1 0,0-1,1 1,-1-1,0 1,1 0,0-1,-1 1,1-1,0 0,0 1,0-1,0 0,0 1,0-1,0 0,1 0,-1 0,0 0,0 0,1 0,-1 0,1-1,-1 1,1 0,-1-1,1 1,-1-1,2 1,7 0,1 0,0 0,0-1,-1 0,1-1,0-1,-1 1,1-1,-1-1,1 0,-1-1,0 0,0 0,-1-1,0 0,1-1,13-5,208-128,-230 138,0 0,0 0,0 0,0 0,0 1,1-1,-1 0,0 1,0-1,1 1,-1-1,0 1,1-1,-1 1,1 0,-1 0,0 0,1 0,-1 0,1 0,-1 0,0 0,1 1,-1-1,1 0,-1 1,0-1,1 1,-1 0,0-1,0 1,0 0,1 0,-1 0,0 0,0 0,0 0,0 0,-1 0,1 0,0 0,0 0,-1 1,1-1,0 0,-1 1,1-1,-1 0,0 1,0-1,1 2,3 60,-5-57,0 1,1 0,-1 0,2 0,-1 0,1 0,0 0,0 0,0-1,1 1,0 0,1-1,-1 0,1 1,1-1,-1 0,1 0,0-1,0 1,1-1,-1 0,1 0,1 0,1 0,-4-3,1-1,0 0,0 0,0 0,0 0,0-1,0 0,1 0,-1 0,0 0,0 0,0-1,0 0,0 0,0 0,0 0,-1-1,1 1,0-1,0 0,-1 0,0 0,1-1,-1 1,1-2,72-76,-19 4,-4-3,-4-2,1-9,-23 31,-1-1,-4-1,-2-1,-2 0,0-24,-16 79,1-5,0-1,-1 1,0-1,-1 1,-1-1,0 0,-1 1,0-1,-1-4,0 16,1 0,0 1,-1-1,1 0,0 1,-1-1,1 1,-1-1,1 1,-1 0,0-1,1 1,-1 0,1 0,-1 0,1 0,-1 1,1-1,-1 0,1 1,-1-1,1 1,-1-1,1 1,-1-1,1 1,0 0,-1 0,1 0,0 0,0 0,0 0,0 0,0 0,0 1,0-1,0 0,0 1,0-1,1 0,-1 1,1-1,-1 1,1-1,-1 1,-21 30,2 0,1 1,2 2,1-1,1 2,-5 22,6-22,2 1,1 0,1 1,3 0,1 1,1 0,3 0,1 0,2 0,1-1,5 17,-6-48,0 1,1 0,0 0,1-1,0 0,0 1,0-1,1 0,0 0,1-1,-1 1,1-1,0 0,1 0,-1-1,1 0,1 0,-1 0,1 0,-1-1,1-1,0 1,1-1,-1 0,0 0,2-1,-1 0,1-1,-1-1,1 1,-1-1,1-1,-1 1,1-2,-1 1,0-1,1 0,-1-1,0 0,0 0,-1-1,1 0,-1 0,0-1,0 1,0-2,-1 1,1-1,-1 0,-1 0,1-1,-1 0,0 0,0 0,2-6,0 1,-1-1,0-1,-1 1,-1-1,0 0,0 0,-2 0,0 0,0 0,-1-1,-1 1,-1-1,0-6,0 13,-1-1,1 1,-1 0,-1 0,1 0,-2 0,1 0,-1 0,0 1,0 0,-1 0,0 0,0 0,-1 1,0 0,0 0,0 0,-1 1,0 0,0 0,0 1,0 0,-1 0,0 1,0-1,-4 0,0 1,0 0,0 1,0 0,0 0,-1 1,1 1,-1 0,1 1,0 0,0 1,-1 1,1 0,1 0,-1 1,0 0,-5 4,-6 5</inkml:trace>
  <inkml:trace contextRef="#ctx0" brushRef="#br0" timeOffset="399.299">1474 516,'-16'17,"1"2,1 0,0 0,1 2,1-1,2 1,0 1,1 0,1 1,1 0,1 0,0 0,2 6,3-26,1-1,0 1,0 0,0 0,0 0,1 0,-1-1,1 1,-1 0,1 0,0-1,0 1,1 0,-1-1,0 1,1-1,-1 0,1 1,0-1,0 0,0 0,0 0,0 0,0-1,1 1,-1 0,1-1,-1 0,1 1,-1-1,1 0,0 0,-1-1,1 1,0-1,0 1,1-1,6 0,0 0,0-1,0 0,-1-1,1 0,-1 0,1-1,-1 0,0-1,3-1,-1 0,-1 1,1-2,-1 0,0 0,0-1,0 0,-1 0,0-1,-1-1,0 1,0-1,-1-1,0 1,-1-1,1-1,-2 1,0-1,0 0,-1 0,0 0,-1 0,-1-1,1 0,-2 1,1-9,-3 15,0 0,0 0,0 0,-1 0,0 0,0 0,0 1,0-1,-1 1,1-1,-1 1,-1 0,1 0,0 1,-1-1,0 0,0 1,0 0,0 0,0 0,-1 1,1-1,-1 1,0 0,0 1,0-1,1 1,-2 0,1 0,0 0,0 1,0-1,0 2,0-1,0 0,-5 2,-15 2</inkml:trace>
  <inkml:trace contextRef="#ctx0" brushRef="#br0" timeOffset="714.127">1840 629,'-3'16,"0"0,1 1,1-1,1 1,0-1,1 1,1-1,0 1,1-1,1 0,1 0,1 1,-5-14,1 0,0 0,0 0,0 0,0-1,0 1,0-1,1 0,-1 1,1-1,0 0,0 0,0-1,0 1,0-1,0 1,0-1,0 0,0 0,1 0,-1-1,0 1,1-1,-1 0,0 0,1 0,-1 0,1-1,-1 1,0-1,0 0,1 0,0 0,106-52,-106 50,25-19,-1-1,-1-1,-1-1,-2-1,0-1,9-16,-28 36,31-37,-24 26</inkml:trace>
  <inkml:trace contextRef="#ctx0" brushRef="#br0" timeOffset="1035.055">2659 92,'-5'58,"-1"23,0 8,1-1,6-12,3-13,1-13,0-10,3-12,1-6,-2-6</inkml:trace>
  <inkml:trace contextRef="#ctx0" brushRef="#br0" timeOffset="1201.688">2405 403,'39'-10,"36"-7,15-7,2 2,-5 4,-8 0,-8 4,-11 4,-10 3,-15 4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1 152,'67'-29,"0"2,2 4,1 3,1 3,1 3,13 1,-82 12,-1-1,1 1,-1 0,1 0,0 1,-1-1,1 0,0 1,0 0,-1-1,1 1,0 0,0 1,-1-1,1 0,0 1,0-1,-1 1,1 0,-1 0,1 0,-1 0,1 1,-1-1,1 1,-1-1,0 1,0 0,0 0,0 0,0 0,0 0,-1 0,1 0,-1 1,1-1,-1 1,0-1,0 1,0-1,0 1,-1 0,1 0,-1-1,1 1,-1 0,0 1,-8 16,-1 0,-1 0,-1-1,-1 0,0-1,-2-1,1 0,-2-1,-1 0,0-1,-2 1,0 1,-12 11,24-25,0 0,1 1,-1 0,1 0,0 0,0 1,0-1,0 1,1 0,0 1,0-1,1 1,-1 0,1 0,0 0,1 0,0 0,0 1,0-1,0 1,1-1,0 1,1 0,0-1,0 1,0 0,1-1,-1 1,2 0,-1-1,2 4,2-3,0-1,0 1,1-1,0-1,0 1,0-1,1 0,0-1,0 1,0-2,0 1,1-1,0 0,6 2,2 2,3 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1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0,'-38'34,"-13"15,-3 0,9-3,11-11</inkml:trace>
  <inkml:trace contextRef="#ctx0" brushRef="#br0" timeOffset="166.132">0 0,'53'29,"22"14,3 0,-11-8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1 931,'84'-145,"-84"144,1-1,-1 1,1 0,-1-1,1 1,0 0,-1-1,1 1,0 0,0 0,0 0,0 0,0 0,0 0,0 0,1 0,-1 0,0 0,0 1,1-1,-1 0,1 1,-1-1,0 1,1 0,-1-1,1 1,-1 0,1 0,-1 0,1 0,-1 0,1 0,-1 0,1 1,-1-1,0 0,1 1,-1-1,0 1,1 0,-1-1,0 1,1 0,-1 0,0 0,0 0,0 0,0 0,0 0,0 0,0 0,0 1,-1-1,1 0,0 1,-1-1,1 0,-1 1,1-1,-1 1,58 155,-45-108,33 245,-42-267,-2-1,0 1,-2-1,-1 1,-1-1,-1 1,-2-1,0 0,-2 0,-1-1,0 0,-2 0,-11 19,20-42,0 0,0 1,0-1,0 0,0 1,-1-1,1 0,-1 0,0 0,1 0,-1 0,0-1,0 1,0 0,0-1,0 1,-1-1,1 0,0 0,-1 0,1 0,0 0,-1-1,1 1,-1-1,0 1,1-1,-1 0,1 0,-1 0,1 0,-1-1,1 1,-1-1,1 1,-1-1,1 0,-1 0,1 0,0 0,-1 0,1-1,0 1,0-1,0 0,0 1,0-1,1 0,-1 0,0 0,1 0,0 0,-1-1,1 1,0 0,0-1,0 0,-1-12,0 0,2 0,0-1,0 1,2 0,-1 0,2 0,0 1,1-1,1 1,0-1,1 1,5-9,-2 0,24-66,4 1,3 2,4 1,4 3,4 2,42-50,-82 115,0 0,1 0,0 1,1 1,1 0,0 1,1 1,0 0,1 1,0 1,0 0,1 1,0 1,16-3,-31 9,1 1,0 0,-1 1,1-1,0 0,-1 1,1 0,-1 0,1 0,-1 0,1 1,-1-1,0 1,0 0,0 0,0 0,0 0,0 0,0 1,-1-1,1 1,-1 0,0 0,0 0,0 0,0 0,0 0,-1 1,0-1,1 1,-1-1,0 1,-1-1,1 1,0-1,-1 1,0 0,0-1,0 1,-1 0,1-1,-1 1,0-1,0 1,-1 2,-8 29,-1-1,-2 0,-1-1,-2 0,-2-1,0-1,-10 10,18-26,0-1,0-1,-2 0,1 0,-2-1,0-1,0 0,-1-1,0 0,-1-1,-7 3,9-5,10-5,-1 1,1-1,-1 0,1 0,-1-1,0 1,0-1,1 0,-1 1,0-2,0 1,0 0,0-1,-1 0,1 0,0 0,0 0,0-1,0 0,0 0,0 0,0 0,1 0,-1-1,0 0,1 1,-9-10</inkml:trace>
  <inkml:trace contextRef="#ctx0" brushRef="#br0" timeOffset="402.061">1299 705,'-27'3,"1"1,0 2,0 0,0 1,1 2,0 1,0 0,1 2,1 1,0 1,1 1,0 1,1 0,-6 9,21-20,1 0,0 1,1 0,-1 0,1 0,0 0,1 0,-1 1,1 0,0 0,1 0,0 0,0 0,1 0,-1 1,2-1,-1 0,1 1,0-1,0 1,1-1,0 0,1 1,-1-1,1 0,1 0,-1 0,1 0,0-1,1 1,0-1,0 0,0 0,1 0,0 0,0-1,4 4,-3-5,0 0,0 0,1 0,-1 0,1-1,0 0,0-1,0 1,1-1,-1-1,1 1,-1-2,1 1,-1-1,1 0,-1 0,1-1,-1 0,0 0,1 0,-1-1,0-1,0 1,0-1,0 0,0-1,3-2,5-3,0 0,0-1,-1-1,-1-1,0 0,0 0,-1-1,-1-1,0 0,-1 0,3-7,-3 3,0-2,-2 1,0-1,-1-1,-1 1,-1-1,0 0,0-15,-5 28,0 1,-1 0,1-1,-1 1,-1 0,1 0,-1 0,-1 0,1 0,-1 0,0 1,-1-1,1 1,-1 0,-1 0,1 0,-1 1,0-1,0 1,0 0,-1 1,0-1,-3-1,-14-6</inkml:trace>
  <inkml:trace contextRef="#ctx0" brushRef="#br0" timeOffset="674.113">1609 762,'-5'53,"-6"22,-1 3,1-12</inkml:trace>
  <inkml:trace contextRef="#ctx0" brushRef="#br0" timeOffset="918.064">1694 282</inkml:trace>
  <inkml:trace contextRef="#ctx0" brushRef="#br0" timeOffset="1189.021">1863 1045,'10'-37,"1"1,2 1,2 0,1 1,14-22,-1 29,-29 27,1 0,0 0,0 0,0 0,-1 0,1 0,0 0,0 1,0-1,-1 0,1 0,0 1,0-1,-1 1,1-1,0 1,-1-1,1 1,-1-1,1 1,-1-1,1 1,-1 0,1-1,-1 1,1 0,-1 0,0-1,1 1,-1 0,0 0,0-1,0 1,1 0,-1 0,0 0,0-1,0 1,0 0,0 0,-1 0,1 0,2 57,6 42,-7-97,0 0,0-1,0 1,0-1,1 1,-1-1,1 0,-1 1,1-1,0 0,0 0,0 0,0 0,0 0,0-1,0 1,1-1,-1 1,1-1,-1 0,1 0,-1 0,1 0,0-1,-1 1,1-1,0 1,0-1,0 0,-1 0,1 0,0-1,5-1,0 0,0-1,0 0,-1 0,1-1,-1 0,0 0,0 0,-1-1,1 0,-1-1,0 0,0 0,-1 0,0 0,0-1,0 0,-1 0,0 0,0 0,-1-1,0 0,1-4,13-20,66-158,-76 172</inkml:trace>
  <inkml:trace contextRef="#ctx0" brushRef="#br0" timeOffset="1517.426">2766 0,'7'83,"-4"0,-7 73,0-35,-24 136,-3-5,31-240</inkml:trace>
  <inkml:trace contextRef="#ctx0" brushRef="#br0" timeOffset="1755.139">2428 621,'34'0,"34"5,16 1,-1 0,-6-1,-11-2,-12-1,-6 0,-5 3,-6 1,-5 0,-7-1</inkml:trace>
  <inkml:trace contextRef="#ctx0" brushRef="#br0" timeOffset="2073.029">3473 621,'-23'8,"-1"0,0 0,1 2,0 0,0 2,1 0,1 2,0 0,-17 16,37-29,0 0,-1-1,2 1,-1 0,0 0,0 0,0 0,0 0,0 0,1 0,-1 1,1-1,-1 0,1 0,-1 0,1 1,-1-1,1 0,0 1,0-1,0 0,0 0,0 1,0-1,0 0,0 1,1-1,-1 0,0 1,1-1,-1 0,1 0,-1 0,1 0,0 1,-1-1,1 0,0 0,0 0,0 0,0 0,0-1,0 2,58 26,-39-20,-16-7,-1 0,1 0,0 0,0 0,-1 1,1 0,-1 0,1 0,-1 0,0 0,0 1,0 0,0-1,0 1,-1 0,1 0,-1 0,0 1,0-1,0 1,0-1,-1 1,1-1,-1 1,0 0,0 0,0 0,-1 0,1-1,-1 1,0 0,0 0,0 0,-1 0,0 0,1 0,-1 0,0-1,-1 1,0 1,-2 4,-1-1,0-1,0 1,-1-1,0 1,0-2,-1 1,0-1,0 0,0 0,-1-1,0 0,0 0,0-1,0 0,-1-1,0 1,0-2,0 1,0-1,0-1,0 0,-7 1,-8-2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417 763,'-4'-5,"0"1,-1 0,0 1,0-1,0 1,0 0,-1 0,1 1,-1 0,1 0,-1 0,0 0,0 1,0 0,0 0,0 1,0 0,0 0,0 0,0 1,0-1,0 1,0 1,0-1,0 1,1 0,-1 1,1-1,-1 1,1 0,0 1,0-1,0 1,1 0,-1 0,-19 17,1 1,1 0,1 2,2 0,0 2,1 0,2 1,0 0,2 1,0 5,12-31,0 1,1 0,-1 0,1-1,0 1,0 0,0 0,0 0,0 0,0 1,1-1,0 0,-1 0,1 0,1 0,-1 0,0 1,1-1,-1 0,1 0,0 0,0 0,0 0,1 0,-1-1,1 1,-1 0,1-1,0 1,0-1,0 1,0-1,0 0,1 0,-1 0,1 0,0 0,-1-1,1 1,3 0,0 0,0-1,1-1,0 0,-1 1,1-2,-1 1,1-1,-1 0,0 0,1-1,-1 0,0 0,0-1,0 1,0-1,0-1,-1 1,1-1,-1 0,4-3,91-98,-81 84,0-2,-2 0,-1-1,-1-1,-1-1,-1 0,-1 0,-1-3,8-73,-19 98,0 1,0-1,0 1,0 0,-1-1,1 1,-1-1,0 1,0 0,0-1,0 1,-1 0,0 0,1 0,-1 0,0 0,0 1,-1-1,1 0,0 1,-1 0,0-1,1 1,-1 0,0 0,0 1,0-1,-2 0,1 2,-1 0,1 0,0 0,-1 0,1 1,0 0,0 0,0 0,-1 0,1 1,0 0,1 0,-1 0,0 0,1 0,-1 1,1 0,-1-1,1 1,0 1,0-1,1 0,-1 1,1-1,-1 1,1 0,0 0,1-1,-1 2,1-1,-1 0,1 0,1 0,-1 0,0 1,1-1,0 0,0 1,0-1,1 0,-1 1,1-1,1 1,1 0,1 1,1-2,-1 1,1 0,0-1,0 0,0 0,1 0,-1-1,1 0,0 0,0 0,0-1,0 0,0 0,0 0,1-1,-1 0,1 0,-1-1,1 1,-1-2,1 1,-1-1,1 0,-1 0,0 0,1-1,0-1,21-5,-1-1,0-2,-1-1,-1-1,0-1,3-3,0-2,-1-2,-1-1,-1-1,-1-2,-1 0,-2-1,0-1,-1-1,-2-1,-1 0,-2-2,0 0,-2 0,-2-1,-1-1,-1 0,-2 0,3-27,-11-47,0 106,0 0,1 0,-1 1,0-1,1 1,-1-1,0 0,0 1,0 0,0-1,0 1,0-1,1 1,-1 0,0 0,0 0,0-1,0 1,0 0,0 0,0 0,0 1,0-1,0 0,0 0,0 0,0 1,0-1,0 0,0 1,0-1,1 1,-1-1,0 1,0-1,1 1,-1 0,0-1,0 1,1 0,-1 0,1-1,-1 1,1 0,-1 0,1 0,-1 0,1 0,0 0,0 0,-1 0,1 0,0 0,0 0,0-1,0 1,0 0,0 0,0 0,1 1,-23 146,6 62,8 0,10 7,-1-65,-26 68,22-213,2-8</inkml:trace>
  <inkml:trace contextRef="#ctx0" brushRef="#br0" timeOffset="253.072">417 424,'44'10,"51"-2,16-7,-2-4,-15-6,-13-6,-17-1,-13-2,-11 2,-8-1,-9-3,-3-3,-1-1,-4-3,-3 4</inkml:trace>
  <inkml:trace contextRef="#ctx0" brushRef="#br0" timeOffset="568.348">1292 1,'-24'152,"-6"-1,-25 62,-10 48,26-52,41-124,-1-83,-1 0,1 0,0 0,0 0,0 0,0 0,0-1,0 1,1 0,-1-1,0 1,1-1,0 1,-1-1,1 1,0-1,-1 0,1 0,0 0,0 0,0 0,0-1,0 1,0-1,0 1,0-1,0 1,1-1,-1 0,0 0,0 0,0 0,0-1,0 1,0-1,0 1,2-1,10-5,0-1,0 0,-1-1,0 0,0-1,-1-1,0 0,-1 0,0-1,-1-1,6-7,6-5,12-13,91-78,-125 114,1 1,0-1,0 0,-1 1,1-1,0 1,0-1,0 1,0-1,0 1,0 0,0-1,0 1,0 0,-1 0,1 0,0 0,0 0,0 0,0 0,0 0,0 0,0 0,0 1,0-1,0 0,0 1,0-1,0 1,0-1,0 1,-1-1,1 1,0-1,0 1,-1 0,1-1,0 1,-1 0,1 0,-1 0,1-1,-1 1,1 0,-1 0,1 0,-1 0,0 0,0 0,0 0,1 0,-1 0,0 0,4 61,-4-55,0-4,-2 8,1 0,1 0,0-1,0 1,1 0,1 0,0 0,0-1,1 1,1-1,-1 0,2 0,-1 0,1 0,1-1,3 5,4-1</inkml:trace>
  <inkml:trace contextRef="#ctx0" brushRef="#br0" timeOffset="1313.669">1743 904,'12'8,"0"-1,1-1,0 0,0 0,0-2,0 1,1-2,0 0,0 0,-1-2,1 1,1-2,-1 0,0-1,0 0,5-2,-13 0,0 0,-1 0,1-1,-1 0,0 0,0 0,0-1,-1 0,0 0,0 0,0 0,0 0,-1-1,0 0,0 0,-1 0,1 0,-1 0,0 0,-1-1,0 1,0-1,0 1,-1-1,0 1,0-1,0 1,-1-1,0 1,-1 0,1-1,-1 1,-1-1,2 3,-1 1,1 0,-1-1,0 1,0 0,-1 0,1 0,-1 1,1-1,-1 1,0-1,0 1,0 0,0 0,0 0,-1 0,1 1,0-1,-1 1,1 0,-1 0,0 0,1 1,-1-1,0 1,1 0,-1 0,0 0,0 0,1 1,-1-1,0 1,1 0,-1 0,1 1,-1-1,1 1,0-1,0 1,-1 0,1 0,0 1,1-1,-1 0,-2 4,-8 3,0 1,1 1,0 0,1 0,1 1,-1 1,2 0,0 0,0 1,2 0,0 0,0 1,1 0,1 0,-3 12,7-22,-1 0,1 0,0 1,1-1,-1 0,1 0,0 1,0-1,1 0,0 1,0-1,0 0,0 0,1 0,0 0,0 0,0 0,0 0,1-1,0 1,0-1,0 0,1 0,-1 0,1 0,0-1,0 1,0-1,1 0,-1 0,1 0,-1-1,1 0,0 0,6 2,-1 0,1-1,0 0,0 0,0-2,0 1,0-1,0-1,0 0,0-1,0 0,0 0,0-1,0-1,8-2,15-11,0 0,-2-3,0 0,-2-2,0-1,-1-2,-1-1,-2-1,23-28,-41 46,1-1,-2 0,1 0,-2-1,1 0,-1 0,-1-1,0 1,0-1,-1-1,0 1,-1 0,0-1,-1 0,0-2,-2 12,0 1,1-1,-1 1,0-1,0 1,0-1,0 1,0 0,0-1,-1 1,1-1,0 1,-1-1,1 1,-1 0,1-1,-1 1,0 0,0-1,1 1,-1 0,0 0,0 0,0 0,0 0,-1 0,1 0,0 0,0 0,0 0,-1 1,1-1,-1 0,1 1,0 0,-1-1,1 1,-1 0,1-1,-1 1,1 0,-1 0,1 0,-1 0,1 1,0-1,-1 0,-61 38,59-34,0-1,1 1,-1 1,1-1,0 0,0 1,0 0,1 0,0 0,0 0,0 0,1 0,-1 0,1 0,0 1,1-1,-1 0,1 1,0-1,0 1,1-1,0 0,0 1,0-1,1 0,-1 0,1 0,0 0,1 0,-1 0,1 0,0-1,0 0,0 1,1-1,85 35,-82-38,0 1,0 0,0 0,0 0,0 1,0 0,-1 0,0 1,1-1,-1 2,-1-1,1 1,0-1,-1 1,0 1,0-1,-1 1,0 0,0 0,0 0,0 1,1 4,-4 83,-6-51,4-25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3:1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1382 230,'0'811,"-16"-851,11 17</inkml:trace>
  <inkml:trace contextRef="#ctx0" brushRef="#br0" timeOffset="216.343">875 315,'48'-5,"39"-6,16-2,3 2,-5 3,-7 2,-9 3,-10 1,-7 2,-11 0,-11 1,-7-1,-7 5,-3 2,-2-1,-6-1</inkml:trace>
  <inkml:trace contextRef="#ctx0" brushRef="#br0" timeOffset="568.944">2003 541,'-10'19,"0"1,1 0,1 1,0-1,2 2,1-1,0 0,2 1,0 0,2 0,0 0,1 0,2 1,-2-19,0-1,1 1,0-1,0 1,0-1,0 1,1-1,-1 1,1-1,0 0,0 0,0 0,0 0,1 0,-1-1,1 1,0-1,0 1,-1-1,1 0,1 0,-1 0,0-1,0 1,1-1,-1 1,1-1,-1 0,1-1,0 1,-1-1,1 1,0-1,-1 0,1-1,-1 1,3-1,6-1,0-1,0-1,0 0,-1-1,0 0,0-1,0 0,-1 0,1-1,-2-1,1 0,-1 0,0-1,-1 0,0 0,5-7,-8 9,0 0,-1 0,0 0,0-1,0 1,-1-1,0 0,0 0,-1 0,0-1,-1 1,0 0,0-1,-1 1,0-1,0 1,-1 0,0-1,0 1,-1 0,0-1,-1 1,0 0,-2-4,2 5,0 1,0-1,-1 0,0 1,0 0,-1 0,0 0,0 0,0 1,-1 0,0 0,1 0,-2 1,1 0,-1 0,1 1,-1-1,0 1,0 1,0-1,-1 1,1 1,0-1,-1 1,1 1,-1-1,0 1,1 1,-1-1,1 1,-1 1,1-1,0 1,-1 0,1 1,0 0,1 0,-1 0,0 1,0 1,-12 14</inkml:trace>
  <inkml:trace contextRef="#ctx0" brushRef="#br0" timeOffset="981.226">2624 485,'-16'14,"0"1,1 1,1 0,0 1,1 1,1 0,1 0,1 1,0 1,1 0,2 0,0 1,0 1,7-18,-1 0,1-1,0 1,0-1,0 1,1-1,-1 1,1-1,0 1,0-1,0 1,1-1,-1 0,1 0,-1 1,1-1,0 0,0-1,1 1,-1 0,1-1,-1 1,1-1,0 0,0 0,0 0,0 0,0 0,0-1,0 1,1-1,-1 0,1 0,-1 0,1 0,-1-1,1 0,-1 1,1-1,-1 0,1-1,2 0,16-1,-1-2,0 0,0-1,0-1,0-2,-1 1,-1-2,1-1,-1-1,-1 0,0-1,-1-1,0-1,-1 0,0-1,-1-1,9-13,-6 6,-2 0,0-1,-2 0,-1-1,0-1,-2-1,-1 1,-2-1,0-1,-2 0,0 0,-3 0,0 0,-1-1,-2-7,1 28,0 0,-1 0,0 0,0 0,0 0,-1 0,0 0,-1 0,0 1,0-1,-1 0,1 1,-2-1,1 1,-1 0,0 0,-1 1,1-1,-1 1,-1 0,1 0,-1 1,0-1,0 1,-1 1,1-1,-1 1,0 0,0 1,-1-1,1 1,-1 1,0 0,-5-2,2 5,0 0,0 0,0 1,0 0,1 1,-1 0,1 1,-1 0,1 0,1 1,-1 1,1-1,-1 2,2-1,-1 1,1 1,0-1,-5 8,-5 5,2 1,0 1,2 1,0 0,1 1,2 0,-2 5,6-11,1 0,0 0,2 0,0 1,1 0,0 0,2 0,0 0,2 0,0 8,0-18,1 1,0-1,0 1,1-1,0 0,1 1,-1-2,2 1,-1 0,2-1,-1 0,1 0,0 0,0-1,1 0,0 0,0-1,1 0,0 0,8 4,9 3</inkml:trace>
  <inkml:trace contextRef="#ctx0" brushRef="#br0" timeOffset="1846.517">3443 456,'-226'193,"224"-191,-6 4,1 0,0 0,0 1,1 0,0 0,0 0,1 1,0-1,0 2,0-1,1 0,1 1,-1 0,1 0,1 0,0 0,-1 5,4-12,-1 1,1-1,0 1,0-1,0 0,0 1,0-1,0 0,0 0,1 1,-1-1,1 0,0 0,0-1,0 1,-1 0,2-1,-1 1,0-1,0 1,0-1,1 0,-1 0,0 0,1 0,-1-1,1 1,-1-1,1 1,-1-1,1 0,0 0,83-13,-59 2,-1-1,-1-1,0-1,-1-2,-1 0,0-1,-1-2,-1 0,-1-1,-1-1,0-1,-2-1,11-18,11-17,-45 69,-1 1,2 0,0 1,1 0,0-1,0 1,2 0,-1 1,1 6,2-16,-1 1,1 0,0-1,0 1,1 0,-1-1,1 1,0 0,0-1,1 1,-1-1,1 0,0 0,0 1,1-1,-1 0,1-1,0 1,0 0,0-1,0 0,1 0,-1 0,1 0,0 0,0-1,0 1,0-1,0 0,0 0,4 0,-3 0,-1-1,1 0,0 0,0-1,0 0,0 1,0-1,0-1,0 1,0-1,0 0,0 0,-1 0,1-1,0 0,-1 0,1 0,-1 0,0-1,0 0,0 1,0-2,0 1,2-3,75-102,-66 83,93-135,-92 152,-25 44,5-21,1 5,0-1,1 1,0-1,2 1,0-1,2 1,1 4,-3-20,0 0,1 1,0-1,0 0,0 0,1 0,-1 0,1 0,0 0,0-1,0 1,0 0,1-1,0 0,0 1,0-1,0 0,0-1,0 1,1 0,-1-1,1 0,0 0,0 0,-1 0,1-1,0 1,1-1,-1 0,0 0,0-1,0 1,1-1,-1 0,3 0,3-3,-1-1,1 1,-1-1,0-1,0 0,0 0,-1-1,0 0,0 0,0-1,-1 0,0 0,0-1,-1 0,0 0,0-1,-1 1,0-1,-1 0,0-1,2-4,19-29,14-27,-28 49,1 0,0 0,1 2,1-1,1 2,9-8,-23 25,-1-1,1 1,0 0,0 0,0 0,0 0,0 1,0-1,1 0,-1 0,0 1,0-1,0 1,1-1,-1 1,0-1,1 1,-1 0,0-1,1 1,-1 0,1 0,-1 0,0 0,1 0,-1 1,0-1,1 0,-1 1,0-1,1 1,-1-1,0 1,0-1,1 1,-1 0,0 0,0 0,0 0,0-1,0 1,0 0,0 1,-1-1,1 0,0 0,0 0,-1 1,19 65,-16 19,-5 0,-3 1,-4-1,-15 61,14-85,-2 0,-3-1,-2-1,-3 0,-3-2,-2 0,-3-2,-2-1,-7 5,-48 25,84-85,-1 1,0 0,1-1,-1 1,1-1,-1 0,0 1,0-1,1 0,-1 0,0 0,1 0,-1 0,0-1,1 1,-1 0,0-1,1 1,-1-1,1 0,-1 1,1-1,-1 0,1 0,-1 0,1 0,0 0,-1 0,1-1,0 1,0 0,0-1,0 1,0-1,0 1,1-1,-1 1,0-1,1 1,-1-1,1 0,0 1,-1-1,1 0,0 1,0-1,0 0,0 0,0 1,1-1,-1 0,0 1,1-1,-1 1,1-1,0 0,0 1,4-24,1 0,1 1,1 0,1 0,1 1,2 1,4-7,-4 4,29-52,3 2,4 1,2 3,4 2,13-9,159-115,-205 175</inkml:trace>
  <inkml:trace contextRef="#ctx0" brushRef="#br0" timeOffset="2336.683">1100 1274,'374'6,"1114"-42,-720 11,-99-4,-560 19</inkml:trace>
  <inkml:trace contextRef="#ctx0" brushRef="#br0" timeOffset="5586.306">5813 89,'-21'172,"-13"106,21-165,-5 0,-20 63,28-104,14-61</inkml:trace>
  <inkml:trace contextRef="#ctx0" brushRef="#br0" timeOffset="5965.061">6321 145,'-24'32,"0"1,3 1,1 1,1 1,2 0,1 1,3 1,1 0,1 1,2 0,2 1,2 0,1 0,3 0,2 38,0-68,0-1,0 1,1 0,1-1,-1 1,1-1,1 0,0 0,0 0,1-1,0 1,1-1,-1 0,2-1,-1 1,1-1,0 0,0-1,1 0,0 0,0-1,0 0,1 0,0-1,0 0,0 0,0-1,1 0,-1-1,1 0,0-1,-1 0,1 0,0-1,0 0,-1-1,11-1,-8-2,0-1,0 0,0-1,-1 0,0 0,0-2,0 1,-1-1,0-1,-1 0,0 0,0-1,-1 0,0 0,-1-1,-3 6,-1-1,1 1,-1 0,-1-1,1 0,-1 0,0 0,0 0,-1 0,1 0,-1 0,-1 0,1-1,-1 1,0 0,-1 0,0-1,0 1,0 0,0 0,-1 0,0 0,0 0,-1 0,0 1,0-1,0 1,0 0,-1 0,0 0,-2-2,-4-2,0 1,0 0,0 0,-1 1,0 1,-1 0,1 0,-1 1,-1 1,1 0,0 0,-1 1,0 1,1 0,-1 1,0 1,0-1,0 2,0 0,0 1,0 0,1 0,-1 2,1-1,0 2,0 0,0 0,0 1,1 0,0 1,1 1,-1-1,1 2,1-1,0 1,-7 9,-26 41,29-34</inkml:trace>
  <inkml:trace contextRef="#ctx0" brushRef="#br0" timeOffset="6268.066">6801 795,'0'14,"0"10,5 1,1-5</inkml:trace>
  <inkml:trace contextRef="#ctx0" brushRef="#br0" timeOffset="6683.929">7055 230,'32'-18,"1"1,1 2,0 2,1 1,0 1,1 2,0 2,0 1,1 2,0 1,6 2,-40 1,0 0,1 0,-1 1,0-1,0 1,1 0,-1 0,0 0,0 0,0 1,0-1,0 1,0-1,0 1,-1 0,1 0,-1 1,1-1,-1 0,0 1,0 0,0-1,0 1,0 0,-1 0,1 0,-1 0,0 0,0 0,0 0,0 1,-1-1,1 0,-1 0,0 1,0-1,0 0,0 1,0-1,-1 0,0 1,1-1,-1 0,-1 0,1 0,0 0,-1 1,-16 29,-1-1,-2-1,0-1,-3-1,0 0,-28 23,1 2,-129 165,146-129,34-87,-1-1,1 1,0 0,0 0,0 0,0-1,1 1,-1 0,1 0,0-1,0 1,0 0,0-1,0 1,0-1,1 1,-1-1,1 0,-1 0,1 1,0-1,0 0,0 0,0-1,0 1,1 0,-1-1,1 0,-1 1,1-1,-1 0,2 0,19 4,0-1,0-1,1-1,-1-1,1-1,-1-1,20-3,-42 4,33-4,-1-1,0-1,0-2,-1-1,0-2,-1-1,0-1,24-16,-27 12</inkml:trace>
  <inkml:trace contextRef="#ctx0" brushRef="#br0" timeOffset="55317.189">0 3052,'496'-66,"2"22,51 20,664 15,-913 10,1508 66,-869-48,-887-19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2:5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650 668,'0'0,"2"64,-4 0,-2 0,-3 0,-2-1,-14 44,4-55,13-40,1 0,0 0,1 0,0 1,1-1,0 1,1 0,1 0,0 0,1 0,0 0,1 1,1-10,-1-1,1 1,0-1,0 0,1 1,-1-1,1 0,-1-1,1 1,0 0,0-1,0 0,0 1,1-1,-1 0,1-1,-1 1,1-1,0 1,-1-1,1 0,0-1,0 1,0-1,0 1,-1-1,1 0,0-1,1 1,121-14,-117 12,229-39,-218 44,-5 2</inkml:trace>
  <inkml:trace contextRef="#ctx0" brushRef="#br0" timeOffset="617.587">1587 668,'-3'0,"-1"1,1 0,0 0,0 0,0 0,0 0,0 1,1-1,-1 1,0 0,1-1,-1 1,1 1,-1-1,1 0,0 0,0 1,0 0,0-1,1 1,-1 0,1 0,-1 0,1 0,0 0,0 0,1 0,-1 0,1 0,-1 0,1 1,0 1,-19 421,-5-308,25-118,-1 0,1 0,-1-1,1 1,-1 0,1 0,-1 0,1 0,-1 0,1 0,-1 0,0 0,1 0,-1 1,1-1,-1 0,1 0,-1 0,1 0,-1 1,0-1,1 0,-1 0,1 1,-1-1,0 0,1 1,-1-1,0 0,0 1,1-1,-1 0,0 1,0-1,1 1,-1-1,0 1,0-1,0 1,0-1,0 0,0 1,0-1,0 1,0-1,0 1,0-1,0 1,0-1,28-35,-13 10</inkml:trace>
  <inkml:trace contextRef="#ctx0" brushRef="#br0" timeOffset="1119.101">1834 643,'64'-62,"-57"58,17-9,0 1,1 2,0 0,1 1,0 1,0 2,1 1,0 1,0 1,0 1,14 2,-39 0,-1 0,1 0,0 1,0-1,-1 1,1-1,0 1,-1 0,1-1,-1 1,1 0,-1 0,1 0,-1 0,0 1,0-1,1 0,-1 1,0-1,0 0,0 1,0-1,-1 1,1 0,0-1,-1 1,1 0,-1-1,1 1,-1 0,0-1,0 1,1 0,-1 0,-1-1,1 1,0 0,0 0,-1-1,1 1,-1 1,-27 87,18-64,-109 523,100-519,15-35</inkml:trace>
  <inkml:trace contextRef="#ctx0" brushRef="#br0" timeOffset="1367.573">1858 988,'4'0,"6"-4,5-1,5-1,7 2,7 1,6 1,5-3,8-1,2 1,1 1,-1 1,-1 1,-6 1,-7 1,-6 0,-5 0,-7 1</inkml:trace>
  <inkml:trace contextRef="#ctx0" brushRef="#br0" timeOffset="12826.306">133 1704,'-87'22,"129"-9,16-6,1-2,0-3,0-2,0-3,21-6,19 2,991-123,-193 15,-719 106,-175 8,-1-1,1 1,-1 0,1-1,-1 1,0-1,1 0,-1 1,0-1,0 0,0-1,0 1,-1 0,1 0,-1-1,1 1,-1-1,0 1,0-1,0 0,0 1,0-1,-1 0,1 0,-1 0,0 1,0-1,0 0,0 0,0 0,0 0,-1 1,0-1,1 0,-1 1,0-1,0 0,-1 1,1-1,0 1,-1-1,0 1,-4-41,27-168,-58-129,1 77,10-88,27 344,0 1,0-1,-1 0,1 0,-2 0,1 0,-1 1,0-1,0 0,-1 0,0 1,0-1,0 1,-1 0,0 0,0 0,-1 0,0 0,0 0,0 1,-1 0,1 0,-1 0,0 1,-1-1,1 1,-1 1,0-1,-283 24,-222 2,-69 2,-235 25,526-19,176-14,118 68,14 160,6 84,-15 261,-11-437,-6-21,7-99,-4-23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3:36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650 668,'0'0,"2"64,-4 0,-2 0,-3 0,-2-1,-14 44,4-55,13-40,1 0,0 0,1 0,0 1,1-1,0 1,1 0,1 0,0 0,1 0,0 0,1 1,1-10,-1-1,1 1,0-1,0 0,1 1,-1-1,1 0,-1-1,1 1,0 0,0-1,0 0,0 1,1-1,-1 0,1-1,-1 1,1-1,0 1,-1-1,1 0,0-1,0 1,0-1,0 1,-1-1,1 0,0-1,1 1,121-14,-117 12,229-39,-218 44,-5 2</inkml:trace>
  <inkml:trace contextRef="#ctx0" brushRef="#br0" timeOffset="1">1587 668,'-3'0,"-1"1,1 0,0 0,0 0,0 0,0 0,0 1,1-1,-1 1,0 0,1-1,-1 1,1 1,-1-1,1 0,0 0,0 1,0 0,0-1,1 1,-1 0,1 0,-1 0,1 0,0 0,0 0,1 0,-1 0,1 0,-1 0,1 1,0 1,-19 421,-5-308,25-118,-1 0,1 0,-1-1,1 1,-1 0,1 0,-1 0,1 0,-1 0,1 0,-1 0,0 0,1 0,-1 1,1-1,-1 0,1 0,-1 0,1 0,-1 1,0-1,1 0,-1 0,1 1,-1-1,0 0,1 1,-1-1,0 0,0 1,1-1,-1 0,0 1,0-1,1 1,-1-1,0 1,0-1,0 1,0-1,0 0,0 1,0-1,0 1,0-1,0 1,0-1,0 1,0-1,28-35,-13 10</inkml:trace>
  <inkml:trace contextRef="#ctx0" brushRef="#br0" timeOffset="2">1834 643,'64'-62,"-57"58,17-9,0 1,1 2,0 0,1 1,0 1,0 2,1 1,0 1,0 1,0 1,14 2,-39 0,-1 0,1 0,0 1,0-1,-1 1,1-1,0 1,-1 0,1-1,-1 1,1 0,-1 0,1 0,-1 0,0 1,0-1,1 0,-1 1,0-1,0 0,0 1,0-1,-1 1,1 0,0-1,-1 1,1 0,-1-1,1 1,-1 0,0-1,0 1,1 0,-1 0,-1-1,1 1,0 0,0 0,-1-1,1 1,-1 1,-27 87,18-64,-109 523,100-519,15-35</inkml:trace>
  <inkml:trace contextRef="#ctx0" brushRef="#br0" timeOffset="3">1858 988,'4'0,"6"-4,5-1,5-1,7 2,7 1,6 1,5-3,8-1,2 1,1 1,-1 1,-1 1,-6 1,-7 1,-6 0,-5 0,-7 1</inkml:trace>
  <inkml:trace contextRef="#ctx0" brushRef="#br0" timeOffset="4">133 1704,'-87'22,"129"-9,16-6,1-2,0-3,0-2,0-3,21-6,19 2,991-123,-193 15,-719 106,-175 8,-1-1,1 1,-1 0,1-1,-1 1,0-1,1 0,-1 1,0-1,0 0,0-1,0 1,-1 0,1 0,-1-1,1 1,-1-1,0 1,0-1,0 0,0 1,0-1,-1 0,1 0,-1 0,0 1,0-1,0 0,0 0,0 0,0 0,-1 1,0-1,1 0,-1 1,0-1,0 0,-1 1,1-1,0 1,-1-1,0 1,-4-41,27-168,-58-129,1 77,10-88,27 344,0 1,0-1,-1 0,1 0,-2 0,1 0,-1 1,0-1,0 0,-1 0,0 1,0-1,0 1,-1 0,0 0,0 0,-1 0,0 0,0 0,0 1,-1 0,1 0,-1 0,0 1,-1-1,1 1,-1 1,0-1,-283 24,-222 2,-69 2,-235 25,526-19,176-14,118 68,14 160,6 84,-15 261,-11-437,-6-21,7-99,-4-23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3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0 170,'510'0,"-437"-11,-55 5</inkml:trace>
  <inkml:trace contextRef="#ctx0" brushRef="#br0" timeOffset="298.116">29 396,'38'-5,"28"-1,6 0,-3 1,-9 1,-10 2,-9 1,-6 0,-4 1,-4 1,0-1,-1 0,-4 0</inkml:trace>
  <inkml:trace contextRef="#ctx0" brushRef="#br0" timeOffset="946.545">283 1,'92'48,"13"7,-76-41,0 0,0 3,-2 0,0 2,9 8,-34-26,1 1,-1-1,0 1,1 0,-1 0,0 0,0 0,0 0,0 0,-1 1,1-1,-1 0,1 1,-1 0,0-1,0 1,0 0,0-1,0 1,-1 0,1 0,-1 0,0 0,0 0,0-1,0 1,0 0,-1 0,1 0,-1 0,0 0,0-1,0 1,0 0,0-1,-1 1,1-1,-1 1,1-1,-1 0,0 0,0 0,0 0,0 0,-1 1,-140 92,-39 47,176-138,4-4,0 1,0 0,0 0,0 0,1-1,-1 2,0-1,1 0,-1 0,1 0,-1 1,1-1,0 1,-1-1,1 1,0 0,0-1,0 1,0 0,1 0,-1 0,0 0,1 0,-1 0,1-1,0 1,-1 0,1 0,0 0,0 1,8 4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0,'-19'34,"-11"15,-1 5,0-2,6-11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1,'1'77,"-13"175,2-183,-4-2,-2 0,-4-1,-2 0,-18 33,27-71,2-4</inkml:trace>
  <inkml:trace contextRef="#ctx0" brushRef="#br0" timeOffset="265.008">0 452,'43'0,"39"-10,9-2,0-5,-12 1,-14 3,-13 4,-11-2,-7 2,-5 1,-3 4,-5 1</inkml:trace>
  <inkml:trace contextRef="#ctx0" brushRef="#br0" timeOffset="770.476">734 57,'-26'283,"21"-164,-21 132,26-249,-1 0,1 0,0 1,0-1,0 0,0 0,1 1,-1-1,0 0,1 0,0 0,0 1,-1-1,1 0,0 0,0 0,1 0,-1-1,0 1,1 0,-1 0,1-1,0 1,-1-1,1 1,0-1,0 0,0 0,0 0,0 0,0 0,0 0,0 0,0-1,1 1,-1-1,0 0,0 1,1-1,-1 0,0 0,0-1,1 1,-1 0,1-1,130-103,-30 26,-102 77,0 0,0 1,0-1,-1 1,1-1,0 1,0-1,0 1,0-1,0 1,0 0,0 0,0-1,0 1,0 0,0 0,0 0,0 0,0 0,0 0,0 1,0-1,0 0,0 0,0 1,0-1,0 1,0-1,0 1,0-1,0 1,-1-1,1 1,0 0,0-1,-1 1,1 0,0 0,-1 0,1-1,-1 1,1 0,-1 0,1 0,-1 0,0 0,0 0,1 0,-1 0,0 0,0 0,4 60,-4-54,-1 13,0-14,1-1,-1 1,1 0,0-1,1 1,-1-1,1 1,0-1,1 1,-1-1,1 1,0-1,1 0,-1 1,10 7</inkml:trace>
  <inkml:trace contextRef="#ctx0" brushRef="#br0" timeOffset="1136.656">1242 735,'13'4,"1"0,0 0,0-2,0 0,0 0,0-1,1-1,-1 0,0-1,0-1,1 0,-1-1,-1 0,1-1,9-4,-17 5,-1 0,0-1,1 0,-1 0,0 0,-1 0,1-1,-1 1,0-1,0 0,0-1,-1 1,0-1,0 1,0-1,-1 0,1-1,-2 4,0 0,0 0,0 0,0 0,0-1,-1 1,1 0,-1 0,0-1,0 1,-1 0,1 0,0-1,-1 1,0 0,0 0,0 0,0 0,0 0,-1 0,1 0,-1 0,0 0,0 1,0-1,0 1,0-1,-1 1,1 0,-1 0,1 0,-1 0,-1 0,-3 0,0 1,0 1,0-1,0 1,1 0,-1 1,0 0,0 0,0 0,1 1,-1 0,0 0,1 1,0-1,0 1,0 1,0-1,0 1,0 0,1 1,0-1,0 1,-1 1,-3 2,-103 104,108-107,0 1,1-1,0 1,0 0,0 0,0 0,1 0,0 0,0 1,1-1,0 0,0 1,0-1,1 1,0 0,1-1,-1 1,1-1,0 1,1-1,-1 0,3 6,-1-8,0-1,0 1,0-1,0 0,1 0,-1 0,1 0,0-1,0 1,0-1,0 0,0 0,0-1,1 1,-1-1,0 0,1 0,-1 0,1-1,0 1,-1-1,1 0,-1-1,3 0,17 2</inkml:trace>
  <inkml:trace contextRef="#ctx0" brushRef="#br0" timeOffset="1552.658">1637 848,'181'-194,"-161"176,-19 19,0 0,0-1,0 1,1 0,-2 0,1 0,0 0,0 0,0 0,0 0,-1 0,1 0,0 0,-1 0,1 0,-1 1,1-1,-1 0,0 0,1 1,-1-1,0 0,0 1,0-1,0 0,0 0,0 1,0-1,-1 0,1 1,0-1,-1 0,1 0,-1 1,0-1,2 10,-1-4,1-1,1 1,-1-1,1 1,0-1,1 0,-1 0,1 0,0-1,1 1,0 0,-1-1,2 0,-1 0,1 0,-1-1,1 0,0 1,1-2,-1 1,1-1,0 1,0-2,0 1,0-1,0 0,0 0,1 0,-1-1,1 0,-1 0,1-1,-1 0,1 0,-1 0,1-1,3-1,6-2,-1-1,0 0,0-1,0-1,-1 0,0-1,0-1,0 0,-2-1,1 0,-1-1,-1 0,0-1,0 0,-1-1,-1 0,0-1,-1 0,0 0,-1-1,-1 0,2-6,1 3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113 706,'-28'225,"16"-81,-16-17,16-117,9-34,45-133,-25 109,5-17,2 2,4 0,2 2,2 1,36-49,-63 102,-3 4,0-1,0 1,0 0,1 0,-1 0,1 0,0 0,-1 1,1-1,1 1,-1-1,0 1,0 0,1 0,-1 1,1-1,2 0,-4 4,0 1,0-1,0 0,0 1,-1-1,1 1,-1-1,1 1,-1 0,0-1,0 1,0 0,-1 0,1 0,-1 0,1 0,-1 0,0 0,0 0,0 0,-1 0,1 0,-1 2,1 1,-2 54,1-33</inkml:trace>
  <inkml:trace contextRef="#ctx0" brushRef="#br0" timeOffset="504.157">734 875,'-17'13,"0"1,0 0,2 2,0-1,1 2,0 0,1 1,1 0,1 0,1 2,1-1,0 1,1 0,1 1,1 0,1 0,1 1,-1 14,4-28,1-1,-1 1,1 0,1-1,-1 1,1-1,0 1,1-1,0 1,0-1,1 0,0 0,0 0,0 0,1 0,0-1,1 0,-1 0,1 0,0 0,1-1,-1 0,1 0,0 0,0-1,1 1,-1-2,1 1,0-1,0 0,5 2,-7-4,1 0,-1 0,0-1,0 0,1 0,-1 0,0 0,0-1,1 0,-1 0,0 0,0-1,0 1,0-1,0 0,-1-1,1 1,-1-1,1 0,-1 0,0-1,0 1,0-1,-1 0,1 0,-1 0,0 0,0 0,0-1,-1 0,3-4,0-4,1-1,-2 0,1 1,-2-2,0 1,-1 0,0-1,-1 1,-1-1,0 1,-1-3,1 14,-1 0,1 1,-1-1,0 0,0 0,0 1,0-1,0 1,0-1,-1 1,1-1,-1 1,0 0,0 0,0 0,0 0,0 0,0 0,0 1,0-1,-1 1,1-1,-1 1,1 0,-1 0,0 0,1 0,-1 0,0 1,0-1,1 1,-1 0,0 0,0 0,0 0,1 0,-1 1,0-1,0 1,1 0,-1 0,0 0,1 0,-1 0,1 0,-1 1,1-1,-1 1,2 0,0-1,0 0,0 0,0 1,0-1,0 1,1-1,-1 1,0-1,1 1,-1 0,1-1,-1 1,1-1,0 1,0 0,0-1,0 1,0 0,0 0,0-1,0 1,1-1,-1 1,1 0,-1-1,1 1,0-1,0 1,-1-1,1 1,0-1,0 0,0 1,1-1,-1 0,0 0,0 0,1 0,-1 0,0 0,1 0,-1 0,1-1,-1 1,1 0,0-1,-1 1,1-1,0 0,-1 0,1 1,0-1,-1 0,1 0,0-1,-1 1,1 0,1-1,115-12,-92 10</inkml:trace>
  <inkml:trace contextRef="#ctx0" brushRef="#br0" timeOffset="785.391">1327 932,'-29'38,"-28"32,-10 14,2-3,7-10,9-13,7-10,12-10,6-11,1-5,6-2,0 1,4 1,3-2</inkml:trace>
  <inkml:trace contextRef="#ctx0" brushRef="#br0" timeOffset="1284.62">1327 1270,'-154'283,"125"-241,47-95,1 19,1 1,1 1,1 1,2 1,2 1,0 1,2 1,1 1,1 2,4-1,-23 15,1 1,0 0,0 0,1 1,0 1,1 0,0 1,0 1,0 0,0 0,1 2,0 0,0 0,0 2,0 0,0 0,1 2,-13-1,0 1,-1-1,1 1,-1 0,1-1,-1 1,1 1,-1-1,0 0,0 1,1-1,-1 1,0-1,0 1,0 0,-1 0,1 0,0 0,-1 0,1 1,-1-1,0 0,0 1,0-1,0 0,0 1,0 0,-1-1,1 1,-1-1,0 1,0 0,0-1,0 1,0 0,0-1,-1 1,1-1,-1 1,0-1,0 1,0-1,0 1,0 0,-3 10,1 0,-2 0,0 0,0 0,-1-1,-1 0,0 0,0-1,-1 0,-1 0,0-1,0 0,-1 0,0-1,-1-1,0 0,0 0,-10 4,17-11,-1 0,1 0,-1 0,1-1,-1 0,1 1,-1-2,1 1,-1-1,1 1,-1-1,1 0,0-1,-1 1,1-1,0 0,0 0,0 0,0 0,0-1,1 0,-1 0,1 0,0 0,-1 0,1-1,1 1,-1-1,1 0,-1 0,1 0,0 0,0 0,1 0,-1-1,-7-19</inkml:trace>
  <inkml:trace contextRef="#ctx0" brushRef="#br0" timeOffset="5301.267">0 282,'425'0,"-317"-21,-143 2,25 16,1-1,-1 0,1-1,0 0,0 0,0-1,1 0,0-1,0 0,0 0,1-1,0 1,1-1,0-1,0 0,0 1,1-2,1 1,-1-1,-2-10</inkml:trace>
  <inkml:trace contextRef="#ctx0" brushRef="#br0" timeOffset="7720.199">2145 536,'-87'124,"-2"7,-42 27,115-141</inkml:trace>
  <inkml:trace contextRef="#ctx0" brushRef="#br0" timeOffset="8004.822">1863 423,'9'24,"14"18,6 6,0 0,-1-4,-1-3,-4-6,-2-2,1-3,1-2,-4 0,-4-1,0-5,-3 0,1-1,-1 2,2-3,-2-5</inkml:trace>
  <inkml:trace contextRef="#ctx0" brushRef="#br0" timeOffset="10475.218">2483 649,'-4'46,"-2"0,-2 0,-2-1,-2 0,-2 0,-2-2,-15 30,223-433,-185 347,1-1,0 2,1-1,0 1,1 0,0 1,1 0,0 1,7-5,-17 14,0 1,0 0,0-1,0 1,0 0,0-1,0 1,0 0,0 0,0 0,0 0,0 0,0 0,0 0,0 0,0 1,0-1,0 0,0 1,0-1,0 0,0 1,0-1,0 1,0-1,0 1,-1 0,1-1,0 1,0 0,-1 0,1 0,-1-1,1 1,-1 0,1 0,-1 0,1 0,-1 0,0 0,1 0,-1 0,0 0,0 0,0 0,0 0,0 0,0 0,0 0,0 0,0 0,-1 1,4 59,-51 128,47-188,0 0,0 0,0 1,0-1,0 0,1 1,-1-1,1 1,-1-1,1 1,-1-1,1 1,0-1,0 1,0-1,0 1,0-1,0 1,0-1,0 1,1-1,-1 1,0-1,1 1,0-1,-1 1,1-1,0 0,0 1,-1-1,1 0,0 0,0 1,0-1,1 0,-1 0,0 0,0 0,1-1,-1 1,0 0,1 0,-1-1,1 1,-1-1,1 1,-1-1,1 0,-1 1,1-1,-1 0,1 0,-1 0,1 0,-1-1,1 1,-1 0,1-1,-1 1,1-1,-1 1,1-1,-1 1,0-1,1 0,-1 0,87-105,-60 65,131-171,-133 201,-26 43,-8 3,2 0,1 0,2 0,2 0,0 0,5 29,1-36,1-4</inkml:trace>
  <inkml:trace contextRef="#ctx0" brushRef="#br0" timeOffset="10955.904">3443 621,'-28'16,"-4"1,0 2,1 1,0 1,2 2,1 0,-16 19,40-37,0 0,0 0,1 1,0 0,0-1,0 1,1 0,0 0,0 0,0 1,1-1,0 0,0 1,1-1,0 1,0-4,0-1,0 1,0 0,0-1,1 1,0-1,-1 1,1-1,0 1,0-1,0 1,1-1,-1 0,1 1,-1-1,1 0,0 0,-1 0,1-1,0 1,0 0,0-1,1 1,-1-1,0 1,1-1,-1 0,1 0,-1 0,1-1,-1 1,1 0,-1-1,1 0,0 0,0 0,10-1,0-2,0 0,-1 0,1-1,-1-1,0 0,-1 0,1-1,-1-1,0 0,-1 0,1-1,-1-1,-1 1,0-2,0 1,-1-1,6-9,56-83,-69 102,-1-1,1 1,0-1,0 1,0 0,-1-1,1 1,0 0,0 0,0-1,0 1,0 0,0 0,0 0,0 0,0 0,-1 0,1 0,0 1,0-1,0 0,0 0,0 1,0-1,-1 1,1-1,0 0,0 1,-1 0,1-1,0 1,0-1,-1 1,1 0,-1-1,1 1,-1 0,1 0,-1 0,1-1,-1 1,0 0,1 0,-1 0,0 0,0 0,0 0,1 0,15 48,-15-43,0 0,0 0,0 0,0 0,1 0,0 0,0 0,1-1,0 1,0-1,0 0,0 0,1 0,0 0,0-1,0 1,0-1,1 0,0 0,0-1,0 1,0-1,0 0,1 0,0-1,10-1</inkml:trace>
  <inkml:trace contextRef="#ctx0" brushRef="#br0" timeOffset="11475.172">3303 282,'227'18,"-145"-3,-82-16,0 1,-1-1,1 1,0-1,-1 0,1 1,0-1,0 1,0-1,0 1,-1-1,1 0,0 1,0-1,0 0,0 1,0-1,0 1,1-1,-1 0,0 1,0-1,0 1,1-1,-1 1,0-1,0 0,1 1,-1-1,0 1,1-1,-1 1,1 0,-1-1,1 1,-1-1,1 1,-1 0,1-1,-1 1,1 0,-1 0,1-1,0 1,-1 0,1 0,-1 0,1 0,0 0,-1 0,1 0,-1 0,1 0,0 0,-1 0,1 0,-1 0,1 1,0-1,-1 0,-148-107,132 99</inkml:trace>
  <inkml:trace contextRef="#ctx0" brushRef="#br0" timeOffset="11737.101">3217 1,'58'0,"28"0,5 0,-9 0,-13 0,-14 0,-15 0</inkml:trace>
  <inkml:trace contextRef="#ctx0" brushRef="#br0" timeOffset="12592.072">3867 649,'38'-5,"23"-1,5 0,-3 1,-9 2,-12 5,-9 4,-10-1</inkml:trace>
  <inkml:trace contextRef="#ctx0" brushRef="#br0" timeOffset="12836.712">3838 875,'38'0,"23"-5,5-1,-3 0,-8 1,-13 1</inkml:trace>
  <inkml:trace contextRef="#ctx0" brushRef="#br0" timeOffset="15527.345">4318 1129,'36'-84,"3"2,4 2,7-5,-11 36,-38 50,1-1,0 1,-1 0,1 0,-1 0,1 0,-1 0,0 0,1 0,-1 0,0 1,0-1,0 0,0 1,0-1,0 1,0-1,0 1,-1-1,1 1,0 0,-1-1,0 1,1 0,-1-1,0 1,0 0,0 0,0-1,0 1,0 0,0 0,-1-1,1 1,-1 0,1-1,-1 2,1-1,2 115,-2-117,0 1,0 0,0-1,0 1,0 0,0-1,1 1,-1 0,0-1,0 1,1 0,-1-1,0 1,1-1,-1 1,1-1,-1 1,1-1,-1 1,1-1,-1 1,1-1,-1 1,1-1,-1 0,1 1,0-1,-1 0,1 0,0 1,-1-1,1 0,0 0,-1 0,1 0,0 0,0 0,-1 0,1 0,0 0,-1 0,1-1,0 1,-1 0,1 0,0-1,-1 1,1 0,-1-1,1 1,0 0,-1-1,1 1,-1-1,1 1,-1-1,0 1,1-1,-1 1,1-1,-1 0,0 1,1-1,-1 0,0 1,0-1,29-42,74-165,-1 45,-101 162,-1 0,0 1,1-1,-1 0,0 0,1 1,-1-1,1 0,-1 1,1-1,0 1,-1-1,1 1,-1-1,1 1,0-1,0 1,-1-1,1 1,0 0,0 0,-1-1,1 1,0 0,0 0,-1 0,1 0,0 0,0 0,0 0,0 0,-1 0,1 0,0 0,0 0,-1 1,1-1,0 0,0 1,-1-1,1 0,0 1,-1-1,1 1,0-1,-1 1,1 0,-1-1,1 1,-1-1,1 1,-1 0,1-1,-1 1,0 0,1 0,-1-1,0 1,0 0,1 0,-1 0,0-1,0 1,0 0,0 0,0 0,5 60,-5-58,8 177,9-11,-17-145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1,'5'5,"6"1,6 0,5-1,4-1,2-2,1-1,0 0,0-1,1-1,-1 1,0 0,-1-5,0-2,0 1,1 1,-1 1,-5 2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3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29 676,'-29'306,"34"-404,5 57,0 0,3 1,2 0,1 1,1 1,3 0,1 2,2 0,1 1,9-7,-32 40,0 0,1 0,-1 0,0 0,1 1,0-1,-1 1,1-1,0 1,0-1,0 1,0 0,0 0,0 0,0 0,0 0,0 1,0-1,1 1,-1-1,0 1,1 0,-1 0,0 0,0 0,1 0,-1 0,0 1,0-1,1 1,-1-1,0 1,0 0,0 0,0 0,0 0,0 0,0 1,0-1,0 1,-1-1,1 1,-1 0,1-1,-1 1,1 0,-1 0,0 0,0 0,0 0,0 0,0 0,-1 1,1-1,0 1,13 135,-8-118</inkml:trace>
  <inkml:trace contextRef="#ctx0" brushRef="#br0" timeOffset="1971.937">452 224,'29'-19,"0"1,2 2,0 0,0 3,7-2,-39 16,0 0,1-1,-1 1,1 0,-1 0,0 0,1 0,0 0,-1 0,1 0,0 0,-1 0,1 0,0 0,0 0,0 0,0 0,0 0,0 0,0 0,0 0,0 0,0 0,1 0,-1 0,0 0,1 0,-1 0,1 0,-1 0,1 0,-1-1,1 1,0 0,-1 0,1 0,0-1,0 1,0 0,-1-1,1 1,0-1,0 1,0-1,0 1,0-1,0 0,0 0,0 1,0-1,0 0,0 0,0 0,0 0,0 0,0 0,0 0,0 0,0-1,1 1,-136 136,133-135,0 0,0 0,0 0,0 0,1 0,-1 0,0 1,1-1,-1 0,1 1,0-1,-1 0,1 1,0-1,0 0,0 1,0-1,0 0,0 1,0-1,0 0,0 1,1-1,-1 0,0 1,1-1,0 0,-1 0,1 1,0-1,-1 0,1 0,0 0,0 0,0 0,0 0,0 0,0 0,0 0,0-1,0 1,1 0,-1-1,0 1,0-1,1 1,-1-1,0 0,1 1,67 11,-11-12,-33-1</inkml:trace>
  <inkml:trace contextRef="#ctx0" brushRef="#br0" timeOffset="3070.033">481 902,'-11'0,"0"0,0 1,0 0,0 1,1 1,-1-1,1 2,-1-1,1 1,0 1,1 0,-1 1,1-1,0 2,0-1,1 1,-1 1,2-1,-1 1,1 1,0-1,1 1,0 1,1-1,0 1,0 0,1 0,0 0,1 0,0 1,0 0,1 0,1 2,-1-8,1 0,0 0,0 0,1 0,-1 0,1 0,0 0,1 0,-1 0,1 0,0 0,0 0,0-1,1 1,0 0,0 0,0-1,0 0,1 1,0-1,0 0,0 0,0 0,1-1,-1 1,1-1,0 0,0 0,0 0,1 0,0 0,4-1,-1 1,1-2,0 1,0-1,1 0,-1-1,0 0,0-1,0 0,0 0,0-1,0 0,0 0,-1-1,1 0,-1-1,1 0,-1 0,-1-1,1 0,0 0,-1-1,0 0,-4 3,-1 1,0-1,-1 1,1-1,0 0,-1 0,0 0,0 0,0 0,0 0,0 0,0 0,-1 0,1 0,-1-1,0 1,0 0,0 0,-1 0,1-1,-1 1,1 0,-1 0,0 0,-1 0,1 0,0 0,-1 0,1 1,-1-1,0 0,0 1,0-1,0 1,-1 0,1 0,-1 0,0-1,0 1,3 2,-1 0,0 0,0 0,0 0,0 0,1 0,-1-1,0 1,0 0,0-1,1 1,-1 0,0-1,0 1,1-1,-1 1,0-1,1 0,-1 1,1-1,-1 1,1-1,-1 0,1 0,-1 1,1-1,0 0,-1 0,1 1,0-1,0 0,0 0,-1 0,1 0,0 1,0-1,0 0,0 0,1 0,-1 0,0 1,0-1,0 0,1 0,-1 0,0 1,1-1,-1 0,0 0,1 1,-1-1,1 0,0 1,-1-1,1 0,-1 1,1-1,0 1,67 0,-42 6</inkml:trace>
  <inkml:trace contextRef="#ctx0" brushRef="#br0" timeOffset="3385.727">791 986,'-19'38,"-16"28,-2 7,0-5,7-8,4-14,5-11,8-7,0-2,3-2,2-4</inkml:trace>
  <inkml:trace contextRef="#ctx0" brushRef="#br0" timeOffset="3972.747">819 1410,'-44'109,"44"-109,-1 1,1-1,-1 0,1 0,0 0,-1 0,1 0,-1 0,1 0,-1 0,1 0,-1 0,1 0,-1 0,1 0,-1 0,1-1,0 1,-1 0,1 0,-1 0,1-1,0 1,-1 0,1-1,0 1,-1 0,1-1,0 1,-1 0,1-1,0 1,0 0,-1-1,1 1,0-1,0 1,0-1,0 1,0 0,-1-1,1 1,0-1,0 1,0-1,0 1,0-1,1 1,-1-1,0 1,0-1,0 1,0 0,0-1,0 1,1-1,-1 1,0 0,0-1,1 1,-1-1,0 1,1 0,-1 0,0-1,1 1,-1 0,1-1,-1 1,0 0,9-22,0-1,2 2,0 0,1 0,1 1,1 0,1 2,1-1,0 2,1 0,1 1,15-10,52-34,-82 58,0 1,-1 0,1 0,1 0,-1 0,0 0,0 0,0 1,0 0,0 0,1 0,-1 0,0 0,0 0,0 1,1 0,-1-1,0 1,0 0,0 1,0-1,-1 0,1 1,0 0,0 0,-1 0,1 0,-1 0,0 0,2 2,-2 0,0 0,0 0,0 0,0 0,-1 1,0-1,0 0,0 1,0-1,-1 1,1-1,-1 1,0-1,-1 1,1-1,-1 1,0-1,0 0,0 1,-1-1,0 0,1 0,-1 0,-1 0,1 0,0 0,-1-1,0 1,0-1,0 0,0 0,-1 0,1 0,-1 0,0-1,0 1,0-1,0 0,0-1,0 1,0-1,-1 1,1-1,0 0,-1-1,1 1,-3-1,-47-1,35-5</inkml:trace>
  <inkml:trace contextRef="#ctx0" brushRef="#br0" timeOffset="6900.257">1582 450,'-10'46,"-1"0,-2-1,-3 0,-1-1,-4 2,12-31,-2 0,0-1,-1 0,0 0,-1-2,-1 0,0 0,0-1,-1-1,-1 0,1-1,-2-1,1 0,-1-1,0-1,-1-1,1 0,-6-1,-103 11,122-16,1 1,-1 0,0-1,1 0,-1 0,0 0,1 0,-1 0,1-1,-1 0,1 1,0-1,0-1,0 1,0 0,0-1,0 1,1-1,-1 0,1 0,0 0,0 0,0 0,0-1,0 1,1-1,-1 1,1-1,0 1,0-1,1 0,-1 0,2-6,0-1,0 1,1-1,1 1,0 0,0 0,1 0,0 0,1 0,0 1,0 0,1 0,0 0,1 1,0 0,0 0,1 0,-5 6,0-1,-1 1,1-1,0 1,1 0,-1 0,0 0,1 0,-1 1,1 0,-1-1,1 1,0 0,-1 1,1-1,0 1,0 0,-1 0,1 0,0 0,0 0,0 1,-1 0,1 0,0 0,-1 0,1 0,-1 1,1 0,-1-1,0 1,0 1,0-1,0 0,0 1,0-1,-1 1,1 0,-1 0,0 0,1 0,-2 0,3 4,13 13,2-1,0-1,1 0,1-2,0 0,1-2,1 0,0-1,1-2,22 8,-4 1,-3 4,-25-12</inkml:trace>
  <inkml:trace contextRef="#ctx0" brushRef="#br0" timeOffset="7475.03">1158 224,'338'-29,"-245"45,-103-21,1-1,-1-1,2 0,-1 0,1-1,0 0,1 0,-1-1,2 0,-1 0,-1-4,-40-80,44 71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0 423,'36'-5,"138"-30,-166 32,0 0,0 0,0-1,0 0,0 0,-1-1,0 0,0-1,0 1,-1-1,0 0,0-1,0 0,-1 0,0 0,0 0,-1-1,2-3,3-1,-9 35,-1-6,22 110,-48 208,22-189,20-177,14-21,-12 26</inkml:trace>
  <inkml:trace contextRef="#ctx0" brushRef="#br0" timeOffset="396.919">705 282,'-315'226,"312"-225,0 0,0 0,1 0,-1 1,1-1,-1 1,1-1,0 1,0 0,0 0,-1 0,2 0,-1 1,0-1,0 1,1-1,0 1,-1-1,1 1,0 0,0-1,0 1,1 0,-1 0,1 0,-1 0,1-1,0 1,0 0,0 0,1 0,-1 0,1 0,-1 0,1-1,0 1,0 0,0 0,1 0,15 15,1-1,0-1,2 0,0-2,0 0,20 9,36 26,-74-49,-1 1,0 0,1-1,-1 1,0 0,0 0,0 0,1 0,-1 0,0 0,0 0,0 0,0 0,-1 0,1 1,0-1,0 0,-1 1,1-1,-1 0,1 1,-1-1,0 1,1-1,-1 1,0-1,0 1,0-1,0 1,-1 1,-6 4</inkml:trace>
  <inkml:trace contextRef="#ctx0" brushRef="#br0" timeOffset="1081.578">254 1,'5'0,"16"0,9 0,4 0,2 0,3 0,1 0,-2 0,-3 0,-2 0,-3 0,0 0,-2 0,0 4,-5 3</inkml:trace>
  <inkml:trace contextRef="#ctx0" brushRef="#br0" timeOffset="1600.187">932 85,'25'-1,"-18"0,-1 0,0 0,0 0,0 1,0 0,0 0,1 1,-1 0,0 0,0 0,0 1,0 0,0 0,-1 0,1 1,0 0,-1 0,0 0,0 0,0 1,4 4,-9-2,1 0,-1 0,-1 1,1-1,-1 0,0 0,-1 0,1 0,-1 0,0-1,-1 1,0 0,1-1,-2 0,1 0,-1 0,1 0,-1 0,-1-1,1 1,-1-1,1 0,-1-1,-1 2,-98 103,103-107,1 0,0 1,-1-1,1 1,0-1,0 1,0-1,0 1,0-1,0 0,1 1,-1-1,0 1,1-1,-1 1,1-1,-1 0,1 0,0 1,0-1,0 0,-1 0,1 0,0 1,0-1,0 0,1-1,-1 1,0 0,0 0,0 0,1-1,-1 1,0 0,1-1,-1 1,1-1,-1 0,0 0,1 1,0-1,64 16,16-11,-57-5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32,'1'-2,"1"0,-1 1,0-1,0 0,1 1,-1 0,1-1,-1 1,1 0,0 0,-1 0,1 0,0 0,0 0,0 0,0 0,0 1,0-1,0 1,0 0,0 0,0-1,0 1,0 0,0 1,0-1,0 0,0 0,0 1,1 0,51 6,-31-3,0 0,0-2,1-1,0-1,-1-1,1 0,14-5,-7-1,-1 2,1 1,0 1,0 2,0 1,9 2,-17 2,-5 3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57,'1'55,"-13"145,6-173,1 0,1 0,1 0,2 1,0-1,2 3,0-30</inkml:trace>
  <inkml:trace contextRef="#ctx0" brushRef="#br0" timeOffset="342.513">0 57,'73'14,"0"-3,1-3,0-4,38-3,84-28,-122 21,-73 7,0-1,-1 1,1-1,0 1,-1 0,1-1,-1 1,1 0,-1 0,1-1,-1 1,0 0,1 0,-1 0,0-1,0 1,1 0,-1 0,0 0,0 0,0 0,0 0,0-1,0 1,0 0,-1 0,1 0,0 0,0 0,-1-1,1 1,0 0,-1 0,1 0,-1-1,1 1,-1 0,1-1,-1 1,0 0,1-1,-1 1,0-1,1 1,-1-1,0 1,0-1,0 0,1 1,-1-1,0 0,0 0,0 1,0-1,0 0,1 0,-6 4,-8 10</inkml:trace>
  <inkml:trace contextRef="#ctx0" brushRef="#br0" timeOffset="4433.028">0 537,'21'-7,"0"0,1 1,-1 2,1 0,0 1,0 1,1 1,-1 1,21 3,2-2,237-1,-259-4,-5-2</inkml:trace>
  <inkml:trace contextRef="#ctx0" brushRef="#br0" timeOffset="5850.306">1242 1,'-43'43,"-21"20,4 4,-36 49,-91 104,105-110,69-94</inkml:trace>
  <inkml:trace contextRef="#ctx0" brushRef="#br0" timeOffset="6612.199">1017 650,'68'-94,"-45"64,2 2,1 1,1 1,1 2,1 0,2 2,0 2,10-5,-40 24,1 0,-1 0,1 0,-1 0,1 0,-1 1,1-1,0 1,-1-1,1 1,0-1,-1 1,1 0,0 0,0-1,-1 2,1-1,0 0,0 0,-1 0,1 1,0-1,-1 1,1-1,0 1,-1 0,1 0,-1-1,1 1,-1 0,0 1,1-1,-1 0,0 0,0 0,1 1,-1-1,0 1,0-1,-1 1,1-1,0 1,0-1,-1 1,1 0,-1-1,1 1,-1 0,0 0,0-1,0 1,0 0,0 0,2 24,-3-24,1 1,-1-1,0 0,1 0,-1 1,1-1,0 0,0 1,0-1,0 0,0 1,0-1,1 0,-1 0,1 1,0-1,0 0,-1 0,1 0,0 0,1 0,-1 0,0 0,1 0,-1 0,1 0,-1-1,1 1,0-1,0 1,0-1,0 0,0 0,0 1,0-1,0-1,0 1,0 0,1-1,-1 1,0-1,1 1,-1-1,0 0,1 0,1 0,124-73,-89 45,-26 19,55-29,-66 37,0 0,-1 1,1-1,0 1,-1-1,1 1,0 0,-1 0,1 0,0 0,0 0,-1 0,1 0,0 0,0 1,-1-1,1 1,0-1,-1 1,1 0,-1 0,1-1,-1 1,1 0,-1 0,1 1,-1-1,0 0,0 0,0 1,0-1,0 0,0 1,0-1,0 1,0-1,0 1,0 1,2 13,1-1,-2 0,0 1,-1-1,-1 1,0 0,-1-1,-2 9,1 24,5 33,3-63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5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1 229,'1'2,"0"0,1 0,-1-1,1 1,0 0,0-1,0 1,-1-1,1 0,0 1,1-1,-1 0,0 0,0 0,0-1,1 1,-1 0,0-1,1 0,-1 1,0-1,1 0,-1 0,3-1,-2 2,349 2,66-32,-234 11,249-19,24 7,186 2,252 29,-435 27,158-29,-272 30,146-28,-172 25,-48-13,-111-1,0-6,9-8,142 4,36 24,594-26,-448-27,211-3,-203 20,80-9,-85-8,456 27,-463-27,-56 15,211-7,-147-7,88 15,128-6,-616 17,415-28,741 28,-211 0,-493 28,793-28,-745-17,141 4,-473 15,318-2,-323 26,63 6,445-34,-599-25,83 27,-111 27,-98-26,-32-1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1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113 281,'8'-2,"0"0,0 0,0-1,0 1,0-2,-1 1,1-1,-1 0,0-1,0 0,-1 0,0 0,0-1,0 0,0 0,-1 0,0-1,0 0,1 0,-5 6,-1 0,1 0,-1 0,1 0,0 0,-1 1,1-1,0 0,-1 0,1 0,0 1,0-1,0 1,0-1,0 1,-1-1,1 1,0-1,0 1,0 0,0-1,1 1,-1 0,0 0,0 0,0 0,0 0,0 0,0 0,0 0,0 0,0 0,0 1,0-1,0 1,0-1,0 0,0 1,0-1,0 1,0 0,-1-1,1 1,0 0,0-1,-1 1,1 0,0 0,-1 0,1 0,-1 0,1 0,-1 0,1 0,-1 0,0 0,1 0,-1 0,0 0,0 0,0 0,0 0,0 0,29 174,-15 24,-11 198,-5-208,-9-127,-15-94,20 6,0-1,1 1,2-1,1 1,1-1,1 0,1 0,5-23,0-6,2 1,3 0,2 1,2 0,3 1,2 1,3 0,1 2,3 1,2 1,2 1,2 2,1 1,3 2,4-1,-30 32,0 0,0 0,1 1,0 1,1 0,0 0,1 2,-1-1,15-4,-26 12,0-1,0 1,1-1,-1 1,0 0,0 0,0 0,1 0,-1 0,0 1,0-1,0 1,0-1,0 1,0 0,0 0,0 0,0 0,0 0,0 0,0 0,0 1,-1-1,1 1,-1-1,1 1,-1 0,0-1,1 1,-1 0,0 0,0 0,0 0,0 0,-1 0,1 1,11 80,-17-40,-3-1,-1 1,-2-1,-2-1,-1 0,-3-1,-1 0,-2-2,-10 14,21-36,0 0,-1-1,0-1,-1 0,-1 0,0-1,-1 0,0-1,-1-1,-1 0,1-1,-2-1,1 0,-1-1,-1 0,1-2,-1 0,-18 4,11-7</inkml:trace>
  <inkml:trace contextRef="#ctx0" brushRef="#br0" timeOffset="829.23">1130 591,'-53'32,"2"2,2 2,1 2,2 2,-24 29,61-62,1 1,0 0,0 1,1 0,0 0,1 1,0-1,0 1,1 1,1-1,-1 1,2-1,-1 1,0 9,4-17,0 0,0 0,0 0,0-1,1 1,-1 0,1 0,0-1,0 1,0-1,0 1,0-1,0 1,1-1,0 1,-1-1,1 0,0 0,0 0,0 0,0 0,0-1,0 1,1 0,-1-1,0 0,1 1,0-1,-1 0,1 0,-1-1,1 1,1 0,3 0,0 0,-1 0,1-1,0 0,0 0,0 0,0-1,0 0,0 0,-1-1,1 0,6-3,8-7,-1-2,0 0,-1-1,-1-2,0 1,-1-2,-1 0,-1-1,0-1,-1-2,23-26,49-59,-86 107,1 0,-1-1,1 1,-1-1,1 1,-1 0,1-1,-1 1,1 0,0-1,-1 1,1 0,-1 0,1 0,0-1,-1 1,1 0,0 0,-1 0,1 0,-1 0,1 0,0 0,-1 0,1 1,0-1,-1 0,1 0,-1 0,1 1,-1-1,1 0,0 1,-1-1,1 0,-1 1,1-1,-1 1,0-1,1 1,-1-1,1 1,-1-1,0 1,1-1,-1 1,0 0,0-1,0 1,1-1,-1 1,0 0,0-1,0 1,0 0,0 0,3 39,-16 40,10-71,0 0,0 1,1-1,1 1,-1-1,2 1,-1 0,1 0,1-1,0 1,0 0,1-1,0 1,1-1,0 0,3 7,-2-12,0-1,1 1,-1-1,1 0,0 0,0-1,0 1,0-1,0 0,1-1,-1 1,0-1,1 0,-1 0,1-1,0 0,-1 0,1 0,-1 0,1-1,-1 0,1 0,-1-1,1 0,-1 1,0-2,0 1,0-1,0 1,0-1,-1-1,1 1,-1-1,0 1,1-2,20-20,-1-1,0-1,-2-1,-2-1,0 0,-2-2,9-22,-24 49,17-31,-9 18,-1 0,-1 0,0-1,-2 0,0-1,-1 0,3-14,-8 32,-1-1,0 1,1 0,-1 0,0-1,0 1,0 0,0 0,0-1,0 1,0 0,0 0,-1-1,1 1,0 0,-1 0,1 0,-1-1,1 1,-1 0,0 0,1 0,-1 0,0 0,0 0,0 0,0 0,1 0,-1 1,-1-1,1 0,0 1,0-1,0 0,0 1,0 0,-1-1,1 1,0 0,0-1,0 1,-1 0,1 0,0 0,-1 0,1 0,0 0,0 0,-1 1,1-1,0 0,0 1,0-1,-1 1,1-1,0 1,0 0,-9 5,1 1,0 0,1 1,-1 0,2 0,-1 1,1 0,0 0,1 0,0 1,1 0,0 0,0 1,1-1,-1 4,5-12,-1 0,1 0,-1 0,1 0,-1 0,1 0,0 0,0 0,0 0,0 0,0-1,1 1,-1 0,1 0,-1 0,1 0,0 0,-1 0,1-1,0 1,0 0,0-1,0 1,1-1,-1 1,0-1,1 1,-1-1,1 0,-1 0,1 0,0 1,-1-2,1 1,0 0,0 0,0-1,0 1,0-1,-1 1,3-1,82-1,-51-8,-26 6,0 0,0 1,0 0,0 0,0 1,1 0,-1 1,0 0,1 0,5 2,-12 0,0 1,-1 0,0 0,1 0,-1 0,0 0,0 0,-1 1,1-1,-1 1,0-1,0 1,0-1,0 1,0 0,-1 0,0-1,0 1,0 0,0 0,0-1,-1 1,0 0,0-1,0 1,0 0,0-1,-1 0,-1 4,-2 17,1-1,2 0,0-1,1 1,1 0,1 0,4 14,1-12</inkml:trace>
  <inkml:trace contextRef="#ctx0" brushRef="#br0" timeOffset="4784.279">2258 704,'-20'10,"0"1,0 0,1 2,1 0,0 1,1 1,0 1,1 0,1 1,1 0,0 2,1-1,-2 7,12-21,0 0,0 1,0-1,1 1,-1 0,1-1,0 1,1 0,-1 1,1-1,0 0,0 0,1 0,-1 1,1-1,0 0,1 0,-1 1,1-1,0 0,0 0,1 0,0 0,0 0,0 0,0 0,1-1,-1 1,1-1,0 1,1-1,-1 0,1-1,0 1,0 0,0-1,0 0,1 0,-1 0,1-1,0 0,-1 1,1-2,0 1,3 0,-1-2,1 0,-1-1,0 0,0 0,0 0,0-1,0 0,0-1,0 0,0 0,-1 0,0-1,0 1,0-2,0 1,0-1,-1 0,0 0,0 0,2-3,81-123,-85 126,80-196,-88 213,1 0,1 1,0-1,1 1,0 0,1 0,0 0,1 0,0 0,1-1,1 1,0 0,1 0,0-1,1 1,0-1,1 0,4 7,-4-12,0 0,0-1,0 0,1 0,0 0,0 0,1-1,0 0,0-1,0 1,0-1,1 0,-1-1,1 0,0 0,0-1,0 0,0 0,1-1,-1 0,0-1,1 0,-1 0,0 0,1-1,-1-1,0 1,0-1,0-1,0 1,0-1,0-1,-1 1,0-1,0-1,3-1,16-18,-1 0,-1-1,-1-2,-2 0,-1-1,-1-2,7-14,-12 22,14-26,-2-1,-2 0,-3-2,-2-1,-2 0,8-44,-21 51,-4 44,0 0,0 1,0-1,0 0,0 0,0 0,0 1,0-1,0 0,-1 0,1 0,0 1,0-1,-1 0,1 1,-1-1,1 0,-1 1,1-1,-1 0,1 1,-1-1,1 1,-1-1,0 1,1-1,-1 1,0-1,1 1,-1 0,0-1,0 1,1 0,-1 0,0 0,0-1,0 1,1 0,-1 0,0 0,0 0,0 0,1 1,-1-1,0 0,0 0,0 0,1 1,-1-1,0 1,-8 4,1 1,0 0,1 0,0 1,0 0,0 1,1-1,0 1,0 1,1-1,-3 6,-10 19,2 1,2 0,1 1,1 0,2 1,2 1,1-1,1 9,4-28,0-1,2 1,0 0,1 0,0 0,1 0,1 0,1-1,1 2,-4-13,1 1,0-1,0 0,1 1,0-1,-1 0,2 0,-1-1,1 1,-1-1,1 1,0-1,1 0,-1-1,1 1,0-1,0 0,0 0,0 0,0-1,0 0,1 0,0 0,-1-1,1 0,0 0,5 1,9-5,0 0,0-2,0 0,0-1,-1-1,0 0,-1-2,1 0,-2-1,1-1,-2 0,1-2,-2 0,1 0,-2-2,0 0,-1 0,1-2,20-23,-1-1,-1-1,-3-2,-2-1,-1-1,-3-2,-2 0,-2-1,-2-1,7-33,-24 83,10-95,-10 93,0-1,0 1,0-1,-1 1,1-1,-1 1,1 0,-1-1,0 1,0 0,0 0,0 0,-1 0,1 0,0 0,-1 0,0 0,1 0,-1 0,0 1,0-1,0 1,0 0,0-1,0 1,0 0,-1 0,1 0,0 1,0-1,-1 0,1 1,-1-1,1 1,-3 0,-2 2,0-1,0 2,0-1,1 1,-1 0,1 0,0 1,-1 0,2 0,-1 0,0 1,1 0,0 0,0 0,0 0,1 1,0 0,-4 6,-8 14,1 0,1 1,2 0,0 1,2 0,1 1,1 0,2 1,1 0,0 11,3-23,2 0,0 0,1 1,1-1,0 0,1 0,1 0,1 0,1-1,0 0,2 0,-1 0,2-1,0-1,1 1,1-1,0-1,1 0,0 0,10 7,-18-18,1 1,-1-1,1 0,-1 0,1 0,0-1,0 0,0 0,0 0,0 0,0-1,1 0,-1 0,1 0,-1-1,1 1,-1-2,0 1,1 0,-1-1,1 0,-1 0,0-1,0 1,1-1,-1-1,0 1,4-3,70-31,-61 30,0-1,0-1,-1 0,0-2,-1 0,0 0,-1-2,0 0,0 0,-1-2,6-7,-17 18,-1 1,0-1,1 0,-1 0,0 0,0 0,-1 0,1 0,-1 0,1-1,-1 1,0 0,0-1,-1 1,1-1,-1 1,1-1,-1 0,0 1,-1-1,1 1,0-1,-1 1,0-1,0 1,0-1,0 1,-1 0,1 0,-1-1,0 1,0 0,0 0,0 1,-1-1,1 0,-1 1,1 0,-1-1,0 1,0 0,0 0,0 1,0-1,-1 1,1-1,0 1,-1 0,1 0,-1 1,1-1,-1 1,1-1,-4 1,-1 4,-1 0,1 1,0 0,0 0,0 1,1 0,-1 0,2 1,-1 0,1 0,0 0,0 1,1 0,0 0,0 0,1 1,0 0,1 0,0 0,0 0,1 0,0 0,1 1,-1 2,1-5,-1-1,1 1,0-1,0 1,1 0,0 0,0-1,1 1,0 0,0-1,0 1,1-1,0 1,0-1,1 0,-1 0,2 0,-1 0,0 0,1 0,0-1,1 0,-1 0,1 0,0-1,0 1,0-1,1 0,-1-1,1 1,0-1,0 0,0-1,1 1,-1-1,1 0,-1-1,4 1,6 0,0-1,0-1,0 0,1-1,-1 0,0-2,0 0,-1 0,1-2,-1 0,0-1,0 0,0-1,-1-1,0 0,-1-1,0 0,11-11,23-22,-2-2,-2-1,-1-3,4-11,-44 56,25-33,-2 0,-2-1,-1-2,-2 0,-1-1,-3-1,-1 0,-2-2,-2 1,-2-1,2-22,-21-25,10 88,-1 1,0-1,0 0,0 0,1 1,-2-1,1 0,0 1,0-1,0 1,-1 0,1-1,-1 1,1 0,-1 0,1 0,-1 0,0 0,0 0,1 0,-1 1,0-1,0 1,0-1,0 1,0 0,0-1,0 1,0 0,1 0,-1 1,0-1,0 0,0 1,0-1,0 1,0-1,1 1,-1 0,0 0,0 0,1 0,-1 0,0 0,-8 7,1 0,-1 1,2 0,-1 0,1 1,0 0,1 0,1 0,-1 1,2 1,-1-1,2 1,-1-1,2 1,-1 1,2-1,-1 0,2 1,0-1,0 5,3 262,26-64,-1-75,2-33,-19-89</inkml:trace>
  <inkml:trace contextRef="#ctx0" brushRef="#br0" timeOffset="7702.664">5815 648,'-8'-4,"0"0,1 1,-1 0,0 1,-1 0,1 0,0 1,0 0,-1 0,1 1,-1 0,1 1,0-1,-1 2,1-1,0 1,0 0,0 1,0 0,0 0,1 1,-1 0,1 0,0 1,0 0,1 0,-1 1,1-1,0 1,1 1,-1-1,-2 5,-8 13,1 1,0 1,2 0,1 1,1 0,2 1,-2 8,10-34,-1 1,0 0,1 0,0-1,0 1,0 0,0 0,0 0,1 0,-1 0,1 0,0 1,0-1,0 0,0 0,0 0,1 0,0 0,-1 0,1 0,0 0,0 0,1 0,-1-1,1 1,-1 0,1-1,0 1,0-1,0 1,0-1,0 0,1 0,-1 0,1 0,-1-1,1 1,0-1,-1 1,1-1,0 0,0 0,0 0,0 0,0-1,0 1,0-1,0 0,0 0,1 0,0 0,12-7,0 0,-1 0,0-2,-1 0,0 0,0-2,-1 1,0-2,-1 0,0 0,-1-1,0 0,-2-1,1-1,-2 1,1-1,-2-1,0 1,3-16,32-84,-33 141,35 132,-41-151,1 0,-1-1,1 0,1 0,-1 0,1 0,0 0,0-1,1 0,-1 0,1-1,1 1,-1-1,0-1,1 1,0-1,0 0,0-1,0 1,6 0,-4-1,1-1,0 0,-1 0,1-1,0 0,0-1,0 0,-1 0,1-1,-1 0,1-1,-1 0,0-1,0 0,0 0,0-1,-1 0,0 0,0-1,0 0,-1-1,0 1,0-2,3-4,15-19,-2-1,-2-1,-1-1,-1-1,-2-1,-2 0,9-31,2-1,-25 66,-1-1,1 0,0 1,0-1,1 1,-1-1,0 1,1-1,0 1,-1 0,1 0,0 0,0 0,0 0,0 0,1 0,-1 1,0-1,1 1,-1 0,1 0,-1 0,1 0,0 0,-1 0,1 1,0-1,0 1,-1 0,1 0,0 0,0 0,0 0,-1 0,1 1,0 0,0-1,-1 1,1 0,-1 0,1 1,-1-1,1 0,-1 1,0 0,1-1,-1 1,0 0,0 0,0 0,-1 0,1 1,0-1,58 126,-45-98,-3-4,2 0,0 0,1-1,2-1,0-1,2-1,6 6,-16-20,-8-5,1-1,-1 0,1 0,0 1,0-1,0-1,0 1,0 0,0 0,1-1,-1 1,1-1,-1 0,1 0,-1 0,1 0,0 0,-1-1,1 1,0-1,0 1,-1-1,1 0,2-1,4-6</inkml:trace>
  <inkml:trace contextRef="#ctx0" brushRef="#br0" timeOffset="7953.193">6915 421,'-38'39,"-28"26,-1 8,4-4,9-5,9-7,7-10,10-7,5-11,7-5,5-3,1-4,1 0,3 1,-3-1,0-5</inkml:trace>
  <inkml:trace contextRef="#ctx0" brushRef="#br0" timeOffset="8267.644">7197 591,'-24'38,"-8"23,2 5,5-3,8-8,11-14,6-12</inkml:trace>
  <inkml:trace contextRef="#ctx0" brushRef="#br0" timeOffset="8517.346">7113 224,'0'24,"0"8</inkml:trace>
  <inkml:trace contextRef="#ctx0" brushRef="#br0" timeOffset="8850.874">7620 478,'-36'34,"25"-25,0 1,1-1,0 2,1-1,0 2,1-1,0 1,-2 5,9-13,0-1,0 1,0 0,1-1,0 1,0 0,0 0,0 0,0-1,1 1,0 0,-1-1,1 1,1 0,-1-1,0 1,1-1,0 0,0 1,0-1,0 0,0 0,1 0,0-1,-1 1,1 0,0-1,0 0,0 0,0 0,1 0,-1 0,1-1,2 2,50 49,-54-48,0 0,-1 0,1 0,-1 1,0-1,0 0,0 0,-1 1,1-1,-1 0,0 1,0-1,-1 1,1-1,-1 0,0 0,0 1,0-1,-1 0,0 0,1 0,-1 0,-1 0,1-1,0 1,-1-1,0 1,0-1,0 0,0 0,-3 1,-2 3,0-1,-1 0,0 0,0-1,0-1,-1 1,1-1,-1-1,0 0,0 0,0-1,-11 1,-56-7,58-3</inkml:trace>
  <inkml:trace contextRef="#ctx0" brushRef="#br0" timeOffset="9615.698">8692 27,'-21'129,"3"94,0 9,-10-23,29-205,-1 1,1 0,-1 0,-1-1,1 1,-1 0,1 0,-2-1,1 1,0-1,-1 1,0-1,0 1,0-1,0 0,-1 0,0 0,0 0,0-1,-3 4,-4-5</inkml:trace>
  <inkml:trace contextRef="#ctx0" brushRef="#br0" timeOffset="10216.792">8382 506,'94'-11,"0"-4,-1-3,-1-5,20-11,-96 25,-1 0,-1-1,0 0,0-1,-1-1,0 0,-1-1,0 0,-1-1,-1 0,0-1,-1 0,-1-1,0 1,-1-2,-1 1,0-1,-1 0,2-16,16-31,10 13,-20 96,-14-17,-1 1,-1-1,-2 0,0 0,-2 0,-5 10,-2 13,-21 72,21-87,3 1,1 1,1 0,2 0,2 0,2 1,1-1,3 26,-1-62,0 0,0 0,0-1,0 1,0 0,1 0,-1 0,1 0,-1 0,1-1,0 1,0 0,0-1,0 1,0 0,0-1,0 1,0-1,1 0,-1 1,0-1,1 0,-1 0,1 0,0 0,-1 0,1 0,0 0,-1 0,1-1,0 1,0-1,0 0,0 1,-1-1,1 0,0 0,2 0,66-29,154-126,-222 153,-1 0,0 1,1-1,-1 1,1-1,-1 1,1 0,0 0,-1 0,1 0,0 0,0 0,0 0,0 0,0 1,0-1,0 1,0-1,0 1,0 0,0 0,0 0,0 0,0 0,0 0,0 1,0-1,0 1,0-1,0 1,0 0,0 0,0 0,-1 0,1 0,0 0,-1 0,1 1,-1-1,1 1,-1-1,1 1,-1-1,0 1,0 0,0 0,0-1,0 1,0 0,-1 0,2 2,1 33,-3-32,-1 1,2-1,-1 0,0 0,1 0,0 0,0 0,1 0,-1 0,1-1,0 1,1 0,-1-1,1 1,0-1,1 2,6 1</inkml:trace>
  <inkml:trace contextRef="#ctx0" brushRef="#br0" timeOffset="10553.394">9709 704,'6'3,"0"-1,0 0,0 0,0-1,0 1,0-1,0-1,1 1,-1-1,0 0,1 0,-1-1,0 0,0 0,1-1,-1 1,0-1,0-1,-1 1,1-1,0 0,-1 0,0 0,1-1,-1 0,-1 0,1-1,-1 1,1-1,-1 0,-1 0,1 0,2-6,-5 9,0 0,-1 0,1 0,-1-1,1 1,-1 0,0 0,0 0,0-1,0 1,0 0,-1 0,1-1,-1 1,1 0,-1 0,0 0,0 0,0 0,0 0,0 0,0 0,0 0,-1 0,1 1,-1-1,1 1,-1-1,0 1,0-1,0 1,1 0,-1 0,0 0,0 0,-1 0,0 0,-2-1,0 1,-1-1,1 1,-1 0,1 0,-1 1,1 0,-1 0,1 0,-1 1,1-1,-1 1,1 1,-5 1,-1 1,0 1,0 0,0 1,1 0,0 0,0 1,1 1,0 0,0 0,1 1,0-1,1 2,-1-1,2 1,-1 1,2-1,-1 1,-2 8,7-14,1 1,0-1,0 1,0-1,0 1,1 0,0-1,0 1,1-1,-1 0,1 1,0-1,1 0,-1 0,1 0,0 0,0-1,1 1,-1-1,1 0,0 0,0 0,0-1,1 1,-1-1,1 0,0 0,0 0,0-1,0 0,0 0,1 0,-1-1,1 0,-1 0,1 0,-1 0,1-1,0 0,-1 0,6-1,48 0,-34 0</inkml:trace>
  <inkml:trace contextRef="#ctx0" brushRef="#br0" timeOffset="10921.193">10160 675,'-3'8,"0"0,0-1,0 1,1 1,1-1,-1 0,1 0,1 1,0-1,0 0,0 1,1-1,0 0,1 0,0 1,0-1,0-1,1 1,1 0,2 4,-5-10,1-1,0 1,0-1,0 1,0-1,0 0,1 0,-1 0,0 0,0 0,1 0,-1-1,0 1,1-1,-1 0,1 1,-1-1,1 0,-1 0,0-1,1 1,-1 0,1-1,-1 0,0 1,1-1,-1 0,0 0,0 0,0-1,0 1,0 0,0-1,1 0,61-60,-57 52,0 0,-1-1,-1 0,0 0,0 0,-1 0,0-1,-1 1,-1-1,1 0,-2 0,0 0,0-12,-1 23,0-1,0 1,0-1,0 0,0 1,-1-1,1 1,0-1,-1 1,1-1,-1 1,1-1,-1 1,0 0,0-1,0 1,1 0,-1-1,0 1,-1 0,1 0,0 0,0 0,0 0,-1 0,1 1,0-1,-1 0,1 0,-1 1,1-1,-1 1,1 0,-1-1,1 1,-1 0,1 0,-1 0,1 0,-1 0,0 0,1 0,-1 1,1-1,-1 0,1 1,-1 0,1-1,-15 8</inkml:trace>
  <inkml:trace contextRef="#ctx0" brushRef="#br0" timeOffset="11871.133">10359 591,'4'0,"3"-5,-6-1,-8-1,-6 7,-7 3,0 6,-1 1,-2-1,3 3,0-1,4 3,4 4,-1-2,3 2,6-2,6-5</inkml:trace>
  <inkml:trace contextRef="#ctx0" brushRef="#br0" timeOffset="12367.964">10556 619,'0'166,"17"-235,64-142,-80 209,-1 0,1 0,-1 0,1 1,0-1,-1 0,1 1,0-1,0 0,0 1,0-1,1 1,-1 0,0-1,1 1,-1 0,1 0,-1 0,1 0,-1 0,1 0,0 0,-1 0,1 1,0-1,0 1,5 5</inkml:trace>
  <inkml:trace contextRef="#ctx0" brushRef="#br0" timeOffset="12754.053">10837 675,'25'-14,"-1"-1,-1-1,0-1,-1 0,-1-2,1-4,-20 22,-1 1,0-1,1 0,-1 0,0 0,0 0,0-1,0 1,0 0,0 0,0-1,0 1,-1 0,1-1,0 1,-1-1,1 1,-1-1,0 1,1-1,-1 1,0-1,0 1,0-1,0 0,0 1,0-1,-1 1,1-1,0 1,-1-1,1 1,-1-1,1 1,-1 0,0-1,0 1,0 0,0-1,0 1,0 0,0 0,0 0,0 0,0 0,-1 0,1 0,0 0,-1 1,1-1,-1 0,1 1,-1-1,1 1,-2-1,-6 3,0 0,0 1,0 0,0 0,0 1,1 0,-1 1,1-1,1 2,-1-1,0 1,1 0,1 1,-1-1,1 2,0-1,0 0,1 1,0 0,0 1,1-1,0 1,1-1,0 1,0 0,1 0,0 1,0 2,1-6,1 0,-1-1,2 1,-1-1,0 1,1 0,0-1,0 1,1-1,0 1,-1-1,2 0,-1 0,1 0,0 0,0 0,0-1,0 1,1-1,0 0,0 0,0 0,0 0,1-1,-1 0,1 0,0 0,0 0,0-1,0 0,1 0,-1 0,0-1,1 0,0 0,-1 0,1-1,-1 1,1-1,2-1,51 1,-34-1</inkml:trace>
  <inkml:trace contextRef="#ctx0" brushRef="#br0" timeOffset="13255.596">11120 845,'178'-182,"-119"113,-58 68,-1 0,0 1,0-1,1 0,-1 0,0 0,1 0,-1 0,1 0,0 1,-1-1,1 0,-1 1,1-1,0 0,0 1,-1-1,1 1,0-1,0 1,0-1,-1 1,1-1,0 1,0 0,0 0,0-1,0 1,0 0,0 0,0 0,0 0,0 0,0 0,0 0,0 0,0 1,-1-1,1 0,0 1,0-1,0 0,0 1,0-1,-1 1,1-1,0 1,0 0,-1-1,1 1,0 0,-1-1,1 1,-1 0,1 0,-1 0,1-1,-1 1,1 0,-1 0,0 0,0 0,0 2,0 1,1-1,-1 0,1 0,-1 1,1-1,0 0,0 0,0 0,1 0,-1 0,1 0,0 0,-1 0,1-1,0 1,1-1,-1 1,0-1,1 0,0 0,-1 0,1 0,0 0,0-1,0 1,0-1,0 0,0 0,0 0,0 0,1 0,-1-1,0 0,1 1,-1-1,0 0,2-1,6-2,0-1,0 0,-1-1,1 0,-1 0,0-1,0-1,-1 0,0 0,0 0,-1-1,6-8,40-31,-53 46,0 0,0-1,0 1,0 0,0 0,0 0,1 0,-1 0,0 0,1 0,-1 0,1 1,-1-1,1 0,-1 1,1 0,0-1,-1 1,1 0,-1 0,1-1,0 1,-1 1,1-1,0 0,-1 0,1 1,-1-1,1 0,0 1,-1 0,1-1,-1 1,0 0,1 0,-1 0,1 0,-1 0,0 0,0 0,0 0,0 1,0-1,0 0,0 1,0-1,0 1,-1-1,1 1,0-1,-1 1,0-1,1 1,-1-1,0 1,1 1,3 51,-5-47,1 1,0 0,1-1,0 1,0 0,1-1,0 1,0-1,1 0,-1 0,4 6,5 1</inkml:trace>
  <inkml:trace contextRef="#ctx0" brushRef="#br0" timeOffset="16275.018">0 1494,'300'-54,"-116"22,96 4,144 29,-227-29,85 27,-84-27,64 1,35-2,9 1,552 28,-598-11,220-8,-103-9,-83 18,34-9,-63-6,299 25,-363 27,4-43,-117 7,0 3,0 5,13 4,31-1,13-14,-60 1,1 4,0 3,60 7,-19-1,180-31,387 30,-423-30,339 29,-385-27,361 26,-289 1,-102-28,401 28,-368-29,-32 30,-171-1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0,'-19'34,"-11"15,-1 5,0-2,6-11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1,'1'77,"-13"175,2-183,-4-2,-2 0,-4-1,-2 0,-18 33,27-71,2-4</inkml:trace>
  <inkml:trace contextRef="#ctx0" brushRef="#br0" timeOffset="265.008">0 452,'43'0,"39"-10,9-2,0-5,-12 1,-14 3,-13 4,-11-2,-7 2,-5 1,-3 4,-5 1</inkml:trace>
  <inkml:trace contextRef="#ctx0" brushRef="#br0" timeOffset="770.476">734 57,'-26'283,"21"-164,-21 132,26-249,-1 0,1 0,0 1,0-1,0 0,0 0,1 1,-1-1,0 0,1 0,0 0,0 1,-1-1,1 0,0 0,0 0,1 0,-1-1,0 1,1 0,-1 0,1-1,0 1,-1-1,1 1,0-1,0 0,0 0,0 0,0 0,0 0,0 0,0 0,0-1,1 1,-1-1,0 0,0 1,1-1,-1 0,0 0,0-1,1 1,-1 0,1-1,130-103,-30 26,-102 77,0 0,0 1,0-1,-1 1,1-1,0 1,0-1,0 1,0-1,0 1,0 0,0 0,0-1,0 1,0 0,0 0,0 0,0 0,0 0,0 0,0 1,0-1,0 0,0 0,0 1,0-1,0 1,0-1,0 1,0-1,0 1,-1-1,1 1,0 0,0-1,-1 1,1 0,0 0,-1 0,1-1,-1 1,1 0,-1 0,1 0,-1 0,0 0,0 0,1 0,-1 0,0 0,0 0,4 60,-4-54,-1 13,0-14,1-1,-1 1,1 0,0-1,1 1,-1-1,1 1,0-1,1 1,-1-1,1 1,0-1,1 0,-1 1,10 7</inkml:trace>
  <inkml:trace contextRef="#ctx0" brushRef="#br0" timeOffset="1136.656">1242 735,'13'4,"1"0,0 0,0-2,0 0,0 0,0-1,1-1,-1 0,0-1,0-1,1 0,-1-1,-1 0,1-1,9-4,-17 5,-1 0,0-1,1 0,-1 0,0 0,-1 0,1-1,-1 1,0-1,0 0,0-1,-1 1,0-1,0 1,0-1,-1 0,1-1,-2 4,0 0,0 0,0 0,0 0,0-1,-1 1,1 0,-1 0,0-1,0 1,-1 0,1 0,0-1,-1 1,0 0,0 0,0 0,0 0,0 0,-1 0,1 0,-1 0,0 0,0 1,0-1,0 1,0-1,-1 1,1 0,-1 0,1 0,-1 0,-1 0,-3 0,0 1,0 1,0-1,0 1,1 0,-1 1,0 0,0 0,0 0,1 1,-1 0,0 0,1 1,0-1,0 1,0 1,0-1,0 1,0 0,1 1,0-1,0 1,-1 1,-3 2,-103 104,108-107,0 1,1-1,0 1,0 0,0 0,0 0,1 0,0 0,0 1,1-1,0 0,0 1,0-1,1 1,0 0,1-1,-1 1,1-1,0 1,1-1,-1 0,3 6,-1-8,0-1,0 1,0-1,0 0,1 0,-1 0,1 0,0-1,0 1,0-1,0 0,0 0,0-1,1 1,-1-1,0 0,1 0,-1 0,1-1,0 1,-1-1,1 0,-1-1,3 0,17 2</inkml:trace>
  <inkml:trace contextRef="#ctx0" brushRef="#br0" timeOffset="1552.658">1637 848,'181'-194,"-161"176,-19 19,0 0,0-1,0 1,1 0,-2 0,1 0,0 0,0 0,0 0,0 0,-1 0,1 0,0 0,-1 0,1 0,-1 1,1-1,-1 0,0 0,1 1,-1-1,0 0,0 1,0-1,0 0,0 0,0 1,0-1,-1 0,1 1,0-1,-1 0,1 0,-1 1,0-1,2 10,-1-4,1-1,1 1,-1-1,1 1,0-1,1 0,-1 0,1 0,0-1,1 1,0 0,-1-1,2 0,-1 0,1 0,-1-1,1 0,0 1,1-2,-1 1,1-1,0 1,0-2,0 1,0-1,0 0,0 0,1 0,-1-1,1 0,-1 0,1-1,-1 0,1 0,-1 0,1-1,3-1,6-2,-1-1,0 0,0-1,0-1,-1 0,0-1,0-1,0 0,-2-1,1 0,-1-1,-1 0,0-1,0 0,-1-1,-1 0,0-1,-1 0,0 0,-1-1,-1 0,2-6,1 3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113 706,'-28'225,"16"-81,-16-17,16-117,9-34,45-133,-25 109,5-17,2 2,4 0,2 2,2 1,36-49,-63 102,-3 4,0-1,0 1,0 0,1 0,-1 0,1 0,0 0,-1 1,1-1,1 1,-1-1,0 1,0 0,1 0,-1 1,1-1,2 0,-4 4,0 1,0-1,0 0,0 1,-1-1,1 1,-1-1,1 1,-1 0,0-1,0 1,0 0,-1 0,1 0,-1 0,1 0,-1 0,0 0,0 0,0 0,-1 0,1 0,-1 2,1 1,-2 54,1-33</inkml:trace>
  <inkml:trace contextRef="#ctx0" brushRef="#br0" timeOffset="504.157">734 875,'-17'13,"0"1,0 0,2 2,0-1,1 2,0 0,1 1,1 0,1 0,1 2,1-1,0 1,1 0,1 1,1 0,1 0,1 1,-1 14,4-28,1-1,-1 1,1 0,1-1,-1 1,1-1,0 1,1-1,0 1,0-1,1 0,0 0,0 0,0 0,1 0,0-1,1 0,-1 0,1 0,0 0,1-1,-1 0,1 0,0 0,0-1,1 1,-1-2,1 1,0-1,0 0,5 2,-7-4,1 0,-1 0,0-1,0 0,1 0,-1 0,0 0,0-1,1 0,-1 0,0 0,0-1,0 1,0-1,0 0,-1-1,1 1,-1-1,1 0,-1 0,0-1,0 1,0-1,-1 0,1 0,-1 0,0 0,0 0,0-1,-1 0,3-4,0-4,1-1,-2 0,1 1,-2-2,0 1,-1 0,0-1,-1 1,-1-1,0 1,-1-3,1 14,-1 0,1 1,-1-1,0 0,0 0,0 1,0-1,0 1,0-1,-1 1,1-1,-1 1,0 0,0 0,0 0,0 0,0 0,0 0,0 1,0-1,-1 1,1-1,-1 1,1 0,-1 0,0 0,1 0,-1 0,0 1,0-1,1 1,-1 0,0 0,0 0,0 0,1 0,-1 1,0-1,0 1,1 0,-1 0,0 0,1 0,-1 0,1 0,-1 1,1-1,-1 1,2 0,0-1,0 0,0 0,0 1,0-1,0 1,1-1,-1 1,0-1,1 1,-1 0,1-1,-1 1,1-1,0 1,0 0,0-1,0 1,0 0,0 0,0-1,0 1,1-1,-1 1,1 0,-1-1,1 1,0-1,0 1,-1-1,1 1,0-1,0 0,0 1,1-1,-1 0,0 0,0 0,1 0,-1 0,0 0,1 0,-1 0,1-1,-1 1,1 0,0-1,-1 1,1-1,0 0,-1 0,1 1,0-1,-1 0,1 0,0-1,-1 1,1 0,1-1,115-12,-92 10</inkml:trace>
  <inkml:trace contextRef="#ctx0" brushRef="#br0" timeOffset="785.391">1327 932,'-29'38,"-28"32,-10 14,2-3,7-10,9-13,7-10,12-10,6-11,1-5,6-2,0 1,4 1,3-2</inkml:trace>
  <inkml:trace contextRef="#ctx0" brushRef="#br0" timeOffset="1284.62">1327 1270,'-154'283,"125"-241,47-95,1 19,1 1,1 1,1 1,2 1,2 1,0 1,2 1,1 1,1 2,4-1,-23 15,1 1,0 0,0 0,1 1,0 1,1 0,0 1,0 1,0 0,0 0,1 2,0 0,0 0,0 2,0 0,0 0,1 2,-13-1,0 1,-1-1,1 1,-1 0,1-1,-1 1,1 1,-1-1,0 0,0 1,1-1,-1 1,0-1,0 1,0 0,-1 0,1 0,0 0,-1 0,1 1,-1-1,0 0,0 1,0-1,0 0,0 1,0 0,-1-1,1 1,-1-1,0 1,0 0,0-1,0 1,0 0,0-1,-1 1,1-1,-1 1,0-1,0 1,0-1,0 1,0 0,-3 10,1 0,-2 0,0 0,0 0,-1-1,-1 0,0 0,0-1,-1 0,-1 0,0-1,0 0,-1 0,0-1,-1-1,0 0,0 0,-10 4,17-11,-1 0,1 0,-1 0,1-1,-1 0,1 1,-1-2,1 1,-1-1,1 1,-1-1,1 0,0-1,-1 1,1-1,0 0,0 0,0 0,0 0,0-1,1 0,-1 0,1 0,0 0,-1 0,1-1,1 1,-1-1,1 0,-1 0,1 0,0 0,0 0,1 0,-1-1,-7-19</inkml:trace>
  <inkml:trace contextRef="#ctx0" brushRef="#br0" timeOffset="5301.267">0 282,'425'0,"-317"-21,-143 2,25 16,1-1,-1 0,1-1,0 0,0 0,0-1,1 0,0-1,0 0,0 0,1-1,0 1,1-1,0-1,0 0,0 1,1-2,1 1,-1-1,-2-10</inkml:trace>
  <inkml:trace contextRef="#ctx0" brushRef="#br0" timeOffset="7720.199">2145 536,'-87'124,"-2"7,-42 27,115-141</inkml:trace>
  <inkml:trace contextRef="#ctx0" brushRef="#br0" timeOffset="8004.822">1863 423,'9'24,"14"18,6 6,0 0,-1-4,-1-3,-4-6,-2-2,1-3,1-2,-4 0,-4-1,0-5,-3 0,1-1,-1 2,2-3,-2-5</inkml:trace>
  <inkml:trace contextRef="#ctx0" brushRef="#br0" timeOffset="10475.218">2483 649,'-4'46,"-2"0,-2 0,-2-1,-2 0,-2 0,-2-2,-15 30,223-433,-185 347,1-1,0 2,1-1,0 1,1 0,0 1,1 0,0 1,7-5,-17 14,0 1,0 0,0-1,0 1,0 0,0-1,0 1,0 0,0 0,0 0,0 0,0 0,0 0,0 0,0 0,0 1,0-1,0 0,0 1,0-1,0 0,0 1,0-1,0 1,0-1,0 1,-1 0,1-1,0 1,0 0,-1 0,1 0,-1-1,1 1,-1 0,1 0,-1 0,1 0,-1 0,0 0,1 0,-1 0,0 0,0 0,0 0,0 0,0 0,0 0,0 0,0 0,0 0,-1 1,4 59,-51 128,47-188,0 0,0 0,0 1,0-1,0 0,1 1,-1-1,1 1,-1-1,1 1,-1-1,1 1,0-1,0 1,0-1,0 1,0-1,0 1,0-1,0 1,1-1,-1 1,0-1,1 1,0-1,-1 1,1-1,0 0,0 1,-1-1,1 0,0 0,0 1,0-1,1 0,-1 0,0 0,0 0,1-1,-1 1,0 0,1 0,-1-1,1 1,-1-1,1 1,-1-1,1 0,-1 1,1-1,-1 0,1 0,-1 0,1 0,-1-1,1 1,-1 0,1-1,-1 1,1-1,-1 1,1-1,-1 1,0-1,1 0,-1 0,87-105,-60 65,131-171,-133 201,-26 43,-8 3,2 0,1 0,2 0,2 0,0 0,5 29,1-36,1-4</inkml:trace>
  <inkml:trace contextRef="#ctx0" brushRef="#br0" timeOffset="10955.904">3443 621,'-28'16,"-4"1,0 2,1 1,0 1,2 2,1 0,-16 19,40-37,0 0,0 0,1 1,0 0,0-1,0 1,1 0,0 0,0 0,0 1,1-1,0 0,0 1,1-1,0 1,0-4,0-1,0 1,0 0,0-1,1 1,0-1,-1 1,1-1,0 1,0-1,0 1,1-1,-1 0,1 1,-1-1,1 0,0 0,-1 0,1-1,0 1,0 0,0-1,1 1,-1-1,0 1,1-1,-1 0,1 0,-1 0,1-1,-1 1,1 0,-1-1,1 0,0 0,0 0,10-1,0-2,0 0,-1 0,1-1,-1-1,0 0,-1 0,1-1,-1-1,0 0,-1 0,1-1,-1-1,-1 1,0-2,0 1,-1-1,6-9,56-83,-69 102,-1-1,1 1,0-1,0 1,0 0,-1-1,1 1,0 0,0 0,0-1,0 1,0 0,0 0,0 0,0 0,0 0,-1 0,1 0,0 1,0-1,0 0,0 0,0 1,0-1,-1 1,1-1,0 0,0 1,-1 0,1-1,0 1,0-1,-1 1,1 0,-1-1,1 1,-1 0,1 0,-1 0,1-1,-1 1,0 0,1 0,-1 0,0 0,0 0,0 0,1 0,15 48,-15-43,0 0,0 0,0 0,0 0,1 0,0 0,0 0,1-1,0 1,0-1,0 0,0 0,1 0,0 0,0-1,0 1,0-1,1 0,0 0,0-1,0 1,0-1,0 0,1 0,0-1,10-1</inkml:trace>
  <inkml:trace contextRef="#ctx0" brushRef="#br0" timeOffset="11475.172">3303 282,'227'18,"-145"-3,-82-16,0 1,-1-1,1 1,0-1,-1 0,1 1,0-1,0 1,0-1,0 1,-1-1,1 0,0 1,0-1,0 0,0 1,0-1,0 1,1-1,-1 0,0 1,0-1,0 1,1-1,-1 1,0-1,0 0,1 1,-1-1,0 1,1-1,-1 1,1 0,-1-1,1 1,-1-1,1 1,-1 0,1-1,-1 1,1 0,-1 0,1-1,0 1,-1 0,1 0,-1 0,1 0,0 0,-1 0,1 0,-1 0,1 0,0 0,-1 0,1 0,-1 0,1 1,0-1,-1 0,-148-107,132 99</inkml:trace>
  <inkml:trace contextRef="#ctx0" brushRef="#br0" timeOffset="11737.101">3217 1,'58'0,"28"0,5 0,-9 0,-13 0,-14 0,-15 0</inkml:trace>
  <inkml:trace contextRef="#ctx0" brushRef="#br0" timeOffset="12592.072">3867 649,'38'-5,"23"-1,5 0,-3 1,-9 2,-12 5,-9 4,-10-1</inkml:trace>
  <inkml:trace contextRef="#ctx0" brushRef="#br0" timeOffset="12836.712">3838 875,'38'0,"23"-5,5-1,-3 0,-8 1,-13 1</inkml:trace>
  <inkml:trace contextRef="#ctx0" brushRef="#br0" timeOffset="15527.345">4318 1129,'36'-84,"3"2,4 2,7-5,-11 36,-38 50,1-1,0 1,-1 0,1 0,-1 0,1 0,-1 0,0 0,1 0,-1 0,0 1,0-1,0 0,0 1,0-1,0 1,0-1,0 1,-1-1,1 1,0 0,-1-1,0 1,1 0,-1-1,0 1,0 0,0 0,0-1,0 1,0 0,0 0,-1-1,1 1,-1 0,1-1,-1 2,1-1,2 115,-2-117,0 1,0 0,0-1,0 1,0 0,0-1,1 1,-1 0,0-1,0 1,1 0,-1-1,0 1,1-1,-1 1,1-1,-1 1,1-1,-1 1,1-1,-1 1,1-1,-1 1,1-1,-1 0,1 1,0-1,-1 0,1 0,0 1,-1-1,1 0,0 0,-1 0,1 0,0 0,0 0,-1 0,1 0,0 0,-1 0,1-1,0 1,-1 0,1 0,0-1,-1 1,1 0,-1-1,1 1,0 0,-1-1,1 1,-1-1,1 1,-1-1,0 1,1-1,-1 1,1-1,-1 0,0 1,1-1,-1 0,0 1,0-1,29-42,74-165,-1 45,-101 162,-1 0,0 1,1-1,-1 0,0 0,1 1,-1-1,1 0,-1 1,1-1,0 1,-1-1,1 1,-1-1,1 1,0-1,0 1,-1-1,1 1,0 0,0 0,-1-1,1 1,0 0,0 0,-1 0,1 0,0 0,0 0,0 0,0 0,-1 0,1 0,0 0,0 0,-1 1,1-1,0 0,0 1,-1-1,1 0,0 1,-1-1,1 1,0-1,-1 1,1 0,-1-1,1 1,-1-1,1 1,-1 0,1-1,-1 1,0 0,1 0,-1-1,0 1,0 0,1 0,-1 0,0-1,0 1,0 0,0 0,0 0,5 60,-5-58,8 177,9-11,-17-145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3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29 676,'-29'306,"34"-404,5 57,0 0,3 1,2 0,1 1,1 1,3 0,1 2,2 0,1 1,9-7,-32 40,0 0,1 0,-1 0,0 0,1 1,0-1,-1 1,1-1,0 1,0-1,0 1,0 0,0 0,0 0,0 0,0 0,0 1,0-1,1 1,-1-1,0 1,1 0,-1 0,0 0,0 0,1 0,-1 0,0 1,0-1,1 1,-1-1,0 1,0 0,0 0,0 0,0 0,0 0,0 1,0-1,0 1,-1-1,1 1,-1 0,1-1,-1 1,1 0,-1 0,0 0,0 0,0 0,0 0,0 0,-1 1,1-1,0 1,13 135,-8-118</inkml:trace>
  <inkml:trace contextRef="#ctx0" brushRef="#br0" timeOffset="1971.937">452 224,'29'-19,"0"1,2 2,0 0,0 3,7-2,-39 16,0 0,1-1,-1 1,1 0,-1 0,0 0,1 0,0 0,-1 0,1 0,0 0,-1 0,1 0,0 0,0 0,0 0,0 0,0 0,0 0,0 0,0 0,0 0,0 0,1 0,-1 0,0 0,1 0,-1 0,1 0,-1 0,1 0,-1-1,1 1,0 0,-1 0,1 0,0-1,0 1,0 0,-1-1,1 1,0-1,0 1,0-1,0 1,0-1,0 0,0 0,0 1,0-1,0 0,0 0,0 0,0 0,0 0,0 0,0 0,0 0,0-1,1 1,-136 136,133-135,0 0,0 0,0 0,0 0,1 0,-1 0,0 1,1-1,-1 0,1 1,0-1,-1 0,1 1,0-1,0 0,0 1,0-1,0 0,0 1,0-1,0 0,0 1,1-1,-1 0,0 1,1-1,0 0,-1 0,1 1,0-1,-1 0,1 0,0 0,0 0,0 0,0 0,0 0,0 0,0 0,0-1,0 1,1 0,-1-1,0 1,0-1,1 1,-1-1,0 0,1 1,67 11,-11-12,-33-1</inkml:trace>
  <inkml:trace contextRef="#ctx0" brushRef="#br0" timeOffset="3070.033">481 902,'-11'0,"0"0,0 1,0 0,0 1,1 1,-1-1,1 2,-1-1,1 1,0 1,1 0,-1 1,1-1,0 2,0-1,1 1,-1 1,2-1,-1 1,1 1,0-1,1 1,0 1,1-1,0 1,0 0,1 0,0 0,1 0,0 1,0 0,1 0,1 2,-1-8,1 0,0 0,0 0,1 0,-1 0,1 0,0 0,1 0,-1 0,1 0,0 0,0 0,0-1,1 1,0 0,0 0,0-1,0 0,1 1,0-1,0 0,0 0,0 0,1-1,-1 1,1-1,0 0,0 0,0 0,1 0,0 0,4-1,-1 1,1-2,0 1,0-1,1 0,-1-1,0 0,0-1,0 0,0 0,0-1,0 0,0 0,-1-1,1 0,-1-1,1 0,-1 0,-1-1,1 0,0 0,-1-1,0 0,-4 3,-1 1,0-1,-1 1,1-1,0 0,-1 0,0 0,0 0,0 0,0 0,0 0,0 0,-1 0,1 0,-1-1,0 1,0 0,0 0,-1 0,1-1,-1 1,1 0,-1 0,0 0,-1 0,1 0,0 0,-1 0,1 1,-1-1,0 0,0 1,0-1,0 1,-1 0,1 0,-1 0,0-1,0 1,3 2,-1 0,0 0,0 0,0 0,0 0,1 0,-1-1,0 1,0 0,0-1,1 1,-1 0,0-1,0 1,1-1,-1 1,0-1,1 0,-1 1,1-1,-1 1,1-1,-1 0,1 0,-1 1,1-1,0 0,-1 0,1 1,0-1,0 0,0 0,-1 0,1 0,0 1,0-1,0 0,0 0,1 0,-1 0,0 1,0-1,0 0,1 0,-1 0,0 1,1-1,-1 0,0 0,1 1,-1-1,1 0,0 1,-1-1,1 0,-1 1,1-1,0 1,67 0,-42 6</inkml:trace>
  <inkml:trace contextRef="#ctx0" brushRef="#br0" timeOffset="3385.727">791 986,'-19'38,"-16"28,-2 7,0-5,7-8,4-14,5-11,8-7,0-2,3-2,2-4</inkml:trace>
  <inkml:trace contextRef="#ctx0" brushRef="#br0" timeOffset="3972.747">819 1410,'-44'109,"44"-109,-1 1,1-1,-1 0,1 0,0 0,-1 0,1 0,-1 0,1 0,-1 0,1 0,-1 0,1 0,-1 0,1 0,-1 0,1-1,0 1,-1 0,1 0,-1 0,1-1,0 1,-1 0,1-1,0 1,-1 0,1-1,0 1,-1 0,1-1,0 1,0 0,-1-1,1 1,0-1,0 1,0-1,0 1,0 0,-1-1,1 1,0-1,0 1,0-1,0 1,0-1,1 1,-1-1,0 1,0-1,0 1,0 0,0-1,0 1,1-1,-1 1,0 0,0-1,1 1,-1-1,0 1,1 0,-1 0,0-1,1 1,-1 0,1-1,-1 1,0 0,9-22,0-1,2 2,0 0,1 0,1 1,1 0,1 2,1-1,0 2,1 0,1 1,15-10,52-34,-82 58,0 1,-1 0,1 0,1 0,-1 0,0 0,0 0,0 1,0 0,0 0,1 0,-1 0,0 0,0 0,0 1,1 0,-1-1,0 1,0 0,0 1,0-1,-1 0,1 1,0 0,0 0,-1 0,1 0,-1 0,0 0,2 2,-2 0,0 0,0 0,0 0,0 0,-1 1,0-1,0 0,0 1,0-1,-1 1,1-1,-1 1,0-1,-1 1,1-1,-1 1,0-1,0 0,0 1,-1-1,0 0,1 0,-1 0,-1 0,1 0,0 0,-1-1,0 1,0-1,0 0,0 0,-1 0,1 0,-1 0,0-1,0 1,0-1,0 0,0-1,0 1,0-1,-1 1,1-1,0 0,-1-1,1 1,-3-1,-47-1,35-5</inkml:trace>
  <inkml:trace contextRef="#ctx0" brushRef="#br0" timeOffset="6900.257">1582 450,'-10'46,"-1"0,-2-1,-3 0,-1-1,-4 2,12-31,-2 0,0-1,-1 0,0 0,-1-2,-1 0,0 0,0-1,-1-1,-1 0,1-1,-2-1,1 0,-1-1,0-1,-1-1,1 0,-6-1,-103 11,122-16,1 1,-1 0,0-1,1 0,-1 0,0 0,1 0,-1 0,1-1,-1 0,1 1,0-1,0-1,0 1,0 0,0-1,0 1,1-1,-1 0,1 0,0 0,0 0,0 0,0-1,0 1,1-1,-1 1,1-1,0 1,0-1,1 0,-1 0,2-6,0-1,0 1,1-1,1 1,0 0,0 0,1 0,0 0,1 0,0 1,0 0,1 0,0 0,1 1,0 0,0 0,1 0,-5 6,0-1,-1 1,1-1,0 1,1 0,-1 0,0 0,1 0,-1 1,1 0,-1-1,1 1,0 0,-1 1,1-1,0 1,0 0,-1 0,1 0,0 0,0 0,0 1,-1 0,1 0,0 0,-1 0,1 0,-1 1,1 0,-1-1,0 1,0 1,0-1,0 0,0 1,0-1,-1 1,1 0,-1 0,0 0,1 0,-2 0,3 4,13 13,2-1,0-1,1 0,1-2,0 0,1-2,1 0,0-1,1-2,22 8,-4 1,-3 4,-25-12</inkml:trace>
  <inkml:trace contextRef="#ctx0" brushRef="#br0" timeOffset="7475.03">1158 224,'338'-29,"-245"45,-103-21,1-1,-1-1,2 0,-1 0,1-1,0 0,1 0,-1-1,2 0,-1 0,-1-4,-40-80,44 71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4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141 169,'0'38,"0"18,5 9,1-2,1-2,-2-7,-2-7,-1-3,-1-3,0-5,-1-2,0-4,-1-1,1-1,0-1,0 1,0-6</inkml:trace>
  <inkml:trace contextRef="#ctx0" brushRef="#br0" timeOffset="453.047">0 282,'39'-29,"1"3,1 1,1 2,1 2,1 2,1 2,1 1,10 0,50 14,-103 3,0-1,0 1,0 0,0 0,0 1,0-1,0 1,0 0,-1-1,1 1,-1 0,1 0,-1 1,0-1,0 0,0 1,0 0,0-1,0 1,-1 0,0 0,1 0,-1 0,0 0,0 0,-1 0,1 0,-1 0,1 0,-1 1,0 0,-2 8,0-1,-1 1,0-1,-1 0,0 0,-1 0,0 0,-1-1,0 0,-1 0,0 0,0-1,-1 0,0-1,-10 8,-21 30,-60 101,97-145,1 1,0-1,-1 1,1-1,0 1,0 0,1-1,-1 1,1 0,-1 0,1-1,0 1,0 0,0 0,0 0,0 0,1-1,-1 1,1 0,0-1,0 1,0 0,0-1,0 1,1-1,-1 1,1-1,-1 0,1 0,0 0,0 0,0 0,0 0,0 0,1 0,-1-1,1 1,106 43,-80-37,1 2,67 28,-94-36,-1-1,0 1,0 0,1 0,-1 0,0 0,-1 0,1 0,0 0,-1 0,1 1,-1-1,1 1,-1-1,0 1,0-1,-1 1,1 0,0 0,-1-1,0 1,1 0,-1 0,0 0,0-1,-1 1,1 0,-1 0,1-1,-1 1,0 0,0-1,-1 3,-5 5,0-1,-1 1,0-1,0-1,-1 1,-1-1,1-1,-1 0,0 0,-1-1,1 0,-1-1,0 0,-1-1,-1 0,9-2,-43 18,-2-2,1-3,-2-1,0-3,-19 1,19-12,37-5</inkml:trace>
  <inkml:trace contextRef="#ctx0" brushRef="#br0" timeOffset="1123.126">875 818,'28'-2,"1"0,-1-2,0-2,0 0,-1-2,0-1,0-1,-1-2,24-13,65-48,-113 73,1 0,0 0,0 1,-1-1,1 1,0-1,-1 1,1 0,-1 0,1 0,-1 0,1 1,-1-1,0 1,0-1,0 1,0 0,0 0,0 0,0 0,0 0,-1 0,1 0,-1 1,0-1,1 1,-1-1,0 1,-1-1,1 1,0-1,-1 1,1 1,17 28,-15-27,0-1,0 0,1 1,0-1,-1-1,2 1,-1 0,0-1,1 0,-1 0,1 0,0-1,0 0,0 0,0 0,1 0,-1-1,0 0,1 0,-1 0,1-1,-1 0,1 0,-1 0,1 0,-1-1,1 0,-1 0,0-1,0 0,1 0,14-8,-1-2,0 0,-1 0,-1-2,0 0,-1-2,0 1,-1-2,-1 0,-1-1,2-3,7-12,-1 0,-1-2,-2 0,-2-1,-1-1,-2 0,-1-1,-2-1,4-35,20-123,-35 197,0 1,1-1,-1 1,0-1,1 1,-1-1,0 1,0-1,0 0,1 1,-1-1,0 0,0 0,0 0,0 1,0-1,1 0,-1 0,0 0,0-1,0 1,0 0,0 0,0 0,1 0,-1-1,0 1,0 0,0-1,1 1,-1-1,0 1,1-1,-1 1,0-1,1 0,-1 1,0-1,1 0,-1 1,1-1,0 0,-1 0,1 1,-1-1,1 0,0 0,0 0,0 0,-1 1,1-1,0 0,0 0,0 0,0 0,0 0,0 0,1 1,-1-1,0 0,0 0,1 0,-1 0,0 1,1-1,-1 0,1 0,-12 19,0 0,2 1,0 1,1-1,1 2,1-1,1 0,1 1,0 0,1 14,0-2,3 0,0-1,2 1,1 0,2-1,1 0,2 0,6 15,32 91,-93-176,31 20</inkml:trace>
  <inkml:trace contextRef="#ctx0" brushRef="#br0" timeOffset="1367.553">1468 225,'38'0,"37"0,10 0,-4 0,-6 0,-12 0,-11 0,-5 0,-6 0,-5 0,-4 0,-2 0,-7 0</inkml:trace>
  <inkml:trace contextRef="#ctx0" brushRef="#br0" timeOffset="1983.395">875 621,'0'14,"0"10,0 5,0 3,-5-4,-1-2,0-1,1-5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31,'33'-5,"26"-2,8 1,-3 1,-8 2,-8 1,-8 0,-5 2,-5 0,-2 0,-1 0,-6 6,-10 0,-8 5,-3 1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1,'33'4,"36"3,10-1,2-1,-9-2,-16-1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103 191,'-2'-1,"1"-1,-1 1,1 0,-1-1,1 1,-1 0,0 0,1 0,-1 0,0 0,0 0,0 0,0 1,0-1,0 1,0-1,0 1,0 0,0 0,0 0,0 0,0 0,0 0,0 1,0-1,0 1,0-1,1 1,-1 0,0 0,0 0,0 0,1 0,-1 0,0 0,1 0,-1 1,1-1,-1 1,1-1,0 1,0-1,0 1,0 0,0 0,0 0,0-1,0 1,1 0,-1 0,1 0,-1 0,1 0,0 1,-5 198,8-117,-3 160,-16-284,15 16,1-1,2 1,0 0,2 0,0 0,7-17,-1-5,15-49,4 1,36-77,-61 161,-2 3,0-1,1 1,0-1,0 1,1 0,0 0,0 0,1 1,0-1,0 1,0 0,1 1,0-1,0 1,2-1,-5 6,0 1,0-1,0 0,1 1,-1 0,0 0,0 0,0 0,-1 0,1 1,0-1,0 1,-1 0,1 0,-1 0,1 0,-1 0,0 1,0-1,0 1,0-1,0 1,-1 0,1-1,-1 1,0 0,0 0,0 0,0 0,0 0,0 0,-1 2,2 0,83 202,-75-192</inkml:trace>
  <inkml:trace contextRef="#ctx0" brushRef="#br0" timeOffset="529.526">696 445,'-14'8,"0"0,1 1,1 0,0 1,0 0,0 1,2 0,-1 1,1 0,1 1,0 0,1 0,1 1,0 0,0 0,2 1,0 0,0 0,1 0,1 0,0 13,2-18,2 1,0 0,0 0,1-1,0 1,0-1,1 1,1-1,0 0,0 0,1-1,0 1,7 7,-8-11,0-1,1 0,0 0,0 0,1 0,-1-1,1 0,0 0,0-1,0 1,1-1,-1-1,1 1,0-1,-1 0,1-1,0 0,0 0,0 0,0-1,0 0,0 0,0 0,0-1,0-1,0 1,0-1,0 0,-1 0,1-1,2-1,-3 0,0 0,0 0,-1 0,0 0,1-1,-2 0,1 0,0 0,-1-1,0 1,0-1,-1 0,0 0,0-1,0 1,-1-1,0 1,0-1,0 0,-1 0,0 1,-1-1,1 0,-1 0,-1 0,1 0,-1 0,0 0,-1 0,-1-4,-24-20,10 22</inkml:trace>
  <inkml:trace contextRef="#ctx0" brushRef="#br0" timeOffset="779.072">667 699,'19'0,"16"0,7 0,-3-5,-5-1,-2-1,-2 2,-7-3,-6 0</inkml:trace>
  <inkml:trace contextRef="#ctx0" brushRef="#br0" timeOffset="1049.12">1344 473,'-24'43,"-17"24,-2 6,1-6,4-8,3-11,7-7,5-7,0-4,5-2,0-6,3-2,0 0,2-3</inkml:trace>
  <inkml:trace contextRef="#ctx0" brushRef="#br0" timeOffset="1577.561">1401 840,'-110'270,"72"-217,38-53,0 1,-1-1,1 0,0 1,-1-1,1 0,-1 1,1-1,0 0,-1 0,1 0,-1 1,1-1,-1 0,1 0,-1 0,1 0,-1 0,1 0,0 0,-1 0,1 0,-1 0,1 0,-1 0,1 0,-1 0,1-1,-1 1,1 0,-1 0,1-1,0 1,-1 0,1 0,0-1,-1 1,1 0,0-1,-1 1,1 0,0-1,-1 1,1-1,0 1,0 0,0-1,-1 1,1-1,0 1,0-1,0 1,0-1,0 1,0-1,0 1,0-1,0 1,0-1,0 1,0-1,0 1,0 0,1-1,3-33,4 8,2 0,1 0,2 1,0 1,1 0,15-18,92-90,-113 125,-1 1,1 0,0 0,1 1,0 0,0 0,0 1,0 0,0 0,1 1,0 1,-1-1,1 2,2-1,-8 2,1-1,-1 1,1 1,-1-1,1 0,-1 1,1 0,-1 0,0 1,0-1,1 1,-1 0,0 0,0 0,-1 0,1 1,0 0,-1 0,1 0,-1 0,0 0,0 1,-1-1,1 1,0 0,-1-1,0 1,0 0,0 1,-1-1,1 0,-1 1,0-2,0 1,0 0,0 0,-1 0,1 0,-1 0,0 0,0 0,0 0,-1 0,1 0,-1 0,0 0,0 0,-1-1,1 1,-1 0,0-1,0 1,0-1,0 1,0-1,-1 0,0 0,1 0,-1 0,0-1,0 1,-1-1,1 0,-1 0,1 0,-1 0,1 0,-1-1,0 0,0 0,0 0,0 0,0 0,0-1,0 0,0 0,0 0,0 0,-2-1,-3 1,1-1,0 0,-1-1,1 0,0 0,0 0,0-1,0-1,1 1,-1-1,1 0,0-1,0 0,0 0,-1-2,-5-8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7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94,'-29'521,"24"-396,5-126,0 1,0 0,-1 0,1-1,0 1,0 0,-1 0,1 0,0 0,-1-1,1 1,0 0,-1 0,1 0,0 0,-1 0,1 0,0 0,-1 0,1 0,0 0,-1 0,1 0,0 0,-1 0,1 0,0 0,0 0,-1 0,1 1,0-1,-1 0,1 0,0 0,0 0,-1 1,1-1,0 0,0 0,-1 1,1-1,0 0,0 0,0 1,-1-1,1 0,0 1,0-1,0 0,0 1,0-1,0 0,0 1,0-1,0 0,0 1,0-1,0 0,0 1,0-1,0 0,0 1,0-1,0 0,-7-26,6-12,2 0,2 0,1 0,2 0,1 1,2 0,2 0,1 1,-4 9,5-23,2 0,3 1,1 1,3 1,20-33,-41 78,0 0,-1 0,1 1,0-1,0 0,0 0,0 1,1-1,-1 1,0-1,1 1,-1 0,1-1,-1 1,1 0,0 0,-1 0,1 0,0 0,0 0,0 1,0-1,0 1,0-1,-1 1,1 0,0-1,0 1,0 0,0 0,0 1,0-1,0 0,0 1,0-1,0 1,0 0,0-1,0 1,-1 0,1 0,0 0,0 0,-1 1,7 7,0 0,-1 1,0 0,-1 0,0 0,0 1,-1 0,-1 0,2 7,19 38,34 60,-51-91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0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789 223,'-1'1,"1"0,-1 0,0 0,0 0,0 0,0 0,0 0,0 0,0 0,0-1,0 1,0 0,-1-1,1 1,0-1,0 1,-1-1,1 1,0-1,-1 0,1 0,0 0,-1 0,1 0,0 0,-1 0,1 0,0-1,-1 1,1 0,0-1,0 1,-1-1,1 1,0-1,0 0,0 1,0-1,0 0,0 0,0 0,0 0,0 0,0 0,0 0,0 0,1 0,-1 0,1-1,-1 1,0 0,1 0,0-1,-1 1,1 0,0-1,0 1,0 0,0-1,0 1,0 0,0-1,0 1,0 0,1-1,-1 1,-6 20,1 2,0-1,2 1,0-1,2 1,0 0,1 0,1 0,1 0,-1 58,-39 345,8-299,30-126,1 0,-1 1,0-1,0 1,1-1,-1 0,0 1,0-1,0 1,0-1,0 0,0 1,0-1,0 0,0 1,0-1,0 1,-1-1,1 0,0 1,0-1,0 1,-1-1,1 1,0-1,-1 0,1 1,-1 0,1-1,0 1,-1-1,1 1,-1-1,1 1,-1 0,0-1,1 1,-1 0,1 0,-1-1,0 1,1 0,-1 0,1 0,-1 0,0 0,1 0,-1 0,0 0,1 0,-1 0,1 0,-1 0,0 0,1 1,-1-1,1 0,-1 0,0 1,1-1,-1 0,1 1,-1-1,1 0,-1 1,1-1,0 1,-1-1,1 1,-1-1,-2-17</inkml:trace>
  <inkml:trace contextRef="#ctx0" brushRef="#br0" timeOffset="309.982">0 470,'3'-5,"-1"1,1-1,0 1,0-1,1 1,-1 0,1 0,0 1,0-1,0 1,0 0,1 0,0 0,-1 1,1-1,0 1,0 0,0 1,0-1,3 1,461-129,163-52,-582 174,-52 12</inkml:trace>
  <inkml:trace contextRef="#ctx0" brushRef="#br0" timeOffset="930.574">1233 0,'1'81,"-47"406,17-184,28-302,1 1,0-1,0 1,0-1,0 1,0-1,0 1,0 0,0-1,1 1,-1-1,1 1,-1-1,1 1,-1-1,1 0,0 1,0-1,0 0,0 1,0-1,0 0,0 0,0 0,0 0,0 0,1 0,-1 0,0 0,1-1,-1 1,1 0,-1-1,1 1,-1-1,1 1,-1-1,1 0,-1 0,1 0,0 0,-1 0,1 0,-1 0,1 0,-1-1,1 1,-1-1,1 1,-1-1,1 1,-1-1,0 0,1 0,-1 0,0 0,1 0,-1 0,0 0,0 0,0 0,0 0,0-1,0 1,-1 0,1-1,0 1,-1-1,1 0,198-230,-199 231,1 0,-1 0,0 0,1 0,-1 0,1 0,-1 0,1 0,0 0,-1 0,1 1,0-1,-1 0,1 1,0-1,0 0,0 1,0-1,0 1,0-1,0 1,0 0,0-1,0 1,0 0,0 0,0 0,0-1,0 1,0 0,0 0,0 1,0-1,0 0,0 0,0 0,0 1,0-1,0 0,0 1,0-1,0 1,-1-1,1 1,0 0,0-1,0 1,-1 0,1 0,0-1,-1 1,1 0,0 0,-1 0,1 0,-1 0,0 0,1 0,-1 0,0 0,1 0,-1 0,0 0,0 0,0 0,-5 70,1-59,1 0,0 0,1 0,0 1,1-1,0 0,1 1,1-1,0 0,0 0,1 1,1-1,0 0,1-1,0 1,1 0,1 2,3-8,-2-6</inkml:trace>
  <inkml:trace contextRef="#ctx0" brushRef="#br0" timeOffset="1762.426">1702 667,'-2'10,"1"-1,0 1,0 0,0 0,2 0,-1 0,1 0,0 0,1 0,1-1,-1 1,1 0,1-1,0 0,0 0,1 0,0-1,0 1,1-1,0 0,1-1,-1 1,2-1,-1-1,1 1,7 3,-12-9,1-1,0 0,0 0,0-1,-1 1,1-1,0 1,0-1,-1-1,1 1,-1 0,1-1,-1 0,1 1,-1-1,0-1,0 1,0 0,0-1,-1 0,1 1,-1-1,1 0,-1 0,0-1,0 1,0 0,-1-1,1 1,-1-1,1 0,35-117,-38 136,0-1,1 1,0-1,1 1,1 0,0-1,1 0,1 1,0-1,4 7,-7-17,1 0,-1 0,1 0,-1-1,1 1,0-1,0 1,1-1,-1 0,1 0,-1 0,1 0,0 0,0 0,0-1,1 0,-1 1,0-1,1 0,0-1,-1 1,1-1,0 0,0 1,0-2,0 1,0 0,0-1,0 0,0 0,0 0,0 0,0-1,0 1,0-1,0 0,0 0,-1-1,1 1,0-1,-1 0,1 0,1-1,9-7,-1 0,0-1,-1 0,0-1,-1 0,0-1,-1 0,0-1,-1 0,0 0,-2-1,0 0,0 0,-1-1,-1 0,-1 0,2-14,-5 29,1-1,-1 0,-1 0,1 0,0-1,0 1,-1 0,1 0,-1 0,0-1,1 1,-1 0,0 0,0 0,-1-1,1 1,0 0,-1 0,1 0,-1-1,0 1,0 0,0 0,0 0,0 0,0 0,0 1,-1-1,1 0,-1 0,1 1,-1-1,0 1,0 0,1-1,-1 1,0 0,0 0,0 0,0 0,-1 0,1 1,0-1,0 1,0-1,0 1,-1 0,1 0,0 0,0 0,-1 0,1 0,0 1,0-1,0 1,-1 0,1-1,0 1,0 0,0 0,0 0,0 1,1-1,-1 0,0 1,1-1,-2 2,1-1,0-1,0 1,0 0,0 1,0-1,1 0,-1 0,1 1,-1-1,1 1,0-1,0 1,0 0,0-1,1 1,-1 0,1 0,-1 0,1-1,0 1,0 0,0 0,1 0,-1-1,1 1,-1 0,1 0,0-1,0 1,0-1,1 1,-1-1,0 1,1-1,0 0,-1 1,1-1,0 0,0 0,0 0,1-1,-1 1,0 0,1-1,-1 0,1 1,-1-1,1 0,0 0,-1-1,1 1,0 0,0-1,-1 0,1 0,0 1,0-2,0 1,-1 0,1-1,0 1,0-1,-1 0,2 0,167-17,-169 19,0 0,0 0,0 0,0 0,0 1,0-1,0 0,-1 1,1-1,-1 1,1 0,-1 0,1-1,-1 1,0 0,0 0,0 0,0 0,0 1,0-1,-1 0,1 0,-1 0,0 1,1-1,-1 0,0 0,0 1,0-1,-1 0,1 0,-1 1,1-1,-1 0,0 0,1 0,-2 1,-34 85,32-81,3-5,-1 0,-1 1,1 0,0-1,-1 1,1 0,1 0,-1 1,0-1,1 0,0 1,-1-1,1 1,1-1,-1 1,0-1,1 1,0-1,0 1,0 0,0-1,0 1,1-1,0 1,0-1,0 1,0-1,0 1,1-1,-1 0,1 0,0 1,0-2,2 4,11-5</inkml:trace>
  <inkml:trace contextRef="#ctx0" brushRef="#br0" timeOffset="2161.552">2763 618,'-31'-10,"30"8,0 1,0 0,-1 1,1-1,-1 0,1 0,-1 1,1-1,-1 0,0 1,1 0,-1-1,0 1,1 0,-1 0,0 0,1 0,-1 0,0 0,1 0,-1 1,0-1,1 1,-1-1,1 1,-1 0,1-1,-1 1,1 0,-1 0,1 0,-1 1,0 3,0 1,0-1,1 1,0 0,0-1,1 1,-1 0,1 0,0-1,1 1,0 0,-1 0,2-1,-1 1,1-1,0 1,0-1,0 0,1 1,0-1,0 0,0-1,0 1,1-1,0 1,0-1,0 0,1-1,-1 1,4 1,16 27,-21-28,0 0,0 1,-1 0,0-1,0 1,0 0,-1 0,1 0,-1 0,0 0,-1 0,1 0,-1 0,0 0,0 1,-1-1,1 0,-1 0,0 0,-1 0,1 0,-1 0,0-1,0 1,0 0,-1-1,0 0,0 1,0-1,0 0,-1 0,1-1,-1 1,0-1,0 0,0 0,-1 0,1-1,-1 1,0-1,1 0,-1 0,-1-1,1 3,-1-1,1 1,-1-2,1 1,-1 0,0-1,0 0,0-1,-1 0,1 1,0-2,0 1,-1-1,1 0,0 0,-1-1,1 0,0 0,0 0,-1-1,1 0,0 0,-5-9</inkml:trace>
  <inkml:trace contextRef="#ctx0" brushRef="#br0" timeOffset="2905.567">3182 716,'-6'-1,"1"0,-1 0,0 0,0 1,0 0,0 0,1 1,-1 0,0 0,0 0,1 0,-1 1,1 0,-1 0,1 1,0-1,0 1,0 1,0-1,0 0,1 1,0 0,0 0,0 1,0-1,0 1,1-1,-1 3,-7 3,2 1,-1 0,1 1,1 0,0 1,1-1,0 1,1 1,0-1,1 1,1 0,0 0,1 0,0 1,1-1,1 1,0 0,2 3,-1-14,2-1,-1 0,0 1,1-1,-1 0,1 0,0 0,0 0,0-1,0 1,1 0,-1-1,1 0,0 1,-1-1,1 0,0 0,0-1,0 1,1-1,-1 1,0-1,1 0,-1 0,0-1,1 1,-1-1,1 1,-1-1,1 0,-1 0,1-1,-1 1,1-1,119-33,-90 16,-1-1,0-1,-2-2,0-1,-2-1,0-1,-2-2,-1 0,-1-2,-1-1,-2-1,-1 0,-1-2,-2 0,-2-1,0-1,-3 0,0-2,-8-132,-4 163,-1 0,0 1,0-1,0 1,-1-1,0 1,0-1,0 1,-1 0,0 0,0 0,0 0,-1 1,1-1,-1 1,0 0,0 0,-1 0,1 1,-1-1,0 1,0 0,0 0,0 1,0 0,0 0,-6-1,-2 3,-1 1,1 1,0 1,0-1,0 2,0 0,0 1,1 0,-1 1,2 0,-1 1,1 0,0 1,0 0,1 1,0 0,0 0,1 1,0 1,1-1,0 3,-3-1,1 0,1 1,0 0,0 1,1-1,1 2,1-1,0 1,1 0,0 0,1 1,1-1,1 1,0 0,1 0,0 0,1-1,1 1,1 0,0 0,1-1,1 1,0-1,1 0,1 0,0 0,1-1,1 0,0 0,1-1,0 0,1-1,0 0,1 0,1-1,0 0,0-1,1-1,11 7,-10-11,0 0,1-1,0-1,-1 0,1-1,1-1,-1 0,0-1,0-1,0 0,0-1,0-1,0 0,0-1,-1 0,0-1,0-1,0 0,-1-1,1-1,-2 0,1-1,18-11</inkml:trace>
  <inkml:trace contextRef="#ctx0" brushRef="#br0" timeOffset="3866.063">3896 592,'-30'12,"0"1,0 2,2 1,0 1,1 1,0 1,2 2,0 0,2 2,0 1,16-16,1 1,0-1,0 2,1-1,0 1,1-1,0 1,1 0,0 1,0-1,1 0,0 8,1-15,1 1,-1-1,1 0,0 1,1-1,-1 0,0 1,1-1,0 0,0 1,0-1,0 0,0 0,1 0,-1 0,1 0,0 0,0-1,0 1,0 0,0-1,1 0,-1 1,1-1,0 0,-1 0,1-1,0 1,0 0,0-1,0 0,1 0,-1 0,0 0,0 0,1-1,-1 1,0-1,1 0,2 0,15-3,-1-1,0 0,0-2,-1 0,0-2,0 0,0 0,-1-2,0-1,-1 0,0-1,-1 0,-1-2,0 0,0-1,-1 0,-1-1,-1 0,0-1,-2 0,1-1,1-7,-8 13,-20 40,12-17,0-1,1 1,0 0,1 1,0-1,1 0,0 1,1-1,0 1,1-1,1 9,-1-16,0 1,0-1,0 0,0 0,0 0,1-1,0 1,0 0,0 0,0-1,0 0,1 1,0-1,-1 0,1 0,0 0,1-1,-1 1,0-1,1 1,0-1,-1 0,1-1,0 1,0-1,0 1,0-1,0 0,0-1,0 1,0-1,1 0,2 0,4-3,-1-1,0 0,0-1,0 0,0 0,-1-1,0-1,0 1,-1-1,0-1,0 1,0-2,-1 1,-1-1,1 0,-1 0,-1-1,0 1,3-9,-6 15,55-87,-54 150,35 70,-36-126,0-1,0 0,0 0,0-1,1 1,-1 0,1-1,0 1,-1-1,1 0,1 0,-1 0,0-1,0 1,1-1,-1 1,0-1,1 0,-1 0,1-1,0 1,-1-1,1 0,0 0,-1 0,1 0,0 0,-1-1,1 0,-1 0,1 0,-1 0,1 0,-1-1,3-1,4-4,0 0,-1 0,0-1,0 0,0-1,-1 0,-1 0,1-1,-1 0,-1-1,0 1,-1-1,0 0,0 0,-1-1,2-11,29-57,-35 81,0-1,1 1,-1-1,1 1,-1-1,0 1,1-1,-1 1,1-1,-1 0,1 1,-1-1,1 0,0 1,-1-1,1 0,-1 0,1 0,0 1,-1-1,1 0,0 0,-1 0,1 0,-1 0,1 0,0 0,-1 0,1-1,0 1,-1 0,1 0,-1 0,1-1,0 1,-1 0,1-1,-1 1,1 0,-1-1,1 1,-1-1,1 1,-1-1,0 1,1-1,-1 1,0-1,1 1,-1-1,0 1,1-1,-1 0,0 1,0-1,0 1,0-1,0 0,0 0,4 58,-4-53,5 64,2 0,3 0,3-1,9 22,-7-24,-9-49,-1 0,-1 0,0 1,-1-1,-1 1,-1 0,0 0,-1 0,-1-1,0 1,-1 0,-1 0,-1-1,0 0,-1 0,-1 0,0 0,-2-1,1 0,-2 0,0-1,0 0,-2-1,0 0,0 0,-1-1,-1 0,1-4,1 1,-1-1,-1-1,0-1,0 1,0-2,0 0,-1 0,0-2,0 0,0 0,0-1,-1-1,1 0,-4-1,15-3,0 0,0 0,1-1,-1 1,1-1,0 0,-1 0,1 1,1-1,-1 0,1-1,0 1,-1 0,2 0,-1-1,1 1,-1 0,1-1,0 1,1 0,-1-1,1 1,-1 0,2 0,-1-1,0 1,1 0,-1 0,1 0,0 1,1-1,-1 0,1 1,-1-1,1 1,0 0,1-1,-4 4,73-125,6 3,4 4,49-48,44-15,-158 165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30,'-4'9,"0"1,0 0,1 1,0-1,1 0,0 1,0 0,1-1,1 1,0 0,0-1,1 1,1 0,0-1,0 1,1-1,0 0,0 0,2 0,0 3,-2-11,-1 1,0-1,0 0,1 0,-1 0,1 0,0 0,0 0,0-1,0 1,0-1,0 0,0 0,0 0,0 0,0 0,1-1,-1 0,0 1,0-1,1 0,-1-1,0 1,1-1,-1 1,0-1,0 0,0 0,0 0,0-1,0 1,0-1,0 0,84-70,-82 65,-1 1,0-1,0 0,-1 0,0-1,0 1,-1 0,0-1,0 0,-1 1,0-1,0 0,-1 0,0-6,0 11,0-1,-1 1,1-1,-1 1,0 0,0 0,0-1,-1 1,1 0,-1 0,1 0,-1 0,0 1,0-1,0 0,-1 1,1-1,-1 1,1 0,-1 0,0 0,0 0,0 0,0 1,0-1,0 1,0 0,0 0,-1 0,1 0,0 1,-1-1,1 1,-1 0,-61 18,50-6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1,'39'0,"36"0,15 0,2 0,-10 0,-9 0,-13 0,-11 0,-9 0,-7 0,-4 0,-7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1 320,'141'-238,"-103"186,-38 51,1 1,-1 0,0-1,1 1,-1 0,1 0,-1-1,1 1,-1 0,0 0,1 0,-1 0,1 0,-1-1,1 1,-1 0,1 0,0 0,-1 0,1 0,-1 1,1-1,-1 0,1 0,-1 0,0 0,1 0,-1 1,1-1,-1 0,1 0,-1 1,1-1,-1 0,0 1,1-1,-1 0,0 1,1-1,-1 1,0-1,0 1,1-1,-1 1,0-1,0 0,0 1,0-1,1 1,-1-1,0 1,0-1,0 1,0-1,0 1,0-1,0 1,-1 0,1-1,0 0,0 1,-2 34,2-33,-1 0,0-1,0 1,0-1,0 1,0-1,1 1,-1 0,0 0,1-1,-1 1,1 0,0 0,0-1,0 1,0 0,0 0,0 0,0 0,0-1,1 1,-1 0,1 0,-1-1,1 1,0 0,0-1,0 1,0-1,0 1,0-1,0 1,0-1,0 0,1 1,-1-1,1 0,-1 0,1 0,-1 0,1 0,-1 0,1-1,0 1,0-1,-1 1,2-1,7-2,1-1,-1 0,0-1,0 0,-1-1,1 0,-1 0,0-1,0 0,-1-1,0 0,0 0,3-5,36-27,-37 32,-10 5,1 1,0-1,0 1,0 0,0-1,0 1,0 0,0-1,1 1,-1 0,0 0,1 0,-1 0,1 0,-1 0,1 1,-1-1,1 0,0 1,-1-1,1 1,0 0,-1 0,1-1,0 1,-1 0,1 0,0 1,0-1,-1 0,1 0,0 1,-1-1,1 1,-1 0,1-1,-1 1,1 0,-1 0,1 0,-1 0,1 0,-1 0,0 0,0 1,0-1,1 7,0-1,-1 1,-1-1,1 1,-1 0,0-1,-1 1,0-1,0 1,-1-1,0 1,0-1,-1 1,0 1,1-1,0 0,0 1,1-1,0 0,0 1,1 0,0-1,1 1,0-1,1 3,3 7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4 176,'20'-4,"-2"0,1-1,0-1,-1-1,0-1,-1 0,0-1,0-1,-1 0,0-2,14-12,-29 23,0 1,1-1,-1 0,0 0,0 0,0 0,0 0,0-1,0 1,0 0,-1 0,1-1,0 1,0 0,-1-1,1 1,-1 0,0-1,1 1,-1-1,0 1,0-1,0 1,0-1,0 1,0-1,0 1,-1-1,1 1,0-1,-1 1,1 0,-1-1,0 1,1 0,-1-1,0 1,0 0,0 0,0-1,0 1,0 0,0 0,0 0,0 1,0-1,-1 0,1 0,0 0,-1 1,1-1,0 1,-1-1,1 1,-1 0,1-1,-1 1,0 0,-6-1,1 0,0 0,-1 0,1 1,-1 0,1 1,-1-1,1 1,0 1,-1 0,1 0,0 0,0 1,0 0,0 0,1 1,-1-1,1 2,0-1,0 1,1 0,-1 0,1 0,0 1,0 0,1 0,0 0,0 0,0 1,1-1,0 1,0 0,1 0,0 0,0 1,0 3,0-5,1 0,0 0,0 0,1 1,0-1,0 0,0 0,1 1,-1-1,2 0,-1 0,1 0,0 0,0 0,0-1,1 1,0 0,0-1,1 0,-1 0,1 0,4 4,8 5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1 226,'21'-30,"84"-94,-104 123,1 0,-1 0,1 0,-1 1,1-1,-1 0,1 1,0-1,-1 1,1-1,0 1,-1 0,1-1,0 1,0 0,-1 0,1 0,0 1,0-1,-1 0,1 1,0-1,-1 1,1-1,-1 1,1 0,-1 0,1 0,-1 0,1 0,-1 0,0 0,1 0,-1 0,0 1,0-1,0 1,0-1,0 0,0 1,-1 0,1-1,0 1,20 20,-16-18,1-1,-1 1,1-1,0 0,0 0,0-1,0 0,1 0,-1 0,1-1,-1 0,1 0,-1-1,1 0,0 0,-1-1,1 1,-1-1,1-1,-1 1,1-1,-1 0,0-1,5-1,2-3,1-1,-1 1,0-2,-1 0,0-1,0 0,-1 0,0-1,-1-1,1-2,4-6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1,'-4'53,"-3"21,1 5,1-8,2-11,1-10,1-10,0-6,1-4,0-3,1-1,-1 0,0 1,0-1,5 2,2-1,-6-3,-3-7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23,'38'-5,"18"-2,4 1,-3 1,-12 6,-13 4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64 476,'-7'9,"0"-1,1 1,0 1,0 0,1-1,0 2,1-1,0 0,1 1,0 0,0 0,2-1,-1 2,1-1,1 0,0 0,0 3,1-11,0-1,0 1,0-1,0 1,0-1,1 0,-1 1,1-1,0 0,-1 0,1 0,0 0,0 0,0-1,0 1,1-1,-1 1,0-1,1 0,-1 0,1 0,-1 0,1 0,-1 0,1-1,0 1,-1-1,1 0,0 0,-1 0,1 0,0 0,-1-1,1 1,0-1,0 0,91-38,-82 30,-1-1,0 0,-1-1,0 0,-1 0,0-1,-1 0,0-1,-1 0,1-3,-5 11,-1 0,0 0,0 0,0 0,-1 0,0 0,0 0,0 0,-1 0,1-1,-1 1,0 0,-1 0,1-1,-1 1,0 0,-1 0,1 0,-1 0,0 0,0 0,0 1,-1-1,0 1,0-1,0 1,0 0,-1 0,-3-3,-83-30,90 36,0 0,-1 0,1 0,0-1,0 1,0 0,0 0,0-1,0 1,0 0,0 0,1-1,-1 1,0 0,1 0,-1 0,1 0,-1-1,1 1,0 0,-1 0,1 0,0 0,0 0,0 0,-1 1,1-1,0 0,0 0,0 1,1-1,-1 0,0 1,0-1,0 1,0 0,0-1,1 1,-1 0,0 0,0-1,4-2,93-58,-68 45,-1-1,-1-2,-1-1,0-1,-1-1,-2-1,0-1,-2-1,2-5,-4-4,-10 56,-2 23,-2 0,-1 1,-3-1,-3 21,6 76,2-60,4 55,-5-1,-6 2,-1-97,-3 0,-1-1,-2 1,-2-1,-1-1,-2 0,-2 0,-17 33,30-70,1 1,-1-1,1 0,-1 0,0 0,0 0,0 0,0 0,0 0,-1 0,1-1,-1 1,1 0,-1-1,1 1,-1-1,0 1,0-1,0 0,0 0,0 0,0 0,0 0,0 0,0-1,0 1,0-1,0 1,-1-1,1 0,0 0,0 0,-1 0,1 0,0 0,0-1,0 1,-1-1,1 1,0-1,0 0,0 0,0 0,0 0,0 0,0-1,1 1,-1-1,0 1,-1-2,-1-8,0 0,0 0,1 0,0-1,1 1,0-1,1 1,0-1,1 0,1 0,-1 1,2-1,0 0,2-6,0-6,2 0,0 1,2 0,1 0,0 0,2 2,0-1,2 1,0 1,1 0,1 1,1 1,6-6,-5 10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0,'-19'34,"-11"15,-1 5,0-2,6-11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1,'1'77,"-13"175,2-183,-4-2,-2 0,-4-1,-2 0,-18 33,27-71,2-4</inkml:trace>
  <inkml:trace contextRef="#ctx0" brushRef="#br0" timeOffset="265.008">0 452,'43'0,"39"-10,9-2,0-5,-12 1,-14 3,-13 4,-11-2,-7 2,-5 1,-3 4,-5 1</inkml:trace>
  <inkml:trace contextRef="#ctx0" brushRef="#br0" timeOffset="770.476">734 57,'-26'283,"21"-164,-21 132,26-249,-1 0,1 0,0 1,0-1,0 0,0 0,1 1,-1-1,0 0,1 0,0 0,0 1,-1-1,1 0,0 0,0 0,1 0,-1-1,0 1,1 0,-1 0,1-1,0 1,-1-1,1 1,0-1,0 0,0 0,0 0,0 0,0 0,0 0,0 0,0-1,1 1,-1-1,0 0,0 1,1-1,-1 0,0 0,0-1,1 1,-1 0,1-1,130-103,-30 26,-102 77,0 0,0 1,0-1,-1 1,1-1,0 1,0-1,0 1,0-1,0 1,0 0,0 0,0-1,0 1,0 0,0 0,0 0,0 0,0 0,0 0,0 1,0-1,0 0,0 0,0 1,0-1,0 1,0-1,0 1,0-1,0 1,-1-1,1 1,0 0,0-1,-1 1,1 0,0 0,-1 0,1-1,-1 1,1 0,-1 0,1 0,-1 0,0 0,0 0,1 0,-1 0,0 0,0 0,4 60,-4-54,-1 13,0-14,1-1,-1 1,1 0,0-1,1 1,-1-1,1 1,0-1,1 1,-1-1,1 1,0-1,1 0,-1 1,10 7</inkml:trace>
  <inkml:trace contextRef="#ctx0" brushRef="#br0" timeOffset="1136.656">1242 735,'13'4,"1"0,0 0,0-2,0 0,0 0,0-1,1-1,-1 0,0-1,0-1,1 0,-1-1,-1 0,1-1,9-4,-17 5,-1 0,0-1,1 0,-1 0,0 0,-1 0,1-1,-1 1,0-1,0 0,0-1,-1 1,0-1,0 1,0-1,-1 0,1-1,-2 4,0 0,0 0,0 0,0 0,0-1,-1 1,1 0,-1 0,0-1,0 1,-1 0,1 0,0-1,-1 1,0 0,0 0,0 0,0 0,0 0,-1 0,1 0,-1 0,0 0,0 1,0-1,0 1,0-1,-1 1,1 0,-1 0,1 0,-1 0,-1 0,-3 0,0 1,0 1,0-1,0 1,1 0,-1 1,0 0,0 0,0 0,1 1,-1 0,0 0,1 1,0-1,0 1,0 1,0-1,0 1,0 0,1 1,0-1,0 1,-1 1,-3 2,-103 104,108-107,0 1,1-1,0 1,0 0,0 0,0 0,1 0,0 0,0 1,1-1,0 0,0 1,0-1,1 1,0 0,1-1,-1 1,1-1,0 1,1-1,-1 0,3 6,-1-8,0-1,0 1,0-1,0 0,1 0,-1 0,1 0,0-1,0 1,0-1,0 0,0 0,0-1,1 1,-1-1,0 0,1 0,-1 0,1-1,0 1,-1-1,1 0,-1-1,3 0,17 2</inkml:trace>
  <inkml:trace contextRef="#ctx0" brushRef="#br0" timeOffset="1552.658">1637 848,'181'-194,"-161"176,-19 19,0 0,0-1,0 1,1 0,-2 0,1 0,0 0,0 0,0 0,0 0,-1 0,1 0,0 0,-1 0,1 0,-1 1,1-1,-1 0,0 0,1 1,-1-1,0 0,0 1,0-1,0 0,0 0,0 1,0-1,-1 0,1 1,0-1,-1 0,1 0,-1 1,0-1,2 10,-1-4,1-1,1 1,-1-1,1 1,0-1,1 0,-1 0,1 0,0-1,1 1,0 0,-1-1,2 0,-1 0,1 0,-1-1,1 0,0 1,1-2,-1 1,1-1,0 1,0-2,0 1,0-1,0 0,0 0,1 0,-1-1,1 0,-1 0,1-1,-1 0,1 0,-1 0,1-1,3-1,6-2,-1-1,0 0,0-1,0-1,-1 0,0-1,0-1,0 0,-2-1,1 0,-1-1,-1 0,0-1,0 0,-1-1,-1 0,0-1,-1 0,0 0,-1-1,-1 0,2-6,1 3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113 706,'-28'225,"16"-81,-16-17,16-117,9-34,45-133,-25 109,5-17,2 2,4 0,2 2,2 1,36-49,-63 102,-3 4,0-1,0 1,0 0,1 0,-1 0,1 0,0 0,-1 1,1-1,1 1,-1-1,0 1,0 0,1 0,-1 1,1-1,2 0,-4 4,0 1,0-1,0 0,0 1,-1-1,1 1,-1-1,1 1,-1 0,0-1,0 1,0 0,-1 0,1 0,-1 0,1 0,-1 0,0 0,0 0,0 0,-1 0,1 0,-1 2,1 1,-2 54,1-33</inkml:trace>
  <inkml:trace contextRef="#ctx0" brushRef="#br0" timeOffset="504.157">734 875,'-17'13,"0"1,0 0,2 2,0-1,1 2,0 0,1 1,1 0,1 0,1 2,1-1,0 1,1 0,1 1,1 0,1 0,1 1,-1 14,4-28,1-1,-1 1,1 0,1-1,-1 1,1-1,0 1,1-1,0 1,0-1,1 0,0 0,0 0,0 0,1 0,0-1,1 0,-1 0,1 0,0 0,1-1,-1 0,1 0,0 0,0-1,1 1,-1-2,1 1,0-1,0 0,5 2,-7-4,1 0,-1 0,0-1,0 0,1 0,-1 0,0 0,0-1,1 0,-1 0,0 0,0-1,0 1,0-1,0 0,-1-1,1 1,-1-1,1 0,-1 0,0-1,0 1,0-1,-1 0,1 0,-1 0,0 0,0 0,0-1,-1 0,3-4,0-4,1-1,-2 0,1 1,-2-2,0 1,-1 0,0-1,-1 1,-1-1,0 1,-1-3,1 14,-1 0,1 1,-1-1,0 0,0 0,0 1,0-1,0 1,0-1,-1 1,1-1,-1 1,0 0,0 0,0 0,0 0,0 0,0 0,0 1,0-1,-1 1,1-1,-1 1,1 0,-1 0,0 0,1 0,-1 0,0 1,0-1,1 1,-1 0,0 0,0 0,0 0,1 0,-1 1,0-1,0 1,1 0,-1 0,0 0,1 0,-1 0,1 0,-1 1,1-1,-1 1,2 0,0-1,0 0,0 0,0 1,0-1,0 1,1-1,-1 1,0-1,1 1,-1 0,1-1,-1 1,1-1,0 1,0 0,0-1,0 1,0 0,0 0,0-1,0 1,1-1,-1 1,1 0,-1-1,1 1,0-1,0 1,-1-1,1 1,0-1,0 0,0 1,1-1,-1 0,0 0,0 0,1 0,-1 0,0 0,1 0,-1 0,1-1,-1 1,1 0,0-1,-1 1,1-1,0 0,-1 0,1 1,0-1,-1 0,1 0,0-1,-1 1,1 0,1-1,115-12,-92 10</inkml:trace>
  <inkml:trace contextRef="#ctx0" brushRef="#br0" timeOffset="785.391">1327 932,'-29'38,"-28"32,-10 14,2-3,7-10,9-13,7-10,12-10,6-11,1-5,6-2,0 1,4 1,3-2</inkml:trace>
  <inkml:trace contextRef="#ctx0" brushRef="#br0" timeOffset="1284.62">1327 1270,'-154'283,"125"-241,47-95,1 19,1 1,1 1,1 1,2 1,2 1,0 1,2 1,1 1,1 2,4-1,-23 15,1 1,0 0,0 0,1 1,0 1,1 0,0 1,0 1,0 0,0 0,1 2,0 0,0 0,0 2,0 0,0 0,1 2,-13-1,0 1,-1-1,1 1,-1 0,1-1,-1 1,1 1,-1-1,0 0,0 1,1-1,-1 1,0-1,0 1,0 0,-1 0,1 0,0 0,-1 0,1 1,-1-1,0 0,0 1,0-1,0 0,0 1,0 0,-1-1,1 1,-1-1,0 1,0 0,0-1,0 1,0 0,0-1,-1 1,1-1,-1 1,0-1,0 1,0-1,0 1,0 0,-3 10,1 0,-2 0,0 0,0 0,-1-1,-1 0,0 0,0-1,-1 0,-1 0,0-1,0 0,-1 0,0-1,-1-1,0 0,0 0,-10 4,17-11,-1 0,1 0,-1 0,1-1,-1 0,1 1,-1-2,1 1,-1-1,1 1,-1-1,1 0,0-1,-1 1,1-1,0 0,0 0,0 0,0 0,0-1,1 0,-1 0,1 0,0 0,-1 0,1-1,1 1,-1-1,1 0,-1 0,1 0,0 0,0 0,1 0,-1-1,-7-19</inkml:trace>
  <inkml:trace contextRef="#ctx0" brushRef="#br0" timeOffset="5301.267">0 282,'425'0,"-317"-21,-143 2,25 16,1-1,-1 0,1-1,0 0,0 0,0-1,1 0,0-1,0 0,0 0,1-1,0 1,1-1,0-1,0 0,0 1,1-2,1 1,-1-1,-2-10</inkml:trace>
  <inkml:trace contextRef="#ctx0" brushRef="#br0" timeOffset="7720.199">2145 536,'-87'124,"-2"7,-42 27,115-141</inkml:trace>
  <inkml:trace contextRef="#ctx0" brushRef="#br0" timeOffset="8004.822">1863 423,'9'24,"14"18,6 6,0 0,-1-4,-1-3,-4-6,-2-2,1-3,1-2,-4 0,-4-1,0-5,-3 0,1-1,-1 2,2-3,-2-5</inkml:trace>
  <inkml:trace contextRef="#ctx0" brushRef="#br0" timeOffset="10475.218">2483 649,'-4'46,"-2"0,-2 0,-2-1,-2 0,-2 0,-2-2,-15 30,223-433,-185 347,1-1,0 2,1-1,0 1,1 0,0 1,1 0,0 1,7-5,-17 14,0 1,0 0,0-1,0 1,0 0,0-1,0 1,0 0,0 0,0 0,0 0,0 0,0 0,0 0,0 0,0 1,0-1,0 0,0 1,0-1,0 0,0 1,0-1,0 1,0-1,0 1,-1 0,1-1,0 1,0 0,-1 0,1 0,-1-1,1 1,-1 0,1 0,-1 0,1 0,-1 0,0 0,1 0,-1 0,0 0,0 0,0 0,0 0,0 0,0 0,0 0,0 0,0 0,-1 1,4 59,-51 128,47-188,0 0,0 0,0 1,0-1,0 0,1 1,-1-1,1 1,-1-1,1 1,-1-1,1 1,0-1,0 1,0-1,0 1,0-1,0 1,0-1,0 1,1-1,-1 1,0-1,1 1,0-1,-1 1,1-1,0 0,0 1,-1-1,1 0,0 0,0 1,0-1,1 0,-1 0,0 0,0 0,1-1,-1 1,0 0,1 0,-1-1,1 1,-1-1,1 1,-1-1,1 0,-1 1,1-1,-1 0,1 0,-1 0,1 0,-1-1,1 1,-1 0,1-1,-1 1,1-1,-1 1,1-1,-1 1,0-1,1 0,-1 0,87-105,-60 65,131-171,-133 201,-26 43,-8 3,2 0,1 0,2 0,2 0,0 0,5 29,1-36,1-4</inkml:trace>
  <inkml:trace contextRef="#ctx0" brushRef="#br0" timeOffset="10955.904">3443 621,'-28'16,"-4"1,0 2,1 1,0 1,2 2,1 0,-16 19,40-37,0 0,0 0,1 1,0 0,0-1,0 1,1 0,0 0,0 0,0 1,1-1,0 0,0 1,1-1,0 1,0-4,0-1,0 1,0 0,0-1,1 1,0-1,-1 1,1-1,0 1,0-1,0 1,1-1,-1 0,1 1,-1-1,1 0,0 0,-1 0,1-1,0 1,0 0,0-1,1 1,-1-1,0 1,1-1,-1 0,1 0,-1 0,1-1,-1 1,1 0,-1-1,1 0,0 0,0 0,10-1,0-2,0 0,-1 0,1-1,-1-1,0 0,-1 0,1-1,-1-1,0 0,-1 0,1-1,-1-1,-1 1,0-2,0 1,-1-1,6-9,56-83,-69 102,-1-1,1 1,0-1,0 1,0 0,-1-1,1 1,0 0,0 0,0-1,0 1,0 0,0 0,0 0,0 0,0 0,-1 0,1 0,0 1,0-1,0 0,0 0,0 1,0-1,-1 1,1-1,0 0,0 1,-1 0,1-1,0 1,0-1,-1 1,1 0,-1-1,1 1,-1 0,1 0,-1 0,1-1,-1 1,0 0,1 0,-1 0,0 0,0 0,0 0,1 0,15 48,-15-43,0 0,0 0,0 0,0 0,1 0,0 0,0 0,1-1,0 1,0-1,0 0,0 0,1 0,0 0,0-1,0 1,0-1,1 0,0 0,0-1,0 1,0-1,0 0,1 0,0-1,10-1</inkml:trace>
  <inkml:trace contextRef="#ctx0" brushRef="#br0" timeOffset="11475.172">3303 282,'227'18,"-145"-3,-82-16,0 1,-1-1,1 1,0-1,-1 0,1 1,0-1,0 1,0-1,0 1,-1-1,1 0,0 1,0-1,0 0,0 1,0-1,0 1,1-1,-1 0,0 1,0-1,0 1,1-1,-1 1,0-1,0 0,1 1,-1-1,0 1,1-1,-1 1,1 0,-1-1,1 1,-1-1,1 1,-1 0,1-1,-1 1,1 0,-1 0,1-1,0 1,-1 0,1 0,-1 0,1 0,0 0,-1 0,1 0,-1 0,1 0,0 0,-1 0,1 0,-1 0,1 1,0-1,-1 0,-148-107,132 99</inkml:trace>
  <inkml:trace contextRef="#ctx0" brushRef="#br0" timeOffset="11737.101">3217 1,'58'0,"28"0,5 0,-9 0,-13 0,-14 0,-15 0</inkml:trace>
  <inkml:trace contextRef="#ctx0" brushRef="#br0" timeOffset="12592.072">3867 649,'38'-5,"23"-1,5 0,-3 1,-9 2,-12 5,-9 4,-10-1</inkml:trace>
  <inkml:trace contextRef="#ctx0" brushRef="#br0" timeOffset="12836.712">3838 875,'38'0,"23"-5,5-1,-3 0,-8 1,-13 1</inkml:trace>
  <inkml:trace contextRef="#ctx0" brushRef="#br0" timeOffset="15527.345">4318 1129,'36'-84,"3"2,4 2,7-5,-11 36,-38 50,1-1,0 1,-1 0,1 0,-1 0,1 0,-1 0,0 0,1 0,-1 0,0 1,0-1,0 0,0 1,0-1,0 1,0-1,0 1,-1-1,1 1,0 0,-1-1,0 1,1 0,-1-1,0 1,0 0,0 0,0-1,0 1,0 0,0 0,-1-1,1 1,-1 0,1-1,-1 2,1-1,2 115,-2-117,0 1,0 0,0-1,0 1,0 0,0-1,1 1,-1 0,0-1,0 1,1 0,-1-1,0 1,1-1,-1 1,1-1,-1 1,1-1,-1 1,1-1,-1 1,1-1,-1 1,1-1,-1 0,1 1,0-1,-1 0,1 0,0 1,-1-1,1 0,0 0,-1 0,1 0,0 0,0 0,-1 0,1 0,0 0,-1 0,1-1,0 1,-1 0,1 0,0-1,-1 1,1 0,-1-1,1 1,0 0,-1-1,1 1,-1-1,1 1,-1-1,0 1,1-1,-1 1,1-1,-1 0,0 1,1-1,-1 0,0 1,0-1,29-42,74-165,-1 45,-101 162,-1 0,0 1,1-1,-1 0,0 0,1 1,-1-1,1 0,-1 1,1-1,0 1,-1-1,1 1,-1-1,1 1,0-1,0 1,-1-1,1 1,0 0,0 0,-1-1,1 1,0 0,0 0,-1 0,1 0,0 0,0 0,0 0,0 0,-1 0,1 0,0 0,0 0,-1 1,1-1,0 0,0 1,-1-1,1 0,0 1,-1-1,1 1,0-1,-1 1,1 0,-1-1,1 1,-1-1,1 1,-1 0,1-1,-1 1,0 0,1 0,-1-1,0 1,0 0,1 0,-1 0,0-1,0 1,0 0,0 0,0 0,5 60,-5-58,8 177,9-11,-17-145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3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29 676,'-29'306,"34"-404,5 57,0 0,3 1,2 0,1 1,1 1,3 0,1 2,2 0,1 1,9-7,-32 40,0 0,1 0,-1 0,0 0,1 1,0-1,-1 1,1-1,0 1,0-1,0 1,0 0,0 0,0 0,0 0,0 0,0 1,0-1,1 1,-1-1,0 1,1 0,-1 0,0 0,0 0,1 0,-1 0,0 1,0-1,1 1,-1-1,0 1,0 0,0 0,0 0,0 0,0 0,0 1,0-1,0 1,-1-1,1 1,-1 0,1-1,-1 1,1 0,-1 0,0 0,0 0,0 0,0 0,0 0,-1 1,1-1,0 1,13 135,-8-118</inkml:trace>
  <inkml:trace contextRef="#ctx0" brushRef="#br0" timeOffset="1971.937">452 224,'29'-19,"0"1,2 2,0 0,0 3,7-2,-39 16,0 0,1-1,-1 1,1 0,-1 0,0 0,1 0,0 0,-1 0,1 0,0 0,-1 0,1 0,0 0,0 0,0 0,0 0,0 0,0 0,0 0,0 0,0 0,0 0,1 0,-1 0,0 0,1 0,-1 0,1 0,-1 0,1 0,-1-1,1 1,0 0,-1 0,1 0,0-1,0 1,0 0,-1-1,1 1,0-1,0 1,0-1,0 1,0-1,0 0,0 0,0 1,0-1,0 0,0 0,0 0,0 0,0 0,0 0,0 0,0 0,0-1,1 1,-136 136,133-135,0 0,0 0,0 0,0 0,1 0,-1 0,0 1,1-1,-1 0,1 1,0-1,-1 0,1 1,0-1,0 0,0 1,0-1,0 0,0 1,0-1,0 0,0 1,1-1,-1 0,0 1,1-1,0 0,-1 0,1 1,0-1,-1 0,1 0,0 0,0 0,0 0,0 0,0 0,0 0,0 0,0-1,0 1,1 0,-1-1,0 1,0-1,1 1,-1-1,0 0,1 1,67 11,-11-12,-33-1</inkml:trace>
  <inkml:trace contextRef="#ctx0" brushRef="#br0" timeOffset="3070.033">481 902,'-11'0,"0"0,0 1,0 0,0 1,1 1,-1-1,1 2,-1-1,1 1,0 1,1 0,-1 1,1-1,0 2,0-1,1 1,-1 1,2-1,-1 1,1 1,0-1,1 1,0 1,1-1,0 1,0 0,1 0,0 0,1 0,0 1,0 0,1 0,1 2,-1-8,1 0,0 0,0 0,1 0,-1 0,1 0,0 0,1 0,-1 0,1 0,0 0,0 0,0-1,1 1,0 0,0 0,0-1,0 0,1 1,0-1,0 0,0 0,0 0,1-1,-1 1,1-1,0 0,0 0,0 0,1 0,0 0,4-1,-1 1,1-2,0 1,0-1,1 0,-1-1,0 0,0-1,0 0,0 0,0-1,0 0,0 0,-1-1,1 0,-1-1,1 0,-1 0,-1-1,1 0,0 0,-1-1,0 0,-4 3,-1 1,0-1,-1 1,1-1,0 0,-1 0,0 0,0 0,0 0,0 0,0 0,0 0,-1 0,1 0,-1-1,0 1,0 0,0 0,-1 0,1-1,-1 1,1 0,-1 0,0 0,-1 0,1 0,0 0,-1 0,1 1,-1-1,0 0,0 1,0-1,0 1,-1 0,1 0,-1 0,0-1,0 1,3 2,-1 0,0 0,0 0,0 0,0 0,1 0,-1-1,0 1,0 0,0-1,1 1,-1 0,0-1,0 1,1-1,-1 1,0-1,1 0,-1 1,1-1,-1 1,1-1,-1 0,1 0,-1 1,1-1,0 0,-1 0,1 1,0-1,0 0,0 0,-1 0,1 0,0 1,0-1,0 0,0 0,1 0,-1 0,0 1,0-1,0 0,1 0,-1 0,0 1,1-1,-1 0,0 0,1 1,-1-1,1 0,0 1,-1-1,1 0,-1 1,1-1,0 1,67 0,-42 6</inkml:trace>
  <inkml:trace contextRef="#ctx0" brushRef="#br0" timeOffset="3385.727">791 986,'-19'38,"-16"28,-2 7,0-5,7-8,4-14,5-11,8-7,0-2,3-2,2-4</inkml:trace>
  <inkml:trace contextRef="#ctx0" brushRef="#br0" timeOffset="3972.747">819 1410,'-44'109,"44"-109,-1 1,1-1,-1 0,1 0,0 0,-1 0,1 0,-1 0,1 0,-1 0,1 0,-1 0,1 0,-1 0,1 0,-1 0,1-1,0 1,-1 0,1 0,-1 0,1-1,0 1,-1 0,1-1,0 1,-1 0,1-1,0 1,-1 0,1-1,0 1,0 0,-1-1,1 1,0-1,0 1,0-1,0 1,0 0,-1-1,1 1,0-1,0 1,0-1,0 1,0-1,1 1,-1-1,0 1,0-1,0 1,0 0,0-1,0 1,1-1,-1 1,0 0,0-1,1 1,-1-1,0 1,1 0,-1 0,0-1,1 1,-1 0,1-1,-1 1,0 0,9-22,0-1,2 2,0 0,1 0,1 1,1 0,1 2,1-1,0 2,1 0,1 1,15-10,52-34,-82 58,0 1,-1 0,1 0,1 0,-1 0,0 0,0 0,0 1,0 0,0 0,1 0,-1 0,0 0,0 0,0 1,1 0,-1-1,0 1,0 0,0 1,0-1,-1 0,1 1,0 0,0 0,-1 0,1 0,-1 0,0 0,2 2,-2 0,0 0,0 0,0 0,0 0,-1 1,0-1,0 0,0 1,0-1,-1 1,1-1,-1 1,0-1,-1 1,1-1,-1 1,0-1,0 0,0 1,-1-1,0 0,1 0,-1 0,-1 0,1 0,0 0,-1-1,0 1,0-1,0 0,0 0,-1 0,1 0,-1 0,0-1,0 1,0-1,0 0,0-1,0 1,0-1,-1 1,1-1,0 0,-1-1,1 1,-3-1,-47-1,35-5</inkml:trace>
  <inkml:trace contextRef="#ctx0" brushRef="#br0" timeOffset="6900.257">1582 450,'-10'46,"-1"0,-2-1,-3 0,-1-1,-4 2,12-31,-2 0,0-1,-1 0,0 0,-1-2,-1 0,0 0,0-1,-1-1,-1 0,1-1,-2-1,1 0,-1-1,0-1,-1-1,1 0,-6-1,-103 11,122-16,1 1,-1 0,0-1,1 0,-1 0,0 0,1 0,-1 0,1-1,-1 0,1 1,0-1,0-1,0 1,0 0,0-1,0 1,1-1,-1 0,1 0,0 0,0 0,0 0,0-1,0 1,1-1,-1 1,1-1,0 1,0-1,1 0,-1 0,2-6,0-1,0 1,1-1,1 1,0 0,0 0,1 0,0 0,1 0,0 1,0 0,1 0,0 0,1 1,0 0,0 0,1 0,-5 6,0-1,-1 1,1-1,0 1,1 0,-1 0,0 0,1 0,-1 1,1 0,-1-1,1 1,0 0,-1 1,1-1,0 1,0 0,-1 0,1 0,0 0,0 0,0 1,-1 0,1 0,0 0,-1 0,1 0,-1 1,1 0,-1-1,0 1,0 1,0-1,0 0,0 1,0-1,-1 1,1 0,-1 0,0 0,1 0,-2 0,3 4,13 13,2-1,0-1,1 0,1-2,0 0,1-2,1 0,0-1,1-2,22 8,-4 1,-3 4,-25-12</inkml:trace>
  <inkml:trace contextRef="#ctx0" brushRef="#br0" timeOffset="7475.03">1158 224,'338'-29,"-245"45,-103-21,1-1,-1-1,2 0,-1 0,1-1,0 0,1 0,-1-1,2 0,-1 0,-1-4,-40-80,44 71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4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141 169,'0'38,"0"18,5 9,1-2,1-2,-2-7,-2-7,-1-3,-1-3,0-5,-1-2,0-4,-1-1,1-1,0-1,0 1,0-6</inkml:trace>
  <inkml:trace contextRef="#ctx0" brushRef="#br0" timeOffset="453.047">0 282,'39'-29,"1"3,1 1,1 2,1 2,1 2,1 2,1 1,10 0,50 14,-103 3,0-1,0 1,0 0,0 0,0 1,0-1,0 1,0 0,-1-1,1 1,-1 0,1 0,-1 1,0-1,0 0,0 1,0 0,0-1,0 1,-1 0,0 0,1 0,-1 0,0 0,0 0,-1 0,1 0,-1 0,1 0,-1 1,0 0,-2 8,0-1,-1 1,0-1,-1 0,0 0,-1 0,0 0,-1-1,0 0,-1 0,0 0,0-1,-1 0,0-1,-10 8,-21 30,-60 101,97-145,1 1,0-1,-1 1,1-1,0 1,0 0,1-1,-1 1,1 0,-1 0,1-1,0 1,0 0,0 0,0 0,0 0,1-1,-1 1,1 0,0-1,0 1,0 0,0-1,0 1,1-1,-1 1,1-1,-1 0,1 0,0 0,0 0,0 0,0 0,0 0,1 0,-1-1,1 1,106 43,-80-37,1 2,67 28,-94-36,-1-1,0 1,0 0,1 0,-1 0,0 0,-1 0,1 0,0 0,-1 0,1 1,-1-1,1 1,-1-1,0 1,0-1,-1 1,1 0,0 0,-1-1,0 1,1 0,-1 0,0 0,0-1,-1 1,1 0,-1 0,1-1,-1 1,0 0,0-1,-1 3,-5 5,0-1,-1 1,0-1,0-1,-1 1,-1-1,1-1,-1 0,0 0,-1-1,1 0,-1-1,0 0,-1-1,-1 0,9-2,-43 18,-2-2,1-3,-2-1,0-3,-19 1,19-12,37-5</inkml:trace>
  <inkml:trace contextRef="#ctx0" brushRef="#br0" timeOffset="1123.126">875 818,'28'-2,"1"0,-1-2,0-2,0 0,-1-2,0-1,0-1,-1-2,24-13,65-48,-113 73,1 0,0 0,0 1,-1-1,1 1,0-1,-1 1,1 0,-1 0,1 0,-1 0,1 1,-1-1,0 1,0-1,0 1,0 0,0 0,0 0,0 0,0 0,-1 0,1 0,-1 1,0-1,1 1,-1-1,0 1,-1-1,1 1,0-1,-1 1,1 1,17 28,-15-27,0-1,0 0,1 1,0-1,-1-1,2 1,-1 0,0-1,1 0,-1 0,1 0,0-1,0 0,0 0,0 0,1 0,-1-1,0 0,1 0,-1 0,1-1,-1 0,1 0,-1 0,1 0,-1-1,1 0,-1 0,0-1,0 0,1 0,14-8,-1-2,0 0,-1 0,-1-2,0 0,-1-2,0 1,-1-2,-1 0,-1-1,2-3,7-12,-1 0,-1-2,-2 0,-2-1,-1-1,-2 0,-1-1,-2-1,4-35,20-123,-35 197,0 1,1-1,-1 1,0-1,1 1,-1-1,0 1,0-1,0 0,1 1,-1-1,0 0,0 0,0 0,0 1,0-1,1 0,-1 0,0 0,0-1,0 1,0 0,0 0,0 0,1 0,-1-1,0 1,0 0,0-1,1 1,-1-1,0 1,1-1,-1 1,0-1,1 0,-1 1,0-1,1 0,-1 1,1-1,0 0,-1 0,1 1,-1-1,1 0,0 0,0 0,0 0,-1 1,1-1,0 0,0 0,0 0,0 0,0 0,0 0,1 1,-1-1,0 0,0 0,1 0,-1 0,0 1,1-1,-1 0,1 0,-12 19,0 0,2 1,0 1,1-1,1 2,1-1,1 0,1 1,0 0,1 14,0-2,3 0,0-1,2 1,1 0,2-1,1 0,2 0,6 15,32 91,-93-176,31 20</inkml:trace>
  <inkml:trace contextRef="#ctx0" brushRef="#br0" timeOffset="1367.553">1468 225,'38'0,"37"0,10 0,-4 0,-6 0,-12 0,-11 0,-5 0,-6 0,-5 0,-4 0,-2 0,-7 0</inkml:trace>
  <inkml:trace contextRef="#ctx0" brushRef="#br0" timeOffset="1983.395">875 621,'0'14,"0"10,0 5,0 3,-5-4,-1-2,0-1,1-5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31,'33'-5,"26"-2,8 1,-3 1,-8 2,-8 1,-8 0,-5 2,-5 0,-2 0,-1 0,-6 6,-10 0,-8 5,-3 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1,'33'4,"36"3,10-1,2-1,-9-2,-16-1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103 191,'-2'-1,"1"-1,-1 1,1 0,-1-1,1 1,-1 0,0 0,1 0,-1 0,0 0,0 0,0 0,0 1,0-1,0 1,0-1,0 1,0 0,0 0,0 0,0 0,0 0,0 0,0 1,0-1,0 1,0-1,1 1,-1 0,0 0,0 0,0 0,1 0,-1 0,0 0,1 0,-1 1,1-1,-1 1,1-1,0 1,0-1,0 1,0 0,0 0,0 0,0-1,0 1,1 0,-1 0,1 0,-1 0,1 0,0 1,-5 198,8-117,-3 160,-16-284,15 16,1-1,2 1,0 0,2 0,0 0,7-17,-1-5,15-49,4 1,36-77,-61 161,-2 3,0-1,1 1,0-1,0 1,1 0,0 0,0 0,1 1,0-1,0 1,0 0,1 1,0-1,0 1,2-1,-5 6,0 1,0-1,0 0,1 1,-1 0,0 0,0 0,0 0,-1 0,1 1,0-1,0 1,-1 0,1 0,-1 0,1 0,-1 0,0 1,0-1,0 1,0-1,0 1,-1 0,1-1,-1 1,0 0,0 0,0 0,0 0,0 0,0 0,-1 2,2 0,83 202,-75-192</inkml:trace>
  <inkml:trace contextRef="#ctx0" brushRef="#br0" timeOffset="529.526">696 445,'-14'8,"0"0,1 1,1 0,0 1,0 0,0 1,2 0,-1 1,1 0,1 1,0 0,1 0,1 1,0 0,0 0,2 1,0 0,0 0,1 0,1 0,0 13,2-18,2 1,0 0,0 0,1-1,0 1,0-1,1 1,1-1,0 0,0 0,1-1,0 1,7 7,-8-11,0-1,1 0,0 0,0 0,1 0,-1-1,1 0,0 0,0-1,0 1,1-1,-1-1,1 1,0-1,-1 0,1-1,0 0,0 0,0 0,0-1,0 0,0 0,0 0,0-1,0-1,0 1,0-1,0 0,-1 0,1-1,2-1,-3 0,0 0,0 0,-1 0,0 0,1-1,-2 0,1 0,0 0,-1-1,0 1,0-1,-1 0,0 0,0-1,0 1,-1-1,0 1,0-1,0 0,-1 0,0 1,-1-1,1 0,-1 0,-1 0,1 0,-1 0,0 0,-1 0,-1-4,-24-20,10 22</inkml:trace>
  <inkml:trace contextRef="#ctx0" brushRef="#br0" timeOffset="779.072">667 699,'19'0,"16"0,7 0,-3-5,-5-1,-2-1,-2 2,-7-3,-6 0</inkml:trace>
  <inkml:trace contextRef="#ctx0" brushRef="#br0" timeOffset="1049.12">1344 473,'-24'43,"-17"24,-2 6,1-6,4-8,3-11,7-7,5-7,0-4,5-2,0-6,3-2,0 0,2-3</inkml:trace>
  <inkml:trace contextRef="#ctx0" brushRef="#br0" timeOffset="1577.561">1401 840,'-110'270,"72"-217,38-53,0 1,-1-1,1 0,0 1,-1-1,1 0,-1 1,1-1,0 0,-1 0,1 0,-1 1,1-1,-1 0,1 0,-1 0,1 0,-1 0,1 0,0 0,-1 0,1 0,-1 0,1 0,-1 0,1 0,-1 0,1-1,-1 1,1 0,-1 0,1-1,0 1,-1 0,1 0,0-1,-1 1,1 0,0-1,-1 1,1 0,0-1,-1 1,1-1,0 1,0 0,0-1,-1 1,1-1,0 1,0-1,0 1,0-1,0 1,0-1,0 1,0-1,0 1,0-1,0 1,0-1,0 1,0 0,1-1,3-33,4 8,2 0,1 0,2 1,0 1,1 0,15-18,92-90,-113 125,-1 1,1 0,0 0,1 1,0 0,0 0,0 1,0 0,0 0,1 1,0 1,-1-1,1 2,2-1,-8 2,1-1,-1 1,1 1,-1-1,1 0,-1 1,1 0,-1 0,0 1,0-1,1 1,-1 0,0 0,0 0,-1 0,1 1,0 0,-1 0,1 0,-1 0,0 0,0 1,-1-1,1 1,0 0,-1-1,0 1,0 0,0 1,-1-1,1 0,-1 1,0-2,0 1,0 0,0 0,-1 0,1 0,-1 0,0 0,0 0,0 0,-1 0,1 0,-1 0,0 0,0 0,-1-1,1 1,-1 0,0-1,0 1,0-1,0 1,0-1,-1 0,0 0,1 0,-1 0,0-1,0 1,-1-1,1 0,-1 0,1 0,-1 0,1 0,-1-1,0 0,0 0,0 0,0 0,0 0,0-1,0 0,0 0,0 0,0 0,-2-1,-3 1,1-1,0 0,-1-1,1 0,0 0,0 0,0-1,0-1,1 1,-1-1,1 0,0-1,0 0,0 0,-1-2,-5-8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7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94,'-29'521,"24"-396,5-126,0 1,0 0,-1 0,1-1,0 1,0 0,-1 0,1 0,0 0,-1-1,1 1,0 0,-1 0,1 0,0 0,-1 0,1 0,0 0,-1 0,1 0,0 0,-1 0,1 0,0 0,-1 0,1 0,0 0,0 0,-1 0,1 1,0-1,-1 0,1 0,0 0,0 0,-1 1,1-1,0 0,0 0,-1 1,1-1,0 0,0 0,0 1,-1-1,1 0,0 1,0-1,0 0,0 1,0-1,0 0,0 1,0-1,0 0,0 1,0-1,0 0,0 1,0-1,0 0,0 1,0-1,0 0,-7-26,6-12,2 0,2 0,1 0,2 0,1 1,2 0,2 0,1 1,-4 9,5-23,2 0,3 1,1 1,3 1,20-33,-41 78,0 0,-1 0,1 1,0-1,0 0,0 0,0 1,1-1,-1 1,0-1,1 1,-1 0,1-1,-1 1,1 0,0 0,-1 0,1 0,0 0,0 0,0 1,0-1,0 1,0-1,-1 1,1 0,0-1,0 1,0 0,0 0,0 1,0-1,0 0,0 1,0-1,0 1,0 0,0-1,0 1,-1 0,1 0,0 0,0 0,-1 1,7 7,0 0,-1 1,0 0,-1 0,0 0,0 1,-1 0,-1 0,2 7,19 38,34 60,-51-91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9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41,'-52'5,"88"27,-28-27,0 0,0 1,-1 1,0-1,0 1,-1 0,0 0,0 1,-1 0,0 0,0 1,-1-1,0 1,1 4,-4-11,-1 1,0-1,0 0,0 1,0-1,0 0,0 1,-1-1,1 0,-1 1,0-1,0 0,0 0,0 0,0 1,0-1,0 0,-1-1,1 1,-1 0,1 0,-1 0,0-1,0 1,0-1,0 0,0 1,0-1,0 0,0 0,0 0,0-1,-1 1,-1 0,-81 8,60-14</inkml:trace>
  <inkml:trace contextRef="#ctx0" brushRef="#br0" timeOffset="1213.959">78 41,'5'0,"6"0,2-5,3-2,3 1,4-4,2 1,-2 5,-1 4,-4 2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1,'39'0,"36"0,15 0,2 0,-10 0,-9 0,-13 0,-11 0,-9 0,-7 0,-4 0,-7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1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85,'-24'34,"-13"15,0 5,2 2,1-2,3-3,1-4,1 0,5-4,3-4,4 0,0 0,4-4,-2-1,3-3,2-2,4 0,2-6</inkml:trace>
  <inkml:trace contextRef="#ctx0" brushRef="#br0" timeOffset="451.76">339 1,'1'376,"1"-348,2 0,1-1,1 1,1-1,1-1,2 1,0-1,2-1,3 3,-15-25,1-1,0 1,0-1,-1 1,2-1,-1 0,0 1,0-1,1 0,-1 0,1 0,0 0,-1 0,1 0,0-1,0 1,0 0,0-1,1 0,-1 1,0-1,1 0,-1 0,0 0,1-1,-1 1,1-1,-1 1,1-1,0 0,-1 0,1 0,-1 0,1 0,-1-1,1 1,0-1,-1 1,0-1,1 0,-1 0,1 0,-1-1,0 1,0 0,0-1,0 1,0-1,0 0,0 0,0 0,0-1,72-169,-58 125,-1 3,-2-1,-1 0,-3-1,-2 0,-2 0,-2-1,-1-6,7-8,-3 55</inkml:trace>
  <inkml:trace contextRef="#ctx0" brushRef="#br0" timeOffset="863.363">960 424,'-7'21,"1"-1,1 0,0 1,2 0,0 0,2 1,0-1,1 0,3 19,-1-36,-1 0,1 0,0-1,0 1,0-1,1 0,-1 1,1-1,0 0,0 0,0-1,0 1,0-1,0 1,1-1,-1 0,1 0,0 0,-1-1,1 0,0 1,0-1,0 0,0-1,0 1,0-1,0 0,1 0,-1 0,0 0,0-1,0 0,0 0,0 0,0 0,-1 0,1-1,0 0,-1 0,1 0,-1 0,1 0,-1-1,0 1,0-1,0 0,0 0,0-1,7-5,1 0,-1-1,-1-1,0 0,0 0,-1-1,-1 0,1 0,-2-1,0 1,-1-2,0 1,-1 0,0-1,-1 0,-1 0,1-9,-4 18,0 0,0 1,0 0,-1-1,0 1,0 0,0-1,0 1,0 0,-1 1,0-1,0 0,0 1,0 0,0-1,-1 1,0 0,1 1,-1-1,0 1,0 0,-1 0,1 0,0 0,-1 1,1-1,-1 1,1 1,-1-1,1 0,-1 1,0 0,1 0,-1 1,0-1,1 1,-1 0,1 0,-1 0,1 1,0 0,-1 0,1 0,0 0,-3 3,-62 35,38-18</inkml:trace>
  <inkml:trace contextRef="#ctx0" brushRef="#br0" timeOffset="1484.619">1384 452,'-4'5,"1"1,1-1,-1 1,1-1,0 1,0 0,1 0,0 0,0 0,0 0,1 0,0 0,0 0,0 0,1 1,0 2,0-7,-1 1,0 0,1 0,-1 0,1-1,0 1,0-1,0 1,1 0,-1-1,0 0,1 1,0-1,-1 0,1 0,0 0,0 0,0 0,0 0,1 0,-1-1,0 1,1-1,-1 0,1 0,0 0,-1 0,1 0,0 0,0-1,-1 1,1-1,0 0,0 0,0 0,-1 0,1 0,0-1,2 0,4-1,-1 0,1-1,0 0,-1-1,1 0,-1 0,0-1,-1 0,1 0,-1-1,6-5,57-62,-70 72,1 1,-1-1,1 0,0 1,-1-1,1 0,0 1,-1-1,1 1,0-1,0 1,0-1,-1 1,1 0,0-1,0 1,0 0,0 0,0 0,0-1,0 1,0 0,-1 0,1 0,0 1,0-1,0 0,0 0,0 0,0 1,0-1,-1 0,1 1,0-1,0 1,0-1,-1 1,1-1,0 1,-1-1,1 1,0 0,-1-1,1 1,-1 0,1 0,-1 0,1-1,-1 1,0 0,1 0,-1 0,0 0,12 54,-11-46,-1-6,1 1,-1-1,1 1,0-1,0 0,0 1,0-1,0 0,1 0,0 0,-1 1,1-2,0 1,1 0,-1 0,0-1,1 1,-1-1,1 0,0 0,0 0,0 0,0 0,0 0,0-1,1 0,-1 0,0 0,1 0,-1 0,1 0,-1-1,1 0,-1 0,1 0,-1 0,1 0,-1-1,1 1,-1-1,1 0,-1 0,0-1,0 1,1 0,-1-1,0 0,0 0,0 0,1-2,10-8,-1-1,0 0,-1-1,0 0,-1-1,-1-1,-1 1,0-2,-1 1,4-12,-9 21,30-79,-27 69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22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169 791,'0'0,"-1"-1,1 1,-1 0,1-1,-1 1,1 0,-1 0,1-1,-1 1,1 0,-1 0,1 0,-1 0,1-1,-1 1,0 0,1 0,-1 0,1 0,-1 0,1 1,-1-1,1 0,-1 0,0 0,1 0,-1 1,1-1,-1 0,1 0,-1 1,1-1,0 0,-1 1,1-1,-1 1,1-1,0 0,-1 1,1-1,0 1,-1-1,1 1,0-1,0 1,0-1,-1 1,1-1,0 1,0 0,0-1,0 1,0-1,0 1,0-1,0 1,0 0,0-1,1 1,-7 39,6-39,-1 257,-9-213,6-37,8-31,25-114,48-129,-67 235,2 1,2 1,0 0,2 1,1 0,9-9,-25 35,1 0,-1 0,1 0,-1 0,1 0,0 0,0 1,0-1,0 1,0-1,0 1,0 0,0 0,1 0,-1 0,0 0,1 1,-1-1,0 0,1 1,-1 0,1 0,-1 0,1 0,-1 0,1 0,-1 1,1-1,-1 1,0-1,1 1,-1 0,0 0,0 0,1 0,-1 1,0-1,0 1,0-1,-1 1,1 0,0-1,0 1,-1 0,1 0,-1 0,0 0,0 0,0 1,0-1,0 0,0 1,0-1,30 112,-30-88</inkml:trace>
  <inkml:trace contextRef="#ctx0" brushRef="#br0" timeOffset="2310.714">790 988,'-11'2,"0"0,0 0,0 1,1 0,-1 1,1 0,0 0,0 2,1-1,-1 1,1 0,0 1,1 0,0 0,0 1,0 0,1 1,0-1,1 1,0 1,0-1,1 1,0 0,1 0,0 0,1 1,0 0,0-1,1 1,1 0,0 0,0 10,1-16,1 0,-1-1,1 1,0 0,1-1,-1 1,1-1,-1 1,2-1,-1 0,0 1,1-1,-1-1,1 1,0 0,1-1,-1 1,1-1,-1 0,1 0,0 0,0-1,0 1,1-1,-1 0,0 0,1-1,-1 1,1-1,0 0,3 0,3 1,0 0,1-1,-1-1,1 0,-1-1,1 0,-1 0,0-2,0 1,1-1,-2-1,10-4,-15 8,-1-1,0-1,0 1,0 0,-1-1,1 0,0 0,0 0,-1 0,0-1,1 1,-1-1,0 0,0 0,0 0,-1 0,1-1,-1 1,0-1,1 0,-2 1,1-1,0 0,-1 0,0 0,0 0,0 0,0 0,-1-1,1 1,-1 0,0 0,-1 0,1-1,-1 1,1 0,-1 0,-1 0,1 0,0 0,-1 0,0 0,0 1,0-1,0 1,-3-3,-18-23,23 29,0 1,1-1,-1 0,1 1,-1-1,0 0,1 1,-1-1,1 0,-1 0,0 1,1-1,-1 0,1 0,-1 0,1 0,-1 0,1 0,-1 0,1 0,-1 0,1 0,-1 0,1 0,-1 0,1 0,-1 0,1 0,-1 0,1-1,-1 1,1 0,-1 0,0-1,1 1,-1 0,1 0,-1-1,0 1,1-1,-1 1,0 0,1-1,-1 1,0-1,0 1,1-1,-1 1,0 0,0-1,0 1,0-1,0 1,0-1,0 1,0-1,0 1,0-1,0 1,0-1,0 1,0-1,0 1,0-1,0 1,-1-1,1 1,0-1,0 1,62 15,-40-10</inkml:trace>
  <inkml:trace contextRef="#ctx0" brushRef="#br0" timeOffset="2628.431">1326 1017,'-19'24,"-16"18,-7 5,-1 1,2-3,8-5,5-4,2-9,1-3,0-2,4 1,1-4,4 0,-1-4,4 1,3-2</inkml:trace>
  <inkml:trace contextRef="#ctx0" brushRef="#br0" timeOffset="3231.218">1411 1242,'-84'256,"83"-252,1 0,0 0,-1-1,0 1,0 0,0 0,0-1,0 1,-1-1,0 1,1-1,-1 0,-1 1,1-1,0 0,-1 0,1-1,-1 1,0 0,-1 0,2-4,1 0,0 0,0-1,-1 1,1 0,0-1,0 1,0-1,0 1,1-1,-1 1,0-1,1 0,-1 1,1-1,-1 0,1 1,0-1,0 0,0 0,0 1,0-1,0 0,0 0,0 1,1-1,-1 0,1 1,-1-1,1 0,0 1,0-2,7-16,0 1,1 1,1-1,1 1,0 1,1 0,1 1,0 0,1 1,15-12,-25 23,14-17,1 2,1 0,1 2,0 0,1 1,18-8,-33 20,-3-1,0 1,1 0,0 0,-1 1,1-1,0 1,0 0,1 1,-1-1,0 1,0 0,1 0,-1 1,1 0,-1-1,0 2,1-1,-1 1,1 0,-1 0,0 0,0 1,1-1,-1 1,-1 1,1-1,0 1,0 0,2 2,-4-1,-1-1,1 1,-1 0,0 0,0 0,-1 0,1 1,-1-1,0 0,0 1,0-1,-1 1,1-1,-1 1,0-1,0 1,-1-1,0 0,1 1,-1-1,-1 0,1 1,-1-1,1 0,-1 0,-1 0,1 0,0 0,-1-1,0 1,0-1,0 0,0 1,0-1,-1-1,1 1,-1 0,0-1,0 0,0 0,0 0,0 0,0-1,-1 0,1 0,0 0,-1 0,1 0,-1-1,1 0,-1 0,1 0,-1-1,1 1,-1-1,1 0,-69-32,55 17</inkml:trace>
  <inkml:trace contextRef="#ctx0" brushRef="#br0" timeOffset="4250.176">1 283,'85'2,"1"3,0 4,-1 4,4 4,-85-16,0 1,0-1,0-1,0 1,1-1,-1 1,0-1,0-1,1 1,-1 0,0-1,0 0,0 0,0 0,0-1,0 1,0-1,0 0,3-2,-7 2,1 0,-1 0,0 0,0 0,0 1,0-1,0 0,0 0,0 0,-1 0,1 0,-1 0,1 0,-1 1,0-1,0 0,0 1,0-1,0 0,0 1,0-1,0 1,-1-1,1 1,-1 0,1 0,-1 0,1 0,-1 0,0 0,1 0,-1 0,0 0,0 1,-4-5,-38-40,35 28</inkml:trace>
  <inkml:trace contextRef="#ctx0" brushRef="#br0" timeOffset="6114.795">2343 453,'-27'53,"-172"271,67-123,111-175,21-44,4 3</inkml:trace>
  <inkml:trace contextRef="#ctx0" brushRef="#br0" timeOffset="6485.293">1976 510,'2'-2,"-1"1,1 0,-1-1,1 1,0 0,0 0,-1 0,1 1,0-1,0 0,0 1,0-1,0 1,0 0,0-1,0 1,0 0,0 0,0 1,0-1,0 0,0 1,0-1,0 1,0-1,0 1,0 0,-1 0,1 0,0 0,0 0,-1 0,1 1,-1-1,50 51,61 134,34 46,-89-147,-46-68</inkml:trace>
  <inkml:trace contextRef="#ctx0" brushRef="#br0" timeOffset="12535.208">2851 622,'-10'13,"1"1,0 0,1 1,1 0,1 0,0 1,1 0,0 0,1 0,1 0,0 6,1-13,-45 220,12-101,72-224,4 2,47-78,-23 90,-64 80,1 1,0-1,0 1,0-1,0 1,0 0,0 0,0-1,1 2,-1-1,0 0,0 0,1 1,-1-1,1 1,-1 0,1 0,-1 0,0 0,1 0,-1 0,1 1,-1-1,0 1,1-1,-1 1,0 0,0 0,1 0,-1 0,0 1,0-1,0 1,0-1,-1 1,1-1,0 1,-1 0,1 0,0 1,4 8,0 1,0 0,-1 1,-1-1,0 1,-1 0,0 0,-1 0,-1 0,0 0,0 1,-1-1,-1 0,-1 1,0-1,0 0,-1 0,-1 0,-2 4,-5 45,27-83,85-142,-79 132,-9 13,1-1,1 2,1 0,0 1,1 1,1 0,18-11,-34 24,0 0,-1 1,1-1,1 1,-1-1,0 1,0 0,0 0,1 0,-1 0,1 0,-1 0,1 1,-1-1,1 1,-1 0,1 0,-1 0,1 0,-1 0,1 0,-1 1,1-1,-1 1,1 0,-1 0,0 0,1 0,-1 0,0 0,0 1,0-1,0 1,0-1,0 1,0 0,0 0,-1 0,1 0,-1 0,1 0,-1 0,0 0,0 1,0-1,0 0,0 1,0-1,-1 1,1-1,-1 1,0-1,0 2,-19 212,25-108,0-90</inkml:trace>
  <inkml:trace contextRef="#ctx0" brushRef="#br0" timeOffset="33258.146">4065 735,'14'-14,"-11"14,-1-1,0 0,1 0,-1 0,0 0,0 0,0-1,0 1,0 0,0-1,0 0,-1 1,1-1,-1 0,1 0,-1 0,1 0,-1 0,0 0,0 0,0-1,0 1,-1 0,1 0,-1-1,1 1,-1-1,0 1,0 0,0-1,0 1,0-1,0 1,-1 0,1-1,-1 1,0 0,1-1,-1 1,0 0,0 0,-1 0,1 0,-1-1,-6 0,0 0,0 1,-1-1,1 1,-1 1,0 0,0 0,1 1,-1 0,0 0,0 1,1 0,-1 1,1 0,-1 0,1 1,0 0,-1 1,2-1,-1 1,-1 2,-15 7,2 2,0 0,1 1,0 1,2 1,0 1,1 1,0 0,2 2,-1 2,10-13,0 1,0-1,1 2,0-1,1 1,1-1,0 2,0-1,2 0,-1 6,2-14,1 0,0 1,0-1,0 0,1 0,0 1,0-1,0 0,1 0,-1 0,1 0,0-1,1 1,-1 0,1-1,0 1,0-1,0 0,1 0,0 0,-1-1,1 1,0-1,1 0,-1 0,1-1,3 3,4-1,0 0,1 0,-1-2,1 1,0-1,-1-1,1-1,0 0,0 0,0-1,-1-1,1 0,0-1,-1 0,0-1,0 0,0-1,0 0,-1-1,1 0,-2-1,1-1,-1 1,0-2,8-8,-5 6,0-1,-2 0,1-1,-1 0,-1-1,-1-1,0 1,0-1,-2-1,0 0,0 0,-2 0,0 0,-1-1,0 0,-2 0,0 0,-1 0,0-1,7 113,-4-82,2 0,-1 0,2-1,0 0,0 0,1-1,0 0,1 0,0-1,1 0,0 0,1-1,0-1,0 1,1-2,0 0,3 1,5-2,-4-5</inkml:trace>
  <inkml:trace contextRef="#ctx0" brushRef="#br0" timeOffset="33824.658">3698 340,'270'29,"-168"-15,91 0,-192-14,0 0,0 0,0 0,0 0,-1 0,1 0,0 0,0 0,0 0,0 0,-1-1,1 1,0 0,0 0,-1-1,1 1,0-1,0 1,-1-1,1 1,0-1,-1 1,1-1,-1 1,1-1,-1 0,1 1,-1-1,1 0,-1 0,0 1,1-1,-1 0,0 0,0 0,1 1,-1-1,0 0,0 0,0 0,0 0,0 1,0-1,0 0,0 0,-1 0,1 0,0 1,0-1,-1 0,1 0,-1 1,1-1,0 0,-1 0,1 1,-1-1,0 1,1-1,-1 0,1 1,-1-1,0 1,0-1,1 1,-46-40,-35-15,73 47</inkml:trace>
  <inkml:trace contextRef="#ctx0" brushRef="#br0" timeOffset="34157.873">3838 1,'80'26,"124"24,-63-40,-117-10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59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1 339,'10'-5,"7"-1,7 0,3 1,2 1,1 2,-5-4,-1-1,-1 1,1 1,1 2,2 1,0 1,1 1,0 0,-5 0</inkml:trace>
  <inkml:trace contextRef="#ctx0" brushRef="#br0" timeOffset="352.94">57 536,'10'0,"17"0,9 0,4 0,-1 0,-2 0,-3 0,-2 0,-1 0,-2 0,-1 0,-5 0</inkml:trace>
  <inkml:trace contextRef="#ctx0" brushRef="#br0" timeOffset="4757.375">735 1,'-17'329,"10"-273,4-26,-1-1,-1 1,-2-2,-1 1,-9 21,17-50,0 0,0 0,-1-1,1 1,0 0,-1 0,1 0,0 0,-1 0,1 0,0 0,-1 0,1 0,0 0,-1 0,1 0,0 0,-1 0,1 0,0 0,-1 1,1-1,0 0,-1 0,1 0,8-38,4 2,2 1,1 0,2 1,2 1,0 1,14-15,-27 38,14-21,1 1,1 1,1 1,2 2,0 0,11-6,-35 29,0 1,0 0,0-1,1 1,-1 0,0 0,1 0,-1 0,1 0,-1 0,1 1,-1-1,1 0,-1 1,1-1,0 1,-1 0,1-1,0 1,0 0,-1 0,1 0,0 0,0 1,-1-1,1 0,0 1,-1-1,1 1,-1-1,1 1,0 0,-1 0,1 0,-1 0,0 0,1 0,-1 0,0 0,0 0,1 1,-1-1,0 0,0 1,-1-1,1 1,0-1,0 1,-1 0,1-1,-1 1,1 0,-1-1,0 1,1 1,0 14,0 0,0 0,-2 0,0 0,-1 0,-1 0,0 0,-2 1,-9 59,7-32,4-37,1 0,1 0,-1 1,1-1,1 0,0 0,0 1,0-1,1 0,0 0,1 0,0 0,1 4,-3-11,1 0,-1-1,0 1,0 0,1-1,-1 1,1 0,-1-1,0 1,1 0,-1-1,1 1,0-1,-1 1,1-1,-1 1,1-1,0 1,-1-1,1 0,0 1,0-1,-1 0,1 0,0 1,0-1,-1 0,1 0,0 0,0 0,-1 0,1 0,0 0,0 0,0-1,-1 1,1 0,0 0,-1-1,1 1,0 0,0-1,-1 1,1 0,0-1,-1 1,1-1,-1 1,1-1,-1 0,1 1,-1-1,1 1,-1-1,0 0,1 0,-1 1,0-1,1 0,23-43,-1-2,1 2,2 0,3 2,1 1,1 1,3 1,36-31,-13 28,-56 41,0 0,0 1,0-1,1 1,-1-1,0 1,0 0,1-1,-1 1,0 0,1 0,-1 0,0 0,1 0,-1 0,0 1,1-1,-1 0,0 1,0-1,1 1,-1-1,0 1,0 0,0-1,0 1,1 0,-1 0,0 0,-1 0,1-1,0 2,0-1,0 0,0 0,-1 0,1 0,-1 0,1 1,-1-1,1 0,-1 0,0 1,1-1,-1 0,0 1,0-1,0 0,0 1,1 15,0 0,-2 0,0 0,0 0,-2-1,0 1,-1-1,-1 0,0 0,-6 12,-10 39,-14 130,41-141,0-50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0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28 389,'0'372,"-16"-290,10-109,10 6,50-189,-40 174,-2 4,1 1,1 0,2 1,1 0,2 2,5-7,-17 27,1 0,0 0,1 1,-1-1,1 2,1-1,-1 2,1-1,10-3,-18 8,1 0,0 0,-1 0,1 0,0 0,0 1,0-1,0 1,0 0,-1 0,1 0,0 0,0 1,0-1,0 1,0-1,-1 1,1 0,0 0,0 0,-1 1,1-1,-1 1,0-1,1 1,-1 0,0 0,0 0,0 0,0 0,0 1,0-1,-1 0,1 1,-1-1,0 1,0 0,0-1,1 3,16 161,-13-153,1-6</inkml:trace>
  <inkml:trace contextRef="#ctx0" brushRef="#br0" timeOffset="335.642">1 51,'14'5,"24"1,11 0,1-1,-2-2,-6-1,-4-1,-4 0,-4-1,-1 0,-6-1</inkml:trace>
  <inkml:trace contextRef="#ctx0" brushRef="#br0" timeOffset="933.045">678 79,'144'-21,"-143"20,1 0,0 1,0-1,0 1,0 0,0 0,0-1,0 1,-1 0,1 0,0 1,0-1,0 0,0 1,0-1,0 1,-1 0,1-1,0 1,0 0,-1 0,1 0,0 0,-1 0,1 1,-1-1,0 0,1 1,-1-1,0 1,0-1,0 1,0 0,0 0,0-1,-1 1,1 0,0 0,-1 0,0 0,1-1,-1 1,0 0,0 0,0 0,0 0,0 0,0 0,-1 0,1 0,-1 0,1-1,-1 1,0 0,0 0,0-1,0 1,-1 1,-37 39,34-39,0 1,0 0,1 0,0 0,-1 0,1 1,1 0,-1 0,1 0,0 0,0 1,0-1,1 1,0 0,0-1,0 1,1 0,0 0,-1 4,3-7,-1-1,0 0,1 1,-1-1,1 0,0 0,-1 0,1 1,0-1,1 0,-1 0,0 0,0-1,1 1,-1 0,1 0,0-1,-1 1,1-1,0 1,0-1,0 0,0 0,0 0,0 0,0 0,1 0,-1-1,0 1,0-1,1 1,-1-1,1 0,77-6,-78 5,21-3</inkml:trace>
  <inkml:trace contextRef="#ctx0" brushRef="#br0" timeOffset="3068.948">1693 474,'-110'139,"89"-109,0 0,-2-2,-1-1,-2 0,-4 1,11-11,-2 0,0-2,0 0,-2-1,0-2,0 0,-1-1,0-2,-1 0,-5-1,27-6,0-1,0 0,0 0,-1-1,1 1,0-1,-1 0,1 1,0-2,-1 1,1 0,0-1,-1 1,1-1,0 0,0 0,0 0,-1 0,1-1,0 0,1 1,-1-1,0 0,0 0,1 0,-1-1,1 1,0-1,0 1,0-1,0 0,0 1,1-1,-1 0,1 0,-1-1,1 1,0 0,0-1,4-10,0-1,1 2,0-1,1 0,0 1,1 0,1 0,0 1,1 0,0 0,1 1,0 0,1 0,0 1,1 0,8-6,-16 12,0 0,1 0,-1 0,1 0,-1 0,1 1,0 0,0 0,1 0,-1 0,1 1,0-1,-1 1,1 0,0 1,0-1,0 1,0 0,0 0,1 1,-1-1,0 1,0 0,0 1,1-1,-1 1,0 0,0 0,0 1,0-1,0 1,-1 0,1 1,0-1,-1 1,3 2,40 46,111 96,-135-130,-17-12,0 0,0 0,0-1,0 1,1-1,0-1,0 1,0-1,0-1,0 1,0-1,1 0,-1-1,1 0,1 0,7-7,-5-4</inkml:trace>
  <inkml:trace contextRef="#ctx0" brushRef="#br0" timeOffset="3730.886">1355 248,'48'-21,"-45"21,248-9,-155 11,-80-1,-11 0,0-1,-1 1,1-1,0 0,-1 0,1-1,0 1,-1-1,1 0,-1 0,1-1,-1 1,0-1,1 0,0-1,-25-23,-9 6,19 15,1-1,-1 0,1 0,0-1,1 0,-1-1,2 0,-1 0,1 0,0-1,1 0,0-1,0 0,1 1,0-2,0-1,0-12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2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29 536,'-5'19,"-2"22,1 7,1 1,1-3,2-9</inkml:trace>
  <inkml:trace contextRef="#ctx0" brushRef="#br0" timeOffset="181.237">113 169,'0'0</inkml:trace>
  <inkml:trace contextRef="#ctx0" brushRef="#br0" timeOffset="581.001">254 847,'10'-36,"2"1,2 0,1 1,2 1,1 0,1 1,4-1,14-6,-36 39,-1-1,1 1,0-1,-1 1,1-1,0 1,0-1,0 1,-1 0,1 0,0-1,0 1,0 0,0 0,-1 0,1 0,0 0,0 0,0 0,0 0,0 0,-1 0,1 0,0 1,0-1,0 0,0 1,-1-1,1 0,0 1,0-1,-1 1,1-1,0 1,-1 0,1-1,-1 1,1 0,-1-1,1 1,-1 0,1-1,-1 1,1 0,-1 0,0 0,0-1,1 1,-1 0,0 0,0 0,0 0,0 1,-7 83,5-81,0 0,1 0,-1 1,1-1,-1 1,1 0,1-1,-1 1,1 0,-1-1,2 1,-1 0,0-1,1 1,0 0,0-1,0 1,0-1,1 1,0-1,0 0,0 1,1-1,-1 0,1 0,0-1,0 1,0-1,0 1,1-1,-1 0,4 1,-1-3,0-1,1 0,-1-1,0 0,1 0,-1 0,0 0,0-1,0 0,0-1,0 1,0-1,-1 0,1-1,-1 1,0-1,0 0,0 0,-1-1,1 1,-1-1,0 0,-1 0,1-1,2-5,11-11,-2-2,0 0,-2-1,-1 0,-1-1,-1 0,0-4,-4 11</inkml:trace>
  <inkml:trace contextRef="#ctx0" brushRef="#br0" timeOffset="1263.551">847 735,'15'-4,"-1"-1,1 0,-1-1,0 0,0-2,0 1,-1-1,-1-1,1-1,-2 0,1 0,-1-1,-1 0,6-9,-14 19,0-1,-1 0,0 0,1 0,-1-1,0 1,0 0,0 0,0-1,0 1,-1-1,1 1,-1 0,1-1,-1 1,0-1,0 1,0-1,-1 1,1-1,0 1,-1-1,0 1,1 0,-1-1,0 1,0 0,0 0,-1-1,1 1,0 0,-1 0,0 0,1 1,-1-1,0 0,0 1,0-1,0 1,0-1,0 1,0 0,-1 0,1 0,0 0,-1 1,1-1,0 0,-1 1,1 0,-1-1,1 1,-1 0,1 1,-1-1,1 0,-1 1,1-1,0 1,-1 0,-1 0,-3 2,0 1,0-1,0 1,0 0,1 1,0 0,0 0,0 0,1 1,0-1,0 1,0 0,0 1,1-1,0 1,1 0,0 0,0 0,0 1,1-1,0 1,0-1,1 1,0 0,0-1,1 1,0 0,0 0,1 0,0-1,1 1,-1 0,1-1,1 0,2 7,-3-11,1 1,0-1,-1 1,1-1,1 0,-1 0,0-1,1 1,-1 0,1-1,0 0,0 0,0 0,0-1,0 1,0-1,0 0,1 0,-1 0,0-1,1 1,-1-1,0 0,1-1,1 1,107-27,-89 13,-2 0,0-2,-1 0,0-1,-1-1,-1-1,-1-1,-1 0,-1-2,0 0,-2 0,0-1,-2-1,0-1,-4-24,-8 48,0 0,0 1,0-1,-1 0,1 0,0 0,-1 0,1 0,0 1,-1-1,1 0,-1 0,1 1,-1-1,1 0,-1 0,0 1,1-1,-1 1,0-1,1 1,-1-1,0 1,0-1,0 1,0 0,1-1,-1 1,0 0,0 0,0-1,0 1,0 0,0 0,1 0,-1 0,0 0,0 1,0-1,0 0,0 0,0 0,0 1,1-1,-1 1,0-1,0 0,1 1,-1-1,0 1,0 0,1-1,-1 1,-6 3,0 0,1 1,0 0,0 0,0 0,1 1,-1 0,1 0,1 0,-1 0,1 1,0 0,-2 5,4-9,1 0,-1 1,1-1,0 1,0-1,0 1,0 0,0-1,1 1,0 0,-1 0,1-1,1 1,-1 0,1-1,-1 1,1 0,0-1,0 1,1-1,-1 1,1-1,0 1,-1-1,2 0,-1 0,0 0,0 0,2 0,99 47,-16-14,-83-34,0 1,0-1,0 1,0 0,-1 0,1 0,-1 0,0 0,0 1,0 0,0 0,-1-1,0 1,1 1,-1-1,-1 0,1 0,-1 1,0-1,0 1,0-1,0 1,-1 0,0-1,0 1,0 0,0-1,-1 1,0-1,0 1,0-1,0 1,-1-1,0 0,0 1,-2 2,-38 71,39-68</inkml:trace>
  <inkml:trace contextRef="#ctx0" brushRef="#br0" timeOffset="1633.12">1919 1,'-19'88,"5"0,-3 82,40 193,-29-230,0-115</inkml:trace>
  <inkml:trace contextRef="#ctx0" brushRef="#br0" timeOffset="1888.626">1694 536,'38'-4,"27"-3,8 1,-4 1,-10 2,-9 1,-8 1,-8 0,-3 1,-8 0</inkml:trace>
  <inkml:trace contextRef="#ctx0" brushRef="#br0" timeOffset="2134.767">2314 706,'10'24,"3"8</inkml:trace>
  <inkml:trace contextRef="#ctx0" brushRef="#br0" timeOffset="2385.716">2314 339,'0'0</inkml:trace>
  <inkml:trace contextRef="#ctx0" brushRef="#br0" timeOffset="2735.685">2822 395,'-6'4,"-60"40,2 2,2 3,-2 6,59-51,0 0,0 1,1-1,0 1,0 0,0 0,0 0,1 1,0-1,0 1,0 0,1 0,0 0,0 0,0 0,1 0,0 0,0 1,0-1,1 0,0 1,1-1,-1 1,1-1,0 0,1 0,-1 1,1-1,1 0,-1 0,1-1,0 1,0-1,1 1,-1-1,3-2,-1-2,0 1,0 0,1-1,-1 0,0 0,1-1,-1 1,1-1,-1 0,1-1,-1 1,1-1,-1 0,1-1,-1 1,0-1,0 0,0 0,0-1,0 0,0 1,-1-2,1 1,-1 0,4-5,-1 4,11-9,-1-1,0-1,0-1,-2 0,0-1,-1-1,8-13,50-56,-72 87,0-1,1 1,-1-1,1 1,-1 0,0-1,1 1,-1 0,1-1,-1 1,1 0,0 0,-1 0,1 0,-1-1,1 1,-1 0,1 0,-1 0,1 0,0 0,-1 0,1 0,-1 0,1 1,-1-1,1 0,-1 0,1 0,0 1,-1-1,1 0,-1 1,0-1,1 0,-1 1,1-1,-1 0,1 1,-1-1,0 1,1-1,-1 1,0-1,0 1,1-1,-1 1,0-1,0 1,0-1,0 1,1-1,-1 1,0 0,0-1,0 1,0-1,0 1,-1-1,1 1,0 0,0-1,0 1,0-1,-1 1,1-1,0 1,1 52,-1-47,20 103,-19-106,1 1,-1-1,1 1,0-1,0 0,1 0,-1 1,0-1,1-1,0 1,0 0,-1-1,2 1,-1-1,0 0,0 0,1 0,-1-1,1 1,-1-1,1 0,0 0,0 0,-1 0,1-1,0 1,1-1,12-2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3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1890 333,'22'-18,"14"-11,-1-1,-2-2,0-1,-3-2,-1-1,16-25,-18 3,-30 147,-2 36,6 0,10 68,-4-135,-2 0,-3 1,-3-1,-2 1,-3-1,-2 0,-3-1,-2 0,-19 48,27-92,0 0,-1 0,-1-1,0 0,-1 0,0 0,0-1,-1-1,-1 1,0-1,0-1,-1 0,0-1,-1 0,0 0,-8 3,16-10,0 1,0-1,0-1,0 1,0 0,0-1,0 0,0 0,0 0,-1-1,1 1,0-1,0 0,0 0,1 0,-1-1,0 1,0-1,1 0,-1 0,1 0,-1-1,1 1,0-1,0 0,0 0,0 0,1 0,-1 0,1 0,-1-2,-3-4,0-1,1 0,0-1,0 1,1-1,0 0,1 0,1 0,-1-1,1-7,1-1,1 0,0 0,2 0,0 0,1 0,2 0,0 1,0 0,2 0,1 0,0 1,1 0,1 0,0 1,2 1,0 0,0 0,2 1,3-2,-6 4,1 0,0 1,1 1,0 0,1 1,0 0,1 1,0 1,1 0,-1 1,1 1,1 0,-1 1,1 1,0 1,7-1,1 3</inkml:trace>
  <inkml:trace contextRef="#ctx0" brushRef="#br0" timeOffset="620.172">2681 558,'-57'22,"1"3,2 2,0 2,-27 22,72-46,0 0,1 1,0 0,1 0,-1 1,1 0,0 0,1 0,0 1,0 0,0 1,1-1,1 1,-1 0,1 0,1 0,0 1,0-1,0 6,3-12,1 0,-1 0,1-1,0 1,0 0,0-1,1 1,-1 0,0-1,1 0,0 1,0-1,-1 0,1 0,1 0,-1 0,0 0,0 0,1-1,-1 1,1-1,-1 0,1 1,0-1,-1 0,1-1,0 1,0 0,0-1,-1 0,1 1,0-1,0 0,0-1,99-14,-75 1,-2-1,0-1,0-1,-2-2,0 0,17-19,28-22,-67 60,0 1,0-1,0 1,0 0,0-1,-1 1,1 0,0 0,-1-1,1 1,-1 0,1 0,-1 0,1 0,-1 0,1 0,-1 0,0 0,0 0,1 0,-1 0,0 0,0 0,0 0,0 0,0 0,0 0,-1 0,1 0,0 0,0 0,-1 0,1 0,-1 0,1 0,-1 0,1 0,-1 0,1 0,-1 0,0-1,-1 8,1-5,0 1,0 0,0 0,0 0,0 0,1 1,0-1,0 0,0 0,1 0,-1 0,1 0,0 0,0 0,0 0,1 0,-1 0,1-1,0 1,0 0,0-1,1 0,-1 1,1-1,0 0,0 0,0-1,0 1,0 0,0-1,1 0,0 0,-1 0,1 0,0-1,0 1,0-1,0 0,0 0,0-1,0 1,0-1,0 0,0 0,3 0,10-6,0 0,-1-2,0 0,0 0,-1-2,0 0,-1 0,0-2,0 1,3-6,3-4,0-2,-1 0,-1-1,-1-1,-1 0,-1-1,-2-1,-1 0,-1-1,-1 0,0-4,-10 30,0 0,1 0,-1-1,0 1,0 0,-1 0,1 0,0 0,-1 0,1 0,-1 0,0 0,1 0,-1 0,0 0,0 1,0-1,-1 0,1 0,0 1,-1-1,1 1,-1-1,1 1,-1 0,0 0,1-1,-1 1,0 0,0 1,0-1,0 0,0 0,0 1,0-1,0 1,0 0,0 0,0 0,0 0,-1 0,1 0,0 0,0 0,0 1,0-1,0 1,0 0,0 0,0 0,0 0,1 0,-1 0,0 0,1 0,-1 1,0-1,1 0,-1 1,0 1,-9 5,0 0,1 0,0 1,0 0,1 1,0 0,0 1,1 0,1 0,0 1,1 0,-1 2,5-9,0 0,1 0,0 0,0 1,0-1,0 0,1 0,0 1,0-1,1 0,-1 1,1-1,0 0,0 0,1 0,0 0,0 0,0 0,0 0,1-1,0 1,0-1,1 2,93 87,-51-55,-41-33,1-1,0 1,-1 0,0 0,0 0,-1 1,1-1,-1 1,0 0,-1 1,1-1,-1 1,-1-1,1 1,-1 0,0 0,-1 0,0 0,0 0,0 1,-1-1,0 0,0 0,-1 0,0 1,0-1,-1 0,0 0,-8 15,-1-4</inkml:trace>
  <inkml:trace contextRef="#ctx0" brushRef="#br0" timeOffset="-1061.643">0 784,'11'2,"22"6,1-2,0-1,0-1,0-2,1-2,-1-1,2-1,-14-6,0 0,0-1,-1-2,0 0,-1-1,0-1,-1-1,0 0,-2-2,1 0,11-16,-24 28,33-37,-2-1,-2-1,24-41,-28 39,1 1,3 2,1 1,6-2,-40 41,0 0,0 1,0-1,0 0,0 0,0 1,1-1,-1 1,1-1,-1 1,1-1,-1 1,1 0,0 0,0 0,-1 0,1 0,0 0,0 0,0 1,0-1,0 1,0-1,0 1,0 0,0 0,0 0,0 0,1 0,-1 0,0 1,0-1,0 1,0-1,0 1,-1 0,1 0,0 0,0 0,0 0,-1 0,1 0,0 1,0 0,2 15,-2-1,1 1,-2 0,0 0,-2 0,1 0,-2 0,0 0,-1 0,-4 9,0 14,-2 0,-2-1,-1 0,-2-1,-2 0,-1-1,-2-1,-13 18,20-39,-1-1,0 0,-1 0,-1-2,0 0,0 0,-2-1,1-1,-1-1,0-1,-1 0,0-1,0-1,-1 0,0-2,0 0,0-1,0-1,0-1,0 0,-15-3,7-2,7-3</inkml:trace>
  <inkml:trace contextRef="#ctx0" brushRef="#br0" timeOffset="-678.576">1298 643,'-19'9,"0"0,0 1,1 1,0 1,1 0,0 2,1 0,1 0,0 1,1 1,0 1,-4 9,16-24,1 1,-1 0,1 0,0-1,0 1,0 0,0 0,1 0,-1 0,1 0,0 1,-1-1,1 0,1 0,-1 0,0 0,1 0,0 0,0 0,0 0,0 0,0 0,0-1,1 1,-1 0,1-1,0 1,0-1,0 1,0-1,0 0,0 0,1 0,-1 0,1 0,-1-1,1 1,0-1,0 1,0-1,0 0,0 0,0-1,0 1,0-1,0 1,0-1,0 0,0 0,0 0,0 0,1-1,8 1,0-1,0 0,0-1,0 0,0-1,0 0,-1-1,1 0,-1-1,0 0,0-1,-1 0,0 0,0-1,0-1,-1 0,0 0,0-1,-1 0,-1 0,1-1,2-6,-7 13,-1-1,0 0,0 0,0 1,-1-1,0 0,1 0,-1-1,-1 1,1 0,-1 0,1 0,-1-1,0 1,-1 0,1 0,-1 0,1 0,-1-1,-1 1,1 0,-1 0,1 1,-1-1,0 0,0 0,-1 1,1 0,-1-1,0 1,0 0,0 0,0 0,0 1,-1-1,1 1,-1 0,1 0,-1 0,0 0,0 1,0-1,-4 0,-16-5</inkml:trace>
  <inkml:trace contextRef="#ctx0" brushRef="#br0" timeOffset="80826.473">508 2166,'-7'-4,"0"1,0-1,0 1,-1 0,1 1,-1-1,1 1,-1 1,0 0,0 0,0 0,0 1,0 1,0-1,1 1,-1 0,-1 1,-5 2,-1 1,1 1,0 0,1 1,0 0,0 1,0 1,1 0,1 1,-1 0,1 0,1 1,0 1,1 0,0 0,1 1,0 0,1 0,0 1,1-1,1 2,0-1,1 1,1-1,0 3,1-12,0 1,1-1,0 1,1 0,-1-1,1 1,0 0,0 0,1-1,0 1,0 0,0-1,1 1,0-1,0 1,0-1,0 0,1 0,0 0,0 0,0-1,1 1,0-1,0 1,0-1,0-1,0 1,1-1,0 1,0-1,0 0,0-1,0 1,0-1,1 0,-1-1,1 1,-1-1,1 0,0-1,0 1,-1-1,2 0,7-4,0 0,-1-1,1 0,-1-1,0-1,-1 0,0 0,0-2,0 1,-1-2,-1 1,1-1,-1-1,-1 0,0 0,0-3,-4 9,24-27,-2-1,-1-2,-1 0,-2-2,-1-1,3-11,-25 48,2-2,-1 0,0 0,1 0,-1 0,0 0,0 0,-1 0,1 0,-1-1,1 1,-1 0,0 0,0-1,0 1,-1 0,1 0,-1-1,0 0,-1 4,0 0,0 0,0 0,0 0,0 0,0 1,0-1,0 1,0 0,0-1,0 1,0 0,1 0,-1 0,0 0,1 0,-1 1,1-1,-1 1,1-1,-1 1,1-1,0 1,0-1,0 1,0 0,0 0,0 0,1 0,-2 1,-3 9,1 0,0 0,0 1,1-1,1 1,0 0,1 0,0 0,1-1,0 1,1 0,0 0,1 0,1-1,0 1,1-1,0 0,1 0,0 0,1 0,0-1,1 0,0 0,1-1,0 0,1 0,3 3,-9-11,0 1,0 0,0-1,0 1,0-1,1 0,-1 0,1-1,-1 1,1-1,0 1,0-1,0 0,-1 0,1-1,0 1,0-1,0 0,0 0,0 0,0-1,0 1,0-1,0 0,-1 0,1 0,0-1,-1 1,1-1,-1 0,1 0,-1 0,0-1,0 1,2-2,95-106,-61 49,-2-2,-4-1,-2-1,-3-2,13-52,-31 89,-2 0,-2 0,0-1,-2 1,-2-1,0 0,-3-17,-24-22,25 69,-1-1,0 1,0 0,1 0,-1 0,0 0,0 0,0 0,0 0,0 1,-1-1,1 0,0 1,0-1,-1 0,1 1,0-1,0 1,-1 0,1-1,0 1,-1 0,1 0,-1 0,1 0,0 0,-1 0,1 1,0-1,-1 0,1 1,0-1,-1 0,1 1,0 0,0-1,0 1,-1 0,1 0,0-1,0 1,0 0,0 0,0 0,0 0,1 1,-1-1,0 0,1 0,-1 0,0 1,-8 13,1 1,1 0,0 0,1 1,0-1,2 1,0 1,1-1,-1 16,-4 13,-34 272,38-293,1 0,1 0,1 0,2 0,0 0,2 0,0-1,2 1,0-1,2 0,1 0,9 20,-14-39,0 0,0 0,1 0,-1 0,1-1,0 1,0-1,0 0,1 0,0-1,-1 1,1-1,1 0,-1 0,0-1,1 1,-1-1,1-1,0 1,-1-1,1 0,0 0,0 0,0-1,0 0,0 0,0-1,-1 1,1-1,0-1,0 1,-1-1,6-2,8-3,-1-1,0-1,0 0,-1-2,0 0,-1 0,-1-2,1 0,-2-1,0 0,-1-1,0-1,-1 0,7-14,-7 11,-1-1,-1 0,-1-1,-1 0,-1-1,-1 1,0-5,-5 20,1 0,-2 0,1-1,-1 1,0 0,0-1,-1 1,0 0,0-1,0 1,-1 0,0 0,0 0,-1 0,1 1,-1-1,0 0,-1 1,0 0,1 0,-2 0,1 0,0 1,-1 0,0 0,0 0,-1 0,-4 0,1 1,-1 0,0 0,0 1,0 1,0 0,0 0,-1 1,1 0,0 1,0 0,0 1,0 0,0 0,0 1,0 0,1 1,-1 0,1 1,0-1,0 2,1-1,0 1,0 1,0 0,1 0,-6 6,-7 6</inkml:trace>
  <inkml:trace contextRef="#ctx0" brushRef="#br0" timeOffset="82163.726">1552 2166,'-10'16,"0"1,1-1,0 1,2 1,0 0,1 0,0 0,2 0,0 1,1 0,1 0,1 16,1-31,0 1,0-1,1 0,0 0,0 1,0-1,0 0,1 0,-1 0,1 0,0 0,0-1,1 1,-1-1,1 1,0-1,0 0,0 0,0 0,0 0,1-1,-1 1,1-1,0 0,0 0,-1 0,1 0,1-1,-1 0,0 0,0 0,0 0,1 0,-1-1,0 0,1 0,-1 0,0-1,0 1,1-1,-1 0,3-1,9-5,1 0,-1-1,-1 0,1-2,-1 0,-1 0,0-1,-1-1,0-1,0 1,-2-2,1 0,-2 0,0-1,-1-1,0 1,-1-1,-1-1,-3 10,-1 1,1-1,-2 0,1 0,-1 0,0 0,-1 0,1 0,-1-1,-1 1,0-1,0 1,0 0,-1-1,0 1,0 0,-1 0,0 0,0 0,0 0,-1 0,0 0,-1 1,0-1,0 1,0 0,0 0,-1 1,0-1,0 1,-1 0,1 0,-1 1,0 0,-3-1,3 2,-1 0,0 1,0 0,0 1,-1-1,1 1,0 1,0 0,-1 0,1 0,0 1,-1-1,1 2,0-1,0 1,0 0,0 1,0 0,1 0,-1 0,1 1,0 0,0 0,0 0,1 1,-1 0,1 0,0 1,0-1,1 1,0 0,0 0,0 1,1-1,0 1,0-1,1 1,-1 0,1 0,1 0,0 1,0-1,0 0,1 0,0 1,0-1,1 3,-1-7,0 0,1 0,-1-1,1 1,0-1,-1 1,1-1,0 1,0-1,1 1,-1-1,0 0,1 1,0-1,-1 0,1 0,0 0,0 0,0-1,0 1,0 0,1-1,-1 0,0 1,1-1,-1 0,1 0,-1 0,1-1,-1 1,4 0,89 1,-74-3,-4-1,0-1,0 0,0-2,-1 0,1 0,-1-2,0 0,-1-1,0-1,0 0,13-11,7-19,-62 95,24-44,0-1,1 0,0 1,1 0,1-1,0 1,0 0,1 0,1 5,-1-13,0 0,-1 0,1-1,1 1,-1 0,0-1,1 1,0-1,0 1,0-1,0 0,1 0,-1 0,1 0,0 0,-1-1,1 1,1-1,-1 0,0 1,0-2,1 1,-1 0,1-1,0 1,-1-1,1 0,0 0,0-1,1 1,5-1,0 0,-1-1,1 0,0 0,0-1,-1 0,0-1,1 0,-1-1,0 1,0-2,-1 1,1-1,-1-1,0 0,-1 0,8-7,110-130,-115 129,-1 1,-1 0,-8 19,-3-1,1 0,0 1,0-1,0 0,0 1,1-1,0 1,0 0,0-1,1 1,0 0,0-1,1 1,-1 0,1-1,0 1,1-1,-1 1,1-1,0 1,1-1,-1 0,1 0,0 0,0-1,1 1,-1-1,1 1,0-1,0 0,0-1,1 1,-1-1,1 0,0 0,0 0,0 0,3 0,4-2,-1-1,1 0,0 0,0-1,-1-1,1 0,-1-1,0 0,1 0,-1-2,-1 1,1-1,5-4,-7 5,10-6,-1-1,0-1,-1 0,0-2,-1 0,-1 0,0-2,-1 0,-1 0,0-1,-1-1,6-14,-1-8,-2-1,-2-1,-2 0,-2-1,-1 0,-3-1,-1 1,-3-1,-1 0,-5-31,5 25,-5 4,5 46,0-1,0 0,0 0,0 1,0-1,0 0,0 1,0-1,0 0,0 0,-1 1,1-1,0 0,0 1,-1-1,1 0,0 1,-1-1,1 1,-1-1,1 1,-1-1,1 1,-1-1,1 1,-1-1,1 1,-1-1,0 1,1 0,-1-1,0 1,1 0,-1 0,0 0,1-1,-1 1,0 0,1 0,-1 0,0 0,0 0,1 0,-1 0,0 1,1-1,-1 0,0 0,1 0,-1 1,0-1,1 0,-1 1,0-1,1 1,-1-1,1 0,-1 1,0 0,-5 7,0 1,1 0,0 0,0 1,1-1,0 1,0 0,1 0,1 1,0-1,0 1,1-1,0 1,1 3,-1 376,29-132,-10-182,-9-76,-7-11</inkml:trace>
  <inkml:trace contextRef="#ctx0" brushRef="#br0" timeOffset="82358.278">2512 1828,'63'10,"29"-2,9-3,-7-1,-11-2,-14-6,-10-2,-9-5,-10-1,-5 2,-10 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13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1,'3'2,"-1"0,0 0,0 0,0 1,0-1,-1 1,1-1,-1 1,1 0,-1 0,0 0,0 0,0 0,0 0,-1 0,1 0,-1 0,0 0,0 0,0 0,0 0,0 0,-1 1,1 0,0 70,-4 0,-3 0,-3-1,-5 11,-13 94,-10 81,31-240,2-3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1864 0,'23'80,"-4"0,-2 1,-5 1,-3 1,-3-1,-6 65,-1-94,-1-24,1 0,1-1,2 1,1 0,5 17,-9-45,1 0,0 0,0 0,0 0,0 0,1 0,-1 0,0 0,0 0,1 0,-1 0,0 0,1 0,-1 0,1 0,-1 0,1-1,-1 1,1 0,0 0,-1 0,1-1,0 1,0 0,0-1,0 1,-1-1,1 1,0-1,0 1,0-1,0 0,0 1,0-1,0 0,0 0,0 0,0 0,0 0,0 0,0 0,0 0,0 0,0 0,0-1,0 1,0 0,0-1,0 1,0-1,1 1,39-42,-36 35,184-197,-187 200,1 1,-1-1,1 1,0 0,-1 0,1 0,1 0,-1 1,0-1,1 1,-1 0,1 0,-1 0,1 0,0 1,0-1,0 1,0 0,0 0,0 1,0-1,1 1,-1 0,0 0,0 0,0 1,0-1,0 1,0 0,0 0,0 1,0-1,0 1,0 0,-1 0,1 0,-1 0,2 1,0 7,-1-1,0 0,0 1,-1 0,0 0,-1 0,0 0,0 0,-1 1,-1-1,0 0,0 1,-2 7,4 50,1-56,3-6</inkml:trace>
  <inkml:trace contextRef="#ctx0" brushRef="#br0" timeOffset="582.702">2879 593,'-36'19,"1"1,1 2,0 2,2 1,1 1,-4 6,-1 30,36-60,-1-1,1 1,0 0,0-1,0 1,0 0,0 0,0-1,0 1,1 0,-1-1,1 1,-1-1,1 1,-1 0,1-1,0 1,0-1,0 0,0 1,0-1,0 0,0 1,1-1,-1 0,0 0,1 0,-1 0,0 0,1 0,-1-1,1 1,0 0,-1-1,1 1,0-1,-1 0,1 1,0-1,0 0,9-1,0 0,-1 0,1-1,0 0,0-1,-1-1,0 1,0-2,0 1,0-2,0 1,-1-1,0 0,-1-1,1 0,5-7,-8 10,18-17,49-26,-70 48,0 0,-1 0,1 0,0 0,0 1,0-1,-1 1,1 0,-1 0,0 0,1 0,-1 0,0 0,0 0,0 1,0-1,-1 1,1 0,-1-1,1 1,-1 0,0 0,0 0,0 0,-1 0,1 0,-1 0,1 0,-1 2,5 13,36 54,-40-70,1 0,-1-1,1 1,-1-1,1 0,0 1,0-1,-1 0,1 0,0 0,0 0,0 0,0 0,0-1,0 1,1-1,-1 1,0-1,0 0,0 0,0 0,0 0,1 0,-1 0,0-1,0 1,0-1,0 1,0-1,0 0,0 0,0 0,0 0,0 0,0 0,0-1,8-8,0 0,0-1,-1 0,0-1,-1 1,-1-2,0 1,0-1,-1 0,-1 0,0-3,29-54,-24 52,-2 2</inkml:trace>
  <inkml:trace contextRef="#ctx0" brushRef="#br0" timeOffset="1497.717">3246 677,'0'0,"1"1,-1-1,0 0,1 0,-1 0,0 0,0 0,1 0,-1 0,0 0,1 0,-1 0,0 0,1 0,-1-1,0 1,1 0,-1 0,0 0,0 0,1 0,-1-1,0 1,0 0,1 0,-1-1,0 1,108 128,-108-127,0 0,1 0,0 0,-1 0,1 0,-1 0,1 0,0 0,0 0,0-1,-1 1,1 0,0 0,0-1,0 1,0-1,0 1,0-1,0 1,1-1,-1 1,0-1,0 0,0 0,0 0,0 0,1 0,-1 0,0 0,0 0,0 0,0 0,0 0,1-1,-1 1,0-1,0 1,0 0,0-1,0 0,0 1,1-2,21-44,-6-17,34-74,-39 120</inkml:trace>
  <inkml:trace contextRef="#ctx0" brushRef="#br0" timeOffset="-1488.72">197 593,'-21'107,"18"-94,0 0,1 0,1 1,0-1,1 1,1-1,0 1,0-1,2 0,-1 1,2-1,0 0,0-1,2 2,-4-11,0-1,0 1,0-1,1 1,-1-1,1 0,0 0,-1 0,1-1,0 1,0-1,0 1,0-1,1 0,-1 0,0 0,0-1,1 1,-1-1,0 0,1 0,-1 0,0 0,1 0,-1-1,0 0,1 1,-1-1,0 0,0-1,0 1,0-1,0 1,1-2,93-70,5-84,-101 156,-1 1,1-1,-1 0,1 1,-1-1,1 0,0 1,-1-1,1 1,0-1,-1 1,1 0,0-1,0 1,0-1,-1 1,1 0,0 0,0 0,0-1,0 1,-1 0,1 0,0 0,0 0,0 0,0 1,0-1,-1 0,1 0,0 1,0-1,0 0,-1 1,1-1,0 0,0 1,-1-1,1 1,0 0,-1-1,1 1,-1-1,1 1,0 0,-1 0,0-1,1 1,-1 0,1 0,-1 0,24 49,-20-37,-3-7,1-1,0 1,-1 0,2-1,-1 1,1-1,-1 0,1 0,1 0,-1 0,1 0,0-1,0 1,0-1,1 0,-1-1,1 1,0-1,0 0,0 0,1 0,-1-1,1 1,-1-2,1 1,0 0,-1-1,1 0,0-1,0 1,0-1,0 0,0-1,0 1,0-1,0 0,3-2,6-7,0-1,-1 0,0-2,-1 1,-1-2,0 0,0 0,-2-1,0 0,0-1,-2 0,0-1,-1 0,0 0,-1 0,-1-1,0-6,12-78,-17 90</inkml:trace>
  <inkml:trace contextRef="#ctx0" brushRef="#br0" timeOffset="-1015.211">1186 734,'11'-2,"0"-1,0 0,-1-1,0 0,1-1,-1 1,-1-2,1 0,-1 0,0-1,-1 0,1 0,-1-1,-1 0,1 0,-1-1,-1 0,0 0,0-1,-1 0,0 0,-1 0,1-2,-4 10,-1-1,1 0,0 0,-1 1,0-1,0 0,0 0,0 0,0 1,-1-1,1 0,-1 0,0 0,1 1,-1-1,-1 1,1-1,0 1,-1-1,1 1,-1-1,1 1,-1 0,0 0,0 0,0 0,-1 0,1 1,0-1,-1 1,1-1,-1 1,1 0,-1 0,1 0,-1 0,0 0,0 1,0-1,-4 0,-1 0,1 0,-1 1,0 0,1 1,-1-1,1 1,-1 1,1 0,-1 0,1 0,0 1,-7 3,2 2,1 0,0 1,1 0,-1 1,2 0,0 0,0 1,1 0,0 1,1 0,0 0,1 1,0 0,1 0,-1 4,4-9,1 1,-1-1,1 1,1-1,0 1,0 0,0-1,1 1,1-1,-1 1,1-1,1 0,0 1,0-1,0-1,1 1,0 0,1-1,-1 0,1 0,1 0,-1-1,1 1,1-1,-1-1,1 1,0-1,0 0,0-1,8 4,-3-1,0-1,1 0,0-1,0 0,0-1,0-1,1 0,-1-1,1 0,-1-1,1 0,0-1,9-2,2-3</inkml:trace>
  <inkml:trace contextRef="#ctx0" brushRef="#br0" timeOffset="4363.664">3697 706,'12'2,"-1"-1,1 0,0-1,0-1,-1 0,1 0,-1-1,1 0,-1-1,1-1,-1 0,-1 0,1-1,0 0,-1-1,0 0,-1-1,1 0,-1 0,0-1,-1 0,-6 5,0 1,-1-1,1 0,0 1,-1-1,0 0,0 0,0 0,0 0,0 0,-1 0,1 0,-1 0,0 0,1-1,-2 1,1 0,0 0,-1 0,1 0,-1 0,0 0,0 0,0 0,0 0,-1 0,1 1,-1-1,0 0,1 1,-1 0,-1-1,1 1,0 0,0 0,-1 0,1 0,-1 0,0 1,1-1,-1 1,0 0,0-1,0 1,0 1,0-1,0 0,0 1,0-1,0 1,0 0,0 0,-3 1,-4 1,0 0,0 2,0-1,0 1,1 0,-1 1,1 0,0 1,1 0,-1 0,1 1,0 0,1 0,0 1,0-1,0 2,1-1,1 1,-1 0,1 0,1 1,0-1,0 1,1 0,0 0,-1 7,5-9,0 0,0-1,0 1,1-1,0 1,1-1,0 0,0 0,0 0,1 0,0 0,0-1,1 0,0 0,0 0,0 0,1-1,0 0,0 0,0 0,0-1,1 0,0 0,0-1,0 0,0 0,0-1,1 0,-1 0,1 0,4-1,30 9,89 4,-107-18</inkml:trace>
  <inkml:trace contextRef="#ctx0" brushRef="#br0" timeOffset="46510.471">7140 480,'21'33,"2"0,0-2,2-1,27 25,-47-50,0 0,0-1,0 0,1 0,0 0,0-1,0 0,0 0,0 0,1-1,-1 0,1 0,-1 0,1-1,0 0,0-1,0 1,-1-1,1-1,0 1,0-1,0 0,-1-1,1 0,-1 0,1 0,-1-1,0 1,0-2,0 1,0-1,0 0,-1 0,0 0,1-1,-2 0,1 0,-1 0,1 0,-1-1,1-4,1 1,-2-1,1 0,-1-1,-1 1,0-1,0 0,-1 0,0 0,-1 0,-1 0,1 0,-2-2,1 1</inkml:trace>
  <inkml:trace contextRef="#ctx0" brushRef="#br0" timeOffset="46899.763">8128 339,'-4'2,"-17"4,1 1,0 1,1 0,0 2,0 0,1 1,1 1,0 1,0 0,-11 13,27-25,0 0,0 0,0 0,0 0,0 0,0 1,0-1,0 0,1 0,-1 1,0-1,1 0,-1 1,1-1,0 1,-1-1,1 1,0-1,0 0,0 1,0-1,0 1,0-1,1 1,-1-1,0 1,1-1,-1 0,1 1,-1-1,1 0,0 1,0-1,-1 0,1 0,0 0,0 0,0 0,0 0,0 0,1 1,59 23,-35-17,-22-7,-1 0,0 1,0-1,0 1,0-1,0 1,0 0,0 0,0 0,-1 1,1-1,-1 1,1-1,-1 1,0 0,0 0,-1 0,1 0,0 0,-1 0,0 0,0 1,0-1,0 0,0 1,-1-1,1 1,-1-1,0 1,0-1,-1 1,1-1,-1 1,1-1,-1 0,0 1,0-1,-1 0,1 0,-1 0,1 0,-1 0,0 0,0 0,-1 0,-2 4,-1 0,-1 0,1-1,-1 0,0-1,-1 1,1-1,-1-1,0 1,0-2,0 1,-1-1,0 0,1 0,-1-1,0-1,0 1,0-1,0-1,0 0,0 0,-1-1,-9-4</inkml:trace>
  <inkml:trace contextRef="#ctx0" brushRef="#br0" timeOffset="47243.63">8298 593,'33'-17,"-1"-1,0-2,-2-1,0-1,-1-2,21-22,-49 45,1 0,0 0,0-1,-1 1,1 0,-1 0,1-1,-1 1,1-1,-1 0,0 1,0-1,0 0,0 1,0-1,0 0,-1 0,1 0,0 0,-1 0,1 0,-1 0,0 0,0 0,0 0,0 0,0 0,0 0,-1 0,1 0,-1 0,1 0,-1 0,0 0,1 0,-1 0,0 1,0-1,-1 0,1 1,0-1,0 1,-1-1,1 1,-1-1,1 1,-1 0,0 0,0 0,0 0,-9 0,-1 0,1 1,0 0,-1 1,1 1,0 0,-1 0,1 1,0 1,1 0,-1 0,1 1,0 0,0 1,0 0,1 0,0 1,-7 7,7-8,0 1,1 0,0 1,0-1,1 2,0-1,1 1,0 0,0 0,0 0,1 1,1 0,0 0,0 0,1 1,0-1,1 1,0 0,1 0,0 0,1-1,0 1,0 0,1 0,3 10,1-16,0 0,0-1,1 0,0 0,0 0,0 0,0-1,0 0,1 0,-1-1,1 0,0 0,0-1,0 1,-1-2,1 1,0-1,0 0,0 0,0-1,0 0,0 0,0 0,2-2,19-1,-2-2,1-1,-1 0,0-2,0-1,18-11,-20 10</inkml:trace>
  <inkml:trace contextRef="#ctx0" brushRef="#br0" timeOffset="47692.447">8947 424,'-15'7,"0"1,0 1,1 0,0 1,0 0,1 2,1-1,0 1,0 1,1 0,1 1,-7 12,15-24,1 0,-1 1,1-1,0 1,0 0,0-1,0 1,0 0,0-1,1 1,0 0,-1 0,1 0,0 0,0-1,1 1,-1 0,0 0,1 0,0-1,0 1,0 0,0-1,0 1,0-1,1 1,-1-1,1 1,-1-1,1 0,0 0,0 0,0 0,0 0,1 0,-1-1,0 1,1-1,-1 1,1-1,0 0,-1 0,1 0,0-1,-1 1,1 0,0-1,2 0,6 2,-1-2,1 1,0-2,-1 1,1-1,-1-1,1 0,-1 0,0-1,0-1,0 1,0-2,-1 1,1-1,-1-1,0 0,-1 0,1 0,2-5,20-18,-2-1,-2-2,0 0,6-15,-2 6,-20 29,0-1,0-1,-1 0,-1 0,0-1,-1 0,-1 0,-1-1,0 1,0-2,-2 1,0-1,-1 1,-1-1,1-13,-5 23,0 1,-1 0,1 0,-1 1,0-1,-1 1,1-1,-1 1,0 0,-1 0,1 1,-1-1,0 1,0 0,0 0,0 1,-1-1,0 1,0 1,1-1,-2 1,1 0,0 0,0 1,-1-1,1 1,0 1,-1-1,1 1,-1 1,1-1,-1 1,1 0,0 0,0 1,-1 0,1 0,0 0,0 1,1 0,-2 1,-5 3,1 1,0 0,1 0,0 2,1-1,0 1,0 0,1 1,0 0,1 0,0 1,1 0,0 0,1 0,0 1,1 0,1 0,0 0,0 0,2 0,0 1,0-1,1 1,0-1,2 0,-1 1,2-1,0 0,0 0,1 0,1-1,0 1,4 7,4 1,0-2,2 1,0-1,1-1,0-1,2-1,0 0,1-1,0-1,1 0,1-2,0-1,0 0,1-1,1-2,0 0,1-1,116 26,-114-30</inkml:trace>
  <inkml:trace contextRef="#ctx0" brushRef="#br0" timeOffset="44124.426">5081 508,'0'-2,"0"1,0 0,0-1,0 1,0 0,-1 0,1-1,0 1,-1 0,1-1,-1 1,1 0,-1 0,1 0,-1 0,0 0,0-1,0 1,1 0,-1 0,0 1,0-1,0 0,0 0,-1 0,1 1,0-1,0 1,0-1,-1 1,1-1,0 1,0 0,-1-1,1 1,0 0,-1 0,1 0,0 0,-1 0,1 0,0 0,0 1,-1-1,1 0,0 1,0-1,-1 1,1 0,0-1,0 1,0 0,0-1,0 1,0 0,0 0,0 0,0 0,0 0,0 0,0 1,-9 4,0 1,0 0,0 0,1 1,0 0,1 1,0 0,0 0,1 1,0 0,1 0,0 1,0-1,1 1,1 0,0 1,0-1,1 1,0 0,1 0,1 0,0 0,1 0,0 0,0 0,2 1,0-7,2 0,-1-1,1 1,0-1,0 0,0 0,1 0,-1 0,1-1,1 0,-1 0,0 0,1 0,0-1,0 0,0-1,0 1,0-1,1 0,-1 0,1-1,-1 0,1 0,-1-1,1 0,0 0,-1 0,1-1,-1 0,1 0,-1-1,1 0,-1 0,0 0,0-1,0 0,0 0,0 0,-1-1,1 0,-1 0,2-2,11-9,-1-1,-1-1,-1 0,0-1,-1 0,-1-1,0-1,-2 0,-1-1,7-16,-15 33,-1 0,1 1,0-1,-1 0,0 0,0 0,0 0,-1 0,1 0,-1 0,0 0,0-1,-1 1,1 0,-1 0,0 0,0 0,0 0,0 1,-1-1,1 0,-1 0,0 1,0-1,-1 1,1 0,-1-1,1 1,-1 0,0 1,0-1,-1 0,1 1,0 0,-1 0,1 0,-1 0,0 0,0 1,0 0,-2-1,-1 0,0 1,0-1,-1 2,1-1,0 1,0 0,0 0,-1 1,1 0,0 0,0 1,0 0,0 0,1 1,-1 0,1 0,-2 1,-12 8</inkml:trace>
  <inkml:trace contextRef="#ctx0" brushRef="#br0" timeOffset="44863.643">5616 451,'-207'332,"171"-291,138-168,22-36,-124 162,0 0,1 0,-1 1,0-1,1 0,-1 0,0 0,1 0,-1 0,1 0,0 1,-1-1,1 0,0 0,-1 1,1-1,0 0,0 1,-1-1,1 1,0-1,0 1,0-1,0 1,0 0,0 0,0-1,0 1,0 0,0 0,0 0,0 0,0 0,0 0,0 0,0 0,0 0,0 1,-1-1,1 0,0 1,0-1,0 0,0 1,0-1,0 1,-1 0,1-1,0 1,0 0,-1-1,1 1,0 0,-1 0,1-1,-1 1,1 0,-1 0,1 0,-1 0,0 0,0 0,1 0,-1 0,0 0,-25 168,24-165,1 0,0 0,0 0,0 0,1 0,-1 0,1 0,0 0,0 0,1 0,-1 0,1 0,-1-1,1 1,1-1,-1 1,0-1,1 0,-1 0,1 0,0 0,0 0,0-1,1 1,-1-1,1 0,-1 0,1 0,0 0,-1-1,1 0,0 1,0-2,0 1,0 0,0-1,0 1,1-1,-1 0,0-1,0 1,1-1,8-5,0 0,-1-1,1 0,-1-1,0 0,-1-1,0-1,-1 0,0 0,0-1,-1 0,0 0,-1-1,-1-1,0 1,5-12,3-42,-19 50</inkml:trace>
  <inkml:trace contextRef="#ctx0" brushRef="#br0" timeOffset="45224.938">6125 84,'4'7,"-1"0,0 0,0 0,0 1,-1-1,0 1,0-1,-1 1,0 0,-1 0,1 0,-2 5,-22 142,-6 69,1-55,27-146</inkml:trace>
  <inkml:trace contextRef="#ctx0" brushRef="#br0" timeOffset="45742.387">6322 537,'-3'8,"-2"5,0 0,1 1,0-1,1 1,0 0,1 0,1 0,0 0,1 0,0 0,3 12,-3-25,0 1,0-1,1 1,-1-1,0 1,1-1,-1 0,1 1,-1-1,1 0,0 0,-1 1,1-1,0 0,0 0,0 0,0 0,0 0,0 0,0 0,0 0,1 0,-1-1,0 1,1 0,-1-1,0 1,1-1,-1 1,0-1,1 0,-1 0,1 1,-1-1,1 0,-1 0,0 0,1-1,-1 1,1 0,-1-1,1 1,-1 0,0-1,1 0,-1 1,1-2,53-46,58-93,-112 141,0-1,0 0,0 1,0-1,0 1,0-1,0 1,1-1,-1 1,0 0,0-1,0 1,0 0,0 0,1 0,-1 0,0 0,0 0,0 0,0 1,0-1,1 0,-1 1,0-1,0 1,0-1,0 1,0-1,0 1,0 0,0-1,0 1,-1 0,1 0,0 0,0 0,-1-1,1 1,0 0,-1 0,1 1,-1-1,1 0,-1 0,0 0,1 0,-1 0,0 0,0 0,0 1,16 60,-13 261,-4-89,1-223,-2-1,1 1,-1 0,-1-1,0 1,0-1,-1 0,0 0,-1 0,0 0,-1-1,0 0,0 0,-1 0,0-1,-1 0,1-1,-2 0,1 0,-7 4,14-10,-1 0,0 0,0 0,0 0,0 0,0 0,0-1,0 1,0-1,0 1,-1-1,1 0,0 0,0 0,0 0,0 0,-1-1,1 1,0-1,0 1,0-1,0 0,0 1,0-1,0 0,0 0,1-1,-1 1,0 0,0-1,1 1,-1-1,1 1,0-1,-1 0,1 1,0-1,0 0,0 0,0 0,0 0,0-2,-13-92,14 77,1-1,1 1,1-1,0 1,1 0,1 0,1 1,1-1,0 1,1 1,1-1,1 1,2-1,8-10,-1 3</inkml:trace>
  <inkml:trace contextRef="#ctx0" brushRef="#br0" timeOffset="54277.457">10189 762,'2'-18,"1"0,1 0,1 0,0 1,1 0,1 0,1 1,0 0,1 0,1 0,1 1,0 1,0 0,2 1,-1 0,2 0,0 2,0 0,1 0,0 1,-14 9,1-1,-1 1,1-1,-1 1,1-1,-1 1,1 0,0 0,0 0,0 0,-1 0,1 0,0 1,0-1,0 0,0 1,0 0,0-1,0 1,1 0,-1 0,0 0,0 0,0 1,0-1,0 1,0-1,0 1,0-1,0 1,0 0,-1 0,1 0,0 0,0 0,-1 1,1-1,-1 0,1 1,-1-1,1 1,-1 0,0-1,1 2,1 13,0-1,0 1,-1 0,-1 0,-1 0,0 0,-1 0,-2 4,1 27,1-34,0-12,1 0,-1 0,0 0,1 0,-1 0,1 0,0 0,-1 0,1 0,0 0,-1 0,1 1,0-1,0 0,0 0,0 0,0 1,0-1,1 0,-1 0,0 0,0 0,1 0,-1 0,1 1,-1-1,1 0,0 0,-1 0,1 0,0-1,0 1,-1 0,1 0,0 0,0-1,0 1,0 0,0-1,0 1,0-1,0 1,0-1,0 1,1-1,-1 0,0 0,0 1,0-1,0 0,1 0,-1 0,0 0,0-1,0 1,0 0,1 0,-1-1,0 1,0 0,1-1,24-13,-1-1,0-1,-1-1,-1-1,15-15,106-71,-143 103,1-1,0 1,-1 0,1 0,0 0,0 0,0 0,0 0,0 0,0 0,0 1,0-1,1 1,-1 0,0-1,0 1,0 0,1 0,-1 1,0-1,0 0,0 1,0-1,0 1,0 0,1-1,-1 1,-1 0,1 0,0 1,0-1,0 0,-1 1,1-1,0 1,-1-1,1 1,-1 0,0-1,0 1,0 0,0 0,0 0,0 0,1 2,-1 6,1 1,-1-1,-1 0,0 0,0 1,-1-1,0 0,-1 0,0 0,-2 5,-3 19,12 0,5-24</inkml:trace>
  <inkml:trace contextRef="#ctx0" brushRef="#br0" timeOffset="80103.415">367 1750,'-25'198,"10"36,-34 43,46-243,4-29</inkml:trace>
  <inkml:trace contextRef="#ctx0" brushRef="#br0" timeOffset="80357.274">0 2258,'39'-5,"36"-11,10-3,1-3,-10 3,-8-1,-11 3,-10 4,-9 0,-5 3,-9-3,-4 2,-5-3,-5 1</inkml:trace>
  <inkml:trace contextRef="#ctx0" brushRef="#br0" timeOffset="80787.135">819 1665,'-20'62,"2"0,2 1,4 1,2 0,3 1,3 0,3-49,1 0,1 1,0-1,1 0,1 0,1-1,0 1,1-1,0 1,1-2,6 10,-11-21,2 0,-1 0,0 0,1-1,-1 1,1-1,0 1,-1-1,1 0,0 0,1 0,-1-1,0 1,0-1,1 1,-1-1,1 0,-1 0,1-1,-1 1,1-1,0 0,-1 0,1 0,0 0,-1-1,1 1,-1-1,1 0,-1 0,3-1,105-53,-104 51,0-1,52-22,-58 26,1 1,-1 0,1 0,-1 0,1 0,-1 0,0 0,1 0,-1 0,1 1,-1-1,1 1,-1-1,0 1,1-1,-1 1,0 0,0 0,1-1,-1 1,0 0,0 0,0 0,0 1,0-1,0 0,0 0,-1 0,1 1,0-1,-1 0,1 1,0-1,-1 0,0 1,1-1,-1 1,0-1,0 1,0 0,5 24,-5-18,1-1,-1 1,2-1,-1 0,1 1,0-1,1 0,0 0,0 0,0-1,1 1,0-1,0 1,1-1,0-1,4 5,3-4</inkml:trace>
  <inkml:trace contextRef="#ctx0" brushRef="#br0" timeOffset="81203.374">1468 2342,'26'-11,"0"-1,0-1,-1-1,-1-2,-1 0,0-2,-1 0,15-18,-35 35,0 0,0-1,0 1,0-1,0 0,0 0,-1 0,1 1,-1-2,1 1,-1 0,0 0,0 0,0 0,0-1,0 1,0-1,-1 1,1 0,-1-1,1 1,-1-1,0 1,0-1,0 1,-1-1,1 1,-1-1,1 1,-1-1,0 1,0 0,0-1,0 1,0 0,0 0,-1 0,1 0,-1 0,1 0,-1 0,0 0,0 1,0-1,0 1,-6-1,0 0,0 0,0 1,0 0,0 1,0 0,0 0,0 1,0 0,0 0,0 1,0 0,0 1,0-1,1 1,0 1,-1 0,1 0,0 0,1 1,-1-1,1 2,0-1,0 1,1 0,-1 0,1 0,1 1,-1 0,1 0,0 0,-1 5,0-5,1 1,0 0,0 1,0-1,1 1,1 0,-1-1,1 1,1 0,0 0,0 0,0 1,2-1,-1 0,1 0,0 0,1 0,0 0,0 0,1-1,0 1,1-1,0 1,0-1,1 0,-1-2,1-1,0 1,1-1,-1 0,1-1,0 1,0-1,1 0,-1-1,1 0,0 0,0 0,0-1,0 0,0 0,0-1,1 0,-1 0,1 0,-1-1,0-1,1 1,3-1,45-1,-31 1</inkml:trace>
  <inkml:trace contextRef="#ctx0" brushRef="#br0" timeOffset="82038.249">2936 2202,'-4'-5,"1"1,-1 1,0-1,0 0,0 1,0 0,0 0,-1 0,0 0,1 1,-1 0,0 0,0 0,0 0,-1 1,1 0,0 0,0 0,-1 1,1 0,0 0,-1 0,1 1,0 0,-1 0,1 0,0 0,0 1,0 0,0 0,0 0,1 1,-1-1,1 1,-4 3,-4 1,0 1,1 0,0 1,0 0,1 0,0 1,1 1,0 0,1 0,0 0,0 1,2 0,-1 1,1 0,1 0,1 0,0 0,0 1,1-1,-1 15,4-22,-1-1,1 1,0-1,1 1,-1-1,1 1,0-1,0 1,1-1,0 0,0 0,0 0,0 0,1 0,0 0,0 0,0-1,1 0,-1 1,1-1,0 0,0-1,1 1,-1-1,1 0,-1 0,1 0,0-1,0 0,0 0,1 0,-1 0,0-1,1 0,0 0,11 1,-1-1,0 0,1-1,-1-1,0-1,0 0,0-2,0 1,0-2,-1 0,0-1,0 0,0-1,-1-1,7-5,-7 2</inkml:trace>
  <inkml:trace contextRef="#ctx0" brushRef="#br0" timeOffset="82418.359">3133 2428,'20'0,"1"-1,-1-1,1 0,-1-2,0 0,0-1,-1-1,0-1,0-1,0 0,-1-2,0 0,-1-1,0-1,-1 0,0-1,3-4,-16 15,-1 0,1 0,-1-1,0 1,1-1,-1 1,0-1,0 0,-1 1,1-1,-1 0,1 0,-1 0,0 0,0-1,0 1,0 0,-1 0,1-1,-1 1,0 0,0 0,0-1,-1 1,1 0,-1-1,0 1,1 0,-1 0,-1 0,1 0,0 0,-1 0,0 0,1 0,-1 1,0-1,-1 0,1 1,0 0,-1 0,1-1,-1 1,0 1,1-1,-1 0,0 1,0-1,0 1,-1 0,0 0,-5 2,-1 0,1 0,0 1,0 1,0-1,0 2,0-1,1 1,-1 0,1 1,0 0,0 0,1 1,0 0,0 0,0 1,1 0,0 0,0 1,0-1,1 1,1 0,-1 1,1-1,1 1,-1 0,1 0,1 0,0 0,0 0,0-2,-1 1,1-1,1 0,-1 1,1-1,1 0,-1 1,1-1,1 1,-1-1,1 1,0-1,1 1,0-1,0 0,1 0,0 0,0 0,0 0,1-1,0 0,0 1,1-1,0-1,0 1,0-1,0 0,1 0,0 0,0-1,0 0,3 1,9 0,-1 0,1-2,0 0,1-1,-1 0,0-2,0 0,1-1,-1-1,0-1,7-2,3-2</inkml:trace>
  <inkml:trace contextRef="#ctx0" brushRef="#br0" timeOffset="82807.291">3669 2596,'234'-305,"-233"304,-1 1,1-1,-1 0,1 1,-1-1,1 0,0 1,-1-1,1 1,0-1,0 1,-1-1,1 1,0-1,0 1,-1 0,1-1,0 1,0 0,0 0,0 0,0-1,0 1,-1 0,1 0,0 0,0 1,0-1,0 0,0 0,0 0,-1 1,1-1,0 0,0 1,0-1,-1 1,1-1,0 1,-1-1,1 1,0-1,-1 1,1 0,0-1,-1 1,1 0,-1-1,0 1,1 0,-1 0,0 0,1 0,-1-1,0 1,0 0,1 0,-1 0,0 0,0 0,0 0,0-1,0 1,-1 0,1 0,0 0,0 0,-1 0,43 132,-38-127,0 0,1 0,0-1,0 1,1-1,-1-1,1 1,0-1,0 0,1 0,-1 0,1-1,0 0,-1-1,1 0,1 0,-1 0,0-1,0 0,1 0,-1-1,0 0,1 0,-1 0,1-1,1 0,0 0,0 0,0-1,-1 0,1 0,-1-1,1 0,-1 0,0-1,0 0,-1-1,1 0,-1 0,0 0,0-1,0 0,-1 0,0-1,-1 0,1 0,-1 0,0-1,-1 0,0 0,0 0,-1 0,0-2,6-15</inkml:trace>
  <inkml:trace contextRef="#ctx0" brushRef="#br0" timeOffset="83104.644">4685 1552,'14'79,"-3"1,-4 0,-3 1,-4-1,-4 23,1 38,-24 37,-9-100,26-64</inkml:trace>
  <inkml:trace contextRef="#ctx0" brushRef="#br0" timeOffset="83339.281">4488 2116,'38'0,"23"0,5 0,-3 0,-8 0,-9 0,-7 0,-5 0,-4 0,-2 0,-1 0,-5 0</inkml:trace>
  <inkml:trace contextRef="#ctx0" brushRef="#br0" timeOffset="83954.92">5052 2202,'20'3,"0"-1,1-1,-1 0,0-2,1 0,-1-1,0-1,0-1,0-1,15-6,-33 11,0-1,0 1,0 0,-1-1,1 1,0-1,0 0,0 0,0 0,-1 0,1 0,0 0,-1 0,1 0,-1-1,1 1,-1-1,1 1,-1-1,0 1,0-1,0 0,0 0,0 1,0-1,-1 0,1 0,-1 0,1 0,-1 0,1 0,-1 0,0 0,0 0,0 0,0 0,-1 0,1 0,0 0,-1 0,0 0,1 0,-1 0,0 1,0-1,0 0,0 0,0 1,0-1,-1 0,1 1,0 0,-1-1,1 1,-1 0,-1-1,-4 0,-1 0,1 0,-1 1,1 0,-1 1,0-1,0 1,1 1,-1 0,0 0,1 0,-1 1,1 0,-1 1,1-1,0 1,0 1,0 0,1 0,-1 0,1 0,0 1,0 0,0 0,1 1,0 0,0 0,0 0,1 0,0 1,0 0,1 0,-1 1,-36 113,40-117,-1-1,1 1,0 0,0 0,0 0,0 0,0-1,1 1,0 0,0 0,0-1,0 1,1-1,-1 1,1-1,0 1,0-1,0 0,0 0,1 0,-1 0,1 0,0-1,0 1,0-1,0 0,0 1,0-1,1-1,-1 1,1 0,8 1,0 1,-1-2,1 0,0 0,0-1,0-1,0 0,0 0,0-1,0-1,0 0,0 0,0-1,-1-1,1 0,7-5,169-99,-167 92,-1-2,-1 0,0-2,-1 0,-1-1,0-3,33-38,-46 60,-1-1,0 0,-1 0,1 0,0 0,-1 0,0 0,1-1,-1 1,-1-1,1 0,-1 1,1-1,-1 0,0 0,0 0,0 0,-1 0,0 0,0 0,0 0,0 0,0 0,-1 0,1 0,-1 0,0 0,-2-2,0 5,-1 1,0-1,0 1,1-1,-1 1,0 0,0 0,0 1,0-1,0 1,1 0,-1 0,0 0,1 0,-1 1,1 0,-1-1,1 1,0 0,0 1,0-1,0 1,-2 1,0-1,0 0,1 1,-1 0,1-1,0 2,0-1,0 0,0 1,1 0,0 0,0 0,0 0,0 0,1 0,0 1,0 0,1-1,-1 1,1 0,0-1,1 1,0 0,0 0,0 0,0 0,1-1,0 1,0 0,1 0,-1-1,1 1,0-1,1 0,0 1,-1-1,2 0,-1 0,0-1,2 2,157 72,-156-73,-1 0,0 1,0-1,0 1,-1 0,0 0,0 0,0 1,-1 0,0-1,0 1,-1 0,0 0,0 0,-1 1,0-1,0 0,0 6,3 10,2-5</inkml:trace>
  <inkml:trace contextRef="#ctx0" brushRef="#br0" timeOffset="84593.3">6209 2229,'39'5,"26"2,8-1,-5-1,-8-1,-10-2,-8-6,-12-2</inkml:trace>
  <inkml:trace contextRef="#ctx0" brushRef="#br0" timeOffset="85373.817">6943 2116,'-11'8,"0"0,0 1,1 0,0 0,0 1,1 0,0 1,1 0,1 0,0 1,0 0,1 0,0 1,1 0,1-1,0 2,1-1,-1 3,5-12,-1-1,0 0,1 1,-1-1,1 0,0 0,0 0,0 0,0 0,1 0,-1 0,1 0,0 0,0-1,0 1,0 0,0-1,1 0,-1 0,1 1,-1-2,1 1,0 0,0 0,0-1,0 0,0 1,0-1,0 0,0 0,0-1,1 1,-1-1,2 0,4 1,0 0,0-1,-1 0,1 0,0-1,0-1,-1 1,1-1,-1-1,1 1,-1-2,6-2,-7 2,0-1,-1 0,0 0,0 0,0-1,0 0,-1 0,0 0,-1-1,1 0,-1 0,0 0,-1 0,0 0,0-1,-1 0,1 1,-2-1,1 0,-1 0,0 0,-1 0,0 0,0 0,-1 0,0 0,0 0,-1 0,0 0,0 1,-1-1,0 1,0-1,-1 1,0 0,0 0,-1 1,0-1,0 1,0 0,-1 0,0 1,0 0,0 0,-1 0,-3-1,2 1,-60-20,68 25,0 1,0-1,0 0,1 0,-1 0,0 0,0 1,0-1,0 0,0 0,0 1,0-1,1 0,-1 0,0 0,0 1,0-1,0 0,0 0,0 1,0-1,0 0,0 0,0 1,0-1,0 0,-1 0,1 0,0 1,0-1,0 0,0 0,0 1,0-1,-1 0,1 0,0 0,0 0,0 1,0-1,-1 0,1 0,0 0,0 0,0 0,-1 0,26 7,-8-9,0-1,0 0,-1-1,1-1,-1-1,-1 0,1-1,-1 0,0-2,0 1,-1-2,-1 0,0-1,0 0,-1-1,7-8,9-10,-2-1,0 0,-3-2,0-1,-2-1,-2-1,-1-1,2-10,3-55,-23 102,0 1,0-1,0 1,0-1,0 1,0-1,0 0,1 1,-1-1,0 1,0-1,0 0,1 1,-1-1,0 0,0 1,1-1,-1 0,0 1,1-1,-1 0,0 0,1 1,-1-1,0 0,1 0,-1 0,1 0,-1 1,0-1,1 0,-1 0,1 0,-1 0,1 0,-1 0,0 0,1 0,-1 0,1 0,-1 0,1 0,-1-1,0 1,1 0,-1 0,1 0,-1-1,0 1,1 0,-1 0,0-1,1 1,-1 0,0 0,0-1,1 1,-1 0,0-1,0 1,1-1,-1 1,0 0,15 37,13 59,-5 0,-4 2,5 93,-15-100,-5 0,-3 0,-9 69,7-137,-2 0,0 0,-2-1,0 1,-2-1,0 0,-1-1,-2 1,0-2,-1 1,-1-2,-1 1,-1-1,12-15,-1 0,0 0,-1-1,1 1,0-1,-1 0,0 0,0 0,0 0,0-1,0 0,0 1,-1-1,1-1,-1 1,0-1,1 0,-1 0,0 0,0-1,1 1,-1-1,0 0,0-1,0 1,1-1,-1 0,0 0,1 0,-1-1,1 0,-1 0,1 0,0 0,-1-1,1 1,-2-4,2-3,0 0,1-1,0 1,0-1,1 0,1 0,0 0,0 0,1 0,0 0,1 0,0 0,0 0,1 0,1 0,0 0,0 1,0-1,1 1,1 0,0 0,0 1,3-4,-5 6,7-16,2 1,1 0,0 1,1 1,1 0,1 1,10-8,-6 8</inkml:trace>
  <inkml:trace contextRef="#ctx0" brushRef="#br0" timeOffset="87054.427">9765 1948,'-39'11,"1"2,0 2,1 1,1 2,-14 9,43-24,1 0,-1 1,0 0,1 0,0 0,0 0,0 1,1 0,-1 0,1 1,0 0,1 0,-1 0,1 0,0 1,1-1,0 1,0 0,0 0,1 0,0 1,4-4,0-1,0 0,1 0,0-1,-1 1,1 0,0-1,0 0,1 1,-1-1,0-1,1 1,-1 0,1-1,-1 0,1 1,0-2,0 1,-1 0,1-1,0 1,0-1,0 0,0-1,-1 1,1-1,0 1,0-1,-1 0,1 0,1-1,17-4,0-1,-1-1,0-1,-1-1,0 0,6-6,86-38,-109 53,-1 0,1 0,0 0,-1 1,1-1,-1 1,1 0,0 0,-1 0,1 0,0 0,-1 0,1 1,-1 0,1-1,0 1,-1 0,0 0,1 0,-1 0,1 1,-1-1,0 1,0-1,0 1,0 0,0 0,0 0,-1 0,1 0,-1 0,1 0,-1 0,0 1,0-1,1 1,-2-1,1 1,0-1,-1 1,1-1,-1 1,0 0,1 1,1 14,-2-14,0 1,0-1,0 1,1-1,0 1,-1-1,2 0,-1 0,0 1,1-1,0 0,0 0,0 0,0-1,1 1,-1 0,1-1,0 0,0 1,1-1,-1 0,0-1,1 1,0-1,3 3,12 0</inkml:trace>
  <inkml:trace contextRef="#ctx0" brushRef="#br0" timeOffset="87388.295">10443 1891,'-39'24,"-21"13,-2 5,11-1,18-6,19-10,18-9,8-2,6-4,1 2,-4 3,-8 4,-11 4,-9 2,-8 2,-4-3,-3-7,2-5</inkml:trace>
  <inkml:trace contextRef="#ctx0" brushRef="#br0" timeOffset="87723.394">10894 1862,'-49'38,"37"-30,-1 1,1 0,0 1,1 0,0 1,1 1,0 0,0 0,-3 7,12-16,1 1,-1-1,1 0,0 1,0-1,0 0,0 0,0 1,1-1,-1 0,1 0,0 1,0-1,0 0,0 0,1 0,-1 0,1 0,0-1,0 1,0 0,0-1,0 1,1-1,-1 0,1 0,0 1,19 24,-20-23,0-1,1 1,-1 0,-1 0,1 0,0 0,-1 0,0 0,0 1,0-1,-1 0,0 1,1-1,-1 0,-1 1,1-1,-1 0,1 1,-1-1,0 0,-1 0,1 0,-1 0,0 0,0 0,0 0,-1 0,1-1,-1 1,0-1,0 0,0 0,0 0,0 0,-4 2,0 1,-1 0,0-1,0 0,0 0,0-1,-1 0,1 0,-1-1,0 0,0-1,-1 0,-2 1,-14 0</inkml:trace>
  <inkml:trace contextRef="#ctx0" brushRef="#br0" timeOffset="85660.127">7874 2173,'39'-10,"26"-3,8 1,-9 2</inkml:trace>
  <inkml:trace contextRef="#ctx0" brushRef="#br0" timeOffset="86657.028">8325 2371,'4'-22,"1"1,1-1,1 1,1 1,1-1,0 1,2 1,0 0,1 0,1 1,1 1,0 0,1 0,1 2,1 0,0 1,0 1,2 0,-1 1,2 2,3-2,-21 11,-1-1,1 1,0 0,0 0,0 0,0 0,0 0,1 0,-1 1,0-1,0 1,0-1,1 1,-1 0,0 0,0 0,1 0,-1 0,0 1,0-1,1 1,-1-1,0 1,0 0,0 0,0 0,0 0,0 0,0 0,0 1,-1-1,1 0,0 1,-1 0,1-1,-1 1,1 0,-1 0,0 0,0 0,0 0,0 0,0 0,0 0,-1 0,1 1,-1-1,1 1,-17 135,16-136,0-1,1 1,-1-1,0 1,1-1,-1 1,1-1,-1 0,1 1,0-1,-1 0,1 1,0-1,0 0,0 0,0 0,0 0,0 0,1 0,-1 0,0 0,0 0,1 0,-1-1,0 1,1-1,-1 1,1-1,-1 1,1-1,-1 0,1 0,-1 1,1-1,-1 0,1 0,-1-1,1 1,-1 0,1-1,-1 1,1 0,-1-1,1 0,-1 0,69-31,-68 31,247-140,-247 140,-1 0,1 0,0 0,-1 0,1 0,-1 1,1-1,0 0,0 1,-1 0,1-1,0 1,0 0,-1 0,1 0,0 0,0 0,0 1,-1-1,1 0,0 1,0-1,-1 1,1 0,-1 0,1-1,0 1,-1 0,1 0,-1 0,0 1,1-1,-1 0,0 1,0-1,0 0,0 1,0-1,0 1,0 0,0-1,-1 1,1 0,-1-1,1 1,-1 0,0 0,1-1,-1 1,0 0,0 0,0 0,5 135,0-117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1,'-25'7,"1"1,-1 2,1 0,1 2,-19 12,28-16,1-2,0 0,1 2,0-1,0 2,1-1,0 1,0 1,1 0,1 1,-1 0,2 0,0 1,0 0,1 0,0 1,1 0,1 0,0 0,1 1,0 0,1 0,-1 12,2-2,2 1,0-1,2 1,1-1,1 0,6 22,-8-38,1 0,0 0,0 0,1-1,0 1,0-1,1 0,0 0,0-1,0 1,1-1,0-1,0 1,1-1,0 0,-1 0,2-1,-1 0,0 0,1 0,7 1,0-1,0-2,0 0,1 0,-1-2,0 0,0 0,0-2,1 1,-1-2,0 0,-1-1,1-1,-1 0,0-1,0 0,0-1,-1-1,0 0,-1-1,0 0,0-1,-1 0,0-1,-1 0,0-1,-1 0,2-2,-9 10,1 1,-1-1,1 0,-1 0,0 0,0 0,-1 0,1 0,-1 0,0-1,0 1,-1 0,1-1,-1 1,0-1,0 1,0 0,-1-1,1 1,-1-1,0 1,-1 0,1 0,-1 0,0 0,1 0,-2 0,1 0,0 0,-1 1,0-1,0 1,0 0,0 0,-3-2,-10-3,0 2,-1-1,0 2,0 0,-1 2,1-1,-1 2,0 0,1 2,-1 0,0 0,-10 3,184-13,47-25,-176 30,-3 2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0,'-9'12,"1"-1,0 1,1 1,0-1,1 1,1 0,-1 1,2-1,0 1,1 0,0 0,1 0,1 1,0-1,1 0,1 1,1 9,-2-21,1 0,-1 0,1 0,0 0,0 0,1 0,-1 0,1 0,-1 0,1-1,0 1,0-1,0 1,0-1,0 0,1 0,-1 0,1 0,-1 0,1 0,0-1,0 1,0-1,-1 0,1 0,1 0,-1 0,0 0,0-1,0 1,0-1,0 0,1 0,-1 0,1-1,3 0,-1 0,1-1,-1 0,0 0,0-1,0 1,0-1,0-1,0 1,-1-1,0 0,0 0,0-1,0 1,0-1,2-4,-2 2,1-2,-1 1,0 0,-1-1,0 0,-1 0,1 0,-2-1,1 1,-1-1,-1 0,1-6,-2 11,0 1,0 0,0 0,-1 0,0 0,1 0,-1 0,-1 0,1 0,-1 0,1 0,-1 1,0-1,0 0,-1 1,1 0,-1-1,0 1,1 0,-1 1,-1-1,1 0,0 1,-1 0,1-1,-1 1,0 1,0-1,1 1,-3-1,-16-5</inkml:trace>
  <inkml:trace contextRef="#ctx0" brushRef="#br0" timeOffset="386.275">328 254,'5'-8,"7"-16,1 0,2 1,0 0,2 1,0 1,15-14,-30 34,-1 0,0 0,1 0,-1 0,1 1,-1-1,1 0,-1 1,1-1,0 1,-1 0,1-1,0 1,-1 0,1 0,0 0,-1 0,1 0,0 1,-1-1,1 0,-1 1,1-1,0 1,-1 0,1-1,-1 1,1 0,-1 0,0 0,1 0,-1 0,0 0,0 0,0 1,0-1,0 0,0 1,0-1,0 1,0-1,-1 1,1-1,0 1,-1-1,0 1,1 0,-1-1,0 1,0 0,0-1,0 1,0 0,0-1,0 1,-1 1,10 21,-6-20,-1 1,1-1,-1 0,1 0,0 0,1 0,-1 0,1-1,0 0,0 0,0 0,0 0,0 0,0-1,1 0,0 0,-1 0,1 0,0-1,0 0,0 0,0 0,-1-1,1 1,0-1,0 0,0-1,0 1,0-1,0 0,0 0,0-1,0 1,-1-1,4-2,4-3,-1 0,0-1,-1 0,0-1,0 0,-1-1,0 0,-1 0,6-10,14-15,-9 12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1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52 650,'10'51,"-2"1,-3 0,0 51,-5-91,0 27,-3-1,-1 1,-2-1,-6 23,11-57,1-1,-1 1,1 0,-1-1,0 1,0-1,-1 1,1-1,-1 0,0 0,0 1,0-1,0 0,0-1,-1 1,1 0,-1-1,1 1,-1-1,-1 0,3-2,0-1,0 0,-1 0,1 0,0 0,0 0,0 0,0 0,0 0,1 0,-1-1,0 1,0 0,1 0,-1-1,1 1,-1-1,1 1,0 0,-1-1,1 1,0-1,0 1,0-1,0 1,0 0,0-1,1 1,-1-1,0 1,1-1,-1 1,1-1,5-20,1-1,1 1,1 0,1 1,1 0,1 1,13-17,23-33,4 2,2 3,4 2,59-50,-46 68,-70 44,1 0,-1 0,1 0,-1 0,1 0,0 1,0-1,-1 1,1-1,0 1,0 0,-1-1,1 1,0 0,0 0,0 0,-1 1,1-1,0 0,0 1,-1-1,1 1,0-1,-1 1,1 0,0 0,-1 0,1 0,-1 0,0 0,1 0,-1 1,0-1,0 0,1 1,-1-1,0 1,0-1,-1 1,1-1,0 1,0 0,-1 0,1 6,-1 0,0 1,-1-1,0 1,0-1,-1 0,0 1,0-1,-1 0,0 0,0-1,-1 1,-4 6,-2 9,3-8,2 2,-2 0,0 0,-1 0,0-1,-1 0,-1-1,-1 0,0 0,-1-1,0-1,-1 0,-1-1,-13 10,-22-11,26-14</inkml:trace>
  <inkml:trace contextRef="#ctx0" brushRef="#br0" timeOffset="352.755">955 622,'-17'12,"0"0,1 2,0 0,1 1,1 0,0 1,1 1,1 0,0 1,2 0,-6 14,14-30,1 0,0 0,0 0,0 1,0-1,0 0,1 1,-1-1,1 1,-1-1,1 1,0-1,0 1,0-1,0 1,0-1,1 0,-1 1,1-1,0 1,0-1,0 0,0 1,0-1,0 0,0 0,1 0,-1 0,1 0,0 0,-1 0,1-1,0 1,0 0,0-1,0 0,0 1,0-1,1 0,-1 0,0 0,1-1,-1 1,1 0,-1-1,1 0,-1 1,1-1,-1 0,2 0,6-1,0 1,0-1,1-1,-1 0,0 0,0-1,-1 0,1-1,-1 0,1-1,-1 0,0 0,-1-1,1 0,-1 0,-1-1,1 0,-1 0,0-1,-1 0,0 0,0-1,0 0,-1 0,-1 0,0 0,0-1,-1 0,0 0,0 0,-1 0,0 0,-1 0,0-8,-2 13,0-1,0 1,-1 0,1-1,-1 1,0 0,0 0,-1 0,0 1,0-1,0 1,0-1,-1 1,1 0,-1 0,0 1,0-1,-1 1,1 0,-1 0,1 0,-1 0,0 1,0 0,0 0,0 0,-1 1,1 0,0 0,-1 0,1 1,-1-1,1 1,-1 1,-1-1,-19 5</inkml:trace>
  <inkml:trace contextRef="#ctx0" brushRef="#br0" timeOffset="806.036">1549 565,'-13'4,"0"1,0 1,1 0,0 0,0 1,1 1,0 0,0 0,-7 9,15-14,0-1,1 1,-1 1,1-1,0 0,0 0,0 1,0-1,0 1,1 0,0-1,0 1,0 0,0 0,0 0,1 0,0 0,0 0,0 0,0 0,1 0,-1-1,1 1,0 0,0 0,0 0,1-1,-1 1,1-1,0 1,0-1,0 1,1-1,-1 0,2 1,-1-2,-1 0,1 0,-1 1,1-1,-1 0,0 1,0 0,0-1,-1 1,1 0,0 0,-1 0,0 0,0 0,0 0,0 0,0 1,-1-1,1 0,-1 1,0-1,0 0,0 0,-1 1,1-1,-1 0,0 0,1 1,-2-1,1 0,0 0,0 0,-1 0,0 0,0-1,1 1,-3 2,-6 3,-1 0,1-1,-1 0,0-1,-1 0,1-1,-1 0,0-1,0 0,-1-1,1 0,-1-1,-2 0,-9-2,5-3</inkml:trace>
  <inkml:trace contextRef="#ctx0" brushRef="#br0" timeOffset="1049.735">1859 622,'-10'38,"-2"18,-1-1</inkml:trace>
  <inkml:trace contextRef="#ctx0" brushRef="#br0" timeOffset="1222.28">1746 283,'0'0</inkml:trace>
  <inkml:trace contextRef="#ctx0" brushRef="#br0" timeOffset="1520.758">2310 1,'10'55,"-2"1,-2-1,-2 54,-29 100,-34 44,36-153,29-89,-1-15</inkml:trace>
  <inkml:trace contextRef="#ctx0" brushRef="#br0" timeOffset="1754.697">2029 481,'38'4,"32"3,14-1,-3-1,-11-2,-11-1,-12-1,-9 0,-6-1,-8-1</inkml:trace>
  <inkml:trace contextRef="#ctx0" brushRef="#br0" timeOffset="2001.331">2706 622,'0'33,"0"17,0-1</inkml:trace>
  <inkml:trace contextRef="#ctx0" brushRef="#br0" timeOffset="2167.281">2677 283,'0'0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0,'-19'34,"-11"15,-1 5,0-2,6-11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1,'1'77,"-13"175,2-183,-4-2,-2 0,-4-1,-2 0,-18 33,27-71,2-4</inkml:trace>
  <inkml:trace contextRef="#ctx0" brushRef="#br0" timeOffset="265.008">0 452,'43'0,"39"-10,9-2,0-5,-12 1,-14 3,-13 4,-11-2,-7 2,-5 1,-3 4,-5 1</inkml:trace>
  <inkml:trace contextRef="#ctx0" brushRef="#br0" timeOffset="770.476">734 57,'-26'283,"21"-164,-21 132,26-249,-1 0,1 0,0 1,0-1,0 0,0 0,1 1,-1-1,0 0,1 0,0 0,0 1,-1-1,1 0,0 0,0 0,1 0,-1-1,0 1,1 0,-1 0,1-1,0 1,-1-1,1 1,0-1,0 0,0 0,0 0,0 0,0 0,0 0,0 0,0-1,1 1,-1-1,0 0,0 1,1-1,-1 0,0 0,0-1,1 1,-1 0,1-1,130-103,-30 26,-102 77,0 0,0 1,0-1,-1 1,1-1,0 1,0-1,0 1,0-1,0 1,0 0,0 0,0-1,0 1,0 0,0 0,0 0,0 0,0 0,0 0,0 1,0-1,0 0,0 0,0 1,0-1,0 1,0-1,0 1,0-1,0 1,-1-1,1 1,0 0,0-1,-1 1,1 0,0 0,-1 0,1-1,-1 1,1 0,-1 0,1 0,-1 0,0 0,0 0,1 0,-1 0,0 0,0 0,4 60,-4-54,-1 13,0-14,1-1,-1 1,1 0,0-1,1 1,-1-1,1 1,0-1,1 1,-1-1,1 1,0-1,1 0,-1 1,10 7</inkml:trace>
  <inkml:trace contextRef="#ctx0" brushRef="#br0" timeOffset="1136.656">1242 735,'13'4,"1"0,0 0,0-2,0 0,0 0,0-1,1-1,-1 0,0-1,0-1,1 0,-1-1,-1 0,1-1,9-4,-17 5,-1 0,0-1,1 0,-1 0,0 0,-1 0,1-1,-1 1,0-1,0 0,0-1,-1 1,0-1,0 1,0-1,-1 0,1-1,-2 4,0 0,0 0,0 0,0 0,0-1,-1 1,1 0,-1 0,0-1,0 1,-1 0,1 0,0-1,-1 1,0 0,0 0,0 0,0 0,0 0,-1 0,1 0,-1 0,0 0,0 1,0-1,0 1,0-1,-1 1,1 0,-1 0,1 0,-1 0,-1 0,-3 0,0 1,0 1,0-1,0 1,1 0,-1 1,0 0,0 0,0 0,1 1,-1 0,0 0,1 1,0-1,0 1,0 1,0-1,0 1,0 0,1 1,0-1,0 1,-1 1,-3 2,-103 104,108-107,0 1,1-1,0 1,0 0,0 0,0 0,1 0,0 0,0 1,1-1,0 0,0 1,0-1,1 1,0 0,1-1,-1 1,1-1,0 1,1-1,-1 0,3 6,-1-8,0-1,0 1,0-1,0 0,1 0,-1 0,1 0,0-1,0 1,0-1,0 0,0 0,0-1,1 1,-1-1,0 0,1 0,-1 0,1-1,0 1,-1-1,1 0,-1-1,3 0,17 2</inkml:trace>
  <inkml:trace contextRef="#ctx0" brushRef="#br0" timeOffset="1552.658">1637 848,'181'-194,"-161"176,-19 19,0 0,0-1,0 1,1 0,-2 0,1 0,0 0,0 0,0 0,0 0,-1 0,1 0,0 0,-1 0,1 0,-1 1,1-1,-1 0,0 0,1 1,-1-1,0 0,0 1,0-1,0 0,0 0,0 1,0-1,-1 0,1 1,0-1,-1 0,1 0,-1 1,0-1,2 10,-1-4,1-1,1 1,-1-1,1 1,0-1,1 0,-1 0,1 0,0-1,1 1,0 0,-1-1,2 0,-1 0,1 0,-1-1,1 0,0 1,1-2,-1 1,1-1,0 1,0-2,0 1,0-1,0 0,0 0,1 0,-1-1,1 0,-1 0,1-1,-1 0,1 0,-1 0,1-1,3-1,6-2,-1-1,0 0,0-1,0-1,-1 0,0-1,0-1,0 0,-2-1,1 0,-1-1,-1 0,0-1,0 0,-1-1,-1 0,0-1,-1 0,0 0,-1-1,-1 0,2-6,1 3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113 706,'-28'225,"16"-81,-16-17,16-117,9-34,45-133,-25 109,5-17,2 2,4 0,2 2,2 1,36-49,-63 102,-3 4,0-1,0 1,0 0,1 0,-1 0,1 0,0 0,-1 1,1-1,1 1,-1-1,0 1,0 0,1 0,-1 1,1-1,2 0,-4 4,0 1,0-1,0 0,0 1,-1-1,1 1,-1-1,1 1,-1 0,0-1,0 1,0 0,-1 0,1 0,-1 0,1 0,-1 0,0 0,0 0,0 0,-1 0,1 0,-1 2,1 1,-2 54,1-33</inkml:trace>
  <inkml:trace contextRef="#ctx0" brushRef="#br0" timeOffset="504.157">734 875,'-17'13,"0"1,0 0,2 2,0-1,1 2,0 0,1 1,1 0,1 0,1 2,1-1,0 1,1 0,1 1,1 0,1 0,1 1,-1 14,4-28,1-1,-1 1,1 0,1-1,-1 1,1-1,0 1,1-1,0 1,0-1,1 0,0 0,0 0,0 0,1 0,0-1,1 0,-1 0,1 0,0 0,1-1,-1 0,1 0,0 0,0-1,1 1,-1-2,1 1,0-1,0 0,5 2,-7-4,1 0,-1 0,0-1,0 0,1 0,-1 0,0 0,0-1,1 0,-1 0,0 0,0-1,0 1,0-1,0 0,-1-1,1 1,-1-1,1 0,-1 0,0-1,0 1,0-1,-1 0,1 0,-1 0,0 0,0 0,0-1,-1 0,3-4,0-4,1-1,-2 0,1 1,-2-2,0 1,-1 0,0-1,-1 1,-1-1,0 1,-1-3,1 14,-1 0,1 1,-1-1,0 0,0 0,0 1,0-1,0 1,0-1,-1 1,1-1,-1 1,0 0,0 0,0 0,0 0,0 0,0 0,0 1,0-1,-1 1,1-1,-1 1,1 0,-1 0,0 0,1 0,-1 0,0 1,0-1,1 1,-1 0,0 0,0 0,0 0,1 0,-1 1,0-1,0 1,1 0,-1 0,0 0,1 0,-1 0,1 0,-1 1,1-1,-1 1,2 0,0-1,0 0,0 0,0 1,0-1,0 1,1-1,-1 1,0-1,1 1,-1 0,1-1,-1 1,1-1,0 1,0 0,0-1,0 1,0 0,0 0,0-1,0 1,1-1,-1 1,1 0,-1-1,1 1,0-1,0 1,-1-1,1 1,0-1,0 0,0 1,1-1,-1 0,0 0,0 0,1 0,-1 0,0 0,1 0,-1 0,1-1,-1 1,1 0,0-1,-1 1,1-1,0 0,-1 0,1 1,0-1,-1 0,1 0,0-1,-1 1,1 0,1-1,115-12,-92 10</inkml:trace>
  <inkml:trace contextRef="#ctx0" brushRef="#br0" timeOffset="785.391">1327 932,'-29'38,"-28"32,-10 14,2-3,7-10,9-13,7-10,12-10,6-11,1-5,6-2,0 1,4 1,3-2</inkml:trace>
  <inkml:trace contextRef="#ctx0" brushRef="#br0" timeOffset="1284.62">1327 1270,'-154'283,"125"-241,47-95,1 19,1 1,1 1,1 1,2 1,2 1,0 1,2 1,1 1,1 2,4-1,-23 15,1 1,0 0,0 0,1 1,0 1,1 0,0 1,0 1,0 0,0 0,1 2,0 0,0 0,0 2,0 0,0 0,1 2,-13-1,0 1,-1-1,1 1,-1 0,1-1,-1 1,1 1,-1-1,0 0,0 1,1-1,-1 1,0-1,0 1,0 0,-1 0,1 0,0 0,-1 0,1 1,-1-1,0 0,0 1,0-1,0 0,0 1,0 0,-1-1,1 1,-1-1,0 1,0 0,0-1,0 1,0 0,0-1,-1 1,1-1,-1 1,0-1,0 1,0-1,0 1,0 0,-3 10,1 0,-2 0,0 0,0 0,-1-1,-1 0,0 0,0-1,-1 0,-1 0,0-1,0 0,-1 0,0-1,-1-1,0 0,0 0,-10 4,17-11,-1 0,1 0,-1 0,1-1,-1 0,1 1,-1-2,1 1,-1-1,1 1,-1-1,1 0,0-1,-1 1,1-1,0 0,0 0,0 0,0 0,0-1,1 0,-1 0,1 0,0 0,-1 0,1-1,1 1,-1-1,1 0,-1 0,1 0,0 0,0 0,1 0,-1-1,-7-19</inkml:trace>
  <inkml:trace contextRef="#ctx0" brushRef="#br0" timeOffset="5301.267">0 282,'425'0,"-317"-21,-143 2,25 16,1-1,-1 0,1-1,0 0,0 0,0-1,1 0,0-1,0 0,0 0,1-1,0 1,1-1,0-1,0 0,0 1,1-2,1 1,-1-1,-2-10</inkml:trace>
  <inkml:trace contextRef="#ctx0" brushRef="#br0" timeOffset="7720.199">2145 536,'-87'124,"-2"7,-42 27,115-141</inkml:trace>
  <inkml:trace contextRef="#ctx0" brushRef="#br0" timeOffset="8004.822">1863 423,'9'24,"14"18,6 6,0 0,-1-4,-1-3,-4-6,-2-2,1-3,1-2,-4 0,-4-1,0-5,-3 0,1-1,-1 2,2-3,-2-5</inkml:trace>
  <inkml:trace contextRef="#ctx0" brushRef="#br0" timeOffset="10475.218">2483 649,'-4'46,"-2"0,-2 0,-2-1,-2 0,-2 0,-2-2,-15 30,223-433,-185 347,1-1,0 2,1-1,0 1,1 0,0 1,1 0,0 1,7-5,-17 14,0 1,0 0,0-1,0 1,0 0,0-1,0 1,0 0,0 0,0 0,0 0,0 0,0 0,0 0,0 0,0 1,0-1,0 0,0 1,0-1,0 0,0 1,0-1,0 1,0-1,0 1,-1 0,1-1,0 1,0 0,-1 0,1 0,-1-1,1 1,-1 0,1 0,-1 0,1 0,-1 0,0 0,1 0,-1 0,0 0,0 0,0 0,0 0,0 0,0 0,0 0,0 0,0 0,-1 1,4 59,-51 128,47-188,0 0,0 0,0 1,0-1,0 0,1 1,-1-1,1 1,-1-1,1 1,-1-1,1 1,0-1,0 1,0-1,0 1,0-1,0 1,0-1,0 1,1-1,-1 1,0-1,1 1,0-1,-1 1,1-1,0 0,0 1,-1-1,1 0,0 0,0 1,0-1,1 0,-1 0,0 0,0 0,1-1,-1 1,0 0,1 0,-1-1,1 1,-1-1,1 1,-1-1,1 0,-1 1,1-1,-1 0,1 0,-1 0,1 0,-1-1,1 1,-1 0,1-1,-1 1,1-1,-1 1,1-1,-1 1,0-1,1 0,-1 0,87-105,-60 65,131-171,-133 201,-26 43,-8 3,2 0,1 0,2 0,2 0,0 0,5 29,1-36,1-4</inkml:trace>
  <inkml:trace contextRef="#ctx0" brushRef="#br0" timeOffset="10955.904">3443 621,'-28'16,"-4"1,0 2,1 1,0 1,2 2,1 0,-16 19,40-37,0 0,0 0,1 1,0 0,0-1,0 1,1 0,0 0,0 0,0 1,1-1,0 0,0 1,1-1,0 1,0-4,0-1,0 1,0 0,0-1,1 1,0-1,-1 1,1-1,0 1,0-1,0 1,1-1,-1 0,1 1,-1-1,1 0,0 0,-1 0,1-1,0 1,0 0,0-1,1 1,-1-1,0 1,1-1,-1 0,1 0,-1 0,1-1,-1 1,1 0,-1-1,1 0,0 0,0 0,10-1,0-2,0 0,-1 0,1-1,-1-1,0 0,-1 0,1-1,-1-1,0 0,-1 0,1-1,-1-1,-1 1,0-2,0 1,-1-1,6-9,56-83,-69 102,-1-1,1 1,0-1,0 1,0 0,-1-1,1 1,0 0,0 0,0-1,0 1,0 0,0 0,0 0,0 0,0 0,-1 0,1 0,0 1,0-1,0 0,0 0,0 1,0-1,-1 1,1-1,0 0,0 1,-1 0,1-1,0 1,0-1,-1 1,1 0,-1-1,1 1,-1 0,1 0,-1 0,1-1,-1 1,0 0,1 0,-1 0,0 0,0 0,0 0,1 0,15 48,-15-43,0 0,0 0,0 0,0 0,1 0,0 0,0 0,1-1,0 1,0-1,0 0,0 0,1 0,0 0,0-1,0 1,0-1,1 0,0 0,0-1,0 1,0-1,0 0,1 0,0-1,10-1</inkml:trace>
  <inkml:trace contextRef="#ctx0" brushRef="#br0" timeOffset="11475.172">3303 282,'227'18,"-145"-3,-82-16,0 1,-1-1,1 1,0-1,-1 0,1 1,0-1,0 1,0-1,0 1,-1-1,1 0,0 1,0-1,0 0,0 1,0-1,0 1,1-1,-1 0,0 1,0-1,0 1,1-1,-1 1,0-1,0 0,1 1,-1-1,0 1,1-1,-1 1,1 0,-1-1,1 1,-1-1,1 1,-1 0,1-1,-1 1,1 0,-1 0,1-1,0 1,-1 0,1 0,-1 0,1 0,0 0,-1 0,1 0,-1 0,1 0,0 0,-1 0,1 0,-1 0,1 1,0-1,-1 0,-148-107,132 99</inkml:trace>
  <inkml:trace contextRef="#ctx0" brushRef="#br0" timeOffset="11737.101">3217 1,'58'0,"28"0,5 0,-9 0,-13 0,-14 0,-15 0</inkml:trace>
  <inkml:trace contextRef="#ctx0" brushRef="#br0" timeOffset="12592.072">3867 649,'38'-5,"23"-1,5 0,-3 1,-9 2,-12 5,-9 4,-10-1</inkml:trace>
  <inkml:trace contextRef="#ctx0" brushRef="#br0" timeOffset="12836.712">3838 875,'38'0,"23"-5,5-1,-3 0,-8 1,-13 1</inkml:trace>
  <inkml:trace contextRef="#ctx0" brushRef="#br0" timeOffset="15527.345">4318 1129,'36'-84,"3"2,4 2,7-5,-11 36,-38 50,1-1,0 1,-1 0,1 0,-1 0,1 0,-1 0,0 0,1 0,-1 0,0 1,0-1,0 0,0 1,0-1,0 1,0-1,0 1,-1-1,1 1,0 0,-1-1,0 1,1 0,-1-1,0 1,0 0,0 0,0-1,0 1,0 0,0 0,-1-1,1 1,-1 0,1-1,-1 2,1-1,2 115,-2-117,0 1,0 0,0-1,0 1,0 0,0-1,1 1,-1 0,0-1,0 1,1 0,-1-1,0 1,1-1,-1 1,1-1,-1 1,1-1,-1 1,1-1,-1 1,1-1,-1 1,1-1,-1 0,1 1,0-1,-1 0,1 0,0 1,-1-1,1 0,0 0,-1 0,1 0,0 0,0 0,-1 0,1 0,0 0,-1 0,1-1,0 1,-1 0,1 0,0-1,-1 1,1 0,-1-1,1 1,0 0,-1-1,1 1,-1-1,1 1,-1-1,0 1,1-1,-1 1,1-1,-1 0,0 1,1-1,-1 0,0 1,0-1,29-42,74-165,-1 45,-101 162,-1 0,0 1,1-1,-1 0,0 0,1 1,-1-1,1 0,-1 1,1-1,0 1,-1-1,1 1,-1-1,1 1,0-1,0 1,-1-1,1 1,0 0,0 0,-1-1,1 1,0 0,0 0,-1 0,1 0,0 0,0 0,0 0,0 0,-1 0,1 0,0 0,0 0,-1 1,1-1,0 0,0 1,-1-1,1 0,0 1,-1-1,1 1,0-1,-1 1,1 0,-1-1,1 1,-1-1,1 1,-1 0,1-1,-1 1,0 0,1 0,-1-1,0 1,0 0,1 0,-1 0,0-1,0 1,0 0,0 0,0 0,5 60,-5-58,8 177,9-11,-17-145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3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29 676,'-29'306,"34"-404,5 57,0 0,3 1,2 0,1 1,1 1,3 0,1 2,2 0,1 1,9-7,-32 40,0 0,1 0,-1 0,0 0,1 1,0-1,-1 1,1-1,0 1,0-1,0 1,0 0,0 0,0 0,0 0,0 0,0 1,0-1,1 1,-1-1,0 1,1 0,-1 0,0 0,0 0,1 0,-1 0,0 1,0-1,1 1,-1-1,0 1,0 0,0 0,0 0,0 0,0 0,0 1,0-1,0 1,-1-1,1 1,-1 0,1-1,-1 1,1 0,-1 0,0 0,0 0,0 0,0 0,0 0,-1 1,1-1,0 1,13 135,-8-118</inkml:trace>
  <inkml:trace contextRef="#ctx0" brushRef="#br0" timeOffset="1971.937">452 224,'29'-19,"0"1,2 2,0 0,0 3,7-2,-39 16,0 0,1-1,-1 1,1 0,-1 0,0 0,1 0,0 0,-1 0,1 0,0 0,-1 0,1 0,0 0,0 0,0 0,0 0,0 0,0 0,0 0,0 0,0 0,0 0,1 0,-1 0,0 0,1 0,-1 0,1 0,-1 0,1 0,-1-1,1 1,0 0,-1 0,1 0,0-1,0 1,0 0,-1-1,1 1,0-1,0 1,0-1,0 1,0-1,0 0,0 0,0 1,0-1,0 0,0 0,0 0,0 0,0 0,0 0,0 0,0 0,0-1,1 1,-136 136,133-135,0 0,0 0,0 0,0 0,1 0,-1 0,0 1,1-1,-1 0,1 1,0-1,-1 0,1 1,0-1,0 0,0 1,0-1,0 0,0 1,0-1,0 0,0 1,1-1,-1 0,0 1,1-1,0 0,-1 0,1 1,0-1,-1 0,1 0,0 0,0 0,0 0,0 0,0 0,0 0,0 0,0-1,0 1,1 0,-1-1,0 1,0-1,1 1,-1-1,0 0,1 1,67 11,-11-12,-33-1</inkml:trace>
  <inkml:trace contextRef="#ctx0" brushRef="#br0" timeOffset="3070.033">481 902,'-11'0,"0"0,0 1,0 0,0 1,1 1,-1-1,1 2,-1-1,1 1,0 1,1 0,-1 1,1-1,0 2,0-1,1 1,-1 1,2-1,-1 1,1 1,0-1,1 1,0 1,1-1,0 1,0 0,1 0,0 0,1 0,0 1,0 0,1 0,1 2,-1-8,1 0,0 0,0 0,1 0,-1 0,1 0,0 0,1 0,-1 0,1 0,0 0,0 0,0-1,1 1,0 0,0 0,0-1,0 0,1 1,0-1,0 0,0 0,0 0,1-1,-1 1,1-1,0 0,0 0,0 0,1 0,0 0,4-1,-1 1,1-2,0 1,0-1,1 0,-1-1,0 0,0-1,0 0,0 0,0-1,0 0,0 0,-1-1,1 0,-1-1,1 0,-1 0,-1-1,1 0,0 0,-1-1,0 0,-4 3,-1 1,0-1,-1 1,1-1,0 0,-1 0,0 0,0 0,0 0,0 0,0 0,0 0,-1 0,1 0,-1-1,0 1,0 0,0 0,-1 0,1-1,-1 1,1 0,-1 0,0 0,-1 0,1 0,0 0,-1 0,1 1,-1-1,0 0,0 1,0-1,0 1,-1 0,1 0,-1 0,0-1,0 1,3 2,-1 0,0 0,0 0,0 0,0 0,1 0,-1-1,0 1,0 0,0-1,1 1,-1 0,0-1,0 1,1-1,-1 1,0-1,1 0,-1 1,1-1,-1 1,1-1,-1 0,1 0,-1 1,1-1,0 0,-1 0,1 1,0-1,0 0,0 0,-1 0,1 0,0 1,0-1,0 0,0 0,1 0,-1 0,0 1,0-1,0 0,1 0,-1 0,0 1,1-1,-1 0,0 0,1 1,-1-1,1 0,0 1,-1-1,1 0,-1 1,1-1,0 1,67 0,-42 6</inkml:trace>
  <inkml:trace contextRef="#ctx0" brushRef="#br0" timeOffset="3385.727">791 986,'-19'38,"-16"28,-2 7,0-5,7-8,4-14,5-11,8-7,0-2,3-2,2-4</inkml:trace>
  <inkml:trace contextRef="#ctx0" brushRef="#br0" timeOffset="3972.747">819 1410,'-44'109,"44"-109,-1 1,1-1,-1 0,1 0,0 0,-1 0,1 0,-1 0,1 0,-1 0,1 0,-1 0,1 0,-1 0,1 0,-1 0,1-1,0 1,-1 0,1 0,-1 0,1-1,0 1,-1 0,1-1,0 1,-1 0,1-1,0 1,-1 0,1-1,0 1,0 0,-1-1,1 1,0-1,0 1,0-1,0 1,0 0,-1-1,1 1,0-1,0 1,0-1,0 1,0-1,1 1,-1-1,0 1,0-1,0 1,0 0,0-1,0 1,1-1,-1 1,0 0,0-1,1 1,-1-1,0 1,1 0,-1 0,0-1,1 1,-1 0,1-1,-1 1,0 0,9-22,0-1,2 2,0 0,1 0,1 1,1 0,1 2,1-1,0 2,1 0,1 1,15-10,52-34,-82 58,0 1,-1 0,1 0,1 0,-1 0,0 0,0 0,0 1,0 0,0 0,1 0,-1 0,0 0,0 0,0 1,1 0,-1-1,0 1,0 0,0 1,0-1,-1 0,1 1,0 0,0 0,-1 0,1 0,-1 0,0 0,2 2,-2 0,0 0,0 0,0 0,0 0,-1 1,0-1,0 0,0 1,0-1,-1 1,1-1,-1 1,0-1,-1 1,1-1,-1 1,0-1,0 0,0 1,-1-1,0 0,1 0,-1 0,-1 0,1 0,0 0,-1-1,0 1,0-1,0 0,0 0,-1 0,1 0,-1 0,0-1,0 1,0-1,0 0,0-1,0 1,0-1,-1 1,1-1,0 0,-1-1,1 1,-3-1,-47-1,35-5</inkml:trace>
  <inkml:trace contextRef="#ctx0" brushRef="#br0" timeOffset="6900.257">1582 450,'-10'46,"-1"0,-2-1,-3 0,-1-1,-4 2,12-31,-2 0,0-1,-1 0,0 0,-1-2,-1 0,0 0,0-1,-1-1,-1 0,1-1,-2-1,1 0,-1-1,0-1,-1-1,1 0,-6-1,-103 11,122-16,1 1,-1 0,0-1,1 0,-1 0,0 0,1 0,-1 0,1-1,-1 0,1 1,0-1,0-1,0 1,0 0,0-1,0 1,1-1,-1 0,1 0,0 0,0 0,0 0,0-1,0 1,1-1,-1 1,1-1,0 1,0-1,1 0,-1 0,2-6,0-1,0 1,1-1,1 1,0 0,0 0,1 0,0 0,1 0,0 1,0 0,1 0,0 0,1 1,0 0,0 0,1 0,-5 6,0-1,-1 1,1-1,0 1,1 0,-1 0,0 0,1 0,-1 1,1 0,-1-1,1 1,0 0,-1 1,1-1,0 1,0 0,-1 0,1 0,0 0,0 0,0 1,-1 0,1 0,0 0,-1 0,1 0,-1 1,1 0,-1-1,0 1,0 1,0-1,0 0,0 1,0-1,-1 1,1 0,-1 0,0 0,1 0,-2 0,3 4,13 13,2-1,0-1,1 0,1-2,0 0,1-2,1 0,0-1,1-2,22 8,-4 1,-3 4,-25-12</inkml:trace>
  <inkml:trace contextRef="#ctx0" brushRef="#br0" timeOffset="7475.03">1158 224,'338'-29,"-245"45,-103-21,1-1,-1-1,2 0,-1 0,1-1,0 0,1 0,-1-1,2 0,-1 0,-1-4,-40-80,44 71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4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141 169,'0'38,"0"18,5 9,1-2,1-2,-2-7,-2-7,-1-3,-1-3,0-5,-1-2,0-4,-1-1,1-1,0-1,0 1,0-6</inkml:trace>
  <inkml:trace contextRef="#ctx0" brushRef="#br0" timeOffset="453.047">0 282,'39'-29,"1"3,1 1,1 2,1 2,1 2,1 2,1 1,10 0,50 14,-103 3,0-1,0 1,0 0,0 0,0 1,0-1,0 1,0 0,-1-1,1 1,-1 0,1 0,-1 1,0-1,0 0,0 1,0 0,0-1,0 1,-1 0,0 0,1 0,-1 0,0 0,0 0,-1 0,1 0,-1 0,1 0,-1 1,0 0,-2 8,0-1,-1 1,0-1,-1 0,0 0,-1 0,0 0,-1-1,0 0,-1 0,0 0,0-1,-1 0,0-1,-10 8,-21 30,-60 101,97-145,1 1,0-1,-1 1,1-1,0 1,0 0,1-1,-1 1,1 0,-1 0,1-1,0 1,0 0,0 0,0 0,0 0,1-1,-1 1,1 0,0-1,0 1,0 0,0-1,0 1,1-1,-1 1,1-1,-1 0,1 0,0 0,0 0,0 0,0 0,0 0,1 0,-1-1,1 1,106 43,-80-37,1 2,67 28,-94-36,-1-1,0 1,0 0,1 0,-1 0,0 0,-1 0,1 0,0 0,-1 0,1 1,-1-1,1 1,-1-1,0 1,0-1,-1 1,1 0,0 0,-1-1,0 1,1 0,-1 0,0 0,0-1,-1 1,1 0,-1 0,1-1,-1 1,0 0,0-1,-1 3,-5 5,0-1,-1 1,0-1,0-1,-1 1,-1-1,1-1,-1 0,0 0,-1-1,1 0,-1-1,0 0,-1-1,-1 0,9-2,-43 18,-2-2,1-3,-2-1,0-3,-19 1,19-12,37-5</inkml:trace>
  <inkml:trace contextRef="#ctx0" brushRef="#br0" timeOffset="1123.126">875 818,'28'-2,"1"0,-1-2,0-2,0 0,-1-2,0-1,0-1,-1-2,24-13,65-48,-113 73,1 0,0 0,0 1,-1-1,1 1,0-1,-1 1,1 0,-1 0,1 0,-1 0,1 1,-1-1,0 1,0-1,0 1,0 0,0 0,0 0,0 0,0 0,-1 0,1 0,-1 1,0-1,1 1,-1-1,0 1,-1-1,1 1,0-1,-1 1,1 1,17 28,-15-27,0-1,0 0,1 1,0-1,-1-1,2 1,-1 0,0-1,1 0,-1 0,1 0,0-1,0 0,0 0,0 0,1 0,-1-1,0 0,1 0,-1 0,1-1,-1 0,1 0,-1 0,1 0,-1-1,1 0,-1 0,0-1,0 0,1 0,14-8,-1-2,0 0,-1 0,-1-2,0 0,-1-2,0 1,-1-2,-1 0,-1-1,2-3,7-12,-1 0,-1-2,-2 0,-2-1,-1-1,-2 0,-1-1,-2-1,4-35,20-123,-35 197,0 1,1-1,-1 1,0-1,1 1,-1-1,0 1,0-1,0 0,1 1,-1-1,0 0,0 0,0 0,0 1,0-1,1 0,-1 0,0 0,0-1,0 1,0 0,0 0,0 0,1 0,-1-1,0 1,0 0,0-1,1 1,-1-1,0 1,1-1,-1 1,0-1,1 0,-1 1,0-1,1 0,-1 1,1-1,0 0,-1 0,1 1,-1-1,1 0,0 0,0 0,0 0,-1 1,1-1,0 0,0 0,0 0,0 0,0 0,0 0,1 1,-1-1,0 0,0 0,1 0,-1 0,0 1,1-1,-1 0,1 0,-12 19,0 0,2 1,0 1,1-1,1 2,1-1,1 0,1 1,0 0,1 14,0-2,3 0,0-1,2 1,1 0,2-1,1 0,2 0,6 15,32 91,-93-176,31 20</inkml:trace>
  <inkml:trace contextRef="#ctx0" brushRef="#br0" timeOffset="1367.553">1468 225,'38'0,"37"0,10 0,-4 0,-6 0,-12 0,-11 0,-5 0,-6 0,-5 0,-4 0,-2 0,-7 0</inkml:trace>
  <inkml:trace contextRef="#ctx0" brushRef="#br0" timeOffset="1983.395">875 621,'0'14,"0"10,0 5,0 3,-5-4,-1-2,0-1,1-5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28,'-8'2,"1"0,-1 0,1 1,0 0,0 0,0 1,0 0,0 0,1 0,0 1,0 0,-3 3,6-6,-21 23,0 1,2 1,1 1,1 0,1 2,1 0,2 1,2 1,0 0,3 1,0 0,2 1,2 0,1 1,1-1,2 1,2 3,-7 23,4-44,1 0,0 1,2-1,0 0,1 1,0 0,2-1,0 0,1 1,0-1,2 0,0 0,1-1,1 2,-1-6,0-1,1 1,0-2,0 1,1-1,1 0,0-1,0 0,1 0,0-1,0 0,1-1,0 0,0-1,1 0,-1-1,2 0,5 1,5-6,-5-4</inkml:trace>
  <inkml:trace contextRef="#ctx0" brushRef="#br0" timeOffset="430.794">812 311,'0'14,"0"15,0 6,0 4,0-2,0-1,0-3,-5-6,-1-3,0-1,1 0,2 1,1 2,1 0,0 2,1-10,0-7</inkml:trace>
  <inkml:trace contextRef="#ctx0" brushRef="#br0" timeOffset="763.944">502 395,'33'0,"26"-5,8-1,2 0,-7 1,-3 2,-8 1,-7 0,-6 2,-5 0,-4 0,-1 0,-1 1,-5 4,-6 1</inkml:trace>
  <inkml:trace contextRef="#ctx0" brushRef="#br0" timeOffset="1097.272">445 847,'39'0,"41"0,16 0,-3 0,-12 0,-11 0,-12-5,-11-1,-9 0,-7 1,-7 1</inkml:trace>
  <inkml:trace contextRef="#ctx0" brushRef="#br0" timeOffset="1861.196">615 170,'-5'0,"3"5,7 1,8 0,5-1,6-2,3-1,1-1,6 0,3-1,-2 0,4-5,0-2,-3 1,-1 1,-3 1,-1 2,-7 1</inkml:trace>
  <inkml:trace contextRef="#ctx0" brushRef="#br0" timeOffset="2380.593">1349 0,'14'6,"0"1,0 0,0 1,-1 1,0 0,0 0,-1 1,-1 1,1 0,-2 1,0 0,0 0,-1 1,-1 0,0 1,-1 0,0 0,-1 1,0 0,-2 0,0 0,0 0,-2 1,1-1,-2 10,1 0,-1 1,-2-1,-1 0,0 0,-2 0,-1 0,-1-1,-1 1,-1-1,-1-1,-2 0,-7 13,1-8,-1 0,-1-1,-2-1,0 0,-2-2,-1-1,-1-1,-23 17,24-23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31,'33'-5,"26"-2,8 1,-3 1,-8 2,-8 1,-8 0,-5 2,-5 0,-2 0,-1 0,-6 6,-10 0,-8 5,-3 1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1,'33'4,"36"3,10-1,2-1,-9-2,-16-1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103 191,'-2'-1,"1"-1,-1 1,1 0,-1-1,1 1,-1 0,0 0,1 0,-1 0,0 0,0 0,0 0,0 1,0-1,0 1,0-1,0 1,0 0,0 0,0 0,0 0,0 0,0 0,0 1,0-1,0 1,0-1,1 1,-1 0,0 0,0 0,0 0,1 0,-1 0,0 0,1 0,-1 1,1-1,-1 1,1-1,0 1,0-1,0 1,0 0,0 0,0 0,0-1,0 1,1 0,-1 0,1 0,-1 0,1 0,0 1,-5 198,8-117,-3 160,-16-284,15 16,1-1,2 1,0 0,2 0,0 0,7-17,-1-5,15-49,4 1,36-77,-61 161,-2 3,0-1,1 1,0-1,0 1,1 0,0 0,0 0,1 1,0-1,0 1,0 0,1 1,0-1,0 1,2-1,-5 6,0 1,0-1,0 0,1 1,-1 0,0 0,0 0,0 0,-1 0,1 1,0-1,0 1,-1 0,1 0,-1 0,1 0,-1 0,0 1,0-1,0 1,0-1,0 1,-1 0,1-1,-1 1,0 0,0 0,0 0,0 0,0 0,0 0,-1 2,2 0,83 202,-75-192</inkml:trace>
  <inkml:trace contextRef="#ctx0" brushRef="#br0" timeOffset="529.526">696 445,'-14'8,"0"0,1 1,1 0,0 1,0 0,0 1,2 0,-1 1,1 0,1 1,0 0,1 0,1 1,0 0,0 0,2 1,0 0,0 0,1 0,1 0,0 13,2-18,2 1,0 0,0 0,1-1,0 1,0-1,1 1,1-1,0 0,0 0,1-1,0 1,7 7,-8-11,0-1,1 0,0 0,0 0,1 0,-1-1,1 0,0 0,0-1,0 1,1-1,-1-1,1 1,0-1,-1 0,1-1,0 0,0 0,0 0,0-1,0 0,0 0,0 0,0-1,0-1,0 1,0-1,0 0,-1 0,1-1,2-1,-3 0,0 0,0 0,-1 0,0 0,1-1,-2 0,1 0,0 0,-1-1,0 1,0-1,-1 0,0 0,0-1,0 1,-1-1,0 1,0-1,0 0,-1 0,0 1,-1-1,1 0,-1 0,-1 0,1 0,-1 0,0 0,-1 0,-1-4,-24-20,10 22</inkml:trace>
  <inkml:trace contextRef="#ctx0" brushRef="#br0" timeOffset="779.072">667 699,'19'0,"16"0,7 0,-3-5,-5-1,-2-1,-2 2,-7-3,-6 0</inkml:trace>
  <inkml:trace contextRef="#ctx0" brushRef="#br0" timeOffset="1049.12">1344 473,'-24'43,"-17"24,-2 6,1-6,4-8,3-11,7-7,5-7,0-4,5-2,0-6,3-2,0 0,2-3</inkml:trace>
  <inkml:trace contextRef="#ctx0" brushRef="#br0" timeOffset="1577.561">1401 840,'-110'270,"72"-217,38-53,0 1,-1-1,1 0,0 1,-1-1,1 0,-1 1,1-1,0 0,-1 0,1 0,-1 1,1-1,-1 0,1 0,-1 0,1 0,-1 0,1 0,0 0,-1 0,1 0,-1 0,1 0,-1 0,1 0,-1 0,1-1,-1 1,1 0,-1 0,1-1,0 1,-1 0,1 0,0-1,-1 1,1 0,0-1,-1 1,1 0,0-1,-1 1,1-1,0 1,0 0,0-1,-1 1,1-1,0 1,0-1,0 1,0-1,0 1,0-1,0 1,0-1,0 1,0-1,0 1,0-1,0 1,0 0,1-1,3-33,4 8,2 0,1 0,2 1,0 1,1 0,15-18,92-90,-113 125,-1 1,1 0,0 0,1 1,0 0,0 0,0 1,0 0,0 0,1 1,0 1,-1-1,1 2,2-1,-8 2,1-1,-1 1,1 1,-1-1,1 0,-1 1,1 0,-1 0,0 1,0-1,1 1,-1 0,0 0,0 0,-1 0,1 1,0 0,-1 0,1 0,-1 0,0 0,0 1,-1-1,1 1,0 0,-1-1,0 1,0 0,0 1,-1-1,1 0,-1 1,0-2,0 1,0 0,0 0,-1 0,1 0,-1 0,0 0,0 0,0 0,-1 0,1 0,-1 0,0 0,0 0,-1-1,1 1,-1 0,0-1,0 1,0-1,0 1,0-1,-1 0,0 0,1 0,-1 0,0-1,0 1,-1-1,1 0,-1 0,1 0,-1 0,1 0,-1-1,0 0,0 0,0 0,0 0,0 0,0-1,0 0,0 0,0 0,0 0,-2-1,-3 1,1-1,0 0,-1-1,1 0,0 0,0 0,0-1,0-1,1 1,-1-1,1 0,0-1,0 0,0 0,-1-2,-5-8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7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94,'-29'521,"24"-396,5-126,0 1,0 0,-1 0,1-1,0 1,0 0,-1 0,1 0,0 0,-1-1,1 1,0 0,-1 0,1 0,0 0,-1 0,1 0,0 0,-1 0,1 0,0 0,-1 0,1 0,0 0,-1 0,1 0,0 0,0 0,-1 0,1 1,0-1,-1 0,1 0,0 0,0 0,-1 1,1-1,0 0,0 0,-1 1,1-1,0 0,0 0,0 1,-1-1,1 0,0 1,0-1,0 0,0 1,0-1,0 0,0 1,0-1,0 0,0 1,0-1,0 0,0 1,0-1,0 0,0 1,0-1,0 0,-7-26,6-12,2 0,2 0,1 0,2 0,1 1,2 0,2 0,1 1,-4 9,5-23,2 0,3 1,1 1,3 1,20-33,-41 78,0 0,-1 0,1 1,0-1,0 0,0 0,0 1,1-1,-1 1,0-1,1 1,-1 0,1-1,-1 1,1 0,0 0,-1 0,1 0,0 0,0 0,0 1,0-1,0 1,0-1,-1 1,1 0,0-1,0 1,0 0,0 0,0 1,0-1,0 0,0 1,0-1,0 1,0 0,0-1,0 1,-1 0,1 0,0 0,0 0,-1 1,7 7,0 0,-1 1,0 0,-1 0,0 0,0 1,-1 0,-1 0,2 7,19 38,34 60,-51-91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1,'39'0,"36"0,15 0,2 0,-10 0,-9 0,-13 0,-11 0,-9 0,-7 0,-4 0,-7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1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85,'-24'34,"-13"15,0 5,2 2,1-2,3-3,1-4,1 0,5-4,3-4,4 0,0 0,4-4,-2-1,3-3,2-2,4 0,2-6</inkml:trace>
  <inkml:trace contextRef="#ctx0" brushRef="#br0" timeOffset="451.76">339 1,'1'376,"1"-348,2 0,1-1,1 1,1-1,1-1,2 1,0-1,2-1,3 3,-15-25,1-1,0 1,0-1,-1 1,2-1,-1 0,0 1,0-1,1 0,-1 0,1 0,0 0,-1 0,1 0,0-1,0 1,0 0,0-1,1 0,-1 1,0-1,1 0,-1 0,0 0,1-1,-1 1,1-1,-1 1,1-1,0 0,-1 0,1 0,-1 0,1 0,-1-1,1 1,0-1,-1 1,0-1,1 0,-1 0,1 0,-1-1,0 1,0 0,0-1,0 1,0-1,0 0,0 0,0 0,0-1,72-169,-58 125,-1 3,-2-1,-1 0,-3-1,-2 0,-2 0,-2-1,-1-6,7-8,-3 55</inkml:trace>
  <inkml:trace contextRef="#ctx0" brushRef="#br0" timeOffset="863.363">960 424,'-7'21,"1"-1,1 0,0 1,2 0,0 0,2 1,0-1,1 0,3 19,-1-36,-1 0,1 0,0-1,0 1,0-1,1 0,-1 1,1-1,0 0,0 0,0-1,0 1,0-1,0 1,1-1,-1 0,1 0,0 0,-1-1,1 0,0 1,0-1,0 0,0-1,0 1,0-1,0 0,1 0,-1 0,0 0,0-1,0 0,0 0,0 0,0 0,-1 0,1-1,0 0,-1 0,1 0,-1 0,1 0,-1-1,0 1,0-1,0 0,0 0,0-1,7-5,1 0,-1-1,-1-1,0 0,0 0,-1-1,-1 0,1 0,-2-1,0 1,-1-2,0 1,-1 0,0-1,-1 0,-1 0,1-9,-4 18,0 0,0 1,0 0,-1-1,0 1,0 0,0-1,0 1,0 0,-1 1,0-1,0 0,0 1,0 0,0-1,-1 1,0 0,1 1,-1-1,0 1,0 0,-1 0,1 0,0 0,-1 1,1-1,-1 1,1 1,-1-1,1 0,-1 1,0 0,1 0,-1 1,0-1,1 1,-1 0,1 0,-1 0,1 1,0 0,-1 0,1 0,0 0,-3 3,-62 35,38-18</inkml:trace>
  <inkml:trace contextRef="#ctx0" brushRef="#br0" timeOffset="1484.619">1384 452,'-4'5,"1"1,1-1,-1 1,1-1,0 1,0 0,1 0,0 0,0 0,0 0,1 0,0 0,0 0,0 0,1 1,0 2,0-7,-1 1,0 0,1 0,-1 0,1-1,0 1,0-1,0 1,1 0,-1-1,0 0,1 1,0-1,-1 0,1 0,0 0,0 0,0 0,0 0,1 0,-1-1,0 1,1-1,-1 0,1 0,0 0,-1 0,1 0,0 0,0-1,-1 1,1-1,0 0,0 0,0 0,-1 0,1 0,0-1,2 0,4-1,-1 0,1-1,0 0,-1-1,1 0,-1 0,0-1,-1 0,1 0,-1-1,6-5,57-62,-70 72,1 1,-1-1,1 0,0 1,-1-1,1 0,0 1,-1-1,1 1,0-1,0 1,0-1,-1 1,1 0,0-1,0 1,0 0,0 0,0 0,0-1,0 1,0 0,-1 0,1 0,0 1,0-1,0 0,0 0,0 0,0 1,0-1,-1 0,1 1,0-1,0 1,0-1,-1 1,1-1,0 1,-1-1,1 1,0 0,-1-1,1 1,-1 0,1 0,-1 0,1-1,-1 1,0 0,1 0,-1 0,0 0,12 54,-11-46,-1-6,1 1,-1-1,1 1,0-1,0 0,0 1,0-1,0 0,1 0,0 0,-1 1,1-2,0 1,1 0,-1 0,0-1,1 1,-1-1,1 0,0 0,0 0,0 0,0 0,0 0,0-1,1 0,-1 0,0 0,1 0,-1 0,1 0,-1-1,1 0,-1 0,1 0,-1 0,1 0,-1-1,1 1,-1-1,1 0,-1 0,0-1,0 1,1 0,-1-1,0 0,0 0,0 0,1-2,10-8,-1-1,0 0,-1-1,0 0,-1-1,-1-1,-1 1,0-2,-1 1,4-12,-9 21,30-79,-27 69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22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169 791,'0'0,"-1"-1,1 1,-1 0,1-1,-1 1,1 0,-1 0,1-1,-1 1,1 0,-1 0,1 0,-1 0,1-1,-1 1,0 0,1 0,-1 0,1 0,-1 0,1 1,-1-1,1 0,-1 0,0 0,1 0,-1 1,1-1,-1 0,1 0,-1 1,1-1,0 0,-1 1,1-1,-1 1,1-1,0 0,-1 1,1-1,0 1,-1-1,1 1,0-1,0 1,0-1,-1 1,1-1,0 1,0 0,0-1,0 1,0-1,0 1,0-1,0 1,0 0,0-1,1 1,-7 39,6-39,-1 257,-9-213,6-37,8-31,25-114,48-129,-67 235,2 1,2 1,0 0,2 1,1 0,9-9,-25 35,1 0,-1 0,1 0,-1 0,1 0,0 0,0 1,0-1,0 1,0-1,0 1,0 0,0 0,1 0,-1 0,0 0,1 1,-1-1,0 0,1 1,-1 0,1 0,-1 0,1 0,-1 0,1 0,-1 1,1-1,-1 1,0-1,1 1,-1 0,0 0,0 0,1 0,-1 1,0-1,0 1,0-1,-1 1,1 0,0-1,0 1,-1 0,1 0,-1 0,0 0,0 0,0 1,0-1,0 0,0 1,0-1,30 112,-30-88</inkml:trace>
  <inkml:trace contextRef="#ctx0" brushRef="#br0" timeOffset="2310.714">790 988,'-11'2,"0"0,0 0,0 1,1 0,-1 1,1 0,0 0,0 2,1-1,-1 1,1 0,0 1,1 0,0 0,0 1,0 0,1 1,0-1,1 1,0 1,0-1,1 1,0 0,1 0,0 0,1 1,0 0,0-1,1 1,1 0,0 0,0 10,1-16,1 0,-1-1,1 1,0 0,1-1,-1 1,1-1,-1 1,2-1,-1 0,0 1,1-1,-1-1,1 1,0 0,1-1,-1 1,1-1,-1 0,1 0,0 0,0-1,0 1,1-1,-1 0,0 0,1-1,-1 1,1-1,0 0,3 0,3 1,0 0,1-1,-1-1,1 0,-1-1,1 0,-1 0,0-2,0 1,1-1,-2-1,10-4,-15 8,-1-1,0-1,0 1,0 0,-1-1,1 0,0 0,0 0,-1 0,0-1,1 1,-1-1,0 0,0 0,0 0,-1 0,1-1,-1 1,0-1,1 0,-2 1,1-1,0 0,-1 0,0 0,0 0,0 0,0 0,-1-1,1 1,-1 0,0 0,-1 0,1-1,-1 1,1 0,-1 0,-1 0,1 0,0 0,-1 0,0 0,0 1,0-1,0 1,-3-3,-18-23,23 29,0 1,1-1,-1 0,1 1,-1-1,0 0,1 1,-1-1,1 0,-1 0,0 1,1-1,-1 0,1 0,-1 0,1 0,-1 0,1 0,-1 0,1 0,-1 0,1 0,-1 0,1 0,-1 0,1 0,-1 0,1 0,-1 0,1-1,-1 1,1 0,-1 0,0-1,1 1,-1 0,1 0,-1-1,0 1,1-1,-1 1,0 0,1-1,-1 1,0-1,0 1,1-1,-1 1,0 0,0-1,0 1,0-1,0 1,0-1,0 1,0-1,0 1,0-1,0 1,0-1,0 1,0-1,0 1,0-1,0 1,-1-1,1 1,0-1,0 1,62 15,-40-10</inkml:trace>
  <inkml:trace contextRef="#ctx0" brushRef="#br0" timeOffset="2628.431">1326 1017,'-19'24,"-16"18,-7 5,-1 1,2-3,8-5,5-4,2-9,1-3,0-2,4 1,1-4,4 0,-1-4,4 1,3-2</inkml:trace>
  <inkml:trace contextRef="#ctx0" brushRef="#br0" timeOffset="3231.218">1411 1242,'-84'256,"83"-252,1 0,0 0,-1-1,0 1,0 0,0 0,0-1,0 1,-1-1,0 1,1-1,-1 0,-1 1,1-1,0 0,-1 0,1-1,-1 1,0 0,-1 0,2-4,1 0,0 0,0-1,-1 1,1 0,0-1,0 1,0-1,0 1,1-1,-1 1,0-1,1 0,-1 1,1-1,-1 0,1 1,0-1,0 0,0 0,0 1,0-1,0 0,0 0,0 1,1-1,-1 0,1 1,-1-1,1 0,0 1,0-2,7-16,0 1,1 1,1-1,1 1,0 1,1 0,1 1,0 0,1 1,15-12,-25 23,14-17,1 2,1 0,1 2,0 0,1 1,18-8,-33 20,-3-1,0 1,1 0,0 0,-1 1,1-1,0 1,0 0,1 1,-1-1,0 1,0 0,1 0,-1 1,1 0,-1-1,0 2,1-1,-1 1,1 0,-1 0,0 0,0 1,1-1,-1 1,-1 1,1-1,0 1,0 0,2 2,-4-1,-1-1,1 1,-1 0,0 0,0 0,-1 0,1 1,-1-1,0 0,0 1,0-1,-1 1,1-1,-1 1,0-1,0 1,-1-1,0 0,1 1,-1-1,-1 0,1 1,-1-1,1 0,-1 0,-1 0,1 0,0 0,-1-1,0 1,0-1,0 0,0 1,0-1,-1-1,1 1,-1 0,0-1,0 0,0 0,0 0,0 0,0-1,-1 0,1 0,0 0,-1 0,1 0,-1-1,1 0,-1 0,1 0,-1-1,1 1,-1-1,1 0,-69-32,55 17</inkml:trace>
  <inkml:trace contextRef="#ctx0" brushRef="#br0" timeOffset="4250.176">1 283,'85'2,"1"3,0 4,-1 4,4 4,-85-16,0 1,0-1,0-1,0 1,1-1,-1 1,0-1,0-1,1 1,-1 0,0-1,0 0,0 0,0 0,0-1,0 1,0-1,0 0,3-2,-7 2,1 0,-1 0,0 0,0 0,0 1,0-1,0 0,0 0,0 0,-1 0,1 0,-1 0,1 0,-1 1,0-1,0 0,0 1,0-1,0 0,0 1,0-1,0 1,-1-1,1 1,-1 0,1 0,-1 0,1 0,-1 0,0 0,1 0,-1 0,0 0,0 1,-4-5,-38-40,35 28</inkml:trace>
  <inkml:trace contextRef="#ctx0" brushRef="#br0" timeOffset="6114.795">2343 453,'-27'53,"-172"271,67-123,111-175,21-44,4 3</inkml:trace>
  <inkml:trace contextRef="#ctx0" brushRef="#br0" timeOffset="6485.293">1976 510,'2'-2,"-1"1,1 0,-1-1,1 1,0 0,0 0,-1 0,1 1,0-1,0 0,0 1,0-1,0 1,0 0,0-1,0 1,0 0,0 0,0 1,0-1,0 0,0 1,0-1,0 1,0-1,0 1,0 0,-1 0,1 0,0 0,0 0,-1 0,1 1,-1-1,50 51,61 134,34 46,-89-147,-46-68</inkml:trace>
  <inkml:trace contextRef="#ctx0" brushRef="#br0" timeOffset="12535.208">2851 622,'-10'13,"1"1,0 0,1 1,1 0,1 0,0 1,1 0,0 0,1 0,1 0,0 6,1-13,-45 220,12-101,72-224,4 2,47-78,-23 90,-64 80,1 1,0-1,0 1,0-1,0 1,0 0,0 0,0-1,1 2,-1-1,0 0,0 0,1 1,-1-1,1 1,-1 0,1 0,-1 0,0 0,1 0,-1 0,1 1,-1-1,0 1,1-1,-1 1,0 0,0 0,1 0,-1 0,0 1,0-1,0 1,0-1,-1 1,1-1,0 1,-1 0,1 0,0 1,4 8,0 1,0 0,-1 1,-1-1,0 1,-1 0,0 0,-1 0,-1 0,0 0,0 1,-1-1,-1 0,-1 1,0-1,0 0,-1 0,-1 0,-2 4,-5 45,27-83,85-142,-79 132,-9 13,1-1,1 2,1 0,0 1,1 1,1 0,18-11,-34 24,0 0,-1 1,1-1,1 1,-1-1,0 1,0 0,0 0,1 0,-1 0,1 0,-1 0,1 1,-1-1,1 1,-1 0,1 0,-1 0,1 0,-1 0,1 0,-1 1,1-1,-1 1,1 0,-1 0,0 0,1 0,-1 0,0 0,0 1,0-1,0 1,0-1,0 1,0 0,0 0,-1 0,1 0,-1 0,1 0,-1 0,0 0,0 1,0-1,0 0,0 1,0-1,-1 1,1-1,-1 1,0-1,0 2,-19 212,25-108,0-90</inkml:trace>
  <inkml:trace contextRef="#ctx0" brushRef="#br0" timeOffset="33258.146">4065 735,'14'-14,"-11"14,-1-1,0 0,1 0,-1 0,0 0,0 0,0-1,0 1,0 0,0-1,0 0,-1 1,1-1,-1 0,1 0,-1 0,1 0,-1 0,0 0,0 0,0-1,0 1,-1 0,1 0,-1-1,1 1,-1-1,0 1,0 0,0-1,0 1,0-1,0 1,-1 0,1-1,-1 1,0 0,1-1,-1 1,0 0,0 0,-1 0,1 0,-1-1,-6 0,0 0,0 1,-1-1,1 1,-1 1,0 0,0 0,1 1,-1 0,0 0,0 1,1 0,-1 1,1 0,-1 0,1 1,0 0,-1 1,2-1,-1 1,-1 2,-15 7,2 2,0 0,1 1,0 1,2 1,0 1,1 1,0 0,2 2,-1 2,10-13,0 1,0-1,1 2,0-1,1 1,1-1,0 2,0-1,2 0,-1 6,2-14,1 0,0 1,0-1,0 0,1 0,0 1,0-1,0 0,1 0,-1 0,1 0,0-1,1 1,-1 0,1-1,0 1,0-1,0 0,1 0,0 0,-1-1,1 1,0-1,1 0,-1 0,1-1,3 3,4-1,0 0,1 0,-1-2,1 1,0-1,-1-1,1-1,0 0,0 0,0-1,-1-1,1 0,0-1,-1 0,0-1,0 0,0-1,0 0,-1-1,1 0,-2-1,1-1,-1 1,0-2,8-8,-5 6,0-1,-2 0,1-1,-1 0,-1-1,-1-1,0 1,0-1,-2-1,0 0,0 0,-2 0,0 0,-1-1,0 0,-2 0,0 0,-1 0,0-1,7 113,-4-82,2 0,-1 0,2-1,0 0,0 0,1-1,0 0,1 0,0-1,1 0,0 0,1-1,0-1,0 1,1-2,0 0,3 1,5-2,-4-5</inkml:trace>
  <inkml:trace contextRef="#ctx0" brushRef="#br0" timeOffset="33824.658">3698 340,'270'29,"-168"-15,91 0,-192-14,0 0,0 0,0 0,0 0,-1 0,1 0,0 0,0 0,0 0,0 0,-1-1,1 1,0 0,0 0,-1-1,1 1,0-1,0 1,-1-1,1 1,0-1,-1 1,1-1,-1 1,1-1,-1 0,1 1,-1-1,1 0,-1 0,0 1,1-1,-1 0,0 0,0 0,1 1,-1-1,0 0,0 0,0 0,0 0,0 1,0-1,0 0,0 0,-1 0,1 0,0 1,0-1,-1 0,1 0,-1 1,1-1,0 0,-1 0,1 1,-1-1,0 1,1-1,-1 0,1 1,-1-1,0 1,0-1,1 1,-46-40,-35-15,73 47</inkml:trace>
  <inkml:trace contextRef="#ctx0" brushRef="#br0" timeOffset="34157.873">3838 1,'80'26,"124"24,-63-40,-117-10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59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1 339,'10'-5,"7"-1,7 0,3 1,2 1,1 2,-5-4,-1-1,-1 1,1 1,1 2,2 1,0 1,1 1,0 0,-5 0</inkml:trace>
  <inkml:trace contextRef="#ctx0" brushRef="#br0" timeOffset="352.94">57 536,'10'0,"17"0,9 0,4 0,-1 0,-2 0,-3 0,-2 0,-1 0,-2 0,-1 0,-5 0</inkml:trace>
  <inkml:trace contextRef="#ctx0" brushRef="#br0" timeOffset="4757.375">735 1,'-17'329,"10"-273,4-26,-1-1,-1 1,-2-2,-1 1,-9 21,17-50,0 0,0 0,-1-1,1 1,0 0,-1 0,1 0,0 0,-1 0,1 0,0 0,-1 0,1 0,0 0,-1 0,1 0,0 0,-1 0,1 0,0 0,-1 1,1-1,0 0,-1 0,1 0,8-38,4 2,2 1,1 0,2 1,2 1,0 1,14-15,-27 38,14-21,1 1,1 1,1 1,2 2,0 0,11-6,-35 29,0 1,0 0,0-1,1 1,-1 0,0 0,1 0,-1 0,1 0,-1 0,1 1,-1-1,1 0,-1 1,1-1,0 1,-1 0,1-1,0 1,0 0,-1 0,1 0,0 0,0 1,-1-1,1 0,0 1,-1-1,1 1,-1-1,1 1,0 0,-1 0,1 0,-1 0,0 0,1 0,-1 0,0 0,0 0,1 1,-1-1,0 0,0 1,-1-1,1 1,0-1,0 1,-1 0,1-1,-1 1,1 0,-1-1,0 1,1 1,0 14,0 0,0 0,-2 0,0 0,-1 0,-1 0,0 0,-2 1,-9 59,7-32,4-37,1 0,1 0,-1 1,1-1,1 0,0 0,0 1,0-1,1 0,0 0,1 0,0 0,1 4,-3-11,1 0,-1-1,0 1,0 0,1-1,-1 1,1 0,-1-1,0 1,1 0,-1-1,1 1,0-1,-1 1,1-1,-1 1,1-1,0 1,-1-1,1 0,0 1,0-1,-1 0,1 0,0 1,0-1,-1 0,1 0,0 0,0 0,-1 0,1 0,0 0,0 0,0-1,-1 1,1 0,0 0,-1-1,1 1,0 0,0-1,-1 1,1 0,0-1,-1 1,1-1,-1 1,1-1,-1 0,1 1,-1-1,1 1,-1-1,0 0,1 0,-1 1,0-1,1 0,23-43,-1-2,1 2,2 0,3 2,1 1,1 1,3 1,36-31,-13 28,-56 41,0 0,0 1,0-1,1 1,-1-1,0 1,0 0,1-1,-1 1,0 0,1 0,-1 0,0 0,1 0,-1 0,0 1,1-1,-1 0,0 1,0-1,1 1,-1-1,0 1,0 0,0-1,0 1,1 0,-1 0,0 0,-1 0,1-1,0 2,0-1,0 0,0 0,-1 0,1 0,-1 0,1 1,-1-1,1 0,-1 0,0 1,1-1,-1 0,0 1,0-1,0 0,0 1,1 15,0 0,-2 0,0 0,0 0,-2-1,0 1,-1-1,-1 0,0 0,-6 12,-10 39,-14 130,41-141,0-50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0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28 389,'0'372,"-16"-290,10-109,10 6,50-189,-40 174,-2 4,1 1,1 0,2 1,1 0,2 2,5-7,-17 27,1 0,0 0,1 1,-1-1,1 2,1-1,-1 2,1-1,10-3,-18 8,1 0,0 0,-1 0,1 0,0 0,0 1,0-1,0 1,0 0,-1 0,1 0,0 0,0 1,0-1,0 1,0-1,-1 1,1 0,0 0,0 0,-1 1,1-1,-1 1,0-1,1 1,-1 0,0 0,0 0,0 0,0 0,0 1,0-1,-1 0,1 1,-1-1,0 1,0 0,0-1,1 3,16 161,-13-153,1-6</inkml:trace>
  <inkml:trace contextRef="#ctx0" brushRef="#br0" timeOffset="335.642">1 51,'14'5,"24"1,11 0,1-1,-2-2,-6-1,-4-1,-4 0,-4-1,-1 0,-6-1</inkml:trace>
  <inkml:trace contextRef="#ctx0" brushRef="#br0" timeOffset="933.045">678 79,'144'-21,"-143"20,1 0,0 1,0-1,0 1,0 0,0 0,0-1,0 1,-1 0,1 0,0 1,0-1,0 0,0 1,0-1,0 1,-1 0,1-1,0 1,0 0,-1 0,1 0,0 0,-1 0,1 1,-1-1,0 0,1 1,-1-1,0 1,0-1,0 1,0 0,0 0,0-1,-1 1,1 0,0 0,-1 0,0 0,1-1,-1 1,0 0,0 0,0 0,0 0,0 0,0 0,-1 0,1 0,-1 0,1-1,-1 1,0 0,0 0,0-1,0 1,-1 1,-37 39,34-39,0 1,0 0,1 0,0 0,-1 0,1 1,1 0,-1 0,1 0,0 0,0 1,0-1,1 1,0 0,0-1,0 1,1 0,0 0,-1 4,3-7,-1-1,0 0,1 1,-1-1,1 0,0 0,-1 0,1 1,0-1,1 0,-1 0,0 0,0-1,1 1,-1 0,1 0,0-1,-1 1,1-1,0 1,0-1,0 0,0 0,0 0,0 0,0 0,1 0,-1-1,0 1,0-1,1 1,-1-1,1 0,77-6,-78 5,21-3</inkml:trace>
  <inkml:trace contextRef="#ctx0" brushRef="#br0" timeOffset="3068.948">1693 474,'-110'139,"89"-109,0 0,-2-2,-1-1,-2 0,-4 1,11-11,-2 0,0-2,0 0,-2-1,0-2,0 0,-1-1,0-2,-1 0,-5-1,27-6,0-1,0 0,0 0,-1-1,1 1,0-1,-1 0,1 1,0-2,-1 1,1 0,0-1,-1 1,1-1,0 0,0 0,0 0,-1 0,1-1,0 0,1 1,-1-1,0 0,0 0,1 0,-1-1,1 1,0-1,0 1,0-1,0 0,0 1,1-1,-1 0,1 0,-1-1,1 1,0 0,0-1,4-10,0-1,1 2,0-1,1 0,0 1,1 0,1 0,0 1,1 0,0 0,1 1,0 0,1 0,0 1,1 0,8-6,-16 12,0 0,1 0,-1 0,1 0,-1 0,1 1,0 0,0 0,1 0,-1 0,1 1,0-1,-1 1,1 0,0 1,0-1,0 1,0 0,0 0,1 1,-1-1,0 1,0 0,0 1,1-1,-1 1,0 0,0 0,0 1,0-1,0 1,-1 0,1 1,0-1,-1 1,3 2,40 46,111 96,-135-130,-17-12,0 0,0 0,0-1,0 1,1-1,0-1,0 1,0-1,0-1,0 1,0-1,1 0,-1-1,1 0,1 0,7-7,-5-4</inkml:trace>
  <inkml:trace contextRef="#ctx0" brushRef="#br0" timeOffset="3730.886">1355 248,'48'-21,"-45"21,248-9,-155 11,-80-1,-11 0,0-1,-1 1,1-1,0 0,-1 0,1-1,0 1,-1-1,1 0,-1 0,1-1,-1 1,0-1,1 0,0-1,-25-23,-9 6,19 15,1-1,-1 0,1 0,0-1,1 0,-1-1,2 0,-1 0,1 0,0-1,1 0,0-1,0 0,1 1,0-2,0-1,0-12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1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1 488,'2'4,"0"-1,0 0,0 0,0 0,1 0,-1 0,1 0,0-1,0 1,0-1,0 0,0 0,1 0,-1 0,0-1,1 1,0-1,-1 0,1 0,0 0,-1 0,1-1,0 0,0 1,0-1,0-1,-1 1,1-1,0 1,0-1,-1 0,3-1,111-54,-82 28,-2-2,-1-1,-1-1,-2-2,-1-1,-2-1,-1-1,7-18,9-9,39-13,-78 75,1 0,-1 1,1-1,-1 1,1-1,0 1,-1 0,1 0,0 0,0 1,0-1,0 1,0 0,0-1,0 1,0 1,0-1,0 0,0 1,0-1,0 1,-1 0,1 0,0 0,0 0,-1 1,1-1,-1 1,1-1,-1 1,1 0,-1 0,0 0,0 0,0 1,3 7,-1 0,0 0,-1 0,0 1,-1-1,0 1,0 0,-1 0,-1-1,1 1,-2 0,0 0,0 0,-1-1,0 1,-1 0,-2 14,0-1,-2 0,-1 0,-1-1,-1 0,-1 0,-1-1,0 0,-2-1,-1-1,0 0,-2-1,0-1,-1-1,0 0,-12 7,22-19,0-1,0 0,0 0,0-1,-1 0,1 0,-1-1,0 0,1 0,-1-1,0 0,0-1,0 0,0 0,0-1,0-1,0 1,-1-1,8 0,-1 0,1-1,-1 1,1 0,0-1,0 0,0 1,0-1,1 0,-1 0,1 0,-1 0,1 0,0 0,0 0,1 0,-1-1,1 1,-1 0,1 0,0-1,0 1,1 0,-1-1,1 1,-1 0,1 0,0 0,0 0,0 0,1 0,-1 0,1 0,0 0,0 0,10-22</inkml:trace>
  <inkml:trace contextRef="#ctx0" brushRef="#br0" timeOffset="402.062">1158 150,'-11'13,"1"0,0 1,1 0,1 0,0 1,1 0,0 0,1 1,1-1,1 2,0-1,0 5,2-13,1 0,0-1,1 1,-1 0,1 0,1 0,0-1,0 1,0 0,1 0,0-1,1 0,-1 1,1-1,1 0,-1 0,1 0,1-1,-1 1,1-1,0 0,1-1,-1 1,1-1,0 0,0 0,1-1,-1 0,1 0,0 0,0-1,1 0,-1-1,0 1,1-1,0-1,-1 0,1 0,0 0,0-1,0 0,-1 0,1-1,2-1,-3 0,1-1,-1 0,1-1,-1 0,0 0,0-1,-1 0,0 0,1 0,-2-1,1 0,-1 0,1 0,-2-1,1 0,-1 0,0 0,0 0,-1-1,0 1,-1-1,2-4,1-8,0-2,-1 1,-1 0,-1-1,-1 0,0 1,-4-22,3 35,0 0,-1 1,0-1,-1 0,0 0,0 0,0 1,-1-1,0 1,-1 0,1 0,-1 0,-1 0,1 1,-1 0,0 0,-1 0,0 0,0 1,0 0,0 0,-1 1,1-1,-1 1,0 1,-1-1,-17-2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24,'-1'1,"0"0,0 1,1-1,-1 1,0-1,1 1,-1-1,1 1,0-1,-1 1,1-1,0 1,0-1,0 1,0-1,0 1,1 0,-1-1,0 1,1-1,-1 1,1-1,-1 1,1-1,0 0,0 1,-1-1,1 0,0 0,0 1,0-1,0 0,1 0,-1 0,0 0,0 0,1 0,-1-1,0 1,1 0,-1-1,1 1,-1-1,1 1,-1-1,1 0,-1 0,1 1,0-1,-1 0,1-1,-1 1,1 0,-1 0,1-1,-1 1,1 0,-1-1,1 0,-1 1,1-1,5-1,1-1,-2 1,1-1,0 0,0-1,-1 0,0 0,0 0,0-1,0 1,-1-1,0-1,1 0,-6 6,1 0,-1 0,0 0,1 0,-1 0,1-1,-1 1,1 0,-1 0,0 0,1-1,-1 1,1 0,-1-1,0 1,1 0,-1-1,0 1,0 0,1-1,-1 1,0 0,0-1,1 1,-1-1,0 1,0-1,0 1,0 0,0-1,0 1,0-1,0 1,0-1,0 1,0-1,0 1,0-1,0 1,0 0,0-1,0 1,-1-1,1 1,0-1,0 1,0 0,-1-1,1 1,0 0,-1-1,1 1,0 0,-1-1,1 1,0 0,-1 0,1-1,-1 1,1 0,0 0,-1 0,1-1,-1 1,1 0,-1 0,0 0,-31 5,28-3,0 0,-1 0,1 0,0 1,1 0,-1-1,0 1,1 1,-1-1,1 0,0 1,0 0,1-1,-1 1,0 3,0 4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794 316,'-255'1,"85"26,131-26,29-2,1 1,0 0,0 0,-1 1,1 0,0 0,0 1,0 1,0 0,0 0,1 0,-7 4,14-6,-1 1,1-1,-1 0,1 1,-1-1,1 1,0 0,0-1,0 1,0 0,0 0,0 0,0 0,1 0,-1 0,1 0,-1 0,1 0,0 0,0 0,-1 0,2 0,-1 0,0 0,0 0,1 0,-1 0,1 0,-1 0,1 0,0 0,0 0,0 0,0-1,0 1,0 0,1-1,-1 1,1-1,0 2,68 52,56-25,73-14,-151-2,-47-14,0 1,0-1,0 0,-1 1,1-1,0 0,0 1,-1-1,1 1,0-1,-1 1,1 0,-1-1,1 1,-1 0,1-1,-1 1,1 0,-1-1,0 1,1 0,-1 0,0 0,1-1,-1 1,0 0,0 0,0 0,0 0,0-1,0 1,0 0,0 0,0 0,-1 0,1-1,0 1,0 0,-1 0,1 0,0-1,-1 1,1 0,-1-1,1 1,-1 0,1-1,-1 1,0-1,1 1,-1-1,0 1,1-1,-1 1,0-1,0 1,-141 71,49-32,-295 169,387-209,-1 0,1 1,0-1,0 0,0 0,0 0,0 1,0-1,0 1,0-1,0 1,0-1,0 1,0 0,0-1,0 1,0 0,1 0,-1 0,0-1,1 1,-1 0,0 0,1 0,-1 0,1 0,0 0,-1 0,1 1,0-1,-1 0,1 0,0 0,0 0,0 0,0 0,0 0,0 1,0-1,1 0,-1 0,0 0,1 0,-1 0,1 0,-1 0,1 0,-1 0,1 0,-1 0,1 0,0 0,0-1,0 1,130 7,-89-10,291 0,-165-26,-33 22,-117 0</inkml:trace>
  <inkml:trace contextRef="#ctx0" brushRef="#br0" timeOffset="2295.914">1330 401,'-13'17,"0"0,1 1,0 1,2 0,0 0,1 1,1 0,1 0,1 1,0 0,1 3,-53 140,25-103,33-93,10 2,0 1,2 0,1 1,1 1,2 0,0 1,2 1,20-23,1-4,-27 33,-10 15,0-1,0 0,1 1,-1 0,1-1,0 1,0 0,0 0,1 1,-1-1,1 1,0-1,0 1,0 1,0-1,1 0,-1 1,1 0,-1 0,1 0,0 1,0-1,0 1,0 0,0 1,4-1,-3 5,-1 0,0 0,0 1,-1-1,1 1,-1 0,0 1,-1-1,1 0,-1 1,0 0,0 0,-1 0,0 0,0 0,0 1,-1-1,1 4,32 127,-34-136,0 0,0 0,0 0,0 0,0 0,0 1,1-1,-1 0,0 0,1 0,-1 0,1 0,-1 0,1 0,-1 0,1 0,0 0,-1 0,1 0,0-1,0 1,0 0,0 0,0-1,0 1,0-1,0 1,0-1,0 1,0-1,0 0,0 1,0-1,0 0,0 0,1 0,-1 0,0 0,0 0,0 0,0 0,0 0,1 0,-1-1,0 1,0 0,0-1,0 1,0-1,0 0,0 1,0-1,0 0,0 1,0-1,91-132,-68 93,-16 25,1 0,0 1,0 0,2 0,-1 1,2 0,0 1,0 0,7-3,-18 14,0 0,1 0,-1 0,0 1,0-1,1 1,-1-1,0 1,1-1,-1 1,0 0,1 0,-1-1,1 1,-1 0,0 0,1 0,-1 1,1-1,-1 0,0 1,1-1,-1 0,0 1,0 0,1-1,-1 1,0 0,0-1,0 1,0 0,1 0,-1 0,-1 0,1 0,0 0,0 0,0 1,0-1,-1 0,1 0,-1 1,1-1,-1 0,1 1,-1-1,0 1,13 66,-4 96,-2-130,-1 0,-2 0,-1 1,-2 0,-2-1,-3 24,0-35,-2-4</inkml:trace>
  <inkml:trace contextRef="#ctx0" brushRef="#br0" timeOffset="3934.256">2177 880,'5'20,"1"15,0 7,-6 1,-3-2,0-3,-1-3,1-3,-4-7,-1-3,1-5</inkml:trace>
  <inkml:trace contextRef="#ctx0" brushRef="#br0" timeOffset="4353.64">2121 880,'33'-9,"21"-4,7 1,-9 7,-7 5,-11 6,-12 8,-9 6,-13-1,-5 2,-7-3,-6 0,-5-2,-4 0,-1-3,-1-2,0-5,4-2</inkml:trace>
  <inkml:trace contextRef="#ctx0" brushRef="#br0" timeOffset="6001.821">1246 175,'126'11,"-107"-6,0-2,0 0,0-1,0-1,0-1,1-1,-1 0,0-2,0 0,3-2,118-9,-139 15,0-1,0 0,0 0,0 0,-1 0,1 0,0 0,0-1,0 1,0 0,-1 0,1 0,0-1,0 1,0 0,-1-1,1 1,0-1,-1 1,1-1,0 1,-1-1,1 0,0 1,-1-1,1 0,-1 1,0-1,1 0,-1 0,1 1,-1-1,0 0,0 0,1 0,-1 0,0 1,0-1,0 0,0 0,0 0,0 0,0 1,0-1,0 0,-1 0,1 0,0 0,-1 1,1-1,0 0,-1 0,1 1,-1-1,1 0,-1 0,-34-42,31 39,-82-70,59 55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30,'5'-5,"11"-1,7 0,6 1,1 1,2 2,-1 1,-1 1,0 0,-1 0,0 0,0 0,-1 1,-5-1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31,'19'0,"16"-5,7-2,1 1,-2 1,-3 2,-4 0,-2 2,-7 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8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1,'22'148,"-18"-98,-1 1,-3 0,-2 0,-3 0,-6 27,-1 5,12-84</inkml:trace>
  <inkml:trace contextRef="#ctx0" brushRef="#br0" timeOffset="434.022">113 1,'625'0,"-576"5,-31 1</inkml:trace>
  <inkml:trace contextRef="#ctx0" brushRef="#br0" timeOffset="786.623">0 623,'39'-5,"36"-2,10 1,-4 1,-11 2,-13 0,-11-2,-9-2,-5 1,-4 1,-2 2,0 1,-1 1,-3 1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86,'43'0,"34"-5,8-1,-5 0,-12 1,-12 2,-12 1,-7 1,-11 5,-10 2</inkml:trace>
  <inkml:trace contextRef="#ctx0" brushRef="#br0" timeOffset="1771.517">508 30,'0'-5,"5"-1,6 0,6 1,5 1,4 2,2 1,-4 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17,'0'-1,"0"0,-1 0,1 0,-1 0,1 0,-1 0,1 1,-1-1,0 0,1 0,-1 1,0-1,1 0,-1 1,0-1,0 1,0-1,0 1,0-1,1 1,-1 0,0-1,0 1,0 0,0 0,0 0,0 0,0 0,0 0,0 0,0 0,0 0,0 0,0 1,0-1,0 0,0 0,0 1,0-1,0 1,1-1,-1 1,0-1,0 1,0 0,1-1,-1 1,0 0,1 0,-1-1,1 1,-1 0,1 0,-1 0,1 0,-1 0,1 0,0 0,0 0,-1 0,1-1,0 2,-127 207,105-179,-1-1,-1-1,-1-2,-1 0,-2-2,0-1,-2-1,-18 10,45-29,0-1,0 0,0 0,0 0,0 0,0 0,-1-1,1 1,-1-1,1 0,-1 0,0 0,1-1,-1 1,0-1,1 0,-1 0,0 0,0-1,1 1,-1-1,0 0,1 0,-1 0,1 0,-1-1,1 1,0-1,0 0,0 0,-1 0,2 0,-1-1,0 1,0-1,1 0,0 0,-1 0,1 0,0 0,0 0,0-2,2-5,-1-1,1 1,1-1,0 0,1 1,0-1,0 1,1 0,0 0,1 0,0 0,1 1,0-1,1 1,-1 0,2 1,-1-1,1 1,4-8,61-75,-70 88,0 1,1-1,-1 1,1 0,0 0,0 0,-1 0,1 1,1-1,-1 1,0-1,0 1,0 0,1 0,-1 1,1-1,-1 1,0 0,1 0,-1 0,1 0,-1 0,0 1,1-1,-1 1,0 0,1 0,-1 0,0 1,0-1,1 2,96 100,-24-18,-56-67,0-2,1-1,1 0,1-2,0 0,0-1,22 6,-43-17,-1 0,1-1,-1 1,1 0,0-1,-1 1,1-1,0 0,-1 0,1 1,0-1,0 0,-1-1,1 1,0 0,-1 0,1-1,0 1,-1-1,1 1,0-1,-1 0,1 1,-1-1,1 0,-1 0,0 0,1 0,-1-1,0 1,1-1,5-13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0 237,'419'-58,"-430"57,-1-1,1 0,-1-1,1 0,0 0,0-1,1-1,-1 0,1 0,0-1,0-1,1 1,-1-1,2-1,-1 0,1 0,0-1,1 0,0 0,0-1,1 1,0-2,1 1,0-1,1-6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5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0 254,'15'0,"14"0,7 0,2 0,-1 0,-1 0,-3 0,-1 0,-2 0,-1 0,-1-4,0-3,0 1,-5-3,-6-1</inkml:trace>
  <inkml:trace contextRef="#ctx0" brushRef="#br0" timeOffset="246.167">227 1,'-15'38,"-4"37,1 11,3-5,5-12,3-12,4-11,6-14,4-12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1 586,'3'-29,"1"1,1 0,1 0,2 0,1 1,1 0,1 1,7-10,-1-2,-10 20,1 1,1 0,1 0,1 1,0 0,1 1,0 0,1 1,1 1,12-10,-25 22,1-1,-1 1,1-1,0 1,0 0,-1-1,1 1,0 0,0 0,0 1,0-1,0 0,0 1,0-1,1 1,-1-1,0 1,0 0,0 0,0 0,1 0,-1 1,0-1,0 1,0-1,0 1,0 0,0-1,0 1,0 0,0 0,0 1,0-1,-1 0,1 1,-1-1,1 1,-1-1,1 1,-1-1,0 1,1 0,-1 0,0 0,0 0,-1 0,1 0,0 2,6 14,-1 0,-1 0,-1 1,0 0,-1 0,-1 0,-1 0,-1 5,-1-23,0 1,0 0,1 1,-1-1,1 0,-1 0,1 0,0 0,0 0,0 0,0 1,0-1,1 0,-1 0,1 0,-1 0,1 0,0 0,-1 0,1 0,0 0,0 0,1 0,-1-1,0 1,1 0,-1-1,1 1,-1-1,1 0,0 1,-1-1,1 0,0 0,0 0,0 0,0 0,0-1,0 1,0 0,0-1,0 0,0 1,2-1,9-8,-1 0,0 0,0-1,-1 0,0-1,-1-1,0 0,0 0,-1-1,0-1,27-30,132-130,-114 134,-53 38,0 0,0 1,0-1,1 0,-1 0,0 1,0-1,1 1,-1-1,0 1,1-1,-1 1,0 0,1 0,-1 0,1 0,-1 0,0 0,1 0,-1 0,1 0,-1 1,0-1,1 0,-1 1,0 0,1-1,-1 1,0 0,0-1,0 1,0 0,0 0,0 0,0 0,0 0,0 0,0 0,0 0,0 1,-1-1,1 0,0 0,-1 1,-8 94,0-55,-8 32,12-62,0 0,1 1,0 0,1 0,1-1,-1 1,2 0,0 0,0 0,1 0,1 0,0 0,3 9,22 9,-11-22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21,'-5'73,"28"138,-19-189,0-1,-2 1,0 0,-1-1,-2 1,0 0,-1 0,-1-1,-3 8,6-28,1 0,-1-1,0 1,0 0,0-1,0 1,0-1,0 1,0 0,0-1,0 1,0 0,0-1,0 1,0 0,-1-1,1 1,0-1,0 1,-1 0,1-1,-1 1,1-1,0 1,-1-1,1 1,-1-1,1 1,-1-1,1 0,-1 1,1-1,-1 0,0 1,1-1,-1 0,1 0,-1 1,0-1,1 0,-1 0,0 0,1 0,-1 0,0 0,1 0,-1 0,0 0,1 0,-1 0,1-1,-1 1,0 0,1 0,-1-1,1 1,-1 0,0-1,1 1,-17-38,15 11,2 1,1-1,1 0,1 1,2 0,0-1,2 1,0 1,2 0,1 0,1 1,1 0,2 0,0 2,2-2,-12 15,0 1,1-1,0 1,0 1,1-1,0 1,0 0,1 0,0 0,0 1,1 0,-1 1,5-3,-10 8,0-1,0 1,0 0,0 0,0 0,0 0,0 0,0 0,0 0,0 1,0-1,0 1,-1 0,1-1,0 1,0 0,0 0,-1 0,1 0,-1 0,1 1,-1-1,1 0,-1 1,0-1,1 1,-1-1,0 1,0 0,0-1,0 1,-1 0,1 0,0 1,17 67,-17-32,10 46,-5-78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4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262 640,'-18'8,"0"-1,1 2,0 1,0 0,1 1,1 0,0 2,0-1,1 2,1 0,0 1,1 0,1 1,0 0,1 1,-5 11,13-26,1 1,-1-1,1 1,-1 0,1 0,0 0,0 0,0 0,0 0,1 0,-1 0,1 0,0 1,0-1,0 0,0 0,0 0,1 0,-1 0,1 1,0-1,0 0,0-1,1 1,-1 0,1 0,-1 0,1-1,0 1,0-1,0 1,0-1,1 0,-1 0,1 0,-1 0,1 0,-1-1,1 1,0-1,0 0,0 0,0 0,0 0,2 0,6-3,0 0,0-1,-1-1,0 0,1 0,-1-1,-1 0,1-1,-1 0,0 0,0-1,-1-1,0 1,0-1,-1 0,0-1,0 0,-1 0,4-8,58-81,-55 124,-12-16,1 0,0 0,0 0,1-1,0 1,1-1,0 1,1-1,0-1,0 1,1-1,0 1,0-2,1 1,0-1,1 0,-1 0,2 0,-4-4,1 1,-1-1,1 1,0-2,0 1,0-1,0 0,1 0,-1 0,0-1,1 0,-1 0,1-1,-1 0,1 0,-1 0,1-1,-1 0,1 0,-1-1,0 0,1 0,-1 0,0-1,-1 0,1 0,0-1,3-2,22-20,-2-1,0-2,-3 0,0-2,-2-1,-1-1,-2-1,-1 0,-2-2,-1 0,-2-1,-1-1,5-26,-8 17,-1-1,-2 0,-3 0,-1-1,-3 0,-2 1,-3-16,4 63,1-1,-1 0,0 0,0 0,1 0,-1 0,0 1,-1-1,1 0,0 0,0 0,-1 0,1 0,-1 1,0-1,1 0,-1 0,0 1,0-1,0 1,0-1,-1 1,1-1,0 1,0 0,-1-1,1 1,-1 0,1 0,-1 0,0 0,1 0,-1 0,0 1,0-1,1 1,-1-1,0 1,0 0,0-1,0 1,0 0,0 0,1 0,-1 1,0-1,-1 0,-7 9,1 0,0 1,1 0,0 0,0 0,1 1,1 1,0-1,0 1,1 0,1 0,0 0,-2 10,6-20,-15 47,3 0,2 1,2 0,2 0,2 1,3-1,4 39,-2-70,2 0,0-1,1 0,0 0,2 0,0 0,1-1,1 0,0-1,1 1,1-2,2 2,-7-10,1 1,0-1,0 0,1-1,0 1,0-1,1-1,0 1,0-1,0-1,0 1,1-2,0 1,-1-1,1 0,1-1,-1 0,0 0,0-1,1-1,-1 1,1-1,-1-1,6-1,1-1,-1-2,0 0,-1-1,1 0,-1-1,0-1,-1 0,0-1,0 0,-1-1,0-1,-1 0,0 0,0-1,-2 0,1-1,-2 0,1-1,-2 0,0 0,-1 0,0-1,1-7,-4 16,-1 1,1-1,-1 0,0 0,-1 0,0 0,0 0,0-1,0 1,-1 0,0 0,-1-1,1 1,-1 0,0 0,-1 0,0 0,0 0,0 0,0 0,-1 1,0-1,0 1,-1 0,1 0,-1 0,0 0,0 1,-1-1,0 1,1 0,-1 0,0 1,-1 0,-1-1,-7 2,0 0,0 1,0 1,0 1,0 0,0 0,0 2,0-1,0 2,1 0,0 1,0 0,0 1,0 0,1 1,0 0,-3 4,-2 0,1 2,1 0,0 0,1 2,0 0,1 0,1 1,0 1,-8 16,7-6</inkml:trace>
  <inkml:trace contextRef="#ctx0" brushRef="#br0" timeOffset="464.919">1532 527,'-13'17,"1"1,0 0,1 1,1 0,0 1,2 0,0 0,2 0,0 1,1 0,1 1,1-1,1 5,2-21,1 0,-1 0,1 0,1 0,-1 0,1 0,-1 0,1-1,1 1,-1-1,1 1,-1-1,1 0,0 0,1 0,-1-1,1 1,0-1,-1 0,2 0,-1 0,0 0,0-1,1 1,0-1,-1 0,1-1,0 1,0-1,0 0,0 0,0-1,0 1,0-1,0 0,0-1,0 1,0-1,0 0,0 0,0 0,-1-1,1 0,1 0,1-2,0 0,0-1,0 0,0 0,-1 0,1-1,-1 1,-1-2,1 1,-1-1,0 1,-1-1,0-1,0 1,0-1,-1 1,0-1,-1 0,1 0,-2 0,1-1,-1 1,0 0,-1-1,0 1,0 0,-1-1,0 1,0 0,-1 0,0-1,-1 1,0 1,0-1,0 0,-1 1,0 0,-1-1,1 2,-2-1,1 0,-1 1,1 0,-2 1,1-1,-1 1,1 0,-1 1,-5-3,-15-1,2 2</inkml:trace>
  <inkml:trace contextRef="#ctx0" brushRef="#br0" timeOffset="1134.075">1843 668,'-2'9,"0"-1,0 1,2 0,-1 0,1 0,0 0,0-1,1 1,1 0,-1 0,1-1,1 1,0-1,0 1,1-1,-1 0,2-1,-1 1,2 0,-3-6,1 0,0 0,0-1,1 1,-1-1,0 0,0 0,0-1,1 1,-1-1,0 0,1 0,-1 0,0-1,1 0,-1 0,0 0,0 0,0 0,0-1,0 0,0 0,0 0,0 0,-1 0,1-1,-1 0,0 0,0 0,0 0,0 0,0-1,-1 1,1-1,-1 0,13-9,127-124,-140 136,0 1,0-1,0 0,0 1,0-1,0 1,0 0,0 0,1 0,-1 0,0 0,0 0,0 0,0 1,0-1,0 1,0-1,0 1,0 0,0 0,0 0,0 0,0 0,-1 1,1-1,0 0,-1 1,1-1,-1 1,0 0,1-1,-1 1,0 0,0 0,0 0,0 0,0 0,-1 0,1 0,-1 0,1 0,-1 0,0 0,0 0,1 0,-2 0,1 2,21 36,-14-35,0 0,0 0,1-1,0 0,0-1,0 1,0-1,0-1,1 0,-1 0,1 0,-1-1,1 0,0-1,0 0,-1-1,1 1,0-2,-1 1,1-1,-1 0,0-1,1 0,-1-1,0 1,-1-1,1-1,-1 0,0 0,0 0,0-1,3-3,134-160,-125 146,-1-2,-1 0,-1-1,-1-1,-1 0,-2-1,0-1,-2 0,-2 0,0 0,-2-1,-1-1,-2 1,0-29,-2 57,0-1,-1 1,1 0,-1 0,0-1,0 1,0 0,0-1,0 1,0 0,-1-1,1 1,-1 0,1 0,-1-1,0 1,0 0,0 0,0 0,0 0,0 0,-1 0,1 0,-1 1,1-1,-1 0,0 1,0-1,0 1,0 0,0 0,0 0,0-1,0 2,0-1,0 0,0 0,-1 1,1-1,0 1,-1 0,1 0,0 0,-1 0,1 0,0 0,0 0,-1 1,1-1,-1 1,-4 6,0 0,1 0,0 1,0 0,0 0,1 0,0 1,1 0,0 0,1 0,-1 0,2 0,-1 1,1 0,1-1,-1 3,-1 216,4-201,2-1,1 1,1-1,1 0,1-1,2 0,0 0,2 0,0-1,3 0,26 32,-30-42</inkml:trace>
  <inkml:trace contextRef="#ctx0" brushRef="#br0" timeOffset="1334.274">2379 414,'43'0,"29"0,12 0,0 0,-3 0,-12 0,-7 0,-10 0,-3-4,-7-3,-9 1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49,'38'-5,"28"-6,7-1,-5 1,-8 2,-15 9,-14 7,-13 4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1,'-94'118,"80"-96,-2 0,0-1,-1-1,-1-1,-1 0,-1-1,-4 1,-55 40,46-33,-1-2,-2-1,0-1,-18 6,-32-9,84-19,0 1,0-1,0-1,0 1,0 0,0 0,0-1,0 1,0-1,0 0,0 1,1-1,-1 0,0 0,0 0,1 0,-1-1,1 1,-1 0,1-1,-1 1,1-1,0 1,0-1,0 0,0 1,0-1,0 0,0 0,1 0,-1 0,0 1,1-1,0 0,-1 0,1 0,0 0,0 0,0 0,0 0,1-1,3-13,0 1,1-1,1 1,0 1,1-1,1 1,0 0,1 1,0 0,2 0,-1 1,1 0,1 1,5-4,-14 10,0 0,0 1,1 0,0-1,0 1,0 1,0-1,0 0,1 1,0 0,0 0,-1 1,2-1,-1 1,0 0,0 0,1 1,-1 0,1 0,-1 0,1 0,-1 1,1 0,-1 0,1 0,0 1,-1 0,1 0,-1 1,0-1,1 1,-1 0,0 1,3 1,117 114,74-12,-180-100,-3-4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23,'5'2,"90"32,-93-33,0 0,0 0,0 1,0-1,0 1,0-1,0 1,0-1,-1 1,1 0,-1 0,1 0,-1 0,0 0,0 0,0 1,0-1,0 0,0 0,0 1,-1-1,1 0,-1 1,0-1,0 1,0-1,0 1,0-1,0 0,-1 1,1-1,-1 0,0 1,0-1,1 0,-2 1,1-1,-1 1,-21 26,-8 24,33-50,0 0,1-1,-1 1,1-1,-1 1,1-1,0 0,0 0,0-1,0 1,1 0,-1-1,0 0,1 0,-1 0,1 0,-1-1,1 1,-1-1,1 0,-1 0,1 0,-1 0,1-1,-1 1,2-1,2 1,52-1,-33 0</inkml:trace>
  <inkml:trace contextRef="#ctx0" brushRef="#br0" timeOffset="2582.489">510 249,'19'-12,"0"1,1 1,1 0,0 2,0 0,0 1,1 1,0 2,0 0,1 1,-1 1,7 1,102 40,-165-80,24 31,0-2,1 1,1-1,0 0,0-1,1 0,1 0,0-1,-3-12,1 2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59 283,'-26'201,"14"-128,5-41,1 0,2 0,2 1,1-1,1 0,1 1,3 8,-3-35,0 0,0 0,0 0,0 0,1 0,0 0,0-1,1 1,0-1,0 0,0 1,0-1,1-1,0 1,0 0,0-1,0 0,1 0,0 0,0-1,0 1,0-1,0 0,1-1,-1 1,1-1,0 0,0-1,-1 1,1-1,0 0,0-1,1 1,-1-1,0 0,0-1,5 0,3-5,0-1,0-1,-1 1,0-2,0 0,-1-1,0 0,-1-1,0 0,0 0,-2-1,1-1,-1 0,1-4,17-19,49-78,-76 115,0-1,1 1,-1 0,0 0,1-1,-1 1,0 0,1-1,-1 1,1-1,-1 1,1-1,-1 1,1-1,0 1,-1-1,1 1,0-1,-1 0,1 1,0-1,-1 0,1 0,0 1,0-1,-1 0,1 0,0 0,0 0,-1 0,1 0,0 0,0 0,-1 0,1 0,0-1,-1 1,1 0,0 0,0-1,-1 1,1 0,0-1,-1 1,1-1,-1 1,1-1,-1 1,1-1,-1 1,1-1,-1 0,1 1,-1-1,0 0,1 1,-1-1,0 0,0 1,1-1,-1 0,0 0,0 0,3 85,-4-69,1 0,1 1,0-1,1 0,0 0,1 0,1 0,3 9,-5-18,0 0,0 1,1-1,-1 0,1-1,1 1,-1 0,1-1,0 0,0 0,0 0,1 0,0-1,0 1,0-1,0 0,1-1,0 0,-1 1,1-2,0 1,1-1,-1 0,0 0,1-1,-1 1,1-1,-1-1,1 0,-1 0,1 0,-1 0,6-2,3-4,-1-1,1-1,-2 0,1-1,-1 0,0-1,-1-1,0 0,-1 0,0-1,-1-1,-1 0,0 0,0-1,-1 0,-1 0,0-1,-1 0,-1 0,0-1,11-29,-1-1,-3-1,-1 0,-3 0,2-33,2-11,-13-17,-5 91</inkml:trace>
  <inkml:trace contextRef="#ctx0" brushRef="#br0" timeOffset="499.384">1216 1,'-30'535,"17"-442,8-77,2 0,0 0,2 1,-1-1,2 1,0-1,1 1,1-1,0 1,4 12,-5-27,-1 0,1 0,-1-1,1 1,0 0,0 0,0 0,0-1,0 1,0 0,1-1,-1 1,1-1,-1 1,1-1,-1 0,1 0,0 0,-1 0,1 0,0 0,0 0,0 0,0-1,0 1,0-1,0 1,0-1,0 0,0 0,0 0,0 0,0 0,0 0,0-1,0 1,0-1,0 1,0-1,0 0,-1 0,1 0,0 0,0 0,-1 0,1 0,0-1,176-160,-176 161,-1-1,1 1,0 0,-1 0,1 0,0 0,0 1,0-1,0 0,0 1,-1 0,1-1,0 1,0 0,0 0,0 0,0 0,0 0,0 0,0 1,0-1,0 1,0-1,0 1,0 0,0 0,-1 0,1 0,0 0,-1 0,1 0,-1 0,1 1,-1-1,1 1,-1-1,0 1,0 0,0-1,0 1,0 0,0 0,0-1,-1 1,1 0,-1 0,1 0,-1 0,0 0,1 0,-1 0,0 0,0 0,-1 0,1 0,-1 1,8 77,-1-60</inkml:trace>
  <inkml:trace contextRef="#ctx0" brushRef="#br0" timeOffset="4701.142">1978 707,'-3'-4,"-1"1,0-1,0 1,-1 0,1 1,-1-1,1 1,-1-1,0 2,0-1,0 0,0 1,0 0,0 0,0 0,0 1,0 0,0 0,-1 0,1 1,0-1,0 1,0 1,0-1,0 1,0-1,0 1,1 1,-1-1,1 1,-1 0,1 0,0 0,0 0,0 1,-1 3,1 0,0 0,0 0,1 1,0 0,0 0,1 0,-1 0,2 0,-1 0,1 1,1-1,0 0,0 1,0-1,1 0,0 0,1 1,1 5,1-10,0 0,0-1,1 1,-1-1,1 0,-1 0,1 0,0 0,0-1,0 0,1 0,-1 0,0-1,1 0,-1 0,1 0,-1-1,1 0,-1 0,1 0,-1-1,1 1,-1-1,1-1,-1 1,1-1,-1 0,0 0,0 0,0-1,3-2,6-3,0-1,0-1,-1 0,-1-1,0 0,0-1,-1 0,0-1,-1 0,-1-1,0 0,4-11,22-25,-22 74,-13-23,0 7,0-1,1 1,0-1,1 1,-1-1,1 0,1 0,-1 0,1 0,1 0,-1-1,1 1,0-1,1 0,-1 0,1 0,0-1,1 0,-1 0,1 0,0-1,0 1,1-1,-1-1,1 1,0-1,0-1,0 1,0-1,0 0,3 0,3-4,1 1,0-2,-1 0,1-1,-1 0,0-1,0 0,0-1,-1-1,0 0,0 0,-1-1,0-1,9-9,5 0,-8 4,0-1,0 0,-2-2,0 0,0 0,-2-2,2-3,8-6,-2-2,0 0,-2-2,-2 0,0-1,-3 0,0-1,-3-1,0 0,-3-1,3-19,-10 41,1-3,-1 0,0-1,-1 1,-1 0,-1 0,0 0,-3-8,4 24,0 0,1 1,-1-1,0 0,1 1,-1-1,0 1,0-1,0 1,0-1,1 1,-1-1,0 1,0 0,0 0,0-1,0 1,0 0,0 0,0 0,0 0,0 0,0 0,0 0,0 1,0-1,0 0,0 0,0 1,1-1,-1 1,0-1,0 1,0-1,0 1,1-1,-1 1,0 0,1-1,-1 1,0 0,1 0,-1-1,1 1,-1 0,1 0,-1 0,1 0,0 0,-1 0,1 0,0-1,0 1,0 0,0 0,0 0,0 0,0 0,0 0,0 0,0 0,0 0,-5 22,0 1,1-1,1 1,2 0,0-1,1 1,3 17,-1 16,16 168,-6-67,-13-146</inkml:trace>
  <inkml:trace contextRef="#ctx0" brushRef="#br0" timeOffset="4936.555">2429 424,'39'10,"31"2,9 1,-4-4,-5-6,-10-5,-11-2,-8 0,-11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0,'25'191,"6"95,-32-66,1-208</inkml:trace>
  <inkml:trace contextRef="#ctx0" brushRef="#br0" timeOffset="265.272">0 424,'34'-5,"20"-6,6-2,-2 2,-7 3,-6 2,-7 3,-5-4,-3 0,-2-3,-1-1,-5-3,-6 1</inkml:trace>
  <inkml:trace contextRef="#ctx0" brushRef="#br0" timeOffset="748.265">565 0,'19'54,"-2"0,-2 0,-3 2,-2-1,-3 2,-2-1,-3 1,-2 0,-1-46,1 1,-1 0,2 0,0 0,0-1,1 1,1-1,0 1,0-1,1 0,1 0,0 0,0-1,1 0,5 7,-6-15,0 0,0 0,1-1,-1 0,0 1,1-2,-1 1,1-1,0 0,-1 0,1 0,-1-1,1 0,-1 0,0 0,1-1,-1 0,0 0,0 0,0 0,0-1,0 0,-1 0,1 0,-1-1,7-1,11-8,58-23,-78 36,1-1,-1 1,0-1,0 1,0 0,0 0,1 0,-1 0,0 0,0 0,0 1,0-1,0 1,0-1,0 1,0 0,0 0,0 0,0 0,0 0,0 1,0-1,-1 0,1 1,-1-1,1 1,-1 0,0-1,1 1,-1 0,0 0,0 0,0 0,0 0,0 2,13 42,-7-26</inkml:trace>
  <inkml:trace contextRef="#ctx0" brushRef="#br0" timeOffset="1251.299">1326 649,'22'-9,"0"-1,-1-1,-1-1,0 0,-1-2,0 0,-1-1,0-1,-1-1,4-7,-19 22,1 0,-1 0,0 0,-1 0,1 0,0 0,-1-1,1 1,-1-1,0 1,0-1,0 0,0 1,0-1,0 0,-1 0,1 0,-1 1,0-1,0 0,0 0,0 0,-1 0,1 1,-1-1,1 0,-1 0,0 1,0-1,0 0,-1 1,1-1,-1 1,1 0,-1-1,0 1,0 0,0 0,0 0,0 0,0 0,0 1,-1-1,1 1,-1-1,1 1,-1 0,0 0,1 0,-1 1,0-1,0 0,0 1,1 0,-1 0,-1 0,-6 1,-1 2,1-1,-1 1,1 1,0 0,0 1,1-1,-1 2,1-1,0 2,1-1,0 1,0 0,0 1,1 0,0 0,0 0,1 1,0 0,0 0,1 1,1 0,-1-1,2 2,-1-1,1 3,2-7,0 0,0 0,1 0,0 0,0 0,0 0,1 0,0 0,0 0,1 0,-1 0,1 0,0-1,1 1,0-1,0 0,0 1,0-1,1-1,0 1,0 0,0-1,0 0,1 0,4 3,2 1,-1-1,1-1,0 0,1-1,-1 0,1-1,0 0,1 0,-1-2,0 1,1-2,-1 1,7-2,6 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69 518,'-5'4,"-1"1,1 0,-1 0,1 0,1 1,-1 0,1-1,0 2,0-1,1 0,0 1,0-1,1 1,-1 0,1 0,1 0,0 0,0 1,0-1,1 0,-1 0,2 8,0-14,0 1,-1 0,1 0,0-1,0 1,0-1,0 1,0-1,1 1,-1-1,0 0,1 1,-1-1,1 0,-1 0,1 0,-1 0,1 0,0-1,-1 1,1 0,0-1,0 1,0-1,0 0,-1 1,1-1,0 0,0 0,0 0,0-1,0 1,-1 0,1-1,0 1,0-1,0 1,-1-1,1 0,0 0,0 0,64-48,-61 43,-1 0,0 1,0-1,0-1,-1 1,0-1,0 1,0-1,-1 0,0 0,-1 0,1 0,-1 0,-1-1,1 1,-1 0,0 0,-1 0,0-1,0 1,-1 0,1 0,-2 0,1 0,-1 1,0-1,0 1,-1-1,1 1,-2 0,-1-2,-49-17,93 2,-20 9,0-1,-2-1,1 0,-2-1,0-1,-1-1,-1 0,-1 0,0-1,-2-1,7-18,-10 25,43-109,-49 122,1 0,-1 0,0 0,1 1,-1-1,0 0,1 1,-1-1,1 0,-1 1,1 0,-1-1,1 1,-1 0,1 0,-1 0,1 0,0 0,-1 0,1 0,-1 0,1 1,-1-1,1 1,-1-1,1 1,-1-1,0 1,1 0,-1 0,0 0,1 0,-1 0,0 0,0 0,0 0,43 44,-42-43,23 37,-1 0,-2 2,-2 1,-2 1,-1 0,-3 1,-1 1,-3 0,4 33,-14-76,11 49,-3 1,-1 0,-4 0,-1 0,-3 0,-2 0,-3 7,3-32,-2-1,-1 0,-1-1,-1 1,-1-1,-2-1,0 0,-1 0,-2-1,0-1,-2 0,0-1,-1-1,-18 16,28-30,0 0,0-1,-1 0,0 0,0-1,0 1,-1-2,1 1,-1-1,0-1,0 0,-1 0,7-1,-1-1,1 1,0-1,0 0,0 0,-1-1,1 1,0 0,0-1,0 0,0 0,0 0,0 0,0 0,0-1,0 1,1-1,-1 0,0 0,1 0,-1 0,1 0,0-1,0 1,0-1,0 1,0-1,1 0,-1 0,1 1,0-1,-1 0,2-1,-1 1,0-1,-1-14,2 1,0 0,1 0,1-1,0 1,1 0,1 1,1-1,0 1,1-1,1 2,1-1,0 1,0 0,2 1,0 0,1 0,7-7,151-171,-142 163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06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0,'-5'124,"1"-107,-173 638,149-583,23-67</inkml:trace>
  <inkml:trace contextRef="#ctx0" brushRef="#br0" timeOffset="5574.836">614 75,'12'-8,"1"0,0 0,0 2,1-1,0 2,0 0,1 0,0 2,-1 0,1 0,0 2,4-1,2-1,243-4,-263 7,0 0,1-1,-1 1,0 1,0-1,0 0,1 0,-1 0,0 1,0-1,0 0,0 1,0-1,1 1,-1 0,0-1,0 1,0 0,-1-1,1 1,0 0,0 0,0 0,0 0,-1 0,1 0,-1 0,1 0,0 0,-1 0,0 0,1 0,-1 1,0-1,1 0,-1 0,0 0,0 1,0-1,0 0,0 0,0 0,-1 1,1-1,0 0,-1 0,1 1,-34 60,21-41,-104 258,-48 88,149-343,11-19</inkml:trace>
  <inkml:trace contextRef="#ctx0" brushRef="#br0" timeOffset="5884.803">491 543,'325'-14,"-56"-20,-246 32</inkml:trace>
  <inkml:trace contextRef="#ctx0" brushRef="#br0" timeOffset="6154.801">1304 641,'-4'5,"-1"5,-1 5,2 4,5-1,3-3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1016,'33'-103,"-27"86,1 0,1 0,1 1,0 0,1 1,0 0,2 0,0 1,0 1,1 0,14-10,94-58,-119 80,0 1,0-1,0 0,0 0,0 1,0 0,0-1,0 1,1 0,-1 0,0 0,0 0,0 0,1 1,-1-1,0 0,0 1,0 0,0 0,0 0,0-1,0 2,0-1,0 0,-1 0,1 1,0-1,-1 1,1-1,-1 1,1 0,-1-1,0 1,0 0,0 0,0 0,0 0,0 0,0 0,-1 0,1 0,-1 0,1 3,7 99,-8-103,1 134,0-135,1 1,-1-1,1 1,0-1,-1 0,1 0,-1 1,1-1,-1 0,1-1,0 1,-1 0,1 0,-1-1,1 1,-1 0,1-1,-1 0,1 1,-1-1,1 0,-1 0,0 0,1 0,-1 0,0 0,0 0,0 0,0-1,0 1,0 0,0 0,0-1,-1 1,1-1,0 0,131-158,-108 138,1 1,1 2,1 0,0 2,27-13,-52 29,0 0,-1-1,1 1,0 0,0 0,0 0,0 0,0 0,0 1,0-1,0 0,0 1,1 0,-1-1,0 1,0 0,0 0,1 0,-1 1,0-1,0 0,0 1,0 0,0-1,0 1,0 0,0 0,0 0,0 0,0 0,0 1,-1-1,1 0,0 1,-1-1,1 1,-1 0,0 0,0-1,1 1,-1 0,0 0,-1 0,1 0,0 0,0 0,-1 0,1 1,-1-1,0 0,-25 142,24-34,7-91</inkml:trace>
  <inkml:trace contextRef="#ctx0" brushRef="#br0" timeOffset="292.989">1213 621,'-12'23,"1"0,0 0,2 1,1 1,0-1,2 1,1 0,1 1,2-1,0 8,2-29,0 0,0 0,0 0,1 0,0 0,0 0,0 0,0 0,0 0,1-1,0 1,0 0,0-1,0 0,0 1,1-1,-1 0,1 0,0 0,0-1,0 1,0-1,1 1,-1-1,1 0,-1-1,1 1,0 0,-1-1,1 0,0 0,0 0,0-1,0 1,0-1,0 0,0 0,0 0,0 0,0-1,0 0,0 0,0 0,0 0,3-2,5-2,-1 0,1-1,-2 0,1-1,-1 0,1 0,-2-1,1-1,-1 0,-1 0,0 0,0-1,-1-1,0 1,3-8,-6 13,-1-1,0 0,0 0,0-1,-1 1,0-1,0 1,-1-1,0 1,0-1,0 0,-1 0,0 1,0-1,-1 0,0 0,0 1,0-1,-1 1,0-1,-1 1,1 0,-1 0,0 0,-1 0,1 0,-1 0,0 1,-3-3,-66-29,49 33</inkml:trace>
  <inkml:trace contextRef="#ctx0" brushRef="#br0" timeOffset="849.774">1467 932,'36'-65,"2"2,4 1,11-9,-24 39,-28 31,-1 1,1-1,-1 1,0-1,1 1,-1 0,1-1,-1 1,1-1,-1 1,1 0,-1-1,1 1,-1 0,1 0,0-1,-1 1,1 0,0 0,-1 0,1 0,-1 0,1 0,0 0,-1 0,1 0,0 0,-1 0,1 0,-1 0,1 1,0-1,-1 0,1 0,-1 1,1-1,-1 0,1 1,-1-1,1 1,-1-1,1 1,-1-1,1 1,-1-1,0 1,1-1,-1 1,0-1,0 1,1-1,-1 1,0 0,0-1,0 1,0-1,0 1,0 0,0-1,0 1,0 0,-15 131,15-131,0 0,0 0,1 0,-1 0,1 0,-1-1,1 1,-1 0,1 0,-1 0,1 0,0 0,-1-1,1 1,0 0,0-1,0 1,-1-1,1 1,0 0,0-1,0 0,0 1,0-1,0 0,0 1,0-1,0 0,0 0,0 0,0 0,0 0,0 0,0 0,0 0,0 0,0-1,0 1,0 0,0-1,0 1,0-1,0 1,0-1,0 1,0-1,-1 1,2-2,43-29,4-14,-37 32,0 1,1 0,0 1,1 0,0 1,1 1,0 0,1 1,-1 0,11-2,-24 10,1-1,-1 0,1 1,0 0,-1 0,1 0,0 0,-1 0,1 1,0-1,-1 1,1-1,-1 1,1 0,-1 0,1 0,-1 0,0 1,1-1,-1 1,0-1,0 1,0 0,0 0,0 0,-1 0,1 0,-1 0,1 0,-1 1,0-1,1 0,-1 1,0-1,-1 1,1 0,0-1,-1 1,12 103,-9-47,2-34</inkml:trace>
  <inkml:trace contextRef="#ctx0" brushRef="#br0" timeOffset="1394.968">2314 762,'26'-6,"0"-2,0 0,-1-2,0 0,-1-2,0-1,-1-1,-1-1,0 0,0-3,19-53,-40 69,-1 0,0 1,0-1,0 0,0 0,0 0,0 0,0 0,-1 0,1 1,-1-1,1 0,-1 0,0 0,1 1,-1-1,0 0,0 1,-1-1,1 1,0-1,0 1,-1 0,1-1,-1 1,1 0,-1 0,1 0,-1 0,0 0,1 0,-1 1,0-1,0 1,0-1,0 1,1 0,-1-1,0 1,0 0,-1 0,-10 1,1 0,0 1,0 1,0-1,1 2,-1 0,1 0,0 1,0 0,0 1,1 1,0-1,0 1,0 1,1 0,0 0,-5 8,6-9,0 0,1 0,0 1,0 0,1 0,0 1,1 0,-1-1,2 2,-1-1,1 1,1-1,0 1,0 0,1 0,0 1,1-1,0 0,1 0,0 1,0-1,1 0,0 1,1-1,1 0,-1 0,1 0,5 9,-2-13,0 0,1 0,0 0,0-1,0 0,1 0,-1-1,1 0,0-1,0 0,1 0,-1 0,1-1,-1 0,1-1,0 0,-1 0,1-1,0 0,0-1,-1 0,1 0,0-1,3-1,13-2</inkml:trace>
  <inkml:trace contextRef="#ctx0" brushRef="#br0" timeOffset="1780.189">2653 875,'160'-149,"-159"147,0 1,0-1,0 0,0 1,0-1,1 1,-1-1,1 1,-1 0,1 0,-1-1,1 1,0 0,-1 0,1 1,0-1,0 0,0 0,0 1,0 0,0-1,0 1,0 0,0 0,0 0,0 0,0 0,0 0,0 1,-1-1,1 0,0 1,0 0,0-1,0 1,0 0,-1 0,1 0,0 0,-1 1,1-1,-1 0,1 1,-1-1,0 1,1-1,-2-1,1 5,1 0,0 0,0 0,0 0,0-1,1 1,0-1,0 0,0 0,1 0,-1 0,1 0,0-1,0 0,0 0,1 0,-1 0,1 0,0-1,-1 0,1 0,0 0,0-1,0 0,0 0,0 0,1 0,-1-1,0 0,0 0,2 0,2-2,0 0,0-1,0 0,-1 0,1-1,-1 0,0 0,0-1,0 0,-1-1,1 0,-1 0,-1 0,1-1,-1 0,0 0,-1 0,0-1,0 0,0 0,-1 0,0-1,0-3,1-7</inkml:trace>
  <inkml:trace contextRef="#ctx0" brushRef="#br0" timeOffset="2064.547">3471 1,'10'38,"3"32,-1 14,-2-3,2-10,-2-13,-1-11,-4-9,-1-6,-3-3,0-3,-1 0,0 0,-1 0,1 1,-6-4,0-6</inkml:trace>
  <inkml:trace contextRef="#ctx0" brushRef="#br0" timeOffset="2310.09">3302 481,'38'-10,"28"-3,7 1,-5 2,-8 3,-15 3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5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26 706,'-4'39,"-3"21,1 7,1-5,1-12</inkml:trace>
  <inkml:trace contextRef="#ctx0" brushRef="#br0" timeOffset="186.287">83 339,'-10'20,"2"10,2 1</inkml:trace>
  <inkml:trace contextRef="#ctx0" brushRef="#br0" timeOffset="566.183">253 988,'130'-342,"-130"343,0-1,0 1,1-1,-1 1,1-1,-1 1,1-1,-1 1,0-1,1 0,-1 1,1-1,0 0,-1 1,1-1,-1 0,1 0,-1 0,1 0,0 1,-1-1,1 0,-1 0,1 0,0 0,-1 0,1 0,0 0,-1-1,1 1,-1 0,1 0,-1 0,1-1,0 1,-1 0,1 0,-1-1,1 1,-1-1,1 1,-1 0,0-1,1 1,-1-1,1 1,-1-1,0 1,1-1,-1 1,0-1,0 0,0 1,1-1,-1 1,0-1,0 0,0 1,0-1,0 0,10 52,-7-21,-4-20,1-1,0 1,0-1,1 1,0-1,1 1,0-1,0 0,1 1,0-1,1-1,0 1,1 0,-1-1,1 0,1 0,0-1,0 1,0-1,1 0,0-1,3 2,-8-7,0 0,1 0,0 0,-1 0,1 0,-1-1,1 1,0-1,-1 0,1 0,0 0,-1 0,1 0,0-1,-1 1,1-1,-1 1,1-1,0 0,-1 0,0 0,1-1,-1 1,0-1,1 1,-1-1,0 1,0-1,0 0,-1 0,1 0,0 0,-1-1,1 1,-1 0,1-2,38-92,-39 95,90-236,-81 219,0 3</inkml:trace>
  <inkml:trace contextRef="#ctx0" brushRef="#br0" timeOffset="1401.405">930 734,'7'2,"1"0,-1 0,1-1,-1 0,1 0,-1-1,1 0,0 0,-1-1,1 0,-1 0,1-1,-1 0,0 0,0-1,0 0,0 0,0-1,0 0,-1 0,0 0,0-1,0 0,0 0,-1 0,0-1,0 0,0 0,-1 0,0-1,0 1,2-5,-5 8,0 0,0 0,0 1,0-1,0 0,-1 0,1 0,-1 0,0 0,0 0,0 0,0 0,-1 0,1 0,-1 0,1 0,-1 1,0-1,0 0,-1 0,1 1,0-1,-1 1,0-1,1 1,-1-1,0 1,0 0,-1 0,1 0,0 0,-1 1,1-1,-1 0,1 1,-1 0,0 0,1 0,-1 0,0 0,0 0,0 1,0-1,0 1,0 0,0 0,0 0,-1 0,-9 4,0 0,0 1,0 0,1 1,0 0,0 1,0 0,1 1,0 0,1 1,0 0,0 1,1 0,0 1,1 0,0 0,0 0,2 1,-1 0,1 2,3-7,0-1,1 1,0-1,0 1,1 0,0 0,0 0,0 0,1 0,0 0,0 0,1 0,0 0,0 0,1-1,0 1,0 0,0-1,1 1,0-1,0 0,1 0,0 0,0 0,0 0,1-1,-1 0,1 0,0 0,1-1,-1 0,1 0,0 0,0 0,1-1,-1 0,0-1,1 1,0-1,-1-1,1 1,4 0,4 1,-1 0,1 0,-1-1,1-1,0-1,0 0,0-1,-1 0,1-1,0-1,-1 0,0-1,0-1,0 0,0 0,9-7,10-8,-2-1,0-2,-1-1,-2-2,21-23,-23 22,-1-1,-1-2,-2 0,-1-2,-1 0,-2-1,1-5,-18 37,1-1,-1 1,0-1,0 1,0-1,0 0,0 1,0-1,0 0,0 0,-1 0,1 0,-1 1,1-1,-1 0,0 0,0 0,0 0,0 0,0 0,0 0,-1 0,1 0,0 0,-1 0,0 1,1-1,-1 0,0 0,0 0,0 1,0-1,0 1,0-1,-1 1,1-1,-1 1,1 0,-1-1,1 1,-1 0,1 0,-1 0,0 0,0 1,0-1,1 0,-1 1,0-1,0 1,0 0,0-1,0 1,0 0,0 0,0 0,0 1,-11 3,1 0,-1 2,1-1,0 2,0 0,1 0,0 1,0 0,1 1,0 0,0 1,1 0,-1 2,7-10,1 1,-1-1,1 0,0 1,0-1,0 1,0 0,1 0,-1 0,1 0,-1 0,1 0,0 0,0 0,0 0,1 1,-1-1,1 0,0 1,0-1,0 0,0 0,0 1,1-1,0 0,0 1,-1-1,2 0,-1 0,0 0,1 0,-1 0,1 0,0-1,0 1,0 0,0-1,1 0,-1 1,0-1,1 0,0 0,2 1,64 28,-60-29,-1 1,0 0,1 0,-1 1,0 0,-1 0,1 1,-1 0,0 1,0-1,0 2,-1-1,0 0,1 3,37 111,-28-59,-10-43</inkml:trace>
  <inkml:trace contextRef="#ctx0" brushRef="#br0" timeOffset="1797.07">2143 0,'-18'194,"7"133,-18-25,35-198,6-91,-6-19</inkml:trace>
  <inkml:trace contextRef="#ctx0" brushRef="#br0" timeOffset="2014.895">1889 537,'33'5,"31"1,14 5,-2 0,-8-1,-12-3,-10-2,-8-3,-6-1,-4-1,-6 0</inkml:trace>
  <inkml:trace contextRef="#ctx0" brushRef="#br0" timeOffset="2217.63">2595 734,'5'34,"6"11,6-3,0-12,-2-12</inkml:trace>
  <inkml:trace contextRef="#ctx0" brushRef="#br0" timeOffset="2414.067">2623 396,'0'0</inkml:trace>
  <inkml:trace contextRef="#ctx0" brushRef="#br0" timeOffset="2733.618">3216 424,'-43'21,"0"3,2 2,1 1,2 2,0 1,2 3,-17 20,-4 30,56-81,-1 0,1 1,0-1,0 1,0-1,1 1,-1 0,1-1,-1 1,1 0,0-1,0 1,0 0,0-1,0 1,1 0,-1-1,1 1,0-1,0 1,0 0,0-1,0 0,0 1,1-1,-1 0,1 0,-1 0,1 0,0 0,0 0,0 0,0 0,3 1,4-1,0 0,0-1,1 0,-1-1,0 0,1 0,-1-1,1 0,-1 0,0-1,0-1,0 0,0 0,0 0,-1-1,1 0,-1-1,0 0,0 0,-1-1,6-5,175-129,-185 139,-1-1,0 1,0-1,1 1,-1 0,0 0,1 0,-1 0,1 1,0-1,-1 1,1-1,-1 1,1 0,0 0,-1 0,1 0,0 0,-1 1,1-1,-1 1,1 0,-1 0,1 0,-1 0,1 0,-1 0,0 1,0-1,1 1,-1 0,0-1,-1 1,1 0,0 0,0 0,-1 0,1 1,-1-1,0 0,0 1,0-1,0 1,1-1,1 6,1 0,0 0,1-1,-1 0,1 0,1 0,-1-1,1 1,0-1,1-1,0 1,0-1,0 0,0-1,0 0,1 0,0 0,0-1,0 0,8 1,6-2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373 657,'-48'14,"0"2,0 2,2 2,0 3,-32 21,25 13,53-56,-1 1,0-1,0 1,1-1,-1 1,1-1,-1 1,1 0,0-1,0 1,-1 0,1-1,0 1,0-1,1 1,-1 0,0-1,1 1,-1-1,0 1,1 0,0-1,-1 1,1-1,0 0,0 1,0-1,0 0,0 1,0-1,0 0,1 0,-1 0,0 0,0 0,1 0,-1 0,1-1,-1 1,1 0,-1-1,1 1,-1-1,2 1,7 0,1 0,0 0,0-1,-1 0,1-1,0-1,-1 1,1-1,-1-1,1 0,-1-1,0 0,0 0,-1-1,0 0,1-1,13-5,208-128,-230 138,0 0,0 0,0 0,0 0,0 1,1-1,-1 0,0 1,0-1,1 1,-1-1,0 1,1-1,-1 1,1 0,-1 0,0 0,1 0,-1 0,1 0,-1 0,0 0,1 1,-1-1,1 0,-1 1,0-1,1 1,-1 0,0-1,0 1,0 0,1 0,-1 0,0 0,0 0,0 0,0 0,-1 0,1 0,0 0,0 0,-1 1,1-1,0 0,-1 1,1-1,-1 0,0 1,0-1,1 2,3 60,-5-57,0 1,1 0,-1 0,2 0,-1 0,1 0,0 0,0 0,0-1,1 1,0 0,1-1,-1 0,1 1,1-1,-1 0,1 0,0-1,0 1,1-1,-1 0,1 0,1 0,1 0,-4-3,1-1,0 0,0 0,0 0,0 0,0-1,0 0,1 0,-1 0,0 0,0 0,0-1,0 0,0 0,0 0,0 0,-1-1,1 1,0-1,0 0,-1 0,0 0,1-1,-1 1,1-2,72-76,-19 4,-4-3,-4-2,1-9,-23 31,-1-1,-4-1,-2-1,-2 0,0-24,-16 79,1-5,0-1,-1 1,0-1,-1 1,-1-1,0 0,-1 1,0-1,-1-4,0 16,1 0,0 1,-1-1,1 0,0 1,-1-1,1 1,-1-1,1 1,-1 0,0-1,1 1,-1 0,1 0,-1 0,1 0,-1 1,1-1,-1 0,1 1,-1-1,1 1,-1-1,1 1,-1-1,1 1,0 0,-1 0,1 0,0 0,0 0,0 0,0 0,0 0,0 1,0-1,0 0,0 1,0-1,1 0,-1 1,1-1,-1 1,1-1,-1 1,-21 30,2 0,1 1,2 2,1-1,1 2,-5 22,6-22,2 1,1 0,1 1,3 0,1 1,1 0,3 0,1 0,2 0,1-1,5 17,-6-48,0 1,1 0,0 0,1-1,0 0,0 1,0-1,1 0,0 0,1-1,-1 1,1-1,0 0,1 0,-1-1,1 0,1 0,-1 0,1 0,-1-1,1-1,0 1,1-1,-1 0,0 0,2-1,-1 0,1-1,-1-1,1 1,-1-1,1-1,-1 1,1-2,-1 1,0-1,1 0,-1-1,0 0,0 0,-1-1,1 0,-1 0,0-1,0 1,0-2,-1 1,1-1,-1 0,-1 0,1-1,-1 0,0 0,0 0,2-6,0 1,-1-1,0-1,-1 1,-1-1,0 0,0 0,-2 0,0 0,0 0,-1-1,-1 1,-1-1,0-6,0 13,-1-1,1 1,-1 0,-1 0,1 0,-2 0,1 0,-1 0,0 1,0 0,-1 0,0 0,0 0,-1 1,0 0,0 0,0 0,-1 1,0 0,0 0,0 1,0 0,-1 0,0 1,0-1,-4 0,0 1,0 0,0 1,0 0,0 0,-1 1,1 1,-1 0,1 1,0 0,0 1,-1 1,1 0,1 0,-1 1,0 0,-5 4,-6 5</inkml:trace>
  <inkml:trace contextRef="#ctx0" brushRef="#br0" timeOffset="399.299">1474 516,'-16'17,"1"2,1 0,0 0,1 2,1-1,2 1,0 1,1 0,1 1,1 0,1 0,0 0,2 6,3-26,1-1,0 1,0 0,0 0,0 0,1 0,-1-1,1 1,-1 0,1 0,0-1,0 1,1 0,-1-1,0 1,1-1,-1 0,1 1,0-1,0 0,0 0,0 0,0 0,0-1,1 1,-1 0,1-1,-1 0,1 1,-1-1,1 0,0 0,-1-1,1 1,0-1,0 1,1-1,6 0,0 0,0-1,0 0,-1-1,1 0,-1 0,1-1,-1 0,0-1,3-1,-1 0,-1 1,1-2,-1 0,0 0,0-1,0 0,-1 0,0-1,-1-1,0 1,0-1,-1-1,0 1,-1-1,1-1,-2 1,0-1,0 0,-1 0,0 0,-1 0,-1-1,1 0,-2 1,1-9,-3 15,0 0,0 0,0 0,-1 0,0 0,0 0,0 1,0-1,-1 1,1-1,-1 1,-1 0,1 0,0 1,-1-1,0 0,0 1,0 0,0 0,0 0,-1 1,1-1,-1 1,0 0,0 1,0-1,1 1,-2 0,1 0,0 0,0 1,0-1,0 2,0-1,0 0,-5 2,-15 2</inkml:trace>
  <inkml:trace contextRef="#ctx0" brushRef="#br0" timeOffset="714.127">1840 629,'-3'16,"0"0,1 1,1-1,1 1,0-1,1 1,1-1,0 1,1-1,1 0,1 0,1 1,-5-14,1 0,0 0,0 0,0 0,0-1,0 1,0-1,1 0,-1 1,1-1,0 0,0 0,0-1,0 1,0-1,0 1,0-1,0 0,0 0,1 0,-1-1,0 1,1-1,-1 0,0 0,1 0,-1 0,1-1,-1 1,0-1,0 0,1 0,0 0,106-52,-106 50,25-19,-1-1,-1-1,-1-1,-2-1,0-1,9-16,-28 36,31-37,-24 26</inkml:trace>
  <inkml:trace contextRef="#ctx0" brushRef="#br0" timeOffset="1035.055">2659 92,'-5'58,"-1"23,0 8,1-1,6-12,3-13,1-13,0-10,3-12,1-6,-2-6</inkml:trace>
  <inkml:trace contextRef="#ctx0" brushRef="#br0" timeOffset="1201.688">2405 403,'39'-10,"36"-7,15-7,2 2,-5 4,-8 0,-8 4,-11 4,-10 3,-15 4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0,'-19'34,"-11"15,-1 5,0-2,6-11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1,'1'77,"-13"175,2-183,-4-2,-2 0,-4-1,-2 0,-18 33,27-71,2-4</inkml:trace>
  <inkml:trace contextRef="#ctx0" brushRef="#br0" timeOffset="265.008">0 452,'43'0,"39"-10,9-2,0-5,-12 1,-14 3,-13 4,-11-2,-7 2,-5 1,-3 4,-5 1</inkml:trace>
  <inkml:trace contextRef="#ctx0" brushRef="#br0" timeOffset="770.476">734 57,'-26'283,"21"-164,-21 132,26-249,-1 0,1 0,0 1,0-1,0 0,0 0,1 1,-1-1,0 0,1 0,0 0,0 1,-1-1,1 0,0 0,0 0,1 0,-1-1,0 1,1 0,-1 0,1-1,0 1,-1-1,1 1,0-1,0 0,0 0,0 0,0 0,0 0,0 0,0 0,0-1,1 1,-1-1,0 0,0 1,1-1,-1 0,0 0,0-1,1 1,-1 0,1-1,130-103,-30 26,-102 77,0 0,0 1,0-1,-1 1,1-1,0 1,0-1,0 1,0-1,0 1,0 0,0 0,0-1,0 1,0 0,0 0,0 0,0 0,0 0,0 0,0 1,0-1,0 0,0 0,0 1,0-1,0 1,0-1,0 1,0-1,0 1,-1-1,1 1,0 0,0-1,-1 1,1 0,0 0,-1 0,1-1,-1 1,1 0,-1 0,1 0,-1 0,0 0,0 0,1 0,-1 0,0 0,0 0,4 60,-4-54,-1 13,0-14,1-1,-1 1,1 0,0-1,1 1,-1-1,1 1,0-1,1 1,-1-1,1 1,0-1,1 0,-1 1,10 7</inkml:trace>
  <inkml:trace contextRef="#ctx0" brushRef="#br0" timeOffset="1136.656">1242 735,'13'4,"1"0,0 0,0-2,0 0,0 0,0-1,1-1,-1 0,0-1,0-1,1 0,-1-1,-1 0,1-1,9-4,-17 5,-1 0,0-1,1 0,-1 0,0 0,-1 0,1-1,-1 1,0-1,0 0,0-1,-1 1,0-1,0 1,0-1,-1 0,1-1,-2 4,0 0,0 0,0 0,0 0,0-1,-1 1,1 0,-1 0,0-1,0 1,-1 0,1 0,0-1,-1 1,0 0,0 0,0 0,0 0,0 0,-1 0,1 0,-1 0,0 0,0 1,0-1,0 1,0-1,-1 1,1 0,-1 0,1 0,-1 0,-1 0,-3 0,0 1,0 1,0-1,0 1,1 0,-1 1,0 0,0 0,0 0,1 1,-1 0,0 0,1 1,0-1,0 1,0 1,0-1,0 1,0 0,1 1,0-1,0 1,-1 1,-3 2,-103 104,108-107,0 1,1-1,0 1,0 0,0 0,0 0,1 0,0 0,0 1,1-1,0 0,0 1,0-1,1 1,0 0,1-1,-1 1,1-1,0 1,1-1,-1 0,3 6,-1-8,0-1,0 1,0-1,0 0,1 0,-1 0,1 0,0-1,0 1,0-1,0 0,0 0,0-1,1 1,-1-1,0 0,1 0,-1 0,1-1,0 1,-1-1,1 0,-1-1,3 0,17 2</inkml:trace>
  <inkml:trace contextRef="#ctx0" brushRef="#br0" timeOffset="1552.658">1637 848,'181'-194,"-161"176,-19 19,0 0,0-1,0 1,1 0,-2 0,1 0,0 0,0 0,0 0,0 0,-1 0,1 0,0 0,-1 0,1 0,-1 1,1-1,-1 0,0 0,1 1,-1-1,0 0,0 1,0-1,0 0,0 0,0 1,0-1,-1 0,1 1,0-1,-1 0,1 0,-1 1,0-1,2 10,-1-4,1-1,1 1,-1-1,1 1,0-1,1 0,-1 0,1 0,0-1,1 1,0 0,-1-1,2 0,-1 0,1 0,-1-1,1 0,0 1,1-2,-1 1,1-1,0 1,0-2,0 1,0-1,0 0,0 0,1 0,-1-1,1 0,-1 0,1-1,-1 0,1 0,-1 0,1-1,3-1,6-2,-1-1,0 0,0-1,0-1,-1 0,0-1,0-1,0 0,-2-1,1 0,-1-1,-1 0,0-1,0 0,-1-1,-1 0,0-1,-1 0,0 0,-1-1,-1 0,2-6,1 3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113 706,'-28'225,"16"-81,-16-17,16-117,9-34,45-133,-25 109,5-17,2 2,4 0,2 2,2 1,36-49,-63 102,-3 4,0-1,0 1,0 0,1 0,-1 0,1 0,0 0,-1 1,1-1,1 1,-1-1,0 1,0 0,1 0,-1 1,1-1,2 0,-4 4,0 1,0-1,0 0,0 1,-1-1,1 1,-1-1,1 1,-1 0,0-1,0 1,0 0,-1 0,1 0,-1 0,1 0,-1 0,0 0,0 0,0 0,-1 0,1 0,-1 2,1 1,-2 54,1-33</inkml:trace>
  <inkml:trace contextRef="#ctx0" brushRef="#br0" timeOffset="504.157">734 875,'-17'13,"0"1,0 0,2 2,0-1,1 2,0 0,1 1,1 0,1 0,1 2,1-1,0 1,1 0,1 1,1 0,1 0,1 1,-1 14,4-28,1-1,-1 1,1 0,1-1,-1 1,1-1,0 1,1-1,0 1,0-1,1 0,0 0,0 0,0 0,1 0,0-1,1 0,-1 0,1 0,0 0,1-1,-1 0,1 0,0 0,0-1,1 1,-1-2,1 1,0-1,0 0,5 2,-7-4,1 0,-1 0,0-1,0 0,1 0,-1 0,0 0,0-1,1 0,-1 0,0 0,0-1,0 1,0-1,0 0,-1-1,1 1,-1-1,1 0,-1 0,0-1,0 1,0-1,-1 0,1 0,-1 0,0 0,0 0,0-1,-1 0,3-4,0-4,1-1,-2 0,1 1,-2-2,0 1,-1 0,0-1,-1 1,-1-1,0 1,-1-3,1 14,-1 0,1 1,-1-1,0 0,0 0,0 1,0-1,0 1,0-1,-1 1,1-1,-1 1,0 0,0 0,0 0,0 0,0 0,0 0,0 1,0-1,-1 1,1-1,-1 1,1 0,-1 0,0 0,1 0,-1 0,0 1,0-1,1 1,-1 0,0 0,0 0,0 0,1 0,-1 1,0-1,0 1,1 0,-1 0,0 0,1 0,-1 0,1 0,-1 1,1-1,-1 1,2 0,0-1,0 0,0 0,0 1,0-1,0 1,1-1,-1 1,0-1,1 1,-1 0,1-1,-1 1,1-1,0 1,0 0,0-1,0 1,0 0,0 0,0-1,0 1,1-1,-1 1,1 0,-1-1,1 1,0-1,0 1,-1-1,1 1,0-1,0 0,0 1,1-1,-1 0,0 0,0 0,1 0,-1 0,0 0,1 0,-1 0,1-1,-1 1,1 0,0-1,-1 1,1-1,0 0,-1 0,1 1,0-1,-1 0,1 0,0-1,-1 1,1 0,1-1,115-12,-92 10</inkml:trace>
  <inkml:trace contextRef="#ctx0" brushRef="#br0" timeOffset="785.391">1327 932,'-29'38,"-28"32,-10 14,2-3,7-10,9-13,7-10,12-10,6-11,1-5,6-2,0 1,4 1,3-2</inkml:trace>
  <inkml:trace contextRef="#ctx0" brushRef="#br0" timeOffset="1284.62">1327 1270,'-154'283,"125"-241,47-95,1 19,1 1,1 1,1 1,2 1,2 1,0 1,2 1,1 1,1 2,4-1,-23 15,1 1,0 0,0 0,1 1,0 1,1 0,0 1,0 1,0 0,0 0,1 2,0 0,0 0,0 2,0 0,0 0,1 2,-13-1,0 1,-1-1,1 1,-1 0,1-1,-1 1,1 1,-1-1,0 0,0 1,1-1,-1 1,0-1,0 1,0 0,-1 0,1 0,0 0,-1 0,1 1,-1-1,0 0,0 1,0-1,0 0,0 1,0 0,-1-1,1 1,-1-1,0 1,0 0,0-1,0 1,0 0,0-1,-1 1,1-1,-1 1,0-1,0 1,0-1,0 1,0 0,-3 10,1 0,-2 0,0 0,0 0,-1-1,-1 0,0 0,0-1,-1 0,-1 0,0-1,0 0,-1 0,0-1,-1-1,0 0,0 0,-10 4,17-11,-1 0,1 0,-1 0,1-1,-1 0,1 1,-1-2,1 1,-1-1,1 1,-1-1,1 0,0-1,-1 1,1-1,0 0,0 0,0 0,0 0,0-1,1 0,-1 0,1 0,0 0,-1 0,1-1,1 1,-1-1,1 0,-1 0,1 0,0 0,0 0,1 0,-1-1,-7-19</inkml:trace>
  <inkml:trace contextRef="#ctx0" brushRef="#br0" timeOffset="5301.267">0 282,'425'0,"-317"-21,-143 2,25 16,1-1,-1 0,1-1,0 0,0 0,0-1,1 0,0-1,0 0,0 0,1-1,0 1,1-1,0-1,0 0,0 1,1-2,1 1,-1-1,-2-10</inkml:trace>
  <inkml:trace contextRef="#ctx0" brushRef="#br0" timeOffset="7720.199">2145 536,'-87'124,"-2"7,-42 27,115-141</inkml:trace>
  <inkml:trace contextRef="#ctx0" brushRef="#br0" timeOffset="8004.822">1863 423,'9'24,"14"18,6 6,0 0,-1-4,-1-3,-4-6,-2-2,1-3,1-2,-4 0,-4-1,0-5,-3 0,1-1,-1 2,2-3,-2-5</inkml:trace>
  <inkml:trace contextRef="#ctx0" brushRef="#br0" timeOffset="10475.218">2483 649,'-4'46,"-2"0,-2 0,-2-1,-2 0,-2 0,-2-2,-15 30,223-433,-185 347,1-1,0 2,1-1,0 1,1 0,0 1,1 0,0 1,7-5,-17 14,0 1,0 0,0-1,0 1,0 0,0-1,0 1,0 0,0 0,0 0,0 0,0 0,0 0,0 0,0 0,0 1,0-1,0 0,0 1,0-1,0 0,0 1,0-1,0 1,0-1,0 1,-1 0,1-1,0 1,0 0,-1 0,1 0,-1-1,1 1,-1 0,1 0,-1 0,1 0,-1 0,0 0,1 0,-1 0,0 0,0 0,0 0,0 0,0 0,0 0,0 0,0 0,0 0,-1 1,4 59,-51 128,47-188,0 0,0 0,0 1,0-1,0 0,1 1,-1-1,1 1,-1-1,1 1,-1-1,1 1,0-1,0 1,0-1,0 1,0-1,0 1,0-1,0 1,1-1,-1 1,0-1,1 1,0-1,-1 1,1-1,0 0,0 1,-1-1,1 0,0 0,0 1,0-1,1 0,-1 0,0 0,0 0,1-1,-1 1,0 0,1 0,-1-1,1 1,-1-1,1 1,-1-1,1 0,-1 1,1-1,-1 0,1 0,-1 0,1 0,-1-1,1 1,-1 0,1-1,-1 1,1-1,-1 1,1-1,-1 1,0-1,1 0,-1 0,87-105,-60 65,131-171,-133 201,-26 43,-8 3,2 0,1 0,2 0,2 0,0 0,5 29,1-36,1-4</inkml:trace>
  <inkml:trace contextRef="#ctx0" brushRef="#br0" timeOffset="10955.904">3443 621,'-28'16,"-4"1,0 2,1 1,0 1,2 2,1 0,-16 19,40-37,0 0,0 0,1 1,0 0,0-1,0 1,1 0,0 0,0 0,0 1,1-1,0 0,0 1,1-1,0 1,0-4,0-1,0 1,0 0,0-1,1 1,0-1,-1 1,1-1,0 1,0-1,0 1,1-1,-1 0,1 1,-1-1,1 0,0 0,-1 0,1-1,0 1,0 0,0-1,1 1,-1-1,0 1,1-1,-1 0,1 0,-1 0,1-1,-1 1,1 0,-1-1,1 0,0 0,0 0,10-1,0-2,0 0,-1 0,1-1,-1-1,0 0,-1 0,1-1,-1-1,0 0,-1 0,1-1,-1-1,-1 1,0-2,0 1,-1-1,6-9,56-83,-69 102,-1-1,1 1,0-1,0 1,0 0,-1-1,1 1,0 0,0 0,0-1,0 1,0 0,0 0,0 0,0 0,0 0,-1 0,1 0,0 1,0-1,0 0,0 0,0 1,0-1,-1 1,1-1,0 0,0 1,-1 0,1-1,0 1,0-1,-1 1,1 0,-1-1,1 1,-1 0,1 0,-1 0,1-1,-1 1,0 0,1 0,-1 0,0 0,0 0,0 0,1 0,15 48,-15-43,0 0,0 0,0 0,0 0,1 0,0 0,0 0,1-1,0 1,0-1,0 0,0 0,1 0,0 0,0-1,0 1,0-1,1 0,0 0,0-1,0 1,0-1,0 0,1 0,0-1,10-1</inkml:trace>
  <inkml:trace contextRef="#ctx0" brushRef="#br0" timeOffset="11475.172">3303 282,'227'18,"-145"-3,-82-16,0 1,-1-1,1 1,0-1,-1 0,1 1,0-1,0 1,0-1,0 1,-1-1,1 0,0 1,0-1,0 0,0 1,0-1,0 1,1-1,-1 0,0 1,0-1,0 1,1-1,-1 1,0-1,0 0,1 1,-1-1,0 1,1-1,-1 1,1 0,-1-1,1 1,-1-1,1 1,-1 0,1-1,-1 1,1 0,-1 0,1-1,0 1,-1 0,1 0,-1 0,1 0,0 0,-1 0,1 0,-1 0,1 0,0 0,-1 0,1 0,-1 0,1 1,0-1,-1 0,-148-107,132 99</inkml:trace>
  <inkml:trace contextRef="#ctx0" brushRef="#br0" timeOffset="11737.101">3217 1,'58'0,"28"0,5 0,-9 0,-13 0,-14 0,-15 0</inkml:trace>
  <inkml:trace contextRef="#ctx0" brushRef="#br0" timeOffset="12592.072">3867 649,'38'-5,"23"-1,5 0,-3 1,-9 2,-12 5,-9 4,-10-1</inkml:trace>
  <inkml:trace contextRef="#ctx0" brushRef="#br0" timeOffset="12836.712">3838 875,'38'0,"23"-5,5-1,-3 0,-8 1,-13 1</inkml:trace>
  <inkml:trace contextRef="#ctx0" brushRef="#br0" timeOffset="15527.345">4318 1129,'36'-84,"3"2,4 2,7-5,-11 36,-38 50,1-1,0 1,-1 0,1 0,-1 0,1 0,-1 0,0 0,1 0,-1 0,0 1,0-1,0 0,0 1,0-1,0 1,0-1,0 1,-1-1,1 1,0 0,-1-1,0 1,1 0,-1-1,0 1,0 0,0 0,0-1,0 1,0 0,0 0,-1-1,1 1,-1 0,1-1,-1 2,1-1,2 115,-2-117,0 1,0 0,0-1,0 1,0 0,0-1,1 1,-1 0,0-1,0 1,1 0,-1-1,0 1,1-1,-1 1,1-1,-1 1,1-1,-1 1,1-1,-1 1,1-1,-1 1,1-1,-1 0,1 1,0-1,-1 0,1 0,0 1,-1-1,1 0,0 0,-1 0,1 0,0 0,0 0,-1 0,1 0,0 0,-1 0,1-1,0 1,-1 0,1 0,0-1,-1 1,1 0,-1-1,1 1,0 0,-1-1,1 1,-1-1,1 1,-1-1,0 1,1-1,-1 1,1-1,-1 0,0 1,1-1,-1 0,0 1,0-1,29-42,74-165,-1 45,-101 162,-1 0,0 1,1-1,-1 0,0 0,1 1,-1-1,1 0,-1 1,1-1,0 1,-1-1,1 1,-1-1,1 1,0-1,0 1,-1-1,1 1,0 0,0 0,-1-1,1 1,0 0,0 0,-1 0,1 0,0 0,0 0,0 0,0 0,-1 0,1 0,0 0,0 0,-1 1,1-1,0 0,0 1,-1-1,1 0,0 1,-1-1,1 1,0-1,-1 1,1 0,-1-1,1 1,-1-1,1 1,-1 0,1-1,-1 1,0 0,1 0,-1-1,0 1,0 0,1 0,-1 0,0-1,0 1,0 0,0 0,0 0,5 60,-5-58,8 177,9-11,-17-145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3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29 676,'-29'306,"34"-404,5 57,0 0,3 1,2 0,1 1,1 1,3 0,1 2,2 0,1 1,9-7,-32 40,0 0,1 0,-1 0,0 0,1 1,0-1,-1 1,1-1,0 1,0-1,0 1,0 0,0 0,0 0,0 0,0 0,0 1,0-1,1 1,-1-1,0 1,1 0,-1 0,0 0,0 0,1 0,-1 0,0 1,0-1,1 1,-1-1,0 1,0 0,0 0,0 0,0 0,0 0,0 1,0-1,0 1,-1-1,1 1,-1 0,1-1,-1 1,1 0,-1 0,0 0,0 0,0 0,0 0,0 0,-1 1,1-1,0 1,13 135,-8-118</inkml:trace>
  <inkml:trace contextRef="#ctx0" brushRef="#br0" timeOffset="1971.937">452 224,'29'-19,"0"1,2 2,0 0,0 3,7-2,-39 16,0 0,1-1,-1 1,1 0,-1 0,0 0,1 0,0 0,-1 0,1 0,0 0,-1 0,1 0,0 0,0 0,0 0,0 0,0 0,0 0,0 0,0 0,0 0,0 0,1 0,-1 0,0 0,1 0,-1 0,1 0,-1 0,1 0,-1-1,1 1,0 0,-1 0,1 0,0-1,0 1,0 0,-1-1,1 1,0-1,0 1,0-1,0 1,0-1,0 0,0 0,0 1,0-1,0 0,0 0,0 0,0 0,0 0,0 0,0 0,0 0,0-1,1 1,-136 136,133-135,0 0,0 0,0 0,0 0,1 0,-1 0,0 1,1-1,-1 0,1 1,0-1,-1 0,1 1,0-1,0 0,0 1,0-1,0 0,0 1,0-1,0 0,0 1,1-1,-1 0,0 1,1-1,0 0,-1 0,1 1,0-1,-1 0,1 0,0 0,0 0,0 0,0 0,0 0,0 0,0 0,0-1,0 1,1 0,-1-1,0 1,0-1,1 1,-1-1,0 0,1 1,67 11,-11-12,-33-1</inkml:trace>
  <inkml:trace contextRef="#ctx0" brushRef="#br0" timeOffset="3070.033">481 902,'-11'0,"0"0,0 1,0 0,0 1,1 1,-1-1,1 2,-1-1,1 1,0 1,1 0,-1 1,1-1,0 2,0-1,1 1,-1 1,2-1,-1 1,1 1,0-1,1 1,0 1,1-1,0 1,0 0,1 0,0 0,1 0,0 1,0 0,1 0,1 2,-1-8,1 0,0 0,0 0,1 0,-1 0,1 0,0 0,1 0,-1 0,1 0,0 0,0 0,0-1,1 1,0 0,0 0,0-1,0 0,1 1,0-1,0 0,0 0,0 0,1-1,-1 1,1-1,0 0,0 0,0 0,1 0,0 0,4-1,-1 1,1-2,0 1,0-1,1 0,-1-1,0 0,0-1,0 0,0 0,0-1,0 0,0 0,-1-1,1 0,-1-1,1 0,-1 0,-1-1,1 0,0 0,-1-1,0 0,-4 3,-1 1,0-1,-1 1,1-1,0 0,-1 0,0 0,0 0,0 0,0 0,0 0,0 0,-1 0,1 0,-1-1,0 1,0 0,0 0,-1 0,1-1,-1 1,1 0,-1 0,0 0,-1 0,1 0,0 0,-1 0,1 1,-1-1,0 0,0 1,0-1,0 1,-1 0,1 0,-1 0,0-1,0 1,3 2,-1 0,0 0,0 0,0 0,0 0,1 0,-1-1,0 1,0 0,0-1,1 1,-1 0,0-1,0 1,1-1,-1 1,0-1,1 0,-1 1,1-1,-1 1,1-1,-1 0,1 0,-1 1,1-1,0 0,-1 0,1 1,0-1,0 0,0 0,-1 0,1 0,0 1,0-1,0 0,0 0,1 0,-1 0,0 1,0-1,0 0,1 0,-1 0,0 1,1-1,-1 0,0 0,1 1,-1-1,1 0,0 1,-1-1,1 0,-1 1,1-1,0 1,67 0,-42 6</inkml:trace>
  <inkml:trace contextRef="#ctx0" brushRef="#br0" timeOffset="3385.727">791 986,'-19'38,"-16"28,-2 7,0-5,7-8,4-14,5-11,8-7,0-2,3-2,2-4</inkml:trace>
  <inkml:trace contextRef="#ctx0" brushRef="#br0" timeOffset="3972.747">819 1410,'-44'109,"44"-109,-1 1,1-1,-1 0,1 0,0 0,-1 0,1 0,-1 0,1 0,-1 0,1 0,-1 0,1 0,-1 0,1 0,-1 0,1-1,0 1,-1 0,1 0,-1 0,1-1,0 1,-1 0,1-1,0 1,-1 0,1-1,0 1,-1 0,1-1,0 1,0 0,-1-1,1 1,0-1,0 1,0-1,0 1,0 0,-1-1,1 1,0-1,0 1,0-1,0 1,0-1,1 1,-1-1,0 1,0-1,0 1,0 0,0-1,0 1,1-1,-1 1,0 0,0-1,1 1,-1-1,0 1,1 0,-1 0,0-1,1 1,-1 0,1-1,-1 1,0 0,9-22,0-1,2 2,0 0,1 0,1 1,1 0,1 2,1-1,0 2,1 0,1 1,15-10,52-34,-82 58,0 1,-1 0,1 0,1 0,-1 0,0 0,0 0,0 1,0 0,0 0,1 0,-1 0,0 0,0 0,0 1,1 0,-1-1,0 1,0 0,0 1,0-1,-1 0,1 1,0 0,0 0,-1 0,1 0,-1 0,0 0,2 2,-2 0,0 0,0 0,0 0,0 0,-1 1,0-1,0 0,0 1,0-1,-1 1,1-1,-1 1,0-1,-1 1,1-1,-1 1,0-1,0 0,0 1,-1-1,0 0,1 0,-1 0,-1 0,1 0,0 0,-1-1,0 1,0-1,0 0,0 0,-1 0,1 0,-1 0,0-1,0 1,0-1,0 0,0-1,0 1,0-1,-1 1,1-1,0 0,-1-1,1 1,-3-1,-47-1,35-5</inkml:trace>
  <inkml:trace contextRef="#ctx0" brushRef="#br0" timeOffset="6900.257">1582 450,'-10'46,"-1"0,-2-1,-3 0,-1-1,-4 2,12-31,-2 0,0-1,-1 0,0 0,-1-2,-1 0,0 0,0-1,-1-1,-1 0,1-1,-2-1,1 0,-1-1,0-1,-1-1,1 0,-6-1,-103 11,122-16,1 1,-1 0,0-1,1 0,-1 0,0 0,1 0,-1 0,1-1,-1 0,1 1,0-1,0-1,0 1,0 0,0-1,0 1,1-1,-1 0,1 0,0 0,0 0,0 0,0-1,0 1,1-1,-1 1,1-1,0 1,0-1,1 0,-1 0,2-6,0-1,0 1,1-1,1 1,0 0,0 0,1 0,0 0,1 0,0 1,0 0,1 0,0 0,1 1,0 0,0 0,1 0,-5 6,0-1,-1 1,1-1,0 1,1 0,-1 0,0 0,1 0,-1 1,1 0,-1-1,1 1,0 0,-1 1,1-1,0 1,0 0,-1 0,1 0,0 0,0 0,0 1,-1 0,1 0,0 0,-1 0,1 0,-1 1,1 0,-1-1,0 1,0 1,0-1,0 0,0 1,0-1,-1 1,1 0,-1 0,0 0,1 0,-2 0,3 4,13 13,2-1,0-1,1 0,1-2,0 0,1-2,1 0,0-1,1-2,22 8,-4 1,-3 4,-25-12</inkml:trace>
  <inkml:trace contextRef="#ctx0" brushRef="#br0" timeOffset="7475.03">1158 224,'338'-29,"-245"45,-103-21,1-1,-1-1,2 0,-1 0,1-1,0 0,1 0,-1-1,2 0,-1 0,-1-4,-40-80,44 71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4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141 169,'0'38,"0"18,5 9,1-2,1-2,-2-7,-2-7,-1-3,-1-3,0-5,-1-2,0-4,-1-1,1-1,0-1,0 1,0-6</inkml:trace>
  <inkml:trace contextRef="#ctx0" brushRef="#br0" timeOffset="453.047">0 282,'39'-29,"1"3,1 1,1 2,1 2,1 2,1 2,1 1,10 0,50 14,-103 3,0-1,0 1,0 0,0 0,0 1,0-1,0 1,0 0,-1-1,1 1,-1 0,1 0,-1 1,0-1,0 0,0 1,0 0,0-1,0 1,-1 0,0 0,1 0,-1 0,0 0,0 0,-1 0,1 0,-1 0,1 0,-1 1,0 0,-2 8,0-1,-1 1,0-1,-1 0,0 0,-1 0,0 0,-1-1,0 0,-1 0,0 0,0-1,-1 0,0-1,-10 8,-21 30,-60 101,97-145,1 1,0-1,-1 1,1-1,0 1,0 0,1-1,-1 1,1 0,-1 0,1-1,0 1,0 0,0 0,0 0,0 0,1-1,-1 1,1 0,0-1,0 1,0 0,0-1,0 1,1-1,-1 1,1-1,-1 0,1 0,0 0,0 0,0 0,0 0,0 0,1 0,-1-1,1 1,106 43,-80-37,1 2,67 28,-94-36,-1-1,0 1,0 0,1 0,-1 0,0 0,-1 0,1 0,0 0,-1 0,1 1,-1-1,1 1,-1-1,0 1,0-1,-1 1,1 0,0 0,-1-1,0 1,1 0,-1 0,0 0,0-1,-1 1,1 0,-1 0,1-1,-1 1,0 0,0-1,-1 3,-5 5,0-1,-1 1,0-1,0-1,-1 1,-1-1,1-1,-1 0,0 0,-1-1,1 0,-1-1,0 0,-1-1,-1 0,9-2,-43 18,-2-2,1-3,-2-1,0-3,-19 1,19-12,37-5</inkml:trace>
  <inkml:trace contextRef="#ctx0" brushRef="#br0" timeOffset="1123.126">875 818,'28'-2,"1"0,-1-2,0-2,0 0,-1-2,0-1,0-1,-1-2,24-13,65-48,-113 73,1 0,0 0,0 1,-1-1,1 1,0-1,-1 1,1 0,-1 0,1 0,-1 0,1 1,-1-1,0 1,0-1,0 1,0 0,0 0,0 0,0 0,0 0,-1 0,1 0,-1 1,0-1,1 1,-1-1,0 1,-1-1,1 1,0-1,-1 1,1 1,17 28,-15-27,0-1,0 0,1 1,0-1,-1-1,2 1,-1 0,0-1,1 0,-1 0,1 0,0-1,0 0,0 0,0 0,1 0,-1-1,0 0,1 0,-1 0,1-1,-1 0,1 0,-1 0,1 0,-1-1,1 0,-1 0,0-1,0 0,1 0,14-8,-1-2,0 0,-1 0,-1-2,0 0,-1-2,0 1,-1-2,-1 0,-1-1,2-3,7-12,-1 0,-1-2,-2 0,-2-1,-1-1,-2 0,-1-1,-2-1,4-35,20-123,-35 197,0 1,1-1,-1 1,0-1,1 1,-1-1,0 1,0-1,0 0,1 1,-1-1,0 0,0 0,0 0,0 1,0-1,1 0,-1 0,0 0,0-1,0 1,0 0,0 0,0 0,1 0,-1-1,0 1,0 0,0-1,1 1,-1-1,0 1,1-1,-1 1,0-1,1 0,-1 1,0-1,1 0,-1 1,1-1,0 0,-1 0,1 1,-1-1,1 0,0 0,0 0,0 0,-1 1,1-1,0 0,0 0,0 0,0 0,0 0,0 0,1 1,-1-1,0 0,0 0,1 0,-1 0,0 1,1-1,-1 0,1 0,-12 19,0 0,2 1,0 1,1-1,1 2,1-1,1 0,1 1,0 0,1 14,0-2,3 0,0-1,2 1,1 0,2-1,1 0,2 0,6 15,32 91,-93-176,31 20</inkml:trace>
  <inkml:trace contextRef="#ctx0" brushRef="#br0" timeOffset="1367.553">1468 225,'38'0,"37"0,10 0,-4 0,-6 0,-12 0,-11 0,-5 0,-6 0,-5 0,-4 0,-2 0,-7 0</inkml:trace>
  <inkml:trace contextRef="#ctx0" brushRef="#br0" timeOffset="1983.395">875 621,'0'14,"0"10,0 5,0 3,-5-4,-1-2,0-1,1-5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31,'33'-5,"26"-2,8 1,-3 1,-8 2,-8 1,-8 0,-5 2,-5 0,-2 0,-1 0,-6 6,-10 0,-8 5,-3 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1,'33'4,"36"3,10-1,2-1,-9-2,-16-1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1 152,'67'-29,"0"2,2 4,1 3,1 3,1 3,13 1,-82 12,-1-1,1 1,-1 0,1 0,0 1,-1-1,1 0,0 1,0 0,-1-1,1 1,0 0,0 1,-1-1,1 0,0 1,0-1,-1 1,1 0,-1 0,1 0,-1 0,1 1,-1-1,1 1,-1-1,0 1,0 0,0 0,0 0,0 0,0 0,-1 0,1 0,-1 1,1-1,-1 1,0-1,0 1,0-1,0 1,-1 0,1 0,-1-1,1 1,-1 0,0 1,-8 16,-1 0,-1 0,-1-1,-1 0,0-1,-2-1,1 0,-2-1,-1 0,0-1,-2 1,0 1,-12 11,24-25,0 0,1 1,-1 0,1 0,0 0,0 1,0-1,0 1,1 0,0 1,0-1,1 1,-1 0,1 0,0 0,1 0,0 0,0 1,0-1,0 1,1-1,0 1,1 0,0-1,0 1,0 0,1-1,-1 1,2 0,-1-1,2 4,2-3,0-1,0 1,1-1,0-1,0 1,0-1,1 0,0-1,0 1,0-2,0 1,1-1,0 0,6 2,2 2,3 1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103 191,'-2'-1,"1"-1,-1 1,1 0,-1-1,1 1,-1 0,0 0,1 0,-1 0,0 0,0 0,0 0,0 1,0-1,0 1,0-1,0 1,0 0,0 0,0 0,0 0,0 0,0 0,0 1,0-1,0 1,0-1,1 1,-1 0,0 0,0 0,0 0,1 0,-1 0,0 0,1 0,-1 1,1-1,-1 1,1-1,0 1,0-1,0 1,0 0,0 0,0 0,0-1,0 1,1 0,-1 0,1 0,-1 0,1 0,0 1,-5 198,8-117,-3 160,-16-284,15 16,1-1,2 1,0 0,2 0,0 0,7-17,-1-5,15-49,4 1,36-77,-61 161,-2 3,0-1,1 1,0-1,0 1,1 0,0 0,0 0,1 1,0-1,0 1,0 0,1 1,0-1,0 1,2-1,-5 6,0 1,0-1,0 0,1 1,-1 0,0 0,0 0,0 0,-1 0,1 1,0-1,0 1,-1 0,1 0,-1 0,1 0,-1 0,0 1,0-1,0 1,0-1,0 1,-1 0,1-1,-1 1,0 0,0 0,0 0,0 0,0 0,0 0,-1 2,2 0,83 202,-75-192</inkml:trace>
  <inkml:trace contextRef="#ctx0" brushRef="#br0" timeOffset="529.526">696 445,'-14'8,"0"0,1 1,1 0,0 1,0 0,0 1,2 0,-1 1,1 0,1 1,0 0,1 0,1 1,0 0,0 0,2 1,0 0,0 0,1 0,1 0,0 13,2-18,2 1,0 0,0 0,1-1,0 1,0-1,1 1,1-1,0 0,0 0,1-1,0 1,7 7,-8-11,0-1,1 0,0 0,0 0,1 0,-1-1,1 0,0 0,0-1,0 1,1-1,-1-1,1 1,0-1,-1 0,1-1,0 0,0 0,0 0,0-1,0 0,0 0,0 0,0-1,0-1,0 1,0-1,0 0,-1 0,1-1,2-1,-3 0,0 0,0 0,-1 0,0 0,1-1,-2 0,1 0,0 0,-1-1,0 1,0-1,-1 0,0 0,0-1,0 1,-1-1,0 1,0-1,0 0,-1 0,0 1,-1-1,1 0,-1 0,-1 0,1 0,-1 0,0 0,-1 0,-1-4,-24-20,10 22</inkml:trace>
  <inkml:trace contextRef="#ctx0" brushRef="#br0" timeOffset="779.072">667 699,'19'0,"16"0,7 0,-3-5,-5-1,-2-1,-2 2,-7-3,-6 0</inkml:trace>
  <inkml:trace contextRef="#ctx0" brushRef="#br0" timeOffset="1049.12">1344 473,'-24'43,"-17"24,-2 6,1-6,4-8,3-11,7-7,5-7,0-4,5-2,0-6,3-2,0 0,2-3</inkml:trace>
  <inkml:trace contextRef="#ctx0" brushRef="#br0" timeOffset="1577.561">1401 840,'-110'270,"72"-217,38-53,0 1,-1-1,1 0,0 1,-1-1,1 0,-1 1,1-1,0 0,-1 0,1 0,-1 1,1-1,-1 0,1 0,-1 0,1 0,-1 0,1 0,0 0,-1 0,1 0,-1 0,1 0,-1 0,1 0,-1 0,1-1,-1 1,1 0,-1 0,1-1,0 1,-1 0,1 0,0-1,-1 1,1 0,0-1,-1 1,1 0,0-1,-1 1,1-1,0 1,0 0,0-1,-1 1,1-1,0 1,0-1,0 1,0-1,0 1,0-1,0 1,0-1,0 1,0-1,0 1,0-1,0 1,0 0,1-1,3-33,4 8,2 0,1 0,2 1,0 1,1 0,15-18,92-90,-113 125,-1 1,1 0,0 0,1 1,0 0,0 0,0 1,0 0,0 0,1 1,0 1,-1-1,1 2,2-1,-8 2,1-1,-1 1,1 1,-1-1,1 0,-1 1,1 0,-1 0,0 1,0-1,1 1,-1 0,0 0,0 0,-1 0,1 1,0 0,-1 0,1 0,-1 0,0 0,0 1,-1-1,1 1,0 0,-1-1,0 1,0 0,0 1,-1-1,1 0,-1 1,0-2,0 1,0 0,0 0,-1 0,1 0,-1 0,0 0,0 0,0 0,-1 0,1 0,-1 0,0 0,0 0,-1-1,1 1,-1 0,0-1,0 1,0-1,0 1,0-1,-1 0,0 0,1 0,-1 0,0-1,0 1,-1-1,1 0,-1 0,1 0,-1 0,1 0,-1-1,0 0,0 0,0 0,0 0,0 0,0-1,0 0,0 0,0 0,0 0,-2-1,-3 1,1-1,0 0,-1-1,1 0,0 0,0 0,0-1,0-1,1 1,-1-1,1 0,0-1,0 0,0 0,-1-2,-5-8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7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94,'-29'521,"24"-396,5-126,0 1,0 0,-1 0,1-1,0 1,0 0,-1 0,1 0,0 0,-1-1,1 1,0 0,-1 0,1 0,0 0,-1 0,1 0,0 0,-1 0,1 0,0 0,-1 0,1 0,0 0,-1 0,1 0,0 0,0 0,-1 0,1 1,0-1,-1 0,1 0,0 0,0 0,-1 1,1-1,0 0,0 0,-1 1,1-1,0 0,0 0,0 1,-1-1,1 0,0 1,0-1,0 0,0 1,0-1,0 0,0 1,0-1,0 0,0 1,0-1,0 0,0 1,0-1,0 0,0 1,0-1,0 0,-7-26,6-12,2 0,2 0,1 0,2 0,1 1,2 0,2 0,1 1,-4 9,5-23,2 0,3 1,1 1,3 1,20-33,-41 78,0 0,-1 0,1 1,0-1,0 0,0 0,0 1,1-1,-1 1,0-1,1 1,-1 0,1-1,-1 1,1 0,0 0,-1 0,1 0,0 0,0 0,0 1,0-1,0 1,0-1,-1 1,1 0,0-1,0 1,0 0,0 0,0 1,0-1,0 0,0 1,0-1,0 1,0 0,0-1,0 1,-1 0,1 0,0 0,0 0,-1 1,7 7,0 0,-1 1,0 0,-1 0,0 0,0 1,-1 0,-1 0,2 7,19 38,34 60,-51-91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1,'39'0,"36"0,15 0,2 0,-10 0,-9 0,-13 0,-11 0,-9 0,-7 0,-4 0,-7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1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85,'-24'34,"-13"15,0 5,2 2,1-2,3-3,1-4,1 0,5-4,3-4,4 0,0 0,4-4,-2-1,3-3,2-2,4 0,2-6</inkml:trace>
  <inkml:trace contextRef="#ctx0" brushRef="#br0" timeOffset="451.76">339 1,'1'376,"1"-348,2 0,1-1,1 1,1-1,1-1,2 1,0-1,2-1,3 3,-15-25,1-1,0 1,0-1,-1 1,2-1,-1 0,0 1,0-1,1 0,-1 0,1 0,0 0,-1 0,1 0,0-1,0 1,0 0,0-1,1 0,-1 1,0-1,1 0,-1 0,0 0,1-1,-1 1,1-1,-1 1,1-1,0 0,-1 0,1 0,-1 0,1 0,-1-1,1 1,0-1,-1 1,0-1,1 0,-1 0,1 0,-1-1,0 1,0 0,0-1,0 1,0-1,0 0,0 0,0 0,0-1,72-169,-58 125,-1 3,-2-1,-1 0,-3-1,-2 0,-2 0,-2-1,-1-6,7-8,-3 55</inkml:trace>
  <inkml:trace contextRef="#ctx0" brushRef="#br0" timeOffset="863.363">960 424,'-7'21,"1"-1,1 0,0 1,2 0,0 0,2 1,0-1,1 0,3 19,-1-36,-1 0,1 0,0-1,0 1,0-1,1 0,-1 1,1-1,0 0,0 0,0-1,0 1,0-1,0 1,1-1,-1 0,1 0,0 0,-1-1,1 0,0 1,0-1,0 0,0-1,0 1,0-1,0 0,1 0,-1 0,0 0,0-1,0 0,0 0,0 0,0 0,-1 0,1-1,0 0,-1 0,1 0,-1 0,1 0,-1-1,0 1,0-1,0 0,0 0,0-1,7-5,1 0,-1-1,-1-1,0 0,0 0,-1-1,-1 0,1 0,-2-1,0 1,-1-2,0 1,-1 0,0-1,-1 0,-1 0,1-9,-4 18,0 0,0 1,0 0,-1-1,0 1,0 0,0-1,0 1,0 0,-1 1,0-1,0 0,0 1,0 0,0-1,-1 1,0 0,1 1,-1-1,0 1,0 0,-1 0,1 0,0 0,-1 1,1-1,-1 1,1 1,-1-1,1 0,-1 1,0 0,1 0,-1 1,0-1,1 1,-1 0,1 0,-1 0,1 1,0 0,-1 0,1 0,0 0,-3 3,-62 35,38-18</inkml:trace>
  <inkml:trace contextRef="#ctx0" brushRef="#br0" timeOffset="1484.619">1384 452,'-4'5,"1"1,1-1,-1 1,1-1,0 1,0 0,1 0,0 0,0 0,0 0,1 0,0 0,0 0,0 0,1 1,0 2,0-7,-1 1,0 0,1 0,-1 0,1-1,0 1,0-1,0 1,1 0,-1-1,0 0,1 1,0-1,-1 0,1 0,0 0,0 0,0 0,0 0,1 0,-1-1,0 1,1-1,-1 0,1 0,0 0,-1 0,1 0,0 0,0-1,-1 1,1-1,0 0,0 0,0 0,-1 0,1 0,0-1,2 0,4-1,-1 0,1-1,0 0,-1-1,1 0,-1 0,0-1,-1 0,1 0,-1-1,6-5,57-62,-70 72,1 1,-1-1,1 0,0 1,-1-1,1 0,0 1,-1-1,1 1,0-1,0 1,0-1,-1 1,1 0,0-1,0 1,0 0,0 0,0 0,0-1,0 1,0 0,-1 0,1 0,0 1,0-1,0 0,0 0,0 0,0 1,0-1,-1 0,1 1,0-1,0 1,0-1,-1 1,1-1,0 1,-1-1,1 1,0 0,-1-1,1 1,-1 0,1 0,-1 0,1-1,-1 1,0 0,1 0,-1 0,0 0,12 54,-11-46,-1-6,1 1,-1-1,1 1,0-1,0 0,0 1,0-1,0 0,1 0,0 0,-1 1,1-2,0 1,1 0,-1 0,0-1,1 1,-1-1,1 0,0 0,0 0,0 0,0 0,0 0,0-1,1 0,-1 0,0 0,1 0,-1 0,1 0,-1-1,1 0,-1 0,1 0,-1 0,1 0,-1-1,1 1,-1-1,1 0,-1 0,0-1,0 1,1 0,-1-1,0 0,0 0,0 0,1-2,10-8,-1-1,0 0,-1-1,0 0,-1-1,-1-1,-1 1,0-2,-1 1,4-12,-9 21,30-79,-27 69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22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169 791,'0'0,"-1"-1,1 1,-1 0,1-1,-1 1,1 0,-1 0,1-1,-1 1,1 0,-1 0,1 0,-1 0,1-1,-1 1,0 0,1 0,-1 0,1 0,-1 0,1 1,-1-1,1 0,-1 0,0 0,1 0,-1 1,1-1,-1 0,1 0,-1 1,1-1,0 0,-1 1,1-1,-1 1,1-1,0 0,-1 1,1-1,0 1,-1-1,1 1,0-1,0 1,0-1,-1 1,1-1,0 1,0 0,0-1,0 1,0-1,0 1,0-1,0 1,0 0,0-1,1 1,-7 39,6-39,-1 257,-9-213,6-37,8-31,25-114,48-129,-67 235,2 1,2 1,0 0,2 1,1 0,9-9,-25 35,1 0,-1 0,1 0,-1 0,1 0,0 0,0 1,0-1,0 1,0-1,0 1,0 0,0 0,1 0,-1 0,0 0,1 1,-1-1,0 0,1 1,-1 0,1 0,-1 0,1 0,-1 0,1 0,-1 1,1-1,-1 1,0-1,1 1,-1 0,0 0,0 0,1 0,-1 1,0-1,0 1,0-1,-1 1,1 0,0-1,0 1,-1 0,1 0,-1 0,0 0,0 0,0 1,0-1,0 0,0 1,0-1,30 112,-30-88</inkml:trace>
  <inkml:trace contextRef="#ctx0" brushRef="#br0" timeOffset="2310.714">790 988,'-11'2,"0"0,0 0,0 1,1 0,-1 1,1 0,0 0,0 2,1-1,-1 1,1 0,0 1,1 0,0 0,0 1,0 0,1 1,0-1,1 1,0 1,0-1,1 1,0 0,1 0,0 0,1 1,0 0,0-1,1 1,1 0,0 0,0 10,1-16,1 0,-1-1,1 1,0 0,1-1,-1 1,1-1,-1 1,2-1,-1 0,0 1,1-1,-1-1,1 1,0 0,1-1,-1 1,1-1,-1 0,1 0,0 0,0-1,0 1,1-1,-1 0,0 0,1-1,-1 1,1-1,0 0,3 0,3 1,0 0,1-1,-1-1,1 0,-1-1,1 0,-1 0,0-2,0 1,1-1,-2-1,10-4,-15 8,-1-1,0-1,0 1,0 0,-1-1,1 0,0 0,0 0,-1 0,0-1,1 1,-1-1,0 0,0 0,0 0,-1 0,1-1,-1 1,0-1,1 0,-2 1,1-1,0 0,-1 0,0 0,0 0,0 0,0 0,-1-1,1 1,-1 0,0 0,-1 0,1-1,-1 1,1 0,-1 0,-1 0,1 0,0 0,-1 0,0 0,0 1,0-1,0 1,-3-3,-18-23,23 29,0 1,1-1,-1 0,1 1,-1-1,0 0,1 1,-1-1,1 0,-1 0,0 1,1-1,-1 0,1 0,-1 0,1 0,-1 0,1 0,-1 0,1 0,-1 0,1 0,-1 0,1 0,-1 0,1 0,-1 0,1 0,-1 0,1-1,-1 1,1 0,-1 0,0-1,1 1,-1 0,1 0,-1-1,0 1,1-1,-1 1,0 0,1-1,-1 1,0-1,0 1,1-1,-1 1,0 0,0-1,0 1,0-1,0 1,0-1,0 1,0-1,0 1,0-1,0 1,0-1,0 1,0-1,0 1,0-1,0 1,-1-1,1 1,0-1,0 1,62 15,-40-10</inkml:trace>
  <inkml:trace contextRef="#ctx0" brushRef="#br0" timeOffset="2628.431">1326 1017,'-19'24,"-16"18,-7 5,-1 1,2-3,8-5,5-4,2-9,1-3,0-2,4 1,1-4,4 0,-1-4,4 1,3-2</inkml:trace>
  <inkml:trace contextRef="#ctx0" brushRef="#br0" timeOffset="3231.218">1411 1242,'-84'256,"83"-252,1 0,0 0,-1-1,0 1,0 0,0 0,0-1,0 1,-1-1,0 1,1-1,-1 0,-1 1,1-1,0 0,-1 0,1-1,-1 1,0 0,-1 0,2-4,1 0,0 0,0-1,-1 1,1 0,0-1,0 1,0-1,0 1,1-1,-1 1,0-1,1 0,-1 1,1-1,-1 0,1 1,0-1,0 0,0 0,0 1,0-1,0 0,0 0,0 1,1-1,-1 0,1 1,-1-1,1 0,0 1,0-2,7-16,0 1,1 1,1-1,1 1,0 1,1 0,1 1,0 0,1 1,15-12,-25 23,14-17,1 2,1 0,1 2,0 0,1 1,18-8,-33 20,-3-1,0 1,1 0,0 0,-1 1,1-1,0 1,0 0,1 1,-1-1,0 1,0 0,1 0,-1 1,1 0,-1-1,0 2,1-1,-1 1,1 0,-1 0,0 0,0 1,1-1,-1 1,-1 1,1-1,0 1,0 0,2 2,-4-1,-1-1,1 1,-1 0,0 0,0 0,-1 0,1 1,-1-1,0 0,0 1,0-1,-1 1,1-1,-1 1,0-1,0 1,-1-1,0 0,1 1,-1-1,-1 0,1 1,-1-1,1 0,-1 0,-1 0,1 0,0 0,-1-1,0 1,0-1,0 0,0 1,0-1,-1-1,1 1,-1 0,0-1,0 0,0 0,0 0,0 0,0-1,-1 0,1 0,0 0,-1 0,1 0,-1-1,1 0,-1 0,1 0,-1-1,1 1,-1-1,1 0,-69-32,55 17</inkml:trace>
  <inkml:trace contextRef="#ctx0" brushRef="#br0" timeOffset="4250.176">1 283,'85'2,"1"3,0 4,-1 4,4 4,-85-16,0 1,0-1,0-1,0 1,1-1,-1 1,0-1,0-1,1 1,-1 0,0-1,0 0,0 0,0 0,0-1,0 1,0-1,0 0,3-2,-7 2,1 0,-1 0,0 0,0 0,0 1,0-1,0 0,0 0,0 0,-1 0,1 0,-1 0,1 0,-1 1,0-1,0 0,0 1,0-1,0 0,0 1,0-1,0 1,-1-1,1 1,-1 0,1 0,-1 0,1 0,-1 0,0 0,1 0,-1 0,0 0,0 1,-4-5,-38-40,35 28</inkml:trace>
  <inkml:trace contextRef="#ctx0" brushRef="#br0" timeOffset="6114.795">2343 453,'-27'53,"-172"271,67-123,111-175,21-44,4 3</inkml:trace>
  <inkml:trace contextRef="#ctx0" brushRef="#br0" timeOffset="6485.293">1976 510,'2'-2,"-1"1,1 0,-1-1,1 1,0 0,0 0,-1 0,1 1,0-1,0 0,0 1,0-1,0 1,0 0,0-1,0 1,0 0,0 0,0 1,0-1,0 0,0 1,0-1,0 1,0-1,0 1,0 0,-1 0,1 0,0 0,0 0,-1 0,1 1,-1-1,50 51,61 134,34 46,-89-147,-46-68</inkml:trace>
  <inkml:trace contextRef="#ctx0" brushRef="#br0" timeOffset="12535.208">2851 622,'-10'13,"1"1,0 0,1 1,1 0,1 0,0 1,1 0,0 0,1 0,1 0,0 6,1-13,-45 220,12-101,72-224,4 2,47-78,-23 90,-64 80,1 1,0-1,0 1,0-1,0 1,0 0,0 0,0-1,1 2,-1-1,0 0,0 0,1 1,-1-1,1 1,-1 0,1 0,-1 0,0 0,1 0,-1 0,1 1,-1-1,0 1,1-1,-1 1,0 0,0 0,1 0,-1 0,0 1,0-1,0 1,0-1,-1 1,1-1,0 1,-1 0,1 0,0 1,4 8,0 1,0 0,-1 1,-1-1,0 1,-1 0,0 0,-1 0,-1 0,0 0,0 1,-1-1,-1 0,-1 1,0-1,0 0,-1 0,-1 0,-2 4,-5 45,27-83,85-142,-79 132,-9 13,1-1,1 2,1 0,0 1,1 1,1 0,18-11,-34 24,0 0,-1 1,1-1,1 1,-1-1,0 1,0 0,0 0,1 0,-1 0,1 0,-1 0,1 1,-1-1,1 1,-1 0,1 0,-1 0,1 0,-1 0,1 0,-1 1,1-1,-1 1,1 0,-1 0,0 0,1 0,-1 0,0 0,0 1,0-1,0 1,0-1,0 1,0 0,0 0,-1 0,1 0,-1 0,1 0,-1 0,0 0,0 1,0-1,0 0,0 1,0-1,-1 1,1-1,-1 1,0-1,0 2,-19 212,25-108,0-90</inkml:trace>
  <inkml:trace contextRef="#ctx0" brushRef="#br0" timeOffset="33258.146">4065 735,'14'-14,"-11"14,-1-1,0 0,1 0,-1 0,0 0,0 0,0-1,0 1,0 0,0-1,0 0,-1 1,1-1,-1 0,1 0,-1 0,1 0,-1 0,0 0,0 0,0-1,0 1,-1 0,1 0,-1-1,1 1,-1-1,0 1,0 0,0-1,0 1,0-1,0 1,-1 0,1-1,-1 1,0 0,1-1,-1 1,0 0,0 0,-1 0,1 0,-1-1,-6 0,0 0,0 1,-1-1,1 1,-1 1,0 0,0 0,1 1,-1 0,0 0,0 1,1 0,-1 1,1 0,-1 0,1 1,0 0,-1 1,2-1,-1 1,-1 2,-15 7,2 2,0 0,1 1,0 1,2 1,0 1,1 1,0 0,2 2,-1 2,10-13,0 1,0-1,1 2,0-1,1 1,1-1,0 2,0-1,2 0,-1 6,2-14,1 0,0 1,0-1,0 0,1 0,0 1,0-1,0 0,1 0,-1 0,1 0,0-1,1 1,-1 0,1-1,0 1,0-1,0 0,1 0,0 0,-1-1,1 1,0-1,1 0,-1 0,1-1,3 3,4-1,0 0,1 0,-1-2,1 1,0-1,-1-1,1-1,0 0,0 0,0-1,-1-1,1 0,0-1,-1 0,0-1,0 0,0-1,0 0,-1-1,1 0,-2-1,1-1,-1 1,0-2,8-8,-5 6,0-1,-2 0,1-1,-1 0,-1-1,-1-1,0 1,0-1,-2-1,0 0,0 0,-2 0,0 0,-1-1,0 0,-2 0,0 0,-1 0,0-1,7 113,-4-82,2 0,-1 0,2-1,0 0,0 0,1-1,0 0,1 0,0-1,1 0,0 0,1-1,0-1,0 1,1-2,0 0,3 1,5-2,-4-5</inkml:trace>
  <inkml:trace contextRef="#ctx0" brushRef="#br0" timeOffset="33824.658">3698 340,'270'29,"-168"-15,91 0,-192-14,0 0,0 0,0 0,0 0,-1 0,1 0,0 0,0 0,0 0,0 0,-1-1,1 1,0 0,0 0,-1-1,1 1,0-1,0 1,-1-1,1 1,0-1,-1 1,1-1,-1 1,1-1,-1 0,1 1,-1-1,1 0,-1 0,0 1,1-1,-1 0,0 0,0 0,1 1,-1-1,0 0,0 0,0 0,0 0,0 1,0-1,0 0,0 0,-1 0,1 0,0 1,0-1,-1 0,1 0,-1 1,1-1,0 0,-1 0,1 1,-1-1,0 1,1-1,-1 0,1 1,-1-1,0 1,0-1,1 1,-46-40,-35-15,73 47</inkml:trace>
  <inkml:trace contextRef="#ctx0" brushRef="#br0" timeOffset="34157.873">3838 1,'80'26,"124"24,-63-40,-117-10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59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1 339,'10'-5,"7"-1,7 0,3 1,2 1,1 2,-5-4,-1-1,-1 1,1 1,1 2,2 1,0 1,1 1,0 0,-5 0</inkml:trace>
  <inkml:trace contextRef="#ctx0" brushRef="#br0" timeOffset="352.94">57 536,'10'0,"17"0,9 0,4 0,-1 0,-2 0,-3 0,-2 0,-1 0,-2 0,-1 0,-5 0</inkml:trace>
  <inkml:trace contextRef="#ctx0" brushRef="#br0" timeOffset="4757.375">735 1,'-17'329,"10"-273,4-26,-1-1,-1 1,-2-2,-1 1,-9 21,17-50,0 0,0 0,-1-1,1 1,0 0,-1 0,1 0,0 0,-1 0,1 0,0 0,-1 0,1 0,0 0,-1 0,1 0,0 0,-1 0,1 0,0 0,-1 1,1-1,0 0,-1 0,1 0,8-38,4 2,2 1,1 0,2 1,2 1,0 1,14-15,-27 38,14-21,1 1,1 1,1 1,2 2,0 0,11-6,-35 29,0 1,0 0,0-1,1 1,-1 0,0 0,1 0,-1 0,1 0,-1 0,1 1,-1-1,1 0,-1 1,1-1,0 1,-1 0,1-1,0 1,0 0,-1 0,1 0,0 0,0 1,-1-1,1 0,0 1,-1-1,1 1,-1-1,1 1,0 0,-1 0,1 0,-1 0,0 0,1 0,-1 0,0 0,0 0,1 1,-1-1,0 0,0 1,-1-1,1 1,0-1,0 1,-1 0,1-1,-1 1,1 0,-1-1,0 1,1 1,0 14,0 0,0 0,-2 0,0 0,-1 0,-1 0,0 0,-2 1,-9 59,7-32,4-37,1 0,1 0,-1 1,1-1,1 0,0 0,0 1,0-1,1 0,0 0,1 0,0 0,1 4,-3-11,1 0,-1-1,0 1,0 0,1-1,-1 1,1 0,-1-1,0 1,1 0,-1-1,1 1,0-1,-1 1,1-1,-1 1,1-1,0 1,-1-1,1 0,0 1,0-1,-1 0,1 0,0 1,0-1,-1 0,1 0,0 0,0 0,-1 0,1 0,0 0,0 0,0-1,-1 1,1 0,0 0,-1-1,1 1,0 0,0-1,-1 1,1 0,0-1,-1 1,1-1,-1 1,1-1,-1 0,1 1,-1-1,1 1,-1-1,0 0,1 0,-1 1,0-1,1 0,23-43,-1-2,1 2,2 0,3 2,1 1,1 1,3 1,36-31,-13 28,-56 41,0 0,0 1,0-1,1 1,-1-1,0 1,0 0,1-1,-1 1,0 0,1 0,-1 0,0 0,1 0,-1 0,0 1,1-1,-1 0,0 1,0-1,1 1,-1-1,0 1,0 0,0-1,0 1,1 0,-1 0,0 0,-1 0,1-1,0 2,0-1,0 0,0 0,-1 0,1 0,-1 0,1 1,-1-1,1 0,-1 0,0 1,1-1,-1 0,0 1,0-1,0 0,0 1,1 15,0 0,-2 0,0 0,0 0,-2-1,0 1,-1-1,-1 0,0 0,-6 12,-10 39,-14 130,41-141,0-50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0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28 389,'0'372,"-16"-290,10-109,10 6,50-189,-40 174,-2 4,1 1,1 0,2 1,1 0,2 2,5-7,-17 27,1 0,0 0,1 1,-1-1,1 2,1-1,-1 2,1-1,10-3,-18 8,1 0,0 0,-1 0,1 0,0 0,0 1,0-1,0 1,0 0,-1 0,1 0,0 0,0 1,0-1,0 1,0-1,-1 1,1 0,0 0,0 0,-1 1,1-1,-1 1,0-1,1 1,-1 0,0 0,0 0,0 0,0 0,0 1,0-1,-1 0,1 1,-1-1,0 1,0 0,0-1,1 3,16 161,-13-153,1-6</inkml:trace>
  <inkml:trace contextRef="#ctx0" brushRef="#br0" timeOffset="335.642">1 51,'14'5,"24"1,11 0,1-1,-2-2,-6-1,-4-1,-4 0,-4-1,-1 0,-6-1</inkml:trace>
  <inkml:trace contextRef="#ctx0" brushRef="#br0" timeOffset="933.045">678 79,'144'-21,"-143"20,1 0,0 1,0-1,0 1,0 0,0 0,0-1,0 1,-1 0,1 0,0 1,0-1,0 0,0 1,0-1,0 1,-1 0,1-1,0 1,0 0,-1 0,1 0,0 0,-1 0,1 1,-1-1,0 0,1 1,-1-1,0 1,0-1,0 1,0 0,0 0,0-1,-1 1,1 0,0 0,-1 0,0 0,1-1,-1 1,0 0,0 0,0 0,0 0,0 0,0 0,-1 0,1 0,-1 0,1-1,-1 1,0 0,0 0,0-1,0 1,-1 1,-37 39,34-39,0 1,0 0,1 0,0 0,-1 0,1 1,1 0,-1 0,1 0,0 0,0 1,0-1,1 1,0 0,0-1,0 1,1 0,0 0,-1 4,3-7,-1-1,0 0,1 1,-1-1,1 0,0 0,-1 0,1 1,0-1,1 0,-1 0,0 0,0-1,1 1,-1 0,1 0,0-1,-1 1,1-1,0 1,0-1,0 0,0 0,0 0,0 0,0 0,1 0,-1-1,0 1,0-1,1 1,-1-1,1 0,77-6,-78 5,21-3</inkml:trace>
  <inkml:trace contextRef="#ctx0" brushRef="#br0" timeOffset="3068.948">1693 474,'-110'139,"89"-109,0 0,-2-2,-1-1,-2 0,-4 1,11-11,-2 0,0-2,0 0,-2-1,0-2,0 0,-1-1,0-2,-1 0,-5-1,27-6,0-1,0 0,0 0,-1-1,1 1,0-1,-1 0,1 1,0-2,-1 1,1 0,0-1,-1 1,1-1,0 0,0 0,0 0,-1 0,1-1,0 0,1 1,-1-1,0 0,0 0,1 0,-1-1,1 1,0-1,0 1,0-1,0 0,0 1,1-1,-1 0,1 0,-1-1,1 1,0 0,0-1,4-10,0-1,1 2,0-1,1 0,0 1,1 0,1 0,0 1,1 0,0 0,1 1,0 0,1 0,0 1,1 0,8-6,-16 12,0 0,1 0,-1 0,1 0,-1 0,1 1,0 0,0 0,1 0,-1 0,1 1,0-1,-1 1,1 0,0 1,0-1,0 1,0 0,0 0,1 1,-1-1,0 1,0 0,0 1,1-1,-1 1,0 0,0 0,0 1,0-1,0 1,-1 0,1 1,0-1,-1 1,3 2,40 46,111 96,-135-130,-17-12,0 0,0 0,0-1,0 1,1-1,0-1,0 1,0-1,0-1,0 1,0-1,1 0,-1-1,1 0,1 0,7-7,-5-4</inkml:trace>
  <inkml:trace contextRef="#ctx0" brushRef="#br0" timeOffset="3730.886">1355 248,'48'-21,"-45"21,248-9,-155 11,-80-1,-11 0,0-1,-1 1,1-1,0 0,-1 0,1-1,0 1,-1-1,1 0,-1 0,1-1,-1 1,0-1,1 0,0-1,-25-23,-9 6,19 15,1-1,-1 0,1 0,0-1,1 0,-1-1,2 0,-1 0,1 0,0-1,1 0,0-1,0 0,1 1,0-2,0-1,0-12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1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1 488,'2'4,"0"-1,0 0,0 0,0 0,1 0,-1 0,1 0,0-1,0 1,0-1,0 0,0 0,1 0,-1 0,0-1,1 1,0-1,-1 0,1 0,0 0,-1 0,1-1,0 0,0 1,0-1,0-1,-1 1,1-1,0 1,0-1,-1 0,3-1,111-54,-82 28,-2-2,-1-1,-1-1,-2-2,-1-1,-2-1,-1-1,7-18,9-9,39-13,-78 75,1 0,-1 1,1-1,-1 1,1-1,0 1,-1 0,1 0,0 0,0 1,0-1,0 1,0 0,0-1,0 1,0 1,0-1,0 0,0 1,0-1,0 1,-1 0,1 0,0 0,0 0,-1 1,1-1,-1 1,1-1,-1 1,1 0,-1 0,0 0,0 0,0 1,3 7,-1 0,0 0,-1 0,0 1,-1-1,0 1,0 0,-1 0,-1-1,1 1,-2 0,0 0,0 0,-1-1,0 1,-1 0,-2 14,0-1,-2 0,-1 0,-1-1,-1 0,-1 0,-1-1,0 0,-2-1,-1-1,0 0,-2-1,0-1,-1-1,0 0,-12 7,22-19,0-1,0 0,0 0,0-1,-1 0,1 0,-1-1,0 0,1 0,-1-1,0 0,0-1,0 0,0 0,0-1,0-1,0 1,-1-1,8 0,-1 0,1-1,-1 1,1 0,0-1,0 0,0 1,0-1,1 0,-1 0,1 0,-1 0,1 0,0 0,0 0,1 0,-1-1,1 1,-1 0,1 0,0-1,0 1,1 0,-1-1,1 1,-1 0,1 0,0 0,0 0,0 0,1 0,-1 0,1 0,0 0,0 0,10-22</inkml:trace>
  <inkml:trace contextRef="#ctx0" brushRef="#br0" timeOffset="402.062">1158 150,'-11'13,"1"0,0 1,1 0,1 0,0 1,1 0,0 0,1 1,1-1,1 2,0-1,0 5,2-13,1 0,0-1,1 1,-1 0,1 0,1 0,0-1,0 1,0 0,1 0,0-1,1 0,-1 1,1-1,1 0,-1 0,1 0,1-1,-1 1,1-1,0 0,1-1,-1 1,1-1,0 0,0 0,1-1,-1 0,1 0,0 0,0-1,1 0,-1-1,0 1,1-1,0-1,-1 0,1 0,0 0,0-1,0 0,-1 0,1-1,2-1,-3 0,1-1,-1 0,1-1,-1 0,0 0,0-1,-1 0,0 0,1 0,-2-1,1 0,-1 0,1 0,-2-1,1 0,-1 0,0 0,0 0,-1-1,0 1,-1-1,2-4,1-8,0-2,-1 1,-1 0,-1-1,-1 0,0 1,-4-22,3 35,0 0,-1 1,0-1,-1 0,0 0,0 0,0 1,-1-1,0 1,-1 0,1 0,-1 0,-1 0,1 1,-1 0,0 0,-1 0,0 0,0 1,0 0,0 0,-1 1,1-1,-1 1,0 1,-1-1,-17-2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794 316,'-255'1,"85"26,131-26,29-2,1 1,0 0,0 0,-1 1,1 0,0 0,0 1,0 1,0 0,0 0,1 0,-7 4,14-6,-1 1,1-1,-1 0,1 1,-1-1,1 1,0 0,0-1,0 1,0 0,0 0,0 0,0 0,1 0,-1 0,1 0,-1 0,1 0,0 0,0 0,-1 0,2 0,-1 0,0 0,0 0,1 0,-1 0,1 0,-1 0,1 0,0 0,0 0,0 0,0-1,0 1,0 0,1-1,-1 1,1-1,0 2,68 52,56-25,73-14,-151-2,-47-14,0 1,0-1,0 0,-1 1,1-1,0 0,0 1,-1-1,1 1,0-1,-1 1,1 0,-1-1,1 1,-1 0,1-1,-1 1,1 0,-1-1,0 1,1 0,-1 0,0 0,1-1,-1 1,0 0,0 0,0 0,0 0,0-1,0 1,0 0,0 0,0 0,-1 0,1-1,0 1,0 0,-1 0,1 0,0-1,-1 1,1 0,-1-1,1 1,-1 0,1-1,-1 1,0-1,1 1,-1-1,0 1,1-1,-1 1,0-1,0 1,-141 71,49-32,-295 169,387-209,-1 0,1 1,0-1,0 0,0 0,0 0,0 1,0-1,0 1,0-1,0 1,0-1,0 1,0 0,0-1,0 1,0 0,1 0,-1 0,0-1,1 1,-1 0,0 0,1 0,-1 0,1 0,0 0,-1 0,1 1,0-1,-1 0,1 0,0 0,0 0,0 0,0 0,0 0,0 1,0-1,1 0,-1 0,0 0,1 0,-1 0,1 0,-1 0,1 0,-1 0,1 0,-1 0,1 0,0 0,0-1,0 1,130 7,-89-10,291 0,-165-26,-33 22,-117 0</inkml:trace>
  <inkml:trace contextRef="#ctx0" brushRef="#br0" timeOffset="2295.914">1330 401,'-13'17,"0"0,1 1,0 1,2 0,0 0,1 1,1 0,1 0,1 1,0 0,1 3,-53 140,25-103,33-93,10 2,0 1,2 0,1 1,1 1,2 0,0 1,2 1,20-23,1-4,-27 33,-10 15,0-1,0 0,1 1,-1 0,1-1,0 1,0 0,0 0,1 1,-1-1,1 1,0-1,0 1,0 1,0-1,1 0,-1 1,1 0,-1 0,1 0,0 1,0-1,0 1,0 0,0 1,4-1,-3 5,-1 0,0 0,0 1,-1-1,1 1,-1 0,0 1,-1-1,1 0,-1 1,0 0,0 0,-1 0,0 0,0 0,0 1,-1-1,1 4,32 127,-34-136,0 0,0 0,0 0,0 0,0 0,0 1,1-1,-1 0,0 0,1 0,-1 0,1 0,-1 0,1 0,-1 0,1 0,0 0,-1 0,1 0,0-1,0 1,0 0,0 0,0-1,0 1,0-1,0 1,0-1,0 1,0-1,0 0,0 1,0-1,0 0,0 0,1 0,-1 0,0 0,0 0,0 0,0 0,0 0,1 0,-1-1,0 1,0 0,0-1,0 1,0-1,0 0,0 1,0-1,0 0,0 1,0-1,91-132,-68 93,-16 25,1 0,0 1,0 0,2 0,-1 1,2 0,0 1,0 0,7-3,-18 14,0 0,1 0,-1 0,0 1,0-1,1 1,-1-1,0 1,1-1,-1 1,0 0,1 0,-1-1,1 1,-1 0,0 0,1 0,-1 1,1-1,-1 0,0 1,1-1,-1 0,0 1,0 0,1-1,-1 1,0 0,0-1,0 1,0 0,1 0,-1 0,-1 0,1 0,0 0,0 0,0 1,0-1,-1 0,1 0,-1 1,1-1,-1 0,1 1,-1-1,0 1,13 66,-4 96,-2-130,-1 0,-2 0,-1 1,-2 0,-2-1,-3 24,0-35,-2-4</inkml:trace>
  <inkml:trace contextRef="#ctx0" brushRef="#br0" timeOffset="3934.256">2177 880,'5'20,"1"15,0 7,-6 1,-3-2,0-3,-1-3,1-3,-4-7,-1-3,1-5</inkml:trace>
  <inkml:trace contextRef="#ctx0" brushRef="#br0" timeOffset="4353.64">2121 880,'33'-9,"21"-4,7 1,-9 7,-7 5,-11 6,-12 8,-9 6,-13-1,-5 2,-7-3,-6 0,-5-2,-4 0,-1-3,-1-2,0-5,4-2</inkml:trace>
  <inkml:trace contextRef="#ctx0" brushRef="#br0" timeOffset="6001.821">1246 175,'126'11,"-107"-6,0-2,0 0,0-1,0-1,0-1,1-1,-1 0,0-2,0 0,3-2,118-9,-139 15,0-1,0 0,0 0,0 0,-1 0,1 0,0 0,0-1,0 1,0 0,-1 0,1 0,0-1,0 1,0 0,-1-1,1 1,0-1,-1 1,1-1,0 1,-1-1,1 0,0 1,-1-1,1 0,-1 1,0-1,1 0,-1 0,1 1,-1-1,0 0,0 0,1 0,-1 0,0 1,0-1,0 0,0 0,0 0,0 0,0 1,0-1,0 0,-1 0,1 0,0 0,-1 1,1-1,0 0,-1 0,1 1,-1-1,1 0,-1 0,-34-42,31 39,-82-70,59 55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30,'5'-5,"11"-1,7 0,6 1,1 1,2 2,-1 1,-1 1,0 0,-1 0,0 0,0 0,-1 1,-5-1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1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0,'-38'34,"-13"15,-3 0,9-3,11-11</inkml:trace>
  <inkml:trace contextRef="#ctx0" brushRef="#br0" timeOffset="166.132">0 0,'53'29,"22"14,3 0,-11-8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31,'19'0,"16"-5,7-2,1 1,-2 1,-3 2,-4 0,-2 2,-7 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8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1,'22'148,"-18"-98,-1 1,-3 0,-2 0,-3 0,-6 27,-1 5,12-84</inkml:trace>
  <inkml:trace contextRef="#ctx0" brushRef="#br0" timeOffset="434.022">113 1,'625'0,"-576"5,-31 1</inkml:trace>
  <inkml:trace contextRef="#ctx0" brushRef="#br0" timeOffset="786.623">0 623,'39'-5,"36"-2,10 1,-4 1,-11 2,-13 0,-11-2,-9-2,-5 1,-4 1,-2 2,0 1,-1 1,-3 1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86,'43'0,"34"-5,8-1,-5 0,-12 1,-12 2,-12 1,-7 1,-11 5,-10 2</inkml:trace>
  <inkml:trace contextRef="#ctx0" brushRef="#br0" timeOffset="1771.517">508 30,'0'-5,"5"-1,6 0,6 1,5 1,4 2,2 1,-4 1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17,'0'-1,"0"0,-1 0,1 0,-1 0,1 0,-1 0,1 1,-1-1,0 0,1 0,-1 1,0-1,1 0,-1 1,0-1,0 1,0-1,0 1,0-1,1 1,-1 0,0-1,0 1,0 0,0 0,0 0,0 0,0 0,0 0,0 0,0 0,0 0,0 0,0 1,0-1,0 0,0 0,0 1,0-1,0 1,1-1,-1 1,0-1,0 1,0 0,1-1,-1 1,0 0,1 0,-1-1,1 1,-1 0,1 0,-1 0,1 0,-1 0,1 0,0 0,0 0,-1 0,1-1,0 2,-127 207,105-179,-1-1,-1-1,-1-2,-1 0,-2-2,0-1,-2-1,-18 10,45-29,0-1,0 0,0 0,0 0,0 0,0 0,-1-1,1 1,-1-1,1 0,-1 0,0 0,1-1,-1 1,0-1,1 0,-1 0,0 0,0-1,1 1,-1-1,0 0,1 0,-1 0,1 0,-1-1,1 1,0-1,0 0,0 0,-1 0,2 0,-1-1,0 1,0-1,1 0,0 0,-1 0,1 0,0 0,0 0,0-2,2-5,-1-1,1 1,1-1,0 0,1 1,0-1,0 1,1 0,0 0,1 0,0 0,1 1,0-1,1 1,-1 0,2 1,-1-1,1 1,4-8,61-75,-70 88,0 1,1-1,-1 1,1 0,0 0,0 0,-1 0,1 1,1-1,-1 1,0-1,0 1,0 0,1 0,-1 1,1-1,-1 1,0 0,1 0,-1 0,1 0,-1 0,0 1,1-1,-1 1,0 0,1 0,-1 0,0 1,0-1,1 2,96 100,-24-18,-56-67,0-2,1-1,1 0,1-2,0 0,0-1,22 6,-43-17,-1 0,1-1,-1 1,1 0,0-1,-1 1,1-1,0 0,-1 0,1 1,0-1,0 0,-1-1,1 1,0 0,-1 0,1-1,0 1,-1-1,1 1,0-1,-1 0,1 1,-1-1,1 0,-1 0,0 0,1 0,-1-1,0 1,1-1,5-13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0 237,'419'-58,"-430"57,-1-1,1 0,-1-1,1 0,0 0,0-1,1-1,-1 0,1 0,0-1,0-1,1 1,-1-1,2-1,-1 0,1 0,0-1,1 0,0 0,0-1,1 1,0-2,1 1,0-1,1-6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5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0 254,'15'0,"14"0,7 0,2 0,-1 0,-1 0,-3 0,-1 0,-2 0,-1 0,-1-4,0-3,0 1,-5-3,-6-1</inkml:trace>
  <inkml:trace contextRef="#ctx0" brushRef="#br0" timeOffset="246.167">227 1,'-15'38,"-4"37,1 11,3-5,5-12,3-12,4-11,6-14,4-12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1 586,'3'-29,"1"1,1 0,1 0,2 0,1 1,1 0,1 1,7-10,-1-2,-10 20,1 1,1 0,1 0,1 1,0 0,1 1,0 0,1 1,1 1,12-10,-25 22,1-1,-1 1,1-1,0 1,0 0,-1-1,1 1,0 0,0 0,0 1,0-1,0 0,0 1,0-1,1 1,-1-1,0 1,0 0,0 0,0 0,1 0,-1 1,0-1,0 1,0-1,0 1,0 0,0-1,0 1,0 0,0 0,0 1,0-1,-1 0,1 1,-1-1,1 1,-1-1,1 1,-1-1,0 1,1 0,-1 0,0 0,0 0,-1 0,1 0,0 2,6 14,-1 0,-1 0,-1 1,0 0,-1 0,-1 0,-1 0,-1 5,-1-23,0 1,0 0,1 1,-1-1,1 0,-1 0,1 0,0 0,0 0,0 0,0 1,0-1,1 0,-1 0,1 0,-1 0,1 0,0 0,-1 0,1 0,0 0,0 0,1 0,-1-1,0 1,1 0,-1-1,1 1,-1-1,1 0,0 1,-1-1,1 0,0 0,0 0,0 0,0 0,0-1,0 1,0 0,0-1,0 0,0 1,2-1,9-8,-1 0,0 0,0-1,-1 0,0-1,-1-1,0 0,0 0,-1-1,0-1,27-30,132-130,-114 134,-53 38,0 0,0 1,0-1,1 0,-1 0,0 1,0-1,1 1,-1-1,0 1,1-1,-1 1,0 0,1 0,-1 0,1 0,-1 0,0 0,1 0,-1 0,1 0,-1 1,0-1,1 0,-1 1,0 0,1-1,-1 1,0 0,0-1,0 1,0 0,0 0,0 0,0 0,0 0,0 0,0 0,0 0,0 1,-1-1,1 0,0 0,-1 1,-8 94,0-55,-8 32,12-62,0 0,1 1,0 0,1 0,1-1,-1 1,2 0,0 0,0 0,1 0,1 0,0 0,3 9,22 9,-11-22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21,'-5'73,"28"138,-19-189,0-1,-2 1,0 0,-1-1,-2 1,0 0,-1 0,-1-1,-3 8,6-28,1 0,-1-1,0 1,0 0,0-1,0 1,0-1,0 1,0 0,0-1,0 1,0 0,0-1,0 1,0 0,-1-1,1 1,0-1,0 1,-1 0,1-1,-1 1,1-1,0 1,-1-1,1 1,-1-1,1 1,-1-1,1 0,-1 1,1-1,-1 0,0 1,1-1,-1 0,1 0,-1 1,0-1,1 0,-1 0,0 0,1 0,-1 0,0 0,1 0,-1 0,0 0,1 0,-1 0,1-1,-1 1,0 0,1 0,-1-1,1 1,-1 0,0-1,1 1,-17-38,15 11,2 1,1-1,1 0,1 1,2 0,0-1,2 1,0 1,2 0,1 0,1 1,1 0,2 0,0 2,2-2,-12 15,0 1,1-1,0 1,0 1,1-1,0 1,0 0,1 0,0 0,0 1,1 0,-1 1,5-3,-10 8,0-1,0 1,0 0,0 0,0 0,0 0,0 0,0 0,0 0,0 1,0-1,0 1,-1 0,1-1,0 1,0 0,0 0,-1 0,1 0,-1 0,1 1,-1-1,1 0,-1 1,0-1,1 1,-1-1,0 1,0 0,0-1,0 1,-1 0,1 0,0 1,17 67,-17-32,10 46,-5-78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49,'38'-5,"28"-6,7-1,-5 1,-8 2,-15 9,-14 7,-13 4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1,'-94'118,"80"-96,-2 0,0-1,-1-1,-1-1,-1 0,-1-1,-4 1,-55 40,46-33,-1-2,-2-1,0-1,-18 6,-32-9,84-19,0 1,0-1,0-1,0 1,0 0,0 0,0-1,0 1,0-1,0 0,0 1,1-1,-1 0,0 0,0 0,1 0,-1-1,1 1,-1 0,1-1,-1 1,1-1,0 1,0-1,0 0,0 1,0-1,0 0,0 0,1 0,-1 0,0 1,1-1,0 0,-1 0,1 0,0 0,0 0,0 0,0 0,1-1,3-13,0 1,1-1,1 1,0 1,1-1,1 1,0 0,1 1,0 0,2 0,-1 1,1 0,1 1,5-4,-14 10,0 0,0 1,1 0,0-1,0 1,0 1,0-1,0 0,1 1,0 0,0 0,-1 1,2-1,-1 1,0 0,0 0,1 1,-1 0,1 0,-1 0,1 0,-1 1,1 0,-1 0,1 0,0 1,-1 0,1 0,-1 1,0-1,1 1,-1 0,0 1,3 1,117 114,74-12,-180-100,-3-4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1 931,'84'-145,"-84"144,1-1,-1 1,1 0,-1-1,1 1,0 0,-1-1,1 1,0 0,0 0,0 0,0 0,0 0,0 0,0 0,1 0,-1 0,0 0,0 1,1-1,-1 0,1 1,-1-1,0 1,1 0,-1-1,1 1,-1 0,1 0,-1 0,1 0,-1 0,1 0,-1 0,1 1,-1-1,0 0,1 1,-1-1,0 1,1 0,-1-1,0 1,1 0,-1 0,0 0,0 0,0 0,0 0,0 0,0 0,0 0,0 1,-1-1,1 0,0 1,-1-1,1 0,-1 1,1-1,-1 1,58 155,-45-108,33 245,-42-267,-2-1,0 1,-2-1,-1 1,-1-1,-1 1,-2-1,0 0,-2 0,-1-1,0 0,-2 0,-11 19,20-42,0 0,0 1,0-1,0 0,0 1,-1-1,1 0,-1 0,0 0,1 0,-1 0,0-1,0 1,0 0,0-1,0 1,-1-1,1 0,0 0,-1 0,1 0,0 0,-1-1,1 1,-1-1,0 1,1-1,-1 0,1 0,-1 0,1 0,-1-1,1 1,-1-1,1 1,-1-1,1 0,-1 0,1 0,0 0,-1 0,1-1,0 1,0-1,0 0,0 1,0-1,1 0,-1 0,0 0,1 0,0 0,-1-1,1 1,0 0,0-1,0 0,-1-12,0 0,2 0,0-1,0 1,2 0,-1 0,2 0,0 1,1-1,1 1,0-1,1 1,5-9,-2 0,24-66,4 1,3 2,4 1,4 3,4 2,42-50,-82 115,0 0,1 0,0 1,1 1,1 0,0 1,1 1,0 0,1 1,0 1,0 0,1 1,0 1,16-3,-31 9,1 1,0 0,-1 1,1-1,0 0,-1 1,1 0,-1 0,1 0,-1 0,1 1,-1-1,0 1,0 0,0 0,0 0,0 0,0 0,0 1,-1-1,1 1,-1 0,0 0,0 0,0 0,0 0,0 0,-1 1,0-1,1 1,-1-1,0 1,-1-1,1 1,0-1,-1 1,0 0,0-1,0 1,-1 0,1-1,-1 1,0-1,0 1,-1 2,-8 29,-1-1,-2 0,-1-1,-2 0,-2-1,0-1,-10 10,18-26,0-1,0-1,-2 0,1 0,-2-1,0-1,0 0,-1-1,0 0,-1-1,-7 3,9-5,10-5,-1 1,1-1,-1 0,1 0,-1-1,0 1,0-1,1 0,-1 1,0-2,0 1,0 0,0-1,-1 0,1 0,0 0,0 0,0-1,0 0,0 0,0 0,0 0,1 0,-1-1,0 0,1 1,-9-10</inkml:trace>
  <inkml:trace contextRef="#ctx0" brushRef="#br0" timeOffset="402.061">1299 705,'-27'3,"1"1,0 2,0 0,0 1,1 2,0 1,0 0,1 2,1 1,0 1,1 1,0 1,1 0,-6 9,21-20,1 0,0 1,1 0,-1 0,1 0,0 0,1 0,-1 1,1 0,0 0,1 0,0 0,0 0,1 0,-1 1,2-1,-1 0,1 1,0-1,0 1,1-1,0 0,1 1,-1-1,1 0,1 0,-1 0,1 0,0-1,1 1,0-1,0 0,0 0,1 0,0 0,0-1,4 4,-3-5,0 0,0 0,1 0,-1 0,1-1,0 0,0-1,0 1,1-1,-1-1,1 1,-1-2,1 1,-1-1,1 0,-1 0,1-1,-1 0,0 0,1 0,-1-1,0-1,0 1,0-1,0 0,0-1,3-2,5-3,0 0,0-1,-1-1,-1-1,0 0,0 0,-1-1,-1-1,0 0,-1 0,3-7,-3 3,0-2,-2 1,0-1,-1-1,-1 1,-1-1,0 0,0-15,-5 28,0 1,-1 0,1-1,-1 1,-1 0,1 0,-1 0,-1 0,1 0,-1 0,0 1,-1-1,1 1,-1 0,-1 0,1 0,-1 1,0-1,0 1,0 0,-1 1,0-1,-3-1,-14-6</inkml:trace>
  <inkml:trace contextRef="#ctx0" brushRef="#br0" timeOffset="674.113">1609 762,'-5'53,"-6"22,-1 3,1-12</inkml:trace>
  <inkml:trace contextRef="#ctx0" brushRef="#br0" timeOffset="918.064">1694 282</inkml:trace>
  <inkml:trace contextRef="#ctx0" brushRef="#br0" timeOffset="1189.021">1863 1045,'10'-37,"1"1,2 1,2 0,1 1,14-22,-1 29,-29 27,1 0,0 0,0 0,0 0,-1 0,1 0,0 0,0 1,0-1,-1 0,1 0,0 1,0-1,-1 1,1-1,0 1,-1-1,1 1,-1-1,1 1,-1-1,1 1,-1 0,1-1,-1 1,1 0,-1 0,0-1,1 1,-1 0,0 0,0-1,0 1,1 0,-1 0,0 0,0-1,0 1,0 0,0 0,-1 0,1 0,2 57,6 42,-7-97,0 0,0-1,0 1,0-1,1 1,-1-1,1 0,-1 1,1-1,0 0,0 0,0 0,0 0,0 0,0-1,0 1,1-1,-1 1,1-1,-1 0,1 0,-1 0,1 0,0-1,-1 1,1-1,0 1,0-1,0 0,-1 0,1 0,0-1,5-1,0 0,0-1,0 0,-1 0,1-1,-1 0,0 0,0 0,-1-1,1 0,-1-1,0 0,0 0,-1 0,0 0,0-1,0 0,-1 0,0 0,0 0,-1-1,0 0,1-4,13-20,66-158,-76 172</inkml:trace>
  <inkml:trace contextRef="#ctx0" brushRef="#br0" timeOffset="1517.426">2766 0,'7'83,"-4"0,-7 73,0-35,-24 136,-3-5,31-240</inkml:trace>
  <inkml:trace contextRef="#ctx0" brushRef="#br0" timeOffset="1755.139">2428 621,'34'0,"34"5,16 1,-1 0,-6-1,-11-2,-12-1,-6 0,-5 3,-6 1,-5 0,-7-1</inkml:trace>
  <inkml:trace contextRef="#ctx0" brushRef="#br0" timeOffset="2073.029">3473 621,'-23'8,"-1"0,0 0,1 2,0 0,0 2,1 0,1 2,0 0,-17 16,37-29,0 0,-1-1,2 1,-1 0,0 0,0 0,0 0,0 0,0 0,1 0,-1 1,1-1,-1 0,1 0,-1 0,1 1,-1-1,1 0,0 1,0-1,0 0,0 0,0 1,0-1,0 0,0 1,1-1,-1 0,0 1,1-1,-1 0,1 0,-1 0,1 0,0 1,-1-1,1 0,0 0,0 0,0 0,0 0,0-1,0 2,58 26,-39-20,-16-7,-1 0,1 0,0 0,0 0,-1 1,1 0,-1 0,1 0,-1 0,0 0,0 1,0 0,0-1,0 1,-1 0,1 0,-1 0,0 1,0-1,0 1,0-1,-1 1,1-1,-1 1,0 0,0 0,0 0,-1 0,1-1,-1 1,0 0,0 0,0 0,-1 0,0 0,1 0,-1 0,0-1,-1 1,0 1,-2 4,-1-1,0-1,0 1,-1-1,0 1,0-2,-1 1,0-1,0 0,0 0,-1-1,0 0,0 0,0-1,0 0,-1-1,0 1,0-2,0 1,0-1,0-1,0 0,-7 1,-8-2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23,'5'2,"90"32,-93-33,0 0,0 0,0 1,0-1,0 1,0-1,0 1,0-1,-1 1,1 0,-1 0,1 0,-1 0,0 0,0 0,0 1,0-1,0 0,0 0,0 1,-1-1,1 0,-1 1,0-1,0 1,0-1,0 1,0-1,0 0,-1 1,1-1,-1 0,0 1,0-1,1 0,-2 1,1-1,-1 1,-21 26,-8 24,33-50,0 0,1-1,-1 1,1-1,-1 1,1-1,0 0,0 0,0-1,0 1,1 0,-1-1,0 0,1 0,-1 0,1 0,-1-1,1 1,-1-1,1 0,-1 0,1 0,-1 0,1-1,-1 1,2-1,2 1,52-1,-33 0</inkml:trace>
  <inkml:trace contextRef="#ctx0" brushRef="#br0" timeOffset="2582.489">510 249,'19'-12,"0"1,1 1,1 0,0 2,0 0,0 1,1 1,0 2,0 0,1 1,-1 1,7 1,102 40,-165-80,24 31,0-2,1 1,1-1,0 0,0-1,1 0,1 0,0-1,-3-12,1 2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01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349 177,'-27'8,"1"0,0 2,0 2,1 0,0 1,1 2,1 0,0 2,-7 7,22-16,-1-1,2 1,-1 1,1 0,0 0,1 0,0 1,0 0,1 0,1 0,0 1,0-1,1 1,0 0,1 0,0 0,1 1,0-1,1 0,0 1,0-1,2 0,-1 0,2 4,-1-5,1 0,0 0,0 0,1-1,0 1,0-1,1 0,0 0,1-1,0 0,1 0,-1 0,1-1,1 0,0 0,-1 0,2-1,-1-1,1 1,0-1,0-1,0 0,1 0,0-1,-1 0,1-1,0 0,1 0,-1-1,0 0,0-1,0 0,1-1,-1 0,8-2,-1-5,0 0,-1 0,0-2,-1 0,0-1,-1 0,0-1,0-1,-1 0,-1-1,-1 0,0-1,0 0,-2-1,0 0,-1-1,0 1,-1-2,-1 1,-1-1,-1 1,0-1,-1-1,-1 1,-1 0,0-13,-3 21,0 0,0 0,0 0,-2 0,1 1,-1-1,0 1,-1 0,0 0,-1 1,0-1,0 1,-1 1,0-1,0 1,0 0,-1 1,0 0,-1 0,1 0,-1 1,0 1,-2-1,9 4,-1 0,1 0,0 0,0 0,-1 1,1-1,-1 1,1 0,-1-1,1 1,0 0,-1 0,1 1,-1-1,1 1,-1-1,1 1,0 0,-1-1,1 1,0 0,0 1,0-1,0 0,0 1,0-1,0 1,0 0,-12 13</inkml:trace>
  <inkml:trace contextRef="#ctx0" brushRef="#br0" timeOffset="333.77">857 459,'-1'5,"-4"22,1-1,2 1,1 0,0-1,2 1,3 13,15-90,48-262,-57 273,2 1,1 1,2 0,2 1,1 1,11-14,-29 47,1 1,-1-1,0 1,1-1,-1 1,1 0,0-1,-1 1,1 0,0-1,0 1,0 0,0 0,0 0,0 0,0 0,0 0,0 0,0 0,1 0,-1 1,0-1,1 1,-1-1,0 0,1 1,-1 0,1-1,-1 1,1 0,-1 0,1 0,-1 0,1 0,-1 0,0 0,1 1,-1-1,1 0,-1 1,1-1,-1 1,0 0,1-1,-1 1,0 0,0 0,0 0,1 0,3 18,-2 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02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0 227,'48'-5,"40"-6,15-6,3-1,-1-1,-9-2,-6 1,-10 1,-7 2,-8 0,-5 3,-8-1,-8 2,-1 3,-4 3,-9 3</inkml:trace>
  <inkml:trace contextRef="#ctx0" brushRef="#br0" timeOffset="2648.589">85 481,'57'-22,"225"-52,-166 38,-35 7,2 5,0 2,2 5,0 3,0 4,35 2,-95 8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12,'341'0,"-234"-12,-89 13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13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0,'24'5,"27"1,10 0,-1-1,-5-2,-8-1,-7 0,-10-2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1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368 345,'0'611,"0"-599</inkml:trace>
  <inkml:trace contextRef="#ctx0" brushRef="#br0" timeOffset="349.294">1 288,'67'10,"27"3,7-1,-4-2,-14-3,-11-3,-13-2,-12-1,-9-1,-1 0,-3-1,-1 1,-8-6,-2 0,-1-1,-3 7,-6 8,-5 2</inkml:trace>
  <inkml:trace contextRef="#ctx0" brushRef="#br0" timeOffset="602.124">85 966,'34'9,"44"-6,14-3,1-3,-6-4,-13-2,-14 1,-7 2,-9 1,-6 3,-6 1,-7 0</inkml:trace>
  <inkml:trace contextRef="#ctx0" brushRef="#br0" timeOffset="1150.035">989 1022,'1'74,"-14"167,7-217,0-23,6-21,4-1,1-1,1 0,1 1,1 0,0 1,2 0,0 0,1 1,3-3,-2 3,1 0,0 1,1 0,2 1,-1 1,2 0,0 1,1 1,0 0,1 2,1 0,11-4,-15 9,-11 3,0 1,0-1,1 1,-1 0,1 1,0 0,0 0,0 0,0 0,0 1,0 0,1 0,-1 1,0 0,0 0,1 0,-1 1,0 0,0 0,1 0,-1 1,0 0,-1 0,1 1,0 0,-1 0,2 1,-5-2,0 1,-1-1,1 1,-1 0,0 0,0 0,0 0,0 0,0 0,-1 0,1 0,-1 0,0 0,0 0,0 0,0 0,-1 0,1 0,-1 0,1 0,-1 0,0 0,-1 0,1 0,0-1,-1 1,1 0,-1-1,0 1,0-1,0 0,0 1,0-1,-1 0,1 0,-2 0,-99 54,14-45,64-11</inkml:trace>
  <inkml:trace contextRef="#ctx0" brushRef="#br0" timeOffset="1835.249">2174 486,'-89'134,"71"-102,-1-1,-2 0,-1-2,-1 0,-4 1,11-17,1-1,-2-1,0 0,0-1,-1-1,0-1,0 0,-1-1,-14 2,29-7,-1-1,0 0,1 0,-1 0,0-1,0 0,1 0,-1 0,0 0,0-1,1 0,-1 0,1 0,-1 0,1-1,-1 0,1 0,0 0,-1 0,1-1,0 1,1-1,-1 0,1-1,-1 1,1 0,0-1,0 0,0 0,1 0,-1 0,1 0,0 0,0-1,0-1,-1-1,1-1,0 1,0-1,0 0,1 0,0 0,1 0,0 0,0 0,1 0,0 0,0 0,1 0,0 1,0-1,1 1,0-1,0 1,0 0,6-7,-8 11,1-1,0 1,0 0,0-1,1 1,-1 0,1 0,-1 1,1-1,0 1,0-1,0 1,1 0,-1 0,0 0,1 1,-1-1,1 1,0 0,-1 0,1 0,0 0,0 1,0-1,-1 1,1 0,0 0,0 1,0-1,0 1,-1 0,2 0,11 7,-1 0,-1 0,0 2,0-1,0 2,-2 0,9 9,3 1,1 3,2-1,1-2,1 0,0-2,1-1,1-2,1-1,0-1,13 2,-21-8,-21-6,0 0,0-1,0 1,0-1,1 0,-1 0,0 0,0 0,1 0,-1-1,1 1,-1-1,0 0,1 0,-1 0,1-1,-1 1,0-1,1 0,-1 0,0 0,0 0,0 0,0-1,0 0,0 1,0-1,0 0,0 0,-1-1,1 0,8-14</inkml:trace>
  <inkml:trace contextRef="#ctx0" brushRef="#br0" timeOffset="2219.949">1722 261,'340'0,"-289"-6,-50 5,0 1,0 0,0 0,0-1,-1 1,1-1,0 1,0-1,0 1,-1-1,1 1,0-1,-1 0,1 0,0 1,-1-1,1 0,-1 0,1 1,-1-1,0 0,1 0,-1 0,0 0,0 0,1 0,-1 0,0 0,0 0,0 1,0-1,0 0,0 0,0 0,-1 0,1 0,0 0,0 0,-1 0,1 0,-1 1,1-1,-1 0,1 0,-1 0,1 1,-1-1,0 0,1 1,-1-1,0 0,-61-46,56 44,0 0,0 0,0 0,1-1,0 0,-1 0,1 0,1-1,-1 0,1 0,0 0,0 0,-2-5,4 6,0-1,0 0,1 0,0 0,0 0,0 0,1 0,0 0,0 0,0 0,0 0,1 0,0 0,0 1,0-1,2-4,3-9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06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529 457,'45'-22,"0"2,1 2,1 2,1 3,0 1,1 2,-43 9,-2 0,0 0,0 0,0 0,0 1,0-1,0 1,1 0,-1 0,0 1,0-1,0 1,0 0,0 0,0 0,0 0,-1 1,4 1,-24 26,-16-5,-1-2,-1-1,-1-2,0-2,-2-1,0-1,-37 8,-334 85,409-108,1 1,-1-1,1 1,0-1,-1 1,1-1,-1 1,0-1,1 1,-1 0,1-1,-1 1,0-1,1 1,-1 0,0 0,0-1,0 1,1 0,-1-1,0 1,0 0,0 0,0-1,0 1,0 0,-1-1,1 1,0 0,0 0,0-1,-1 1,1 0,0-1,-1 1,1-1,0 1,-1 0,1-1,-1 1,1-1,-1 1,1-1,-1 1,0-1,1 1,-1-1,1 0,-1 1,0-1,1 0,-1 0,0 0,0 1,1-1,-1 0,0 0,1 0,-1 0,0 0,0 0,1 0,-1 0,0 0,0-1,1 1,-1 0,0 0,1-1,-1 1,34 10,1-2,0 0,0-3,1 0,0-3,-1-1,1-1,16-3,127 5,-177-3,0 1,0 0,0 0,1 0,-1 0,0 0,0 0,0 0,1 0,-1 1,0-1,0 0,0 1,0-1,0 1,0-1,1 1,-1-1,0 1,-1 0,1-1,0 1,0 0,0 0,0 0,-1 0,1 0,0 0,-1 0,1 0,0 0,-1 0,0 0,1 0,-1 0,0 1,1-1,-1 0,0 0,0 0,0 1,0-1,0 0,0 0,-1 0,1 0,0 1,0-1,-1 0,1 0,-1 0,1 0,-1 0,1 0,-1 0,-1 1,-5 8,-1 0,-1-1,0 0,0-1,-1 0,1 0,-2-1,1 0,-1-1,-1 0,-16 12,-466 302,434-263,58-55,1-1,0 1,0 0,0 0,0-1,0 1,0 0,0 0,1 0,-1 0,1 0,-1 0,1 0,0 0,0 0,-1 0,2 0,-1 0,0 0,0 0,1 0,-1 0,1 0,-1 0,1 0,0-1,0 1,0 0,0 0,0-1,0 1,0 0,1-1,-1 1,0-1,1 0,-1 1,2 0,8 2,0 1,-1-1,2-1,-1 0,0-1,1 0,-1 0,1-2,-1 1,1-1,0-1,-1 0,1-1,-1 0,1 0,-1-2,0 1,10-6,291-109,-241 95,-53 18</inkml:trace>
  <inkml:trace contextRef="#ctx0" brushRef="#br0" timeOffset="722.013">783 1304,'273'-336,"-64"51,-208 284,23-33,-24 34,0-1,1 1,-1-1,1 1,-1-1,1 1,-1 0,1-1,-1 1,1 0,-1-1,1 1,-1 0,1 0,-1-1,1 1,0 0,-1 0,1 0,-1 0,1 0,0 0,-1 0,1 0,0 0,-1 0,1 0,-1 0,1 1,0-1,-1 0,1 0,-1 1,1-1,-1 0,1 1,-1-1,1 0,-1 1,1-1,-1 1,0-1,1 1,-1-1,0 1,1-1,-1 1,0-1,1 1,-1 0,0-1,0 1,0-1,0 1,0 0,1-1,-1 1,0-1,-1 1,1 0,0-1,2 12,0 0,-2 0,1-1,-1 1,-1 0,0 0,-1-1,0 1,-1 0,-1 2,-8 48,9 137,3-196,-1 0,1 1,1-1,-1 0,0 0,1 0,0 0,0 0,0 0,0 0,0 0,0 0,1 0,-1 0,1 0,0-1,0 1,0-1,0 0,0 1,1-1,-1 0,1 0,-1 0,1-1,0 1,0-1,0 1,0-1,0 0,0 0,0 0,0-1,0 1,0-1,0 1,1-1,-1 0,0-1,0 1,0 0,1-1,-1 0,0 1,0-1,0-1,0 1,0 0,0-1,13-9,-2 0,1-1,-2 0,1-1,-2-1,0 0,-1-1,0 0,-1-1,0 0,5-15,12-14,163-299,-122 256,-67 87,0 1,0 0,1 0,-1 0,0 0,0 1,0-1,0 0,0 0,0 0,0 1,0-1,0 1,0-1,-1 1,1-1,0 1,0-1,0 1,0 0,-1-1,1 1,0 0,-1 0,1 0,0 0,-1-1,1 1,-1 0,0 0,1 0,-1 0,0 0,1 0,-1 0,0 0,0 0,0 0,0 0,0 0,0 1,0-1,0 0,0 0,-1 0,1 0,0 0,-1 0,1 0,-1-1,1 1,-1 0,1 0,-1 0,0 0,0 0,-60 376,60-358,-1-6,1 0,0 0,1 0,0 0,1 0,1-1,0 1,1 0,0-1,1 1,0-1,5 8,27 8,-16-21</inkml:trace>
  <inkml:trace contextRef="#ctx0" brushRef="#br0" timeOffset="1170.022">2137 1021,'-17'73,"2"1,3 0,4 0,2 50,12-157,2 1,2 0,1 1,1-1,2 2,1 0,1 1,17-23,-24 36,2 1,-1 1,2 0,-1 0,2 1,0 1,1 0,0 1,0 0,1 1,1 1,0 0,0 1,0 1,1 0,0 1,1 1,-1 1,16-2,-29 7,0 0,0 0,0 0,0 0,0 1,-1 0,1 0,0 0,-1 0,1 0,-1 1,0-1,1 1,-1 0,-1 0,1 0,0 1,-1-1,1 1,-1-1,0 1,-1 0,1-1,0 1,-1 0,0 0,0 0,0 1,-1-1,1 0,-1 0,0 0,0 0,0 1,-1-1,0 0,1 0,-1 0,-1 0,1 0,-1 0,1 0,-1-1,0 1,0 0,-1 0,-1 2,0 0,0-1,-1 0,1 1,-1-1,0-1,-1 1,1-1,-1 0,0 0,0-1,0 1,0-1,-1-1,1 1,-1-1,1 0,-1-1,0 1,0-2,0 1,0-1,0 1,0-2,0 1,0-1,-4-1,-18-27,21 11</inkml:trace>
  <inkml:trace contextRef="#ctx0" brushRef="#br0" timeOffset="5792.116">1235 288,'282'-11,"90"-53,-329 56,-57 5,0-1,0 0,0-1,1 0,-1-2,1 1,1-1,-1-1,1 0,1-1,-4-3,10 8,-2 0,1 0,-1 0,1-1,-1 0,1 0,1-1,-1 0,1 0,0 0,0 0,1-1,0 0,0 0,1 0,0 0,-3-8,5-1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36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686 510,'-34'-51,"33"51,1 0,-1 0,0 0,0 0,0 0,0 0,0 0,1 0,-1 1,0-1,0 0,0 0,1 1,-1-1,0 1,0-1,1 1,-1-1,0 1,1-1,-1 1,1 0,-1-1,0 1,1 0,0-1,-1 1,1 0,-1 0,1-1,0 1,0 0,-1 0,1 0,0 0,0-1,0 1,0 0,0 0,0 0,0 0,0 0,0-1,0 1,1 0,-1 0,0 0,-14 190,-40 239,-98 185,96-309,54-289,1 1,0-1,2 1,0-1,0 0,2 1,3 12,14 102,-17-129,-1 0,1-1,1 0,-1 0,0 1,0-2,1 1,-1 0,1-1,0 1,-1-1,1 0,0-1,0 1,0 0,-1-1,1 0,0 0,0 0,0-1,0 1,0-1,-1 0,1 0,0 0,-1 0,1-1,1-1,21-1,204-15,-11 4,-93 12,59-22,116-6,-78 20,95-8,-70-6,29 13,-116-2,1 7,57 10,-42-1,1311-2,-1273 28,38-57,-27 0,536 30,317-1,-752-27,141 14,151-5,-162-9,268 27,-335-30,-24 32,-361-1,0 0,0-1,0 1,1-1,-1 0,0-1,0 1,0-1,1 0,-1 0,0-1,0 1,-1-1,1 0,0-1,0 1,-1-1,0 0,1 0,-1 0,0 0,-1-1,1 0,0 0,-1 0,0 0,0 0,0-1,-1 1,1-1,-1 0,0 0,0-3,1-20,-2-1,-1 0,-2 0,-1 1,-1-1,-1 1,-4-10,0-9,-22-122,4-1,28-54,10 159,-8 55,0 1,-1-1,-1 0,1 0,-2 0,1 0,-2 0,1 0,-1 0,-1 0,0-2,-28-226,23 193,2-1,2 1,2-1,2-11,-4-100,1 140,-1 0,0 0,-2 0,0 0,-1 1,0 0,-2 0,0 1,0-1,-1 2,-1-1,-7-6,12 17,0 0,0 0,-1 0,1 1,-1 0,0 0,0 0,0 1,-1 0,1 0,0 0,-1 1,1 0,-1 0,0 1,1 0,-1 0,1 0,-1 1,0 0,1 1,0-1,-1 1,1 0,0 1,-1 0,-45 7,-159 23,-120-22,-88 8,44 8,-97-17,48 9,-10 6,-65 2,-209 4,-426-31,593 28,255-28,-231 11,-135 24,-94 22,-4-18,116-10,-565-30,1088-16,103 28,15-1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42.2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306 441,'31'329,"-17"-225,-12-37,-3-1,-2 1,-4-1,-2 0,-4-1,-2 0,-16 41,26-89,-74 294,-24 224,68-267,7-27,6-122,22-118,0 0,-1 0,1 0,0 0,0 0,0 0,0 0,0 0,0 0,0 0,0 0,0 0,0 0,1 0,-1 0,0 0,1 0,-1 0,1 0,-1 0,1 0,-1 0,1-1,-1 1,1 0,0 0,0-1,-1 1,1 0,0-1,0 1,0-1,0 1,0-1,-1 1,1-1,0 0,0 0,0 1,0-1,0 0,0 0,0 0,0 0,0 0,1 0,-1 0,0 0,0 0,0-1,54-21,-42 15,46-15,1 2,1 3,0 2,1 4,0 2,51-1,80-13,300-20,-11 21,36-12,357-42,-203 17,-281 40,-9-7,-79 15,53-24,-57 12,86-11,-62 6,-73-12,-132 19,1 4,1 6,23 4,108-20,-53-1,-1-1,-193 30,-1-1,0 0,0 1,0-1,1 0,-1-1,0 1,0-1,0 1,0-1,0 0,0 0,0 0,0-1,0 1,0-1,-1 0,1 1,0-1,-1 0,0 0,1-1,-1 1,0-1,0 1,0-1,-1 1,1-1,-1 0,1 0,-1 0,0 0,0 0,0 0,0 0,-1 0,1 0,-1 0,0-1,0 1,0 0,-1-2,-29-168,0-26,2-38,1 39,-49-129,63 265,-50-175,16 58,0-3,-19-26,52 167,14 36,-1 1,0-1,0 1,0-1,0 1,-1-1,0 1,0 0,0 0,0 0,0 0,-1 0,0 0,0 1,0-1,0 1,-1 0,1 0,-1 0,0 1,1-1,-1 1,-1 0,1 0,0 0,-1 0,-102 22,45-3,-267 40,-233 7,191-36,-7 0,-400 41,157-5,-180 26,246-31,93-29,98-2,1 28,170-29,-42 4,10-4,83 0,30-26,-86 10,12 8,436-38,-191 14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09:34.1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17578 2069,'14'5,"1"-1,0 0,0 0,0-2,0 0,0 0,14-2,-6 2,600 0,76-2,-396 30,-20-2,421-29,-534-26,139 25,-167-25,54 26,-171 1</inkml:trace>
  <inkml:trace contextRef="#ctx0" brushRef="#br0" timeOffset="2624.705">19018 2182,'17'56,"6"113,-13-106,-3 0,-4 1,-1 0,-6 25,3 23,6 112,44-80,-23-8,-25-133,-1 0,1 0,0 0,0-1,0 1,0-1,0 1,0-1,1 1,-1-1,1 1,0-1,0 0,0 0,0 0,0 0,0-1,1 1,-1 0,0-1,1 1,-1-1,1 0,0 0,-1 0,1 0,0-1,0 1,0-1,1 1,91-14,-50 3,381 4,-274-38,-29 24,-121 19,1 0,-1-1,1 1,-1-1,1 0,-1 0,0 0,0 0,0 0,0 0,0-1,-1 1,1 0,-1-1,1 0,-1 1,0-1,0 0,0 1,-1-1,1 0,0 0,-1 0,0 0,0 0,0 0,0 0,0-1,-17-86,14 79,-23-166,-19-32,16-17,29-112,-15 297,3 29</inkml:trace>
  <inkml:trace contextRef="#ctx0" brushRef="#br0" timeOffset="34751.189">19018 3056,'-7'-4,"0"0,-1 0,1 1,-1 0,1 0,-1 1,0 0,0 0,-1 1,1 0,0 0,0 1,-1 0,-4 1,-2-1,-2-3,-1 1,1 1,0 1,-1 0,1 1,-1 1,1 1,0 0,0 2,1 0,-1 0,1 1,0 2,0-1,1 2,0 0,1 0,0 2,0 0,1 0,0 1,-1 3,-124 227,-46 267,172-485,-2 0,0-1,-2-1,0 0,-2-1,0-1,-1-1,-1 0,-1-2,-1 0,0-1,-22 11,17-12,15-8,-1 1,0-2,0 0,0 0,-1-1,0-1,0 0,-13 1,-133 8,8 31,119-27,17-10,1 1,0 0,0 1,0 1,1 0,1 1,0 0,0 1,1 1,2-1,1 1,0 0,1 0,1 1,0 0,0 0,2 0,0 1,0 0,2 0,-1 2,-24 150,0 4,0-30,26-115,0-1,-2 1,-1-1,-2 0,0 0,-5 10,-72 199,81-226,0 0,0 0,1 0,0 0,1 0,0 0,0 0,1 0,0 1,0-1,0 0,2 1,-1-1,1 0,0 0,0 0,1-1,0 1,0 0,1-1,0 0,5 7,130 95,-126-103,0 0,-1 1,0 1,0 0,0 1,-1 0,-1 0,0 1,0 1,0 0,-2 0,1 1,-2 0,1 0,-2 1,1-1,-2 2,0-1,0 1,-2-1,2 6,-7 19,0 0,-3 0,-1 0,-2-1,-1 0,-2-1,-2 0,-1-1,-1 0,-3-1,0-1,-9 9,-41 93,49-96,-12 24,3 1,3 1,3 2,-4 24,-28 152,47 15,10-150,-4-68,12 106,0-106,2 0,1-1,2-1,11 20,-20-45,0 0,1 0,0 0,1-1,0 0,1-1,0 0,1-1,0 0,1 0,0-1,7 3,-2-2,-10-5,1 1,0-1,0 0,0 0,1-1,-1 0,1-1,0 0,0 0,1-1,-1 0,0 0,1-1,-1-1,1 0,-1 0,1 0,-1-1,1-1,-1 0,0 0,6-2,91-61,-87 51,0 0,1 2,0 1,1 0,1 2,6-2,9 1,1 3,1 0,0 3,-1 1,1 2,13 2,78-11,-83-3,0-3,0-1,-2-2,0-3,-2-1,0-2,4-6,136-93,-168 117,0 1,0 0,1 1,-1 1,1 0,0 1,0 1,1 0,11 1,254 3,-113-49,-120 27,0-3,-2-1,-1-3,12-10,32-19,-57 35,-2-1,-1-1,-1-2,-1-1,-2-1,24-30,-32 34,-1-1,0-1,-2-1,-1 0,-1 0,-1-2,-2 1,6-23,-10 22,-4 19,0 0,0 0,1 0,0 0,0 0,1 1,0-1,0 1,1 0,1 0,-1 1,2-1,112-82,-44 40,-66 41,0 0,-1-1,-1 0,1 0,-2-1,1 0,-1-1,-1 1,0-1,-1 0,0 0,-1 0,0-1,19-53,92-150,-109 202,-1-1,0 1,-1-1,-1 1,0-1,-1 0,0 0,-1 0,-1 0,-1-9,5-96,0 105,2-1,-1 1,0 0,-1-1,-1 0,0 1,-1-1,-1 0,0 0,-1 0,-1 1,0-1,-2 0,1 1,-2 0,0 0,-1 0,0 0,-9-13,-156-196,79 36,8 19,76 157,0-1,1 0,1-1,0 0,0 0,2 0,0 0,0-1,2 0,-1 1,2-1,0 0,1 0,1 0,0 0,0 0,2 0,0 1,1-1,0 1,1 0,1 0,0 0,1 1,0 0,1 0,6-7,197-150,-194 156,-5 7,-1-2,0 1,-1-1,1-1,-2 0,0 0,0-1,-1-1,0 1,-1-1,0 0,-1-1,2-6,1-10,-2 0,-1-1,-1 0,-2 0,-1 0,-1-13,24-128,-25-81,-26 109,24 106,3-1,1 0,1 0,9-36,-9 67,0-1,-1 0,0 0,0 0,-1 0,0 0,0 0,-1 0,0 0,-1 0,1 0,-2 0,1 0,-1 0,0 0,-1 1,1-1,-2 1,1-1,-1 1,0 0,-1 0,1 1,-1-1,-1 1,1 0,-1 1,0-1,0 1,-1 0,1 1,-2-1,-4-2,0 1,0 0,-1 0,0 2,0 0,0 0,-1 1,1 1,-1 0,1 0,-1 2,0 0,-11 1,-94 30,113-31</inkml:trace>
  <inkml:trace contextRef="#ctx0" brushRef="#br0" timeOffset="42775.375">20175 3028,'-5'-4,"0"0,-1 1,0 0,0 0,0 1,0 0,0 0,0 0,-1 1,1 0,-1 0,1 0,-1 1,1 0,-58-12,-69-95,106 86,20 14,-1 1,1 1,-1-1,0 1,0 0,0 1,-1 0,0 0,0 1,0 0,0 1,-3-1,-5 4,0-1,0 2,1 0,-1 1,1 1,-1 1,1 0,1 1,-1 0,1 2,0 0,0 0,-4 5,-43 20,27-16,13-4,-1-2,0-1,0 0,-1-2,0 0,-1-2,1-1,-25 2,-105-2,142-5</inkml:trace>
  <inkml:trace contextRef="#ctx0" brushRef="#br1" timeOffset="49942.768">19639 3113,'-3'-2,"0"0,0 0,0 1,0-1,-1 1,1-1,0 1,-1 0,1 1,-1-1,1 0,-1 1,1 0,-1 0,1 0,-1 0,1 1,-1-1,1 1,-1 0,1 0,0 0,-1 1,1-1,0 1,0-1,0 1,0 0,0 0,0 1,1-1,-1 1,1-1,0 1,-1 0,1 0,0 0,1 0,-1 0,0 0,1 0,0 1,0-1,0 1,1-3,-1 0,1 1,1-1,-1 0,0 0,0 1,0-1,1 0,-1 0,0 1,1-1,-1 0,1 0,0 0,-1 0,1 0,0 0,0 0,-1 0,1 0,0 0,0 0,0-1,0 1,0 0,0 0,1-1,-1 1,0-1,0 1,0-1,0 0,1 1,-1-1,0 0,0 0,1 0,-1 0,0 0,1 0,-1 0,0 0,0-1,1 1,-1-1,60-14,-57 15,0-2,0 1,0 0,0-1,0 0,0 0,0 0,-1 0,1 0,-1-1,1 0,-1 0,0 0,0 0,0 0,-1 0,1-1,-1 0,0 1,0-1,1-3,-4 5,0 0,0 0,0 0,0 1,0-1,-1 0,1 0,0 1,-1-1,0 1,1-1,-1 1,0 0,0 0,0 0,0 0,0 0,0 0,0 0,0 1,0-1,0 1,0-1,0 1,-1 0,1 0,0 0,0 0,0 0,-1 1,1-1,0 0,0 1,-2 0,-78 31,80-31,0 0,0 0,0 0,0 1,1-1,-1 0,0 1,1-1,-1 1,1 0,-1 0,1-1,0 1,0 0,0 0,0 0,0 0,0 0,0 0,1 1,-1-1,1 0,0 0,-1 0,1 1,0-1,0 0,1 0,-1 0,0 1,1-1,-1 0,1 0,0 0,0 0,0 0,0 1,1 0,1 0,-1 0,0-1,1 1,0-1,-1 0,1 0,0 0,0 0,0 0,0-1,1 1,-1-1,0 0,1 0,-1 0,1-1,-1 1,1-1,-1 1,1-1,-1 0,1-1,-1 1,1-1,-1 1,1-1,-1 0,0 0,0-1,1 1,-1-1,0 1,0-1,0 0,0 0,-1 0,1-1,0 1,-1-1,0 1,1-1,-1 0,0 0,-1 0,1 0,0 0,0-2,-3 2,1 0,-1 1,1-1,-1 1,0-1,0 1,0-1,-1 1,1-1,0 1,-1 0,0 0,1 0,-1 0,0 0,0 0,0 0,0 0,-1 1,1-1,0 1,-1 0,1 0,-1 0,1 0,-1 0,1 0,-1 1,0-1,1 1,-1 0,0 0,1 0,-1 0,0 0,0 0,1 1,-1-1,0 1,1 0,-1 0,1 0,-1 0,1 0,0 1,-1-1,1 1,-13 9</inkml:trace>
  <inkml:trace contextRef="#ctx0" brushRef="#br1" timeOffset="50980.974">20344 2605,'5'15,"1"13,1 8,2 2,1-1,-2-1,-2-3,-2-1,3-7,1-2,-2-1,-1 1,-2 1,-1 2,-6-4,-3-11,1-7</inkml:trace>
  <inkml:trace contextRef="#ctx0" brushRef="#br1" timeOffset="51329.487">20316 2520,'29'-7,"0"2,0 1,0 1,1 2,-1 0,1 2,-1 2,0 0,14 5,-40-7,1-1,0 1,-1 0,1 0,-1 1,0-1,0 1,1-1,-1 1,0 0,0 0,0 1,-1-1,1 1,-1-1,1 1,-1 0,0 0,0 0,0 0,0 0,0 0,-1 1,0-1,1 0,-1 1,-1-1,1 1,0 0,-1-1,0 1,0-1,0 1,0 0,0-1,-1 1,0-1,1 1,-1 0,-1-1,1 0,0 1,-1-1,0 0,0 0,0 0,0 0,-8 9,-1-1,0 0,-1-1,0 0,0-1,-1 0,0-1,-1 0,0-2,0 1,0-2,-1 0,0 0,0-1,-10 0,1-1</inkml:trace>
  <inkml:trace contextRef="#ctx0" brushRef="#br1" timeOffset="63346.914">19555 5709,'-8'-6,"0"0,0 1,0 0,-1 0,0 1,0 0,0 0,0 1,-1 0,1 1,-1 0,0 0,1 1,-1 1,0-1,0 2,0-1,1 1,-1 1,0 0,1 0,-1 1,1 0,0 1,0-1,0 2,0 0,1 0,-6 5,-20 10,14-9,0 1,1 1,0 0,1 2,1 0,0 1,1 0,0 2,9-8,0-1,0 1,1 1,0-1,1 1,0 0,1 0,1 0,-1 1,2-1,-1 1,2 0,-1 0,2 0,0 0,0 0,1 0,0-1,1 1,1 0,0-1,0 1,1-1,1 1,2 2,1-1,1 0,0 0,1-1,0 0,1-1,0 0,1 0,0-1,0-1,1 0,1-1,-1-1,1 0,1 0,-1-1,14 3,-12-4,0-1,1 0,-1-1,1-1,-1 0,1-2,0 0,0 0,-1-2,1 0,0-1,-1 0,6-3,-15 4,0 0,-1 0,1-1,-1 0,1 0,-1 0,0-1,0 0,0 0,-1-1,0 1,1-1,-2 0,1-1,-1 1,1-1,-1 0,-1 0,1 0,-1-1,-1 1,1-1,-1 1,0-1,0 0,-1 0,0 0,0 0,-1 0,1 0,-2 0,1-1,-1 1,0 0,-1 0,1 1,-1-1,-1 0,1 1,-2-4,-3 1,0-1,-1 1,0 1,0 0,-1 0,0 0,0 1,-1 1,1-1,-2 2,1-1,-1 1,1 1,-1 0,-6-1,63 31,-23-20,0-2,1 0,-1-2,1-1,-1 0,12-3,-15 2,5 0</inkml:trace>
  <inkml:trace contextRef="#ctx0" brushRef="#br1" timeOffset="70050.395">18679 5568,'-1'-1,"0"-1,0 0,0 1,-1-1,1 1,0 0,-1-1,1 1,-1 0,1 0,-1 0,0 0,1 0,-1 0,0 0,0 1,0-1,0 1,1-1,-1 1,0 0,0-1,0 1,0 0,0 1,0-1,0 0,0 0,0 1,0-1,-1 1,0 0,0-1,0 0,0 1,1-1,-1 1,0 0,0 0,1 0,-1 0,0 1,1-1,-1 1,1-1,0 1,-1 0,1 0,0 0,0 0,0 1,1-1,-1 0,0 1,1-1,0 1,-1-1,1 1,0 0,0 0,1 0,-1-1,1 1,-1 0,1 0,0 0,0 0,0 0,0 0,1 0,-1 0,5 0,-1 0,1 0,0 0,0-1,0 1,0-1,1 0,-1-1,0 0,1 1,0-2,-1 1,1-1,-1 1,1-1,-1-1,1 1,0-1,-1 0,1-1,-1 1,0-1,5-2,29-41,-38 43,-1 1,1 0,-1 0,1 0,-1 0,1-1,-1 1,0 0,0-1,0 1,1 0,-1 0,0-1,-1 1,1 0,0-1,0 1,0 0,-1 0,1-1,-1 1,1 0,-1 0,1 0,-1 0,0 0,0-1,1 1,-1 0,0 1,0-1,0 0,0 0,0 0,0 0,0 1,-1-1,1 1,0-1,0 1,0-1,-1 1,0-1,-4 2,1 0,-1 0,1 0,-1 0,1 1,0 0,-1 0,1 1,0-1,0 1,1 0,-1 0,1 1,-1 0,1-1,0 1,0 1,1-1,-1 0,1 2,-1-3,3-2,-1 0,0 0,1 0,-1 0,0 1,1-1,-1 0,1 1,0-1,-1 1,1 0,0-1,0 1,0 0,0 0,1-1,-1 1,0 0,1 0,-1 0,1 0,-1 0,1 0,0 0,0 0,0 0,0 0,1 0,-1 0,0 0,1 0,-1 0,1 0,0 0,0-1,-1 1,1 0,0 0,1-1,-1 1,0 0,0-1,1 1,-1-1,1 0,-1 0,1 1,0-1,-1 0,1 0,0 0,0-1,0 1,0 0,0-1,1 0,1 0,-1-1,1 1,-1-1,1 0,-1 0,1 0,-1-1,0 1,0-1,0 0,0 0,0 0,0 0,0 0,-1-1,1 1,-1-1,1 0,-1 0,0 0,0 0,0 0,-1 0,1 0,-1-1,0 1,0 0,1-4,-2 6,0 0,-1 1,1-1,0 0,0 1,-1-1,1 0,0 1,-1-1,1 1,0-1,-1 0,1 1,-1-1,1 1,-1-1,1 1,-1 0,0-1,1 1,-1-1,1 1,-1 0,0 0,1-1,-1 1,0 0,1 0,-1 0,0 0,1 0,-1 0,0 0,0 0,1 0,-1 0,0 0,1 0,-1 0,0 1,1-1,-1 0,0 0,1 1,-1-1,1 1,-1-1,0 0,1 1,-1-1,1 1,-1-1,-7 7</inkml:trace>
  <inkml:trace contextRef="#ctx0" brushRef="#br2" timeOffset="84934.852">18679 5370,'92'-144,"61"-145,-111 188,34-48,-20-48,1 28,23-23,9-62,-5 22,-51 94,46-46,-74 172</inkml:trace>
  <inkml:trace contextRef="#ctx0" brushRef="#br2" timeOffset="86624.309">18708 5315,'21'-88,"14"-81,-29 36,-4 131,-1 0,1 0,0 1,0-1,0 1,0-1,1 1,-1 0,0 0,1 0,-1 0,0 0,1 0,-1 1,1-1,-1 1,1 0,0-1,-1 1,1 0,-1 1,1-1,-1 0,1 1,-1 0,1-1,-1 1,0 0,1 0,-1 0,0 1,0-1,1 0,-1 1,0 0,1 0,4 2,97 42,-19-16,-84-30,1 0,0 0,-1 0,1 1,0-1,-1 1,1-1,0 1,-1 0,1 0,-1-1,1 1,-1 0,1 0,-1 0,0 1,0-1,1 0,-1 0,0 1,0-1,0 1,-1-1,1 1,0-1,0 1,-1 0,1-1,-1 1,1 0,-1-1,0 1,0 0,0-1,0 1,0 0,0 0,0-1,0 1,-1 0,1-1,-1 1,1 0,-1-1,0 1,0-1,1 1,-1-1,0 1,0-1,-1 1,1-1,0 0,0 0,-1 0,1 0,0 0,-1 0,0 1,-196 117,82-34,89-68,17-15</inkml:trace>
  <inkml:trace contextRef="#ctx0" brushRef="#br2" timeOffset="110826.031">17607 4665,'18'47,"2"-1,2-1,2-1,15 19,-32-52,6 11,-1-6,-2 0,0 1,-1 0,-1 0,0 1,-1 0,-1 0,-1 1,3 17,-9-36,1 0,0 0,0 0,-1 0,1 0,0 0,0 0,-1 0,1 0,0 0,0 0,-1 0,1 0,0 0,0 0,-1 0,1 0,0 0,0 0,-1 0,1 0,0 0,0 1,-1-1,1 0,0 0,0 0,0 0,-1 0,1 1,0-1,0 0,0 0,0 1,-1-1,1 0,0 0,0 0,0 1,0-1,0 0,0 0,0 1,0-1,0 0,0 0,0 1,0-1,0 0,-12-23,-48-206,43 99,15 124,0 1,1 0,-1-1,1 1,0-1,0 1,1-1,-1 1,1-1,1 1,-1-1,1 0,0 1,0-1,1 1,-1 0,1-1,0 1,1 0,-1 0,1 0,0 1,0-1,1 1,-1-1,1 1,0 0,0 0,0 1,1-1,-1 1,1 0,0 0,0 1,0-1,0 1,1 0,-1 1,0-1,5 0,-5 3,0-1,0 1,0 0,-1 1,1-1,0 1,-1 0,1 0,-1 0,1 1,-1-1,0 1,0 0,0 0,-1 1,1-1,-1 1,0 0,0 0,0 0,0 0,-1 0,1 1,-1-1,0 1,-1 0,1 2,12 19,-4-11</inkml:trace>
  <inkml:trace contextRef="#ctx0" brushRef="#br2" timeOffset="111992.196">18115 4721,'-17'73,"-13"63,29-127,-1 0,1 0,1 1,0-1,0 0,1 0,0 0,0 0,1 0,0-1,1 1,0 0,1-1,-1 0,6 8,-7-11,1-1,0 1,0-1,0 0,1 0,-1 0,1 0,0-1,0 1,1-1,-1 0,0 0,1-1,0 1,0-1,0 0,0-1,0 1,0-1,0 0,0 0,1 0,-1-1,0 0,1 0,-1 0,4-1,-3-2,0 1,-1-1,0 0,1 0,-1 0,0-1,-1 0,1 0,-1 0,0 0,0-1,0 1,0-1,-1 0,0 0,0-1,0 1,-1-1,1 1,-1-1,-1 0,1 0,-1 0,0 0,-1 0,1 0,-1 0,0 0,-1 0,1 0,-1 0,0 0,-1 0,1 0,-1 1,0-1,-1 0,0 1,-1-3,-57-45,60 52,0 1,0-1,0 0,0 0,0 0,1 0,-1 0,0 0,0 0,1 0,-1 0,1 0,-1 0,1 0,-1 0,1-1,0 1,-1 0,1 0,0 0,0-1,0 1,0 0,0 0,0-1,0 1,1 0,-1 0,0-1,1 1,-1 0,1 0,-1 0,1 0,-1 0,1 0,0 0,0 0,-1 0,1 0,0 0,0 0,0 0,0 1,0-1,0 0,51-28,-32 20,-2 1</inkml:trace>
  <inkml:trace contextRef="#ctx0" brushRef="#br2" timeOffset="112778.091">18454 4468,'0'24,"0"22,0 8,0 0,0-5,0-5,0-6,0-5,0-2,0-3,0 0,5-6,1-1,0-5</inkml:trace>
  <inkml:trace contextRef="#ctx0" brushRef="#br2" timeOffset="113226.132">18595 4214,'14'28,"5"20,-1 6,-3-1,-5-5,-3-6,-4-5,-1-9</inkml:trace>
  <inkml:trace contextRef="#ctx0" brushRef="#br2" timeOffset="113627.135">18567 4157,'24'-19,"12"-7,6 2,-5 9,-4 7,-7 11,-4 3,-5 7,-6 5,-4 5,-4 3,-7 2,-8 1,-6-5,-5-5,1-7</inkml:trace>
  <inkml:trace contextRef="#ctx0" brushRef="#br2" timeOffset="115316.495">17466 4552,'0'0,"1"-1,-1 1,0 0,1 0,-1 0,0 0,1 0,-1 0,0 0,1-1,-1 1,1 0,-1 0,0 0,1 0,-1 1,0-1,1 0,-1 0,0 0,1 0,-1 0,0 0,1 0,-1 1,0-1,1 0,-1 0,0 1,1-1,-1 0,0 0,0 1,0-1,1 0,-1 0,0 1,0-1,0 0,1 1,-1-1,0 0,0 1,0-1,0 1,0-1,0 0,0 1,0-1,0 0,0 1,0-1,0 0,0 1,0-1,0 1,-1-1,38-9,106-74,-36 17,-106 66,0-1,0 1,0 0,0 0,0-1,-1 1,1-1,0 1,0-1,-1 1,1-1,0 1,0-1,-1 1,1-1,-1 0,1 1,-1-1,1 0,-1 0,1 1,-1-1,1 0,-1 0,0 0,0 0,1 1,-1-1,0 0,0 0,0 0,0 0,0 0,0 0,0 0,0 1,-1-1,1 0,0 0,0 0,-1 0,1 0,-1 1,1-1,0 0,-1 0,1 1,-1-1,0 0,1 1,-1-1,0 1,1-1,-1 0,0 1,0 0,1-1,-1 1,0-1,0 1,0 0,0 0,1-1,-1 1,0 0,0 0,0 0,0 0,-63-10,39 9</inkml:trace>
  <inkml:trace contextRef="#ctx0" brushRef="#br1" timeOffset="123780.136">21558 5793,'-2'2,"0"-1,1 0,-1 1,1-1,-1 0,1 1,-1 0,1-1,0 1,0 0,0 0,0 0,0 0,0 0,1-1,-1 2,0-1,1 0,0 0,-1 0,1 0,0 0,0 0,0 0,1 0,-1 0,0 0,1 0,0 2,37 195,-31-149,-2 1,-2 0,-2 0,-4 22,1 20,-1-60,-1 1,-2-2,-1 1,-1 0,-2-2,-1 1,-2-1,-11 19,-88 118,9-51,77-87,-2-1,-1-2,-1-1,-2-1,0-2,-11 5,31-19,-1-2,0 1,-1-2,1 0,-1 0,-1-2,1 1,-1-2,1 0,-9 0,22-3,-1 0,0 0,1 0,-1 0,0-1,1 1,-1-1,0 1,1-1,-1 1,1-1,-1 0,1 0,-1 0,1 0,0 0,0 0,-1 0,1 0,0-1,0 1,0 0,0-1,0 1,0-1,1 1,-1-1,0 1,1-1,-1 0,1 1,0-1,-1 1,1-1,0 0,0 0,0 1,0-1,0 0,1 1,-1-2,17-76,-14 70,21-164,-24 173,1 1,0-1,-1 0,1 1,-1-1,1 0,-1 0,1 1,0-1,-1 0,1 0,0 0,-1 0,1 0,0 0,-1 0,1 0,0 0,-1 0,1 0,-1 0,1 0,0-1,-1 1,1 0,-1 0,1-1,0 1,-1 0,1-1,-1 1,1-1,-1 1,1-1,-1 1,0-1,1 1,-1-1,0 1,1-1,-1 1,0-1,1 0,-1 1,0-1,0 1,0-1,0 0,0 1,0-1,0 0,0 1,0-1,0 0,0 1,0-1,0 1,0-1,0 0,-1 1,1-1,0 1,-1-1,1 0,-1 1,13 10,53 50,2-4,2-2,18 7,103 29,-189-90,-1 0,1 0,0 1,0-1,-1 0,1 0,0 0,0 1,-1-1,1 0,0 1,-1-1,1 1,-1-1,1 1,0-1,-1 1,1-1,-1 1,1-1,-1 1,0 0,1-1,-1 1,1 0,-1-1,0 1,0 0,0 0,1-1,-1 1,0 0,0 0,0-1,0 1,0 0,0 0,0-1,0 1,-1 0,1 0,0-1,0 1,-1 0,1 0,0-1,-1 1,1-1,0 1,-1 0,1-1,-1 1,1-1,-1 1,0-1,1 1,-1-1,1 1,-1-1,0 0,1 1,-1-1,0 0,0 1,1-1,-1 0,0 0,0 0,-54 16,-190-9,142-9,75 2,4 0</inkml:trace>
  <inkml:trace contextRef="#ctx0" brushRef="#br1" timeOffset="125102.756">21191 5427,'40'3,"1"0,-1-3,1-1,-1-2,0-2,0-2,7-3,-34 7,1-1,-1-1,0 0,-1-1,1 0,-1-1,0-1,-1 1,0-2,0 0,-1 0,0-1,0 0,-1-1,-1 0,0 0,0-1,-1 0,-1 0,0-1,0 1,3-14,-4 12,0 3,-1 0,0 0,0 0,-1-1,-1 1,0-1,-1 1,0-1,0 0,-1 1,-1-1,0 0,-1-5,2 16,-1 0,1 0,0 0,0 0,-1 0,1 0,0 0,-1 0,1 0,-1 0,1 0,-1 0,0 1,1-1,-1 0,0 0,0 1,1-1,-1 1,0-1,0 0,0 1,0-1,0 1,0 0,0-1,1 1,-1 0,0 0,0-1,0 1,-1 0,1 0,0 0,0 0,0 0,0 1,0-1,0 0,0 0,0 1,1-1,-1 0,0 1,0-1,0 1,0-1,0 1,0 0,1-1,-1 1,0 0,1-1,-1 1,0 0,1 0,-1 0,-36 52,30-36,1 1,0 0,2 0,0 1,1-1,1 1,0 0,2 0,0 0,1-1,3 16,-2-25,0-1,1 1,0 0,0-1,1 0,0 0,0 0,1-1,0 1,1-1,-1 0,1 0,1-1,-1 0,1 0,0 0,1-1,-1 0,1-1,0 0,0 0,0 0,1-1,-1 0,1-1,0 0,0 0,0-1,0 0,0-1,0 0,0 0,0-1,0 0,-1 0,7-3,7-4,-1-1,1-1,-2-1,0-1,0-1,-1-1,0 0,-2-2,1 0,-2 0,0-2,-1 0,-1-1,-1 0,7-15,16-45,-36 79,0 1,-1-1,1 0,0 1,-1-1,1 0,0 1,-1-1,1 0,-1 1,1-1,-1 0,1 0,-1 0,1 1,-1-1,1 0,-1 0,1 0,-1 0,1 0,-1 0,1 0,-1 0,1 0,-1 0,1 0,-1 0,1-1,-1 1,1 0,-1 0,1 0,-1-1,1 1,0 0,-1-1,1 1,-1 0,1-1,0 1,-1 0,1-1,0 1,0-1,-1 1,1 0,0-1,0 1,-1-1,1 1,0-1,0 1,0-1,0 1,0-1,0 1,0-1,0 1,0-1,0 1,0-1,0 1,0-1,1 0,-30 31,24-25,0 0,0 1,1-1,-1 1,1 0,1 0,-1 0,1 1,0-1,0 1,1 0,0-1,0 1,1 0,0 0,0 0,0 1,1-1,0 0,1 0,0 0,0 0,0 0,1 0,0 0,0 0,0-1,1 1,0-1,1 1,0-1,-1 0,5 4,1-3,1-1,0 1,0-2,1 1,-1-2,1 1,0-1,1-1,-1 0,1-1,-1 0,1 0,0-1,-1-1,1 0,0-1,0 0,-1-1,1 0,-1-1,0 0,1 0,-1-2,8-3,-4 1,0 0,0 0,0-2,-1 0,0 0,-1-2,0 1,-1-2,0 0,-1 0,0-1,-1 0,0-1,-1 0,-1 0,0-1,-1 0,-1-1,0 0,-1 0,-1 0,0 0,-1-1,-1 1,0-4,-2 18,0 0,0 0,-1 0,1 0,0 0,-1 0,1 0,-1 0,1 0,-1 0,0 0,0 0,0 1,0-1,0 0,0 1,-1-1,1 0,0 1,-1 0,1-1,-1 1,0 0,1 0,-1 0,0 0,0 0,0 0,0 0,0 1,0-1,0 1,0-1,0 1,0 0,0 0,0-1,0 2,0-1,0 0,0 0,0 1,0-1,0 1,0-1,0 1,0 0,1 0,-1 0,0 0,0 0,1 0,-1 1,1-1,-1 1,1-1,-1 1,1-1,0 1,0 0,-1 0,-4 11,1 0,0 1,1-1,0 1,1 0,0 0,2 0,-1 1,2-1,0 0,0 0,3 15,1-12,1 0,0 0,2-1,0 0,0 0,1 0,1-1,1 0,0-1,10 11,-7-8,-5-4,2-1,0 0,0 0,1-1,0-1,1 0,0 0,1-1,0-1,1 0,-1 0,4 0,6-1</inkml:trace>
  <inkml:trace contextRef="#ctx0" brushRef="#br1" timeOffset="127514.112">21727 4581,'73'16,"-20"-8,0-4,0-1,0-3,30-4,202-25,-173 46,-144-51,21 27,1-1,0 0,0-1,1 0,0-1,1 0,0 0,0-1,1 1,1-2,0 1,0-1,1 0,1 0,0-1,0 1,1-1,1 0,0 1,1-1,0 0,1 0,1 0,0-2,5-3</inkml:trace>
  <inkml:trace contextRef="#ctx0" brushRef="#br0" timeOffset="134068.027">18679 1363,'-461'286,"234"-132,197-137,22-14,-1 1,1 0,0 1,1 0,-1 0,1 0,0 1,0 0,0 1,1-1,0 1,1 1,-1-1,1 2,4-8,1 0,-1 0,1 0,0 0,-1 0,1 0,0 0,0 0,0 0,0 0,0 1,0-1,0 0,0 0,0 0,1 0,-1 0,0 0,1 0,-1 0,1 0,-1 0,1 0,-1 0,1 0,0 0,-1 0,1-1,0 1,0 0,0 0,0-1,-1 1,1-1,0 1,0-1,0 1,0-1,0 1,0-1,1 0,-1 0,0 1,0-1,0 0,0 0,0 0,1 0,52-7,-28-3</inkml:trace>
  <inkml:trace contextRef="#ctx0" brushRef="#br0" timeOffset="134337.472">19272 1448,'-185'86,"5"7,-26 27,-108 93,313-213,-1 0,1 0,0 0,0 1,0-1,-1 1,1-1,0 1,0-1,0 1,0 0,0-1,0 1,0 0,0 0,0 0,1 0,-1 0,0 0,0 0,1 0,-1 0,1 0,-1 0,1 0,-1 0,1 1,0-1,-1 0,1 0,0 0,0 1,0-1,0 0,0 0,0 1,0-1,1 0,-1 0,0 1,1-1,-1 0,1 0,-1 0,1 0,-1 0,1 0,0 0,0 0,-1 0,1 0,1 0,13 4</inkml:trace>
  <inkml:trace contextRef="#ctx0" brushRef="#br0" timeOffset="134587.879">19977 1419,'-78'52,"-152"100,-49 15,181-121,-57 37,155-83,1 0,0 0,0 0,0 0,0 0,0 0,-1 0,1 0,0 0,0 0,0 0,0 0,0 1,-1-1,1 0,0 1,0-1,-1 1,1-1,0 1,-1-1,1 1,0-1,-1 1,1-1,-1 1,1 0,-1 0,1-1,-1 1,1 0,-1 0,0-1,1 1,-1 0,0 0,0 0,0 0,1-1,-1 1,0 0,0 0,0 0,0 0,-1 0,1-1,0 1,0 0,0 0,-1 0,1-1,0 1,-1 0,1 0,-1-1,1 1,-1 0,0 0,67-16,-35 4</inkml:trace>
  <inkml:trace contextRef="#ctx0" brushRef="#br0" timeOffset="134837.565">20570 1504,'-43'24,"-38"18,-16 6,0-1,12-2,10-5,13-4,8-9,8-3,2-2,4-4,9 0,5-4,6 1,8 3,9-2,6-4</inkml:trace>
  <inkml:trace contextRef="#ctx0" brushRef="#br0" timeOffset="135036.045">21107 1561,'-44'24,"-23"12,-5 1,4-2,5-1,8-3,4 0,5-2,7-6,4-1,4 0,2-4,1 0,6-3</inkml:trace>
  <inkml:trace contextRef="#ctx0" brushRef="#br0" timeOffset="135403.646">21727 1448,'-9'14,"-18"15,-9 7,-9 2,-5-1,1-1,-2 2,0 0,2-2,6-2,0 2,2 1,9-2,10-7</inkml:trace>
  <inkml:trace contextRef="#ctx0" brushRef="#br0" timeOffset="151838.849">194 431,'19'13,"0"-1,1 0,1-2,-1-1,2 0,-1-2,1 0,1-1,-1-2,1 0,17 0,-11-4,1-2,0-1,-1-1,0-2,0-1,0-1,-1-1,0-1,-1-2,0-1,-1-1,0-1,10-10,-21 17,-1 0,0-1,-1-1,0 0,-1-1,0 0,0-1,-1 0,-1-1,0 0,-1 0,0-1,-1-1,0 1,-2-1,1-1,-2 1,0-1,-1 0,2-15,-7 26,1 1,-1-1,0 0,0 0,0 0,-1 0,1 1,-1-1,0 0,-1 1,1 0,-1-1,0 1,0 0,0 1,0-1,-1 0,0 1,0 0,0 0,0 0,0 0,0 1,-1 0,1-1,-1 2,1-1,-1 0,0 1,-3-1,-2 0,-1 0,1 1,-1 0,0 0,1 1,-1 0,1 1,-1 0,1 1,-1 0,1 1,0 0,0 0,-3 2,-5 8,0 1,1 0,0 1,1 1,1 1,0 0,2 1,0 0,1 1,1 0,0 1,2 1,0-1,1 1,2 1,0-1,1 1,0 9,-19 91,5 2,2 52,-33 199,47-347,-2 1,-1-1,-1 0,-2 0,0-1,-2 0,-1 0,-1-2,-1 1,-2-2,0 0,-2-1,0 0,-1-2,-2 0,0-1,-1-2,-22 15,-58 9,99-41,0 0,0 0,-1 0,1-1,0 1,0-1,-1 0,1 0,0 0,0 0,-1-1,1 1,0-1,0 0,0 0,0 0,0 0,0-1,0 1,0-1,0 1,0-1,1 0,-1 0,1-1,-1 1,1 0,0-1,0 0,0 1,0-3,0-1,1-1,0 1,1-1,-1 0,1 0,1 1,-1-1,1 0,0 1,1-1,0 1,0-1,0 1,1 0,0 0,0 0,0 0,1 0,0 1,0 0,0-1,1 1,-1 1,1-1,1 1,-1 0,0 0,1 0,2 0,16-13,0 2,1 0,0 2,2 1,-1 1,1 1,1 1,0 1,0 2,0 1,27-1,-16 8,0 1,-1 2,1 2,-1 1,-1 2,0 2,29 13,-22-5,-26-12</inkml:trace>
  <inkml:trace contextRef="#ctx0" brushRef="#br0" timeOffset="152505.892">1154 1391,'28'-1,"1"-1,-1-1,1-2,-1-1,-1-1,1-1,-1-2,0 0,-1-2,-1-1,0-1,0-2,-18 13,-1-1,1 0,-1 0,0 0,0-1,0 0,-1 0,0-1,0 1,0-1,-1 0,0-1,0 1,0-1,-1 1,0-1,0 0,-1-1,0 1,0 0,-1 0,0-1,0 1,-1-1,1 1,-2-1,1 1,-1-1,-2-6,1 10,-1 0,0 0,0 0,0 0,-1 1,1 0,-1 0,0 0,0 0,0 0,0 1,0 0,0-1,-1 2,1-1,-1 0,0 1,1 0,-1 0,0 1,0-1,1 1,-1 0,0 0,0 0,0 1,1 0,-1 0,0 0,1 0,-4 2,-10 6,0 0,1 1,1 0,-1 2,2 0,0 1,0 0,1 1,1 1,0 0,1 0,1 2,0-1,1 1,-7 18,14-30,0 1,1-1,0 0,0 1,0 0,0-1,1 1,0 0,0 0,1-1,0 1,0 0,0 0,0 0,1 0,0 0,1-1,-1 1,1 0,0-1,0 1,1-1,-1 0,1 0,0 0,1 0,-1 0,1-1,0 1,0-1,1 0,4 3,2 0,2 0,-1-1,1 0,0-1,0 0,0-1,1 0,0-1,-1-1,1 0,0-1,0-1,0 0,0-1,0 0,0-1,0 0,-1-2,1 1,0-2,36-12,-1-2,-1-2,-1-2,31-21,-38 19,-1-1,-1-2,-2-2,-1-1,-1-2,-1-1,-3-1,0-2,-3-1,-1-1,-2-2,-1 0,-2-1,-3-1,-1-1,10-43,-20 64,-2-1,0 0,-2 0,0 0,-2 0,0-1,-2 1,-1 0,-1 0,-5-20,8 42,0-1,0 0,0 0,-1 0,1 0,-1 1,0-1,0 0,0 1,0-1,-1 1,1-1,-1 1,1-1,-1 1,0 0,0 0,0 0,0 0,0 0,0 0,-1 1,1-1,-1 1,1 0,-1-1,1 1,-1 0,0 0,1 1,-1-1,0 1,0-1,0 1,0 0,1 0,-1 0,0 0,0 1,0-1,1 1,-1 0,0 0,-6 7,1 0,1 1,0 0,0 1,1 0,0 0,0 0,2 1,-1-1,1 1,0 0,1 1,0 4,-1-4,-7 26,1 1,2 0,2 0,1 1,2-1,2 1,2 0,1 0,6 28,7 14,5 0,2-1,20 41,1-41,-32-89,-8-5</inkml:trace>
  <inkml:trace contextRef="#ctx0" brushRef="#br0" timeOffset="152691.106">1577 911,'67'-4,"32"-3,8 1,-3 2,-11-5,-11 1,-10 0,-8 3,-10 1,-4 2,-7 1,-5 1,-9 0</inkml:trace>
  <inkml:trace contextRef="#ctx0" brushRef="#br0" timeOffset="156274.427">5669 1024,'-25'21,"2"1,1 1,0 0,2 2,1 1,0 0,2 1,2 1,0 0,-5 19,17-43,1 0,0 0,0 0,0 0,1 1,0-1,-1 0,2 1,-1-1,0 1,1-1,0 1,0-1,0 1,1-1,-1 1,1-1,0 1,0-1,1 0,-1 1,1-1,0 0,0 0,1 0,-1 0,1-1,0 1,0-1,0 1,0-1,0 0,1 0,-1-1,1 1,0-1,0 1,0-1,0-1,0 1,1 0,-1-1,0 0,5 1,-2-3,0 0,-1 0,1-1,0 1,-1-1,1-1,-1 1,0-1,0 0,0-1,0 0,0 1,-1-2,0 1,0-1,0 0,0 0,-1 0,0 0,1-2,67-123,-65 113,0-1,-1 0,-1 0,-1 0,0 0,-1-1,-2 1,1-1,-2 0,-1 0,0 1,-3-15,4 31,-1 0,1 0,0-1,-1 1,1 0,-1 0,0 0,0-1,0 1,0 0,0 0,0 0,0 1,-1-1,1 0,-1 0,1 1,-1-1,0 1,0-1,1 1,-1 0,0 0,0 0,0 0,-1 0,1 0,0 0,0 1,0-1,-1 1,1-1,0 1,0 0,-1 0,1 0,0 0,0 1,-1-1,1 1,0-1,0 1,0 0,-1-1,1 1,0 0,0 1,0-1,0 0,1 1,0 0,0 0,-1 0,2 0,-1 1,0-1,0 0,1 0,-1 1,1-1,-1 0,1 0,0 1,0-1,0 0,1 1,-1-1,0 0,1 1,-1-1,1 0,0 0,0 0,0 1,0-1,0 0,0 0,1 0,-1-1,1 1,-1 0,1-1,0 1,-1 0,1-1,0 0,0 0,0 1,0-1,0 0,1 0,-1-1,0 1,0 0,1-1,-1 0,0 1,1-1,-1 0,0 0,0 0,1 0,0-1,13-1,0 0,0-1,0-1,-1-1,1 0,-1-1,0 0,-1-1,1-1,-2 0,1-1,10-10,-2 2,-1 0,-1-1,-1-2,0 0,-2 0,0-2,-2 0,0-1,-2-1,0 0,-1 0,-2-2,-1 1,-1-1,0 0,-3-1,0 0,-1 0,-2 0,0-11,-10-64,9 102,-1 0,0 1,0-1,0 0,0 1,0-1,0 1,0-1,1 0,-1 1,0-1,0 0,0 1,0-1,-1 0,1 1,0-1,0 1,0-1,0 0,0 1,0-1,0 0,-1 1,1-1,0 0,0 0,-1 1,1-1,0 0,0 0,-1 1,1-1,0 0,0 0,-1 0,1 1,0-1,-1 0,1 0,0 0,-1 0,1 0,-1 0,1 0,0 0,-1 1,1-2,0 1,-1 0,1 0,0 0,-1 0,1 0,0 0,-1 0,1 0,-1 0,1-1,0 1,0 0,-1 0,1 0,0-1,-1 1,1 0,0 0,0-1,-1 1,1 0,-7 30,-25 340,34 46,0-391,1 0,2 0,0-1,2 0,0 0,2 0,1-1,8 14,45 34,-61-69,0-1,1 0,-1 1,1-1,-1 0,1 0,0 0,-1-1,1 1,0-1,-1 1,1-1,0 0,0 0,-1 0,1 0,0-1,-1 1,1-1,0 0,-1 1,1-1,0 0,-1-1,0 1,1 0,-1-1,0 1,1-1,-1 0,0 0,1-2,4-7,0-2,-1 1,-1-1,0 1,0-2,-1 1,-1 0,-1-1,0 1,0-1,-1 0,-1 0,0 1,-1-1,-1 0,0 0,-1 1,0 0,-4-11,1 3,-1-1,-1 1,0 1,-2-1,0 1,-2 1,0 0,-1 1,0 0,-2 1,0 0,-1 2,0-1,-10-5,20 17,-1 0,1 0,-1 0,1 1,-1 0,0 1,0-1,0 1,0 1,-1-1,1 1,0 0,-1 1,1 0,-1 0,1 1,0-1,-5 2,-6 6</inkml:trace>
  <inkml:trace contextRef="#ctx0" brushRef="#br0" timeOffset="157025.784">6543 1278,'17'-8,"0"-1,-1 0,0-1,-1-1,0-1,-1 0,0 0,-1-2,0 0,-1 0,-1-1,0-1,-1 1,-1-2,0 1,-1-1,3-12,-9 24,-2 4,0 0,0 0,0 0,-1 0,1 0,0 0,0 0,0 0,0 0,1 0,-1 0,0 0,0 0,1 0,-1 0,0 0,1 0,-1 0,1 0,-1 1,1-1,-1 0,1 0,0 0,-1 1,1-1,0 0,0 1,-1-1,1 1,0-1,0 1,0-1,0 1,0 0,0-1,0 1,0 0,0 0,0 0,0 0,0-1,0 1,0 1,0-1,0 0,0 0,0 0,-1 0,1 1,0-1,0 0,0 1,0-1,0 1,0-1,0 1,-1 0,1-1,0 1,0 0,-1-1,1 1,-1 0,2 0,70 189,-41-123,-2 2,-3 1,-4 0,-2 2,-4 0,-1 12,-14-55,-1 0,-2 0,0 0,-2 0,-1 0,-2-1,0 0,-2 0,-1-1,-2 0,0 0,-2-2,0 1,-2-2,-1 0,-18 19,26-30,-2-1,1 0,-1-1,-1 0,0 0,-1-2,1 1,-2-2,1 0,-2 0,1-1,-1-1,1-1,-2 0,1 0,-8 0,20-5,-1 0,1 0,0 0,-1-1,1 1,0-1,-1 0,1 0,0 0,0 0,0 0,0-1,0 1,0-1,0 0,1 0,-1 0,1 0,-1-1,1 1,0-1,0 1,0-1,0 0,0 0,1 0,-1 0,1 0,0 0,0 0,0 0,0 0,0-1,1 1,-1 0,1-1,6-125,50-115,-46 202</inkml:trace>
  <inkml:trace contextRef="#ctx0" brushRef="#br0" timeOffset="157290.392">6656 573,'-4'5,"-2"1</inkml:trace>
  <inkml:trace contextRef="#ctx0" brushRef="#br0" timeOffset="157688.136">7250 1137,'17'0,"0"-1,0-1,1-1,-1 0,-1-1,1-1,-1-1,0 0,0-1,0-1,1-2,-11 7,1-1,-1 0,0-1,0 1,-1-1,1 0,-1-1,0 1,-1-1,1 0,-1 0,0-1,-1 1,1-1,-1 0,-1 0,1 0,-1 0,0 0,-1 0,0-1,0 1,-1-1,1 1,-2-1,1-3,-2 6,0 0,0 0,0 0,0 0,-1 1,0-1,0 1,0 0,0 0,-1 0,1 0,-1 0,0 1,0 0,0 0,-1 0,1 0,-1 1,0-1,0 1,0 0,0 1,0-1,0 1,0 0,0 0,0 1,-1-1,1 1,0 1,0-1,-1 1,1-1,0 1,0 1,0-1,0 1,0 0,0 0,-3 3,-7 3,1 0,0 2,1 0,0 0,0 1,1 1,1 0,0 1,0 0,1 0,1 1,1 0,0 1,0 0,2 0,0 1,0 0,2 0,0 0,1 1,0 5,2-15,1 0,1 0,-1 0,1 0,0 0,1 0,0-1,0 1,0 0,1-1,0 0,0 1,1-1,-1 0,1-1,1 1,-1-1,1 0,0 0,0 0,0 0,1-1,0 0,-1 0,2-1,-1 0,0 0,1 0,-1-1,1 0,0 0,-1 0,7 0,4 3,0-1,0-1,1 0,-1-1,1-1,-1-1,1 0,-1-1,1-1,-1-1,0 0,0-1,11-5,130-53,-136 53</inkml:trace>
  <inkml:trace contextRef="#ctx0" brushRef="#br0" timeOffset="158009.226">8208 911,'-32'18,"0"1,1 1,0 2,2 1,1 1,1 2,-21 24,44-47,0 1,0 0,0 0,0 0,1 0,0 1,0-1,0 1,0 0,1 0,-1 0,1 0,0 0,1 1,0-1,0 0,0 1,0-1,1 1,0-1,0 1,0-1,1 1,-1-1,1 1,1-1,-1 0,1 1,0-1,0 0,1 0,-1 0,2 1,8 6,0-2,1 1,1-1,-1-1,1 0,1-1,-1-1,1 0,1-1,-1-1,1 0,0-1,0-1,1 0,-1-2,0 1,1-2,6-1,-6 2,-1-2,1 0,0-1,-1-1,0 0,1-1,-1-1,-1-1,1 0,2-4</inkml:trace>
  <inkml:trace contextRef="#ctx0" brushRef="#br0" timeOffset="158696.507">8915 291,'-12'23,"2"0,1 1,1 1,0 0,2 0,2 0,0 0,1 1,1 0,2 9,10 436,-10-452,0 1,-2-1,0 0,-1 0,0-1,-2 1,0-1,-2 0,-4 10,3-10</inkml:trace>
  <inkml:trace contextRef="#ctx0" brushRef="#br0" timeOffset="158938.857">8548 771,'43'9,"53"-1,19-7,0-4,-14-6,-16-1,-12 0,-14-2,-7 1,-8 2,-6 2,-10 3</inkml:trace>
  <inkml:trace contextRef="#ctx0" brushRef="#br0" timeOffset="154606.902">3439 1024,'1'-1,"-1"0,1-1,-1 1,0 0,1-1,-1 1,0-1,0 1,0-1,0 1,-1 0,1-1,0 1,-1-1,1 1,0 0,-1-1,0 1,1 0,-1 0,0-1,1 1,-1 0,0 0,0 0,0 0,0 0,0 0,0 0,-1 0,1 0,0 1,0-1,-1 0,1 1,0-1,-1 1,1 0,0-1,-1 1,1 0,-1 0,1 0,0 0,-1 0,1 0,-1 0,1 0,-1 0,1 1,0-1,-1 1,-14 3,1 0,0 1,1 0,-1 2,1-1,0 2,1 0,0 0,0 1,-1 2,-1-1,1 0,-1 0,2 2,0-1,0 2,1 0,0 0,1 1,1 1,0-1,1 2,1-1,0 1,1 1,1-1,1 1,0 0,1 0,1 1,0 3,2-19,1 0,0 0,0-1,0 1,0 0,0 0,0 0,1 0,-1 0,0 0,1-1,0 1,-1 0,1 0,0-1,0 1,0 0,0-1,0 1,0-1,0 1,1-1,-1 0,1 0,-1 1,1-1,-1 0,1 0,-1 0,1-1,0 1,0 0,-1-1,1 1,0-1,0 1,0-1,0 0,0 0,0 0,-1 0,1 0,0 0,0 0,1-1,81-33,101-100,30-53,-216 188,1 0,0 0,0-1,0 1,0 0,0 0,0 0,0 0,0-1,0 1,0 0,0 0,0 0,0 0,1-1,-1 1,0 0,1 0,-1 0,1-1,-1 1,1 0,-1-1,1 1,-1 0,1-1,0 1,-1-1,1 1,0-1,-1 1,1-1,0 1,0-1,0 0,-1 1,1-1,0 0,0 0,0 0,0 0,-1 0,1 0,0 0,0 0,0 0,0 0,-1 0,1 0,0 0,0-1,0 1,0 0,-1-1,1 1,0-1,0 1,-1-1,1 1,0-1,-1 1,1-1,-1 0,1 1,-1-1,1 0,-18 79,14-67,-1 0,1 0,1 0,0 1,1-1,0 1,1-1,0 1,0 0,2-1,-1 1,3 5,-1-8,1 1,0-1,1 0,-1-1,2 1,-1-1,1 0,1-1,-1 1,1-1,0 0,1-1,0 0,0 0,0 0,7 2,4 0</inkml:trace>
  <inkml:trace contextRef="#ctx0" brushRef="#br0" timeOffset="155078.183">3919 1448,'29'-49,"5"-11,3 1,2 2,2 2,12-9,-52 63,-1 0,0 0,1-1,-1 1,0 0,1 0,-1 0,1 1,0-1,-1 0,1 0,0 0,0 0,-1 1,1-1,0 0,0 1,0-1,0 0,0 1,0-1,0 1,0 0,0-1,0 1,0 0,0-1,0 1,0 0,1 0,-1 0,0 0,0 0,0 0,0 1,0-1,0 0,0 0,0 1,0-1,0 1,0-1,0 1,0-1,0 1,0 0,0-1,0 1,-1 0,1 0,0 0,0-1,-1 1,1 0,-1 0,1 0,-1 0,1 0,-1 0,1 0,-1 0,0 0,0 1,1 9,-1-1,1 1,1-1,0 1,0-1,1 0,1 0,0 0,0-1,0 1,2-1,-1 0,1 0,0 0,1-1,0 0,0-1,0 1,1-1,1-1,-1 1,1-1,0-1,9 4,-10-6,0-1,0 0,0-1,0 0,1 0,-1-1,1 0,-1 0,0-1,0 0,1-1,-1 0,0 0,0 0,0-1,-1 0,1-1,-1 0,1 0,-1-1,-1 0,1 0,-1 0,1-1,0-2,6-5,-1-1,0 0,-2-1,1-1,-2 0,0 0,-1-1,-1 0,0 0,-1 0,-1-3,3-8,0 4</inkml:trace>
  <inkml:trace contextRef="#ctx0" brushRef="#br0" timeOffset="161542.881">10354 1052,'17'297,"-12"-270,2-63,-6 9,2-1,1 0,1 1,1 0,1 0,2 0,0 1,2 0,1 1,1 0,1 1,1 1,14-17,-7 12,-16 17,2 0,-1 0,2 1,-1 0,1 1,1 0,-1 0,2 1,-1 0,1 1,0 0,1 1,-1 0,7-1,-17 6,1 1,-1-1,1 1,0-1,-1 1,1 0,0 0,0 0,-1 0,1 0,0 0,-1 0,1 1,0-1,-1 1,1-1,-1 1,1-1,0 1,-1 0,0 0,1 0,-1 0,1 0,-1 0,0 0,0 0,0 1,0-1,0 0,0 1,0-1,0 1,0-1,0 1,-1-1,1 1,-1-1,1 1,-1 0,0-1,0 1,1 0,-1 1,-10 74,3-56</inkml:trace>
  <inkml:trace contextRef="#ctx0" brushRef="#br0" timeOffset="161846.677">11257 884,'-23'30,"2"1,1 1,1 1,2 0,1 2,2 0,-4 17,6 47,12-96,0-1,0 0,0 0,1 1,-1-1,1 0,0 0,-1 0,1 0,0 1,0-1,0 0,1-1,-1 1,0 0,1 0,-1 0,1-1,0 1,-1-1,1 1,0-1,0 0,0 0,0 0,0 0,0 0,0 0,1-1,-1 1,0 0,0-1,1 0,-1 0,0 1,0-1,1-1,-1 1,0 0,1-1,10-2,0 0,-1-1,1-1,-1 0,0-1,-1 0,1-1,-1 0,-1 0,1-2,-1 1,0-1,-1-1,0 1,-1-2,0 1,0-1,-1 0,-1-1,0 1,0-1,-2-1,1 1,0-5,-4 8,0 1,-1 0,0 0,0-1,-1 1,0 0,-1 0,1 0,-2 0,1 0,-1 0,0 0,-1 1,1 0,-2-1,1 1,-1 1,0-1,0 1,-1 0,0 0,0 0,-6-3,-11-10</inkml:trace>
  <inkml:trace contextRef="#ctx0" brushRef="#br0" timeOffset="162174.455">11878 488,'-28'410,"56"-136,-17-219,-8-48,0 1,0 0,-1 1,0-1,0 0,-1 1,0-1,-1 1,0-1,0 1,-1-1,0 0,0 1,-1-1,0 0,-1 0,0 0,0 0,0 0,-1 0,0-1,-1 0,-1 2,-14 9,0-2</inkml:trace>
  <inkml:trace contextRef="#ctx0" brushRef="#br0" timeOffset="162377.253">11595 968,'43'0,"34"0,13 0,-4 0,-7 0,-12 0,-7-5,-11-1,-12 0</inkml:trace>
  <inkml:trace contextRef="#ctx0" brushRef="#br0" timeOffset="162974.838">12555 911,'-45'27,"1"1,1 2,1 2,-17 20,20 9,39-60,0 1,-1 0,1 0,0 0,0-1,0 1,0 0,1 0,-1 0,0-1,1 1,-1 0,1-1,0 1,-1 0,1-1,0 1,0 0,0-1,0 0,0 1,1-1,-1 0,0 1,1-1,-1 0,0 0,1 0,0 0,-1 0,1 0,-1-1,1 1,0-1,0 1,-1-1,3 1,6 0,0-1,0 0,0-1,0 0,0-1,0 0,0 0,-1-1,1 0,-1-1,1 0,-1 0,0-1,-1 0,1-1,-1 0,0 0,-1-1,1 0,16-10,57-46,-80 63,1 0,0 0,-1 0,1 0,-1 0,1 0,-1 0,1 0,0 1,-1-1,1 1,-1-1,1 1,-1-1,0 1,1 0,-1 0,0 0,1 0,-1 0,0 0,0 0,0 0,0 0,0 0,0 1,0-1,0 0,-1 1,1-1,0 1,-1-1,1 1,-1-1,0 1,1-1,-1 1,0-1,0 1,0 0,0-1,0 1,0-1,-1 1,6 12,-4-8,2 1,-1-1,1 1,0-1,0 0,0 0,1 0,0-1,0 1,1-1,-1 0,1 0,0-1,1 1,-1-1,1 0,0-1,0 1,0-1,0 0,0-1,1 1,-1-1,1-1,0 1,-1-1,1 0,0-1,0 1,0-1,0-1,0 1,-1-1,1-1,0 1,1-1,7-6,-1-1,0 0,0-1,0 0,-1-1,-1-1,0 0,9-12,3-2,4-2,-2-1,-2-1,0-1,-2-2,-1 0,-2-1,-2-1,0-1,6-26,-21 56,11-29,-1 0,-2-1,-2 0,-1-1,-2 1,-1-1,-2-35,-2 73,-1-1,1 0,-1 1,1-1,-1 0,1 0,-1 1,1-1,-1 0,1 0,-1 0,0 0,1 0,-1 0,1 0,-1 0,1 0,-1 0,1 0,-1 0,1 0,-1 0,1-1,-1 1,0 0,1 0,0-1,-1 1,1 0,-1 0,1-1,-1 1,1-1,0 1,-1 0,1-1,0 1,-1-1,1 1,0-1,0 1,-1-1,1 1,0-1,0 1,0-1,0 1,-1-1,1 0,0 1,0-1,0 1,0-1,1 1,-1-1,0 1,0-1,0 1,0-1,0 1,1-1,-1 1,0-1,-19 42,10 2,2 0,1 0,3 1,2 0,4 42,-2-18,4 8,3 0,3 0,12 38,0-1,-23-112,1 0,-1 0,0 0,1 1,-1-1,0 0,0 0,0 0,0 0,0 0,0 1,0-1,0 0,0 0,0 0,-1 0,1 0,0 0,-1 0,1 0,-1 0,1 0,-1 0,0 0,1 0,-1 0,0 0,0 0,0 0,1-1,-1 1,0 0,0-1,0 1,0-1,0 1,0-1,0 1,0-1,-1 0,1 1,0-1,0 0,0 0,0 0,0 0,-1 0,1 0,0 0,0 0,0 0,0-1,0 1,0 0,0-1,-1 1,1-1,0 1,0-1,-19-8</inkml:trace>
  <inkml:trace contextRef="#ctx0" brushRef="#br0" timeOffset="163143.87">12866 771,'67'-10,"27"-3,7 1,-9 2,-15 3,-16 7,-8 4,-10 2,-11 3,-6 2,-8 2,-7 0</inkml:trace>
  <inkml:trace contextRef="#ctx0" brushRef="#br0" timeOffset="163447.875">13627 968,'41'-1,"1"-2,-1-2,-1-2,1-1,-1-3,-1 0,3-4,-29 10,1-1,-1 0,0-1,0 0,-1-1,0 0,-1-1,1 0,-2-1,1-1,-2 1,1-2,-1 1,-1-1,0-1,-1 1,0-1,-1-1,-5 12,0 0,0 0,0 0,0 0,-1-1,1 1,0 0,-1 0,0-1,0 1,0 0,0-1,0 1,0 0,0-1,-1 1,1 0,-1 0,0-1,1 1,-1 0,0 0,0 0,-1 0,1 0,0 0,-1 0,1 0,-1 1,1-1,-1 0,0 1,0 0,0-1,0 1,0 0,0 0,0 0,0 0,0 0,0 1,-1-1,1 0,0 1,-1 0,-1 0,-13 1,0 1,0 1,1 0,-1 2,1 0,0 0,0 2,1 0,0 0,0 2,1 0,0 0,0 2,1-1,1 2,-1 0,2 0,0 1,0 0,2 1,-4 6,4-10,1 1,0 0,1 0,0 0,1 1,0 0,0 0,2 1,-1-1,2 1,0 0,0 1,1-1,1 0,0 0,1 1,0-1,1 0,1 1,0-1,1 0,0 0,1 0,0 0,1-1,1 0,0 0,0 0,1-1,1 0,0 0,0-1,1 0,0 0,7 5,5-3,1 0,0-1,1-1,0-2,0 0,1-1,0-1,0-2,18 2,-2-1</inkml:trace>
  <inkml:trace contextRef="#ctx0" brushRef="#br0" timeOffset="165412.311">617 2576,'-2'-5,"0"-1,0 1,0 0,-1 0,0 0,0 0,0 0,-1 0,0 1,0-1,0 1,0 0,0 1,-1-1,0 1,0 0,0 0,0 0,0 1,0-1,-1 1,1 1,-1-1,0 1,1 0,-1 0,0 0,0 1,0 0,1 0,-1 1,0 0,0 0,1 0,-1 0,1 1,-1 0,1 0,-1 1,0 0,-12 11,0 1,1 0,1 2,0 0,1 0,1 1,0 1,2 1,0 0,2 0,0 1,1 0,1 1,1 0,-4 19,6-29,1 0,-1 1,2-1,0 1,1 0,0 0,0 1,2-1,0 0,0 0,1 0,1 1,0-1,4 12,-5-22,0-1,0 0,1 0,-1 0,1 0,0 0,-1 0,1 0,0 0,0 0,0-1,0 1,0-1,0 0,1 0,-1 1,0-1,1-1,-1 1,1 0,-1-1,1 1,-1-1,1 0,0 1,-1-1,1-1,-1 1,1 0,-1-1,1 1,-1-1,1 0,-1 1,1-2,79-47,-35 3,-3-1,-2-3,-2-1,-2-3,1-6,43-80,-72 140,-13 21,-7 29,2 0,2 1,3 1,2 48,2-93,0 0,0-1,0 1,1 0,0-1,1 1,-1-1,1 0,0 0,1 0,-1 0,1-1,1 1,-1-1,1 0,0 0,0 0,0-1,0 0,1 0,0 0,0-1,0 0,0 0,0 0,1-1,-1 0,1 0,0-1,-1 0,1 0,0 0,0-1,0 0,-1 0,1-1,0 0,0 0,4-2,17-10,0 0,-1-3,-1 0,-1-1,0-2,-1 0,-1-2,-1 0,-1-2,-1 0,0-1,-2-1,3-9,16-18,-3-1,-2-1,-3-2,-2-1,3-17,-14 34,-2-1,-1 0,-3-1,-1 0,-2-1,-2 0,-1-40,-4 81,0 0,1-1,-1 1,0 0,-1 0,1 0,0 0,-1-1,1 1,-1 0,1 0,-1 0,0 0,0 0,0 0,0 0,0 0,-1 1,1-1,0 0,-1 1,0-1,1 1,-1-1,0 1,1 0,-1 0,0 0,0 0,0 0,0 0,0 0,0 1,0-1,-1 1,1-1,0 1,0 0,0 0,0 0,-1 0,1 0,0 1,0-1,0 1,0-1,0 1,0 0,0 0,0 0,0 0,0 0,0 0,0 0,1 1,-2 0,-14 13,1 2,1 0,0 0,1 1,1 1,1 1,1 0,0 0,2 1,-3 7,-5 14,2 0,1 2,3-1,1 1,2 1,2 0,2 0,3 0,1 0,3 18,0-40,1-1,1 1,1-1,0 0,2 0,1-1,1 0,0 0,8 8,-13-20,0-1,1 0,0 0,0-1,1 0,0 0,0 0,0-1,1 0,0-1,0 0,1 0,0 0,0-1,0-1,0 1,0-1,1-1,-1 0,1 0,-1-1,1 0,4-1,-2-2,0-1,-1-1,1 1,-1-2,0 0,0 0,0-1,-1 0,0-1,0 0,-1 0,0-1,0-1,-1 1,0-1,0-1,-1 1,0-1,-1-1,0 1,-1-1,0 0,-1 0,0-1,-1 1,0-1,0 0,-1 0,-1 0,0 0,-1 0,0 0,-1 0,0 0,-2-5,-1 6,0 0,0 1,-1 0,0 0,-1 0,0 1,-1-1,0 2,0-1,-1 1,0 0,0 0,-1 1,0 0,0 1,0 0,-1 0,0 1,-1 1,1-1,-1 2,1-1,-1 2,0-1,0 1,-1 1,1 0,0 1,0 0,-1 0,1 1,0 1,0 0,-7 2,-15 4</inkml:trace>
  <inkml:trace contextRef="#ctx0" brushRef="#br0" timeOffset="165780.116">2056 2576,'-18'12,"0"0,1 0,1 2,0 0,0 1,2 1,0 0,1 1,0 0,2 1,0 0,1 1,0 0,-2 11,10-25,1-1,-1 0,1 0,0 1,0-1,0 1,0-1,1 1,0-1,0 1,0-1,1 1,-1-1,1 0,0 1,0-1,1 1,-1-1,1 0,0 0,0 0,1 0,-1 0,1-1,0 1,-1-1,2 0,-1 1,0-1,1-1,-1 1,1 0,0-1,0 0,0 0,0 0,0 0,3 0,5 1,1 0,0-1,0-1,0 0,1-1,-1 0,0-1,0-1,0 0,0 0,-1-2,1 1,-1-2,4-1,-8 3,-1 0,0-1,0 0,0 0,0-1,-1 0,0 0,0 0,0-1,-1 0,0 0,0-1,0 1,-1-1,0 0,0 0,-1 0,1-1,-2 1,1-1,-1 0,0 1,0-8,-2 4,-1 0,0-1,-1 1,0 0,-1 1,0-1,-1 0,0 1,-1 0,0 0,0 0,-1 0,0 1,-1 0,0 1,-1-1,1 1,-2 1,1-1,-1 1,0 1,0 0,-1 0,0 1,0 0,0 0,0 1,-1 1,-3-1,-38-1,34 9</inkml:trace>
  <inkml:trace contextRef="#ctx0" brushRef="#br0" timeOffset="166079.911">2508 2746,'-4'11,"-1"0,2 0,-1 1,2-1,0 1,0-1,1 1,0 0,1 0,0 0,1-1,1 8,-1-14,-1-1,1 1,0 0,0 0,1-1,-1 1,1-1,0 1,1-1,-1 0,1 0,-1 0,1 0,0 0,1-1,-1 1,0-1,1 0,0 0,0 0,0 0,0-1,0 0,1 1,-1-2,1 1,-1 0,1-1,0 0,0 0,1 0,7-3,-1-1,1 0,0 0,-1-1,0-1,0 0,0-1,-1 0,0 0,0-2,0 1,-1-1,0-1,-1 0,0 0,0-1,-1 0,0 0,-1-1,0 0,-1 0,4-9,6-3,-9 11,0 0,-2 0,1 0,-1 0,-1-1,0 0,-1 0,0-7,4-8,-2 4</inkml:trace>
  <inkml:trace contextRef="#ctx0" brushRef="#br0" timeOffset="166380.862">3439 2012,'5'10,"-3"31,-3 19,0 9,0-3,0-3,0-2,0-2,0-7,1-2,0-5,0-5,0 0,0-2,0-3,5-7,1-3,0-7</inkml:trace>
  <inkml:trace contextRef="#ctx0" brushRef="#br0" timeOffset="166625.941">3186 2436,'38'0,"32"0,9 0,1-5,-4-2,-6 1,-9 1,-10 1,-15 2</inkml:trace>
  <inkml:trace contextRef="#ctx0" brushRef="#br0" timeOffset="167264.957">5020 2323,'-46'17,"1"2,1 2,-41 27,27 8,59-53,-1-1,0 0,1 0,-1 1,1-1,-1 0,1 0,0 0,0 0,0 0,0 0,1 0,-1 0,0 0,1-1,-1 1,1 0,0-1,-1 1,1-1,0 0,0 1,0-1,0 0,0 0,0-1,0 1,1 0,-1-1,0 1,0-1,1 0,-1 1,0-1,1 0,7 3,20 7,-13-6,0 0,-1 2,0 0,0 1,-1 1,0 0,0 1,-1 0,0 1,0 1,3 4,-14-9,0 0,0 0,0 1,0-1,-1 1,0 0,-1-1,0 1,0 0,0 0,-1 0,1 0,-2 0,1 0,-1 0,0 0,-1-1,1 1,-1 0,-1-1,1 1,-1-1,0 0,-1 0,1 0,-1 0,-1-1,1 1,-1-1,1 0,-2 0,1-1,0 0,-1 0,0 0,-5 2,-11 8,-1-1,-1-2,0 0,0-1,-1-2,-1 0,1-2,-7 0,30-5,1 0,-1 0,0-1,0 1,1-1,-1 1,0-1,0 0,0 1,1-1,-1 0,0 0,0 0,0-1,0 1,1 0,-1-1,0 1,0-1,1 0,-1 1,0-1,1 0,-1 0,1 0,-1 0,1 0,-1 0,1-1,0 1,0 0,0-1,-1 1,1-1,1 1,-1-1,0 0,0 1,0-1,1 0,-1 0,1 1,0-1,-1 0,1 0,0 0,0 0,0 1,0-1,0 0,9-10</inkml:trace>
  <inkml:trace contextRef="#ctx0" brushRef="#br0" timeOffset="167560.941">5499 2520,'-26'28,"1"2,1 0,2 2,1 0,2 2,1 0,1 1,1 2,15-34,-1 0,1 0,0 0,0 0,0 1,0-1,0 0,1 0,0 1,-1-1,1 0,0 0,1 1,-1-1,0 0,1 0,0 1,0-1,0 0,0 0,0 0,1 0,-1 0,1 0,0-1,0 1,0 0,0-1,0 1,1-1,-1 0,1 0,-1 0,1 0,0 0,0-1,0 1,0-1,11 1,1 0,0-2,0 1,-1-2,1 0,0-1,-1 0,1-1,-1-1,0 0,0-1,0-1,-1 0,0 0,0-2,0 1,-1-2,0 0,-1 0,0-1,0 0,-1-1,-1 0,0-1,0 0,-1 0,0-1,0-3,-1 3,0-1,-1 0,-1-1,-1 1,1-1,-2 0,0 0,-1 0,0-10,-2 18,-1 1,1-1,-1 1,0 0,0 0,-1-1,0 1,0 0,0 0,-1 0,0 1,0-1,0 1,-1-1,0 1,0 0,0 1,-1-1,1 1,-1 0,0 0,0 0,-1 0,0 1,0-1,1 1,-2-1,1 1,0 0,-1 1,1 0,-1 0,1 0,-1 1,0 0,0 0,0 0,0 1,0 0,0 1,0 0,1 0,-1 0,0 1,0 0,1 0,-1 0,-5 4,-6 4</inkml:trace>
  <inkml:trace contextRef="#ctx0" brushRef="#br0" timeOffset="168080.911">6008 2943,'-1'-6,"0"0,1 0,0 0,0 0,1 0,0 0,0-1,0 1,0 1,1-1,0 0,0 0,1 1,0-1,0 1,0 0,1-1,0-2,12-22,2 0,1 1,2 1,0 0,2 2,1 1,1 1,1 0,1 2,1 2,2-1,-29 20,0 0,0 0,0 0,0 0,0 0,0 1,0-1,0 0,0 1,0-1,1 0,-1 1,0-1,0 1,1 0,-1 0,0-1,0 1,1 0,-1 0,0 0,1 0,-1 0,0 0,1 1,-1-1,0 0,0 1,1-1,-1 1,0-1,0 1,0 0,0-1,1 1,-1 0,0 0,0 0,-1 0,1 0,0 0,0 0,0 0,-1 0,1 0,0 0,-1 1,1-1,-1 0,0 0,1 1,-1-1,0 0,0 0,0 1,0-1,0 0,0 1,0-1,0 0,0 1,-28 156,27-156,1 1,0-1,0 1,0 0,0-1,1 1,-1-1,0 1,1-1,0 0,0 1,0-1,0 1,0-1,0 0,0 0,1 0,-1 0,1 0,0 0,0 0,-1 0,1-1,0 1,0-1,1 1,-1-1,0 0,0 0,1 0,-1 0,0 0,1 0,-1-1,1 1,-1-1,1 0,-1 0,1 0,-1 0,1 0,0 0,-1-1,0 1,1-1,-1 1,1-1,-1 0,0 0,2-1,18-7,0 0,-1-2,0 0,0-1,-1-2,-1 0,3-3,13-9,-21 16,-8 5,0 0,0 0,0 0,1 1,0 0,0 0,0 1,0 0,0 0,0 1,1-1,-1 2,1-1,0 1,0 0,1 1,-7 1,0-1,1 1,-1 0,0 0,-1 0,1 0,0 1,0-1,0 0,-1 1,1 0,-1-1,1 1,-1 0,0 0,1-1,-1 1,0 0,0 0,0 0,-1 0,1 1,0-1,-1 0,0 0,1 0,-1 1,0-1,0 0,0 0,-1 2,-9 71,6-61,3-9,-1 0,1-1,-1 1,1 0,1 0,-1-1,1 1,-1 0,1 0,1 0,-1 0,1 0,0-1,0 1,0 0,1 0,0 0,8 8</inkml:trace>
  <inkml:trace contextRef="#ctx0" brushRef="#br0" timeOffset="168409.262">7052 2774,'43'-6,"0"-2,0-2,-1-2,-1-2,0-1,8-6,-40 17,0 0,0 0,0-1,-1 0,0-1,0 1,0-2,-1 1,0-1,0 0,0 0,-1-1,-1 0,1 0,-1-1,0 1,-1-1,0 0,-1 0,0-1,0 1,0-1,-2 1,2-10,-5 14,0 0,0 0,0 0,0 0,-1 1,0-1,0 1,0 0,-1 0,1 0,-1 0,0 0,0 1,0 0,-1 0,1 0,-1 0,1 1,-1 0,0 0,0 0,0 0,0 1,-1 0,1 0,0 0,0 1,-1 0,1 0,0 0,0 0,-1 1,1 0,0 0,0 1,0-1,0 1,-4 2,-7 3,-1 1,2 1,-1 0,1 1,1 0,0 2,0-1,1 2,1 0,0 0,1 1,0 1,1-1,1 2,0-1,1 2,1-1,0 1,1 0,1 0,1 0,-1 8,5-17,0 1,0 0,1-1,0 1,1-1,0 1,0-1,1 1,0-1,0 0,1 0,0-1,0 1,1-1,0 0,0 0,1 0,0-1,0 0,0 0,1 0,0-1,0 0,0-1,1 1,7 2,10 5,1-1,1-1,-1-1,2-1,-1-2,1 0,20 0,20-2,-41-4</inkml:trace>
  <inkml:trace contextRef="#ctx0" brushRef="#br0" timeOffset="169259.734">8632 2323,'266'-348,"-185"214,-81 133,0 1,0-1,0 0,1 1,-1-1,0 0,0 1,1-1,-1 1,0-1,1 1,-1-1,0 0,1 1,-1-1,1 1,-1 0,1-1,-1 1,1-1,-1 1,1 0,0-1,-1 1,1 0,-1 0,1-1,0 1,-1 0,1 0,0 0,-1 0,1 0,0 0,-1 0,1 0,-1 0,1 0,0 0,-1 0,1 1,0-1,-1 0,1 0,-1 1,1-1,0 0,-1 1,1-1,-1 1,1-1,-1 1,1-1,-1 1,1-1,14 40,-11-26,144 370,-130-310,-4 1,-3 1,-4 0,-3 1,-3-1,-3 1,-10 52,7-91,-2 0,-1-1,-2 0,-2 0,-1-1,-2-1,-6 10,13-29,-2 0,1-1,-2 0,0 0,-1-1,0-1,-1 0,0 0,-1-1,-1-1,0-1,0 0,-1-1,0 0,-1-1,-4 0,17-5,-1-1,0 0,0 0,0-1,0 0,0 1,0-2,-1 1,1-1,0 1,-1-1,1-1,0 1,0-1,0 0,-1 0,1 0,0-1,0 0,0 0,1 0,-1-1,0 1,1-1,0 0,0-1,0 1,0-1,0 1,0-1,1 0,0-1,-2-1,-1-8,0 0,0-1,1 1,1-1,0 0,1 0,1 0,1-1,0 1,0 0,2-1,0 1,1 0,0-1,2-1,3-14,2 0,1 0,1 1,1 0,2 1,14-21,2 6,2 1,2 1,2 2,2 2,1 1,1 2,16-8,-47 34,1 1,-1 0,1 0,1 1,-1 1,1 0,1 0,-1 1,1 1,0-1,0 2,0 0,0 0,0 1,1 1,-1 0,1 1,-1 0,1 1,-1 0,1 1,-1 0,0 1,0 1,0 0,3 2,6 5,-3 0</inkml:trace>
  <inkml:trace contextRef="#ctx0" brushRef="#br0" timeOffset="169513.272">9959 2689,'-19'39,"-7"22,2 5,4-4,11-12,11-19,6-16</inkml:trace>
  <inkml:trace contextRef="#ctx0" brushRef="#br0" timeOffset="169764.772">9817 2209,'0'0</inkml:trace>
  <inkml:trace contextRef="#ctx0" brushRef="#br0" timeOffset="169938.263">10749 2549,'-29'38,"-28"32,-10 9,2-4,7-6,9-9,12-10,9-9,8-7,3-9,4-3,0-2,2-3</inkml:trace>
  <inkml:trace contextRef="#ctx0" brushRef="#br0" timeOffset="170096.741">10326 2549,'53'43,"21"19,5 4,-8-5,-11-7,-10-14,-10-8,-6-5,-4-2,-3-6,-1-1,0-3,-4-5</inkml:trace>
  <inkml:trace contextRef="#ctx0" brushRef="#br0" timeOffset="170349.191">11144 2887,'35'-29,"-1"-1,-2-2,-1-1,-1-1,24-39,-52 72,0-1,0 0,0 0,0 0,-1 0,1-1,-1 1,1 0,-1-1,0 1,0-1,0 1,0-1,0 0,-1 1,1-1,-1 0,0 1,0-1,0 0,0 1,0-1,0 0,-1 1,1-1,-1 0,0 1,0-1,0 1,0-1,0 1,-1-1,1 1,-1 0,1 0,-1 0,0 0,0 0,0 0,0 0,0 0,0 1,-3-2,-6 4,-1 1,0 0,1 0,-1 2,1-1,0 1,0 1,1 0,-1 0,1 1,0 1,1-1,-1 2,1-1,1 1,-1 1,1-1,1 1,0 1,0 0,1-1,0 2,-1 2,0-1,0 1,1 0,1 0,0 1,0 0,1 0,1 0,1 0,0 0,1 0,0 1,1-1,1 6,-1-13,1 0,0-1,0 1,0 0,1 0,0-1,1 1,0-1,-1 0,2 0,-1 0,1 0,0-1,0 1,1-1,-1 0,1 0,0 0,1-1,-1 0,1 0,0 0,0-1,0 0,0 0,0 0,1-1,3 1,11 1,0-1,0-1,0-1,0-1,0-1,0-1,0 0,-1-2,1 0,-1-1,0-2,0 0,0-1,-1 0,17-12,20-9,-32 18</inkml:trace>
  <inkml:trace contextRef="#ctx0" brushRef="#br0" timeOffset="170763.945">11849 2717,'-23'13,"0"0,0 2,2 0,0 1,1 1,0 2,1 0,2 0,0 2,1 0,-5 9,19-25,0-1,0 1,1 0,0-1,-1 1,2 0,-1 0,0 0,1 0,0 0,0 0,1 0,-1-1,1 1,0 0,0 0,1 0,-1-1,1 1,0-1,0 1,1-1,0 0,-1 0,1 0,0 0,1 0,-1-1,1 1,0-1,-1 0,1 0,1 0,-1-1,0 0,1 1,-1-2,1 1,2 1,4 0,-1 0,0 0,1 0,-1-2,1 1,0-1,0-1,-1 0,1 0,0-1,0-1,-1 0,1 0,-1-1,0 0,0-1,0 0,0-1,0 0,-1 0,0-1,0 0,3-3,9-8,-1 0,0-1,-1-2,-1 1,-1-2,-1 0,-1-2,-1 1,-1-1,105-227,-109 229,0-1,-1 0,-1 0,-1 0,-2-1,0 1,-1-1,-1-1,-1 1,-1 0,-1 0,-1 0,-2 0,0 0,-1 1,-2-4,6 22,-1 1,1-1,-1 0,0 0,0 1,0 0,-1-1,1 1,-1 0,0 0,0 0,0 0,0 1,0-1,-1 1,1 0,-1 0,1 0,-1 0,0 1,0 0,0-1,1 1,-1 1,-1-1,1 0,0 1,0 0,0 0,0 0,0 1,0-1,0 1,0 0,0 0,0 0,0 1,-3 1,-6 6,-1 1,1 1,1 0,0 1,0 0,1 0,1 1,0 1,1 0,0 0,2 1,-1 0,2 0,0 1,0 0,2 0,0 0,1 1,1-1,0 1,1-1,1 8,0 5,1 0,2-1,1 1,1-1,1 0,2 0,0-1,2 0,1-1,2 0,0 0,1-2,2 1,0-2,2 0,0-1,2-1,0-1,1-1,1-1,1 0,1-2,0 0,4 0,5 2</inkml:trace>
  <inkml:trace contextRef="#ctx0" brushRef="#br0" timeOffset="171647.319">13402 2803,'9'100,"-4"0,-5 1,-9 63,-14-43,23-120,0 0,0 0,0 0,0 0,0 0,-1 0,1 0,-1 0,1 0,-1 0,1 0,-1 0,1 0,-1 0,0 0,1 0,-1 0,0 0,0-1,0 1,0 0,0-1,0 1,0-1,0 1,0-1,0 1,0-1,0 0,0 1,0-1,0 0,0 0,0 0,0 0,-1 0,1 0,0 0,0 0,0 0,0-1,0 1,0 0,0-1,0 1,0-1,0 1,0-1,0 0,0 1,0-1,0 0,0 1,1-1,-1 0,0 0,1 0,-1 0,0 0,1 0,-1 0,1 0,-1 0,1 0,0 0,0 0,-1 0,1 0,-3-14,1 1,1 0,0-1,0 1,1-1,1 1,1 0,0-1,1 1,0 0,1 0,1 0,0 1,1 0,0 0,1 0,3-3,26-47,2 3,4 1,1 2,3 1,3 3,1 2,3 3,2 1,25-14,-67 52,-3 1,0-1,0 2,0-1,1 2,0-1,1 1,-1 1,1 0,0 1,0 0,1 1,-1 0,1 1,0 1,-10 1,-1 0,0 1,1 0,-1-1,0 1,0 0,1 0,-1 1,0-1,0 0,0 1,0-1,-1 1,1 0,0-1,-1 1,1 0,-1 0,1 0,-1 0,0 0,0 0,0 1,0-1,0 0,-1 1,1-1,-1 0,1 1,-1-1,0 1,0-1,0 0,0 1,0-1,-1 1,1-1,-1 1,-27 92,12-66,-2-1,-1 0,-1-1,-2-2,0 0,-1-1,-2-2,0 0,-2-1,0-2,-1-1,-1-1,-1-2,-3 1,-46 8,78-24,0 0,1 0,-1 0,0 0,1 0,-1 0,0 0,1 0,-1-1,0 1,1 0,-1 0,0-1,1 1,-1 0,1-1,-1 1,1 0,-1-1,1 1,-1-1,1 1,-1-1,1 1,-1-1,1 1,0-1,-1 0,1 1,0-1,0 1,-1-1,1 0,0 1,0-1,0 0,0 1,0-1,0 0,0 1,0-1,0 0,0 1,0-1,0 0,1 1,-1-1,0 0,0 1,1-1,-1 1,0-1,1 0,-1 1,1-1,-1 1,1-1,-1 1,1 0,-1-1,1 1,-1-1,1 1,30-34,-10 18</inkml:trace>
  <inkml:trace contextRef="#ctx0" brushRef="#br0" timeOffset="171928.705">14615 2379,'-323'351,"321"-348,-5 3,0 1,1 0,0 1,0-1,1 1,0 0,0 1,1-1,0 1,0 0,1 0,1 0,-1 0,1 0,1 1,0-1,0 1,1 4,3-8,1-1,-1 0,1 0,1 0,-1 0,1-1,-1 0,1 0,0 0,1 0,-1-1,1 0,0 0,-1 0,1-1,0 0,0 0,1-1,-1 0,0 0,1 0,-1 0,0-1,1 0,-1-1,8-1,0 0,-1-2,1 0,-1 0,0-1,0 0,0-2,-1 1,0-1,0-1,-1 0,0-1,0 0,-1-1,0 0,-1 0,0-1,-1 0,0-1,-1 0,0 0,-1 0,0-1,-1 0,2-7,-4 9,0 0,0 0,-1 0,-1-1,0 1,-1 0,0-1,0 1,-1 0,-1 0,0-1,-1 1,0 0,0 1,-1-1,-1 1,1-1,-2 1,1 0,-2 1,1 0,-1 0,-1 0,-77-59,67 58</inkml:trace>
  <inkml:trace contextRef="#ctx0" brushRef="#br0" timeOffset="172180.214">15095 2746,'-29'38,"-14"23,0-4,12-12,12-19,8-12</inkml:trace>
  <inkml:trace contextRef="#ctx0" brushRef="#br0" timeOffset="172410.781">15095 1871,'5'39,"1"16,1 0</inkml:trace>
  <inkml:trace contextRef="#ctx0" brushRef="#br0" timeOffset="172662.445">15349 2916,'20'-58,"3"1,2 2,3 0,2 2,3 1,13-15,-41 61,-5 5,1-1,-1 0,1 0,-1 0,1 0,0 1,0-1,0 0,0 1,0-1,0 1,0-1,0 1,1-1,-1 1,0 0,1 0,-1-1,1 1,0 0,-1 1,1-1,0 0,0 0,-1 1,1-1,0 1,0-1,0 1,0 0,0 0,0 0,0 0,-1 0,1 0,0 0,0 1,0-1,0 1,0-1,-1 1,1 0,0 0,-1 0,1 0,0 0,-1 0,1 0,-1 0,0 1,1 0,3 8,-1 1,0 0,-1 1,-1-1,0 1,0-1,-1 1,0-1,-1 12,-1-12,1 0,1 0,0 0,0 0,1 0,1 0,0 0,0 0,1-1,4 8,-7-16,1 1,0-1,0 1,0-1,0 1,0-1,0 0,1 0,-1 0,1 0,0-1,-1 1,1-1,0 1,0-1,0 0,0 0,0 0,0-1,0 1,0-1,0 1,0-1,0 0,0 0,0-1,1 1,-1-1,0 1,0-1,0 0,0 0,0 0,-1-1,4 0,3-3,0 0,0-1,0 0,-1 0,0-1,0 0,0 0,-1-1,0 0,0-1,99-156,-41 114,-49 43</inkml:trace>
  <inkml:trace contextRef="#ctx0" brushRef="#br0" timeOffset="173061.822">16422 1729,'-85'651,"33"-208,46-243,6-189</inkml:trace>
  <inkml:trace contextRef="#ctx0" brushRef="#br0" timeOffset="173298.887">16139 2209,'43'0,"29"-4,12-3,-4-3,-6-2,-10 3,-12 1,-15 4</inkml:trace>
  <inkml:trace contextRef="#ctx0" brushRef="#br0" timeOffset="174384.504">617 4072,'2'-1,"-1"1,1 0,-1-1,1 1,0 0,-1 0,1 0,0 0,-1 0,1 0,0 1,-1-1,1 0,0 1,-1-1,1 1,-1 0,1-1,-1 1,0 0,1 0,-1 0,0 0,1 0,-1 0,0 1,0-1,0 0,0 1,0-1,0 0,-1 1,1-1,0 1,-1 0,1-1,-1 1,1-1,-1 1,0 0,0-1,0 1,0 0,0-1,0 1,0 0,0 0,10 222,-12-156,-28 356,46-341,-15-83,-1 0,1 0,-1 0,0 0,1 0,-1 0,1 0,-1 0,1 0,-1 0,1 0,-1 0,1-1,-1 1,1 0,-1 0,1 0,-1-1,0 1,1 0,-1 0,1-1,-1 1,0 0,1-1,-1 1,0-1,0 1,1 0,-1-1,0 1,0-1,1 1,-1-1,0 1,0-1,0 1,0 0,0-1,0 1,0-1,0 1,0-1,0 1,0-1,0 1,0-1,0 1,0-1,0 1,-1-1,1 1,0-1,0 1,-1 0,1-1,0 1,1-19</inkml:trace>
  <inkml:trace contextRef="#ctx0" brushRef="#br0" timeOffset="174662.22">560 4157,'24'-25,"1"1,1 1,1 2,1 0,1 2,0 1,2 1,19-7,-41 19,1 0,0 0,1 1,-1 0,1 1,0 0,-1 0,1 2,0-1,1 1,-1 1,0 0,0 0,0 1,0 1,0 0,0 0,0 1,-1 0,1 1,-1 1,0-1,0 1,0 1,2 2,-1 1,0 1,-1 1,0 0,-1 0,0 1,-1 1,0-1,-1 1,0 0,-1 1,0-1,-1 1,-1 1,0-1,-1 0,-1 1,0 0,-1-1,-1 1,0 0,-1 0,0 0,-1-1,-1 1,0-1,-1 0,-1 0,0 0,-1 0,0-1,-5 7,-2-1,0-2,-1 1,-1-2,-1 0,0-1,-1 0,-1-1,0-1,0-1,-2-1,1 0,-1-2,-1 0,0-1,0-1,0-1,-1-1,0-1,0-1,0-1,-10 0,-31-18,38 3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417 763,'-4'-5,"0"1,-1 0,0 1,0-1,0 1,0 0,-1 0,1 1,-1 0,1 0,-1 0,0 0,0 1,0 0,0 0,0 1,0 0,0 0,0 0,0 1,0-1,0 1,0 1,0-1,0 1,1 0,-1 1,1-1,-1 1,1 0,0 1,0-1,0 1,1 0,-1 0,-19 17,1 1,1 0,1 2,2 0,0 2,1 0,2 1,0 0,2 1,0 5,12-31,0 1,1 0,-1 0,1-1,0 1,0 0,0 0,0 0,0 0,0 1,1-1,0 0,-1 0,1 0,1 0,-1 0,0 1,1-1,-1 0,1 0,0 0,0 0,0 0,1 0,-1-1,1 1,-1 0,1-1,0 1,0-1,0 1,0-1,0 0,1 0,-1 0,1 0,0 0,-1-1,1 1,3 0,0 0,0-1,1-1,0 0,-1 1,1-2,-1 1,1-1,-1 0,0 0,1-1,-1 0,0 0,0-1,0 1,0-1,0-1,-1 1,1-1,-1 0,4-3,91-98,-81 84,0-2,-2 0,-1-1,-1-1,-1-1,-1 0,-1 0,-1-3,8-73,-19 98,0 1,0-1,0 1,0 0,-1-1,1 1,-1-1,0 1,0 0,0-1,0 1,-1 0,0 0,1 0,-1 0,0 0,0 1,-1-1,1 0,0 1,-1 0,0-1,1 1,-1 0,0 0,0 1,0-1,-2 0,1 2,-1 0,1 0,0 0,-1 0,1 1,0 0,0 0,0 0,-1 0,1 1,0 0,1 0,-1 0,0 0,1 0,-1 1,1 0,-1-1,1 1,0 1,0-1,1 0,-1 1,1-1,-1 1,1 0,0 0,1-1,-1 2,1-1,-1 0,1 0,1 0,-1 0,0 1,1-1,0 0,0 1,0-1,1 0,-1 1,1-1,1 1,1 0,1 1,1-2,-1 1,1 0,0-1,0 0,0 0,1 0,-1-1,1 0,0 0,0 0,0-1,0 0,0 0,0 0,1-1,-1 0,1 0,-1-1,1 1,-1-2,1 1,-1-1,1 0,-1 0,0 0,1-1,0-1,21-5,-1-1,0-2,-1-1,-1-1,0-1,3-3,0-2,-1-2,-1-1,-1-1,-1-2,-1 0,-2-1,0-1,-1-1,-2-1,-1 0,-2-2,0 0,-2 0,-2-1,-1-1,-1 0,-2 0,3-27,-11-47,0 106,0 0,1 0,-1 1,0-1,1 1,-1-1,0 0,0 1,0 0,0-1,0 1,0-1,1 1,-1 0,0 0,0 0,0-1,0 1,0 0,0 0,0 0,0 1,0-1,0 0,0 0,0 0,0 1,0-1,0 0,0 1,0-1,1 1,-1-1,0 1,0-1,1 1,-1 0,0-1,0 1,1 0,-1 0,1-1,-1 1,1 0,-1 0,1 0,-1 0,1 0,0 0,0 0,-1 0,1 0,0 0,0 0,0-1,0 1,0 0,0 0,0 0,1 1,-23 146,6 62,8 0,10 7,-1-65,-26 68,22-213,2-8</inkml:trace>
  <inkml:trace contextRef="#ctx0" brushRef="#br0" timeOffset="253.072">417 424,'44'10,"51"-2,16-7,-2-4,-15-6,-13-6,-17-1,-13-2,-11 2,-8-1,-9-3,-3-3,-1-1,-4-3,-3 4</inkml:trace>
  <inkml:trace contextRef="#ctx0" brushRef="#br0" timeOffset="568.348">1292 1,'-24'152,"-6"-1,-25 62,-10 48,26-52,41-124,-1-83,-1 0,1 0,0 0,0 0,0 0,0 0,0-1,0 1,1 0,-1-1,0 1,1-1,0 1,-1-1,1 1,0-1,-1 0,1 0,0 0,0 0,0 0,0-1,0 1,0-1,0 1,0-1,0 1,1-1,-1 0,0 0,0 0,0 0,0-1,0 1,0-1,0 1,2-1,10-5,0-1,0 0,-1-1,0 0,0-1,-1-1,0 0,-1 0,0-1,-1-1,6-7,6-5,12-13,91-78,-125 114,1 1,0-1,0 0,-1 1,1-1,0 1,0-1,0 1,0-1,0 1,0 0,0-1,0 1,0 0,-1 0,1 0,0 0,0 0,0 0,0 0,0 0,0 0,0 0,0 1,0-1,0 0,0 1,0-1,0 1,0-1,0 1,-1-1,1 1,0-1,0 1,-1 0,1-1,0 1,-1 0,1 0,-1 0,1-1,-1 1,1 0,-1 0,1 0,-1 0,0 0,0 0,0 0,1 0,-1 0,0 0,4 61,-4-55,0-4,-2 8,1 0,1 0,0-1,0 1,1 0,1 0,0 0,0-1,1 1,1-1,-1 0,2 0,-1 0,1 0,1-1,3 5,4-1</inkml:trace>
  <inkml:trace contextRef="#ctx0" brushRef="#br0" timeOffset="1313.669">1743 904,'12'8,"0"-1,1-1,0 0,0 0,0-2,0 1,1-2,0 0,0 0,-1-2,1 1,1-2,-1 0,0-1,0 0,5-2,-13 0,0 0,-1 0,1-1,-1 0,0 0,0 0,0-1,-1 0,0 0,0 0,0 0,0 0,-1-1,0 0,0 0,-1 0,1 0,-1 0,0 0,-1-1,0 1,0-1,0 1,-1-1,0 1,0-1,0 1,-1-1,0 1,-1 0,1-1,-1 1,-1-1,2 3,-1 1,1 0,-1-1,0 1,0 0,-1 0,1 0,-1 1,1-1,-1 1,0-1,0 1,0 0,0 0,0 0,-1 0,1 1,0-1,-1 1,1 0,-1 0,0 0,1 1,-1-1,0 1,1 0,-1 0,0 0,0 0,1 1,-1-1,0 1,1 0,-1 0,1 1,-1-1,1 1,0-1,0 1,-1 0,1 0,0 1,1-1,-1 0,-2 4,-8 3,0 1,1 1,0 0,1 0,1 1,-1 1,2 0,0 0,0 1,2 0,0 0,0 1,1 0,1 0,-3 12,7-22,-1 0,1 0,0 1,1-1,-1 0,1 0,0 1,0-1,1 0,0 1,0-1,0 0,0 0,1 0,0 0,0 0,0 0,0 0,1-1,0 1,0-1,0 0,1 0,-1 0,1 0,0-1,0 1,0-1,1 0,-1 0,1 0,-1-1,1 0,0 0,6 2,-1 0,1-1,0 0,0 0,0-2,0 1,0-1,0-1,0 0,0-1,0 0,0 0,0-1,0-1,8-2,15-11,0 0,-2-3,0 0,-2-2,0-1,-1-2,-1-1,-2-1,23-28,-41 46,1-1,-2 0,1 0,-2-1,1 0,-1 0,-1-1,0 1,0-1,-1-1,0 1,-1 0,0-1,-1 0,0-2,-2 12,0 1,1-1,-1 1,0-1,0 1,0-1,0 1,0 0,0-1,-1 1,1-1,0 1,-1-1,1 1,-1 0,1-1,-1 1,0 0,0-1,1 1,-1 0,0 0,0 0,0 0,0 0,-1 0,1 0,0 0,0 0,0 0,-1 1,1-1,-1 0,1 1,0 0,-1-1,1 1,-1 0,1-1,-1 1,1 0,-1 0,1 0,-1 0,1 1,0-1,-1 0,-61 38,59-34,0-1,1 1,-1 1,1-1,0 0,0 1,0 0,1 0,0 0,0 0,0 0,1 0,-1 0,1 0,0 1,1-1,-1 0,1 1,0-1,0 1,1-1,0 0,0 1,0-1,1 0,-1 0,1 0,0 0,1 0,-1 0,1 0,0-1,0 0,0 1,1-1,85 35,-82-38,0 1,0 0,0 0,0 0,0 1,0 0,-1 0,0 1,1-1,-1 2,-1-1,1 1,0-1,-1 1,0 1,0-1,-1 1,0 0,0 0,0 0,0 1,1 4,-4 83,-6-51,4-25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3:2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13,'0'-4,"-5"-3,-2 6,-4 2,0 7,1 6,3 5,7 1,4-10,1-5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10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0,'-2'174,"-25"49,22-173,-1-32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750 256,'-1'1,"0"1,0-1,-1 0,1 0,0 0,0 0,-1 0,1 0,-1-1,1 1,-1 0,1-1,-1 1,1-1,-1 1,1-1,-1 0,0 0,1 1,-1-1,1-1,-1 1,0 0,1 0,-1 0,1-1,-1 1,1-1,-1 1,1-1,-2 0,-5-1,-162 11,108 0,44-8,-1 1,1 1,0 0,0 2,0 0,0 1,1 1,0 1,-9 4,25-11,0-1,0 0,1 1,-1-1,0 0,0 1,0-1,0 1,0 0,1-1,-1 1,0 0,0-1,1 1,-1 0,1 0,-1-1,0 1,1 0,-1 0,1 0,0 0,-1 0,1 0,0 0,0 0,0 0,-1 0,1 0,0 0,0 0,0 0,0 0,1 0,-1 0,0 0,0 0,1 0,-1 0,0-1,1 1,-1 0,1 0,-1 0,1 0,0 0,-1-1,1 1,0 0,-1-1,1 1,0 0,0-1,0 1,51 19,123 9,-165-28,0 1,0 0,0 1,0 0,-1 0,1 1,-1 0,0 0,0 1,0 1,-8-5,0 0,0 0,0 0,0 0,0 0,0 1,-1-1,1 0,0 0,-1 1,1-1,-1 0,1 1,-1-1,0 1,0-1,1 0,-1 1,0-1,0 1,-1-1,1 1,0-1,0 0,-1 1,1-1,0 1,-1-1,0 0,1 0,-1 1,0-1,1 0,-1 0,0 0,0 0,0 0,0 1,-42 38,-248 133,223-135,-99 69,164-106,1 0,0 0,0 1,0-1,1 0,-1 1,0-1,0 1,1 0,-1 0,1-1,0 1,-1 0,1 0,0 1,0-1,0 0,0 0,1 0,-1 1,1-1,-1 0,1 0,0 1,0-1,0 1,0-1,0 0,0 1,1-1,-1 0,1 0,0 1,-1-1,1 0,0 0,0 0,1 0,-1 0,0 0,1 0,-1 0,1-1,0 2,10 3,0-1,0 0,1-1,0 0,-1-1,1-1,0 0,0 0,0-2,1 1,-1-2,0 0,0 0,0-1,0-1,-1 0,4-1,7 0,202-39,-180 32,-28 4</inkml:trace>
  <inkml:trace contextRef="#ctx0" brushRef="#br0" timeOffset="2114.067">863 961,'44'-46,"128"-248,-100 194,-72 99,0 1,0-1,0 1,0-1,0 1,0-1,0 1,0-1,0 1,1-1,-1 1,0-1,0 1,1 0,-1-1,0 1,1-1,-1 1,0 0,1-1,-1 1,0 0,1-1,-1 1,1 0,-1 0,1-1,-1 1,1 0,-1 0,1 0,-1 0,1 0,-1-1,1 1,-1 0,1 0,-1 0,1 0,-1 1,1-1,-1 0,1 0,-1 0,1 0,-1 0,1 1,-1-1,1 0,-1 0,0 1,1-1,-1 0,1 1,-1-1,0 0,1 1,-1-1,0 1,1-1,-1 1,0-1,0 0,0 1,1-1,-1 1,3 37,-3-34,-20 173,17-165,0 84,4-95,0 0,0 0,0 0,0 0,1-1,-1 1,0 0,0-1,1 1,-1-1,1 1,-1-1,0 0,1 0,-1 1,1-1,-1 0,1 0,-1 0,1-1,-1 1,1 0,-1-1,0 1,1 0,-1-1,0 0,1 1,-1-1,0 0,1 0,-1 1,0-1,0 0,0 0,0 0,0 0,0-1,0 1,-1 0,1 0,0-1,0 1,-1 0,1-1,-1 1,1-1,1 0,25-31,-1-1,-1-1,-3-2,11-21,-13 22,109-177,-129 213,1 0,-1 1,0-1,0 1,0-1,1 0,-1 1,0-1,0 1,1-1,-1 0,0 1,1-1,-1 0,0 1,1-1,-1 0,0 0,1 0,-1 1,1-1,-1 0,1 0,-1 0,0 0,1 0,-1 1,1-1,-1 0,1 0,-1 0,1 0,-1-1,1 1,-1 0,0 0,1 0,-1 0,1 0,-1 0,1-1,-1 1,0 0,1 0,-1-1,0 1,1 0,-1-1,0 1,1 0,-1-1,0 1,1 0,-1-1,0 1,0-1,0 1,1-1,-1 1,0 0,0-1,0 1,0-1,0 1,0-1,0 1,0-1,-2 38,-7 3,2 0,1 1,2-1,2 2,3 22,-11 78,-4-58,11-60</inkml:trace>
  <inkml:trace contextRef="#ctx0" brushRef="#br0" timeOffset="2717.414">1597 905,'-56'294,"65"-346,2 22,0 2,2-1,2 1,0 1,2 1,0 0,2 1,1 1,1 1,1 1,8-6,-28 26,-1-1,1 1,0 0,-1 0,1 0,0 0,0 0,0 1,1-1,-1 1,0-1,1 1,-1 0,1 0,-1 0,1 0,-1 0,1 0,0 1,-1 0,1-1,0 1,0 0,-1 0,1 0,0 1,-1-1,1 1,0-1,-1 1,1 0,0 0,-1 0,0 0,1 1,-1-1,0 1,1-1,-1 1,0 0,0 0,0 0,-1 0,1 0,0 0,-1 1,1-1,-1 0,0 1,0-1,0 1,0-1,0 1,-1 5,0-1,0 0,-1 0,0 0,0 0,-1 1,0-2,0 1,0 0,-1 0,0-1,0 1,-1-1,0 0,0 0,0 0,-1-1,0 1,0-1,0 0,-1-1,0 1,0-1,-1 0,4-3,-1 0,0 0,1 0,-1-1,0 1,0-1,1 0,-1 0,0-1,0 1,1-1,-1 0,1 0,-1 0,0 0,1-1,0 1,-1-1,1 0,0 0,0 0,0 0,0-1,0 1,1-1,-1 0,1 1,-1-1,1-1,0 1,0 0,1 0,-1-1,1 1,-1-1,1 1,0-1,1 0,-6-18</inkml:trace>
  <inkml:trace contextRef="#ctx0" brushRef="#br0" timeOffset="3711.01">1004 256,'34'-9,"1"2,0 2,0 0,1 3,-1 1,33 3,80-4,-38-19,-90 5,-44-7,20 20,-16-12,5 5,0-1,0-1,1 0,1 0,0-2,1 0,0 0,2-1,-2-2,4-1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86,'4'-5,"8"-2,5 1,5 1,4-3,2-1,1 2,0 2,0 1,0 2,-5-3,-1-2,-1 1,2 1,1 2,-4 1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0,1-5,0-1,0 0,0 1,0 2,0 0,0 2,-1 1,0 0,-4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69,'-1'284,"-24"-143,-4 0,5-40,21-94,1-7</inkml:trace>
  <inkml:trace contextRef="#ctx0" brushRef="#br0" timeOffset="576.75">86 69,'55'-17,"135"6,-67 9,40-36,-145 38</inkml:trace>
  <inkml:trace contextRef="#ctx0" brushRef="#br0" timeOffset="1178.7">0 803,'36'-13,"0"2,1 1,0 1,1 3,0 1,25 0,106-4,-29-9,-116 18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4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32,'127'-11,"-90"4,-1 1,2 2,-1 1,0 2,24 3,-10-1,-26-1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4:5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26,'-39'-17,"29"18,0 0,0 0,0 1,0 0,0 0,0 1,1 1,-1-1,1 2,0-1,0 1,0 1,1-1,0 2,0-1,-2 3,-8 4,-1 0,0-1,-1 0,0-2,-1 0,-1-2,-8 3,26-10,-15 6,-1-1,-1 0,1-2,-1 0,1-2,-1 0,0-1,-10-2,29 1,0 0,-1 0,1 0,0-1,0 1,-1-1,1 1,0-1,0 0,0 0,0 0,0 0,0-1,0 1,0 0,0-1,1 1,-1-1,1 0,-1 0,1 1,-1-1,1 0,0 0,0 0,0 0,0-1,0 1,1 0,-1 0,1 0,-1-1,1 1,0 0,0-1,0 1,0 0,0-1,0 1,1 0,-1 0,1-1,0-1,1-4,1 1,-1-1,1 0,1 1,0-1,0 1,0 0,1 0,0 1,0-1,0 1,2 0,-4 2,1 1,-1 0,1 1,0-1,0 1,0-1,0 1,1 0,-1 1,1-1,-1 1,1 0,-1 0,1 0,0 1,-1-1,1 1,0 0,-1 1,1-1,0 1,-1 0,1 0,0 0,-1 1,0-1,1 1,-1 0,0 1,0-1,109 99,-86-72,-16-17,3 4,1-1,0-1,1 0,0-1,1-1,0 0,9 3,53 18,-71-33,-4-5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5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1 189,'167'-11,"-106"2,1 3,1 2,-1 3,5 3,15-1,-83-1,1-1,-1 1,0-1,1 1,-1-1,1 0,-1 1,1-1,-1 0,1 1,-1-1,1 0,0 0,-1 1,1-1,0 0,0 0,0 1,0-1,-1 0,1 0,0 0,0 0,1 1,-1-1,0 0,0 0,0 0,0 1,1-1,-1 0,0 0,1 1,-1-1,1 0,-1 1,0-1,1 0,0 1,-1-1,1 1,-1-1,1 1,0-1,-1 1,1-1,0 1,-1-1,1 1,0 0,0 0,0-1,-1 1,1 0,0 0,0 0,0 0,-1 0,1 0,0 0,0 0,-102-72,28 26,58 37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0 282,'5'-4,"6"-3,6 1,5 2,4 0,1 2,2 1,1 0,-1 1,1 1,-1 4,-1 1,1 0,-1-1,-4-6,-12-3,-7-1</inkml:trace>
  <inkml:trace contextRef="#ctx0" brushRef="#br0" timeOffset="361.234">197 1,'-4'14,"-3"15,1 6,1 3,1 0,2-2,1-3,5-1,3-3,-1 0,-1-1,-1 0,-1 0,-7 0,-2 0,0 0,6-10,2-7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269 762,'-7'-1,"-1"1,0-1,0 1,0 1,0 0,0 0,0 0,1 1,-1 0,1 0,-1 1,1 0,0 1,0-1,0 1,0 1,-5 1,1 1,0 0,1 1,0 0,0 1,0 0,1 0,1 1,0 1,0-1,1 1,0 0,1 1,0-1,-1 6,7-13,-1-1,1 1,0-1,0 1,1-1,-1 1,1-1,0 0,0 1,0-1,0 0,0 0,1 1,0-1,-1 0,1 0,0-1,0 1,1 0,-1-1,1 1,-1-1,1 0,0 0,0 0,0 0,0 0,0-1,0 1,0-1,0 0,1 0,-1 0,0 0,1-1,-1 1,1-1,-1 0,1 0,-1 0,1 0,-1-1,1 0,-1 1,0-1,1 0,-1-1,0 1,0-1,0 1,2-2,26-12,-2-1,0-2,-1 0,0-2,-2-1,0-1,-2-1,-1-2,0 0,-2-1,-1-1,-1-1,2-8,1 4,-1-1,-2-1,-1-1,-2 0,-2-2,-1 1,-1-2,-3 1,-1-2,-1 1,-3-1,1-33,-33-25,27 95,0 0,-1 0,1 0,0 0,-1 0,0 0,1 1,-1-1,0 1,0-1,0 1,0 0,0-1,0 1,0 0,0 0,-1 1,1-1,0 0,-1 1,1-1,0 1,-1 0,1 0,-1 0,1 0,0 0,-1 0,1 1,-1-1,1 1,0 0,0 0,-1 0,1 0,0 0,0 0,0 0,0 1,0 0,-15 11,2 1,0 1,0 1,2 0,0 1,1 1,0-1,2 2,0 0,-4 11,2-9,1 2,0-1,2 1,1 0,1 1,1 0,1 1,1-1,1 1,1-1,1 1,1 0,2 0,0-1,2 1,0-1,2 0,0 0,7 12,-4-23,0 0,1-1,1-1,0 1,0-2,1 0,1 0,0-1,0-1,0 0,1 0,0-2,1 0,0 0,0-1,0-1,0-1,0 0,1-1,0-1,-1 0,1-1,0 0,-1-2,1 0,-1 0,1-2,-1 0,0 0,-1-2,15-6,162-119,-176 119,-1-1,0 0,-1-1,0-1,-1 0,-1 0,-1-1,0 0,-1-1,0 0,-2-1,0 0,3-12,-9 27,1 1,-1-1,0 1,-1-1,1 1,0-1,-1 0,1 1,-1-1,0 0,0 1,0-1,0 0,0 1,-1-1,1 0,-1 1,0-1,0 1,0-1,0 1,0-1,0 1,-1 0,1-1,-1 1,0 0,1 0,-1 0,0 0,0 1,0-1,-1 0,1 1,0 0,-1-1,1 1,0 0,-1 0,0 0,1 0,-1 1,1-1,-1 1,-2 0,-3 2,0 0,0 1,0 0,0 0,0 1,1 0,0 1,0-1,0 2,0-1,1 0,0 1,0 1,0-1,1 1,0-1,0 2,-1 2,-5 9,0 1,1 0,2 0,0 1,1 0,-2 13,7-26,1 1,0-1,0 1,1-1,1 1,-1-1,1 1,0-1,1 0,0 1,1-1,-1 0,1 0,1 0,0-1,0 1,0-1,1 0,0 0,0-1,1 1,0-1,0 0,1-1,-1 1,1-1,0-1,0 1,1-1,0-1,-1 1,1-1,0 0,1-1,-1 0,0-1,1 1,-1-1,0-1,1 0,-1 0,7-1,11-6,0-1,0-1,-1-1,-1-2,0 0,0-1,-2-2,1 0,-2-1,0-2,-1 0,-1-1,0-1,14-21,-3 10,-2-2,-1 0,-2-2,-1-1,-2-1,-2-1,-1-1,-1-1,-3 0,-1-1,-3-1,6-33,-15 71,-1-1,0 1,0-1,0 1,-1-1,1 1,-1-1,0 0,0 1,-1-1,1 0,-1 1,0-1,0 1,-1-1,1 1,-1 0,0 0,0-1,-1 1,1 1,-1-1,0 0,0 1,0-1,-3-1,2 6,0 1,-1 0,1 0,0 0,0 0,0 1,1-1,-1 1,0 0,1 0,0 1,0-1,0 1,0 0,0-1,1 1,0 0,0 1,0-1,0 0,1 1,-1-1,1 3,0-5,-15 43,2 0,2 2,2-1,2 1,2 4,-6 23,5-40,2 0,1 0,1 0,2 1,2-1,1 0,1 0,2 0,5 14,-10-44,1 0,1 0,-1 0,0 0,1 0,0-1,0 1,0 0,0-1,0 0,1 1,0-1,-1 0,1 0,0 0,1-1,-1 1,4 1,10-20,-12 0</inkml:trace>
  <inkml:trace contextRef="#ctx0" brushRef="#br0" timeOffset="244.495">1257 452,'48'0,"35"-5,13-1,-5 0,-8 1,-14-3,-13-1,-12 2,-9 1,-5 3,-7 1</inkml:trace>
  <inkml:trace contextRef="#ctx0" brushRef="#br0" timeOffset="1163.85">2020 791,'185'-147,"-180"142,-1 0,0-1,0 0,0 0,-1 0,1 0,-2-1,1 1,-1-1,0 0,0 1,-1-1,1-6,-1 10,-1 1,0-1,0 1,0-1,-1 0,1 1,-1-1,1 1,-1-1,0 1,0-1,0 1,0-1,0 1,0 0,-1 0,1 0,-1-1,0 2,0-1,0 0,1 0,-2 0,1 1,0-1,0 1,0 0,-1 0,1 0,-1 0,1 0,-1 0,1 0,-1 1,1-1,-1 1,0 0,-7 1,0 0,1 1,-1 0,0 0,1 1,0 0,0 1,0 0,0 0,1 1,-1 0,1 1,0 0,1 0,-2 2,-2 1,1-1,0 2,1-1,0 1,0 0,1 1,1 0,0 0,0 1,-4 10,9-16,0 0,0-1,0 1,1 0,0 0,0 0,0 0,1 0,0 0,0 0,0 0,1 0,0 0,0-1,1 1,-1 0,1 0,1-1,-1 1,1-1,0 0,0 0,0 0,1 0,0 1,6 3,0-1,1 0,0 0,0-1,0 0,1-1,0 0,1-1,-1 0,1-1,0-1,0 0,0-1,0 0,0-1,1 0,-1-1,0-1,1 0,-1-1,0 0,0-1,2-1,10-5,0-1,-1-2,0-1,-1 0,-1-2,0 0,-1-2,0 0,-2-1,0-1,-1-1,-1-1,-1 0,0-2,-1-1,0 1,0-1,-2 0,-1-1,-1-1,-1 0,5-22,-12-5,-3 52,-1 0,1 0,0 0,-1 0,1 0,-1 0,1 0,-1 0,1 0,-1 0,0 1,1-1,-1 0,0 0,0 1,1-1,-1 0,0 1,0-1,0 1,0-1,0 1,0-1,0 1,0 0,0 0,0-1,0 1,0 0,0 0,0 0,0 0,0 0,0 0,0 0,-1 1,1-1,0 0,0 0,0 1,0-1,1 1,-1-1,0 1,0-1,0 1,0 0,0 0,-5 2,0 0,1 0,-1 1,1 0,0 0,1 0,-1 1,0-1,1 1,0 0,1 1,-1-1,1 1,0-1,0 1,0 0,1 0,0 0,0 0,1 1,0-1,0 0,0 1,1-1,0 1,0-1,0 1,1-1,0 0,1 4,3-5,1-1,-1 1,1-1,-1-1,1 1,0-1,1 0,-1 0,0-1,1 0,0 0,-1-1,1 1,0-1,0-1,-1 1,1-1,0-1,0 1,6-2,-6 2,202-5,-207 5,0 0,0 0,-1 0,1 0,0 0,0 0,0 1,0-1,-1 1,1-1,0 1,0 0,-1-1,1 1,-1 0,1 0,-1 0,1 0,-1 1,1-1,-1 0,0 1,0-1,0 0,0 1,0 0,0-1,0 1,0 0,0-1,-1 1,1 0,-1 0,1-1,-1 1,0 0,0 0,0 0,0 0,0 0,-24 76,14-53,7-15,-1-1,2 1,0 0,0-1,1 1,0 0,0 0,1 0,1 0,-1 0,2 0,-1 0,2 0,0 1,3 8</inkml:trace>
  <inkml:trace contextRef="#ctx0" brushRef="#br0" timeOffset="1728.017">3176 791,'46'-46,"1"3,3 1,1 3,2 2,7-1,-5 16,-54 22,0 0,0-1,0 1,0 0,0 0,1 0,-1 0,0 0,0 0,0 0,0 0,0 0,0 0,0 1,0-1,0 0,0 1,0-1,0 1,0-1,0 1,0-1,0 1,0 0,-1-1,1 1,0 0,0 0,-1 0,1 0,-1-1,1 1,0 0,-1 0,0 0,1 0,-1 0,0 0,1 0,-1 1,0-1,0 0,0 0,0 0,0 0,0 0,0 0,0 0,-1 0,1 0,0 0,-6 26,-2 36,8-62,0 1,0-1,1 0,-1 1,0-1,1 0,-1 1,1-1,0 0,-1 0,1 0,0 0,0 0,-1 1,1-1,0-1,0 1,0 0,0 0,0 0,1 0,-1-1,0 1,0 0,0-1,1 1,-1-1,0 0,1 1,-1-1,0 0,1 0,-1 0,0 0,1 0,-1 0,0 0,1 0,-1-1,0 1,2-1,10-2,0-2,0 0,0 0,-1-1,0 0,0-2,0 1,-1-1,0-1,-1 0,1 0,46-35,-45 36,-5 2,1 1,0-1,0 1,0 1,1 0,0 0,-1 0,1 1,1 0,-1 1,0 0,1 1,1 0,-9 3,1 0,0 0,-1 0,0 0,1 1,-1-1,0 1,0 0,0-1,-1 1,1 0,-1 0,1 0,-1 0,0 1,0-1,-1 0,1 0,-1 1,1-1,-1 0,0 1,0-1,-1 0,1 1,-1-1,1 0,-1 0,0 1,0-1,-1 0,1 0,0 0,-1 0,-1 1,-1 16,2-9,-1-2,1 1,-1-1,2 1,0-1,0 1,0-1,1 1,1 0,0-1,0 1,1-1,0 1,0-1,1 0,1 0,-1 0,2 0,-4-8,0 0,0 0,1 0,-1 0,0 0,1-1,-1 1,1-1,-1 1,0-1,1 1,-1-1,1 0,-1 0,1 1,0-1,-1 0,1-1,-1 1,1 0,-1 0,1-1,-1 1,1-1,-1 1,0-1,1 1,-1-1,0 0,1 0,16-9</inkml:trace>
  <inkml:trace contextRef="#ctx0" brushRef="#br0" timeOffset="1950.431">4390 508,'-29'39,"-9"12</inkml:trace>
  <inkml:trace contextRef="#ctx0" brushRef="#br0" timeOffset="2098.586">4474 1,'0'0</inkml:trace>
  <inkml:trace contextRef="#ctx0" brushRef="#br0" timeOffset="2365.497">4531 649,'186'-207,"-185"206,0 0,0 0,0 0,0 0,0 0,0 0,0 0,1 0,-1 1,0-1,0 0,1 1,-1-1,1 1,-1 0,0-1,1 1,-1 0,1 0,-1 0,0 0,1 0,-1 0,1 0,-1 0,1 1,-1-1,0 0,1 1,-1 0,0-1,1 1,-1 0,0-1,0 1,0 0,1 0,-1 0,0 0,0 0,0 0,28 61,-17-29,-9-29,1 1,-1 0,0-1,1 0,0 0,0 0,0 0,1 0,-1-1,1 0,0 0,0 0,0-1,0 0,0 0,1 0,-1 0,0-1,1 0,0 0,-1 0,1-1,-1 0,1 0,0 0,-1-1,1 0,1 0,5-2,-1 0,1 0,-1-1,0-1,0 0,0 0,-1-1,0-1,0 1,0-2,-1 1,0-1,-1-1,0 1,0-2,0 1,1-4,4-9</inkml:trace>
  <inkml:trace contextRef="#ctx0" brushRef="#br0" timeOffset="3217.279">5434 622,'5'-2,"23"-3,-1-1,0-1,0-1,-1-2,0-1,-1 0,0-2,-1-1,0-1,-1-1,0-2,-21 17,-1 0,1 0,-1-1,0 1,1 0,-1 0,0-1,0 1,0-1,0 1,0-1,0 1,0-1,-1 0,1 1,-1-1,1 0,-1 1,1-1,-1 0,0 0,0 1,0-1,0 0,0 0,-1 0,1 1,0-1,-1 0,1 0,-1 1,0-1,1 1,-1-1,0 0,0 1,0-1,0 1,0 0,0-1,-1 1,1 0,0 0,-2-1,-77-22,65 25,0 0,0 1,0 1,0 0,0 1,1 0,-1 2,1-1,0 2,1 0,0 0,-5 5,10-7,1 0,0 0,0 1,0 0,0 1,1-1,0 1,1 0,0 1,0-1,0 1,1 0,0 0,0 1,1-1,0 1,1 0,0-1,0 1,1 0,0 4,2-7,-1 0,1 0,1 0,-1 0,1 0,0 0,0 0,1-1,0 1,0-1,0 0,0 0,1 0,0 0,0 0,0-1,1 0,0 0,-1 0,1 0,1-1,-1 0,0 0,1 0,4 1,10 4,0 0,1-1,0-1,0-1,1-1,14 1,-1-1,0-1,0-1,0-2,0-2,0-1,0-1,0-2,23-8,-27 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4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5 219,'0'389,"-1"-449,-1 34,0 0,2 1,1-1,2 0,0 0,1 1,2-1,1 1,0 0,2 1,6-11,11-13,-15 26,0 0,2 2,0-1,2 1,0 1,11-10,-24 26,0 1,1-1,0 1,-1-1,1 1,0 0,0 0,0 0,0 1,1-1,-1 1,0-1,1 1,-1 0,1 1,-1-1,1 0,-1 1,1 0,-1 0,1 0,0 0,-1 1,1-1,-1 1,1 0,-1 0,1 0,-1 1,0-1,0 1,0 0,1-1,-2 1,1 1,0-1,0 0,-1 1,1 0,-1-1,0 1,0 0,0 0,0 0,1 3,-1-3,-1 0,1 1,-1 0,1-1,-1 1,0 0,0 0,-1-1,1 1,-1 0,0 0,0 0,0 0,-1 0,1 0,-1-1,0 1,0 0,0 0,-1-1,1 1,-3 2,-6 8</inkml:trace>
  <inkml:trace contextRef="#ctx0" brushRef="#br0" timeOffset="826.75">512 416,'0'-2,"-1"0,0 0,0 0,-1 0,1 1,0-1,0 0,-1 1,1-1,-1 1,0-1,1 1,-1 0,0 0,0 0,1 0,-1 0,0 0,0 0,0 1,0-1,0 1,-1-1,1 1,0 0,0 0,0 0,0 0,0 0,0 0,0 1,-1-1,1 1,0-1,0 1,0 0,0 0,1 0,-1 0,0 0,0 0,-1 2,-67 65,64-61,0 0,1 0,0 1,1 0,-1 0,2 0,-1 0,1 1,0-1,1 1,0 0,0 0,1 0,0 0,1 0,0 0,0 0,1 0,0 0,1 0,0 0,0-1,1 1,0-1,0 1,1-1,0 0,1 0,-1 0,2-1,0 2,-2-7,-1 1,1-1,0 0,-1 0,1 0,0 0,0-1,0 0,0 0,1 0,-1 0,0 0,0-1,1 0,-1 0,0 0,0 0,1-1,-1 0,0 1,0-2,0 1,0 0,0-1,4-2,85-66,-91 67,1 0,-1 0,0-1,0 1,-1-1,1 1,-1-1,0 0,0 0,0 1,0-1,-1 0,1 0,-1 0,0 0,0 0,-1 0,1 0,-1 0,0 0,0 1,0-1,0 0,-1 1,0-1,1 1,-1-1,0 1,-1 0,1-1,-1 1,1 1,-1-1,0 0,-1 0,29 4,35-9,-40 4</inkml:trace>
  <inkml:trace contextRef="#ctx0" brushRef="#br0" timeOffset="1111.446">879 359,'-14'29,"-15"24,-6 7,2-1,1-11,8-8,1-7,6-4,1-7,2-2,5 0,-2-3,2 0,1 2,-2-2,1 0,1-2</inkml:trace>
  <inkml:trace contextRef="#ctx0" brushRef="#br0" timeOffset="1677.775">936 670,'-152'326,"140"-309,6-25,9-34,7 16,1 1,0-1,2 2,1 0,1 0,1 2,14-16,-18 23,1 1,0 1,1 0,0 0,1 1,0 1,1 1,0 0,1 1,11-4,-26 12,0 0,1 1,-1-1,0 1,1-1,-1 1,1 0,-1 0,0 0,1 1,-1-1,1 0,-1 1,0 0,1-1,-1 1,0 0,0 0,0 0,0 0,0 1,0-1,0 1,0-1,0 1,-1 0,1-1,0 1,-1 0,0 0,1 0,-1 0,0 0,0 1,0-1,0 0,-1 0,1 1,-1-1,1 0,-1 1,0-1,0 1,0-1,0 0,0 1,0-1,-1 1,1-1,-1 0,0 1,0-1,1 2,0 0,-1 0,0 0,0 0,0 0,0 0,-1 0,1 0,-1-1,0 1,0 0,-1-1,1 0,-1 0,1 1,-1-2,0 1,0 0,-1 0,1-1,0 0,-1 0,1 0,-1 0,0 0,0-1,1 1,-1-1,0 0,0-1,0 1,-1-1,1 1,0-1,0 0,0-1,0 1,0-1,0 1,0-1,-3-2,-35-14,26 6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1 114,'402'29,"-330"-29,-130-35,48 29,0 0,1-1,0 0,0 0,0-1,1 0,0-1,1 0,0 0,-3-5,3-3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0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0,'-36'28,"1"2,2 1,1 2,1 0,2 3,-17 26,39-50,0 0,1 0,0 0,1 1,0 0,1 0,0 0,-1 11,5-21,-1 0,1 1,-1-1,1 1,0-1,0 0,0 1,1-1,-1 0,1 1,0-1,0 0,0 1,0-1,1 0,-1 0,1 0,0 0,0 0,0-1,0 1,0 0,1-1,-1 0,1 1,-1-1,1 0,0-1,0 1,0 0,0-1,0 1,0-1,1 0,-1 0,2 0,5-2,1 0,-1 0,1-1,-1-1,0 1,0-2,0 0,0 0,-1 0,0-1,0-1,0 1,0-2,-1 1,0-1,0 0,2-3,-7 7,92-113,-63 68,-32 48,0-1,0 0,0 0,0 0,0 0,1 0,-1 0,0 0,1 0,-1 1,0-1,1 0,-1 0,1 0,-1 1,1-1,0 0,-1 0,1 1,0-1,-1 1,1-1,0 1,0-1,0 1,-1-1,1 1,0 0,0-1,0 1,0 0,0 0,0-1,0 1,-1 0,1 0,0 0,0 0,0 0,0 1,0-1,0 0,0 0,0 1,0-1,-1 0,1 1,0-1,0 1,0-1,-1 1,1-1,0 1,-1 0,1-1,0 1,-1 0,1-1,-1 1,1 0,-1 0,1 0,-1 0,0-1,1 1,-1 0,0 0,0 1,3 9,-1 0,1 0,1 0,0-1,1 1,0-1,0 0,1-1,0 1,1-1,0 0,0-1,1 1,0-1,1-1,0 0,0 0,0-1,1 0,2 1,12 2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29,'-239'317,"75"-130,154-179,3-4</inkml:trace>
  <inkml:trace contextRef="#ctx0" brushRef="#br0" timeOffset="280.534">1 0,'14'39,"15"26,2 8,0-4,1-9,-2-10,-5-9,-2-6,-5-4,-1-8,-3-3,-4-5</inkml:trace>
  <inkml:trace contextRef="#ctx0" brushRef="#br0" timeOffset="1451.001">621 621,'44'-99,"4"1,5 3,32-42,-85 135,0 1,0 0,0 0,1-1,-1 1,0 0,1 0,-1 0,1 0,0-1,-1 1,1 0,0 0,-1 0,1 0,0 0,0 0,0 1,0-1,0 0,0 0,0 1,0-1,0 1,0-1,1 1,-1-1,0 1,0-1,0 1,1 0,-1 0,0 0,0 0,1 0,-1 0,0 0,0 0,1 0,-1 1,0-1,0 0,1 1,-1-1,0 1,0-1,0 1,0 0,0-1,0 1,0 0,1 1,57 244,-59-245,0 0,1-1,-1 1,0 0,1-1,-1 1,1 0,-1-1,1 1,-1 0,1-1,0 1,-1-1,1 1,-1-1,1 1,0-1,0 0,-1 1,1-1,0 0,0 0,-1 1,1-1,0 0,0 0,0 0,-1 0,1 0,0 0,0 0,0 0,-1 0,1-1,0 1,0 0,-1 0,1-1,0 1,0 0,-1-1,1 1,0-1,-1 1,1-1,-1 1,1-1,-1 1,1-1,-1 0,1 0,29-39,-26 34,160-229,-134 213,-30 21,1 1,-1 0,1 0,-1 0,1 0,0 0,-1 0,1 0,-1 0,1 0,0 0,-1 0,1 0,-1 0,1 0,-1 0,1 0,0 1,-1-1,1 0,-1 1,1-1,-1 0,1 1,-1-1,0 0,1 1,-1-1,1 1,-1-1,0 1,1-1,-1 1,0-1,0 1,1-1,-1 1,0-1,0 1,0 0,0-1,1 1,-1-1,0 1,0 0,0-1,-1 1,1-1,0 1,0-1,0 1,0 0,0-1,-1 1,1-1,0 1,-24 199,39-158,-3-30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1 104,'341'0,"-179"21,-161-21,-1 0,1 0,-1 0,1 0,-1 0,1 0,-1 0,1 0,-1 0,1-1,-1 1,1 0,-1 0,0 0,1-1,-1 1,1 0,-1 0,0-1,1 1,-1 0,0-1,1 1,-1-1,0 1,0 0,1-1,-1 1,0-1,0 1,0-1,1 1,-1-1,0 1,0-1,0 1,0-1,0 1,0-1,0 1,0-1,0 1,0-1,0 1,-1 0,1-1,0 1,0-1,0 1,-1-1,1 1,0-1,0 1,-1 0,1-1,0 1,-1 0,1-1,0 1,-1 0,1-1,-1 1,1 0,-1 0,-30-27,25 23,-89-60,79 56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1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0,'528'0,"-516"0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2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141 205,'4'8,"0"-1,0 1,0 0,-1 0,-1 0,0 1,0-1,0 1,-1-1,0 1,-1-1,1 1,-2 0,0 2,1 6,2 61,-4-1,-3 1,-7 23,-11 89,17-172</inkml:trace>
  <inkml:trace contextRef="#ctx0" brushRef="#br0" timeOffset="485.542">0 375,'9'-15,"0"0,2 1,-1 0,2 1,-1 0,2 1,0 0,0 1,1 0,1 1,-1 1,1 0,1 1,0 1,0 0,1 1,-1 1,1 0,0 2,0 0,2 0,-14 4,-1-1,1 1,-1-1,1 1,-1 0,0 1,1-1,-1 1,0 0,0 0,0 0,0 1,0-1,-1 1,1 0,-1 0,0 0,0 0,0 1,0-1,0 1,-1 0,0 0,1 0,-1 0,-1 0,1 0,-1 1,0-1,1 0,-2 1,1-1,-1 1,1-1,-1 1,-1-1,1 1,0-1,-1 1,0-1,0 1,-1-1,1 0,-1 1,-9 23,-2-1,-1-1,-1 0,-1 0,-1-2,-18 20,31-39,1-3,1 0,-1 0,0 0,1 0,0 0,-1 1,1-1,0 1,0 0,0 0,1-1,-1 1,1 0,-1 1,1-1,0 0,0 0,1 0,-1 1,1-1,-1 0,1 1,0-1,0 0,1 1,-1-1,1 0,-1 0,1 1,0-1,0 0,1 0,-1 0,0 0,1 0,1 1,94 32,-87-34,-1-1,0 2,0-1,0 1,0 1,0-1,-1 1,1 1,-1 0,0 0,0 1,-6-4,-1-1,1 1,-1 0,0 0,1 0,-1 0,0 0,0 1,0-1,-1 0,1 0,-1 1,1-1,-1 0,1 1,-1-1,0 1,0-1,-1 0,1 1,0-1,-1 0,1 1,-1-1,0 0,0 0,0 1,0-1,0 0,0 0,0 0,-1 0,0 1,-55 60,40-47,-1 0,0-1,-1-1,-1-1,0-1,-1-1,0 0,-1-2,0 0,-1-2,-18 4,17-7</inkml:trace>
  <inkml:trace contextRef="#ctx0" brushRef="#br0" timeOffset="1171.789">649 770,'1'4,"1"0,0 0,-1 0,2 0,-1 0,0 0,1-1,0 1,0-1,0 1,0-1,0 0,1 0,-1-1,1 1,0-1,0 0,0 0,0 0,0 0,0-1,1 1,-1-1,0 0,1-1,-1 1,1-1,-1 0,1 0,-1 0,1 0,-1-1,1 0,-1 0,0 0,0-1,1 1,-1-1,4-2,183-143,-189 145,0 1,-1-1,1 1,0-1,0 1,-1 0,1 0,0 0,0 0,1 0,-1 0,0 0,0 1,0-1,0 1,1 0,-1-1,0 1,0 0,1 0,-1 1,0-1,0 0,0 1,1-1,-1 1,0 0,0 0,0 0,0 0,0 0,0 0,0 0,-1 1,1-1,0 1,-1-1,1 1,-1 0,1-1,-1 1,0 0,0 0,0 0,0 0,0 0,0 0,-1 0,1 1,0 0,5 13,-6-12,1 1,0-1,-1 0,1 1,1-1,-1 0,1 0,-1 0,1 0,0 0,1 0,-1 0,1-1,-1 1,1-1,0 0,1 0,-1 0,0 0,1-1,0 1,-1-1,1 0,0 0,0 0,0 0,0-1,1 0,-1 0,0 0,1 0,-1-1,0 1,1-1,-1 0,1 0,1-1,19-12,-1-2,-1 0,0-1,-1-1,-1-1,-1-1,-1-1,0-1,-1 0,-2-2,0 0,-1 0,-1-2,-2 1,8-21,6-16,-2-1,-3-1,-3-1,-3 0,1-23,-15 80,1 2,-1 1,0 0,-1-1,1 1,-1 0,1-1,-1 1,-1-1,1 1,-1 0,1-1,-1 1,-1 0,1 0,-2-4,2 8,0 0,-1 1,1-1,0 0,-1 0,1 1,0-1,0 1,0-1,-1 1,1-1,0 1,0 0,0-1,0 1,0 0,0 0,0 0,0 0,0 0,0 0,1 0,-1 0,0 0,1 0,-1 1,1-1,-1 0,1 0,-1 1,1-1,0 0,0 2,-7 20,2 1,1 0,1 0,1 0,1 0,1 0,3 24,-1 9,0-10,2-1,2 1,1-1,12 32,20 56,-40-116,-5-24</inkml:trace>
  <inkml:trace contextRef="#ctx0" brushRef="#br0" timeOffset="1354.407">1242 234,'43'0,"43"0,17 0,0 0,-12 0,-13 0,-9 0,-13 0,-14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48,'-4'-5,"0"1,0 0,0 0,-1 1,0-1,1 1,-1 0,0 0,-1 1,1-1,0 1,-1 0,1 1,-1-1,1 1,-1 0,0 1,0-1,1 1,-1 0,0 1,0-1,1 1,-5 1,-1 0,1 0,0 1,0 0,0 0,0 1,1 0,-1 1,1 0,0 0,1 1,-1 0,1 1,0 0,1 0,0 1,0 0,0 0,1 1,0-1,1 1,0 0,0 1,1-1,1 1,-1 0,1 0,1 0,0 1,0 4,1-7,-1 5,1 0,0 1,1-1,1 0,0 1,1-1,0 0,3 9,-4-19,0-1,1 0,-1 0,0 1,1-1,0 0,-1 0,1-1,0 1,0 0,0-1,0 1,1-1,-1 1,0-1,1 0,-1 0,0 0,1 0,-1-1,1 1,-1-1,1 1,0-1,-1 0,1 0,-1 0,1 0,0-1,-1 1,1-1,-1 1,1-1,0 0,83-39,-62 20,0-1,-2-1,0-1,-1 0,-2-2,-1-1,0 0,6-16,-15 28,54-77,-61 92,-1 0,1-1,-1 1,1 0,-1 0,1 0,-1 0,1 1,-1-1,0 0,0 1,0-1,0 0,0 1,0 0,0-1,0 1,0-1,-1 1,1 0,-1-1,1 1,-1 0,0 0,0 0,0-1,1 1,-2 0,1 0,0 1,2 6,-1-3,2 8,0 0,0 0,2 0,0 0,0-1,1 0,1 0,0-1,1 1,0-2,6 8,8-8,-15-16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1 103,'136'38,"-93"-30,-1-2,1-1,0-3,0-1,19-4,5 2,-67 1,-1-1,0 1,1-1,-1 1,1-1,-1 0,1 1,-1-1,1 0,-1 1,1-1,0 0,-1 1,1-1,0 0,-1 0,1 0,0 1,0-1,0 0,0 0,0 0,0 1,0-1,0 0,0 0,0 0,0 1,1-1,-1 0,0 0,0 0,1 1,-1-1,1 0,-1 1,1-1,-1 0,1 1,-1-1,1 1,-1-1,1 1,0-1,-1 1,1-1,0 1,0-1,-1 1,1 0,0-1,0 1,-1 0,1 0,0 0,0 0,0 0,-1 0,1 0,0 0,0 0,0 0,-122-114,107 103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30,'9'-5,"13"-1,8 0,3 1,1 2,0 1,-2 0,-1 2,-1 5,-1 1,0 0,-1-1,-5-6,-2-3,-3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58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228 525,'-142'134,"133"-125,1 1,0 0,0 0,1 0,0 1,1 0,0 0,1 1,0 0,1 0,0 0,1 0,0 1,0 10,3-20,0 0,1 0,-1 0,1 0,-1 0,1 0,0 0,0-1,0 1,0 0,1-1,-1 1,1-1,0 1,-1-1,1 0,0 0,0 0,1 0,-1 0,0 0,1 0,-1-1,1 1,-1-1,1 0,0 0,-1 0,1 0,0 0,0-1,0 1,0-1,0 1,0-1,0 0,-1-1,1 1,0 0,0-1,0 1,0-1,0 0,-1 0,1 0,0-1,-1 1,1 0,-1-1,1 0,0 0,11-6,1 0,-2-1,1-1,-1 0,-1-1,0 0,0-1,-1 0,-1-1,0 0,-1-1,0 1,-1-2,-1 0,0 0,-1 0,0 0,-1-1,-1 0,-1 0,0 0,-1-1,-1 1,0-1,-2-14,0 28,1-1,-1 0,0 0,0 0,0 1,-1-1,1 1,-1-1,0 1,0 0,0-1,0 1,-1 0,1 0,-1 0,0 1,0-1,0 1,0 0,0-1,-1 1,1 1,0-1,-1 0,0 1,1 0,-1 0,0 0,1 0,-1 0,0 1,0 0,0 0,0 0,0 0,1 1,-1-1,0 1,0 0,0 0,1 0,-1 1,1-1,-1 1,1 0,0 0,-1 0,1 0,0 1,0-1,-2 3,4-4,1 0,-1-1,0 1,1 0,-1 0,1-1,-1 1,1 0,-1 0,1 0,-1 0,1 0,0 0,-1 0,1 0,0 0,0 0,0 0,0 0,0 0,0 0,0 0,0 0,0-1,0 1,1 0,-1 0,0 0,1 0,-1 0,1 0,-1 0,1 0,-1-1,1 1,-1 0,1 0,0-1,0 1,-1 0,1-1,0 1,0-1,0 1,0-1,-1 1,1-1,0 0,0 1,0-1,0 0,0 0,1 1,53 5,-29-11,0-1,-1-1,1-1,-2-2,1 0,-1-2,-1 0,0-2,18-14,-26 19,0-1,0-1,-1 0,0-1,-1 0,0-2,-1 1,0-1,-2-1,1 0,-2-1,0 1,-1-2,6-16,-10 24,-1 0,0 0,0 0,-1 0,0-1,-1 1,0-1,0 1,-1-1,-1 1,1-1,-1 1,-1 0,0-1,0 1,-1 0,-2-4,5 12,0-1,-1 1,1 0,-1 0,1 0,-1 0,1 0,-1 0,1 1,-1-1,0 0,0 0,0 0,1 0,-1 1,0-1,0 0,0 1,0-1,0 1,0-1,0 1,0 0,0-1,0 1,0 0,0 0,-1-1,1 1,0 0,0 0,0 0,0 1,0-1,0 0,0 0,-1 0,1 1,0-1,0 1,0-1,0 1,0-1,0 1,1 0,-1-1,0 1,0 0,0 0,0-1,1 1,-1 0,0 0,1 0,-1 0,1 0,-1 0,1 0,-1 1,-3 17,0-1,1 1,1 0,1 0,1-1,0 1,2 6,-1 14,27 366,4 118,-31-498,0-16,0-1,0 0,-1 1,-1-1,1 1,-1-1,-1 1,1-1,-1 0,-1 0,0 0,0 0,0 0,-1-1,-1 2,3-8,0 1,0-1,0 0,0 0,0 0,0 0,0 0,0-1,0 1,-1-1,1 1,0-1,-1 0,1 0,0 0,0 0,-1 0,1 0,0-1,-1 1,1-1,0 0,0 1,0-1,0 0,0 0,0-1,0 1,0 0,0-1,0 1,1-1,-1 1,1-1,-1 0,1 0,-1 1,1-1,0 0,0 0,0-1,0 1,0 0,1 0,-1 0,1 0,-1-1,1 1,0-2,-3-18,2-1,0 1,2 0,0-1,2 1,0 0,2 0,0 0,1 1,1-1,4-4,7-32,-7 17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3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75,'10'-10,"12"-3,8 1,3 2,1 3,0 3,-2 2,-1 1,-1 1,-1 0,0 1,-1-1,-5-4,-2-2,-3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30,'15'0,"14"0,6 0,4 0,-7-5,-2-1,-3-1,0 2,-1 2,1 1,0 1,-5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73,'-3'-6,"-1"1,1 0,-1 1,0-1,-1 0,1 1,-1 0,1 0,-1 1,0-1,-1 1,1 0,-1 0,1 1,-1-1,0 1,0 1,0-1,0 1,0 0,0 0,0 1,0 0,0 0,0 0,0 1,-1 0,1 0,0 0,1 1,-1 0,0 0,0 1,1-1,-5 4,-6 4,1 0,1 1,0 0,1 2,0-1,1 1,0 1,1 0,0 1,2 0,0 1,0 0,1 0,1 1,1 0,1 0,0 0,1 1,0 0,2-1,0 9,2-22,1 0,0 1,0-1,0 0,1 0,-1 0,1 0,0 0,0 0,1 0,-1-1,1 1,0-1,0 0,0 1,0-1,0-1,1 1,-1 0,1-1,0 0,-1 0,1 0,0 0,1-1,-1 1,0-1,0 0,1 0,-1-1,0 1,1-1,-1 0,0 0,1 0,-1-1,0 0,1 0,-1 0,0 0,0 0,0-1,0 0,0 0,0 0,0 0,0-1,17-11,-1-1,-1-1,0-1,-1-1,-1 0,0-1,7-12,4-3,121-203,-149 237,1 1,-1-1,0 0,0 1,1-1,-1 0,0 1,1-1,-1 0,0 1,1-1,-1 0,0 0,1 0,-1 1,1-1,-1 0,1 0,-1 0,0 0,1 0,-1 0,1 0,-1 0,1 0,-1 0,1 0,-1 0,0 0,1 0,-1 0,1 0,-1 0,0-1,1 1,-1 0,1 0,-1-1,0 1,1 0,-1 0,0-1,1 1,-1 0,0-1,0 1,1 0,-1-1,0 1,0-1,1 1,-1 0,0-1,0 1,0-1,0 1,0-1,0 1,0 0,0-1,0 1,0-1,0 1,0-1,0 1,0-1,3 38,-3-37,-1 46,-1-30,1 0,1 0,0 0,1 0,1 0,1 0,0 0,1 0,0-1,2 0,0 0,0 0,2 0,6 7</inkml:trace>
  <inkml:trace contextRef="#ctx0" brushRef="#br0" timeOffset="666.174">766 241,'-41'65,"2"1,4 2,-3 14,25-57,17-42,130-217,-134 233,0 0,0 0,0-1,0 1,0 0,0 0,0-1,1 1,-1 0,0 0,1 0,-1-1,1 1,-1 0,1 0,-1 0,1 0,0 0,0 0,-1 0,1 0,0 0,0 0,0 1,0-1,0 0,0 1,0-1,1 1,-1-1,0 1,0-1,0 1,0 0,1-1,-1 1,0 0,0 0,1 0,-1 0,0 0,0 0,1 0,-1 1,0-1,0 0,0 1,1-1,-1 1,0-1,0 1,0-1,0 1,0 0,0 0,0 0,0-1,0 1,0 1,11 50,-11-42,1 1,0-1,0 1,2-1,-1 0,1 0,0-1,1 1,0-1,1 0,0 0,-5-7,1-1,-1 0,1 1,-1-1,1 0,-1 0,1 0,0 0,0-1,-1 1,1 0,0-1,0 1,0-1,0 1,0-1,0 0,-1 0,1 0,0 0,0 0,0-1,0 1,0 0,0-1,0 0,-1 1,1-1,0 0,-1 0,1 0,0 0,-1 0,1 0,-1 0,1-1,-1 1,0 0,1-1,-1 0,0 1,0-1,0-1,41-78,-35-1,-7 57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3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1,'537'0,"-513"0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0 277,'220'-236,"-206"222,-14 12,1 0,0 1,0-1,-1 1,1-1,0 1,1 0,-1-1,0 1,0 0,1 0,-1 0,0 0,1 0,-1 0,1 0,-1 0,1 0,0 1,-1-1,1 1,0-1,-1 1,1 0,0-1,0 1,-1 0,1 0,0 0,0 1,-1-1,1 0,0 1,-1-1,1 1,0-1,-1 1,2 0,5 7,0 1,-1-1,1 1,-2 1,1-1,-2 1,1 0,-1 1,0-1,-1 1,0 2,29 56,-24-54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0 233,'10'7,"0"-1,0-1,1 1,0-2,0 0,0 0,0-1,1 0,0-1,-1 0,1-1,0 0,-1-1,1 0,0-1,0 0,-1-1,1-1,-1 1,1-2,7-3,-4 3,0-1,0-1,-1 0,0-1,0-1,0 0,-1-1,5-4,-13 9,-1 0,0 0,0 0,0 0,0 0,-1-1,0 0,0 0,0 0,0 0,-1 0,0-1,0 1,0 0,-1-1,0 0,0 1,0-1,-1 0,0 0,0 1,0-1,-1 0,0-2,0 5,0-1,-1 1,1-1,-1 1,0-1,0 1,0 0,0 0,0 0,-1 0,1 0,-1 1,0-1,0 1,0 0,0-1,0 1,-1 1,1-1,-1 0,1 1,-1 0,1 0,-1 0,0 0,0 1,1-1,-1 1,0 0,-1 0,-118 15,108-8,0 0,0 1,0 0,1 1,1 1,-1 0,1 1,1 0,0 1,1 1,0 0,1 0,0 1,1 0,1 1,0 0,-4 12,10-18,0 0,0 0,1 0,0 0,1 0,0 1,0-1,1 0,0 0,1 0,-1 0,2 0,0 0,0-1,0 1,1-1,0 0,1 0,0 0,0 0,0-1,1 0,1 0,-1-1,1 1,2 0,1 3,1-1,1-1,-1 0,1 0,1-1,-1-1,1 0,1-1,-1 0,1-1,-1 0,1-2,0 1,0-2,1 1,11-2,9-11,-29 4</inkml:trace>
  <inkml:trace contextRef="#ctx0" brushRef="#br0" timeOffset="648.765">537 431,'-77'109,"98"-158,-14 33,34-57,-40 71,1 1,-1-1,1 1,-1-1,1 1,-1-1,1 1,0 0,0 0,0 0,0 0,0 0,0 0,0 1,0-1,0 1,0-1,0 1,0 0,0 0,0 0,0 0,0 0,1 0,-1 1,0-1,0 1,0-1,0 1,0 0,0 0,0 0,0 0,-1 0,2 1,100 124,-102-125,1 0,-1 0,1 0,-1 0,1 0,-1-1,1 1,-1-1,1 1,0-1,-1 1,1-1,0 0,-1 0,1 1,0-1,-1-1,1 1,0 0,-1 0,1-1,0 1,-1-1,1 1,0-1,-1 1,1-1,-1 0,1 0,-1 0,0 0,1 0,-1 0,0 0,0-1,0 1,0 0,0-1,0 1,0-1,0 1,27-67,-25 39,-1 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4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0 227,'5'0,"6"0,7 0,4 0,4 0,2-5,1-1,0 0,0 1,1-3,-1-1,-1 2,1 1,-1 3,-4 6,-12 2,-8 1</inkml:trace>
  <inkml:trace contextRef="#ctx0" brushRef="#br0" timeOffset="283.327">198 30,'-5'38,"-1"23,0 5,1-4,1-7,2-8,1-8,5-10,3-5,-1-7</inkml:trace>
  <inkml:trace contextRef="#ctx0" brushRef="#br0" timeOffset="883.649">960 1,'-30'11,"1"1,0 2,0 1,2 1,0 2,1 0,0 2,2 1,0 0,1 3,16-15,1-1,0 1,1 0,0 0,0 0,1 1,0 0,1 0,0 0,0 0,1 1,1-1,0 0,0 1,1-1,0 1,1-1,0 1,1-1,0 1,0-1,4 7,-6-15,1 0,-1 0,1 0,0 0,0 0,0 0,0 0,0 0,1 0,-1-1,0 1,1-1,-1 1,1-1,0 1,0-1,-1 0,1 0,0 0,0 0,0 0,0 0,0 0,0-1,0 1,0-1,1 1,-1-1,0 0,0 0,0 0,0 0,0 0,1-1,-1 1,0-1,0 1,0-1,0 0,0 0,1 0,77-53,-77 51,208-229,-134 100,-73 167,-11-10,0 2,1-1,2 1,1-1,1 1,1 0,1 0,2 0,1 0,1 0,1-1,3 7,16 8,-10-29</inkml:trace>
  <inkml:trace contextRef="#ctx0" brushRef="#br0" timeOffset="1282.595">1355 199,'-10'48,"-2"21,-1 3,4-6,2-9,2-10,3-7,6-12,7-9,7-9,5-6,3-3,2-2,-3-6,-7-2</inkml:trace>
  <inkml:trace contextRef="#ctx0" brushRef="#br0" timeOffset="1517.04">1214 424,'43'0,"15"0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0,'20'0,"20"0,8 0,1 0,-3 0,-5 0,-4 0,-4 0,-3 0,-1 0,-1 0,-1 0,0 0,1 0,-1 0,1 5,-5 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2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5 260,'50'1,"-37"2,-1-1,1-1,0 0,0-1,0 0,0-1,0-1,0 0,0 0,-1-2,1 1,-1-2,0 1,0-2,-1 1,1-2,-1 1,0-2,-1 1,0-2,6-5,-13 9,0 1,0 0,-1 0,0-1,0 0,0 1,0-1,-1 0,0 0,0 0,0 0,0 0,-1 0,0 0,0 0,0 0,-1 0,1 0,-1 0,-1 0,1 0,-1 0,1 0,-2 1,1-1,0 1,-1 0,0-1,0 1,0 0,0 0,-1 1,1-1,-1 1,0 0,0 0,0 0,-1 0,-1 0,-3 0,1 2,-1-1,0 1,1 0,-1 1,0 0,1 1,-1-1,0 2,1-1,-1 1,1 0,-1 1,1 0,0 0,0 1,1 0,-1 1,1-1,0 1,0 1,0-1,1 1,-4 5,-1 3,1 2,1-1,1 2,0-1,1 1,1 0,0 0,2 1,0 0,0-1,2 1,0 1,2-1,0 0,0 0,4 15,-3-23,0-1,1 1,1-1,-1 0,2 0,-1 0,1 0,0 0,1-1,0 0,1 0,-1 0,1-1,1 0,-1 0,1 0,1-1,-1 0,1 0,0-1,0 0,1 0,0-1,-1-1,1 1,0-1,6 1,-2-1,1 0,0 0,0-2,0 0,0 0,0-1,0-1,0 0,-1-1,1-1,0 0,8-4,-3 0</inkml:trace>
  <inkml:trace contextRef="#ctx0" brushRef="#br0" timeOffset="2517.012">599 401,'0'20,"0"-1,-2 1,0-1,-1 1,-1-1,-1 0,0 0,-2 1,-57 144,61-158,0-1,1 0,0 1,0-1,0 1,0 0,1 0,0-1,1 1,-1 0,1 0,0 0,0 0,1 0,0 0,0 0,0 0,1-1,-1 1,3 4,-1-9,1 0,-1 0,0 0,1 0,-1-1,1 1,-1-1,1 0,-1 0,1 0,-1-1,0 1,1-1,-1 0,1 0,-1 0,0 0,0 0,0-1,0 0,0 1,0-1,0 0,0-1,1-1,13-9,-4-1</inkml:trace>
  <inkml:trace contextRef="#ctx0" brushRef="#br0" timeOffset="2889.624">401 627,'24'0,"13"0,4 0,1 0,-7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6:5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1 308,'45'-30,"-1"-2,-2-2,-1-1,-1-2,-2-2,27-37,-65 75,0 0,0 0,0 0,0 0,0 0,1 0,-1 0,1 0,-1 0,0 0,1 0,0 0,-1 0,1 0,0 0,-1 1,1-1,0 0,0 0,-1 1,1-1,0 1,0-1,0 1,0-1,0 1,0-1,0 1,0 0,0-1,0 1,0 0,0 0,0 0,0 0,0 0,1 0,-1 0,0 0,0 1,0-1,0 0,0 1,0-1,0 0,0 1,0-1,-1 1,1 0,0-1,0 1,0 0,0-1,-1 1,1 0,0 0,-1 0,1 0,-1 0,1 0,-1 0,1-1,-1 1,0 1,1-1,-1 0,51 153,-27-119,-10-25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1045,'12'-39,"2"1,2 1,1 0,2 1,1 0,2 2,19-23,-29 40,1 0,1 1,0 1,1 0,1 1,13-9,-29 23,1-1,0 1,0-1,0 1,-1-1,1 1,0-1,0 1,0 0,0 0,0-1,0 1,0 0,0 0,0 0,0 0,0 0,0 0,0 1,0-1,0 0,-1 0,1 1,0-1,0 0,0 1,0-1,0 1,0-1,-1 1,1-1,0 1,-1 0,1-1,0 1,-1 0,1 0,-1-1,1 1,-1 0,1 0,-1 0,1 0,-1 0,0 0,0 0,1 0,-1-1,0 1,0 0,0 0,0 1,4 58,-4-54,-1-3,1 0,-1 0,1 0,-1 0,1 0,0 0,0 0,0 0,1 1,-1-1,1 0,-1 0,1-1,0 1,0 0,0 0,1 0,-1-1,1 1,0 0,-1-1,1 0,0 1,0-1,1 0,-1 0,0 0,1 0,-1-1,1 1,0-1,-1 1,1-1,0 0,0 0,0 0,0 0,0-1,0 1,0-1,0 0,0 0,0 0,1 0,12-5,0-1,0 0,0-2,0 1,-1-2,-1 0,0-1,13-11,0 1,70-47,-96 67,1 1,-1-1,0 0,1 1,-1 0,0-1,0 1,0 0,0 0,1 0,-1-1,0 1,0 0,-1 0,1 1,0-1,0 0,0 0,-1 0,1 0,-1 1,1-1,-1 0,1 1,-1-1,0 0,1 1,-1-1,0 0,0 1,0-1,0 1,0-1,-1 0,1 1,0-1,-1 0,1 1,-1-1,0 1,1 3,-1 26,-1-25,1 0,0 0,0 0,1 1,0-1,0 0,0 0,1 0,0 0,0 0,1 0,-1 0,1 0,1 0,-1-1,1 1,0-1,0 1,0-1,1 0,0 0,2 2,10 1</inkml:trace>
  <inkml:trace contextRef="#ctx0" brushRef="#br0" timeOffset="264.837">1073 649,'-7'13,"0"0,0 0,2 0,-1 0,2 1,0 0,0 0,1 0,1 1,1-1,0 0,0 1,2-1,0 1,3 13,-4-26,0 0,0-1,1 1,-1-1,1 1,-1-1,1 1,0-1,-1 1,1-1,0 0,0 1,0-1,0 0,0 0,0 0,1 0,-1 0,0 0,1 0,-1 0,0 0,1-1,-1 1,1 0,-1-1,1 1,-1-1,1 0,0 0,-1 1,1-1,-1 0,1 0,0 0,-1-1,1 1,-1 0,1-1,0 1,-1-1,1 1,-1-1,0 0,1 1,-1-1,2-1,54-53,-50 44,0 0,-2 0,1 0,-2-1,1 0,-1 0,-1-1,-1 1,1-1,-2 1,0-1,0 0,-1 1,-1-1,0 0,-1 1,-3-13,-2 7</inkml:trace>
  <inkml:trace contextRef="#ctx0" brushRef="#br0" timeOffset="763.972">1384 903,'9'-22,"1"0,1 0,0 1,2 0,1 1,4-4,-16 20,0 0,0 1,0-1,1 0,0 1,-1-1,1 1,0 0,1 0,-1 0,0 0,1 1,0-1,-1 1,1 0,0 0,0 0,0 1,1-1,-1 1,0 0,0 0,1 1,-1-1,0 1,1 0,-1 0,1 1,-1-1,0 1,1 0,-1 0,0 0,0 1,0-1,0 1,0 0,0 0,0 0,-1 1,3 1,-4-1,-1-1,1 1,0-1,0 0,0 0,0 0,0 0,1 0,-1 0,0-1,1 1,-1-1,1 0,0 0,-1 0,1 0,0 0,0 0,0-1,0 1,-1-1,1 0,0 0,0 0,0 0,0 0,0-1,0 0,0 1,-1-1,1 0,0 0,-1 0,1-1,-1 1,2-1,172-84,-174 86,0-1,0 1,0 0,0-1,0 1,0 0,0 0,0 0,0 1,0-1,0 0,0 1,0-1,-1 1,1 0,0 0,0 0,0-1,-1 2,1-1,0 0,-1 0,1 0,-1 1,1-1,-1 1,0-1,0 1,0 0,0-1,0 1,0 0,0 0,0 0,-1-1,1 1,-1 0,1 0,-1 0,0 0,0 0,0 0,0 0,0 0,0 0,0 0,-1 0,1 0,-1 0,1 0,-2 1,17 55,21-43,-15-17</inkml:trace>
  <inkml:trace contextRef="#ctx0" brushRef="#br0" timeOffset="1084.075">2258 735,'46'-19,"-32"15,0-1,0 0,0-2,-1 1,0-2,0 0,-1 0,0-1,-1 0,8-8,-19 16,1 0,-1 0,1 0,-1 0,0 0,1 0,-1 0,0 0,0 0,0 0,0 0,0 0,0-1,0 1,0 0,0 0,0 0,-1 0,1 0,0 0,-1 0,1 0,-1 0,1 0,-1 0,1 1,-1-1,0 0,1 0,-1 0,0 1,0-1,0 0,0 1,1-1,-1 1,0-1,0 1,0-1,0 1,0 0,0-1,0 1,0 0,0 0,0 0,-1 0,1 0,0 0,0 0,0 0,0 0,0 0,0 0,0 1,0-1,0 1,0-1,0 1,0-1,0 1,0-1,1 1,-1 0,0-1,0 1,0 0,-7 1,0 0,0 0,0 1,1 0,-1 1,1-1,0 1,0 1,0-1,0 1,1 1,0-1,0 1,0 0,1 0,0 0,0 1,1 0,-1 0,1 0,1 1,0-1,0 1,0 0,1 0,0 0,1 0,-1 0,2 0,-1 4,6 7</inkml:trace>
  <inkml:trace contextRef="#ctx0" brushRef="#br0" timeOffset="1427.208">2625 790,'197'-111,"-196"110,1 0,-1 0,1 0,-1 0,1 0,0 0,-1 0,1 0,0 1,0-1,0 1,0-1,-1 1,1 0,0 0,0 0,0 0,0 0,0 0,0 0,0 1,0-1,-1 1,1-1,0 1,1 20,-3-18,0-1,0 1,0 0,0-1,0 1,1 0,-1-1,1 1,0-1,0 1,0-1,0 1,0-1,0 0,1 0,-1 1,1-1,0 0,-1 0,1 0,0-1,0 1,0 0,1-1,-1 1,0-1,0 0,1 0,2 1,4-1,0-1,0 0,1 0,-1-1,0 0,0-1,0 0,0-1,0 1,-1-2,1 1,-1-1,0-1,0 1,0-1,0-1,-1 1,0-1,0-1,-1 1,0-1,0 0,0-1,2-4,3-2</inkml:trace>
  <inkml:trace contextRef="#ctx0" brushRef="#br0" timeOffset="1663.241">3472 1,'-9'38,"-4"37,1 11,2-1,3-9,3-13,1-12,7-11,2-6,1-5,-2-2,4-6,0-7</inkml:trace>
  <inkml:trace contextRef="#ctx0" brushRef="#br0" timeOffset="1811.241">3217 339,'48'-5,"45"-6,16-6,-6 0,-20 2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503 479,'-2'-3,"1"-1,-1 1,0 0,0 0,-1 0,1 0,-1 0,1 0,-1 0,0 1,0-1,0 1,0 0,0 0,-1 0,1 0,-1 1,1-1,-1 1,1 0,-1 0,0 0,0 1,0-1,1 1,-4 0,-220-2,148 26,78-23,-1-1,1 1,-1 0,1 0,-1 1,1-1,-1 0,1 0,0 1,0-1,0 1,-1-1,1 1,1-1,-1 1,0 0,0-1,1 1,-1 0,1 0,-1-1,1 1,0 0,0 0,0 0,0 0,0-1,0 1,0 0,0 0,1 0,-1-1,1 1,0 0,-1 0,1-1,0 1,0 0,0-1,1 2,34 36,-33-37,0 0,0 0,0 0,0 0,0 1,-1 0,1-1,-1 1,1 0,-1 0,0 0,0 0,0 0,-1 1,1-1,-1 1,0-1,0 1,0-1,0 1,-1 0,1-1,-1 1,0 0,0-1,0 1,-1 0,1-1,-1 1,-1 1,-4 6,-1 0,0-1,-1 0,-1 0,1-1,-1 0,-1 0,0-1,-5 3,-55 55,68-63,0-1,1 0,-1 1,1 0,-1-1,1 1,0-1,0 1,1 0,-1 0,0 0,1 0,0-1,-1 1,1 0,0 0,1 0,-1 0,0 0,1 0,0-1,0 1,-1 0,2 0,-1-1,0 1,0-1,1 1,0-1,-1 0,1 1,0-1,0 0,0 0,0 0,1 0,-1-1,0 1,1-1,-1 1,1-1,0 0,-1 0,2 1,1 2,1-1,-1 1,1-1,0 0,0 0,0 0,0-1,1 0,-1 0,1-1,-1 0,1 0,-1 0,1-1,-1 0,1 0,0-1,-1 0,1 0,-1 0,1-1,-1 0,0 0,0-1,0 1,0-2,5-2,3-12</inkml:trace>
  <inkml:trace contextRef="#ctx0" brushRef="#br0" timeOffset="383.789">334 0,'-45'379,"43"-358,-14 111,-6-1,-13 32,-62 224,58-215,38-148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1 452,'25'-15,"0"-2,-1 0,0-2,-1-1,7-9,-29 28,294-294,-292 291,0 1,0 0,0 0,1 0,-1 0,1 1,-1 0,1-1,0 1,0 0,0 1,0-1,0 1,0-1,1 1,-1 1,0-1,1 1,-1-1,1 1,-1 0,0 1,1-1,-1 1,0 0,1 0,-1 0,0 1,0-1,0 1,0 0,0 0,-1 1,1-1,0 1,-1-1,0 1,0 1,4 5,-2 0,1 0,-1 1,-1 0,1 0,-2 1,0-1,0 1,-1-1,0 1,0 0,-1 0,-1 0,0 0,-1 0,0 0,0 0,-1-1,-1 1,0 0,0-1,-1 0,0 0,-1 0,0 0,-1 0,0-1,-5 6,5-6,0 0,0 0,-1-1,0 0,-1-1,1 1,-1-1,-1-1,0 0,0 0,0 0,0-1,-1-1,0 1,0-2,0 1,0-1,-1-1,1 0,-1-1,0 0,1 0,-1-1,0 0,1-1,-1 0,0-1,1 0,-5-2,12 3,0 0,0-1,0 1,0 0,1-1,-1 0,0 1,1-1,-1 0,1 0,0-1,0 1,-1 0,2-1,-1 1,0-1,0 0,1 0,0 1,-1-1,1 0,0 0,0 0,1-1,-1 1,1 0,-1 0,1-1,3-13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1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37 220,'-5'38,"-1"18,0 4,-4-9,0-12</inkml:trace>
  <inkml:trace contextRef="#ctx0" brushRef="#br0" timeOffset="584.73">207 530,'179'-336,"-147"289,-31 48,0-1,0 0,0 1,0-1,0 0,0 1,0-1,0 1,-1-1,1 1,0 0,0-1,-1 1,1 0,0-1,-1 1,1 0,0 0,-1 0,1 0,-1 0,0 0,1-1,-1 1,0 0,1 0,-1 0,0 0,0 0,0 0,0 0,0 0,0 0,0 0,0 0,0 0,-1 0,1 0,-1 1,1-1,1 23,-2-20,0 0,0 1,1-1,-1 0,1 1,0-1,0 1,0-1,1 1,0-1,-1 0,1 1,1-1,-1 0,1 0,0 0,0 0,0 0,0 0,1 0,-1-1,1 1,0-1,0 0,0 0,1 0,-1 0,1-1,0 1,-1-1,1 0,0 0,0 0,0 0,1-1,-1 0,4 1,3-4,0-1,0-1,0 0,-1 0,1-1,-1 0,0 0,-1-1,1-1,-1 0,0 0,-1-1,0 0,0 0,0-1,-1 0,-1 0,4-7,7-5,19-33,-26 40</inkml:trace>
  <inkml:trace contextRef="#ctx0" brushRef="#br0" timeOffset="922.454">1053 78,'-6'-1,"0"1,1 0,-1 0,0 0,0 1,1 0,-1 0,0 0,1 1,-1 0,1 0,0 0,-1 1,1-1,0 1,1 1,-1-1,1 1,-1-1,1 1,0 1,0-1,1 0,-1 1,1 0,0 0,0 0,1 0,-1 0,0 4,0-3,0 1,0-1,0 1,1 0,0 0,0 0,1 0,0 0,0 1,1-1,0 0,0 0,1 1,-1-1,2 0,-1 0,1 0,0 0,0 0,1 0,0-1,0 1,1-1,0 0,0 0,0 0,1 0,0-1,0 1,0-1,1-1,-1 1,1-1,0 0,1 0,-1-1,1 0,0 0,2 1,1 0,-1-1,1 0,0-1,0 0,0-1,0 0,0 0,0-1,1-1,-1 1,0-2,0 1,0-1,-1-1,1 0,0 0,-1-1,0 0,0-1,0 0,0 0,-1-1,0 0,6-6,4-9</inkml:trace>
  <inkml:trace contextRef="#ctx0" brushRef="#br0" timeOffset="1357.805">1392 304,'36'-10,"1"-2,-2-2,0-1,-1-1,0-2,-2-2,26-20,-52 35,-1 0,1 0,-1-1,0 0,-1 0,1 0,-1-1,-1 1,1-1,-1 0,0 0,1-5,-4 10,1 0,0-1,-1 1,1 0,-1-1,0 1,0 0,0-1,0 1,0-1,0 1,-1 0,1-1,-1 1,0 0,1 0,-1 0,0-1,0 1,-1 0,1 0,0 0,-1 0,1 1,-1-1,0 0,1 1,-1-1,0 1,0-1,0 1,0 0,0 0,0 0,0 0,-1 0,1 0,0 1,-1-1,-1 1,-8 0,1 1,-1 1,0 0,1 0,0 1,0 1,0 0,0 0,0 1,1 0,0 1,0 0,0 1,1 0,0 1,0 0,1 0,0 1,0-1,1 2,1-1,-2 3,1-2,-1 0,2 0,0 1,0 0,1 0,0 0,1 1,0 0,1-1,0 1,1 1,0-1,1 2,1-8,0 0,0 0,1 1,0-1,0 0,0 0,1 0,0 0,0 0,0 0,1-1,0 1,0-1,0 1,1-1,0 0,0-1,0 1,0 0,1-1,0 0,0 0,0-1,0 0,0 1,4 0,8 3,1 0,0-1,1-1,-1-1,1-1,0 0,0-1,0-1,0-1,0-1,0 0,0-2,0 0,0-1,-1-1,0 0,11-6,-5 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2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255 759,'-14'82,"5"0,3 0,4 0,3 6,-2-134,2 0,3 0,1 0,2 1,5-14,2 18,1 0,2 0,1 2,11-14,-25 47,0-1,0 1,1 1,0-1,0 1,0-1,1 1,0 1,0-1,0 1,0 0,1 1,0-1,6-1,-10 4,0 0,-1 0,1 0,0 1,0-1,0 1,0 0,0 0,0 0,0 0,0 1,0-1,0 1,0 0,0-1,0 2,0-1,-1 0,1 0,0 1,-1-1,1 1,-1 0,0 0,1 0,-1 0,0 0,0 1,0-1,-1 0,1 1,0 0,-1-1,0 1,0 0,0 0,1 0,10 51,-9-28</inkml:trace>
  <inkml:trace contextRef="#ctx0" brushRef="#br0" timeOffset="740.661">791 929,'-8'2,"0"0,0 0,1 1,-1 0,1 1,-1 0,1 0,0 0,1 1,-1 0,1 1,-4 4,1-3,1 1,0 0,0 0,1 1,0-1,0 2,1-1,0 1,1 0,0 0,1 1,0-1,1 1,0 0,0 0,1 0,1 0,0 1,0-1,1 0,1 1,0-1,0 0,2 4,-1-11,0 0,0 0,0 0,1 0,-1 0,1-1,0 1,0-1,0 0,1 0,-1 0,1 0,0 0,0-1,0 0,0 0,0 0,0 0,0 0,1-1,-1 0,1 0,-1 0,1-1,-1 1,1-1,-1 0,1-1,0 1,-1-1,1 0,3-1,-2 2,0-2,0 1,0-1,0 1,0-2,-1 1,1-1,0 1,-1-2,0 1,0 0,0-1,0 0,-1 0,1-1,-1 1,0-1,0 0,-1 0,0 0,1-1,-2 1,1-1,0-2,-2 6,0 0,0 0,-1-1,1 1,-1 0,1-1,-1 1,0-1,0 1,0 0,0-1,-1 1,1-1,0 1,-1 0,0-1,0 1,1 0,-1 0,-1 0,1-1,0 1,0 0,-1 1,1-1,-1 0,0 0,1 1,-1-1,0 0,0 1,0 0,0 0,0-1,0 1,-1 0,1 1,0-1,-1 0,1 1,0-1,-2 1,-4 6,27 0,127-40,-121 28</inkml:trace>
  <inkml:trace contextRef="#ctx0" brushRef="#br0" timeOffset="1020.665">1186 957,'-19'38,"-12"27,-4 8,-2-4,6-10,3-9,6-8,2-12,5-6,0-2,2 0,-1 0,2-2</inkml:trace>
  <inkml:trace contextRef="#ctx0" brushRef="#br0" timeOffset="1555.498">1186 1380,'-94'227,"84"-215,19-40,10-8,1 0,2 2,2 1,0 1,3 0,0 2,2 2,1 0,1 2,4 0,-34 24,0 1,0-1,1 0,-1 1,1-1,-1 1,1 0,-1-1,1 1,0 0,0 0,-1 0,1 0,0 1,0-1,0 0,0 1,0-1,0 1,0 0,0-1,0 1,0 0,0 1,0-1,0 0,0 0,0 1,0-1,0 1,0 0,0-1,0 1,0 0,0 0,-1 0,1 1,0-1,-1 0,1 1,-1-1,1 1,-1-1,0 1,0 0,1-1,-1 1,-1 0,1 0,0 0,0 0,0 1,0 0,1 1,-1 0,0 0,0 1,0-1,-1 0,1 0,-1 0,0 0,0 1,-1-1,1 0,-1 0,0 0,0 0,0 0,-1 0,1 0,-1 0,0 0,0-1,0 1,-1-1,1 1,-1-1,0 0,0 0,0 0,0-1,-1 1,1-1,-1 1,1-1,-1 0,0-1,0 1,0-1,0 1,0-1,0 0,0-1,-3 1,-71-34,59 19</inkml:trace>
  <inkml:trace contextRef="#ctx0" brushRef="#br0" timeOffset="2019.586">1863 816,'-10'19,"-12"16,-3 7,-2 1,-1-2,0-4,4-2,1-8,5-3,1-6,3-2,-1-2,2 0,-1-2,1-3</inkml:trace>
  <inkml:trace contextRef="#ctx0" brushRef="#br0" timeOffset="2272.976">1637 759,'19'34,"16"20,7 1,-3-3,-5-12,-2-7,-2-4,-2-3,-5-1,-2-4,-4-6</inkml:trace>
  <inkml:trace contextRef="#ctx0" brushRef="#br0" timeOffset="3756.354">2314 1041,'40'17,"-32"-16,1 0,0-1,-1 0,1-1,-1 0,1 0,0-1,-1 0,0-1,1 1,-1-2,0 1,-1-1,1 0,-1-1,1 1,-1-2,-1 1,1-1,-1 0,0 0,0-1,-1 1,0-1,3-5,-6 9,0-1,0 1,0-1,0 1,-1-1,1 0,-1 1,0-1,0 0,0 0,-1 0,1 0,-1 0,0 0,0 0,-1 0,1 0,-1 0,0 0,0 0,0 1,0-1,-1 0,1 1,-1-1,0 1,0-1,-1 1,1 0,0 0,-1 0,0 0,0 0,0 1,0-1,0 1,-1 0,1 0,-1 0,1 0,-1 1,0-1,1 1,-1 0,0 0,0 0,0 1,0-1,-6-1,1 0,-1 1,0 0,1 1,-1 0,0 0,1 1,-1 0,0 0,1 1,0 1,-1 0,1 0,0 1,0 0,1 0,-1 1,1 0,0 0,0 1,1 1,0-1,0 1,0 0,1 0,-3 4,4-4,0-1,0 1,0 0,1 0,0 1,1 0,-1-1,2 1,-1 0,1 0,0 1,0-1,1 0,0 1,1-1,0 0,0 1,1-1,0 0,1 1,-1-1,1 0,1 0,0 0,0 0,1-1,-1 1,2-1,-1 0,1 0,0 0,0-1,1 1,0-1,4 3,1 0,1-1,-1-1,2 1,-1-2,1 0,0 0,0-1,0-1,1 0,0-1,0 0,-1-1,2-1,8 0,-4-3</inkml:trace>
  <inkml:trace contextRef="#ctx0" brushRef="#br0" timeOffset="4387.101">2794 1126,'-130'264,"130"-264,0 0,0 0,0 0,-1 0,1-1,0 1,0 0,0 0,-1 0,1 0,0 0,-1 0,18-42,-13 31,74-145,-78 154,0 1,1 0,-1 0,1-1,-1 1,1 0,-1 0,1 0,0 0,0-1,0 1,0 0,-1 0,1 1,0-1,1 0,-1 0,0 0,0 1,0-1,0 0,1 1,-1-1,0 1,0 0,1-1,-1 1,0 0,1 0,-1 0,0 0,1 0,-1 0,0 0,1 0,-1 0,0 1,1-1,-1 1,0-1,0 1,1-1,-1 1,0 0,0-1,0 1,0 0,1 0,17 38,-18-34,0-1,0 1,0-1,1 0,0 0,0 0,0 0,0 0,0 0,1 0,0-1,0 1,0-1,0 0,0 0,1 0,-1 0,1-1,0 1,0-1,0 0,0 0,0-1,0 1,1-1,-1 0,0 0,1 0,-1 0,1-1,1 0,-1-1,0-1,0 0,-1 0,1-1,-1 1,1-1,-1 0,0 0,0 0,0-1,-1 1,1-1,-1 0,0 0,0-1,0 1,-1 0,1-1,-1 0,0 1,0-1,-1 0,1 0,-1 0,0 0,-1 0,1 0,-1-1,0 1,-1-3,-3-12</inkml:trace>
  <inkml:trace contextRef="#ctx0" brushRef="#br0" timeOffset="4855.031">2173 562,'54'-67,"-4"-3,32-60,-44 64,-38 65,1 1,0 0,-1 0,1 0,0-1,0 1,-1 0,1 0,0 0,-1 0,1 0,0 0,0 0,-1 1,1-1,0 0,0 0,-1 1,1-1,0 0,-1 1,1-1,-1 0,1 1,0-1,-1 1,1-1,-1 1,1-1,-1 1,1 0,-1-1,0 1,1-1,-1 1,0 0,1-1,-1 1,0 0,0 0,0-1,0 1,1 0,-1 0,0-1,0 1,0 0,-1 0,1-1,0 1,0 0,0-1,0 1,-1 0,1-1,0 1,-1 0,1-1,-1 1,1 0,-1 0,3 9,3 4,0 0,1-1,1 0,0 0,0 0,1-1,1 0,0-1,1 0,0 0,1-1,0-1,0 1,1-2,0 0,1 0,0-1,5 6,-4-1</inkml:trace>
  <inkml:trace contextRef="#ctx0" brushRef="#br0" timeOffset="5571.563">1 223,'652'-29,"-700"11,-8 3,1-4,1-2,-49-25,100 44,0 1,0-1,0 1,0-1,1 0,-1 0,1 0,-1 0,1-1,-1 1,1-1,0 1,0-1,1 0,-1 0,0 0,1 0,0 0,0 0,0 0,-1-2,2-15</inkml:trace>
  <inkml:trace contextRef="#ctx0" brushRef="#br0" timeOffset="6251.652">3020 759,'15'-5,"13"-1,8 0,2 1,0 1,-2 2,-3 1,-6 5,-4 3,-5-1</inkml:trace>
  <inkml:trace contextRef="#ctx0" brushRef="#br0" timeOffset="6507.026">3048 900,'29'10,"29"2,8 1,-1-8,-7-5,-9-1,-7-2,-7-4,-9-2</inkml:trace>
  <inkml:trace contextRef="#ctx0" brushRef="#br0" timeOffset="6834.946">3782 617,'-15'21,"2"0,0 1,1 1,1-1,2 2,0 0,1 0,2 0,0 1,2 0,0 1,4-20,0 0,1 0,-1-1,1 1,0-1,1 1,-1 0,1-1,0 0,1 0,-1 1,1-1,0-1,0 1,1 0,-1-1,1 0,0 1,0-1,1-1,-1 1,1-1,-1 0,1 0,0 0,1-1,-1 1,0-1,4 1,2 0,0-1,0 0,0 0,0-1,0 0,0-1,1-1,-1 0,0 0,0-1,0 0,-1-1,1 0,8-4,-9 3,0 0,0-1,-1 0,0-1,0 0,0-1,-1 1,1-2,-2 1,1-1,-1 0,0-1,-1 1,0-1,-1-1,1 1,-2-1,1 0,-1 0,-1-1,0-1,-2-1,1 1,-1-1,-1 1,-1-1,1 0,-2 1,0-1,0 1,-1 0,-1 0,0 0,-5-9,-3 2</inkml:trace>
  <inkml:trace contextRef="#ctx0" brushRef="#br0" timeOffset="7172.555">3585 759,'75'20,"-60"-18,274 33,-104-9,-72 7,-98-24</inkml:trace>
  <inkml:trace contextRef="#ctx0" brushRef="#br0" timeOffset="8958.085">4036 703,'-14'-10,"-5"-8,-4 0,-3 2,3-1,1 3,-1 3,-2 4,0 3,-2 3,4 5,2 3,-1-1,3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29,'0'-13,"0"33,0-1,-26 170,-4 101,18-115,-21-69,20-88</inkml:trace>
  <inkml:trace contextRef="#ctx0" brushRef="#br0" timeOffset="280.28">0 451,'43'0,"29"-4,7-3,-6 1,-9-3,-12-1,-9 2,-13-3,-6 1,-2 1,-6 3</inkml:trace>
  <inkml:trace contextRef="#ctx0" brushRef="#br0" timeOffset="879.775">621 0,'-20'253,"11"112,10-191,-1-172,0-1,0 1,1 0,-1-1,0 1,1 0,-1-1,1 1,0-1,-1 1,1-1,0 1,0-1,0 0,0 1,0-1,0 0,0 0,0 0,1 0,-1 0,0 0,1 0,-1 0,1 0,-1-1,1 1,-1 0,1-1,-1 0,1 1,0-1,-1 0,1 0,0 0,-1 0,1 0,0 0,-1 0,1 0,-1-1,1 1,0-1,-1 1,1-1,-1 0,1 1,-1-1,0 0,1 0,-1 0,0 0,1 0,-1-1,0 1,0 0,0 0,0-1,126-125,-7 16,-119 110,-1 0,1 0,0 0,0 0,0 1,0-1,0 0,0 0,0 1,0-1,0 1,0-1,0 1,0-1,0 1,0 0,0-1,1 1,-1 0,0 0,0 0,0 0,1 0,-1 0,0 0,0 0,0 1,1-1,-1 0,0 1,0-1,0 1,0-1,0 1,0-1,0 1,0 0,0 0,0-1,0 1,0 0,-1 0,1 0,0 0,-1 0,1 0,-1 0,1 0,-1 0,1 1,-1-1,1 0,-1 0,0 0,0 0,0 1,0 0,6 163,-1-146</inkml:trace>
  <inkml:trace contextRef="#ctx0" brushRef="#br0" timeOffset="1385.276">1213 677,'6'5,"0"-1,0-1,0 1,0-1,0 0,1-1,-1 1,1-1,0-1,0 1,0-1,0 0,0-1,0 0,0 0,0 0,0-1,0 0,0 0,-1-1,1 0,0 0,-1-1,1 1,-1-1,0-1,0 1,0-1,0 0,-1-1,1 1,-1-1,0 0,-1 0,1-1,-1 1,0-1,0 0,-1 0,0-1,0 1,0-1,-1 1,1-4,-2 7,1-1,-1 0,0 1,0-1,0 0,0 0,-1 1,1-1,-1 0,0 0,0 0,0 0,-1 0,0 1,1-1,-1 0,-1 0,1 1,0-1,-1 1,0-1,0 1,0 0,0-1,0 1,-1 0,1 0,-1 1,0-1,0 1,0-1,0 1,0 0,-1 0,1 0,0 1,-1-1,0 1,1 0,-1-1,0 2,0-1,0 0,1 1,-5 0,-3 4,0 1,0 0,0 1,1 0,0 1,0 0,0 1,1 0,0 0,1 1,0 0,0 0,1 1,0 0,1 0,0 1,1 0,-3 6,4-12,1 0,0 0,0 1,0-1,0 1,1 0,0 0,0-1,0 1,1 1,0-1,0 0,1 0,0 0,0 0,0 1,1-1,0 0,0 0,0 0,1 0,0 0,0 0,1 0,-1-1,1 1,0-1,1 0,2 2,1-2,0 1,-1-1,2 0,-1-1,1 1,-1-2,1 1,0-1,1 0,-1-1,0 1,1-2,-1 1,1-1,0-1,-1 0,1 0,0 0,-1-1,1 0,0-1,-1 0,0 0,1-1,-1 0,0-1,-1 0,1 0,4-3,12-4</inkml:trace>
  <inkml:trace contextRef="#ctx0" brushRef="#br0" timeOffset="1864.292">1609 763,'15'-10,"-1"0,0-1,0-1,-1 0,-1 0,0-2,0 1,6-13,4 0,50-59,-71 85,0 0,0 1,0-1,-1 1,1-1,0 1,0-1,-1 1,1-1,0 1,-1 0,1-1,-1 1,1 0,-1 0,1-1,-1 1,0 0,1 0,-1 0,0 0,1 0,-1-1,0 1,0 0,0 0,0 0,0 0,0 0,0 0,0 0,-1 0,1-1,0 1,0 0,-1 0,1 1,0 5,0-1,0 1,0 0,1 0,0 0,1-1,-1 1,1-1,1 1,-1-1,1 0,0 0,0 0,1 0,0 0,0-1,0 0,0 1,1-2,0 1,5 3,-3-3,0-1,0 0,0-1,1 1,0-1,-1-1,1 0,0 0,0 0,0-1,0 0,0-1,1 0,-1 0,0 0,0-1,0-1,0 1,0-1,0-1,-1 1,1-1,-1-1,1 1,-1-1,0 0,0-1,-1 0,0 0,1 0,-2-1,1 0,1-2,119-184,-100 146,-10 18,-4 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7:5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0 235,'16'-9,"1"1,0 0,0 1,0 1,1 1,0 0,0 1,11 0,257 3,-285 2,0-1,1 0,-1 0,0 0,0 1,1-1,-1 0,0 0,0-1,0 1,1 0,-1 0,0-1,0 1,0 0,1-1,-1 1,0-1,0 0,0 1,0-1,0 0,0 0,0 1,0-1,-1 0,1 0,0 0,0 0,-1 0,1 0,-1 0,1 0,-1-1,1 1,-1 0,0 0,1 0,-1-1,0 1,0 0,0 0,0 0,0-1,0 1,0 0,0 0,-1-1,1 1,0 0,-1 0,1 0,-77-80,27 36,38 31</inkml:trace>
  <inkml:trace contextRef="#ctx0" brushRef="#br0" timeOffset="4665.509">3726 630,'-11'-3,"-1"0,1 1,-1 1,1 0,-1 0,0 1,0 0,1 1,-1 1,1 0,-1 0,1 1,0 1,0 0,0 0,0 1,1 0,0 1,0 0,0 1,1 0,0 0,0 1,1 0,0 1,0 0,1 0,0 1,1 0,0 0,-2 5,2-7,0 1,1-1,0 1,1 0,0 0,0 0,1 1,0-1,1 1,0 0,0 0,1 0,0 0,1 0,0 0,1 0,0 0,0 0,1-1,0 1,1 0,1 1,-2-8,0-1,0 0,1 0,-1 0,0 0,1 0,-1 0,1-1,0 1,0-1,-1 0,1 0,0 0,0 0,0 0,0-1,0 1,0-1,0 0,0 0,1 0,-1 0,0-1,0 1,0-1,0 0,0 0,-1 0,1 0,0 0,0 0,1-2,81-60,45-85,-129 147,0-1,0 1,-1-1,1 1,0-1,0 1,1 0,-1-1,0 1,0 0,1 0,-1 0,0 0,1 0,-1 0,1 0,0 0,-1 1,1-1,0 1,-1-1,1 1,0 0,-1-1,1 1,0 0,0 0,-1 0,1 0,0 1,0-1,-1 0,1 1,0-1,-1 1,1 0,-1-1,1 1,-1 0,1 0,-1 0,1 0,-1 0,0 0,1 1,-1-1,0 0,0 1,0-1,0 1,0-1,-1 1,1-1,0 1,24 55,26 38,17-51,-48-40</inkml:trace>
  <inkml:trace contextRef="#ctx0" brushRef="#br0" timeOffset="-3171.366">170 630,'-17'256,"10"-201,2 1,3 0,4 36,-1-24,-1-70,-1-73,3-1,3 1,4 0,3-1,-4 40,2 1,2 0,1 0,1 1,2 1,2 1,0 0,3 1,0 1,2 2,10-10,-31 35,1 1,-1-1,0 1,1 0,-1 0,1 0,0 1,-1-1,1 1,0-1,0 1,0 0,0 0,0 0,0 0,1 1,-1-1,0 1,0 0,0 0,1 0,-1 0,0 1,0-1,0 1,0 0,0 0,0 0,0 0,0 0,0 1,0-1,0 1,-1 0,1 0,-1 0,1 0,-1 0,0 1,0-1,0 1,0-1,0 1,-1 0,1 0,-1 0,1 0,-1 0,0 2,5 162,-7-142</inkml:trace>
  <inkml:trace contextRef="#ctx0" brushRef="#br0" timeOffset="-1955.228">876 771,'-21'6,"1"0,0 1,0 2,1 0,0 1,0 1,1 0,1 2,-3 2,12-9,0 1,1 0,0 1,0 0,0 0,1 0,1 1,-1 0,1 0,1 0,-1 0,2 1,-1 0,1 0,1 0,0 0,0 0,1 1,0 7,2-11,0 0,1-1,0 1,0 0,0-1,1 1,-1-1,2 0,-1 0,1 0,0 0,0-1,0 1,1-1,0 0,0-1,0 1,0-1,1 0,0 0,0-1,0 1,0-1,1-1,-1 1,1-1,-1 0,1-1,0 0,0 0,0 0,-1-1,1 1,0-2,0 1,0-1,0 0,0-1,-1 1,1-1,-1-1,1 1,-1-1,0 0,1-1,-2 1,0 0,0 0,-1-1,1 1,-1-1,0 0,1-1,-2 1,1-1,-1 0,1 1,-1-2,0 1,-1 0,0 0,0-1,0 1,0-1,-1 0,0 0,0 1,0-1,-1 0,0 0,0 0,0 0,-1 0,0 1,0-1,-1 0,1 0,-1 1,0-1,-1 1,1 0,1 4,1 1,-1-1,1 1,-1-1,1 1,0-1,-1 1,1-1,0 0,-1 1,1-1,0 0,0 1,-1-1,1 0,0 1,0-1,0 0,0 1,0-1,0 0,0 1,0-1,1 0,-1 1,0-1,0 0,0 1,1-1,-1 1,0-1,1 0,-1 1,0-1,1 1,-1-1,1 1,-1-1,1 1,-1-1,1 1,-1 0,1-1,0 1,-1 0,1-1,0 1,-1 0,1 0,-1 0,1-1,0 1,0 0,-1 0,1 0,46 0,-35 1,45 0,-31 0</inkml:trace>
  <inkml:trace contextRef="#ctx0" brushRef="#br0" timeOffset="-1633.476">1355 827,'-321'420,"208"-256,105-148</inkml:trace>
  <inkml:trace contextRef="#ctx0" brushRef="#br0" timeOffset="-1036.577">1411 1081,'-157'309,"103"-199,42-104,13-31,7 2,1 1,0 0,2 1,1 0,0 1,2 0,0 1,15-16,1-1,0 1,3 1,0 2,2 1,34-22,-67 51,1 0,-1-1,0 1,1 0,0 0,-1 1,1-1,0 0,0 1,0 0,0 0,0 0,0 0,0 0,1 1,-1-1,0 1,0 0,1 0,-1 0,0 0,0 0,0 1,1 0,-1-1,0 1,0 0,0 1,0-1,0 1,0-1,-1 1,1 0,0 0,-1 0,0 0,1 0,-1 1,0-1,0 1,0-1,0 1,-1 0,1 0,-1 0,1 0,-1 0,0 2,1 1,-1-1,-1 1,1 0,-1-1,0 1,0-1,0 1,-1 0,0-1,0 1,0-1,-1 1,0-1,0 0,0 0,-1 1,0-2,0 1,0 0,0-1,-1 1,1-1,-1 0,-1 0,1 0,0-1,-1 0,0 1,1-2,-1 1,-1 0,1-1,0 0,0 0,-1-1,1 0,-1 0,1 0,-1 0,0-1,1 0,-6 0,5-1,0 1,1-1,-1 0,1-1,-1 1,1-1,-1 0,1 0,0-1,0 0,0 0,0 0,0 0,1-1,0 0,-1 0,1 0,1 0,-3-3,-6-14</inkml:trace>
  <inkml:trace contextRef="#ctx0" brushRef="#br0" timeOffset="2965.72">2287 574,'-30'26,"0"1,2 2,1 1,2 1,-2 4,-1 2,-68 95,-74 82,143-187,17-14</inkml:trace>
  <inkml:trace contextRef="#ctx0" brushRef="#br0" timeOffset="3331.803">1920 517,'2'14,"1"0,1 0,0-1,1 1,0-1,1 0,0 0,1-1,1 0,5 7,-6-8,58 79,28 56,-26 78,-67-224,0 2,1-1,-1 1,0 0,1 0,0-1,-1 1,1 0,0-1,0 1,0-1,0 1,0-1,0 1,0-1,1 0,-1 0,0 1,1-1,-1 0,1 0,0-1,-1 1,1 0,-1 0,1-1,1 1,4-6</inkml:trace>
  <inkml:trace contextRef="#ctx0" brushRef="#br0" timeOffset="4117.925">2456 1138,'43'-173,"-36"133,2-1,2 1,2 1,1 0,9-15,60-49,-82 102,0-1,0 1,0 0,0-1,1 1,-1 0,0 0,1 0,-1 0,1 0,-1 0,1 0,-1 1,1-1,0 0,-1 1,1-1,0 1,-1 0,1 0,0 0,0-1,-1 2,1-1,0 0,0 0,-1 0,1 1,0-1,-1 1,1 0,0-1,-1 1,1 0,-1 0,1 0,-1 0,0 0,1 0,-1 0,0 0,0 1,0-1,0 1,0-1,0 0,0 1,0 0,0-1,-1 1,1-1,-1 1,1 0,-1 0,0 0,18 201,-15-183,21 51,9-101,49-95,47-57,-84 141,-44 41,0 0,0 1,0-1,-1 1,1 0,0-1,0 1,0 0,-1-1,1 1,0 0,-1 0,1-1,-1 1,1 0,-1 0,1 0,-1 0,0 0,1 0,-1 0,0 0,0 0,0 0,0 0,0 0,0 0,0 0,0 0,0 0,0 0,0 0,-1 0,1 1,-44 155,36-138,1 0,0 0,1 1,2-1,0 1,0 0,2 1,0 8,2-27,0 0,-1 0,1 1,0-1,0 0,0 0,0 1,0-1,1 0,-1 1,1-1,0 0,-1 0,1 0,0 0,0 0,0 0,0 0,1 0,-1 0,1 0,-1-1,1 1,-1 0,1-1,0 0,0 1,0-1,0 0,0 0,0 0,0 0,0 0,0 0,0-1,1 1,-1-1,0 1,0-1,1 0,-1 0,0 0,1 0,-1-1,18-7</inkml:trace>
  <inkml:trace contextRef="#ctx0" brushRef="#br0" timeOffset="8834.402">3218 433,'53'0,"25"1,0-3,-1-4,9-5,47-6,-132 16,0 0,-1 0,1 0,-1 0,1 0,-1 0,0-1,1 1,-1 0,0 0,0 0,0 0,0 0,0-1,0 1,0 0,0 0,0 0,0 0,-1-1,1 1,-1 0,1 0,-1 0,1 0,-1 0,1 0,-1 0,0 0,1 0,-1 1,0-1,0 0,0 0,0 0,0 1,0-1,0 1,0-1,0 1,0-1,0 1,0-1,0 1,-1 0,1 0,0 0,0 0,0 0,0 0,0 0,-1 0,-1-2,-162-82,139 70</inkml:trace>
  <inkml:trace contextRef="#ctx0" brushRef="#br0" timeOffset="9221.853">3189 94,'5'0,"7"0,5 0,5 4,4 3,2-1,1-1,0-1,0-2,5-1,2 0,-1-1,-2-1,-1 1,-2 0,0 0,-2-1,-4 1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55,'-5'-5,"3"-1,7 0,8 1,5 2,6 0,3 2,1 1,2 0,-1 0,1 0,-6-4,-1-3,-1 1,2 1,-4 2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0,4-1,3-2,3 0,1-7,1-2,-1 0,1 1,-1 2,-1 0,1 2,-1 0,0 1,-5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1 199,'97'-14,"0"5,1 3,71 6,-93 1,-77-2,1 1,-1-1,1 1,0-1,0 0,-1 1,1-1,0 1,0-1,-1 0,1 1,0-1,0 0,0 1,0-1,0 0,0 1,0-1,0 0,1 1,-1-1,0 1,0-1,0 0,1 1,-1-1,0 1,1-1,-1 1,0-1,1 1,-1-1,1 1,-1-1,1 1,-1-1,1 1,-1 0,1-1,-1 1,1 0,0-1,-1 1,1 0,-1 0,1 0,0 0,-1-1,1 1,0 0,-1 0,1 0,0 0,-1 0,1 1,-1-1,1 0,0 0,-1 0,1 1,0-1,-1 0,1 1,-168-132,147 114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3:1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1382 230,'0'811,"-16"-851,11 17</inkml:trace>
  <inkml:trace contextRef="#ctx0" brushRef="#br0" timeOffset="216.343">875 315,'48'-5,"39"-6,16-2,3 2,-5 3,-7 2,-9 3,-10 1,-7 2,-11 0,-11 1,-7-1,-7 5,-3 2,-2-1,-6-1</inkml:trace>
  <inkml:trace contextRef="#ctx0" brushRef="#br0" timeOffset="568.944">2003 541,'-10'19,"0"1,1 0,1 1,0-1,2 2,1-1,0 0,2 1,0 0,2 0,0 0,1 0,2 1,-2-19,0-1,1 1,0-1,0 1,0-1,0 1,1-1,-1 1,1-1,0 0,0 0,0 0,0 0,1 0,-1-1,1 1,0-1,0 1,-1-1,1 0,1 0,-1 0,0-1,0 1,1-1,-1 1,1-1,-1 0,1-1,0 1,-1-1,1 1,0-1,-1 0,1-1,-1 1,3-1,6-1,0-1,0-1,0 0,-1-1,0 0,0-1,0 0,-1 0,1-1,-2-1,1 0,-1 0,0-1,-1 0,0 0,5-7,-8 9,0 0,-1 0,0 0,0-1,0 1,-1-1,0 0,0 0,-1 0,0-1,-1 1,0 0,0-1,-1 1,0-1,0 1,-1 0,0-1,0 1,-1 0,0-1,-1 1,0 0,-2-4,2 5,0 1,0-1,-1 0,0 1,0 0,-1 0,0 0,0 0,0 1,-1 0,0 0,1 0,-2 1,1 0,-1 0,1 1,-1-1,0 1,0 1,0-1,-1 1,1 1,0-1,-1 1,1 1,-1-1,0 1,1 1,-1-1,1 1,-1 1,1-1,0 1,-1 0,1 1,0 0,1 0,-1 0,0 1,0 1,-12 14</inkml:trace>
  <inkml:trace contextRef="#ctx0" brushRef="#br0" timeOffset="981.226">2624 485,'-16'14,"0"1,1 1,1 0,0 1,1 1,1 0,1 0,1 1,0 1,1 0,2 0,0 1,0 1,7-18,-1 0,1-1,0 1,0-1,0 1,1-1,-1 1,1-1,0 1,0-1,0 1,1-1,-1 0,1 0,-1 1,1-1,0 0,0-1,1 1,-1 0,1-1,-1 1,1-1,0 0,0 0,0 0,0 0,0 0,0-1,0 1,1-1,-1 0,1 0,-1 0,1 0,-1-1,1 0,-1 1,1-1,-1 0,1-1,2 0,16-1,-1-2,0 0,0-1,0-1,0-2,-1 1,-1-2,1-1,-1-1,-1 0,0-1,-1-1,0-1,-1 0,0-1,-1-1,9-13,-6 6,-2 0,0-1,-2 0,-1-1,0-1,-2-1,-1 1,-2-1,0-1,-2 0,0 0,-3 0,0 0,-1-1,-2-7,1 28,0 0,-1 0,0 0,0 0,0 0,-1 0,0 0,-1 0,0 1,0-1,-1 0,1 1,-2-1,1 1,-1 0,0 0,-1 1,1-1,-1 1,-1 0,1 0,-1 1,0-1,0 1,-1 1,1-1,-1 1,0 0,0 1,-1-1,1 1,-1 1,0 0,-5-2,2 5,0 0,0 0,0 1,0 0,1 1,-1 0,1 1,-1 0,1 0,1 1,-1 1,1-1,-1 2,2-1,-1 1,1 1,0-1,-5 8,-5 5,2 1,0 1,2 1,0 0,1 1,2 0,-2 5,6-11,1 0,0 0,2 0,0 1,1 0,0 0,2 0,0 0,2 0,0 8,0-18,1 1,0-1,0 1,1-1,0 0,1 1,-1-2,2 1,-1 0,2-1,-1 0,1 0,0 0,0-1,1 0,0 0,0-1,1 0,0 0,8 4,9 3</inkml:trace>
  <inkml:trace contextRef="#ctx0" brushRef="#br0" timeOffset="1846.517">3443 456,'-226'193,"224"-191,-6 4,1 0,0 0,0 1,1 0,0 0,0 0,1 1,0-1,0 2,0-1,1 0,1 1,-1 0,1 0,1 0,0 0,-1 5,4-12,-1 1,1-1,0 1,0-1,0 0,0 1,0-1,0 0,0 0,1 1,-1-1,1 0,0 0,0-1,0 1,-1 0,2-1,-1 1,0-1,0 1,0-1,1 0,-1 0,0 0,1 0,-1-1,1 1,-1-1,1 1,-1-1,1 0,0 0,83-13,-59 2,-1-1,-1-1,0-1,-1-2,-1 0,0-1,-1-2,-1 0,-1-1,-1-1,0-1,-2-1,11-18,11-17,-45 69,-1 1,2 0,0 1,1 0,0-1,0 1,2 0,-1 1,1 6,2-16,-1 1,1 0,0-1,0 1,1 0,-1-1,1 1,0 0,0-1,1 1,-1-1,1 0,0 0,0 1,1-1,-1 0,1-1,0 1,0 0,0-1,0 0,1 0,-1 0,1 0,0 0,0-1,0 1,0-1,0 0,0 0,4 0,-3 0,-1-1,1 0,0 0,0-1,0 0,0 1,0-1,0-1,0 1,0-1,0 0,0 0,-1 0,1-1,0 0,-1 0,1 0,-1 0,0-1,0 0,0 1,0-2,0 1,2-3,75-102,-66 83,93-135,-92 152,-25 44,5-21,1 5,0-1,1 1,0-1,2 1,0-1,2 1,1 4,-3-20,0 0,1 1,0-1,0 0,0 0,1 0,-1 0,1 0,0 0,0-1,0 1,0 0,1-1,0 0,0 1,0-1,0 0,0-1,0 1,1 0,-1-1,1 0,0 0,0 0,-1 0,1-1,0 1,1-1,-1 0,0 0,0-1,0 1,1-1,-1 0,3 0,3-3,-1-1,1 1,-1-1,0-1,0 0,0 0,-1-1,0 0,0 0,0-1,-1 0,0 0,0-1,-1 0,0 0,0-1,-1 1,0-1,-1 0,0-1,2-4,19-29,14-27,-28 49,1 0,0 0,1 2,1-1,1 2,9-8,-23 25,-1-1,1 1,0 0,0 0,0 0,0 0,0 1,0-1,1 0,-1 0,0 1,0-1,0 1,1-1,-1 1,0-1,1 1,-1 0,0-1,1 1,-1 0,1 0,-1 0,0 0,1 0,-1 1,0-1,1 0,-1 1,0-1,1 1,-1-1,0 1,0-1,1 1,-1 0,0 0,0 0,0 0,0-1,0 1,0 0,0 1,-1-1,1 0,0 0,0 0,-1 1,19 65,-16 19,-5 0,-3 1,-4-1,-15 61,14-85,-2 0,-3-1,-2-1,-3 0,-3-2,-2 0,-3-2,-2-1,-7 5,-48 25,84-85,-1 1,0 0,1-1,-1 1,1-1,-1 0,0 1,0-1,1 0,-1 0,0 0,1 0,-1 0,0-1,1 1,-1 0,0-1,1 1,-1-1,1 0,-1 1,1-1,-1 0,1 0,-1 0,1 0,0 0,-1 0,1-1,0 1,0 0,0-1,0 1,0-1,0 1,1-1,-1 1,0-1,1 1,-1-1,1 0,0 1,-1-1,1 0,0 1,0-1,0 0,0 0,0 1,1-1,-1 0,0 1,1-1,-1 1,1-1,0 0,0 1,4-24,1 0,1 1,1 0,1 0,1 1,2 1,4-7,-4 4,29-52,3 2,4 1,2 3,4 2,13-9,159-115,-205 175</inkml:trace>
  <inkml:trace contextRef="#ctx0" brushRef="#br0" timeOffset="2336.683">1100 1274,'374'6,"1114"-42,-720 11,-99-4,-560 19</inkml:trace>
  <inkml:trace contextRef="#ctx0" brushRef="#br0" timeOffset="5586.306">5813 89,'-21'172,"-13"106,21-165,-5 0,-20 63,28-104,14-61</inkml:trace>
  <inkml:trace contextRef="#ctx0" brushRef="#br0" timeOffset="5965.061">6321 145,'-24'32,"0"1,3 1,1 1,1 1,2 0,1 1,3 1,1 0,1 1,2 0,2 1,2 0,1 0,3 0,2 38,0-68,0-1,0 1,1 0,1-1,-1 1,1-1,1 0,0 0,0 0,1-1,0 1,1-1,-1 0,2-1,-1 1,1-1,0 0,0-1,1 0,0 0,0-1,0 0,1 0,0-1,0 0,0 0,0-1,1 0,-1-1,1 0,0-1,-1 0,1 0,0-1,0 0,-1-1,11-1,-8-2,0-1,0 0,0-1,-1 0,0 0,0-2,0 1,-1-1,0-1,-1 0,0 0,0-1,-1 0,0 0,-1-1,-3 6,-1-1,1 1,-1 0,-1-1,1 0,-1 0,0 0,0 0,-1 0,1 0,-1 0,-1 0,1-1,-1 1,0 0,-1 0,0-1,0 1,0 0,0 0,-1 0,0 0,0 0,-1 0,0 1,0-1,0 1,0 0,-1 0,0 0,-2-2,-4-2,0 1,0 0,0 0,-1 1,0 1,-1 0,1 0,-1 1,-1 1,1 0,0 0,-1 1,0 1,1 0,-1 1,0 1,0-1,0 2,0 0,0 1,0 0,1 0,-1 2,1-1,0 2,0 0,0 0,0 1,1 0,0 1,1 1,-1-1,1 2,1-1,0 1,-7 9,-26 41,29-34</inkml:trace>
  <inkml:trace contextRef="#ctx0" brushRef="#br0" timeOffset="6268.066">6801 795,'0'14,"0"10,5 1,1-5</inkml:trace>
  <inkml:trace contextRef="#ctx0" brushRef="#br0" timeOffset="6683.929">7055 230,'32'-18,"1"1,1 2,0 2,1 1,0 1,1 2,0 2,0 1,1 2,0 1,6 2,-40 1,0 0,1 0,-1 1,0-1,0 1,1 0,-1 0,0 0,0 0,0 1,0-1,0 1,0-1,0 1,-1 0,1 0,-1 1,1-1,-1 0,0 1,0 0,0-1,0 1,0 0,-1 0,1 0,-1 0,0 0,0 0,0 0,0 1,-1-1,1 0,-1 0,0 1,0-1,0 0,0 1,0-1,-1 0,0 1,1-1,-1 0,-1 0,1 0,0 0,-1 1,-16 29,-1-1,-2-1,0-1,-3-1,0 0,-28 23,1 2,-129 165,146-129,34-87,-1-1,1 1,0 0,0 0,0 0,0-1,1 1,-1 0,1 0,0-1,0 1,0 0,0-1,0 1,0-1,1 1,-1-1,1 0,-1 0,1 1,0-1,0 0,0 0,0-1,0 1,1 0,-1-1,1 0,-1 1,1-1,-1 0,2 0,19 4,0-1,0-1,1-1,-1-1,1-1,-1-1,20-3,-42 4,33-4,-1-1,0-1,0-2,-1-1,0-2,-1-1,0-1,24-16,-27 12</inkml:trace>
  <inkml:trace contextRef="#ctx0" brushRef="#br0" timeOffset="55317.189">0 3052,'496'-66,"2"22,51 20,664 15,-913 10,1508 66,-869-48,-887-19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5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0,'-30'434,"4"-215,26-212,0 0,0-1,-1 1,0-1,0 1,-1-1,0 1,0-1,0 0,-1 0,0 0,-2 5,-6 2</inkml:trace>
  <inkml:trace contextRef="#ctx0" brushRef="#br0" timeOffset="233.165">1 451,'43'-9,"34"-4,13-4,-4 1,-7 3,-12 4,-13-2,-10 2,-9 1,-4-1,-4-1,-1-2,-5-5,-2 2,-3 2</inkml:trace>
  <inkml:trace contextRef="#ctx0" brushRef="#br0" timeOffset="548.09">763 85,'-29'460,"28"-457,1 0,-1 0,1 0,-1 0,1 1,0-1,0 0,1 0,-1 0,1 0,-1 1,1-1,0 0,0 0,0 0,1 0,-1-1,1 1,-1 0,1-1,0 1,0-1,0 1,1-1,-1 0,0 0,1 0,0 0,-1 0,1-1,0 1,0-1,0 0,0 1,0-2,0 1,0 0,0 0,0-1,0 0,1 0,-1 0,0 0,0 0,1 0,10-4,0 0,0-1,-1-1,1 0,-1 0,-1-1,1-1,-1 0,0-1,-1 0,1 1,0 0,1 1,-1 1,1 0,1 1,-1 0,14-3,-25 8,1 0,-1 0,0 0,0 0,0 1,0-1,0 1,0-1,0 1,0 0,0-1,0 1,0 0,0 0,-1 1,1-1,0 0,-1 1,1-1,-1 1,1-1,-1 1,0-1,0 1,1 0,-1 0,0 0,-1 0,1 0,0 0,-1 0,1 0,-1 0,1 0,-1 0,0 0,0 0,0 0,0 0,0 0,-1 1,1-1,0 0,-1 0,0 0,1 0,-1 0,-1 1,7 51,-4-52,0 0,1 1,-1-1,0 0,1 0,-1 0,1-1,0 1,0 0,0-1,0 1,0-1,0 1,0-1,0 0,0 0,1 0,-1 0,0 0,1-1,-1 1,1-1,-1 1,1-1,0 0,13-2</inkml:trace>
  <inkml:trace contextRef="#ctx0" brushRef="#br0" timeOffset="862.286">1440 508,'12'-4,"0"0,0 0,-1-1,1-1,-1 0,0 0,-1-1,0-1,0 0,0 0,-1-1,1-1,-9 9,0 0,0 1,0-1,0 0,0 0,0 0,-1 0,1 0,0 1,0-2,-1 1,1 0,-1 0,1 0,-1 0,0 0,1 0,-1 0,0-1,0 1,1 0,-1 0,0 0,0-1,-1 1,1 0,0 0,0 0,0-1,-1 1,1 0,-1 0,1 0,-1 0,1 0,-1 0,0 0,1 0,-1 0,0 0,0 0,0 0,0 1,0-1,1 0,-1 0,-1 1,1-1,0 1,0-1,0 1,0 0,0-1,0 1,-1 0,1 0,0-1,0 1,0 0,-1 0,1 1,0-1,-1 0,-8 2,0 1,0 0,0 0,0 1,0 0,1 1,0 0,0 0,0 1,1 0,0 1,0 0,0 0,1 0,0 1,1 0,-1 1,2 0,-1 0,1 0,1 0,-1 1,-1 7,4-12,1 1,0-1,0 1,0-1,0 1,1 0,0-1,0 1,1-1,0 1,-1 0,2-1,-1 0,1 1,0-1,0 0,0 0,1 0,0 0,0 0,0 0,0-1,1 0,0 0,0 0,0 0,0 0,1-1,-1 0,1 1,0-2,0 1,0-1,0 0,0 0,1 0,-1 0,0-1,1 0,0-1,4 1,49 5,-33-6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07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93,'-3'0,"1"0,-1 0,0 0,1 1,-1-1,0 0,1 1,-1 0,1 0,-1 0,1 0,-1 0,1 0,0 0,-1 1,1 0,0-1,0 1,0 0,0 0,1 0,-1 0,0 0,1 0,-1 0,1 1,0-1,0 1,0-1,0 1,0-1,0 1,1 0,-1-1,1 1,0-1,0 1,0 0,0 0,1 1,-4 5,-25 260,11-6,16-292,1 0,2 0,0 0,2 0,1 0,6-15,26-55,5 2,3 2,13-12,-47 86,-10 15,1 1,1 1,-1-1,1 0,-1 0,1 1,0 0,1-1,-1 1,1 1,0-1,0 0,0 1,1 0,0-1,-1 5,-1 0,1 0,0 0,-1 1,1-1,-1 1,0 0,0 0,1 0,-1 0,0 1,-1-1,1 1,0-1,-1 1,0 0,1 0,-1 0,0 1,-1-1,1 0,0 1,-1-1,0 1,0 0,0-1,0 1,-1 3,3 0,59 131,-52-119</inkml:trace>
  <inkml:trace contextRef="#ctx0" brushRef="#br0" timeOffset="715.175">623 318,'-2'0,"1"-1,0 1,-1-1,1 1,-1 0,1 0,-1-1,1 1,-1 0,1 0,-1 0,1 1,-1-1,1 0,-1 1,1-1,-1 1,1-1,0 1,-1-1,1 1,0 0,-1 0,1 0,0 0,0 0,0 0,0 0,0 0,0 0,0 0,0 1,-14 17,1 0,0 1,2 1,0 0,2 1,0 0,2 0,0 1,1 0,0 7,6-26,0 1,0-1,0 1,1 0,-1 0,1-1,0 1,1 0,-1-1,1 1,0 0,0-1,0 1,1-1,-1 1,1-1,0 0,0 0,1 0,-1 0,1 0,0 0,0-1,1 1,-1-1,0 0,1 0,0 0,0-1,0 1,0-1,0 0,0 0,1 0,-1-1,1 1,-1-1,1 0,0 0,-1-1,1 0,0 0,-1 0,1 0,0 0,4-2,-3 1,-1 1,0-2,1 1,-1 0,0-1,0 0,0 0,0-1,0 0,0 1,-1-1,1-1,-1 1,0-1,0 0,0 0,0 0,-1 0,0 0,0-1,0 0,0 0,-1 0,0 0,0 0,0 0,0 0,-1-1,0 1,0 0,-1-1,1 1,-1-1,0 1,-1-1,1 1,-1-1,0 0,-20-50,22 54,0 1,0-1,0 1,0 0,0-1,0 1,0 0,1 0,-1 0,0 0,1 0,-1 0,1 0,-1 1,1-1,-1 0,1 1,-1-1,1 1,0 0,-1-1,1 1,0 0,-1 0,1 0,0 0,-1 0,1 1,0-1,-1 0,1 1,0-1,3 1,79-10,-58 4</inkml:trace>
  <inkml:trace contextRef="#ctx0" brushRef="#br0" timeOffset="1069.37">1103 375,'-19'33,"-17"27,-1 6,1-2,6-8,3-8,2-7,0-7,0-3,4-3,0-6,5-2,4 0,4-3</inkml:trace>
  <inkml:trace contextRef="#ctx0" brushRef="#br0" timeOffset="1605.428">1187 685,'-134'269,"104"-226,32-62,88-128,-72 122,1 2,1 0,1 1,0 1,2 1,19-13,60-14,-98 47,-1-1,1 1,0-1,0 1,-1 0,1 0,0 1,-1-1,1 1,0 0,-1-1,1 2,-1-1,1 0,-1 1,1 0,-1 0,0 0,0 0,0 0,0 0,0 1,-1 0,1-1,-1 1,0 0,0 0,2 2,-3 0,1 1,-1-1,0 0,0 1,0-1,0 1,-1-1,0 1,-1-1,1 1,-1-1,0 0,0 1,-1-1,1 0,-1 0,0 0,-1 0,1 0,-1 0,0 0,0-1,-1 0,1 1,-1-1,0 0,0-1,0 1,-1-1,1 0,-1 0,0 0,1-1,-1 1,-1-1,1-1,0 1,0-1,-1 1,1-2,-1 1,1 0,-4-1,-74-4,59-3</inkml:trace>
  <inkml:trace contextRef="#ctx0" brushRef="#br0" timeOffset="3134.409">2006 121,'-59'68,"2"2,4 2,3 3,-34 68,18-32,-7-22,57-76</inkml:trace>
  <inkml:trace contextRef="#ctx0" brushRef="#br0" timeOffset="3390.01">1667 121,'14'24,"15"22,7 9,2 3,-5-2,-4-11,-6-8,-3-6,-4-4,-1 0,-2-2,-4 1,2-4,-2-2,-1 2,-3 1,-2-3</inkml:trace>
  <inkml:trace contextRef="#ctx0" brushRef="#br0" timeOffset="4097.535">2091 742,'65'-150,"-49"107,2 0,2 1,2 1,1 1,18-21,31-9,-70 71,0-1,-1 0,1 0,0 1,-1-1,1 1,0 0,-1-1,1 1,0 0,-1 0,1 0,-1 0,0 0,1 0,-1 1,0-1,0 0,0 1,1-1,-2 1,1-1,0 1,0-1,0 1,-1 0,1-1,-1 1,1 0,-1 0,0-1,1 1,-1 0,0 0,0 0,-1-1,1 1,0 0,0 0,-1-1,1 1,-1 0,0 0,1 1,1 43,-2-33,0 1,2-1,-1 1,2-1,0 1,0-1,2 0,-1 0,2 0,3 7,-7-18,0 0,0 0,0-1,1 1,-1 0,1-1,0 1,-1-1,1 0,0 1,0-1,-1 0,1 0,0 0,0 0,0-1,1 1,-1 0,0-1,0 0,0 1,0-1,0 0,1 0,-1 0,0 0,0-1,0 1,0 0,1-1,-1 0,0 1,0-1,0 0,0 0,0 0,0-1,67-51,-15-8,-37 39,1 1,2 1,0 0,1 1,15-9,-36 27,1 1,0-1,-1 0,1 1,0-1,-1 0,1 1,0-1,0 1,-1-1,1 1,0 0,0-1,0 1,0 0,0 0,0-1,-1 1,1 0,0 0,0 0,0 0,0 0,0 0,0 0,0 0,0 1,0-1,-1 0,1 1,0-1,0 0,0 1,0-1,-1 1,1-1,0 1,-1-1,1 1,0 0,-1-1,1 1,0 0,-1 0,1-1,-1 1,0 0,1 0,-1 0,0 0,1 0,-1-1,0 1,0 0,0 0,0 0,0 0,0 0,0 0,-5 56,-3-15,1-1,2 1,2 0,2 0,3 27,-1-27,-1-30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4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0,'43'5,"39"1,9 0,-5-1,-8-2,-12 0,-18-2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1 229,'198'-210,"-197"208,0 1,0-1,0 1,0 0,0 0,0 0,1 0,-1 0,1 0,-1 0,1 0,-1 0,1 1,-1-1,1 0,0 1,-1 0,1-1,0 1,-1 0,1 0,0 0,-1 0,1 0,0 0,-1 0,1 1,0-1,-1 0,1 1,0 0,-1-1,1 1,-1 0,1 0,-1 0,0 0,1 0,-1 0,0 0,0 0,0 1,1-1,-1 0,0 1,-1-1,1 1,0-1,0 1,92 155,-52-114,-30-30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1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301 253,'-3'-4,"0"-1,-1 1,1-1,-1 1,0 0,0 0,0 1,0-1,-1 1,0 0,0 0,1 1,-1-1,-1 1,1 0,0 1,-1-1,1 1,0 0,-1 0,0 1,1-1,-1 1,1 1,-1-1,1 1,-1 0,1 0,-1 0,1 1,0 0,0 0,0 0,0 1,0 0,0 0,1 0,-1 0,1 1,0-1,-2 3,-4 5,1 0,0 1,0 0,1 1,1-1,0 2,1-1,0 1,1 0,1 0,0 0,1 0,0 1,2 0,-1 7,1-17,0-1,0 1,0-1,0 1,1 0,0-1,0 1,1 0,-1-1,1 1,0-1,0 1,0-1,1 1,-1-1,1 0,0 0,1 0,-1 0,1 0,-1 0,1 0,0-1,1 0,-1 1,0-1,1-1,0 1,0 0,0-1,0 0,0 0,0 0,0 0,1-1,-1 1,1-1,-1 0,1-1,0 1,0-1,10-4,-1-1,1 0,-1-1,-1-1,1 0,-1-1,0 0,-1-1,0 0,0-1,-1 0,-1-1,9-11,21-17,81-98,-121 136,0 0,1 0,-1 0,0 0,1 0,-1 0,0 0,1 0,-1 0,1 0,0 0,-1 1,1-1,0 0,-1 0,1 1,0-1,0 0,0 1,0-1,0 1,0-1,-1 1,1-1,0 1,0 0,0 0,0-1,0 1,1 0,-1 0,0 0,0 0,0 0,0 0,0 0,0 1,0-1,0 0,0 0,0 1,0-1,0 1,0-1,-1 1,1-1,0 1,0 0,0-1,-1 1,1 0,0-1,0 1,-1 0,1 0,-1 0,1 1,7 244,4-202,-7-25</inkml:trace>
  <inkml:trace contextRef="#ctx0" brushRef="#br0" timeOffset="387.445">810 423,'-15'38,"-4"18,1 4,3-3,4-7,9-12,6-7,5-9,7-9,6-6,3-4,2-3,-2-6,-2-2,0 0,-3 2</inkml:trace>
  <inkml:trace contextRef="#ctx0" brushRef="#br0" timeOffset="633.477">668 593,'38'0,"18"0,-1 0</inkml:trace>
  <inkml:trace contextRef="#ctx0" brushRef="#br0" timeOffset="1719.471">1233 366,'55'-20,"-1"-2,-1-3,-1-2,28-21,-75 45,-1-1,1 0,-1 0,0 0,-1 0,1-1,-1 0,0 0,0 0,0 0,0 0,-1 0,0-1,0 1,-1-1,1 1,-1-1,-1 0,1 1,-1-1,0 0,0 0,0 0,-1 1,0-1,0 0,0 1,-1-1,0 1,0-1,-1 1,1 0,-1 0,-3-4,3 5,0 1,0 0,-1-1,0 1,1 1,-1-1,0 1,0-1,0 1,0 0,-1 0,1 1,-1-1,1 1,-1 0,1 0,-1 1,1-1,-1 1,0 0,1 1,-1-1,0 1,1-1,-1 1,1 1,-4 0,-113 62,104-51,1 2,0 0,1 1,0 0,2 1,0 1,1 0,1 1,0 0,1 1,2 0,0 0,1 1,1 0,1 0,-1 10,5-22,0 0,1 0,0-1,1 1,0 0,0 0,1-1,0 1,0 0,1-1,0 0,1 0,0 0,0 0,0-1,1 1,1-1,-1 0,1 0,0-1,0 0,1 0,0-1,0 1,0-1,1-1,0 0,-1 0,1 0,1-1,-1 0,1 0,3 0,-1 1,1-1,-1 0,1-1,0 0,0 0,0-1,0-1,0 0,0-1,0 0,0-1,-1 0,1-1,0 0,-1-1,3-1,13-7,-3-1</inkml:trace>
  <inkml:trace contextRef="#ctx0" brushRef="#br0" timeOffset="2087.081">1995 310,'-147'343,"145"-340,0 0,0 0,0 0,0 1,1-1,0 1,0-1,0 1,0 0,0-1,1 1,-1 0,1 0,0-1,0 1,1 0,-1 0,1-1,0 1,0-1,0 1,0 0,1-1,-1 0,1 1,0-1,0 0,0 0,0 0,1 0,-1 0,1-1,0 1,0-1,0 1,0-1,0 0,0 0,2 0,2 1,-1-1,1 0,0 0,0-1,0 0,0 0,0 0,0-1,0 0,0-1,0 1,0-1,0-1,0 1,0-1,0-1,-1 1,1-1,-1 0,4-3,4-6</inkml:trace>
  <inkml:trace contextRef="#ctx0" brushRef="#br0" timeOffset="2335.015">1769 564,'38'-5,"28"-1,1-5,-4 0,-9 1,-9 3,-12 2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2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445 283,'40'12,"-77"-21,16 8,-1 1,1 1,0 1,0 0,0 2,0 0,0 2,1 0,-1 1,2 1,-1 1,1 1,-11 8,26-17,1 0,-1 1,1-1,-1 1,1 0,0 0,0 0,0 0,0 0,0 1,0-1,1 1,-1 0,1 0,-1 0,1 0,0 0,1 1,-1-1,0 1,1-1,0 1,0-1,0 1,0 0,1-1,-1 1,1 0,0 0,0-1,0 1,1 0,-1 0,1-1,0 1,1 2,2 0,0 0,0-1,1 0,0 0,0 0,0-1,1 0,-1 1,1-2,0 1,0-1,0 0,1 0,-1-1,1 0,-1 0,1 0,0-1,0 0,0 0,0-1,-1 0,8 0,69 15,-82-14,0 0,0 0,-1 1,1-1,0 0,0 1,-1-1,1 0,-1 1,1-1,-1 1,0-1,0 1,1-1,-1 1,0-1,0 1,0-1,-1 1,1-1,0 1,-1-1,1 0,0 1,-1-1,0 1,1-1,-1 0,0 1,0-1,0 0,1 0,-1 0,-1 0,1 0,0 0,0 0,0 0,0 0,-1 0,1-1,0 1,-1 0,1-1,-1 1,-97 75,73-58,1 1,0 0,2 2,0 1,2 0,-17 23,36-43,-1 1,1-1,0 0,0 1,0 0,0-1,1 1,-1 0,1 0,0 0,0 0,0 0,0 1,0-1,1 0,-1 0,1 0,0 1,0-1,0 0,0 0,1 1,-1-1,1 0,0 0,0 0,0 0,0 0,1 0,-1 0,1 0,0 0,-1-1,1 1,1-1,-1 1,0-1,0 0,1 0,0 0,-1 0,1 0,0 0,0-1,0 1,1-1,8 2,0-1,0-1,0 0,0-1,0 0,-1-1,1 0,0-1,0 0,-1-1,1 0,-1-1,0 0,0-1,0 0,0-1,-1 0,4-4,15-30,-22 20</inkml:trace>
  <inkml:trace contextRef="#ctx0" brushRef="#br0" timeOffset="418.933">247 0,'-3'2,"0"0,1 0,-1 1,1-1,-1 1,1-1,0 1,0 0,0 0,0 0,1 0,-1 0,1 0,0 0,0 1,0-1,0 3,-1-3,-3 18,0 0,2 1,0-1,1 0,1 1,1-1,1 1,1-1,1 1,4 11,4 64,-8 350,-9-393,-1 1,-3-1,-3-1,-16 46,25-90,1 0,0 1,0-1,1 1,0 0,1 0,0-1,1 1,0 0,0 0,1 0,2 6,7-3,3-8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1 495,'34'-20,"65"-107,62-63,-126 158,-15 12,0 2,1 0,1 1,1 1,24-12,-45 26,1 1,-1 0,0 0,1 0,-1 1,0-1,1 1,-1-1,1 1,-1 0,1-1,-1 1,1 1,-1-1,1 0,-1 1,0-1,1 1,-1-1,1 1,-1 0,0 0,0 0,0 1,1-1,-1 0,0 1,-1 0,1-1,0 1,0 0,-1 0,1 0,-1 0,1 0,-1 0,0 0,0 0,0 1,0-1,0 0,-1 1,1-1,-1 1,1-1,-1 1,0-1,0 1,0-1,0 1,-1 1,4 27,-2 0,-1 0,-2 0,0 0,-5 17,4-34,-1 0,0-1,0 0,-1 1,-1-2,0 1,-1-1,0 0,-1 0,0-1,-1 0,0 0,-1-1,0 0,-1-1,0 0,0-1,-1 0,0-1,0 0,-1-1,-11 4,21-9,-1 0,0-1,1 1,-1-1,0 0,1 0,-1 0,1-1,-1 1,0-1,1 0,-1 0,1 0,-1 0,1-1,0 1,0-1,-1 0,1 0,0 0,1 0,-1-1,0 1,1-1,-1 1,1-1,0 0,0 0,0 0,0-1,0 1,1 0,-1-1,1 1,0-1,0 1,1-1,-1 1,1-1,-1 0,1 1,0-1,1 0,-1 1,0-1,1 1,0-2,3-23,2 3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0,'-5'38,"-1"18,0-5,1-12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3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0 424,'3'-33,"2"1,1-1,1 2,2-1,1 1,1 0,2 1,13-22,-25 50,0 0,1 0,-1 1,0-1,1 1,-1-1,1 1,0 0,-1-1,1 1,0 0,0 0,0 0,0 0,-1 1,1-1,1 0,-1 1,0 0,0-1,0 1,0 0,0 0,0 0,0 0,0 0,0 1,0-1,0 1,0-1,0 1,0 0,0 0,0 0,0 0,0 0,-1 0,1 0,0 1,-1-1,1 1,-1-1,1 1,-1-1,0 1,0 0,0 0,0-1,0 1,0 0,0 1,14 16,-8-9,0 0,1 0,0-1,1 0,0 0,0-1,1 0,0 0,1-2,0 1,-6-6,0-1,0 0,-1 0,1-1,0 1,0-1,-1 0,1-1,0 1,-1-1,1 0,-1 0,0 0,0 0,0-1,0 0,0 0,0 0,-1 0,1-1,-1 1,0-1,0 0,0 0,-1 0,1 0,-1 0,0-1,0 1,0-5,8-6,36-93,-39 91</inkml:trace>
  <inkml:trace contextRef="#ctx0" brushRef="#br0" timeOffset="350.605">959 0,'-28'14,"1"1,1 1,0 2,1 0,1 2,1 0,1 2,0 0,2 1,-3 6,20-25,1 0,-1 0,1-1,0 1,0 1,0-1,1 0,-1 0,1 1,0-1,0 0,1 1,-1-1,1 1,0-1,0 1,1 0,-1-1,1 0,0 1,0-1,0 1,1-1,0 0,-1 0,1 0,1 0,-1 0,1 0,-1-1,1 1,0-1,1 0,-1 0,0 0,1 0,0 0,-1-1,1 0,0 0,2 1,6 4,0-1,1 0,0-1,0 0,0-1,0-1,1 0,-1-1,1 0,0-1,0 0,-1-2,1 1,0-2,0 0,-1 0,1-1,-1-1,0 0,6-4,-4-2</inkml:trace>
  <inkml:trace contextRef="#ctx0" brushRef="#br0" timeOffset="768.768">1156 338,'16'-6,"14"-2,0-2,-1-2,0-1,-1 0,-1-3,0 0,-1-1,-1-2,-1 0,0-2,1-4,-22 23,-1 1,0-1,0 0,0 0,-1 0,1-1,0 1,-1 0,0-1,1 1,-1-1,0 1,0-1,0 0,-1 1,1-1,-1 0,1 1,-1-1,0 0,0 0,0 0,0 1,-1-1,1 0,-1 1,0-1,1 0,-1 1,-1-1,1 1,0-1,0 1,-1-1,0 1,1 0,-1 0,0 0,0 0,0 0,0 0,0 1,-1-1,1 0,0 1,-1 0,1 0,-1 0,0 0,1 0,-4 0,-8 2,0 1,1 1,-1 0,0 1,1 0,-1 1,1 1,1 0,-1 1,1 0,0 1,1 0,0 1,0 0,-9 11,13-14,-6 3,1 0,0 1,1 0,0 1,1 0,0 1,1 0,0 0,1 1,0 0,1 1,1 0,0 0,1 0,0 1,1-1,1 1,0 0,0 6,4-16,0-1,0 0,0 1,1-1,-1 0,1 0,0 0,0 0,0 0,1-1,-1 1,1-1,0 1,0-1,0 0,1 0,-1 0,1-1,-1 1,1-1,0 0,0 0,0 0,0 0,0-1,5 2,117 20,-67-18,1-3,-1-2,1-3,49-10,-76 7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9,'-13'0,"-2"-1,0 1,0 0,0 1,1 0,-1 1,0 1,1 1,-1 0,1 0,0 2,-7 3,5-2,2 1,-1 0,1 1,0 1,1 0,0 0,0 1,1 1,1 0,0 1,1 0,0 1,1 0,0 0,2 1,-1 0,2 1,0-1,1 1,0 1,2-1,0 0,0 1,1 10,3-23,-1-1,1 1,0 0,1 0,-1-1,1 1,0-1,-1 1,1-1,1 0,-1 0,0 0,1 0,0 0,0 0,0-1,0 1,0-1,0 0,0 0,1 0,-1 0,1-1,0 1,-1-1,1 0,0 0,0 0,0-1,-1 1,1-1,0 0,0 0,0 0,0-1,0 1,0-1,-1 0,1 0,0-1,-1 1,1-1,-1 1,1-1,-1 0,3-2,23-13,-1-1,-1-1,-1-1,0-2,-2-1,0 0,-2-2,0 0,-2-2,-1 0,-1-2,-2 1,-1-2,5-14,-7 21,15-13,-24 67,-5-26,-3 13,1 1,0 0,1 0,1 0,1 0,1 1,1-1,0 0,1 0,1-1,1 1,1-1,0 0,2 0,4 9,2-9</inkml:trace>
  <inkml:trace contextRef="#ctx0" brushRef="#br0" timeOffset="419.387">963 94,'-19'43,"-6"19,0 4,6-5,0-7,4-9,9-11,6-7,7-9,8-6,6-6,4-4,2-2,2-1,-4-6,-6 0</inkml:trace>
  <inkml:trace contextRef="#ctx0" brushRef="#br0" timeOffset="683.491">737 320,'24'4,"18"3,6-1,0-2,-3-5,-10-3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47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6452 497,'-10'133,"10"-127,1-1,-1 1,1-1,0 1,1-1,-1 0,1 1,0-1,1 0,-1 0,1 0,0-1,0 1,0-1,1 1,0-1,0 0,0-1,0 1,0-1,1 1,2 0,-1-2,1-1,0 0,0 0,-1-1,1 0,0 0,0 0,0-1,-1 0,1-1,-1 1,1-1,-1 0,1-1,-1 0,0 0,0 0,0-1,-1 1,1-2,-1 1,0 0,0-1,3-4,8-3,103-110,-118 121,0-1,0 1,0-1,0 1,0 0,0 0,0-1,0 1,0 0,1 0,-1 0,1 0,-1 0,0 0,1 1,0-1,-1 0,1 1,-1-1,1 1,0 0,-1-1,1 1,0 0,-1 0,1 0,0 0,-1 1,1-1,0 0,-1 1,1-1,-1 1,1-1,0 1,-1 0,1-1,-1 1,0 0,1 0,-1 0,0 0,0 1,1-1,-1 0,0 0,0 1,0 0,2 3,0 1,0-1,1 0,-1 1,1-2,0 1,1 0,-1-1,1 0,0 0,0 0,0-1,1 1,-1-1,1-1,-1 1,1-1,0 0,0 0,0-1,0 1,1-1,-1-1,0 1,0-1,1 0,-1-1,0 0,0 1,1-2,-1 1,4-2,6-6,-1 1,0-2,0 0,-1-1,-1-1,0 0,0 0,-1-1,-1-1,0 0,-1-1,0 0,-1 0,-1-1,3-8,-7 15</inkml:trace>
  <inkml:trace contextRef="#ctx0" brushRef="#br0" timeOffset="331.829">7383 666,'49'-30,"-8"7,-2-2,-1-1,-1-2,-2-2,27-28,-24-3,-37 59,0 1,-1-1,1 0,-1 1,1-1,-1 0,0 1,0-1,0 0,0 1,0-1,0 0,0 0,0 1,-1-1,1 0,-1 1,1-1,-1 1,0-1,1 0,-1 1,0 0,0-1,0 1,0-1,0 1,0 0,-1 0,1 0,0 0,-1 0,1 0,-1 0,1 0,-1 0,1 1,-1-1,0 0,-9 0,0 1,1-1,-1 2,0 0,0 0,0 0,1 2,-1-1,1 1,0 1,0 0,0 0,0 1,1 1,-1-1,1 1,1 1,-1 0,1 0,0 0,1 1,0 1,0-1,1 1,-2 3,0-3,0 0,1 1,0-1,1 1,0 1,1-1,0 1,0 0,1 0,1 1,0-1,0 1,1 0,1-1,0 1,0 0,1 0,1 0,0 0,1-1,0 1,1 0,0-1,1 2,3-6,0-1,0 0,0 0,1-1,0 0,0 0,0-1,1 0,0 0,-1-1,1-1,0 1,1-1,-1-1,0 1,0-2,1 1,-1-1,1-1,-1 0,0 0,9-2,8 2,-5 0,0 0,-1-1,1 0,-1-2,1-1,18-7,-13 1</inkml:trace>
  <inkml:trace contextRef="#ctx0" brushRef="#br0" timeOffset="-3218.889">3432 158,'-4'7,"0"0,0 1,1 0,0-1,1 1,-1 0,1 1,1-1,0 0,0 0,0 1,1-1,0 0,1 4,-1 3,-11 176,-4-68,13-90,-2 0,-1 0,-1 0,-2-1,-8 20,9-34</inkml:trace>
  <inkml:trace contextRef="#ctx0" brushRef="#br0" timeOffset="-2721.004">3235 214,'24'-20,"0"1,1 1,1 1,1 2,0 0,1 2,1 1,1 1,132-41,-159 52,1 0,-1 1,1-1,-1 1,1-1,-1 1,1 0,-1 0,0 0,1 1,-1 0,0-1,0 1,0 0,0 0,-1 0,1 1,0-1,-1 1,0-1,1 1,-1 0,0 0,0 0,-1 0,1 0,-1 1,0-1,1 0,-1 1,-1-1,1 1,0-1,-1 1,0-1,0 1,0-1,0 1,0-1,-1 1,0-1,0 1,0-1,0 0,0 1,0-1,-1 0,0 0,0 0,0 0,0 1,-9 14,-1 0,-1-1,0-1,-1 0,-1 0,0-2,-2 1,-83 98,98-110,0 0,1 0,0 0,-1 0,1 1,0-1,1 0,-1 1,1-1,-1 0,1 1,0-1,0 1,0-1,1 0,-1 1,1-1,0 1,0-1,0 0,0 0,1 0,-1 0,1 0,0 0,0 0,0 0,0 0,0-1,2 2,87 56,-65-49,111 60,-135-69,0 0,0 0,0 0,0 0,0 1,-1-1,1 0,-1 1,0-1,1 1,-1-1,0 1,-1 0,1 0,0-1,-1 1,1 0,-1 0,0 0,0-1,0 1,0 0,-1 0,1 0,-1-1,0 1,1 0,-1-1,-1 1,1 0,0-1,0 1,-1-1,0 0,1 0,-2 1,-76 73,59-64,0 0,-1-2,0-1,-1 0,0-2,-1 0,0-2,0 0,-11 0,9-2</inkml:trace>
  <inkml:trace contextRef="#ctx0" brushRef="#br0" timeOffset="-1949.95">3884 722,'22'1,"-1"-2,1 0,0-2,0 0,-1-2,16-4,-30 6,-1 1,1-1,0 0,-1-1,0 0,0 0,0 0,0-1,-1 1,1-1,-1-1,0 1,-1-1,1 0,-1 0,0 0,-1-1,0 1,0-1,0 0,-1 1,0-2,0 6,0-1,-1 0,1 0,-1 0,0 1,0-1,0 0,0 0,-1-1,1 1,-1 0,0 0,0 0,0 0,0 0,-1 0,1-1,-1 1,0 0,1 0,-1 0,-1 1,1-1,0 0,-1 0,1 0,-1 1,0-1,0 1,0 0,0-1,-1 1,1 0,0 0,-1 0,0 1,1-1,-1 1,0-1,0 1,0 0,0 0,0 0,0 0,-2 0,-6 6,1-1,0 2,0-1,1 2,-1-1,1 1,1 0,-1 1,1 0,1 0,-1 1,2 0,-1 0,1 1,0 0,1 0,1 0,-1 0,1 1,1 0,0 1,1-9,0 0,1 0,-1 0,1 1,-1-1,1 0,0 1,1-1,-1 1,1-1,-1 1,1-1,0 1,0-1,1 1,-1-1,1 1,-1-1,1 1,0-1,1 0,-1 1,0-1,1 0,0 0,0 0,0 0,0 0,0-1,1 1,-1 0,1-1,-1 0,1 0,0 0,0 0,0 0,0 0,1-1,-1 1,2-1,14 3,-1-2,1 0,-1-1,1-1,-1-1,1 0,0-2,-1 0,0-1,0-1,0 0,-1-2,1 0,13-8,7-10,-1-1,-2-2,-1-1,-1-2,-1-1,-2-2,-1-1,-2-1,-2-1,-1-2,-2 0,3-11,-12 26,-1 0,-1-2,-1 1,-1-1,-2 0,-1-1,2-18,-7 43,0 0,0 0,-1-1,0 1,1 0,-1 0,0 0,0-1,0 1,0 0,0 0,-1 0,1-1,-1 1,0 0,1 0,-1 0,0 0,0 0,0 0,0 0,-1 0,1 1,0-1,-1 0,1 1,-1-1,0 1,1-1,-1 1,0 0,0 0,0 0,0 0,0 0,0 0,0 0,0 1,-1-1,1 1,0 0,0-1,0 1,-1 0,1 0,0 0,0 1,0-1,-1 1,1-1,0 1,0 0,0-1,0 1,0 0,-2 1,-8 7,1 1,-1-1,1 2,1-1,0 2,1-1,0 1,0 1,1-1,1 2,0-1,1 1,1-1,-2 10,-8 15,2 1,2 1,2 0,2 1,1-1,2 1,2 29,60 311,-57-370,0 0,0 1,-1-1,0 1,-1-1,-1 0,0 1,0-1,-1 0,-1 0,0 0,0-1,-1 0,0 1,-1-1,0-1,0 1,-8 7,9-11,-1-1,1 1,-1-1,0-1,0 1,0-1,0 0,-1-1,0 1,0-1,0-1,0 1,0-1,0 0,-1-1,1 0,-1 0,-6 0,12-2,1 1,-1-1,0 1,0-1,1 0,-1 0,0 0,1 0,-1 0,1 0,-1 0,1 0,0-1,0 1,-1-1,1 1,0-1,0 1,0-1,0 1,1-1,-1 0,0 0,1 1,-1-1,1 0,0 0,-1 0,1 0,0 1,0-1,0 0,0 0,1 0,-1 0,0 0,1 1,0-2,29-68,121-102,-132 155</inkml:trace>
  <inkml:trace contextRef="#ctx0" brushRef="#br0" timeOffset="-1553.854">4844 581,'-8'13,"2"0,0 0,1 0,0 1,1 0,0 0,1 0,1 0,0 1,1-1,1 7,-1-18,1 1,0-1,0 1,0-1,1 1,-1-1,1 1,0-1,0 0,0 1,0-1,1 0,-1 0,1 0,0 0,0 0,0 0,0 0,0 0,1-1,-1 1,1-1,0 0,-1 0,1 0,0 0,0 0,1-1,-1 1,0-1,0 0,1 0,-1 0,1-1,-1 1,1-1,-1 1,1-1,-1 0,1-1,-1 1,1-1,0 1,3-2,1 1,-1-1,1-1,-1 1,0-1,0 0,0-1,0 0,0 0,-1 0,0-1,0 0,0 0,0 0,-1-1,0 0,0 0,-1-1,0 1,0-1,0 0,-1 0,0 0,0 0,-1 0,0-1,0 1,0-1,-1 0,-1 1,1-1,-1 0,-1 0,1 1,-1-2,0 5,0 0,0 0,0 0,0-1,-1 2,1-1,-1 0,0 0,-1 0,1 1,-1-1,1 1,-1 0,0 0,0 0,0 0,-1 0,1 1,-1-1,1 1,-1 0,0 0,0 0,0 1,0-1,0 1,0 0,0 0,-1 1,-19-5</inkml:trace>
  <inkml:trace contextRef="#ctx0" brushRef="#br0" timeOffset="-1270.411">5126 808,'0'-15,"0"-9,5-6,1-2,0 0,4 0,-1 0,4 2,0 1,2 5,-2 2,2 4,-1 6</inkml:trace>
  <inkml:trace contextRef="#ctx0" brushRef="#br0" timeOffset="-953.609">5437 722,'12'-6,"-1"-1,1-1,-1 0,0 0,-1-1,0 0,0-1,-1 0,0-1,-1 1,0-2,-1 1,0-1,-1 0,-1-1,1 1,1-11,-7 21,0 0,0-1,0 1,-1 0,1-1,-1 1,1 0,-1 0,0 0,0-1,0 1,0 0,0 0,-1 0,1 0,-1 1,1-1,-1 0,1 1,-1-1,0 1,0-1,0 1,0 0,0 0,0-1,0 2,0-1,0 0,-1 0,1 1,0-1,-1 1,1 0,0 0,-1-1,1 2,0-1,-1 0,1 0,0 1,0-1,-1 1,1 0,0 0,0 0,0 0,0 0,0 0,0 0,0 1,0-1,0 1,1-1,-1 1,0 0,1-1,-2 3,-6 3,-1 1,2 0,-1 0,1 1,0 0,0 0,1 1,1 0,0 0,0 1,1-1,0 1,1 1,0-1,1 0,0 1,1 0,0 0,1 0,0-1,1 1,1 9,1-13,1-1,0-1,1 1,0 0,0-1,0 0,1 0,-1 0,2 0,-1-1,0 0,1 0,0 0,0-1,1 0,-1 0,1 0,0-1,0 0,0-1,0 1,1-1,-1-1,1 0,-1 0,1 0,3 0,13 1</inkml:trace>
  <inkml:trace contextRef="#ctx0" brushRef="#br0" timeOffset="11768.874">18 1936,'-5'29,"-1"14,-1 0</inkml:trace>
  <inkml:trace contextRef="#ctx0" brushRef="#br0" timeOffset="11923.904">18 1513,'0'0</inkml:trace>
  <inkml:trace contextRef="#ctx0" brushRef="#br0" timeOffset="12467.744">215 2106,'23'-129,"-23"126,3-17,1-1,1 0,0 1,2 0,0 0,1 0,1 1,12-17,-21 35,0 0,1 0,-1 0,1 1,-1-1,1 0,-1 0,1 1,-1-1,1 0,-1 1,1-1,0 0,-1 1,1-1,0 1,0 0,-1-1,1 1,0-1,0 1,0 0,0 0,-1-1,1 1,0 0,0 0,0 0,0 0,0 0,0 0,-1 0,1 0,0 1,0-1,0 0,0 0,0 1,-1-1,1 0,0 1,0-1,-1 1,1-1,0 1,-1 0,1-1,0 1,-1 0,1-1,-1 1,1 0,-1-1,1 1,-1 0,0 0,1 0,-1 0,0-1,0 1,1 0,-1 0,0 0,0 0,11 60,-11-50,-1-2,0 1,1-1,0 1,0 0,1-1,0 1,1 0,0-1,1 0,0 1,0-1,0 0,2-1,-1 1,1-1,0 1,1-2,-1 1,2 0,-1-1,1 0,0-1,1 0,2 2,-5-6,-1-1,1 0,0 0,-1-1,1 1,0-1,0 0,-1 0,1-1,0 1,-1-1,1 0,0-1,-1 1,1-1,-1 0,0 0,0 0,1 0,-1-1,-1 0,1 0,0 0,-1 0,4-4,75-97,-55 52,-17 28</inkml:trace>
  <inkml:trace contextRef="#ctx0" brushRef="#br0" timeOffset="13074.04">893 2020,'15'-17,"-1"-1,0 0,-2-1,0-1,-1 0,-1-1,-1 0,0 0,-2-1,1-5,-8 26,1-1,0 0,-1 1,1-1,-1 0,0 1,0-1,1 0,-1 1,0-1,0 0,-1 1,1-1,0 0,0 1,-1-1,1 0,-1 1,0-1,1 1,-1-1,0 1,0-1,0 1,0 0,0-1,0 1,0 0,-1 0,1 0,0 0,-1 0,1 0,-1 0,1 0,-1 0,1 1,-1-1,0 1,1-1,-1 1,0 0,1-1,-1 1,0 0,1 0,-1 0,0 0,1 1,-1-1,0 0,1 1,-1-1,0 1,1 0,-1-1,1 1,-1 0,-9 5,1 0,0 1,0 0,1 1,0 0,0 0,1 1,0 0,0 0,1 1,1 0,-1 1,2-1,-1 1,1 0,1 0,0 1,1 0,-1 4,4-9,0 1,1-1,0 0,0 0,0 0,1 0,0-1,1 1,-1 0,1-1,1 1,-1-1,1 0,0 0,0-1,1 1,0-1,0 0,0 0,1 0,-1-1,1 0,0 0,0 0,0-1,1 0,0 0,-1-1,1 0,0 0,0 0,0-1,0 0,0 0,0-1,0 0,0 0,1-1,-1 0,0 0,0 0,0-1,2-1,15-7,0 0,-1-1,-1-1,0-2,0 0,-2-1,0-1,0-1,-1-2,-8 10,5-6,0 0,-2-1,0 0,0-2,-2 1,0-2,-1 1,-1-2,-1 1,0-1,-2-1,0 1,-1-1,-2 0,0-3,-3 22,0 1,0-1,0 0,0 1,-1-1,1 0,-1 0,1 0,-1 0,0 0,1 1,-1-1,0 0,-1 0,1 0,0 0,0 0,-1 0,1 0,-1 1,0-1,1 0,-1 0,0 1,0-1,0 0,0 1,0-1,-1 1,1 0,0-1,-1 1,1 0,-1 0,1 0,-1 0,0 0,1 0,-1 0,0 0,0 1,1-1,-1 1,0-1,0 1,0 0,0 0,0-1,0 1,0 1,1-1,-1 0,0 0,0 1,0-1,0 1,0 0,1-1,-1 1,-1 1,0-1,-1 1,0 0,1 0,-1 1,1-1,0 1,0 0,0 0,0 0,0 0,0 0,1 0,0 1,0-1,0 1,0 0,0 0,1 0,-1 0,1 0,0 0,0 0,1 0,-1 0,1 0,0 0,0 0,1 1,-1-1,1 0,0 0,0 0,0 0,0 0,1 0,-1-1,1 1,0 0,0-1,100 72,-98-67,1 1,-1-1,0 1,-1 0,0 0,0 0,-1 1,0-1,-1 1,0-1,-1 1,1 3,6 51,24-12,-16-44</inkml:trace>
  <inkml:trace contextRef="#ctx0" brushRef="#br0" timeOffset="13385.864">1880 1343,'-5'38,"-1"28,-5 12,0-3,1-4,3-10,3-5,1-8,2-2,5-4,3-5,-1-3,0-3,2-2,1-2,-1 1,2-5,0-7</inkml:trace>
  <inkml:trace contextRef="#ctx0" brushRef="#br0" timeOffset="13637.135">1654 1880,'39'-5,"26"-1,8 0,-4 1,-10 1,-8 2,-10 1,-6 1,-10 0</inkml:trace>
  <inkml:trace contextRef="#ctx0" brushRef="#br0" timeOffset="13852">2304 1908,'0'24,"0"13,0 4,0 1,0-2,0-4,0-12,0-10</inkml:trace>
  <inkml:trace contextRef="#ctx0" brushRef="#br0" timeOffset="14107.273">2304 1598,'0'0</inkml:trace>
  <inkml:trace contextRef="#ctx0" brushRef="#br0" timeOffset="14355.023">2812 1795,'-29'7,"0"0,0 2,1 1,1 1,0 2,0 1,2 0,-1 2,2 1,0 1,-6 8,27-24,1-1,-1 1,1-1,0 1,0 0,0 0,0 0,0 0,0 0,1 1,-1-1,1 1,-1-1,1 1,0-1,0 1,0-1,0 1,1 0,-1 0,1 0,-1-1,1 1,0 0,0 0,0 0,1-1,-1 1,1 0,-1 0,1-1,0 1,0 0,0-1,1 1,-1-1,0 1,1-1,0 0,0 0,-1 1,1-1,0 0,1-1,-1 1,0 0,0-1,1 1,-1-1,2 1,8-1,0 0,1 0,-1-1,0-1,0 0,1 0,-1-2,0 1,0-2,-1 1,1-1,-1-1,1 0,-2-1,1 0,0-1,-1 0,-1-1,1 0,-1 0,23-14,-8 6,-19 11,0 0,1 1,0 0,-1 0,2 0,-1 1,0 0,1 0,-1 1,1 0,0 0,0 0,0 1,0 0,0 0,1 1,-4 2,-1 0,1 1,-1-1,1 1,-1 0,0 0,-1 0,1 1,0-1,-1 1,0-1,0 1,0 0,0 0,0 0,-1 0,0 0,0 0,0 0,0 3,9 20,24 27,-16-35</inkml:trace>
  <inkml:trace contextRef="#ctx0" brushRef="#br0" timeOffset="18940.382">4110 1880,'-19'2,"1"2,1 0,-1 1,0 1,1 0,0 1,1 1,0 1,0 1,0 0,1 0,1 2,0 0,1 1,0 0,-11 14,17-19,-1 0,1 0,0 1,1 0,0 0,0 1,1 0,0 0,1 0,0 0,1 0,0 1,0 0,1 5,3-13,1 0,0-1,-1 1,1-1,0 1,1-1,-1 0,0 0,1 0,-1 0,1 0,0 0,-1-1,1 0,0 1,0-1,0 0,0 0,0 0,0-1,0 1,1-1,-1 0,0 0,0 0,0 0,0 0,0-1,1 0,-1 1,0-1,0 0,0 0,1-1,19-8,0-1,-1 0,-1-2,0 0,-1-1,0-2,-1 0,-1-1,0 0,-1-2,-2 0,6-8,29-43,-49 70,0 0,0 0,0 1,0-1,0 0,0 1,-1-1,1 1,0-1,0 1,0-1,-1 1,1 0,0-1,-1 1,1 0,0 0,-1-1,1 1,-1 0,1 0,-1 0,0 0,1 0,-1-1,0 1,0 0,1 0,-1 0,0 0,0 0,0 0,0 0,0 0,0 0,-1 0,1 0,0 0,0 0,-1 0,1 0,0 0,-1-1,1 1,-1 0,1 0,-1 0,1 2,-1 18,-1-14,1-1,-1 0,1 1,1-1,-1 1,1-1,0 1,1-1,-1 1,1-1,1 1,-1-1,1 0,0 1,1-1,-1 0,1-1,0 1,1 0,-1-1,1 0,0 1,1-2,-1 1,1 0,0-1,0 0,0 0,1-1,-1 1,7 2,5-5,1 0,0-1,0-1,-1 0,1-2,0 0,-1-1,0 0,0-2,0 0,0-1,-1 0,-1-1,1-1,-1-1,0 0,-1-1,-1-1,0 0,0 0,-1-1,6-9,98-131,-94 123,-2-2,-1 1,-1-2,-2-1,-2 0,-1-1,-1 0,-2-1,-2 0,-1 0,-2-1,-1-3,-11-12,7 51,-1 0,1 1,-1-1,1 0,-1 0,1 0,-1 1,0-1,1 0,-1 1,0-1,0 1,1-1,-1 1,0-1,0 1,0-1,0 1,1 0,-1-1,0 1,0 0,0 0,0 0,0 0,0 0,0 0,0 0,0 0,0 0,0 0,0 0,0 1,0-1,1 0,-1 1,0-1,0 1,0-1,0 1,1-1,-1 1,0-1,0 1,1 0,-1-1,1 1,-1 0,0 0,1 0,-1-1,1 1,-17 19,1 0,1 1,0 0,2 1,1 1,0 0,2 1,-7 21,-84 262,98-299,0 0,1 0,0 0,0 1,1-1,0 1,0-1,1 1,0-1,1 1,0-1,0 1,0-1,2 1,-1-1,1 0,0 0,0 0,1 0,0-1,0 0,1 1,0-2,0 1,1 0,0-1,0 0,1-1,-1 1,1-1,0 0,1-1,-1 0,3 1,3-1,0 0,1-1,-1-1,1 0,0 0,-1-2,1 0,0 0,0-1,-1-1,1 0,-1-1,1-1,-1 0,0-1,0 0,-1-1,0 0,0-1,0 0,-1-1,5-4,-7 5,-2 1,1-1,-1-1,0 1,0-1,-1 0,0-1,-1 0,1 0,-2 0,1 0,-2-1,1 1,-1-1,0 0,-1 0,0 0,-1-1,0 1,-1 0,0 0,0-1,-1 1,-1 0,0 0,0 0,-1 0,-3-9,0 13,-1 0,0 0,0 1,-1-1,0 1,0 1,0 0,0 0,-1 1,1-1,-1 2,0-1,0 2,0-1,0 1,0 0,0 1,-1 0,1 0,0 1,0 0,0 1,0 0,0 1,1-1,-1 2,-89 41,72-30</inkml:trace>
  <inkml:trace contextRef="#ctx0" brushRef="#br0" timeOffset="19340.733">5437 1795,'-16'2,"0"1,0 1,0 0,1 1,0 0,0 2,0 0,1 0,0 1,1 1,-1 0,2 1,-1 0,1 1,1 1,-10 12,19-21,1 0,-1 0,1 0,-1 0,1 0,0 0,1 0,-1 1,0-1,1 0,0 1,-1-1,1 0,1 1,-1-1,0 0,1 0,0 1,0-1,0 0,0 0,0 0,1 0,-1 0,1 0,0 0,0 0,0-1,0 1,0-1,0 1,1-1,0 0,-1 0,1 0,0 0,0-1,0 1,0-1,0 0,0 1,0-1,2 0,7 3,1 0,-1-1,1 0,0-1,0-1,0 0,0 0,0-2,0 1,0-2,0 0,0 0,0-1,-1-1,1 0,-1 0,0-1,0-1,-1 0,11-8,-17 11,0 0,-1 0,1-1,-1 1,1-1,-1 0,-1-1,1 1,0-1,-1 1,0-1,0 0,0 0,-1-1,0 1,0 0,0-1,-1 0,1 1,-1-1,-1 0,1 1,-1-1,0 0,0 0,-1 0,1 1,-1-1,-1 0,1 1,-1-1,0 1,0 0,-3-5,1 6,0 0,0 0,-1 0,1 1,-1 0,0 0,0 0,0 1,0-1,-1 1,1 0,-1 1,1-1,-1 1,0 0,1 0,-4 1,-16-2</inkml:trace>
  <inkml:trace contextRef="#ctx0" brushRef="#br0" timeOffset="19621.044">5718 1852,'68'117,"-65"-113,0 0,1 0,-1-1,1 1,-1-1,1 0,0 0,0 0,1-1,-1 1,1-1,-1 0,1 0,-1-1,1 1,0-1,0 0,0 0,0-1,0 0,0 1,0-2,-1 1,1 0,5-2,2-4,-1-1,0 0,0-1,0 0,-1 0,0-1,-1-1,0 1,-1-1,0-1,0 0,0-1,-2 3,40-86,-42 72</inkml:trace>
  <inkml:trace contextRef="#ctx0" brushRef="#br0" timeOffset="19904.516">6536 1231,'-4'62,"-3"31,-3 4,-1-6,1-12,3-16,3-13,1-10,2-8,1-4,0-7</inkml:trace>
  <inkml:trace contextRef="#ctx0" brushRef="#br0" timeOffset="20142.478">6255 1682,'38'5,"23"1,10 0,-2-1,-8-2,-10 0,-13-2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1,'459'0,"-181"30,-251-30,-3-1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0 212,'151'-17,"0"8,52 6,-220 2,1-2,0 0,0-1,0 0,1-2,-1 0,1 0,0-1,1-1,0-1,0 0,1 0,0-2,1 1,0-2,0 0,-1-3,2-19,12 21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1,'24'0,"13"0,4 0,1 0,-2 0,-4 0,-2 0,-3 0,-2 0,-5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1,'28'4,"20"3,7-1,-2-2,-10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1,'-19'39,"-131"176,132-192,-2-1,0 0,-1-2,-1 0,-1-1,-1-2,-8 5,24-18,-1 1,0-1,1 0,-1-1,-1 0,1 0,0-1,-1 0,1 0,-6-1,12-1,0 1,0-1,0 0,0 0,0 0,0-1,0 1,0-1,0 0,1 1,-1-1,0 0,0-1,1 1,-1 0,1-1,-1 0,1 1,0-1,-1 0,1 0,0 0,0-1,0 1,1 0,-1-1,1 1,-1-1,1 0,0 1,0-1,0 0,0 0,0 0,0-2,2-7,1 1,-1 0,2 0,0 0,0 0,1 0,0 1,1-1,0 1,0 0,1 1,1-1,0 1,0 1,0-1,1 1,1 0,-1 1,4-2,-2-1,1 1,0 0,1 1,0 0,0 0,0 2,1-1,0 2,8-3,-14 8,0 0,0 1,-1 0,1 0,0 0,-1 1,1 0,-1 0,1 0,-1 1,0 0,0 1,0-1,-1 1,1 0,0 1,18 10,275 134,-281-141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1 218,'329'-28,"-296"23,-47-15,-130-101,123 89,19 21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8:5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1,'-20'9,"-10"14,-5 6,2 5,4 0,5-1,3-1,5-1,0-5,3-4,-1 1,-3 0,-4-3,2-6</inkml:trace>
  <inkml:trace contextRef="#ctx0" brushRef="#br0" timeOffset="285.81">0 1,'29'33,"19"17,6 3,-1-1,-5-5,-6-11,-10-7,-5-7,-3-4,-6 0,-5 3,-5-4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0 152,'144'-16,"1"6,26 6,-97 15,-147-22,63 9,0 0,0-1,0-1,0 0,1 0,-1 0,1-1,0-1,1 0,-1 0,1-1,0 1,1-2,-1 1,1-1,1 0,-5-8,6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01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54 141,'-11'256,"-23"-30,26-181,22-67,10-114,26-63,-45 181,2-1,0 1,1 0,0 1,2 0,0 0,0 1,2 1,0 0,1 0,0 1,1 1,1 0,0 1,1 0,0 2,1 0,0 0,0 2,18-7,-34 14,1 0,-1 0,1 0,0 0,-1 1,1-1,0 0,0 1,0-1,-1 1,1 0,0 0,0-1,0 1,0 0,0 1,-1-1,1 0,0 0,0 1,0-1,-1 1,1 0,0-1,0 1,-1 0,1 0,-1 0,1 0,-1 0,1 1,-1-1,0 0,1 1,-1-1,0 1,0-1,0 1,0-1,0 1,-1 0,1-1,0 1,-1 0,1 0,-1 0,0 0,1-1,-1 1,0 0,0 0,0 0,-1 0,1 0,0 0,-15 52,6-29</inkml:trace>
  <inkml:trace contextRef="#ctx0" brushRef="#br0" timeOffset="648.684">676 366,'-26'25,"1"1,1 1,1 0,1 2,-1 4,-31 78,53-108,0 1,0 0,0 0,0 0,1 0,-1-1,1 1,0 0,1 0,-1 0,0 0,1 0,0 0,0 0,0-1,1 1,-1 0,1-1,0 1,0-1,0 1,0-1,0 0,1 0,0 0,-1 0,1-1,0 1,1 0,3 0,1 0,-1 0,0-1,1 0,0 0,-1-1,1 0,0 0,0 0,-1-1,1-1,0 1,0-1,-1-1,1 1,0-1,-1-1,0 1,1-1,-1-1,0 1,-1-1,1 0,-1-1,1 1,-1-1,-1-1,1 1,-1-1,0 0,0 0,0-1,-3 5,0-1,0 1,-1-1,1 1,0-1,-1 0,0 0,0 0,0 0,0 0,0 0,0 0,-1 0,1 0,-1-1,0 1,0 0,0 0,-1 0,1 0,-1 0,0 0,0 0,0 0,0 0,0 0,0 0,-1 0,0 0,1 1,-1-1,0 1,0-1,0 1,-1 0,1 0,-1 0,1 0,-1 0,1 1,-1-1,0 1,0-1,0 1,0 0,0 0,0 1,0-1,0 1,0-1,-1 1,1 0,-3 0,-15 9,38-4,193-40,-162 26,-26 7</inkml:trace>
  <inkml:trace contextRef="#ctx0" brushRef="#br0" timeOffset="916.734">1241 480,'-34'33,"-20"21,-6 7,2-4,11-5,9-12,11-13</inkml:trace>
  <inkml:trace contextRef="#ctx0" brushRef="#br0" timeOffset="1450.695">1297 620,'-127'209,"76"-147,51-63,-1 1,1 0,0 0,0-1,0 1,0 0,0 0,-1 0,1-1,0 1,0 0,0 0,-1 0,1 0,0 0,0-1,-1 1,1 0,0 0,0 0,-1 0,1 0,0 0,0 0,-1 0,1 0,0 0,0 0,17-26,121-118,-112 123,1 1,0 2,1 0,2 2,3 0,-18 9,-10 3,0 1,0 0,0 0,0 1,0 0,0 0,1 0,-1 0,1 1,0 0,-1 0,1 1,0-1,-1 1,1 0,0 1,-1 0,1-1,0 2,-1-1,1 1,-1 0,2 0,-5 3,0 0,0 0,0 0,-1 1,0-1,0 0,0 0,-1 1,0-1,0 0,0 1,-1-1,1 0,-1 1,-1-1,1 0,-1 0,1 0,-2 0,1 0,0 0,-1-1,0 1,0-1,0 0,-1 0,-1 1,1 0,-1-2,0 1,0 0,0-1,-1 0,1 0,-1-1,0 1,0-1,0-1,0 1,0-1,0 0,0 0,0-1,-1 1,1-2,0 1,0-1,0 1,-1-2,1 1,0-1,1 0,-1 0,0 0,0-1,1 0,0 0,-1-1,1 1,0-1,1 0,-1-1,1 1,-3-5,-18-13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0,'-19'34,"-11"15,-1 5,0-2,6-11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8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105 166,'-51'449,"34"-408,17-41,0 1,-1 0,1-1,0 1,-1-1,1 1,-1-1,1 1,-1-1,1 1,-1-1,0 0,1 1,-1-1,1 0,-1 1,0-1,1 0,-1 0,0 0,1 0,-1 1,0-1,1 0,-1 0,0 0,1 0,-1 0,0-1,1 1,-1 0,0 0,1 0,-1-1,0 1,1 0,-1 0,1-1,-1 1,1-1,-1 1,1-1,-1 1,1-1,-1 1,1-1,-1 1,1-1,0 1,-1-1,1 1,0-1,0 0,-1 1,1-1,0 0,0 1,0-2,-3-7,2 0,-1 0,1-1,0 1,1 0,0-1,1 1,0-1,0 1,1 0,0 0,1 0,0 0,0 0,1 0,3-4,-6 10,16-39,2 1,2 1,1 1,2 1,2 2,1 0,2 1,1 2,8-4,-25 24,0 1,2 0,-1 0,1 2,1 0,0 1,0 0,1 1,12-3,-28 10,1 1,0-1,-1 1,1-1,-1 1,1 0,0-1,-1 1,1 0,0 0,-1 0,1 0,0 1,-1-1,1 0,-1 1,1-1,-1 1,1-1,0 1,-1 0,0 0,1 0,-1 0,0 0,1 0,-1 0,0 0,0 0,0 1,0-1,0 0,0 1,0-1,0 0,-1 1,1 0,0-1,-1 1,0-1,1 2,-10 68,-4-40,-1-2,-2 1,-1-2,-2-1,0 0,-2-1,-1-1,-12 10,-37 20,49-41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1,'1'77,"-13"175,2-183,-4-2,-2 0,-4-1,-2 0,-18 33,27-71,2-4</inkml:trace>
  <inkml:trace contextRef="#ctx0" brushRef="#br0" timeOffset="265.008">0 452,'43'0,"39"-10,9-2,0-5,-12 1,-14 3,-13 4,-11-2,-7 2,-5 1,-3 4,-5 1</inkml:trace>
  <inkml:trace contextRef="#ctx0" brushRef="#br0" timeOffset="770.476">734 57,'-26'283,"21"-164,-21 132,26-249,-1 0,1 0,0 1,0-1,0 0,0 0,1 1,-1-1,0 0,1 0,0 0,0 1,-1-1,1 0,0 0,0 0,1 0,-1-1,0 1,1 0,-1 0,1-1,0 1,-1-1,1 1,0-1,0 0,0 0,0 0,0 0,0 0,0 0,0 0,0-1,1 1,-1-1,0 0,0 1,1-1,-1 0,0 0,0-1,1 1,-1 0,1-1,130-103,-30 26,-102 77,0 0,0 1,0-1,-1 1,1-1,0 1,0-1,0 1,0-1,0 1,0 0,0 0,0-1,0 1,0 0,0 0,0 0,0 0,0 0,0 0,0 1,0-1,0 0,0 0,0 1,0-1,0 1,0-1,0 1,0-1,0 1,-1-1,1 1,0 0,0-1,-1 1,1 0,0 0,-1 0,1-1,-1 1,1 0,-1 0,1 0,-1 0,0 0,0 0,1 0,-1 0,0 0,0 0,4 60,-4-54,-1 13,0-14,1-1,-1 1,1 0,0-1,1 1,-1-1,1 1,0-1,1 1,-1-1,1 1,0-1,1 0,-1 1,10 7</inkml:trace>
  <inkml:trace contextRef="#ctx0" brushRef="#br0" timeOffset="1136.656">1242 735,'13'4,"1"0,0 0,0-2,0 0,0 0,0-1,1-1,-1 0,0-1,0-1,1 0,-1-1,-1 0,1-1,9-4,-17 5,-1 0,0-1,1 0,-1 0,0 0,-1 0,1-1,-1 1,0-1,0 0,0-1,-1 1,0-1,0 1,0-1,-1 0,1-1,-2 4,0 0,0 0,0 0,0 0,0-1,-1 1,1 0,-1 0,0-1,0 1,-1 0,1 0,0-1,-1 1,0 0,0 0,0 0,0 0,0 0,-1 0,1 0,-1 0,0 0,0 1,0-1,0 1,0-1,-1 1,1 0,-1 0,1 0,-1 0,-1 0,-3 0,0 1,0 1,0-1,0 1,1 0,-1 1,0 0,0 0,0 0,1 1,-1 0,0 0,1 1,0-1,0 1,0 1,0-1,0 1,0 0,1 1,0-1,0 1,-1 1,-3 2,-103 104,108-107,0 1,1-1,0 1,0 0,0 0,0 0,1 0,0 0,0 1,1-1,0 0,0 1,0-1,1 1,0 0,1-1,-1 1,1-1,0 1,1-1,-1 0,3 6,-1-8,0-1,0 1,0-1,0 0,1 0,-1 0,1 0,0-1,0 1,0-1,0 0,0 0,0-1,1 1,-1-1,0 0,1 0,-1 0,1-1,0 1,-1-1,1 0,-1-1,3 0,17 2</inkml:trace>
  <inkml:trace contextRef="#ctx0" brushRef="#br0" timeOffset="1552.658">1637 848,'181'-194,"-161"176,-19 19,0 0,0-1,0 1,1 0,-2 0,1 0,0 0,0 0,0 0,0 0,-1 0,1 0,0 0,-1 0,1 0,-1 1,1-1,-1 0,0 0,1 1,-1-1,0 0,0 1,0-1,0 0,0 0,0 1,0-1,-1 0,1 1,0-1,-1 0,1 0,-1 1,0-1,2 10,-1-4,1-1,1 1,-1-1,1 1,0-1,1 0,-1 0,1 0,0-1,1 1,0 0,-1-1,2 0,-1 0,1 0,-1-1,1 0,0 1,1-2,-1 1,1-1,0 1,0-2,0 1,0-1,0 0,0 0,1 0,-1-1,1 0,-1 0,1-1,-1 0,1 0,-1 0,1-1,3-1,6-2,-1-1,0 0,0-1,0-1,-1 0,0-1,0-1,0 0,-2-1,1 0,-1-1,-1 0,0-1,0 0,-1-1,-1 0,0-1,-1 0,0 0,-1-1,-1 0,2-6,1 3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113 706,'-28'225,"16"-81,-16-17,16-117,9-34,45-133,-25 109,5-17,2 2,4 0,2 2,2 1,36-49,-63 102,-3 4,0-1,0 1,0 0,1 0,-1 0,1 0,0 0,-1 1,1-1,1 1,-1-1,0 1,0 0,1 0,-1 1,1-1,2 0,-4 4,0 1,0-1,0 0,0 1,-1-1,1 1,-1-1,1 1,-1 0,0-1,0 1,0 0,-1 0,1 0,-1 0,1 0,-1 0,0 0,0 0,0 0,-1 0,1 0,-1 2,1 1,-2 54,1-33</inkml:trace>
  <inkml:trace contextRef="#ctx0" brushRef="#br0" timeOffset="504.157">734 875,'-17'13,"0"1,0 0,2 2,0-1,1 2,0 0,1 1,1 0,1 0,1 2,1-1,0 1,1 0,1 1,1 0,1 0,1 1,-1 14,4-28,1-1,-1 1,1 0,1-1,-1 1,1-1,0 1,1-1,0 1,0-1,1 0,0 0,0 0,0 0,1 0,0-1,1 0,-1 0,1 0,0 0,1-1,-1 0,1 0,0 0,0-1,1 1,-1-2,1 1,0-1,0 0,5 2,-7-4,1 0,-1 0,0-1,0 0,1 0,-1 0,0 0,0-1,1 0,-1 0,0 0,0-1,0 1,0-1,0 0,-1-1,1 1,-1-1,1 0,-1 0,0-1,0 1,0-1,-1 0,1 0,-1 0,0 0,0 0,0-1,-1 0,3-4,0-4,1-1,-2 0,1 1,-2-2,0 1,-1 0,0-1,-1 1,-1-1,0 1,-1-3,1 14,-1 0,1 1,-1-1,0 0,0 0,0 1,0-1,0 1,0-1,-1 1,1-1,-1 1,0 0,0 0,0 0,0 0,0 0,0 0,0 1,0-1,-1 1,1-1,-1 1,1 0,-1 0,0 0,1 0,-1 0,0 1,0-1,1 1,-1 0,0 0,0 0,0 0,1 0,-1 1,0-1,0 1,1 0,-1 0,0 0,1 0,-1 0,1 0,-1 1,1-1,-1 1,2 0,0-1,0 0,0 0,0 1,0-1,0 1,1-1,-1 1,0-1,1 1,-1 0,1-1,-1 1,1-1,0 1,0 0,0-1,0 1,0 0,0 0,0-1,0 1,1-1,-1 1,1 0,-1-1,1 1,0-1,0 1,-1-1,1 1,0-1,0 0,0 1,1-1,-1 0,0 0,0 0,1 0,-1 0,0 0,1 0,-1 0,1-1,-1 1,1 0,0-1,-1 1,1-1,0 0,-1 0,1 1,0-1,-1 0,1 0,0-1,-1 1,1 0,1-1,115-12,-92 10</inkml:trace>
  <inkml:trace contextRef="#ctx0" brushRef="#br0" timeOffset="785.391">1327 932,'-29'38,"-28"32,-10 14,2-3,7-10,9-13,7-10,12-10,6-11,1-5,6-2,0 1,4 1,3-2</inkml:trace>
  <inkml:trace contextRef="#ctx0" brushRef="#br0" timeOffset="1284.62">1327 1270,'-154'283,"125"-241,47-95,1 19,1 1,1 1,1 1,2 1,2 1,0 1,2 1,1 1,1 2,4-1,-23 15,1 1,0 0,0 0,1 1,0 1,1 0,0 1,0 1,0 0,0 0,1 2,0 0,0 0,0 2,0 0,0 0,1 2,-13-1,0 1,-1-1,1 1,-1 0,1-1,-1 1,1 1,-1-1,0 0,0 1,1-1,-1 1,0-1,0 1,0 0,-1 0,1 0,0 0,-1 0,1 1,-1-1,0 0,0 1,0-1,0 0,0 1,0 0,-1-1,1 1,-1-1,0 1,0 0,0-1,0 1,0 0,0-1,-1 1,1-1,-1 1,0-1,0 1,0-1,0 1,0 0,-3 10,1 0,-2 0,0 0,0 0,-1-1,-1 0,0 0,0-1,-1 0,-1 0,0-1,0 0,-1 0,0-1,-1-1,0 0,0 0,-10 4,17-11,-1 0,1 0,-1 0,1-1,-1 0,1 1,-1-2,1 1,-1-1,1 1,-1-1,1 0,0-1,-1 1,1-1,0 0,0 0,0 0,0 0,0-1,1 0,-1 0,1 0,0 0,-1 0,1-1,1 1,-1-1,1 0,-1 0,1 0,0 0,0 0,1 0,-1-1,-7-19</inkml:trace>
  <inkml:trace contextRef="#ctx0" brushRef="#br0" timeOffset="5301.267">0 282,'425'0,"-317"-21,-143 2,25 16,1-1,-1 0,1-1,0 0,0 0,0-1,1 0,0-1,0 0,0 0,1-1,0 1,1-1,0-1,0 0,0 1,1-2,1 1,-1-1,-2-10</inkml:trace>
  <inkml:trace contextRef="#ctx0" brushRef="#br0" timeOffset="7720.199">2145 536,'-87'124,"-2"7,-42 27,115-141</inkml:trace>
  <inkml:trace contextRef="#ctx0" brushRef="#br0" timeOffset="8004.822">1863 423,'9'24,"14"18,6 6,0 0,-1-4,-1-3,-4-6,-2-2,1-3,1-2,-4 0,-4-1,0-5,-3 0,1-1,-1 2,2-3,-2-5</inkml:trace>
  <inkml:trace contextRef="#ctx0" brushRef="#br0" timeOffset="10475.218">2483 649,'-4'46,"-2"0,-2 0,-2-1,-2 0,-2 0,-2-2,-15 30,223-433,-185 347,1-1,0 2,1-1,0 1,1 0,0 1,1 0,0 1,7-5,-17 14,0 1,0 0,0-1,0 1,0 0,0-1,0 1,0 0,0 0,0 0,0 0,0 0,0 0,0 0,0 0,0 1,0-1,0 0,0 1,0-1,0 0,0 1,0-1,0 1,0-1,0 1,-1 0,1-1,0 1,0 0,-1 0,1 0,-1-1,1 1,-1 0,1 0,-1 0,1 0,-1 0,0 0,1 0,-1 0,0 0,0 0,0 0,0 0,0 0,0 0,0 0,0 0,0 0,-1 1,4 59,-51 128,47-188,0 0,0 0,0 1,0-1,0 0,1 1,-1-1,1 1,-1-1,1 1,-1-1,1 1,0-1,0 1,0-1,0 1,0-1,0 1,0-1,0 1,1-1,-1 1,0-1,1 1,0-1,-1 1,1-1,0 0,0 1,-1-1,1 0,0 0,0 1,0-1,1 0,-1 0,0 0,0 0,1-1,-1 1,0 0,1 0,-1-1,1 1,-1-1,1 1,-1-1,1 0,-1 1,1-1,-1 0,1 0,-1 0,1 0,-1-1,1 1,-1 0,1-1,-1 1,1-1,-1 1,1-1,-1 1,0-1,1 0,-1 0,87-105,-60 65,131-171,-133 201,-26 43,-8 3,2 0,1 0,2 0,2 0,0 0,5 29,1-36,1-4</inkml:trace>
  <inkml:trace contextRef="#ctx0" brushRef="#br0" timeOffset="10955.904">3443 621,'-28'16,"-4"1,0 2,1 1,0 1,2 2,1 0,-16 19,40-37,0 0,0 0,1 1,0 0,0-1,0 1,1 0,0 0,0 0,0 1,1-1,0 0,0 1,1-1,0 1,0-4,0-1,0 1,0 0,0-1,1 1,0-1,-1 1,1-1,0 1,0-1,0 1,1-1,-1 0,1 1,-1-1,1 0,0 0,-1 0,1-1,0 1,0 0,0-1,1 1,-1-1,0 1,1-1,-1 0,1 0,-1 0,1-1,-1 1,1 0,-1-1,1 0,0 0,0 0,10-1,0-2,0 0,-1 0,1-1,-1-1,0 0,-1 0,1-1,-1-1,0 0,-1 0,1-1,-1-1,-1 1,0-2,0 1,-1-1,6-9,56-83,-69 102,-1-1,1 1,0-1,0 1,0 0,-1-1,1 1,0 0,0 0,0-1,0 1,0 0,0 0,0 0,0 0,0 0,-1 0,1 0,0 1,0-1,0 0,0 0,0 1,0-1,-1 1,1-1,0 0,0 1,-1 0,1-1,0 1,0-1,-1 1,1 0,-1-1,1 1,-1 0,1 0,-1 0,1-1,-1 1,0 0,1 0,-1 0,0 0,0 0,0 0,1 0,15 48,-15-43,0 0,0 0,0 0,0 0,1 0,0 0,0 0,1-1,0 1,0-1,0 0,0 0,1 0,0 0,0-1,0 1,0-1,1 0,0 0,0-1,0 1,0-1,0 0,1 0,0-1,10-1</inkml:trace>
  <inkml:trace contextRef="#ctx0" brushRef="#br0" timeOffset="11475.172">3303 282,'227'18,"-145"-3,-82-16,0 1,-1-1,1 1,0-1,-1 0,1 1,0-1,0 1,0-1,0 1,-1-1,1 0,0 1,0-1,0 0,0 1,0-1,0 1,1-1,-1 0,0 1,0-1,0 1,1-1,-1 1,0-1,0 0,1 1,-1-1,0 1,1-1,-1 1,1 0,-1-1,1 1,-1-1,1 1,-1 0,1-1,-1 1,1 0,-1 0,1-1,0 1,-1 0,1 0,-1 0,1 0,0 0,-1 0,1 0,-1 0,1 0,0 0,-1 0,1 0,-1 0,1 1,0-1,-1 0,-148-107,132 99</inkml:trace>
  <inkml:trace contextRef="#ctx0" brushRef="#br0" timeOffset="11737.101">3217 1,'58'0,"28"0,5 0,-9 0,-13 0,-14 0,-15 0</inkml:trace>
  <inkml:trace contextRef="#ctx0" brushRef="#br0" timeOffset="12592.072">3867 649,'38'-5,"23"-1,5 0,-3 1,-9 2,-12 5,-9 4,-10-1</inkml:trace>
  <inkml:trace contextRef="#ctx0" brushRef="#br0" timeOffset="12836.712">3838 875,'38'0,"23"-5,5-1,-3 0,-8 1,-13 1</inkml:trace>
  <inkml:trace contextRef="#ctx0" brushRef="#br0" timeOffset="15527.345">4318 1129,'36'-84,"3"2,4 2,7-5,-11 36,-38 50,1-1,0 1,-1 0,1 0,-1 0,1 0,-1 0,0 0,1 0,-1 0,0 1,0-1,0 0,0 1,0-1,0 1,0-1,0 1,-1-1,1 1,0 0,-1-1,0 1,1 0,-1-1,0 1,0 0,0 0,0-1,0 1,0 0,0 0,-1-1,1 1,-1 0,1-1,-1 2,1-1,2 115,-2-117,0 1,0 0,0-1,0 1,0 0,0-1,1 1,-1 0,0-1,0 1,1 0,-1-1,0 1,1-1,-1 1,1-1,-1 1,1-1,-1 1,1-1,-1 1,1-1,-1 1,1-1,-1 0,1 1,0-1,-1 0,1 0,0 1,-1-1,1 0,0 0,-1 0,1 0,0 0,0 0,-1 0,1 0,0 0,-1 0,1-1,0 1,-1 0,1 0,0-1,-1 1,1 0,-1-1,1 1,0 0,-1-1,1 1,-1-1,1 1,-1-1,0 1,1-1,-1 1,1-1,-1 0,0 1,1-1,-1 0,0 1,0-1,29-42,74-165,-1 45,-101 162,-1 0,0 1,1-1,-1 0,0 0,1 1,-1-1,1 0,-1 1,1-1,0 1,-1-1,1 1,-1-1,1 1,0-1,0 1,-1-1,1 1,0 0,0 0,-1-1,1 1,0 0,0 0,-1 0,1 0,0 0,0 0,0 0,0 0,-1 0,1 0,0 0,0 0,-1 1,1-1,0 0,0 1,-1-1,1 0,0 1,-1-1,1 1,0-1,-1 1,1 0,-1-1,1 1,-1-1,1 1,-1 0,1-1,-1 1,0 0,1 0,-1-1,0 1,0 0,1 0,-1 0,0-1,0 1,0 0,0 0,0 0,5 60,-5-58,8 177,9-11,-17-145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3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29 676,'-29'306,"34"-404,5 57,0 0,3 1,2 0,1 1,1 1,3 0,1 2,2 0,1 1,9-7,-32 40,0 0,1 0,-1 0,0 0,1 1,0-1,-1 1,1-1,0 1,0-1,0 1,0 0,0 0,0 0,0 0,0 0,0 1,0-1,1 1,-1-1,0 1,1 0,-1 0,0 0,0 0,1 0,-1 0,0 1,0-1,1 1,-1-1,0 1,0 0,0 0,0 0,0 0,0 0,0 1,0-1,0 1,-1-1,1 1,-1 0,1-1,-1 1,1 0,-1 0,0 0,0 0,0 0,0 0,0 0,-1 1,1-1,0 1,13 135,-8-118</inkml:trace>
  <inkml:trace contextRef="#ctx0" brushRef="#br0" timeOffset="1971.937">452 224,'29'-19,"0"1,2 2,0 0,0 3,7-2,-39 16,0 0,1-1,-1 1,1 0,-1 0,0 0,1 0,0 0,-1 0,1 0,0 0,-1 0,1 0,0 0,0 0,0 0,0 0,0 0,0 0,0 0,0 0,0 0,0 0,1 0,-1 0,0 0,1 0,-1 0,1 0,-1 0,1 0,-1-1,1 1,0 0,-1 0,1 0,0-1,0 1,0 0,-1-1,1 1,0-1,0 1,0-1,0 1,0-1,0 0,0 0,0 1,0-1,0 0,0 0,0 0,0 0,0 0,0 0,0 0,0 0,0-1,1 1,-136 136,133-135,0 0,0 0,0 0,0 0,1 0,-1 0,0 1,1-1,-1 0,1 1,0-1,-1 0,1 1,0-1,0 0,0 1,0-1,0 0,0 1,0-1,0 0,0 1,1-1,-1 0,0 1,1-1,0 0,-1 0,1 1,0-1,-1 0,1 0,0 0,0 0,0 0,0 0,0 0,0 0,0 0,0-1,0 1,1 0,-1-1,0 1,0-1,1 1,-1-1,0 0,1 1,67 11,-11-12,-33-1</inkml:trace>
  <inkml:trace contextRef="#ctx0" brushRef="#br0" timeOffset="3070.033">481 902,'-11'0,"0"0,0 1,0 0,0 1,1 1,-1-1,1 2,-1-1,1 1,0 1,1 0,-1 1,1-1,0 2,0-1,1 1,-1 1,2-1,-1 1,1 1,0-1,1 1,0 1,1-1,0 1,0 0,1 0,0 0,1 0,0 1,0 0,1 0,1 2,-1-8,1 0,0 0,0 0,1 0,-1 0,1 0,0 0,1 0,-1 0,1 0,0 0,0 0,0-1,1 1,0 0,0 0,0-1,0 0,1 1,0-1,0 0,0 0,0 0,1-1,-1 1,1-1,0 0,0 0,0 0,1 0,0 0,4-1,-1 1,1-2,0 1,0-1,1 0,-1-1,0 0,0-1,0 0,0 0,0-1,0 0,0 0,-1-1,1 0,-1-1,1 0,-1 0,-1-1,1 0,0 0,-1-1,0 0,-4 3,-1 1,0-1,-1 1,1-1,0 0,-1 0,0 0,0 0,0 0,0 0,0 0,0 0,-1 0,1 0,-1-1,0 1,0 0,0 0,-1 0,1-1,-1 1,1 0,-1 0,0 0,-1 0,1 0,0 0,-1 0,1 1,-1-1,0 0,0 1,0-1,0 1,-1 0,1 0,-1 0,0-1,0 1,3 2,-1 0,0 0,0 0,0 0,0 0,1 0,-1-1,0 1,0 0,0-1,1 1,-1 0,0-1,0 1,1-1,-1 1,0-1,1 0,-1 1,1-1,-1 1,1-1,-1 0,1 0,-1 1,1-1,0 0,-1 0,1 1,0-1,0 0,0 0,-1 0,1 0,0 1,0-1,0 0,0 0,1 0,-1 0,0 1,0-1,0 0,1 0,-1 0,0 1,1-1,-1 0,0 0,1 1,-1-1,1 0,0 1,-1-1,1 0,-1 1,1-1,0 1,67 0,-42 6</inkml:trace>
  <inkml:trace contextRef="#ctx0" brushRef="#br0" timeOffset="3385.727">791 986,'-19'38,"-16"28,-2 7,0-5,7-8,4-14,5-11,8-7,0-2,3-2,2-4</inkml:trace>
  <inkml:trace contextRef="#ctx0" brushRef="#br0" timeOffset="3972.747">819 1410,'-44'109,"44"-109,-1 1,1-1,-1 0,1 0,0 0,-1 0,1 0,-1 0,1 0,-1 0,1 0,-1 0,1 0,-1 0,1 0,-1 0,1-1,0 1,-1 0,1 0,-1 0,1-1,0 1,-1 0,1-1,0 1,-1 0,1-1,0 1,-1 0,1-1,0 1,0 0,-1-1,1 1,0-1,0 1,0-1,0 1,0 0,-1-1,1 1,0-1,0 1,0-1,0 1,0-1,1 1,-1-1,0 1,0-1,0 1,0 0,0-1,0 1,1-1,-1 1,0 0,0-1,1 1,-1-1,0 1,1 0,-1 0,0-1,1 1,-1 0,1-1,-1 1,0 0,9-22,0-1,2 2,0 0,1 0,1 1,1 0,1 2,1-1,0 2,1 0,1 1,15-10,52-34,-82 58,0 1,-1 0,1 0,1 0,-1 0,0 0,0 0,0 1,0 0,0 0,1 0,-1 0,0 0,0 0,0 1,1 0,-1-1,0 1,0 0,0 1,0-1,-1 0,1 1,0 0,0 0,-1 0,1 0,-1 0,0 0,2 2,-2 0,0 0,0 0,0 0,0 0,-1 1,0-1,0 0,0 1,0-1,-1 1,1-1,-1 1,0-1,-1 1,1-1,-1 1,0-1,0 0,0 1,-1-1,0 0,1 0,-1 0,-1 0,1 0,0 0,-1-1,0 1,0-1,0 0,0 0,-1 0,1 0,-1 0,0-1,0 1,0-1,0 0,0-1,0 1,0-1,-1 1,1-1,0 0,-1-1,1 1,-3-1,-47-1,35-5</inkml:trace>
  <inkml:trace contextRef="#ctx0" brushRef="#br0" timeOffset="6900.257">1582 450,'-10'46,"-1"0,-2-1,-3 0,-1-1,-4 2,12-31,-2 0,0-1,-1 0,0 0,-1-2,-1 0,0 0,0-1,-1-1,-1 0,1-1,-2-1,1 0,-1-1,0-1,-1-1,1 0,-6-1,-103 11,122-16,1 1,-1 0,0-1,1 0,-1 0,0 0,1 0,-1 0,1-1,-1 0,1 1,0-1,0-1,0 1,0 0,0-1,0 1,1-1,-1 0,1 0,0 0,0 0,0 0,0-1,0 1,1-1,-1 1,1-1,0 1,0-1,1 0,-1 0,2-6,0-1,0 1,1-1,1 1,0 0,0 0,1 0,0 0,1 0,0 1,0 0,1 0,0 0,1 1,0 0,0 0,1 0,-5 6,0-1,-1 1,1-1,0 1,1 0,-1 0,0 0,1 0,-1 1,1 0,-1-1,1 1,0 0,-1 1,1-1,0 1,0 0,-1 0,1 0,0 0,0 0,0 1,-1 0,1 0,0 0,-1 0,1 0,-1 1,1 0,-1-1,0 1,0 1,0-1,0 0,0 1,0-1,-1 1,1 0,-1 0,0 0,1 0,-2 0,3 4,13 13,2-1,0-1,1 0,1-2,0 0,1-2,1 0,0-1,1-2,22 8,-4 1,-3 4,-25-12</inkml:trace>
  <inkml:trace contextRef="#ctx0" brushRef="#br0" timeOffset="7475.03">1158 224,'338'-29,"-245"45,-103-21,1-1,-1-1,2 0,-1 0,1-1,0 0,1 0,-1-1,2 0,-1 0,-1-4,-40-80,44 71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4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141 169,'0'38,"0"18,5 9,1-2,1-2,-2-7,-2-7,-1-3,-1-3,0-5,-1-2,0-4,-1-1,1-1,0-1,0 1,0-6</inkml:trace>
  <inkml:trace contextRef="#ctx0" brushRef="#br0" timeOffset="453.047">0 282,'39'-29,"1"3,1 1,1 2,1 2,1 2,1 2,1 1,10 0,50 14,-103 3,0-1,0 1,0 0,0 0,0 1,0-1,0 1,0 0,-1-1,1 1,-1 0,1 0,-1 1,0-1,0 0,0 1,0 0,0-1,0 1,-1 0,0 0,1 0,-1 0,0 0,0 0,-1 0,1 0,-1 0,1 0,-1 1,0 0,-2 8,0-1,-1 1,0-1,-1 0,0 0,-1 0,0 0,-1-1,0 0,-1 0,0 0,0-1,-1 0,0-1,-10 8,-21 30,-60 101,97-145,1 1,0-1,-1 1,1-1,0 1,0 0,1-1,-1 1,1 0,-1 0,1-1,0 1,0 0,0 0,0 0,0 0,1-1,-1 1,1 0,0-1,0 1,0 0,0-1,0 1,1-1,-1 1,1-1,-1 0,1 0,0 0,0 0,0 0,0 0,0 0,1 0,-1-1,1 1,106 43,-80-37,1 2,67 28,-94-36,-1-1,0 1,0 0,1 0,-1 0,0 0,-1 0,1 0,0 0,-1 0,1 1,-1-1,1 1,-1-1,0 1,0-1,-1 1,1 0,0 0,-1-1,0 1,1 0,-1 0,0 0,0-1,-1 1,1 0,-1 0,1-1,-1 1,0 0,0-1,-1 3,-5 5,0-1,-1 1,0-1,0-1,-1 1,-1-1,1-1,-1 0,0 0,-1-1,1 0,-1-1,0 0,-1-1,-1 0,9-2,-43 18,-2-2,1-3,-2-1,0-3,-19 1,19-12,37-5</inkml:trace>
  <inkml:trace contextRef="#ctx0" brushRef="#br0" timeOffset="1123.126">875 818,'28'-2,"1"0,-1-2,0-2,0 0,-1-2,0-1,0-1,-1-2,24-13,65-48,-113 73,1 0,0 0,0 1,-1-1,1 1,0-1,-1 1,1 0,-1 0,1 0,-1 0,1 1,-1-1,0 1,0-1,0 1,0 0,0 0,0 0,0 0,0 0,-1 0,1 0,-1 1,0-1,1 1,-1-1,0 1,-1-1,1 1,0-1,-1 1,1 1,17 28,-15-27,0-1,0 0,1 1,0-1,-1-1,2 1,-1 0,0-1,1 0,-1 0,1 0,0-1,0 0,0 0,0 0,1 0,-1-1,0 0,1 0,-1 0,1-1,-1 0,1 0,-1 0,1 0,-1-1,1 0,-1 0,0-1,0 0,1 0,14-8,-1-2,0 0,-1 0,-1-2,0 0,-1-2,0 1,-1-2,-1 0,-1-1,2-3,7-12,-1 0,-1-2,-2 0,-2-1,-1-1,-2 0,-1-1,-2-1,4-35,20-123,-35 197,0 1,1-1,-1 1,0-1,1 1,-1-1,0 1,0-1,0 0,1 1,-1-1,0 0,0 0,0 0,0 1,0-1,1 0,-1 0,0 0,0-1,0 1,0 0,0 0,0 0,1 0,-1-1,0 1,0 0,0-1,1 1,-1-1,0 1,1-1,-1 1,0-1,1 0,-1 1,0-1,1 0,-1 1,1-1,0 0,-1 0,1 1,-1-1,1 0,0 0,0 0,0 0,-1 1,1-1,0 0,0 0,0 0,0 0,0 0,0 0,1 1,-1-1,0 0,0 0,1 0,-1 0,0 1,1-1,-1 0,1 0,-12 19,0 0,2 1,0 1,1-1,1 2,1-1,1 0,1 1,0 0,1 14,0-2,3 0,0-1,2 1,1 0,2-1,1 0,2 0,6 15,32 91,-93-176,31 20</inkml:trace>
  <inkml:trace contextRef="#ctx0" brushRef="#br0" timeOffset="1367.553">1468 225,'38'0,"37"0,10 0,-4 0,-6 0,-12 0,-11 0,-5 0,-6 0,-5 0,-4 0,-2 0,-7 0</inkml:trace>
  <inkml:trace contextRef="#ctx0" brushRef="#br0" timeOffset="1983.395">875 621,'0'14,"0"10,0 5,0 3,-5-4,-1-2,0-1,1-5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31,'33'-5,"26"-2,8 1,-3 1,-8 2,-8 1,-8 0,-5 2,-5 0,-2 0,-1 0,-6 6,-10 0,-8 5,-3 1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1,'33'4,"36"3,10-1,2-1,-9-2,-16-1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103 191,'-2'-1,"1"-1,-1 1,1 0,-1-1,1 1,-1 0,0 0,1 0,-1 0,0 0,0 0,0 0,0 1,0-1,0 1,0-1,0 1,0 0,0 0,0 0,0 0,0 0,0 0,0 1,0-1,0 1,0-1,1 1,-1 0,0 0,0 0,0 0,1 0,-1 0,0 0,1 0,-1 1,1-1,-1 1,1-1,0 1,0-1,0 1,0 0,0 0,0 0,0-1,0 1,1 0,-1 0,1 0,-1 0,1 0,0 1,-5 198,8-117,-3 160,-16-284,15 16,1-1,2 1,0 0,2 0,0 0,7-17,-1-5,15-49,4 1,36-77,-61 161,-2 3,0-1,1 1,0-1,0 1,1 0,0 0,0 0,1 1,0-1,0 1,0 0,1 1,0-1,0 1,2-1,-5 6,0 1,0-1,0 0,1 1,-1 0,0 0,0 0,0 0,-1 0,1 1,0-1,0 1,-1 0,1 0,-1 0,1 0,-1 0,0 1,0-1,0 1,0-1,0 1,-1 0,1-1,-1 1,0 0,0 0,0 0,0 0,0 0,0 0,-1 2,2 0,83 202,-75-192</inkml:trace>
  <inkml:trace contextRef="#ctx0" brushRef="#br0" timeOffset="529.526">696 445,'-14'8,"0"0,1 1,1 0,0 1,0 0,0 1,2 0,-1 1,1 0,1 1,0 0,1 0,1 1,0 0,0 0,2 1,0 0,0 0,1 0,1 0,0 13,2-18,2 1,0 0,0 0,1-1,0 1,0-1,1 1,1-1,0 0,0 0,1-1,0 1,7 7,-8-11,0-1,1 0,0 0,0 0,1 0,-1-1,1 0,0 0,0-1,0 1,1-1,-1-1,1 1,0-1,-1 0,1-1,0 0,0 0,0 0,0-1,0 0,0 0,0 0,0-1,0-1,0 1,0-1,0 0,-1 0,1-1,2-1,-3 0,0 0,0 0,-1 0,0 0,1-1,-2 0,1 0,0 0,-1-1,0 1,0-1,-1 0,0 0,0-1,0 1,-1-1,0 1,0-1,0 0,-1 0,0 1,-1-1,1 0,-1 0,-1 0,1 0,-1 0,0 0,-1 0,-1-4,-24-20,10 22</inkml:trace>
  <inkml:trace contextRef="#ctx0" brushRef="#br0" timeOffset="779.072">667 699,'19'0,"16"0,7 0,-3-5,-5-1,-2-1,-2 2,-7-3,-6 0</inkml:trace>
  <inkml:trace contextRef="#ctx0" brushRef="#br0" timeOffset="1049.12">1344 473,'-24'43,"-17"24,-2 6,1-6,4-8,3-11,7-7,5-7,0-4,5-2,0-6,3-2,0 0,2-3</inkml:trace>
  <inkml:trace contextRef="#ctx0" brushRef="#br0" timeOffset="1577.561">1401 840,'-110'270,"72"-217,38-53,0 1,-1-1,1 0,0 1,-1-1,1 0,-1 1,1-1,0 0,-1 0,1 0,-1 1,1-1,-1 0,1 0,-1 0,1 0,-1 0,1 0,0 0,-1 0,1 0,-1 0,1 0,-1 0,1 0,-1 0,1-1,-1 1,1 0,-1 0,1-1,0 1,-1 0,1 0,0-1,-1 1,1 0,0-1,-1 1,1 0,0-1,-1 1,1-1,0 1,0 0,0-1,-1 1,1-1,0 1,0-1,0 1,0-1,0 1,0-1,0 1,0-1,0 1,0-1,0 1,0-1,0 1,0 0,1-1,3-33,4 8,2 0,1 0,2 1,0 1,1 0,15-18,92-90,-113 125,-1 1,1 0,0 0,1 1,0 0,0 0,0 1,0 0,0 0,1 1,0 1,-1-1,1 2,2-1,-8 2,1-1,-1 1,1 1,-1-1,1 0,-1 1,1 0,-1 0,0 1,0-1,1 1,-1 0,0 0,0 0,-1 0,1 1,0 0,-1 0,1 0,-1 0,0 0,0 1,-1-1,1 1,0 0,-1-1,0 1,0 0,0 1,-1-1,1 0,-1 1,0-2,0 1,0 0,0 0,-1 0,1 0,-1 0,0 0,0 0,0 0,-1 0,1 0,-1 0,0 0,0 0,-1-1,1 1,-1 0,0-1,0 1,0-1,0 1,0-1,-1 0,0 0,1 0,-1 0,0-1,0 1,-1-1,1 0,-1 0,1 0,-1 0,1 0,-1-1,0 0,0 0,0 0,0 0,0 0,0-1,0 0,0 0,0 0,0 0,-2-1,-3 1,1-1,0 0,-1-1,1 0,0 0,0 0,0-1,0-1,1 1,-1-1,1 0,0-1,0 0,0 0,-1-2,-5-8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7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94,'-29'521,"24"-396,5-126,0 1,0 0,-1 0,1-1,0 1,0 0,-1 0,1 0,0 0,-1-1,1 1,0 0,-1 0,1 0,0 0,-1 0,1 0,0 0,-1 0,1 0,0 0,-1 0,1 0,0 0,-1 0,1 0,0 0,0 0,-1 0,1 1,0-1,-1 0,1 0,0 0,0 0,-1 1,1-1,0 0,0 0,-1 1,1-1,0 0,0 0,0 1,-1-1,1 0,0 1,0-1,0 0,0 1,0-1,0 0,0 1,0-1,0 0,0 1,0-1,0 0,0 1,0-1,0 0,0 1,0-1,0 0,-7-26,6-12,2 0,2 0,1 0,2 0,1 1,2 0,2 0,1 1,-4 9,5-23,2 0,3 1,1 1,3 1,20-33,-41 78,0 0,-1 0,1 1,0-1,0 0,0 0,0 1,1-1,-1 1,0-1,1 1,-1 0,1-1,-1 1,1 0,0 0,-1 0,1 0,0 0,0 0,0 1,0-1,0 1,0-1,-1 1,1 0,0-1,0 1,0 0,0 0,0 1,0-1,0 0,0 1,0-1,0 1,0 0,0-1,0 1,-1 0,1 0,0 0,0 0,-1 1,7 7,0 0,-1 1,0 0,-1 0,0 0,0 1,-1 0,-1 0,2 7,19 38,34 60,-51-91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19:5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1,'39'0,"36"0,15 0,2 0,-10 0,-9 0,-13 0,-11 0,-9 0,-7 0,-4 0,-7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1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85,'-24'34,"-13"15,0 5,2 2,1-2,3-3,1-4,1 0,5-4,3-4,4 0,0 0,4-4,-2-1,3-3,2-2,4 0,2-6</inkml:trace>
  <inkml:trace contextRef="#ctx0" brushRef="#br0" timeOffset="451.76">339 1,'1'376,"1"-348,2 0,1-1,1 1,1-1,1-1,2 1,0-1,2-1,3 3,-15-25,1-1,0 1,0-1,-1 1,2-1,-1 0,0 1,0-1,1 0,-1 0,1 0,0 0,-1 0,1 0,0-1,0 1,0 0,0-1,1 0,-1 1,0-1,1 0,-1 0,0 0,1-1,-1 1,1-1,-1 1,1-1,0 0,-1 0,1 0,-1 0,1 0,-1-1,1 1,0-1,-1 1,0-1,1 0,-1 0,1 0,-1-1,0 1,0 0,0-1,0 1,0-1,0 0,0 0,0 0,0-1,72-169,-58 125,-1 3,-2-1,-1 0,-3-1,-2 0,-2 0,-2-1,-1-6,7-8,-3 55</inkml:trace>
  <inkml:trace contextRef="#ctx0" brushRef="#br0" timeOffset="863.363">960 424,'-7'21,"1"-1,1 0,0 1,2 0,0 0,2 1,0-1,1 0,3 19,-1-36,-1 0,1 0,0-1,0 1,0-1,1 0,-1 1,1-1,0 0,0 0,0-1,0 1,0-1,0 1,1-1,-1 0,1 0,0 0,-1-1,1 0,0 1,0-1,0 0,0-1,0 1,0-1,0 0,1 0,-1 0,0 0,0-1,0 0,0 0,0 0,0 0,-1 0,1-1,0 0,-1 0,1 0,-1 0,1 0,-1-1,0 1,0-1,0 0,0 0,0-1,7-5,1 0,-1-1,-1-1,0 0,0 0,-1-1,-1 0,1 0,-2-1,0 1,-1-2,0 1,-1 0,0-1,-1 0,-1 0,1-9,-4 18,0 0,0 1,0 0,-1-1,0 1,0 0,0-1,0 1,0 0,-1 1,0-1,0 0,0 1,0 0,0-1,-1 1,0 0,1 1,-1-1,0 1,0 0,-1 0,1 0,0 0,-1 1,1-1,-1 1,1 1,-1-1,1 0,-1 1,0 0,1 0,-1 1,0-1,1 1,-1 0,1 0,-1 0,1 1,0 0,-1 0,1 0,0 0,-3 3,-62 35,38-18</inkml:trace>
  <inkml:trace contextRef="#ctx0" brushRef="#br0" timeOffset="1484.619">1384 452,'-4'5,"1"1,1-1,-1 1,1-1,0 1,0 0,1 0,0 0,0 0,0 0,1 0,0 0,0 0,0 0,1 1,0 2,0-7,-1 1,0 0,1 0,-1 0,1-1,0 1,0-1,0 1,1 0,-1-1,0 0,1 1,0-1,-1 0,1 0,0 0,0 0,0 0,0 0,1 0,-1-1,0 1,1-1,-1 0,1 0,0 0,-1 0,1 0,0 0,0-1,-1 1,1-1,0 0,0 0,0 0,-1 0,1 0,0-1,2 0,4-1,-1 0,1-1,0 0,-1-1,1 0,-1 0,0-1,-1 0,1 0,-1-1,6-5,57-62,-70 72,1 1,-1-1,1 0,0 1,-1-1,1 0,0 1,-1-1,1 1,0-1,0 1,0-1,-1 1,1 0,0-1,0 1,0 0,0 0,0 0,0-1,0 1,0 0,-1 0,1 0,0 1,0-1,0 0,0 0,0 0,0 1,0-1,-1 0,1 1,0-1,0 1,0-1,-1 1,1-1,0 1,-1-1,1 1,0 0,-1-1,1 1,-1 0,1 0,-1 0,1-1,-1 1,0 0,1 0,-1 0,0 0,12 54,-11-46,-1-6,1 1,-1-1,1 1,0-1,0 0,0 1,0-1,0 0,1 0,0 0,-1 1,1-2,0 1,1 0,-1 0,0-1,1 1,-1-1,1 0,0 0,0 0,0 0,0 0,0 0,0-1,1 0,-1 0,0 0,1 0,-1 0,1 0,-1-1,1 0,-1 0,1 0,-1 0,1 0,-1-1,1 1,-1-1,1 0,-1 0,0-1,0 1,1 0,-1-1,0 0,0 0,0 0,1-2,10-8,-1-1,0 0,-1-1,0 0,-1-1,-1-1,-1 1,0-2,-1 1,4-12,-9 21,30-79,-27 69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25,'-25'19,"-2"-1,1 1,1 1,1 1,0 1,2 1,1 1,1 1,-8 13,16 16,13-53,-1 1,0-1,1 0,-1 0,1 0,0 0,-1 0,1 0,0 0,0 0,0 0,-1 0,1 0,0-1,0 1,0 0,0-1,0 1,0-1,1 1,-1-1,0 1,0-1,0 0,0 1,1-1,-1 0,0 0,0 0,1 0,-1 0,0 0,0 0,0-1,1 1,-1 0,0-1,0 1,0-1,1 0,12-4,-1-1,0-1,0 0,-1-1,0 0,0-1,-1 0,0-1,-1 0,0-1,0 0,-1 0,-1-1,0 0,-1-1,0 0,-1 0,0-1,0-2,-4 13,-1 0,0-1,0 1,0-1,0 1,-1-1,0 0,1 1,-1-1,0 0,-1 1,1-1,-1 1,1-1,-1 0,0 1,0 0,-1-1,1 1,-1 0,0-1,0 1,0 0,0 0,0 1,0-1,-1 0,0 1,1-1,-1 1,0 0,0 0,0 0,0 0,-1 0,-17-7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22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169 791,'0'0,"-1"-1,1 1,-1 0,1-1,-1 1,1 0,-1 0,1-1,-1 1,1 0,-1 0,1 0,-1 0,1-1,-1 1,0 0,1 0,-1 0,1 0,-1 0,1 1,-1-1,1 0,-1 0,0 0,1 0,-1 1,1-1,-1 0,1 0,-1 1,1-1,0 0,-1 1,1-1,-1 1,1-1,0 0,-1 1,1-1,0 1,-1-1,1 1,0-1,0 1,0-1,-1 1,1-1,0 1,0 0,0-1,0 1,0-1,0 1,0-1,0 1,0 0,0-1,1 1,-7 39,6-39,-1 257,-9-213,6-37,8-31,25-114,48-129,-67 235,2 1,2 1,0 0,2 1,1 0,9-9,-25 35,1 0,-1 0,1 0,-1 0,1 0,0 0,0 1,0-1,0 1,0-1,0 1,0 0,0 0,1 0,-1 0,0 0,1 1,-1-1,0 0,1 1,-1 0,1 0,-1 0,1 0,-1 0,1 0,-1 1,1-1,-1 1,0-1,1 1,-1 0,0 0,0 0,1 0,-1 1,0-1,0 1,0-1,-1 1,1 0,0-1,0 1,-1 0,1 0,-1 0,0 0,0 0,0 1,0-1,0 0,0 1,0-1,30 112,-30-88</inkml:trace>
  <inkml:trace contextRef="#ctx0" brushRef="#br0" timeOffset="2310.714">790 988,'-11'2,"0"0,0 0,0 1,1 0,-1 1,1 0,0 0,0 2,1-1,-1 1,1 0,0 1,1 0,0 0,0 1,0 0,1 1,0-1,1 1,0 1,0-1,1 1,0 0,1 0,0 0,1 1,0 0,0-1,1 1,1 0,0 0,0 10,1-16,1 0,-1-1,1 1,0 0,1-1,-1 1,1-1,-1 1,2-1,-1 0,0 1,1-1,-1-1,1 1,0 0,1-1,-1 1,1-1,-1 0,1 0,0 0,0-1,0 1,1-1,-1 0,0 0,1-1,-1 1,1-1,0 0,3 0,3 1,0 0,1-1,-1-1,1 0,-1-1,1 0,-1 0,0-2,0 1,1-1,-2-1,10-4,-15 8,-1-1,0-1,0 1,0 0,-1-1,1 0,0 0,0 0,-1 0,0-1,1 1,-1-1,0 0,0 0,0 0,-1 0,1-1,-1 1,0-1,1 0,-2 1,1-1,0 0,-1 0,0 0,0 0,0 0,0 0,-1-1,1 1,-1 0,0 0,-1 0,1-1,-1 1,1 0,-1 0,-1 0,1 0,0 0,-1 0,0 0,0 1,0-1,0 1,-3-3,-18-23,23 29,0 1,1-1,-1 0,1 1,-1-1,0 0,1 1,-1-1,1 0,-1 0,0 1,1-1,-1 0,1 0,-1 0,1 0,-1 0,1 0,-1 0,1 0,-1 0,1 0,-1 0,1 0,-1 0,1 0,-1 0,1 0,-1 0,1-1,-1 1,1 0,-1 0,0-1,1 1,-1 0,1 0,-1-1,0 1,1-1,-1 1,0 0,1-1,-1 1,0-1,0 1,1-1,-1 1,0 0,0-1,0 1,0-1,0 1,0-1,0 1,0-1,0 1,0-1,0 1,0-1,0 1,0-1,0 1,0-1,0 1,-1-1,1 1,0-1,0 1,62 15,-40-10</inkml:trace>
  <inkml:trace contextRef="#ctx0" brushRef="#br0" timeOffset="2628.431">1326 1017,'-19'24,"-16"18,-7 5,-1 1,2-3,8-5,5-4,2-9,1-3,0-2,4 1,1-4,4 0,-1-4,4 1,3-2</inkml:trace>
  <inkml:trace contextRef="#ctx0" brushRef="#br0" timeOffset="3231.218">1411 1242,'-84'256,"83"-252,1 0,0 0,-1-1,0 1,0 0,0 0,0-1,0 1,-1-1,0 1,1-1,-1 0,-1 1,1-1,0 0,-1 0,1-1,-1 1,0 0,-1 0,2-4,1 0,0 0,0-1,-1 1,1 0,0-1,0 1,0-1,0 1,1-1,-1 1,0-1,1 0,-1 1,1-1,-1 0,1 1,0-1,0 0,0 0,0 1,0-1,0 0,0 0,0 1,1-1,-1 0,1 1,-1-1,1 0,0 1,0-2,7-16,0 1,1 1,1-1,1 1,0 1,1 0,1 1,0 0,1 1,15-12,-25 23,14-17,1 2,1 0,1 2,0 0,1 1,18-8,-33 20,-3-1,0 1,1 0,0 0,-1 1,1-1,0 1,0 0,1 1,-1-1,0 1,0 0,1 0,-1 1,1 0,-1-1,0 2,1-1,-1 1,1 0,-1 0,0 0,0 1,1-1,-1 1,-1 1,1-1,0 1,0 0,2 2,-4-1,-1-1,1 1,-1 0,0 0,0 0,-1 0,1 1,-1-1,0 0,0 1,0-1,-1 1,1-1,-1 1,0-1,0 1,-1-1,0 0,1 1,-1-1,-1 0,1 1,-1-1,1 0,-1 0,-1 0,1 0,0 0,-1-1,0 1,0-1,0 0,0 1,0-1,-1-1,1 1,-1 0,0-1,0 0,0 0,0 0,0 0,0-1,-1 0,1 0,0 0,-1 0,1 0,-1-1,1 0,-1 0,1 0,-1-1,1 1,-1-1,1 0,-69-32,55 17</inkml:trace>
  <inkml:trace contextRef="#ctx0" brushRef="#br0" timeOffset="4250.176">1 283,'85'2,"1"3,0 4,-1 4,4 4,-85-16,0 1,0-1,0-1,0 1,1-1,-1 1,0-1,0-1,1 1,-1 0,0-1,0 0,0 0,0 0,0-1,0 1,0-1,0 0,3-2,-7 2,1 0,-1 0,0 0,0 0,0 1,0-1,0 0,0 0,0 0,-1 0,1 0,-1 0,1 0,-1 1,0-1,0 0,0 1,0-1,0 0,0 1,0-1,0 1,-1-1,1 1,-1 0,1 0,-1 0,1 0,-1 0,0 0,1 0,-1 0,0 0,0 1,-4-5,-38-40,35 28</inkml:trace>
  <inkml:trace contextRef="#ctx0" brushRef="#br0" timeOffset="6114.795">2343 453,'-27'53,"-172"271,67-123,111-175,21-44,4 3</inkml:trace>
  <inkml:trace contextRef="#ctx0" brushRef="#br0" timeOffset="6485.293">1976 510,'2'-2,"-1"1,1 0,-1-1,1 1,0 0,0 0,-1 0,1 1,0-1,0 0,0 1,0-1,0 1,0 0,0-1,0 1,0 0,0 0,0 1,0-1,0 0,0 1,0-1,0 1,0-1,0 1,0 0,-1 0,1 0,0 0,0 0,-1 0,1 1,-1-1,50 51,61 134,34 46,-89-147,-46-68</inkml:trace>
  <inkml:trace contextRef="#ctx0" brushRef="#br0" timeOffset="12535.208">2851 622,'-10'13,"1"1,0 0,1 1,1 0,1 0,0 1,1 0,0 0,1 0,1 0,0 6,1-13,-45 220,12-101,72-224,4 2,47-78,-23 90,-64 80,1 1,0-1,0 1,0-1,0 1,0 0,0 0,0-1,1 2,-1-1,0 0,0 0,1 1,-1-1,1 1,-1 0,1 0,-1 0,0 0,1 0,-1 0,1 1,-1-1,0 1,1-1,-1 1,0 0,0 0,1 0,-1 0,0 1,0-1,0 1,0-1,-1 1,1-1,0 1,-1 0,1 0,0 1,4 8,0 1,0 0,-1 1,-1-1,0 1,-1 0,0 0,-1 0,-1 0,0 0,0 1,-1-1,-1 0,-1 1,0-1,0 0,-1 0,-1 0,-2 4,-5 45,27-83,85-142,-79 132,-9 13,1-1,1 2,1 0,0 1,1 1,1 0,18-11,-34 24,0 0,-1 1,1-1,1 1,-1-1,0 1,0 0,0 0,1 0,-1 0,1 0,-1 0,1 1,-1-1,1 1,-1 0,1 0,-1 0,1 0,-1 0,1 0,-1 1,1-1,-1 1,1 0,-1 0,0 0,1 0,-1 0,0 0,0 1,0-1,0 1,0-1,0 1,0 0,0 0,-1 0,1 0,-1 0,1 0,-1 0,0 0,0 1,0-1,0 0,0 1,0-1,-1 1,1-1,-1 1,0-1,0 2,-19 212,25-108,0-90</inkml:trace>
  <inkml:trace contextRef="#ctx0" brushRef="#br0" timeOffset="33258.146">4065 735,'14'-14,"-11"14,-1-1,0 0,1 0,-1 0,0 0,0 0,0-1,0 1,0 0,0-1,0 0,-1 1,1-1,-1 0,1 0,-1 0,1 0,-1 0,0 0,0 0,0-1,0 1,-1 0,1 0,-1-1,1 1,-1-1,0 1,0 0,0-1,0 1,0-1,0 1,-1 0,1-1,-1 1,0 0,1-1,-1 1,0 0,0 0,-1 0,1 0,-1-1,-6 0,0 0,0 1,-1-1,1 1,-1 1,0 0,0 0,1 1,-1 0,0 0,0 1,1 0,-1 1,1 0,-1 0,1 1,0 0,-1 1,2-1,-1 1,-1 2,-15 7,2 2,0 0,1 1,0 1,2 1,0 1,1 1,0 0,2 2,-1 2,10-13,0 1,0-1,1 2,0-1,1 1,1-1,0 2,0-1,2 0,-1 6,2-14,1 0,0 1,0-1,0 0,1 0,0 1,0-1,0 0,1 0,-1 0,1 0,0-1,1 1,-1 0,1-1,0 1,0-1,0 0,1 0,0 0,-1-1,1 1,0-1,1 0,-1 0,1-1,3 3,4-1,0 0,1 0,-1-2,1 1,0-1,-1-1,1-1,0 0,0 0,0-1,-1-1,1 0,0-1,-1 0,0-1,0 0,0-1,0 0,-1-1,1 0,-2-1,1-1,-1 1,0-2,8-8,-5 6,0-1,-2 0,1-1,-1 0,-1-1,-1-1,0 1,0-1,-2-1,0 0,0 0,-2 0,0 0,-1-1,0 0,-2 0,0 0,-1 0,0-1,7 113,-4-82,2 0,-1 0,2-1,0 0,0 0,1-1,0 0,1 0,0-1,1 0,0 0,1-1,0-1,0 1,1-2,0 0,3 1,5-2,-4-5</inkml:trace>
  <inkml:trace contextRef="#ctx0" brushRef="#br0" timeOffset="33824.658">3698 340,'270'29,"-168"-15,91 0,-192-14,0 0,0 0,0 0,0 0,-1 0,1 0,0 0,0 0,0 0,0 0,-1-1,1 1,0 0,0 0,-1-1,1 1,0-1,0 1,-1-1,1 1,0-1,-1 1,1-1,-1 1,1-1,-1 0,1 1,-1-1,1 0,-1 0,0 1,1-1,-1 0,0 0,0 0,1 1,-1-1,0 0,0 0,0 0,0 0,0 1,0-1,0 0,0 0,-1 0,1 0,0 1,0-1,-1 0,1 0,-1 1,1-1,0 0,-1 0,1 1,-1-1,0 1,1-1,-1 0,1 1,-1-1,0 1,0-1,1 1,-46-40,-35-15,73 47</inkml:trace>
  <inkml:trace contextRef="#ctx0" brushRef="#br0" timeOffset="34157.873">3838 1,'80'26,"124"24,-63-40,-117-10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0:59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1 339,'10'-5,"7"-1,7 0,3 1,2 1,1 2,-5-4,-1-1,-1 1,1 1,1 2,2 1,0 1,1 1,0 0,-5 0</inkml:trace>
  <inkml:trace contextRef="#ctx0" brushRef="#br0" timeOffset="352.94">57 536,'10'0,"17"0,9 0,4 0,-1 0,-2 0,-3 0,-2 0,-1 0,-2 0,-1 0,-5 0</inkml:trace>
  <inkml:trace contextRef="#ctx0" brushRef="#br0" timeOffset="4757.375">735 1,'-17'329,"10"-273,4-26,-1-1,-1 1,-2-2,-1 1,-9 21,17-50,0 0,0 0,-1-1,1 1,0 0,-1 0,1 0,0 0,-1 0,1 0,0 0,-1 0,1 0,0 0,-1 0,1 0,0 0,-1 0,1 0,0 0,-1 1,1-1,0 0,-1 0,1 0,8-38,4 2,2 1,1 0,2 1,2 1,0 1,14-15,-27 38,14-21,1 1,1 1,1 1,2 2,0 0,11-6,-35 29,0 1,0 0,0-1,1 1,-1 0,0 0,1 0,-1 0,1 0,-1 0,1 1,-1-1,1 0,-1 1,1-1,0 1,-1 0,1-1,0 1,0 0,-1 0,1 0,0 0,0 1,-1-1,1 0,0 1,-1-1,1 1,-1-1,1 1,0 0,-1 0,1 0,-1 0,0 0,1 0,-1 0,0 0,0 0,1 1,-1-1,0 0,0 1,-1-1,1 1,0-1,0 1,-1 0,1-1,-1 1,1 0,-1-1,0 1,1 1,0 14,0 0,0 0,-2 0,0 0,-1 0,-1 0,0 0,-2 1,-9 59,7-32,4-37,1 0,1 0,-1 1,1-1,1 0,0 0,0 1,0-1,1 0,0 0,1 0,0 0,1 4,-3-11,1 0,-1-1,0 1,0 0,1-1,-1 1,1 0,-1-1,0 1,1 0,-1-1,1 1,0-1,-1 1,1-1,-1 1,1-1,0 1,-1-1,1 0,0 1,0-1,-1 0,1 0,0 1,0-1,-1 0,1 0,0 0,0 0,-1 0,1 0,0 0,0 0,0-1,-1 1,1 0,0 0,-1-1,1 1,0 0,0-1,-1 1,1 0,0-1,-1 1,1-1,-1 1,1-1,-1 0,1 1,-1-1,1 1,-1-1,0 0,1 0,-1 1,0-1,1 0,23-43,-1-2,1 2,2 0,3 2,1 1,1 1,3 1,36-31,-13 28,-56 41,0 0,0 1,0-1,1 1,-1-1,0 1,0 0,1-1,-1 1,0 0,1 0,-1 0,0 0,1 0,-1 0,0 1,1-1,-1 0,0 1,0-1,1 1,-1-1,0 1,0 0,0-1,0 1,1 0,-1 0,0 0,-1 0,1-1,0 2,0-1,0 0,0 0,-1 0,1 0,-1 0,1 1,-1-1,1 0,-1 0,0 1,1-1,-1 0,0 1,0-1,0 0,0 1,1 15,0 0,-2 0,0 0,0 0,-2-1,0 1,-1-1,-1 0,0 0,-6 12,-10 39,-14 130,41-141,0-50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0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28 389,'0'372,"-16"-290,10-109,10 6,50-189,-40 174,-2 4,1 1,1 0,2 1,1 0,2 2,5-7,-17 27,1 0,0 0,1 1,-1-1,1 2,1-1,-1 2,1-1,10-3,-18 8,1 0,0 0,-1 0,1 0,0 0,0 1,0-1,0 1,0 0,-1 0,1 0,0 0,0 1,0-1,0 1,0-1,-1 1,1 0,0 0,0 0,-1 1,1-1,-1 1,0-1,1 1,-1 0,0 0,0 0,0 0,0 0,0 1,0-1,-1 0,1 1,-1-1,0 1,0 0,0-1,1 3,16 161,-13-153,1-6</inkml:trace>
  <inkml:trace contextRef="#ctx0" brushRef="#br0" timeOffset="335.642">1 51,'14'5,"24"1,11 0,1-1,-2-2,-6-1,-4-1,-4 0,-4-1,-1 0,-6-1</inkml:trace>
  <inkml:trace contextRef="#ctx0" brushRef="#br0" timeOffset="933.045">678 79,'144'-21,"-143"20,1 0,0 1,0-1,0 1,0 0,0 0,0-1,0 1,-1 0,1 0,0 1,0-1,0 0,0 1,0-1,0 1,-1 0,1-1,0 1,0 0,-1 0,1 0,0 0,-1 0,1 1,-1-1,0 0,1 1,-1-1,0 1,0-1,0 1,0 0,0 0,0-1,-1 1,1 0,0 0,-1 0,0 0,1-1,-1 1,0 0,0 0,0 0,0 0,0 0,0 0,-1 0,1 0,-1 0,1-1,-1 1,0 0,0 0,0-1,0 1,-1 1,-37 39,34-39,0 1,0 0,1 0,0 0,-1 0,1 1,1 0,-1 0,1 0,0 0,0 1,0-1,1 1,0 0,0-1,0 1,1 0,0 0,-1 4,3-7,-1-1,0 0,1 1,-1-1,1 0,0 0,-1 0,1 1,0-1,1 0,-1 0,0 0,0-1,1 1,-1 0,1 0,0-1,-1 1,1-1,0 1,0-1,0 0,0 0,0 0,0 0,0 0,1 0,-1-1,0 1,0-1,1 1,-1-1,1 0,77-6,-78 5,21-3</inkml:trace>
  <inkml:trace contextRef="#ctx0" brushRef="#br0" timeOffset="3068.948">1693 474,'-110'139,"89"-109,0 0,-2-2,-1-1,-2 0,-4 1,11-11,-2 0,0-2,0 0,-2-1,0-2,0 0,-1-1,0-2,-1 0,-5-1,27-6,0-1,0 0,0 0,-1-1,1 1,0-1,-1 0,1 1,0-2,-1 1,1 0,0-1,-1 1,1-1,0 0,0 0,0 0,-1 0,1-1,0 0,1 1,-1-1,0 0,0 0,1 0,-1-1,1 1,0-1,0 1,0-1,0 0,0 1,1-1,-1 0,1 0,-1-1,1 1,0 0,0-1,4-10,0-1,1 2,0-1,1 0,0 1,1 0,1 0,0 1,1 0,0 0,1 1,0 0,1 0,0 1,1 0,8-6,-16 12,0 0,1 0,-1 0,1 0,-1 0,1 1,0 0,0 0,1 0,-1 0,1 1,0-1,-1 1,1 0,0 1,0-1,0 1,0 0,0 0,1 1,-1-1,0 1,0 0,0 1,1-1,-1 1,0 0,0 0,0 1,0-1,0 1,-1 0,1 1,0-1,-1 1,3 2,40 46,111 96,-135-130,-17-12,0 0,0 0,0-1,0 1,1-1,0-1,0 1,0-1,0-1,0 1,0-1,1 0,-1-1,1 0,1 0,7-7,-5-4</inkml:trace>
  <inkml:trace contextRef="#ctx0" brushRef="#br0" timeOffset="3730.886">1355 248,'48'-21,"-45"21,248-9,-155 11,-80-1,-11 0,0-1,-1 1,1-1,0 0,-1 0,1-1,0 1,-1-1,1 0,-1 0,1-1,-1 1,0-1,1 0,0-1,-25-23,-9 6,19 15,1-1,-1 0,1 0,0-1,1 0,-1-1,2 0,-1 0,1 0,0-1,1 0,0-1,0 0,1 1,0-2,0-1,0-12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1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1 488,'2'4,"0"-1,0 0,0 0,0 0,1 0,-1 0,1 0,0-1,0 1,0-1,0 0,0 0,1 0,-1 0,0-1,1 1,0-1,-1 0,1 0,0 0,-1 0,1-1,0 0,0 1,0-1,0-1,-1 1,1-1,0 1,0-1,-1 0,3-1,111-54,-82 28,-2-2,-1-1,-1-1,-2-2,-1-1,-2-1,-1-1,7-18,9-9,39-13,-78 75,1 0,-1 1,1-1,-1 1,1-1,0 1,-1 0,1 0,0 0,0 1,0-1,0 1,0 0,0-1,0 1,0 1,0-1,0 0,0 1,0-1,0 1,-1 0,1 0,0 0,0 0,-1 1,1-1,-1 1,1-1,-1 1,1 0,-1 0,0 0,0 0,0 1,3 7,-1 0,0 0,-1 0,0 1,-1-1,0 1,0 0,-1 0,-1-1,1 1,-2 0,0 0,0 0,-1-1,0 1,-1 0,-2 14,0-1,-2 0,-1 0,-1-1,-1 0,-1 0,-1-1,0 0,-2-1,-1-1,0 0,-2-1,0-1,-1-1,0 0,-12 7,22-19,0-1,0 0,0 0,0-1,-1 0,1 0,-1-1,0 0,1 0,-1-1,0 0,0-1,0 0,0 0,0-1,0-1,0 1,-1-1,8 0,-1 0,1-1,-1 1,1 0,0-1,0 0,0 1,0-1,1 0,-1 0,1 0,-1 0,1 0,0 0,0 0,1 0,-1-1,1 1,-1 0,1 0,0-1,0 1,1 0,-1-1,1 1,-1 0,1 0,0 0,0 0,0 0,1 0,-1 0,1 0,0 0,0 0,10-22</inkml:trace>
  <inkml:trace contextRef="#ctx0" brushRef="#br0" timeOffset="402.062">1158 150,'-11'13,"1"0,0 1,1 0,1 0,0 1,1 0,0 0,1 1,1-1,1 2,0-1,0 5,2-13,1 0,0-1,1 1,-1 0,1 0,1 0,0-1,0 1,0 0,1 0,0-1,1 0,-1 1,1-1,1 0,-1 0,1 0,1-1,-1 1,1-1,0 0,1-1,-1 1,1-1,0 0,0 0,1-1,-1 0,1 0,0 0,0-1,1 0,-1-1,0 1,1-1,0-1,-1 0,1 0,0 0,0-1,0 0,-1 0,1-1,2-1,-3 0,1-1,-1 0,1-1,-1 0,0 0,0-1,-1 0,0 0,1 0,-2-1,1 0,-1 0,1 0,-2-1,1 0,-1 0,0 0,0 0,-1-1,0 1,-1-1,2-4,1-8,0-2,-1 1,-1 0,-1-1,-1 0,0 1,-4-22,3 35,0 0,-1 1,0-1,-1 0,0 0,0 0,0 1,-1-1,0 1,-1 0,1 0,-1 0,-1 0,1 1,-1 0,0 0,-1 0,0 0,0 1,0 0,0 0,-1 1,1-1,-1 1,0 1,-1-1,-17-2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794 316,'-255'1,"85"26,131-26,29-2,1 1,0 0,0 0,-1 1,1 0,0 0,0 1,0 1,0 0,0 0,1 0,-7 4,14-6,-1 1,1-1,-1 0,1 1,-1-1,1 1,0 0,0-1,0 1,0 0,0 0,0 0,0 0,1 0,-1 0,1 0,-1 0,1 0,0 0,0 0,-1 0,2 0,-1 0,0 0,0 0,1 0,-1 0,1 0,-1 0,1 0,0 0,0 0,0 0,0-1,0 1,0 0,1-1,-1 1,1-1,0 2,68 52,56-25,73-14,-151-2,-47-14,0 1,0-1,0 0,-1 1,1-1,0 0,0 1,-1-1,1 1,0-1,-1 1,1 0,-1-1,1 1,-1 0,1-1,-1 1,1 0,-1-1,0 1,1 0,-1 0,0 0,1-1,-1 1,0 0,0 0,0 0,0 0,0-1,0 1,0 0,0 0,0 0,-1 0,1-1,0 1,0 0,-1 0,1 0,0-1,-1 1,1 0,-1-1,1 1,-1 0,1-1,-1 1,0-1,1 1,-1-1,0 1,1-1,-1 1,0-1,0 1,-141 71,49-32,-295 169,387-209,-1 0,1 1,0-1,0 0,0 0,0 0,0 1,0-1,0 1,0-1,0 1,0-1,0 1,0 0,0-1,0 1,0 0,1 0,-1 0,0-1,1 1,-1 0,0 0,1 0,-1 0,1 0,0 0,-1 0,1 1,0-1,-1 0,1 0,0 0,0 0,0 0,0 0,0 0,0 1,0-1,1 0,-1 0,0 0,1 0,-1 0,1 0,-1 0,1 0,-1 0,1 0,-1 0,1 0,0 0,0-1,0 1,130 7,-89-10,291 0,-165-26,-33 22,-117 0</inkml:trace>
  <inkml:trace contextRef="#ctx0" brushRef="#br0" timeOffset="2295.914">1330 401,'-13'17,"0"0,1 1,0 1,2 0,0 0,1 1,1 0,1 0,1 1,0 0,1 3,-53 140,25-103,33-93,10 2,0 1,2 0,1 1,1 1,2 0,0 1,2 1,20-23,1-4,-27 33,-10 15,0-1,0 0,1 1,-1 0,1-1,0 1,0 0,0 0,1 1,-1-1,1 1,0-1,0 1,0 1,0-1,1 0,-1 1,1 0,-1 0,1 0,0 1,0-1,0 1,0 0,0 1,4-1,-3 5,-1 0,0 0,0 1,-1-1,1 1,-1 0,0 1,-1-1,1 0,-1 1,0 0,0 0,-1 0,0 0,0 0,0 1,-1-1,1 4,32 127,-34-136,0 0,0 0,0 0,0 0,0 0,0 1,1-1,-1 0,0 0,1 0,-1 0,1 0,-1 0,1 0,-1 0,1 0,0 0,-1 0,1 0,0-1,0 1,0 0,0 0,0-1,0 1,0-1,0 1,0-1,0 1,0-1,0 0,0 1,0-1,0 0,0 0,1 0,-1 0,0 0,0 0,0 0,0 0,0 0,1 0,-1-1,0 1,0 0,0-1,0 1,0-1,0 0,0 1,0-1,0 0,0 1,0-1,91-132,-68 93,-16 25,1 0,0 1,0 0,2 0,-1 1,2 0,0 1,0 0,7-3,-18 14,0 0,1 0,-1 0,0 1,0-1,1 1,-1-1,0 1,1-1,-1 1,0 0,1 0,-1-1,1 1,-1 0,0 0,1 0,-1 1,1-1,-1 0,0 1,1-1,-1 0,0 1,0 0,1-1,-1 1,0 0,0-1,0 1,0 0,1 0,-1 0,-1 0,1 0,0 0,0 0,0 1,0-1,-1 0,1 0,-1 1,1-1,-1 0,1 1,-1-1,0 1,13 66,-4 96,-2-130,-1 0,-2 0,-1 1,-2 0,-2-1,-3 24,0-35,-2-4</inkml:trace>
  <inkml:trace contextRef="#ctx0" brushRef="#br0" timeOffset="3934.256">2177 880,'5'20,"1"15,0 7,-6 1,-3-2,0-3,-1-3,1-3,-4-7,-1-3,1-5</inkml:trace>
  <inkml:trace contextRef="#ctx0" brushRef="#br0" timeOffset="4353.64">2121 880,'33'-9,"21"-4,7 1,-9 7,-7 5,-11 6,-12 8,-9 6,-13-1,-5 2,-7-3,-6 0,-5-2,-4 0,-1-3,-1-2,0-5,4-2</inkml:trace>
  <inkml:trace contextRef="#ctx0" brushRef="#br0" timeOffset="6001.821">1246 175,'126'11,"-107"-6,0-2,0 0,0-1,0-1,0-1,1-1,-1 0,0-2,0 0,3-2,118-9,-139 15,0-1,0 0,0 0,0 0,-1 0,1 0,0 0,0-1,0 1,0 0,-1 0,1 0,0-1,0 1,0 0,-1-1,1 1,0-1,-1 1,1-1,0 1,-1-1,1 0,0 1,-1-1,1 0,-1 1,0-1,1 0,-1 0,1 1,-1-1,0 0,0 0,1 0,-1 0,0 1,0-1,0 0,0 0,0 0,0 0,0 1,0-1,0 0,-1 0,1 0,0 0,-1 1,1-1,0 0,-1 0,1 1,-1-1,1 0,-1 0,-34-42,31 39,-82-70,59 55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30,'5'-5,"11"-1,7 0,6 1,1 1,2 2,-1 1,-1 1,0 0,-1 0,0 0,0 0,-1 1,-5-1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31,'19'0,"16"-5,7-2,1 1,-2 1,-3 2,-4 0,-2 2,-7 1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38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1,'22'148,"-18"-98,-1 1,-3 0,-2 0,-3 0,-6 27,-1 5,12-84</inkml:trace>
  <inkml:trace contextRef="#ctx0" brushRef="#br0" timeOffset="434.022">113 1,'625'0,"-576"5,-31 1</inkml:trace>
  <inkml:trace contextRef="#ctx0" brushRef="#br0" timeOffset="786.623">0 623,'39'-5,"36"-2,10 1,-4 1,-11 2,-13 0,-11-2,-9-2,-5 1,-4 1,-2 2,0 1,-1 1,-3 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86,'43'0,"34"-5,8-1,-5 0,-12 1,-12 2,-12 1,-7 1,-11 5,-10 2</inkml:trace>
  <inkml:trace contextRef="#ctx0" brushRef="#br0" timeOffset="1771.517">508 30,'0'-5,"5"-1,6 0,6 1,5 1,4 2,2 1,-4 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17,'0'-1,"0"0,-1 0,1 0,-1 0,1 0,-1 0,1 1,-1-1,0 0,1 0,-1 1,0-1,1 0,-1 1,0-1,0 1,0-1,0 1,0-1,1 1,-1 0,0-1,0 1,0 0,0 0,0 0,0 0,0 0,0 0,0 0,0 0,0 0,0 0,0 1,0-1,0 0,0 0,0 1,0-1,0 1,1-1,-1 1,0-1,0 1,0 0,1-1,-1 1,0 0,1 0,-1-1,1 1,-1 0,1 0,-1 0,1 0,-1 0,1 0,0 0,0 0,-1 0,1-1,0 2,-127 207,105-179,-1-1,-1-1,-1-2,-1 0,-2-2,0-1,-2-1,-18 10,45-29,0-1,0 0,0 0,0 0,0 0,0 0,-1-1,1 1,-1-1,1 0,-1 0,0 0,1-1,-1 1,0-1,1 0,-1 0,0 0,0-1,1 1,-1-1,0 0,1 0,-1 0,1 0,-1-1,1 1,0-1,0 0,0 0,-1 0,2 0,-1-1,0 1,0-1,1 0,0 0,-1 0,1 0,0 0,0 0,0-2,2-5,-1-1,1 1,1-1,0 0,1 1,0-1,0 1,1 0,0 0,1 0,0 0,1 1,0-1,1 1,-1 0,2 1,-1-1,1 1,4-8,61-75,-70 88,0 1,1-1,-1 1,1 0,0 0,0 0,-1 0,1 1,1-1,-1 1,0-1,0 1,0 0,1 0,-1 1,1-1,-1 1,0 0,1 0,-1 0,1 0,-1 0,0 1,1-1,-1 1,0 0,1 0,-1 0,0 1,0-1,1 2,96 100,-24-18,-56-67,0-2,1-1,1 0,1-2,0 0,0-1,22 6,-43-17,-1 0,1-1,-1 1,1 0,0-1,-1 1,1-1,0 0,-1 0,1 1,0-1,0 0,-1-1,1 1,0 0,-1 0,1-1,0 1,-1-1,1 1,0-1,-1 0,1 1,-1-1,1 0,-1 0,0 0,1 0,-1-1,0 1,1-1,5-13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0,'-24'34,"-8"15,7 0,6-13,8-14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0 237,'419'-58,"-430"57,-1-1,1 0,-1-1,1 0,0 0,0-1,1-1,-1 0,1 0,0-1,0-1,1 1,-1-1,2-1,-1 0,1 0,0-1,1 0,0 0,0-1,1 1,0-2,1 1,0-1,1-6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5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0 254,'15'0,"14"0,7 0,2 0,-1 0,-1 0,-3 0,-1 0,-2 0,-1 0,-1-4,0-3,0 1,-5-3,-6-1</inkml:trace>
  <inkml:trace contextRef="#ctx0" brushRef="#br0" timeOffset="246.167">227 1,'-15'38,"-4"37,1 11,3-5,5-12,3-12,4-11,6-14,4-12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4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1 586,'3'-29,"1"1,1 0,1 0,2 0,1 1,1 0,1 1,7-10,-1-2,-10 20,1 1,1 0,1 0,1 1,0 0,1 1,0 0,1 1,1 1,12-10,-25 22,1-1,-1 1,1-1,0 1,0 0,-1-1,1 1,0 0,0 0,0 1,0-1,0 0,0 1,0-1,1 1,-1-1,0 1,0 0,0 0,0 0,1 0,-1 1,0-1,0 1,0-1,0 1,0 0,0-1,0 1,0 0,0 0,0 1,0-1,-1 0,1 1,-1-1,1 1,-1-1,1 1,-1-1,0 1,1 0,-1 0,0 0,0 0,-1 0,1 0,0 2,6 14,-1 0,-1 0,-1 1,0 0,-1 0,-1 0,-1 0,-1 5,-1-23,0 1,0 0,1 1,-1-1,1 0,-1 0,1 0,0 0,0 0,0 0,0 1,0-1,1 0,-1 0,1 0,-1 0,1 0,0 0,-1 0,1 0,0 0,0 0,1 0,-1-1,0 1,1 0,-1-1,1 1,-1-1,1 0,0 1,-1-1,1 0,0 0,0 0,0 0,0 0,0-1,0 1,0 0,0-1,0 0,0 1,2-1,9-8,-1 0,0 0,0-1,-1 0,0-1,-1-1,0 0,0 0,-1-1,0-1,27-30,132-130,-114 134,-53 38,0 0,0 1,0-1,1 0,-1 0,0 1,0-1,1 1,-1-1,0 1,1-1,-1 1,0 0,1 0,-1 0,1 0,-1 0,0 0,1 0,-1 0,1 0,-1 1,0-1,1 0,-1 1,0 0,1-1,-1 1,0 0,0-1,0 1,0 0,0 0,0 0,0 0,0 0,0 0,0 0,0 0,0 1,-1-1,1 0,0 0,-1 1,-8 94,0-55,-8 32,12-62,0 0,1 1,0 0,1 0,1-1,-1 1,2 0,0 0,0 0,1 0,1 0,0 0,3 9,22 9,-11-22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21,'-5'73,"28"138,-19-189,0-1,-2 1,0 0,-1-1,-2 1,0 0,-1 0,-1-1,-3 8,6-28,1 0,-1-1,0 1,0 0,0-1,0 1,0-1,0 1,0 0,0-1,0 1,0 0,0-1,0 1,0 0,-1-1,1 1,0-1,0 1,-1 0,1-1,-1 1,1-1,0 1,-1-1,1 1,-1-1,1 1,-1-1,1 0,-1 1,1-1,-1 0,0 1,1-1,-1 0,1 0,-1 1,0-1,1 0,-1 0,0 0,1 0,-1 0,0 0,1 0,-1 0,0 0,1 0,-1 0,1-1,-1 1,0 0,1 0,-1-1,1 1,-1 0,0-1,1 1,-17-38,15 11,2 1,1-1,1 0,1 1,2 0,0-1,2 1,0 1,2 0,1 0,1 1,1 0,2 0,0 2,2-2,-12 15,0 1,1-1,0 1,0 1,1-1,0 1,0 0,1 0,0 0,0 1,1 0,-1 1,5-3,-10 8,0-1,0 1,0 0,0 0,0 0,0 0,0 0,0 0,0 0,0 1,0-1,0 1,-1 0,1-1,0 1,0 0,0 0,-1 0,1 0,-1 0,1 1,-1-1,1 0,-1 1,0-1,1 1,-1-1,0 1,0 0,0-1,0 1,-1 0,1 0,0 1,17 67,-17-32,10 46,-5-78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49,'38'-5,"28"-6,7-1,-5 1,-8 2,-15 9,-14 7,-13 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1,'-94'118,"80"-96,-2 0,0-1,-1-1,-1-1,-1 0,-1-1,-4 1,-55 40,46-33,-1-2,-2-1,0-1,-18 6,-32-9,84-19,0 1,0-1,0-1,0 1,0 0,0 0,0-1,0 1,0-1,0 0,0 1,1-1,-1 0,0 0,0 0,1 0,-1-1,1 1,-1 0,1-1,-1 1,1-1,0 1,0-1,0 0,0 1,0-1,0 0,0 0,1 0,-1 0,0 1,1-1,0 0,-1 0,1 0,0 0,0 0,0 0,0 0,1-1,3-13,0 1,1-1,1 1,0 1,1-1,1 1,0 0,1 1,0 0,2 0,-1 1,1 0,1 1,5-4,-14 10,0 0,0 1,1 0,0-1,0 1,0 1,0-1,0 0,1 1,0 0,0 0,-1 1,2-1,-1 1,0 0,0 0,1 1,-1 0,1 0,-1 0,1 0,-1 1,1 0,-1 0,1 0,0 1,-1 0,1 0,-1 1,0-1,1 1,-1 0,0 1,3 1,117 114,74-12,-180-100,-3-4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1:5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23,'5'2,"90"32,-93-33,0 0,0 0,0 1,0-1,0 1,0-1,0 1,0-1,-1 1,1 0,-1 0,1 0,-1 0,0 0,0 0,0 1,0-1,0 0,0 0,0 1,-1-1,1 0,-1 1,0-1,0 1,0-1,0 1,0-1,0 0,-1 1,1-1,-1 0,0 1,0-1,1 0,-2 1,1-1,-1 1,-21 26,-8 24,33-50,0 0,1-1,-1 1,1-1,-1 1,1-1,0 0,0 0,0-1,0 1,1 0,-1-1,0 0,1 0,-1 0,1 0,-1-1,1 1,-1-1,1 0,-1 0,1 0,-1 0,1-1,-1 1,2-1,2 1,52-1,-33 0</inkml:trace>
  <inkml:trace contextRef="#ctx0" brushRef="#br0" timeOffset="2582.489">510 249,'19'-12,"0"1,1 1,1 0,0 2,0 0,0 1,1 1,0 2,0 0,1 1,-1 1,7 1,102 40,-165-80,24 31,0-2,1 1,1-1,0 0,0-1,1 0,1 0,0-1,-3-12,1 2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01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349 177,'-27'8,"1"0,0 2,0 2,1 0,0 1,1 2,1 0,0 2,-7 7,22-16,-1-1,2 1,-1 1,1 0,0 0,1 0,0 1,0 0,1 0,1 0,0 1,0-1,1 1,0 0,1 0,0 0,1 1,0-1,1 0,0 1,0-1,2 0,-1 0,2 4,-1-5,1 0,0 0,0 0,1-1,0 1,0-1,1 0,0 0,1-1,0 0,1 0,-1 0,1-1,1 0,0 0,-1 0,2-1,-1-1,1 1,0-1,0-1,0 0,1 0,0-1,-1 0,1-1,0 0,1 0,-1-1,0 0,0-1,0 0,1-1,-1 0,8-2,-1-5,0 0,-1 0,0-2,-1 0,0-1,-1 0,0-1,0-1,-1 0,-1-1,-1 0,0-1,0 0,-2-1,0 0,-1-1,0 1,-1-2,-1 1,-1-1,-1 1,0-1,-1-1,-1 1,-1 0,0-13,-3 21,0 0,0 0,0 0,-2 0,1 1,-1-1,0 1,-1 0,0 0,-1 1,0-1,0 1,-1 1,0-1,0 1,0 0,-1 1,0 0,-1 0,1 0,-1 1,0 1,-2-1,9 4,-1 0,1 0,0 0,0 0,-1 1,1-1,-1 1,1 0,-1-1,1 1,0 0,-1 0,1 1,-1-1,1 1,-1-1,1 1,0 0,-1-1,1 1,0 0,0 1,0-1,0 0,0 1,0-1,0 1,0 0,-12 13</inkml:trace>
  <inkml:trace contextRef="#ctx0" brushRef="#br0" timeOffset="333.77">857 459,'-1'5,"-4"22,1-1,2 1,1 0,0-1,2 1,3 13,15-90,48-262,-57 273,2 1,1 1,2 0,2 1,1 1,11-14,-29 47,1 1,-1-1,0 1,1-1,-1 1,1 0,0-1,-1 1,1 0,0-1,0 1,0 0,0 0,0 0,0 0,0 0,0 0,0 0,0 0,1 0,-1 1,0-1,1 1,-1-1,0 0,1 1,-1 0,1-1,-1 1,1 0,-1 0,1 0,-1 0,1 0,-1 0,0 0,1 1,-1-1,1 0,-1 1,1-1,-1 1,0 0,1-1,-1 1,0 0,0 0,0 0,1 0,3 18,-2 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02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0 227,'48'-5,"40"-6,15-6,3-1,-1-1,-9-2,-6 1,-10 1,-7 2,-8 0,-5 3,-8-1,-8 2,-1 3,-4 3,-9 3</inkml:trace>
  <inkml:trace contextRef="#ctx0" brushRef="#br0" timeOffset="2648.589">85 481,'57'-22,"225"-52,-166 38,-35 7,2 5,0 2,2 5,0 3,0 4,35 2,-95 8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12,'341'0,"-234"-12,-89 13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13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0,'24'5,"27"1,10 0,-1-1,-5-2,-8-1,-7 0,-10-2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1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368 345,'0'611,"0"-599</inkml:trace>
  <inkml:trace contextRef="#ctx0" brushRef="#br0" timeOffset="349.294">1 288,'67'10,"27"3,7-1,-4-2,-14-3,-11-3,-13-2,-12-1,-9-1,-1 0,-3-1,-1 1,-8-6,-2 0,-1-1,-3 7,-6 8,-5 2</inkml:trace>
  <inkml:trace contextRef="#ctx0" brushRef="#br0" timeOffset="602.124">85 966,'34'9,"44"-6,14-3,1-3,-6-4,-13-2,-14 1,-7 2,-9 1,-6 3,-6 1,-7 0</inkml:trace>
  <inkml:trace contextRef="#ctx0" brushRef="#br0" timeOffset="1150.035">989 1022,'1'74,"-14"167,7-217,0-23,6-21,4-1,1-1,1 0,1 1,1 0,0 1,2 0,0 0,1 1,3-3,-2 3,1 0,0 1,1 0,2 1,-1 1,2 0,0 1,1 1,0 0,1 2,1 0,11-4,-15 9,-11 3,0 1,0-1,1 1,-1 0,1 1,0 0,0 0,0 0,0 0,0 1,0 0,1 0,-1 1,0 0,0 0,1 0,-1 1,0 0,0 0,1 0,-1 1,0 0,-1 0,1 1,0 0,-1 0,2 1,-5-2,0 1,-1-1,1 1,-1 0,0 0,0 0,0 0,0 0,0 0,-1 0,1 0,-1 0,0 0,0 0,0 0,0 0,-1 0,1 0,-1 0,1 0,-1 0,0 0,-1 0,1 0,0-1,-1 1,1 0,-1-1,0 1,0-1,0 0,0 1,0-1,-1 0,1 0,-2 0,-99 54,14-45,64-11</inkml:trace>
  <inkml:trace contextRef="#ctx0" brushRef="#br0" timeOffset="1835.249">2174 486,'-89'134,"71"-102,-1-1,-2 0,-1-2,-1 0,-4 1,11-17,1-1,-2-1,0 0,0-1,-1-1,0-1,0 0,-1-1,-14 2,29-7,-1-1,0 0,1 0,-1 0,0-1,0 0,1 0,-1 0,0 0,0-1,1 0,-1 0,1 0,-1 0,1-1,-1 0,1 0,0 0,-1 0,1-1,0 1,1-1,-1 0,1-1,-1 1,1 0,0-1,0 0,0 0,1 0,-1 0,1 0,0 0,0-1,0-1,-1-1,1-1,0 1,0-1,0 0,1 0,0 0,1 0,0 0,0 0,1 0,0 0,0 0,1 0,0 1,0-1,1 1,0-1,0 1,0 0,6-7,-8 11,1-1,0 1,0 0,0-1,1 1,-1 0,1 0,-1 1,1-1,0 1,0-1,0 1,1 0,-1 0,0 0,1 1,-1-1,1 1,0 0,-1 0,1 0,0 0,0 1,0-1,-1 1,1 0,0 0,0 1,0-1,0 1,-1 0,2 0,11 7,-1 0,-1 0,0 2,0-1,0 2,-2 0,9 9,3 1,1 3,2-1,1-2,1 0,0-2,1-1,1-2,1-1,0-1,13 2,-21-8,-21-6,0 0,0-1,0 1,0-1,1 0,-1 0,0 0,0 0,1 0,-1-1,1 1,-1-1,0 0,1 0,-1 0,1-1,-1 1,0-1,1 0,-1 0,0 0,0 0,0 0,0-1,0 0,0 1,0-1,0 0,0 0,-1-1,1 0,8-14</inkml:trace>
  <inkml:trace contextRef="#ctx0" brushRef="#br0" timeOffset="2219.949">1722 261,'340'0,"-289"-6,-50 5,0 1,0 0,0 0,0-1,-1 1,1-1,0 1,0-1,0 1,-1-1,1 1,0-1,-1 0,1 0,0 1,-1-1,1 0,-1 0,1 1,-1-1,0 0,1 0,-1 0,0 0,0 0,1 0,-1 0,0 0,0 0,0 1,0-1,0 0,0 0,0 0,-1 0,1 0,0 0,0 0,-1 0,1 0,-1 1,1-1,-1 0,1 0,-1 0,1 1,-1-1,0 0,1 1,-1-1,0 0,-61-46,56 44,0 0,0 0,0 0,1-1,0 0,-1 0,1 0,1-1,-1 0,1 0,0 0,0 0,-2-5,4 6,0-1,0 0,1 0,0 0,0 0,0 0,1 0,0 0,0 0,0 0,0 0,1 0,0 0,0 1,0-1,2-4,3-9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06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529 457,'45'-22,"0"2,1 2,1 2,1 3,0 1,1 2,-43 9,-2 0,0 0,0 0,0 0,0 1,0-1,0 1,1 0,-1 0,0 1,0-1,0 1,0 0,0 0,0 0,0 0,-1 1,4 1,-24 26,-16-5,-1-2,-1-1,-1-2,0-2,-2-1,0-1,-37 8,-334 85,409-108,1 1,-1-1,1 1,0-1,-1 1,1-1,-1 1,0-1,1 1,-1 0,1-1,-1 1,0-1,1 1,-1 0,0 0,0-1,0 1,1 0,-1-1,0 1,0 0,0 0,0-1,0 1,0 0,-1-1,1 1,0 0,0 0,0-1,-1 1,1 0,0-1,-1 1,1-1,0 1,-1 0,1-1,-1 1,1-1,-1 1,1-1,-1 1,0-1,1 1,-1-1,1 0,-1 1,0-1,1 0,-1 0,0 0,0 1,1-1,-1 0,0 0,1 0,-1 0,0 0,0 0,1 0,-1 0,0 0,0-1,1 1,-1 0,0 0,1-1,-1 1,34 10,1-2,0 0,0-3,1 0,0-3,-1-1,1-1,16-3,127 5,-177-3,0 1,0 0,0 0,1 0,-1 0,0 0,0 0,0 0,1 0,-1 1,0-1,0 0,0 1,0-1,0 1,0-1,1 1,-1-1,0 1,-1 0,1-1,0 1,0 0,0 0,0 0,-1 0,1 0,0 0,-1 0,1 0,0 0,-1 0,0 0,1 0,-1 0,0 1,1-1,-1 0,0 0,0 0,0 1,0-1,0 0,0 0,-1 0,1 0,0 1,0-1,-1 0,1 0,-1 0,1 0,-1 0,1 0,-1 0,-1 1,-5 8,-1 0,-1-1,0 0,0-1,-1 0,1 0,-2-1,1 0,-1-1,-1 0,-16 12,-466 302,434-263,58-55,1-1,0 1,0 0,0 0,0-1,0 1,0 0,0 0,1 0,-1 0,1 0,-1 0,1 0,0 0,0 0,-1 0,2 0,-1 0,0 0,0 0,1 0,-1 0,1 0,-1 0,1 0,0-1,0 1,0 0,0 0,0-1,0 1,0 0,1-1,-1 1,0-1,1 0,-1 1,2 0,8 2,0 1,-1-1,2-1,-1 0,0-1,1 0,-1 0,1-2,-1 1,1-1,0-1,-1 0,1-1,-1 0,1 0,-1-2,0 1,10-6,291-109,-241 95,-53 18</inkml:trace>
  <inkml:trace contextRef="#ctx0" brushRef="#br0" timeOffset="722.013">783 1304,'273'-336,"-64"51,-208 284,23-33,-24 34,0-1,1 1,-1-1,1 1,-1-1,1 1,-1 0,1-1,-1 1,1 0,-1-1,1 1,-1 0,1 0,-1-1,1 1,0 0,-1 0,1 0,-1 0,1 0,0 0,-1 0,1 0,0 0,-1 0,1 0,-1 0,1 1,0-1,-1 0,1 0,-1 1,1-1,-1 0,1 1,-1-1,1 0,-1 1,1-1,-1 1,0-1,1 1,-1-1,0 1,1-1,-1 1,0-1,1 1,-1 0,0-1,0 1,0-1,0 1,0 0,1-1,-1 1,0-1,-1 1,1 0,0-1,2 12,0 0,-2 0,1-1,-1 1,-1 0,0 0,-1-1,0 1,-1 0,-1 2,-8 48,9 137,3-196,-1 0,1 1,1-1,-1 0,0 0,1 0,0 0,0 0,0 0,0 0,0 0,0 0,1 0,-1 0,1 0,0-1,0 1,0-1,0 0,0 1,1-1,-1 0,1 0,-1 0,1-1,0 1,0-1,0 1,0-1,0 0,0 0,0 0,0-1,0 1,0-1,0 1,1-1,-1 0,0-1,0 1,0 0,1-1,-1 0,0 1,0-1,0-1,0 1,0 0,0-1,13-9,-2 0,1-1,-2 0,1-1,-2-1,0 0,-1-1,0 0,-1-1,0 0,5-15,12-14,163-299,-122 256,-67 87,0 1,0 0,1 0,-1 0,0 0,0 1,0-1,0 0,0 0,0 0,0 1,0-1,0 1,0-1,-1 1,1-1,0 1,0-1,0 1,0 0,-1-1,1 1,0 0,-1 0,1 0,0 0,-1-1,1 1,-1 0,0 0,1 0,-1 0,0 0,1 0,-1 0,0 0,0 0,0 0,0 0,0 0,0 1,0-1,0 0,0 0,-1 0,1 0,0 0,-1 0,1 0,-1-1,1 1,-1 0,1 0,-1 0,0 0,0 0,-60 376,60-358,-1-6,1 0,0 0,1 0,0 0,1 0,1-1,0 1,1 0,0-1,1 1,0-1,5 8,27 8,-16-21</inkml:trace>
  <inkml:trace contextRef="#ctx0" brushRef="#br0" timeOffset="1170.022">2137 1021,'-17'73,"2"1,3 0,4 0,2 50,12-157,2 1,2 0,1 1,1-1,2 2,1 0,1 1,17-23,-24 36,2 1,-1 1,2 0,-1 0,2 1,0 1,1 0,0 1,0 0,1 1,1 1,0 0,0 1,0 1,1 0,0 1,1 1,-1 1,16-2,-29 7,0 0,0 0,0 0,0 0,0 1,-1 0,1 0,0 0,-1 0,1 0,-1 1,0-1,1 1,-1 0,-1 0,1 0,0 1,-1-1,1 1,-1-1,0 1,-1 0,1-1,0 1,-1 0,0 0,0 0,0 1,-1-1,1 0,-1 0,0 0,0 0,0 1,-1-1,0 0,1 0,-1 0,-1 0,1 0,-1 0,1 0,-1-1,0 1,0 0,-1 0,-1 2,0 0,0-1,-1 0,1 1,-1-1,0-1,-1 1,1-1,-1 0,0 0,0-1,0 1,0-1,-1-1,1 1,-1-1,1 0,-1-1,0 1,0-2,0 1,0-1,0 1,0-2,0 1,0-1,-4-1,-18-27,21 11</inkml:trace>
  <inkml:trace contextRef="#ctx0" brushRef="#br0" timeOffset="5792.116">1235 288,'282'-11,"90"-53,-329 56,-57 5,0-1,0 0,0-1,1 0,-1-2,1 1,1-1,-1-1,1 0,1-1,-4-3,10 8,-2 0,1 0,-1 0,1-1,-1 0,1 0,1-1,-1 0,1 0,0 0,0 0,1-1,0 0,0 0,1 0,0 0,-3-8,5-1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36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686 510,'-34'-51,"33"51,1 0,-1 0,0 0,0 0,0 0,0 0,0 0,1 0,-1 1,0-1,0 0,0 0,1 1,-1-1,0 1,0-1,1 1,-1-1,0 1,1-1,-1 1,1 0,-1-1,0 1,1 0,0-1,-1 1,1 0,-1 0,1-1,0 1,0 0,-1 0,1 0,0 0,0-1,0 1,0 0,0 0,0 0,0 0,0 0,0-1,0 1,1 0,-1 0,0 0,-14 190,-40 239,-98 185,96-309,54-289,1 1,0-1,2 1,0-1,0 0,2 1,3 12,14 102,-17-129,-1 0,1-1,1 0,-1 0,0 1,0-2,1 1,-1 0,1-1,0 1,-1-1,1 0,0-1,0 1,0 0,-1-1,1 0,0 0,0 0,0-1,0 1,0-1,-1 0,1 0,0 0,-1 0,1-1,1-1,21-1,204-15,-11 4,-93 12,59-22,116-6,-78 20,95-8,-70-6,29 13,-116-2,1 7,57 10,-42-1,1311-2,-1273 28,38-57,-27 0,536 30,317-1,-752-27,141 14,151-5,-162-9,268 27,-335-30,-24 32,-361-1,0 0,0-1,0 1,1-1,-1 0,0-1,0 1,0-1,1 0,-1 0,0-1,0 1,-1-1,1 0,0-1,0 1,-1-1,0 0,1 0,-1 0,0 0,-1-1,1 0,0 0,-1 0,0 0,0 0,0-1,-1 1,1-1,-1 0,0 0,0-3,1-20,-2-1,-1 0,-2 0,-1 1,-1-1,-1 1,-4-10,0-9,-22-122,4-1,28-54,10 159,-8 55,0 1,-1-1,-1 0,1 0,-2 0,1 0,-2 0,1 0,-1 0,-1 0,0-2,-28-226,23 193,2-1,2 1,2-1,2-11,-4-100,1 140,-1 0,0 0,-2 0,0 0,-1 1,0 0,-2 0,0 1,0-1,-1 2,-1-1,-7-6,12 17,0 0,0 0,-1 0,1 1,-1 0,0 0,0 0,0 1,-1 0,1 0,0 0,-1 1,1 0,-1 0,0 1,1 0,-1 0,1 0,-1 1,0 0,1 1,0-1,-1 1,1 0,0 1,-1 0,-45 7,-159 23,-120-22,-88 8,44 8,-97-17,48 9,-10 6,-65 2,-209 4,-426-31,593 28,255-28,-231 11,-135 24,-94 22,-4-18,116-10,-565-30,1088-16,103 28,15-1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2:42.2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306 441,'31'329,"-17"-225,-12-37,-3-1,-2 1,-4-1,-2 0,-4-1,-2 0,-16 41,26-89,-74 294,-24 224,68-267,7-27,6-122,22-118,0 0,-1 0,1 0,0 0,0 0,0 0,0 0,0 0,0 0,0 0,0 0,0 0,0 0,1 0,-1 0,0 0,1 0,-1 0,1 0,-1 0,1 0,-1 0,1-1,-1 1,1 0,0 0,0-1,-1 1,1 0,0-1,0 1,0-1,0 1,0-1,-1 1,1-1,0 0,0 0,0 1,0-1,0 0,0 0,0 0,0 0,0 0,1 0,-1 0,0 0,0 0,0-1,54-21,-42 15,46-15,1 2,1 3,0 2,1 4,0 2,51-1,80-13,300-20,-11 21,36-12,357-42,-203 17,-281 40,-9-7,-79 15,53-24,-57 12,86-11,-62 6,-73-12,-132 19,1 4,1 6,23 4,108-20,-53-1,-1-1,-193 30,-1-1,0 0,0 1,0-1,1 0,-1-1,0 1,0-1,0 1,0-1,0 0,0 0,0 0,0-1,0 1,0-1,-1 0,1 1,0-1,-1 0,0 0,1-1,-1 1,0-1,0 1,0-1,-1 1,1-1,-1 0,1 0,-1 0,0 0,0 0,0 0,0 0,-1 0,1 0,-1 0,0-1,0 1,0 0,-1-2,-29-168,0-26,2-38,1 39,-49-129,63 265,-50-175,16 58,0-3,-19-26,52 167,14 36,-1 1,0-1,0 1,0-1,0 1,-1-1,0 1,0 0,0 0,0 0,0 0,-1 0,0 0,0 1,0-1,0 1,-1 0,1 0,-1 0,0 1,1-1,-1 1,-1 0,1 0,0 0,-1 0,-102 22,45-3,-267 40,-233 7,191-36,-7 0,-400 41,157-5,-180 26,246-31,93-29,98-2,1 28,170-29,-42 4,10-4,83 0,30-26,-86 10,12 8,436-38,-191 14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3:25.9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0 881,'7'15,"0"-1,1 1,0-1,1-1,1 0,0 0,1-1,0 0,1-1,0 0,1-1,0 0,0-1,1-1,0 0,1-1,0 0,0-1,1-1,-1-1,1 0,0 0,0-2,0 0,0-1,1-1,3 0,17-6,0-2,0-1,-1-2,0-1,-1-2,-1-2,0 0,-1-3,-1-1,-1-1,-1-1,-1-2,-1-1,-1-1,11-15,18-24,-2-3,-4-2,-3-2,-3-3,-3-1,12-39,66-151,-119 265,-1 1,1 0,0-1,0 1,0-1,0 1,0-1,0 1,0-1,0 1,0 0,1-1,-1 1,0-1,0 1,0 0,0-1,1 1,-1-1,0 1,0 0,1-1,-1 1,0 0,1-1,-1 1,0 0,1-1,-1 1,0 0,1 0,-1 0,0-1,1 1,-1 0,1 0,-1 0,1 0,-1 0,0 0,1 0,-1 0,1 0,-1 0,1 0,-1 0,1 0,-1 0,0 0,1 0,-1 0,1 1,-1-1,0 0,1 0,-1 0,1 1,-1-1,0 0,1 1,-1-1,0 0,0 1,1-1,-1 0,0 1,0-1,5 35,-4 62,-5 1,-3-1,-5 0,-4-1,-27 88,39-164,-1 1,0-1,-2 0,0 0,-2-1,0 0,-1 0,-1-1,0 0,-2-1,0 0,0-1,-2-1,0 0,-1-1,0-1,-1 0,-13 7,1-8,-1 0,0-2,-1-1,0-2,0-1,0-1,-1-2,0-1,-11-2,17 0</inkml:trace>
  <inkml:trace contextRef="#ctx0" brushRef="#br0" timeOffset="316.282">1778 543,'-40'30,"2"2,1 1,2 2,1 2,1 0,-19 33,47-65,1 0,0 0,0 0,1 0,-1 1,1-1,0 1,1 0,0 0,-1 0,2 0,-1 0,1 1,0-1,0 0,1 1,0-1,0 1,0-1,1 0,0 1,0-1,1 0,-1 0,1 1,1-1,-1-1,1 1,0 0,2 1,4 0,0 0,1-2,0 1,0-1,0 0,1-1,-1 0,1-1,0 0,0-1,0 0,1-1,-1 0,0 0,1-2,-1 1,0-1,0-1,0 0,0 0,0-2,0 1,0-1,-1-1,0 1,7-6,-4 5,0 0,-1-1,0 0,-1-1,1-1,-2 0,1 0,-1-1,0 0,0-1,-1 0,-1 0,0-1,0 0,-1-1,0 0,-1 0,-1 0,0-1,1-4,-4 10,-1 0,1-1,-2 1,1-1,-1 0,0 1,0-1,-1 1,0-1,0 1,-1-1,0 1,-1 0,1 0,-1 0,-1 0,1 0,-1 1,0 0,-1-1,1 2,-1-1,0 0,-1 1,0 0,0 0,-65-35,35 25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3:28.9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960 458,'-17'194,"-6"20,12-135,-22 84,23-145,2-6</inkml:trace>
  <inkml:trace contextRef="#ctx0" brushRef="#br0" timeOffset="352.972">593 486,'376'-29,"-99"31,-216 19,-49-10</inkml:trace>
  <inkml:trace contextRef="#ctx0" brushRef="#br0" timeOffset="666.1">480 1220,'38'-5,"28"-1,6-5,2-1,-8-2,-9 1,-11 2,-8 3,-5 4,-4-4,-2 1,-1 1,0 1,1 2,-5 2</inkml:trace>
  <inkml:trace contextRef="#ctx0" brushRef="#br0" timeOffset="2202.178">706 175,'38'-4,"28"-8,6 0,-3 1,-9 2,-10 4,-9 1,-11 8,-6 2,-6 0</inkml:trace>
  <inkml:trace contextRef="#ctx0" brushRef="#br0" timeOffset="11082.962">2117 880,'26'-38,"-19"30,-17 27,-116 132,105-130,-2-1,0-1,-2-1,1-1,-2-1,0-2,-1 0,-1-2,-14 4,27-11,0 0,-1-1,1 0,-1-2,0 0,0 0,0-2,0 0,-12-1,24-1,1 1,-1-1,1 0,-1 1,1-1,0-1,-1 1,1 0,0-1,1 0,-1 0,0 0,1 0,0 0,-1 0,1 0,1-1,-1 1,0-1,1 0,0 1,0-1,0 0,0 0,0 0,1 0,0 1,0-1,0 0,0 0,1 0,-1 0,1 0,0 0,0 1,0-1,1 0,-1 1,1-1,0 1,0 0,0-1,1 1,-1 0,2-1,3-8,0 0,2 1,-1 0,1 0,1 1,0 0,0 1,1 0,0 0,7-3,-13 11,0 0,-1 1,1-1,0 1,0 0,0 1,0-1,0 1,-1 0,1 0,0 0,-1 1,1-1,0 1,-1 1,0-1,0 0,0 1,0 0,0 0,0 0,0 0,-1 1,0 0,2 2,22 15,142 99,-27-25,-130-88</inkml:trace>
  <inkml:trace contextRef="#ctx0" brushRef="#br0" timeOffset="11751.924">1411 626,'50'-8,"0"1,0 3,0 2,1 2,-1 2,21 5,-50-3,92 0,-112-4,-1-1,1 0,0 0,-1 1,1-1,0 0,-1 0,1 0,-1 0,0 0,1 0,-1 0,0 0,1 0,-1 0,0 0,0 0,0 0,0 0,0 0,0 0,0 0,0 0,-1 0,1 0,0 0,-1 0,1 0,0 0,-1 1,1-1,-1 0,0 0,1 0,-1 0,1 1,-1-1,0 0,0 1,0-1,1 0,-1 1,0-1,0 1,0-1,0 1,0 0,0-1,0 1,0 0,0 0,0-1,0 1,0 0,0 0,0 0,-3-2,-10-9,-2 1,1-1,0 0,1-1,0-1,1 0,0-1,1 0,-8-14,12 10</inkml:trace>
  <inkml:trace contextRef="#ctx0" brushRef="#br0" timeOffset="18287.762">2512 966,'454'0,"-382"-12,-54 6</inkml:trace>
  <inkml:trace contextRef="#ctx0" brushRef="#br0" timeOffset="18552.049">2794 712,'-4'38,"-8"27,0 8,1-4,3-9,2-10,3-9,1-6,2-5,0-2,0-6</inkml:trace>
  <inkml:trace contextRef="#ctx0" brushRef="#br0" timeOffset="19136.628">3302 768,'-29'478,"33"-528,2 0,2 0,3 1,1 0,3 1,1 1,8-12,-8 20,1 0,2 1,1 1,2 0,2 2,1 1,9-8,4 13,-37 29,0 0,0-1,-1 1,1 0,0 0,0 0,0 0,0 0,0 0,0 0,0 0,0 0,0 0,0 1,0-1,0 0,0 1,0-1,-1 1,1-1,0 1,0-1,0 1,-1 0,1-1,0 1,-1 0,1-1,0 1,-1 0,1 0,-1 0,1-1,-1 1,0 0,1 0,-1 0,0 0,0 0,1 0,-1 0,0 0,0 0,0 0,0 0,0 0,-1 0,7 165,0-147</inkml:trace>
  <inkml:trace contextRef="#ctx0" brushRef="#br0" timeOffset="19758.124">3866 880,'-15'8,"0"0,0 1,0 0,1 1,0 1,1 1,1-1,-1 2,2 0,0 0,0 1,2 0,-1 1,2 0,0 1,1 0,0 0,2 0,0 1,0-1,2 1,-1 8,2-18,1 0,0 0,0 1,1-1,0 0,0 1,1-1,0 0,0 0,0 1,1-1,0 0,1 0,-1-1,1 1,1-1,-1 1,1-1,0 0,1 0,-1 0,1-1,0 0,1 0,-1 0,1 0,0-1,0 0,0-1,6 4,-5-6,-1 1,0-1,1 1,-1-2,1 1,-1-1,1 0,-1 0,1-1,-1 0,0 0,1 0,-1-1,0 0,0 0,0-1,0 0,0 0,0 0,-1-1,0 1,0-1,0-1,0 1,0-1,-1 1,0-1,0-1,0 1,-1 0,1-1,0-3,0 2,0 1,0-1,-1 0,0 0,0 0,-1 0,1 0,-2-1,1 1,-1-1,0 0,-1 1,0-1,0 1,0-1,-1 0,0 1,-1-1,0 1,0 0,-1-1,1 1,-1 0,-1 0,0 1,1-1,-2 1,-1-2,7 8,-1 0,0 0,1 0,-1 0,0-1,1 1,-1 0,0 0,1 0,-1 0,0-1,0 1,1 0,-1 0,0 0,0-1,1 1,-1 0,0-1,0 1,0 0,1-1,-1 1,0 0,0 0,0-1,0 1,0-1,0 1,0 0,0-1,0 1,0 0,0-1,0 1,0 0,0-1,0 1,0 0,0-1,0 1,0 0,-1-1,1 1,0 0,0-1,0 1,-1 0,1 0,0-1,0 1,0 0,-1 0,1 0,0-1,-1 1,1 0,0 0,-1 0,1 0,0-1,-1 1,1 0,0 0,-1 0,1 0,0 0,32 9,-16-4,-6-2,0-1,1-1,-1 1,1-2,0 1,-1-2,1 1,-1-2,1 1,-1-1,1-1,-1 0,0 0,0-1,4-2,1-5</inkml:trace>
  <inkml:trace contextRef="#ctx0" brushRef="#br0" timeOffset="20524.029">4319 993,'-19'24,"-17"23,-1 7,5 0,4-4,5-7,4-5,3-4,1-4,2-1,4-2,-1 0,0 0,-2-4,0-2,3-4</inkml:trace>
  <inkml:trace contextRef="#ctx0" brushRef="#br0" timeOffset="21060.47">4460 1304,'-100'327,"81"-281,18-46,0 0,1 0,-1 0,0 0,1-1,-1 1,0 0,0 0,1-1,-1 1,0 0,1-1,-1 1,1 0,-1-1,0 1,1-1,-1 1,1-1,-1 1,1-1,-1 0,1 1,0-1,-1 0,1 1,0-1,-1 0,1 1,0-1,0 0,0 1,0-1,-1 0,1 0,0 1,0-1,1 0,-1 0,0 1,0-1,0 0,0 1,1-1,-1 0,0 0,0 1,1-1,-1 0,6-26,0 0,2 0,1 0,1 1,1 1,1 0,1 0,1 1,2 1,0 0,1 1,2 1,0 1,11-9,5-7,-29 27,1 0,1 0,0 1,0 0,0 0,1 1,0 0,1 1,0 0,-1 0,2 1,-1 1,1-1,-1 2,1-1,0 2,9-2,-18 4,1 0,-1 0,1 1,-1-1,1 1,-1-1,1 1,-1 0,0 0,1 0,-1 0,0 0,0 1,0-1,0 1,0-1,0 1,0 0,-1 0,1 0,-1 0,1 0,-1 0,0 0,1 0,-1 1,0-1,-1 0,1 1,0-1,-1 1,1-1,-1 1,0-1,0 1,0-1,0 1,0 0,-21 96,18-93,0 0,0-1,0 1,0-1,-1 1,0-1,0 0,0-1,-1 1,1-1,-1 0,0 0,-1 0,1-1,-1 0,1 0,-1 0,0-1,0 1,0-1,0-1,-1 1,1-1,0 0,-1-1,1 0,0 0,-1 0,1 0,0-1,-1 0,1-1,0 1,0-1,0-1,0 1,0-1,0 0,1 0,-6-4,-6-9,3 1</inkml:trace>
  <inkml:trace contextRef="#ctx0" brushRef="#br0" timeOffset="21821.002">3274 260,'7'-5,"1"1,-1 1,0-1,1 1,0 1,0 0,0 0,0 0,0 1,0 0,0 0,0 1,0 0,6 1,1-1,329 1,-341-1,-2 1,1-1,0 1,-1-1,1 1,0-1,0 0,0 1,-1-1,1 0,0 0,0 0,0-1,0 1,-1 0,1-1,0 1,0-1,-1 1,1-1,0 0,-1 0,1 0,-1 0,1 0,-1 0,1 0,-1 0,0-1,0 1,1 0,-1-1,0 1,0-1,0 0,-1 1,1-1,0 0,-1 1,1-1,-1 0,1 0,-1-1,-5-5,0 1,0-1,-1 1,0 0,0 0,-1 0,0 1,0 0,0 1,-1-1,0 1,0 1,-9-4,-24-18,-44-39,68 50</inkml:trace>
  <inkml:trace contextRef="#ctx0" brushRef="#br0" timeOffset="22522.398">5532 683,'-24'34,"-23"25,-7 7,0-2,5-8,10-8,8-7,3-7,3-8,4-4,2-1,0-4,2-1,-1-2,4 1,3-2</inkml:trace>
  <inkml:trace contextRef="#ctx0" brushRef="#br0" timeOffset="22777.767">5053 683,'14'19,"19"21,5 8,-1 1,0 2,-3-3,-2-5,-1-5,-7-4,-2-3,0-7,-4-2,0-1,2 1,-3-3</inkml:trace>
  <inkml:trace contextRef="#ctx0" brushRef="#br0" timeOffset="23510.295">5645 1247,'-4'-6,"0"-1,1 1,0-1,0 0,0 0,1 0,0 0,1-1,0 1,0-1,0 1,1-1,0 1,0 0,1-1,0 1,1-4,4-18,2 1,0 0,2 1,1 0,1 0,1 1,2 1,0 0,2 1,0 1,19-19,-14 18,51-42,-72 66,0-1,0 1,0-1,0 1,1 0,-1-1,0 1,0 0,0 0,1 0,-1 0,0 0,0 0,0 0,1 0,-1 1,0-1,0 0,0 1,0-1,1 1,-1-1,0 1,0 0,0-1,0 1,0 0,-1 0,1 0,0 0,0 0,0 0,-1 0,1 0,0 0,-1 0,1 0,-1 0,0 0,1 0,-1 0,0 1,1-1,-1 0,0 0,0 1,0-1,0 0,0 0,-1 1,-3 64,-4-29,1 0,3 1,1-1,1 1,4 36,-2-71,-1-1,1 0,0 0,0 0,-1 1,2-1,-1 0,0 0,0 1,1-1,-1 0,1 0,-1 0,1 1,0-1,0 0,0 0,0 0,1-1,-1 1,0 0,1 0,-1-1,1 1,0 0,-1-1,1 0,0 1,0-1,0 0,0 0,0 0,0 0,0-1,0 1,0 0,1-1,-1 0,0 1,0-1,1 0,-1 0,0 0,0 0,1-1,0 0,7-7,0 0,-1-1,0 0,0-1,-1 0,-1 0,0-1,0 0,-1 0,3-8,9-13,105-140,-121 168,5-5,-1 0,2 0,-1 0,2 1,-1 0,1 0,0 1,0 0,1 1,0 0,4-2,-12 8,0 0,-1 0,1-1,0 1,-1 0,1 1,0-1,0 0,-1 0,1 1,0-1,-1 1,1-1,-1 1,1 0,-1 0,1 0,-1 0,1 0,-1 0,0 0,1 0,-1 0,0 1,0-1,0 0,0 1,0-1,0 1,-1-1,1 1,0 0,-1-1,1 1,-1 0,1-1,-1 1,0 0,0 0,6 76,-6-71,2 134,4-123</inkml:trace>
  <inkml:trace contextRef="#ctx0" brushRef="#br0" timeOffset="24055.785">6972 683,'-25'9,"1"1,0 2,1 0,1 1,0 1,1 2,0 0,1 1,1 0,1 2,0 1,2 0,-6 9,20-27,0 2,-1-1,1 0,0 0,1 1,-1-1,1 1,-1-1,1 1,0 0,0-1,1 1,-1 0,1 0,0 0,0 0,0-1,0 1,1 0,-1 0,1 0,0-1,0 1,1 0,-1-1,1 1,-1-1,1 0,0 1,1-1,-1 0,1 0,-1 0,1-1,0 1,0-1,0 1,0-1,0 0,0 0,1 0,-1-1,1 1,3-1,0 1,0-2,0 1,-1-1,1 0,0 0,0-1,0 0,0 0,0 0,-1-1,1 0,-1-1,1 1,-1-1,0-1,0 1,0-1,3-2,101-91,-105 91,98-107,-103 112,1 0,-1 1,1-1,-1 0,1 0,0 1,-1-1,1 1,0-1,-1 0,1 1,0 0,0-1,-1 1,1-1,0 1,0 0,0-1,0 1,0 0,-1 0,1 0,0 0,0 0,0 0,0 0,0 0,0 0,0 0,0 0,-1 1,1-1,0 0,0 1,0-1,0 1,-1-1,1 0,0 1,-1 0,1-1,0 1,-1-1,1 1,0 0,-1 0,1-1,-1 1,1 0,-1 0,19 49,-15-39,1 4,1 0,0 0,1 0,0-1,1 0,1-1,1 0,-1 0,8 6,-13-16,-1 1,1 0,0-1,0 0,1 0,-1 0,1-1,-1 1,1-1,0 0,0 0,0-1,0 1,0-1,0-1,0 1,1 0,-1-1,0 0,0-1,0 1,1-1,-1 0,0 0,0 0,0-1,0 0,-1 0,1 0,4-3,9-7</inkml:trace>
  <inkml:trace contextRef="#ctx0" brushRef="#br0" timeOffset="24561.388">6576 429,'126'23,"1"-6,0-5,126-5,-253-8,-1 1,1-1,0 1,-1-1,1 1,0-1,0 1,0-1,0 1,0-1,-1 0,1 1,0-1,0 1,0-1,1 1,-1-1,0 1,0-1,0 0,0 1,0-1,1 1,-1-1,0 1,0-1,1 1,-1-1,0 1,1 0,-1-1,1 1,-1-1,0 1,1 0,-1-1,1 1,-1 0,1 0,-1-1,1 1,-1 0,1 0,-1 0,1 0,-1-1,1 1,0 0,-1 0,1 0,-1 0,1 0,-1 1,1-1,-1 0,1 0,0 0,-1 0,1 1,-1-1,1 0,-1 0,1 1,-1-1,-42-27,33 21,-140-87,133 81</inkml:trace>
  <inkml:trace contextRef="#ctx0" brushRef="#br0" timeOffset="24824.171">6548 34,'39'-4,"36"-3,10 1,0 1,-8 6,-10 3,-9 1,-12 5,-3 0,-4-2,-9-2</inkml:trace>
  <inkml:trace contextRef="#ctx0" brushRef="#br0" timeOffset="26372.964">8270 740,'56'17,"-31"-12,1-1,0-1,1-1,-1-2,0-1,0 0,0-2,22-6,149-21,-144 28,-53 6</inkml:trace>
  <inkml:trace contextRef="#ctx0" brushRef="#br0" timeOffset="26643.944">8354 993,'24'0,"27"0,10 0,4-4,-4-3,-8 1,-3 2,-6 0,-5 2,-4 1,-4 0,-7 1</inkml:trace>
  <inkml:trace contextRef="#ctx0" brushRef="#br0" timeOffset="28675.95">9765 514,'1'62,"-13"165,-23 22,24-146,10-91</inkml:trace>
  <inkml:trace contextRef="#ctx0" brushRef="#br0" timeOffset="29089.274">9342 570,'484'-27,"-228"-1,-251 27,-1 0,0 1,1 0,-1 0,1 0,-1 1,0-1,1 1,-1 0,0 0,0 1,1-1,-1 1,0 0,-1 0,1 0,0 1,-1-1,1 1,-1 0,0 0,1 0,1 3,3 11</inkml:trace>
  <inkml:trace contextRef="#ctx0" brushRef="#br0" timeOffset="29462.042">9427 1220,'311'-17,"113"6,-340-1,-60 6</inkml:trace>
  <inkml:trace contextRef="#ctx0" brushRef="#br0" timeOffset="30124.174">10527 1163,'-5'34,"3"20,3 6,0-2,0-7,1-6,-1-12</inkml:trace>
  <inkml:trace contextRef="#ctx0" brushRef="#br0" timeOffset="30489.563">10556 1192,'26'-21,"1"1,1 1,1 2,1 1,0 1,1 2,1 0,10 0,-40 12,-1 0,1 0,0 1,0-1,0 0,0 1,-1 0,1-1,0 1,0 0,0 0,0 0,0 0,0 0,0 1,0-1,-1 0,1 1,0 0,0-1,0 1,-1 0,1 0,0 0,-1 0,1 0,-1 0,1 1,-1-1,0 0,1 1,-1-1,0 1,0-1,0 1,0 0,0 0,0-1,-1 1,1 0,-1 0,1 0,-1-1,0 1,1 0,-1 0,0 0,0 0,0 0,-1 0,1 0,0 0,-1 1,-2 10,1 0,-2-1,0 1,0-1,-1 0,-1-1,0 1,0-1,-1 0,-4 4,8-11,1-1,-1 1,0-1,0 0,0 1,-1-2,1 1,-1 0,0-1,1 1,-1-1,0 0,0 0,-1-1,1 1,0-1,-1 0,1 0,0 0,-1-1,1 0,-1 0,1 0,-1 0,1-1,-1 1,1-1,0 0,-1 0,1-1,-2 0,-11-9,3-2</inkml:trace>
  <inkml:trace contextRef="#ctx0" brushRef="#br0" timeOffset="31725.963">11881 712,'-66'109,"-112"159,169-256,-1-1,-1 0,0-1,0 0,-1-1,0 0,0-1,-1 0,-1-1,1-1,-1 0,0 0,0-2,-1 1,1-2,-1 0,0-1,0-1,-4 0,16-1,0 0,0-1,1 1,-1-1,0 0,0 0,1 0,-1 0,1 0,-1 0,1-1,0 0,-1 1,1-1,0 0,0 0,0 0,0 0,0 0,1-1,-1 1,1 0,0-1,-1 1,1-1,0 0,0 1,1-1,-1 0,0 0,1 1,0-1,0 0,0-1,13-99,-11 91,2 1,0-1,0 1,1 0,0 0,1 0,0 1,1 0,0 0,1 0,0 1,0 0,1 1,0 0,1 0,-1 1,1 0,1 1,-1 0,7-2,-11 8,1 0,0 1,-1 0,1 0,-1 0,1 1,-1 0,0 0,0 1,0-1,0 1,0 1,-1-1,1 1,-1 0,0 0,0 1,0-1,-1 1,1 0,-1 0,0 2,40 33,-29-28,2-1,-1-1,1-1,0 0,1-1,0 0,1-2,10 3,-4-5</inkml:trace>
  <inkml:trace contextRef="#ctx0" brushRef="#br0" timeOffset="32558.946">11204 514,'568'0,"-561"1,-1-1,0 0,0 0,1-1,-1 0,0 0,0 0,0-1,0 0,0 0,0-1,4-2,-37-7,-48-11,54 12</inkml:trace>
  <inkml:trace contextRef="#ctx0" brushRef="#br0" timeOffset="33830.456">11826 542,'-5'-5,"-1"-6,-5-1,-6-4,-3 1,0 4</inkml:trace>
  <inkml:trace contextRef="#ctx0" brushRef="#br0" timeOffset="36842.024">1 1813,'125'-19,"1"6,0 5,96 7,-199 2,1267 36,727-72,2596-99,-2293 231,-1811-77,-457-20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1 263,'7'-14,"2"-5,1 1,1 0,1 1,0 0,1 0,0 1,2 1,0 1,0 0,4-2,-18 15,1 1,-1-1,0 0,0 1,0-1,0 1,0-1,1 1,-1-1,0 1,0 0,1 0,-1-1,0 1,1 0,-1 0,0 0,0 1,1-1,-1 0,0 0,1 1,-1-1,0 1,0-1,0 1,0-1,1 1,-1 0,0 0,0-1,0 1,0 0,0 0,-1 0,1 0,0 0,0 0,-1 0,1 1,20 56,-14-31,-6-23,0-1,0 1,0-1,1 1,-1-1,1 0,0 1,0-1,0 0,0 0,0 0,1-1,-1 1,1-1,0 1,0-1,0 0,0 0,0 0,0 0,1-1,-1 1,1-1,-1 0,1 0,-1 0,1 0,-1-1,1 0,0 1,-1-1,1 0,0-1,-1 1,1-1,0 0,-1 0,2 0,10-6,-1-1,0 0,0-1,0 0,-1-2,-1 1,0-1,0-1,-1 0,9-14,7-3,30-32,-46 47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0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1,'-5'43,"-2"33,1 14,1-4,2-11,0-15,2-11,1-11,5-6,1-3,1-8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0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26,'44'-5,"32"-1,14 0,-4 1,-16 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0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1,'-10'5,"0"1,0 0,1 1,-1 0,2 1,-1 0,1 0,0 1,1 0,0 0,-1 2,8-9,-1-1,0 0,1 0,-1 1,1-1,-1 0,1 0,0 1,-1-1,1 1,0-1,0 0,0 1,0-1,0 0,0 1,0-1,1 1,-1-1,0 0,1 0,-1 1,1-1,0 0,-1 0,1 1,0-1,0 0,-1 0,1 0,0 0,0 0,0 0,1 0,-1-1,0 1,0 0,0 0,0-1,1 1,61 18,-46-15,-15-4,0 0,0 0,1 0,-1 0,0 1,0-1,0 1,0-1,0 1,0 0,0 0,-1-1,1 2,0-1,0 0,-1 0,1 0,0 1,-1-1,0 1,1-1,-1 1,0 0,0-1,1 1,-1 0,-1 0,1 0,0 0,0 0,-1 0,1 0,-1 0,0 0,1 0,-1 0,0 0,0 0,-1 0,1 0,0 0,-1 0,1 0,-1 0,1 0,-1 0,0 0,0 0,0 0,0 0,0-1,0 1,-1 0,0 1,-86 62,67-54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3:36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650 668,'0'0,"2"64,-4 0,-2 0,-3 0,-2-1,-14 44,4-55,13-40,1 0,0 0,1 0,0 1,1-1,0 1,1 0,1 0,0 0,1 0,0 0,1 1,1-10,-1-1,1 1,0-1,0 0,1 1,-1-1,1 0,-1-1,1 1,0 0,0-1,0 0,0 1,1-1,-1 0,1-1,-1 1,1-1,0 1,-1-1,1 0,0-1,0 1,0-1,0 1,-1-1,1 0,0-1,1 1,121-14,-117 12,229-39,-218 44,-5 2</inkml:trace>
  <inkml:trace contextRef="#ctx0" brushRef="#br0" timeOffset="1">1587 668,'-3'0,"-1"1,1 0,0 0,0 0,0 0,0 0,0 1,1-1,-1 1,0 0,1-1,-1 1,1 1,-1-1,1 0,0 0,0 1,0 0,0-1,1 1,-1 0,1 0,-1 0,1 0,0 0,0 0,1 0,-1 0,1 0,-1 0,1 1,0 1,-19 421,-5-308,25-118,-1 0,1 0,-1-1,1 1,-1 0,1 0,-1 0,1 0,-1 0,1 0,-1 0,0 0,1 0,-1 1,1-1,-1 0,1 0,-1 0,1 0,-1 1,0-1,1 0,-1 0,1 1,-1-1,0 0,1 1,-1-1,0 0,0 1,1-1,-1 0,0 1,0-1,1 1,-1-1,0 1,0-1,0 1,0-1,0 0,0 1,0-1,0 1,0-1,0 1,0-1,0 1,0-1,28-35,-13 10</inkml:trace>
  <inkml:trace contextRef="#ctx0" brushRef="#br0" timeOffset="2">1834 643,'64'-62,"-57"58,17-9,0 1,1 2,0 0,1 1,0 1,0 2,1 1,0 1,0 1,0 1,14 2,-39 0,-1 0,1 0,0 1,0-1,-1 1,1-1,0 1,-1 0,1-1,-1 1,1 0,-1 0,1 0,-1 0,0 1,0-1,1 0,-1 1,0-1,0 0,0 1,0-1,-1 1,1 0,0-1,-1 1,1 0,-1-1,1 1,-1 0,0-1,0 1,1 0,-1 0,-1-1,1 1,0 0,0 0,-1-1,1 1,-1 1,-27 87,18-64,-109 523,100-519,15-35</inkml:trace>
  <inkml:trace contextRef="#ctx0" brushRef="#br0" timeOffset="3">1858 988,'4'0,"6"-4,5-1,5-1,7 2,7 1,6 1,5-3,8-1,2 1,1 1,-1 1,-1 1,-6 1,-7 1,-6 0,-5 0,-7 1</inkml:trace>
  <inkml:trace contextRef="#ctx0" brushRef="#br0" timeOffset="4">133 1704,'-87'22,"129"-9,16-6,1-2,0-3,0-2,0-3,21-6,19 2,991-123,-193 15,-719 106,-175 8,-1-1,1 1,-1 0,1-1,-1 1,0-1,1 0,-1 1,0-1,0 0,0-1,0 1,-1 0,1 0,-1-1,1 1,-1-1,0 1,0-1,0 0,0 1,0-1,-1 0,1 0,-1 0,0 1,0-1,0 0,0 0,0 0,0 0,-1 1,0-1,1 0,-1 1,0-1,0 0,-1 1,1-1,0 1,-1-1,0 1,-4-41,27-168,-58-129,1 77,10-88,27 344,0 1,0-1,-1 0,1 0,-2 0,1 0,-1 1,0-1,0 0,-1 0,0 1,0-1,0 1,-1 0,0 0,0 0,-1 0,0 0,0 0,0 1,-1 0,1 0,-1 0,0 1,-1-1,1 1,-1 1,0-1,-283 24,-222 2,-69 2,-235 25,526-19,176-14,118 68,14 160,6 84,-15 261,-11-437,-6-21,7-99,-4-23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1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33,'-33'33,"2"1,1 2,2 0,1 2,-11 23,13 3,24-62,1-1,-1 1,1-1,0 0,0 1,0-1,0 1,0-1,0 1,0-1,0 1,0-1,1 1,-1-1,1 1,-1-1,1 0,-1 1,1-1,0 0,0 1,0-1,0 0,0 0,0 0,0 0,0 0,0 0,0 0,0 0,1 0,-1-1,0 1,1 0,-1-1,0 1,1-1,-1 0,1 1,-1-1,1 0,8-1,0 0,-1-1,1 0,-1 0,1-1,-1 0,0-1,0 0,-1 0,1-1,-1-1,0 1,0-1,4-4,0 2,1 0,-1-1,-1 0,0-1,0 0,-1-1,0 0,-1-1,0 0,-1 0,-1-1,0 0,0 0,-1-1,-1 0,4-14,-9 23,0 1,-1-1,1 0,-1 0,0 1,0-1,-1 1,1-1,-1 1,0-1,0 1,0 0,-1 0,0 0,1 0,-1 0,-1 1,1-1,0 1,-1 0,0 0,0 0,0 1,0-1,0 1,0 0,-1 0,1 0,-1 1,1 0,-1-1,0 2,1-1,-1 0,0 1,-20-3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1,'-58'179,"-31"171,20-68,31-164,28-100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2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1 470,'148'-18,"-1"-5,30-15,-155 33,1 0,-1-2,1-1,-2 0,1-2,-2 0,1-1,-1-1,-1-1,0-1,-1-1,-1 0,0-2,-1 1,-1-2,0 0,-1-1,-1-1,-1 0,2-7,20-76,-68 168,-106 311,132-356,1-1,1 1,0 0,2 1,0-1,2 1,0 0,1 19,1-37,0-1,0 0,1 1,-1-1,1 0,-1 1,1-1,0 0,0 0,0 0,0 0,0 1,1-2,-1 1,1 0,-1 0,1 0,-1-1,1 1,0-1,0 1,0-1,0 0,0 0,0 1,0-2,1 1,-1 0,0 0,1-1,-1 1,0-1,1 0,-1 1,0-1,1-1,-1 1,0 0,2-1,90-30,-56 4,55-24,-91 51,-1-1,0 1,0 0,0 0,0-1,1 1,-1 0,0 0,0 0,1 0,-1 1,0-1,0 0,0 0,1 1,-1-1,0 0,0 1,0 0,0-1,0 1,0-1,0 1,0 0,0 0,0 0,0-1,-1 1,1 0,0 0,0 0,-1 0,1 0,-1 1,1-1,-1 0,1 0,-1 0,0 0,0 1,-3 56,0-10,4-47,-1 0,1 0,-1 0,1 0,-1 0,1 0,0 0,0 0,0 0,-1 0,1 0,0-1,0 1,0 0,0 0,0-1,0 1,1-1,-1 1,0-1,0 0,0 1,0-1,1 0,-1 0,0 0,0 0,0 0,1 0,-1 0,0 0,0 0,0 0,1-1,-1 1,0 0,0-1,0 1,0-1,14-6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28 291,'0'0,"28"-9,-1-1,0-1,-1-2,-1 0,0-2,0-1,11-10,-34 25,-1 0,1 0,-1 0,0 0,0 0,0-1,1 1,-1 0,0-1,0 1,-1 0,1-1,0 1,0-1,-1 1,1-1,-1 1,1-1,-1 0,0 1,0-1,1 0,-1 1,0-1,-1 0,1 1,0-1,0 0,-1 1,1-1,-1 1,1-1,-1 0,0 1,1 0,-1-1,0 1,0-1,0 1,0 0,0 0,-1-1,1 1,0 0,-1 0,1 0,0 0,-1 1,1-1,-1 0,1 1,-1-1,0 1,1-1,-1 1,1 0,-1-1,0 1,1 0,-2 0,-8 2,0-1,0 1,0 1,0 0,1 1,-1 0,1 0,0 1,0 0,0 1,1 1,0-1,0 1,0 1,1-1,0 1,1 1,0 0,0 0,1 0,0 1,1-1,-1 2,4-6,0 0,0 0,0 0,1 0,0 1,0-1,0 0,0 1,1-1,0 1,0-1,1 1,-1-1,1 0,0 1,1-1,-1 0,1 0,0 0,0 0,1 0,-1 0,1 0,0-1,1 0,-1 1,1-1,0 0,0-1,0 1,0-1,0 0,1 0,0 0,-1 0,1-1,0 0,0 0,1 0,-1-1,0 0,1 0,-1 0,0 0,1-1,-1 0,5 0,5-2,1 0,-1-2,0 1,0-2,0 0,0 0,-1-2,0 0,0 0,-1-1,0-1,8-7,26-14,-19 12,0 0,-1-2,-2-1,0-2,-1 0,-1-1,-2-1,0-2,2-5,-12 17,-7 12,-1-1,0 0,0 1,-1-1,1 0,-1 0,0-1,0 1,0 0,0-1,-1 1,0-1,0 1,0-1,0-4,-2 8,0 1,0-1,0 0,0 1,0-1,0 0,-1 1,1-1,0 1,0 0,0-1,-1 1,1 0,0 0,0 0,-1 0,1 0,0 0,-1 0,1 0,0 0,0 1,0-1,-1 1,1-1,0 1,0-1,0 1,0-1,0 1,0 0,0 0,0-1,0 1,0 0,0 0,0 0,0 1,-7 4,1 0,0 0,0 1,0-1,1 2,0-1,0 1,1 0,0 0,0 0,0 4,4-10,-1 1,1-1,0 1,1 0,-1 0,0-1,1 1,-1 0,1 0,0 0,0-1,0 1,0 0,0 0,1 0,0 0,-1-1,1 1,0 0,0-1,0 1,1-1,-1 1,1-1,-1 1,1-1,0 0,0 0,0 0,0 0,0 0,0 0,0-1,1 1,-1-1,1 1,-1-1,1 0,1 0,49 16,-47-16,0 0,0 0,0 0,0 1,0 0,0 0,0 0,-1 1,1-1,-1 1,1 1,-1-1,0 1,-1 0,1 0,-1 1,0-1,0 1,0 0,0 0,-1 0,0 0,2 4,-1 156,10-124,-2-29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0,'1'330,"28"-53,-35-95,-11-144,6-26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1 464,'549'-236,"-537"228,0 0,0 0,-1-1,0-1,-1 0,0 0,-1-1,0 0,0-1,-1 1,-1-2,0 1,3-8,6-8,-15 27,25-36,-25 36,-1 0,0 1,1-1,-1 1,1-1,-1 1,1-1,-1 1,1 0,-1-1,1 1,-1-1,1 1,0 0,-1 0,1-1,-1 1,1 0,0 0,-1 0,1 0,0 0,-1-1,1 1,0 0,-1 1,1-1,0 0,-1 0,1 0,0 0,-1 0,1 1,0-1,-1 0,1 1,-1-1,1 0,0 1,-1-1,1 1,-1-1,0 1,1-1,-1 1,1-1,-1 1,0-1,1 1,-1 0,0-1,1 1,-1-1,0 1,0 0,0-1,0 1,0 0,0-1,0 1,3 18,-1 0,-1 0,-1 0,0 0,-2-1,0 1,-1 0,-1-1,-1 1,0-1,-1 0,-3 2,6-10,-69 268,70-274,1-1,0 0,0 0,0 1,1-1,-1 0,1 1,0-1,0 1,0-1,0 1,0-1,1 0,0 1,-1-1,1 0,1 1,-1-1,0 0,1 0,-1 0,1 0,0 0,0 0,0-1,1 1,-1-1,1 1,-1-1,1 0,0 0,0 0,0 0,0-1,0 1,0-1,0 0,0 0,3 1,8-5,-1-1,0 0,-1-1,1 0,-1-1,0 0,0-1,-1-1,0 1,0-2,-1 0,0 0,9-11,16-11,124-87,-158 117,0 0,-1 1,1-1,0 0,0 0,0 0,-1 1,1-1,0 1,0-1,0 0,0 1,0 0,0-1,0 1,0-1,0 1,1 0,-1 0,0 0,0 0,0 0,0 0,0 0,0 0,0 0,0 0,0 1,1-1,-1 0,0 1,0-1,0 1,0-1,-1 1,1-1,0 1,0 0,0-1,0 1,0 0,-1 0,1 0,0 0,-1 0,1-1,-1 1,1 0,-1 0,1 0,-1 1,0-1,0 0,1 0,-1 0,0 0,0 1,-6 32,4-29,0 0,0 1,1 0,0-1,0 1,0 0,1-1,-1 1,2 0,-1-1,0 1,1 0,0 0,1-1,-1 1,1-1,0 0,0 1,1-1,0 0,0 0,0 0,3 3,11 5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0,'-8'5,"-19"10,0 1,1 2,0 1,2 0,0 2,1 1,2 1,-15 19,35-41,-1 1,1-1,0 0,0 1,0-1,-1 0,2 1,-1-1,0 1,0 0,0-1,1 1,-1 0,1-1,-1 1,1 0,0 0,0 0,-1-1,1 1,1 0,-1 0,0 0,0-1,1 1,-1 0,1-1,-1 1,1 0,0-1,0 1,-1 0,1-1,0 1,0-1,1 0,-1 1,0-1,0 0,1 0,-1 0,1 1,-1-2,1 1,-1 0,1 0,0 0,-1-1,1 1,0-1,0 1,-1-1,1 0,0 0,0 0,-1 1,1-2,0 1,0 0,0 0,18-4,-1 0,0-1,0-2,0 1,-1-2,0-1,11-7,5 0,124-70,-157 86,0-1,-1 1,1 0,0-1,-1 1,1 0,0-1,-1 1,1 0,0 0,0 0,-1 0,1 0,0 0,0 0,0 0,-1 0,1 0,0 0,0 0,-1 0,1 1,0-1,-1 0,1 1,0-1,-1 0,1 1,0-1,-1 1,1-1,-1 1,1-1,-1 1,1 0,-1-1,1 1,-1 0,0-1,1 1,-1 0,0-1,1 1,-1 0,0 0,0-1,0 1,0 0,0 0,0-1,0 1,0 0,0 0,1 52,-2-43,1 1,4 59,-4-68,0 0,1-1,-1 1,1 0,-1-1,1 1,0-1,0 1,0-1,-1 1,2-1,-1 1,0-1,0 0,0 0,1 0,-1 1,0-1,1-1,-1 1,1 0,-1 0,1 0,-1-1,1 1,0-1,-1 1,1-1,0 0,0 0,-1 0,1 1,0-2,-1 1,1 0,1 0,7-4,0-1,0 0,-1 0,0 0,0-1,0-1,-1 0,0 0,0 0,0-1,-1 0,-1 0,6-10,-3 7,-6 7,-5 2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82,'-84'85,"-105"124,177-210,20-21,112-109,-109 121,0 0,0 1,0 0,0 0,1 1,0 1,1 0,0 0,4 0,-14 8,0-1,1 1,-1 0,0 1,0-1,0 0,0 1,0 0,0 0,0 0,-1 0,1 0,-1 0,1 1,-1-1,0 1,0-1,0 1,0 0,-1 0,1 0,-1 0,0 0,0 1,0-1,0 0,0 0,-1 1,1-1,-1 0,0 1,0-1,0 2,5 17,3 5,-7-21,0 0,0 1,1-1,0 0,0 0,0 0,1 0,0 0,0 0,0-1,1 1,0-1,0 0,0 0,1-1,0 1,-1-1,2 0,-1 0,5 2,-4-6,-1-1,0 0,1-1,-1 1,0-1,0 0,0-1,-1 1,1-1,0 0,-1 0,0 0,1-1,-1 1,-1-1,1 0,0 0,-1 0,0-1,0 1,0-1,-1 0,0 0,0 0,0 0,12-17,-2-1,0-1,-2 0,0 0,-2-1,-1 0,-1-1,-1 1,-1-1,0-8,-4 10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9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8,'-12'-3,"-1"1,1 1,-1 0,0 1,0 0,1 1,-1 0,0 1,1 0,-1 1,1 1,0 0,0 1,0 0,1 0,0 2,-8 4,-15 14,2 1,0 2,2 1,1 1,-9 15,28-35,2 0,-1 0,1 1,1 0,0 1,1 0,0 0,1 0,0 1,0-1,2 1,0 0,0 1,1-1,1 0,0 1,1-1,0 0,1 1,1-1,0 0,1 1,0-1,1 1,-1-6,0 0,1 0,0 0,1 0,-1-1,1 0,1 0,-1 0,1 0,0-1,1 0,-1-1,1 1,1-1,-1 0,1-1,-1 0,1 0,0-1,1 0,-1 0,8 1,0-1,1 0,0-1,0-1,0-1,0 0,0-1,0-1,-1-1,1 0,0-1,6-3,-9 1,0-1,0-1,-1 0,0-1,0 0,-1-1,0 0,-1-1,0-1,4-5,-9 11,-1 0,0 0,-1-1,1 1,-1-1,0 0,-1 0,0 0,0-1,0 1,-1-1,0 1,-1-1,0 0,0 0,0 0,-1 0,0 0,-2-7,-1 11,-1 0,0 0,0 1,0-1,-1 1,1 0,-1 0,0 1,0-1,0 1,0 0,0 0,0 1,0-1,-1 1,1 1,0-1,-1 1,1-1,-1 2,1-1,-1 1,1-1,0 1,-1 1,1-1,1-1,1 0,-1 0,1 1,0-1,-1 1,1-1,-1 1,1 0,0 1,0-1,0 0,-1 1,1 0,1-1,-1 1,0 1,0-1,1 0,-1 1,1-1,0 1,0-1,0 1,0 0,0 0,0 0,1 0,0 1,-1-1,1 1,4-1,-1 0,1 0,0 0,0 0,0-1,0 1,1-1,-1 0,0 0,1 0,0 0,-1-1,1 0,0 1,0-1,0-1,0 1,0 0,0-1,0 0,0 0,0 0,0-1,0 1,1-1,1 1,29-1,1-2,-1-1,1-2,-2-2,1 0,-1-3,0-1,8-5,-21 9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0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789 223,'-1'1,"1"0,-1 0,0 0,0 0,0 0,0 0,0 0,0 0,0 0,0-1,0 1,0 0,-1-1,1 1,0-1,0 1,-1-1,1 1,0-1,-1 0,1 0,0 0,-1 0,1 0,0 0,-1 0,1 0,0-1,-1 1,1 0,0-1,0 1,-1-1,1 1,0-1,0 0,0 1,0-1,0 0,0 0,0 0,0 0,0 0,0 0,0 0,0 0,1 0,-1 0,1-1,-1 1,0 0,1 0,0-1,-1 1,1 0,0-1,0 1,0 0,0-1,0 1,0 0,0-1,0 1,0 0,1-1,-1 1,-6 20,1 2,0-1,2 1,0-1,2 1,0 0,1 0,1 0,1 0,-1 58,-39 345,8-299,30-126,1 0,-1 1,0-1,0 1,1-1,-1 0,0 1,0-1,0 1,0-1,0 0,0 1,0-1,0 0,0 1,0-1,0 1,-1-1,1 0,0 1,0-1,0 1,-1-1,1 1,0-1,-1 0,1 1,-1 0,1-1,0 1,-1-1,1 1,-1-1,1 1,-1 0,0-1,1 1,-1 0,1 0,-1-1,0 1,1 0,-1 0,1 0,-1 0,0 0,1 0,-1 0,0 0,1 0,-1 0,1 0,-1 0,0 0,1 1,-1-1,1 0,-1 0,0 1,1-1,-1 0,1 1,-1-1,1 0,-1 1,1-1,0 1,-1-1,1 1,-1-1,-2-17</inkml:trace>
  <inkml:trace contextRef="#ctx0" brushRef="#br0" timeOffset="309.982">0 470,'3'-5,"-1"1,1-1,0 1,0-1,1 1,-1 0,1 0,0 1,0-1,0 1,0 0,1 0,0 0,-1 1,1-1,0 1,0 0,0 1,0-1,3 1,461-129,163-52,-582 174,-52 12</inkml:trace>
  <inkml:trace contextRef="#ctx0" brushRef="#br0" timeOffset="930.574">1233 0,'1'81,"-47"406,17-184,28-302,1 1,0-1,0 1,0-1,0 1,0-1,0 1,0 0,0-1,1 1,-1-1,1 1,-1-1,1 1,-1-1,1 0,0 1,0-1,0 0,0 1,0-1,0 0,0 0,0 0,0 0,0 0,1 0,-1 0,0 0,1-1,-1 1,1 0,-1-1,1 1,-1-1,1 1,-1-1,1 0,-1 0,1 0,0 0,-1 0,1 0,-1 0,1 0,-1-1,1 1,-1-1,1 1,-1-1,1 1,-1-1,0 0,1 0,-1 0,0 0,1 0,-1 0,0 0,0 0,0 0,0 0,0-1,0 1,-1 0,1-1,0 1,-1-1,1 0,198-230,-199 231,1 0,-1 0,0 0,1 0,-1 0,1 0,-1 0,1 0,0 0,-1 0,1 1,0-1,-1 0,1 1,0-1,0 0,0 1,0-1,0 1,0-1,0 1,0 0,0-1,0 1,0 0,0 0,0 0,0-1,0 1,0 0,0 0,0 1,0-1,0 0,0 0,0 0,0 1,0-1,0 0,0 1,0-1,0 1,-1-1,1 1,0 0,0-1,0 1,-1 0,1 0,0-1,-1 1,1 0,0 0,-1 0,1 0,-1 0,0 0,1 0,-1 0,0 0,1 0,-1 0,0 0,0 0,0 0,-5 70,1-59,1 0,0 0,1 0,0 1,1-1,0 0,1 1,1-1,0 0,0 0,1 1,1-1,0 0,1-1,0 1,1 0,1 2,3-8,-2-6</inkml:trace>
  <inkml:trace contextRef="#ctx0" brushRef="#br0" timeOffset="1762.426">1702 667,'-2'10,"1"-1,0 1,0 0,0 0,2 0,-1 0,1 0,0 0,1 0,1-1,-1 1,1 0,1-1,0 0,0 0,1 0,0-1,0 1,1-1,0 0,1-1,-1 1,2-1,-1-1,1 1,7 3,-12-9,1-1,0 0,0 0,0-1,-1 1,1-1,0 1,0-1,-1-1,1 1,-1 0,1-1,-1 0,1 1,-1-1,0-1,0 1,0 0,0-1,-1 0,1 1,-1-1,1 0,-1 0,0-1,0 1,0 0,-1-1,1 1,-1-1,1 0,35-117,-38 136,0-1,1 1,0-1,1 1,1 0,0-1,1 0,1 1,0-1,4 7,-7-17,1 0,-1 0,1 0,-1-1,1 1,0-1,0 1,1-1,-1 0,1 0,-1 0,1 0,0 0,0 0,0-1,1 0,-1 1,0-1,1 0,0-1,-1 1,1-1,0 0,0 1,0-2,0 1,0 0,0-1,0 0,0 0,0 0,0 0,0-1,0 1,0-1,0 0,0 0,-1-1,1 1,0-1,-1 0,1 0,1-1,9-7,-1 0,0-1,-1 0,0-1,-1 0,0-1,-1 0,0-1,-1 0,0 0,-2-1,0 0,0 0,-1-1,-1 0,-1 0,2-14,-5 29,1-1,-1 0,-1 0,1 0,0-1,0 1,-1 0,1 0,-1 0,0-1,1 1,-1 0,0 0,0 0,-1-1,1 1,0 0,-1 0,1 0,-1-1,0 1,0 0,0 0,0 0,0 0,0 0,0 1,-1-1,1 0,-1 0,1 1,-1-1,0 1,0 0,1-1,-1 1,0 0,0 0,0 0,0 0,-1 0,1 1,0-1,0 1,0-1,0 1,-1 0,1 0,0 0,0 0,-1 0,1 0,0 1,0-1,0 1,-1 0,1-1,0 1,0 0,0 0,0 0,0 1,1-1,-1 0,0 1,1-1,-2 2,1-1,0-1,0 1,0 0,0 1,0-1,1 0,-1 0,1 1,-1-1,1 1,0-1,0 1,0 0,0-1,1 1,-1 0,1 0,-1 0,1-1,0 1,0 0,0 0,1 0,-1-1,1 1,-1 0,1 0,0-1,0 1,0-1,1 1,-1-1,0 1,1-1,0 0,-1 1,1-1,0 0,0 0,0 0,1-1,-1 1,0 0,1-1,-1 0,1 1,-1-1,1 0,0 0,-1-1,1 1,0 0,0-1,-1 0,1 0,0 1,0-2,0 1,-1 0,1-1,0 1,0-1,-1 0,2 0,167-17,-169 19,0 0,0 0,0 0,0 0,0 1,0-1,0 0,-1 1,1-1,-1 1,1 0,-1 0,1-1,-1 1,0 0,0 0,0 0,0 0,0 1,0-1,-1 0,1 0,-1 0,0 1,1-1,-1 0,0 0,0 1,0-1,-1 0,1 0,-1 1,1-1,-1 0,0 0,1 0,-2 1,-34 85,32-81,3-5,-1 0,-1 1,1 0,0-1,-1 1,1 0,1 0,-1 1,0-1,1 0,0 1,-1-1,1 1,1-1,-1 1,0-1,1 1,0-1,0 1,0 0,0-1,0 1,1-1,0 1,0-1,0 1,0-1,0 1,1-1,-1 0,1 0,0 1,0-2,2 4,11-5</inkml:trace>
  <inkml:trace contextRef="#ctx0" brushRef="#br0" timeOffset="2161.552">2763 618,'-31'-10,"30"8,0 1,0 0,-1 1,1-1,-1 0,1 0,-1 1,1-1,-1 0,0 1,1 0,-1-1,0 1,1 0,-1 0,0 0,1 0,-1 0,0 0,1 0,-1 1,0-1,1 1,-1-1,1 1,-1 0,1-1,-1 1,1 0,-1 0,1 0,-1 1,0 3,0 1,0-1,1 1,0 0,0-1,1 1,-1 0,1 0,0-1,1 1,0 0,-1 0,2-1,-1 1,1-1,0 1,0-1,0 0,1 1,0-1,0 0,0-1,0 1,1-1,0 1,0-1,0 0,1-1,-1 1,4 1,16 27,-21-28,0 0,0 1,-1 0,0-1,0 1,0 0,-1 0,1 0,-1 0,0 0,-1 0,1 0,-1 0,0 0,0 1,-1-1,1 0,-1 0,0 0,-1 0,1 0,-1 0,0-1,0 1,0 0,-1-1,0 0,0 1,0-1,0 0,-1 0,1-1,-1 1,0-1,0 0,0 0,-1 0,1-1,-1 1,0-1,1 0,-1 0,-1-1,1 3,-1-1,1 1,-1-2,1 1,-1 0,0-1,0 0,0-1,-1 0,1 1,0-2,0 1,-1-1,1 0,0 0,-1-1,1 0,0 0,0 0,-1-1,1 0,0 0,-5-9</inkml:trace>
  <inkml:trace contextRef="#ctx0" brushRef="#br0" timeOffset="2905.567">3182 716,'-6'-1,"1"0,-1 0,0 0,0 1,0 0,0 0,1 1,-1 0,0 0,0 0,1 0,-1 1,1 0,-1 0,1 1,0-1,0 1,0 1,0-1,0 0,1 1,0 0,0 0,0 1,0-1,0 1,1-1,-1 3,-7 3,2 1,-1 0,1 1,1 0,0 1,1-1,0 1,1 1,0-1,1 1,1 0,0 0,1 0,0 1,1-1,1 1,0 0,2 3,-1-14,2-1,-1 0,0 1,1-1,-1 0,1 0,0 0,0 0,0-1,0 1,1 0,-1-1,1 0,0 1,-1-1,1 0,0 0,0-1,0 1,1-1,-1 1,0-1,1 0,-1 0,0-1,1 1,-1-1,1 1,-1-1,1 0,-1 0,1-1,-1 1,1-1,119-33,-90 16,-1-1,0-1,-2-2,0-1,-2-1,0-1,-2-2,-1 0,-1-2,-1-1,-2-1,-1 0,-1-2,-2 0,-2-1,0-1,-3 0,0-2,-8-132,-4 163,-1 0,0 1,0-1,0 1,-1-1,0 1,0-1,0 1,-1 0,0 0,0 0,0 0,-1 1,1-1,-1 1,0 0,0 0,-1 0,1 1,-1-1,0 1,0 0,0 0,0 1,0 0,0 0,-6-1,-2 3,-1 1,1 1,0 1,0-1,0 2,0 0,0 1,1 0,-1 1,2 0,-1 1,1 0,0 1,0 0,1 1,0 0,0 0,1 1,0 1,1-1,0 3,-3-1,1 0,1 1,0 0,0 1,1-1,1 2,1-1,0 1,1 0,0 0,1 1,1-1,1 1,0 0,1 0,0 0,1-1,1 1,1 0,0 0,1-1,1 1,0-1,1 0,1 0,0 0,1-1,1 0,0 0,1-1,0 0,1-1,0 0,1 0,1-1,0 0,0-1,1-1,11 7,-10-11,0 0,1-1,0-1,-1 0,1-1,1-1,-1 0,0-1,0-1,0 0,0-1,0-1,0 0,0-1,-1 0,0-1,0-1,0 0,-1-1,1-1,-2 0,1-1,18-11</inkml:trace>
  <inkml:trace contextRef="#ctx0" brushRef="#br0" timeOffset="3866.063">3896 592,'-30'12,"0"1,0 2,2 1,0 1,1 1,0 1,2 2,0 0,2 2,0 1,16-16,1 1,0-1,0 2,1-1,0 1,1-1,0 1,1 0,0 1,0-1,1 0,0 8,1-15,1 1,-1-1,1 0,0 1,1-1,-1 0,0 1,1-1,0 0,0 1,0-1,0 0,0 0,1 0,-1 0,1 0,0 0,0-1,0 1,0 0,0-1,1 0,-1 1,1-1,0 0,-1 0,1-1,0 1,0 0,0-1,0 0,1 0,-1 0,0 0,0 0,1-1,-1 1,0-1,1 0,2 0,15-3,-1-1,0 0,0-2,-1 0,0-2,0 0,0 0,-1-2,0-1,-1 0,0-1,-1 0,-1-2,0 0,0-1,-1 0,-1-1,-1 0,0-1,-2 0,1-1,1-7,-8 13,-20 40,12-17,0-1,1 1,0 0,1 1,0-1,1 0,0 1,1-1,0 1,1-1,1 9,-1-16,0 1,0-1,0 0,0 0,0 0,1-1,0 1,0 0,0 0,0-1,0 0,1 1,0-1,-1 0,1 0,0 0,1-1,-1 1,0-1,1 1,0-1,-1 0,1-1,0 1,0-1,0 1,0-1,0 0,0-1,0 1,0-1,1 0,2 0,4-3,-1-1,0 0,0-1,0 0,0 0,-1-1,0-1,0 1,-1-1,0-1,0 1,0-2,-1 1,-1-1,1 0,-1 0,-1-1,0 1,3-9,-6 15,55-87,-54 150,35 70,-36-126,0-1,0 0,0 0,0-1,1 1,-1 0,1-1,0 1,-1-1,1 0,1 0,-1 0,0-1,0 1,1-1,-1 1,0-1,1 0,-1 0,1-1,0 1,-1-1,1 0,0 0,-1 0,1 0,0 0,-1-1,1 0,-1 0,1 0,-1 0,1 0,-1-1,3-1,4-4,0 0,-1 0,0-1,0 0,0-1,-1 0,-1 0,1-1,-1 0,-1-1,0 1,-1-1,0 0,0 0,-1-1,2-11,29-57,-35 81,0-1,1 1,-1-1,1 1,-1-1,0 1,1-1,-1 1,1-1,-1 0,1 1,-1-1,1 0,0 1,-1-1,1 0,-1 0,1 0,0 1,-1-1,1 0,0 0,-1 0,1 0,-1 0,1 0,0 0,-1 0,1-1,0 1,-1 0,1 0,-1 0,1-1,0 1,-1 0,1-1,-1 1,1 0,-1-1,1 1,-1-1,1 1,-1-1,0 1,1-1,-1 1,0-1,1 1,-1-1,0 1,1-1,-1 0,0 1,0-1,0 1,0-1,0 0,0 0,4 58,-4-53,5 64,2 0,3 0,3-1,9 22,-7-24,-9-49,-1 0,-1 0,0 1,-1-1,-1 1,-1 0,0 0,-1 0,-1-1,0 1,-1 0,-1 0,-1-1,0 0,-1 0,-1 0,0 0,-2-1,1 0,-2 0,0-1,0 0,-2-1,0 0,0 0,-1-1,-1 0,1-4,1 1,-1-1,-1-1,0-1,0 1,0-2,0 0,-1 0,0-2,0 0,0 0,0-1,-1-1,1 0,-4-1,15-3,0 0,0 0,1-1,-1 1,1-1,0 0,-1 0,1 1,1-1,-1 0,1-1,0 1,-1 0,2 0,-1-1,1 1,-1 0,1-1,0 1,1 0,-1-1,1 1,-1 0,2 0,-1-1,0 1,1 0,-1 0,1 0,0 1,1-1,-1 0,1 1,-1-1,1 1,0 0,1-1,-4 4,73-125,6 3,4 4,49-48,44-15,-158 165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535 453,'-1'-4,"-1"1,1-1,-1 1,0 0,-1 0,1 0,0 0,-1 0,0 1,1-1,-1 1,0-1,0 1,-1 0,1 0,0 1,-1-1,1 1,-1-1,1 1,-1 0,0 1,1-1,-1 1,0-1,0 1,0 0,-24 0,0 0,0 2,0 1,1 2,-1 0,1 2,0 1,1 1,-12 6,-23 21,59-34,1-1,0 0,0 0,0 0,0 1,1-1,-1 1,0-1,1 0,-1 1,0-1,1 1,0 0,-1-1,1 1,0-1,0 1,0 0,0-1,0 1,0-1,0 1,1-1,-1 1,1 0,-1-1,1 1,-1-1,1 0,0 1,0-1,0 1,-1-1,1 0,1 0,-1 0,0 1,0-1,0 0,1 0,-1-1,1 2,159 62,-160-63,0 0,1-1,-1 1,0 0,0 0,0 0,0 0,0 0,0 0,0 0,0 1,0-1,0 0,0 0,-1 1,1-1,-1 0,1 1,-1-1,1 1,-1-1,0 1,0-1,1 1,-1-1,0 0,0 1,-1-1,1 1,0-1,0 1,-1-1,1 1,-1-1,1 0,-1 1,0-1,1 0,-1 1,0-1,0 0,0 0,-1 1,-50 41,-130 84,179-125,1-1,-1 1,0 0,1 0,-1 0,1 0,0 0,-1 0,1 0,0 1,0 0,1-1,-1 1,1 0,-1-1,1 1,0 0,0 0,0 0,0 0,0 0,1 1,0-1,-1 0,1 0,0 0,1 0,-1 0,0 1,1-1,0 0,0 0,0 0,0 0,0 0,0-1,1 1,0 0,-1-1,1 1,0 0,2 1,10 3,1-1,-1 0,1-1,0-1,0 0,1-1,-1-1,1 0,-1-1,1-1,-1 0,1-2,12-1,-24 2,0 0,0 0,-1 0,1 0,0-1,-1 1,1-1,-1 0,0 0,1-1,-1 1,0 0,0-1,-1 0,1 0,0 0,-1 0,0 0,0 0,0-1,0 1,1-4,7-14</inkml:trace>
  <inkml:trace contextRef="#ctx0" brushRef="#br0" timeOffset="403.005">395 0,'-17'25,"2"1,1 0,2 1,0 0,2 1,-4 16,-35 204,32-119,-6 0,-5-2,-6-1,-32 72,-1 27,54-168,9-33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31 138,'-1'313,"-28"-90,29-209,0-10,1-41,-1 17,18-201,-11 187,0 1,3 1,0 0,2 0,2 1,0 0,2 1,2 1,0 1,15-16,-29 39,0 0,1 0,0 1,-1-1,2 1,-1 1,0-1,1 1,-1 0,1 0,0 0,0 1,0 0,1 0,-1 1,0-1,1 2,-1-1,1 0,-1 1,1 1,-1-1,1 1,-1 0,0 0,1 1,-1 0,0 0,0 0,0 1,0 0,-1 0,1 0,-1 1,0 0,0 0,0 0,0 1,-1-1,1 1,1 3,27 72,-29-59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21,'369'0,"-231"-20,-122 23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31,'24'-5,"23"-2,7 1,0 1,-5 1,-5 2,-6 1,-4 0,-4 1,-6 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0,-1-5,-7-1,-6 0,-7 1,-5 2,-8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3 282,'27'325,"-42"-230,15-95,-1 0,1 0,-1 0,1 0,-1 0,1 0,-1 0,1 0,0 0,-1 0,1 0,-1 0,1 0,-1 0,1 0,-1 0,1-1,-1 1,1 0,0 0,-1-1,1 1,-1 0,1 0,0-1,-1 1,1 0,0-1,-1 1,1-1,0 1,0 0,-1-1,1 1,0-1,0 1,0-1,0 1,-1-1,1 1,0 0,0-1,0 1,0-1,0 1,0-1,0 1,0-1,1 1,-1-1,0 1,0-1,0 1,0-1,1 1,-1 0,0-1,0 1,1-1,-1 1,0 0,1-1,-1-36,1-1,3 1,1-1,1 1,3 1,0 0,3 0,3-6,7-28,-16 50,2-1,0 1,0 1,2-1,1 2,0-1,1 1,1 1,1 0,0 1,1 1,6-5,-18 17,-1 0,1 0,0 0,0 1,0-1,1 1,-1 0,0 0,1 0,-1 0,1 0,0 1,0 0,0 0,-1 0,1 0,0 0,0 1,0 0,0 0,0 0,0 0,0 0,0 1,0 0,0 0,0 0,0 0,-1 1,1-1,0 1,-1 0,1 0,-1 0,0 1,0-1,0 1,0 0,0 0,0 0,-1 0,0 0,1 0,-1 1,0 1,1 6,-1 1,0 0,-1 0,0 0,-1 0,0 0,-1 0,0-1,-1 1,-1 0,0 0,-2 5,-5 25,6-17</inkml:trace>
  <inkml:trace contextRef="#ctx0" brushRef="#br0" timeOffset="751.751">596 395,'-8'2,"1"0,-1 1,1 0,0 0,0 1,0 0,1 0,-1 1,1 0,0 0,0 0,1 1,-1 0,1 0,1 0,-1 0,1 2,-5 1,1 1,1 0,0 0,0 1,1 0,0 0,1 1,0-1,1 1,0 0,1 0,1 1,-1-1,2 1,0-1,1 1,0-1,0 1,2-1,-1 1,2-1,3 12,-4-20,1 0,0-1,0 1,0-1,1 1,-1-1,1 0,0 0,0-1,0 1,0-1,0 0,0 0,1 0,-1 0,1-1,-1 0,1 0,-1 0,1-1,0 1,0-1,-1 0,1 0,0-1,-1 0,1 1,0-1,-1-1,1 1,-1-1,0 0,1 0,-1 0,0 0,0-1,0 0,-1 0,1 0,-1 0,1 0,-1-1,0 0,0 1,-1-1,1 0,-1 0,0-1,0 1,2-5,11-82,-14 88,-1 0,0 0,0-1,0 1,0 0,-1 0,1 0,-1 0,0 0,0 0,0 0,0 0,-1 0,1 0,-1 0,1 1,-1-1,0 1,0-1,0 1,-1 0,1 0,-1 0,1 0,-1 0,-2-1,-18 3,30 11,3-7,1-2,-1 0,1 0,0-1,0 0,0-1,-1 0,1-1,0 0,0-1,-1 0,8-2,2-3</inkml:trace>
  <inkml:trace contextRef="#ctx0" brushRef="#br0" timeOffset="1088.351">1019 395,'-33'69,"-2"-1,-4-1,-3-2,-2-2,-7 3,-55 64,96-115</inkml:trace>
  <inkml:trace contextRef="#ctx0" brushRef="#br0" timeOffset="1668.86">1076 676,'-97'327,"69"-271,12-92,18 24,1 1,-1 0,2 0,0 0,0 0,1 1,0-1,1 1,0 1,0-1,1 1,1 0,-1 0,1 1,13-18,136-135,-154 156,1 1,0 0,0 0,1 0,-1 1,1-1,0 1,0 0,0 0,0 1,0 0,1-1,-1 2,1-1,-1 1,1 0,0 0,-1 0,1 1,0 0,0 0,-1 0,1 1,0 0,-1 0,1 0,0 1,-1 0,1 1,-1 0,0 1,0 0,-1 0,1 0,-1 0,0 1,0 0,0-1,-1 1,0 1,0-1,0 0,0 1,-1 0,0-1,0 1,0 0,-1 0,0 0,0 0,-1 0,0 0,0 1,0-1,-1 3,-3-5,0 0,0-1,0 1,0-1,-1 0,1 0,-1 0,0-1,0 0,0 0,0 0,0 0,0-1,-1 0,1 0,0 0,-1-1,1 0,-1 0,1 0,-1 0,1-1,0 0,-1 0,1-1,0 0,0 1,0-2,-4-1,-39-24,27 11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535 453,'-1'-4,"-1"1,1-1,-1 1,0 0,-1 0,1 0,0 0,-1 0,0 1,1-1,-1 1,0-1,0 1,-1 0,1 0,0 1,-1-1,1 1,-1-1,1 1,-1 0,0 1,1-1,-1 1,0-1,0 1,0 0,-24 0,0 0,0 2,0 1,1 2,-1 0,1 2,0 1,1 1,-12 6,-23 21,59-34,1-1,0 0,0 0,0 0,0 1,1-1,-1 1,0-1,1 0,-1 1,0-1,1 1,0 0,-1-1,1 1,0-1,0 1,0 0,0-1,0 1,0-1,0 1,1-1,-1 1,1 0,-1-1,1 1,-1-1,1 0,0 1,0-1,0 1,-1-1,1 0,1 0,-1 0,0 1,0-1,0 0,1 0,-1-1,1 2,159 62,-160-63,0 0,1-1,-1 1,0 0,0 0,0 0,0 0,0 0,0 0,0 0,0 1,0-1,0 0,0 0,-1 1,1-1,-1 0,1 1,-1-1,1 1,-1-1,0 1,0-1,1 1,-1-1,0 0,0 1,-1-1,1 1,0-1,0 1,-1-1,1 1,-1-1,1 0,-1 1,0-1,1 0,-1 1,0-1,0 0,0 0,-1 1,-50 41,-130 84,179-125,1-1,-1 1,0 0,1 0,-1 0,1 0,0 0,-1 0,1 0,0 1,0 0,1-1,-1 1,1 0,-1-1,1 1,0 0,0 0,0 0,0 0,0 0,1 1,0-1,-1 0,1 0,0 0,1 0,-1 0,0 1,1-1,0 0,0 0,0 0,0 0,0 0,0-1,1 1,0 0,-1-1,1 1,0 0,2 1,10 3,1-1,-1 0,1-1,0-1,0 0,1-1,-1-1,1 0,-1-1,1-1,-1 0,1-2,12-1,-24 2,0 0,0 0,-1 0,1 0,0-1,-1 1,1-1,-1 0,0 0,1-1,-1 1,0 0,0-1,-1 0,1 0,0 0,-1 0,0 0,0 0,0-1,0 1,1-4,7-14</inkml:trace>
  <inkml:trace contextRef="#ctx0" brushRef="#br0" timeOffset="403.005">395 0,'-17'25,"2"1,1 0,2 1,0 0,2 1,-4 16,-35 204,32-119,-6 0,-5-2,-6-1,-32 72,-1 27,54-168,9-33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31 138,'-1'313,"-28"-90,29-209,0-10,1-41,-1 17,18-201,-11 187,0 1,3 1,0 0,2 0,2 1,0 0,2 1,2 1,0 1,15-16,-29 39,0 0,1 0,0 1,-1-1,2 1,-1 1,0-1,1 1,-1 0,1 0,0 0,0 1,0 0,1 0,-1 1,0-1,1 2,-1-1,1 0,-1 1,1 1,-1-1,1 1,-1 0,0 0,1 1,-1 0,0 0,0 0,0 1,0 0,-1 0,1 0,-1 1,0 0,0 0,0 0,0 1,-1-1,1 1,1 3,27 72,-29-59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21,'369'0,"-231"-20,-122 23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13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1,'3'2,"-1"0,0 0,0 0,0 1,0-1,-1 1,1-1,-1 1,1 0,-1 0,0 0,0 0,0 0,0 0,-1 0,1 0,-1 0,0 0,0 0,0 0,0 0,0 0,-1 1,1 0,0 70,-4 0,-3 0,-3-1,-5 11,-13 94,-10 81,31-240,2-3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31,'24'-5,"23"-2,7 1,0 1,-5 1,-5 2,-6 1,-4 0,-4 1,-6 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0,-1-5,-7-1,-6 0,-7 1,-5 2,-8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3 282,'27'325,"-42"-230,15-95,-1 0,1 0,-1 0,1 0,-1 0,1 0,-1 0,1 0,0 0,-1 0,1 0,-1 0,1 0,-1 0,1 0,-1 0,1-1,-1 1,1 0,0 0,-1-1,1 1,-1 0,1 0,0-1,-1 1,1 0,0-1,-1 1,1-1,0 1,0 0,-1-1,1 1,0-1,0 1,0-1,0 1,-1-1,1 1,0 0,0-1,0 1,0-1,0 1,0-1,0 1,0-1,1 1,-1-1,0 1,0-1,0 1,0-1,1 1,-1 0,0-1,0 1,1-1,-1 1,0 0,1-1,-1-36,1-1,3 1,1-1,1 1,3 1,0 0,3 0,3-6,7-28,-16 50,2-1,0 1,0 1,2-1,1 2,0-1,1 1,1 1,1 0,0 1,1 1,6-5,-18 17,-1 0,1 0,0 0,0 1,0-1,1 1,-1 0,0 0,1 0,-1 0,1 0,0 1,0 0,0 0,-1 0,1 0,0 0,0 1,0 0,0 0,0 0,0 0,0 0,0 1,0 0,0 0,0 0,0 0,-1 1,1-1,0 1,-1 0,1 0,-1 0,0 1,0-1,0 1,0 0,0 0,0 0,-1 0,0 0,1 0,-1 1,0 1,1 6,-1 1,0 0,-1 0,0 0,-1 0,0 0,-1 0,0-1,-1 1,-1 0,0 0,-2 5,-5 25,6-17</inkml:trace>
  <inkml:trace contextRef="#ctx0" brushRef="#br0" timeOffset="751.751">596 395,'-8'2,"1"0,-1 1,1 0,0 0,0 1,0 0,1 0,-1 1,1 0,0 0,0 0,1 1,-1 0,1 0,1 0,-1 0,1 2,-5 1,1 1,1 0,0 0,0 1,1 0,0 0,1 1,0-1,1 1,0 0,1 0,1 1,-1-1,2 1,0-1,1 1,0-1,0 1,2-1,-1 1,2-1,3 12,-4-20,1 0,0-1,0 1,0-1,1 1,-1-1,1 0,0 0,0-1,0 1,0-1,0 0,0 0,1 0,-1 0,1-1,-1 0,1 0,-1 0,1-1,0 1,0-1,-1 0,1 0,0-1,-1 0,1 1,0-1,-1-1,1 1,-1-1,0 0,1 0,-1 0,0 0,0-1,0 0,-1 0,1 0,-1 0,1 0,-1-1,0 0,0 1,-1-1,1 0,-1 0,0-1,0 1,2-5,11-82,-14 88,-1 0,0 0,0-1,0 1,0 0,-1 0,1 0,-1 0,0 0,0 0,0 0,0 0,-1 0,1 0,-1 0,1 1,-1-1,0 1,0-1,0 1,-1 0,1 0,-1 0,1 0,-1 0,-2-1,-18 3,30 11,3-7,1-2,-1 0,1 0,0-1,0 0,0-1,-1 0,1-1,0 0,0-1,-1 0,8-2,2-3</inkml:trace>
  <inkml:trace contextRef="#ctx0" brushRef="#br0" timeOffset="1088.351">1019 395,'-33'69,"-2"-1,-4-1,-3-2,-2-2,-7 3,-55 64,96-115</inkml:trace>
  <inkml:trace contextRef="#ctx0" brushRef="#br0" timeOffset="1668.86">1076 676,'-97'327,"69"-271,12-92,18 24,1 1,-1 0,2 0,0 0,0 0,1 1,0-1,1 1,0 1,0-1,1 1,1 0,-1 0,1 1,13-18,136-135,-154 156,1 1,0 0,0 0,1 0,-1 1,1-1,0 1,0 0,0 0,0 1,0 0,1-1,-1 2,1-1,-1 1,1 0,0 0,-1 0,1 1,0 0,0 0,-1 0,1 1,0 0,-1 0,1 0,0 1,-1 0,1 1,-1 0,0 1,0 0,-1 0,1 0,-1 0,0 1,0 0,0-1,-1 1,0 1,0-1,0 0,0 1,-1 0,0-1,0 1,0 0,-1 0,0 0,0 0,-1 0,0 0,0 1,0-1,-1 3,-3-5,0 0,0-1,0 1,0-1,-1 0,1 0,-1 0,0-1,0 0,0 0,0 0,0 0,0-1,-1 0,1 0,0 0,-1-1,1 0,-1 0,1 0,-1 0,1-1,0 0,-1 0,1-1,0 0,0 1,0-2,-4-1,-39-24,27 11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2 861,'0'1,"0"0,-1 0,1 0,0 0,0-1,-1 1,1 0,0 0,0 0,0 0,0 0,0 0,0 0,0-1,1 1,-1 0,0 0,0 0,1 0,-1 0,0-1,1 1,-1 0,1 0,-1-1,1 1,0 0,-1-1,1 1,0 0,-1-1,1 1,0-1,-1 1,1-1,0 1,0-1,0 1,7 5,-1-1,1 1,0-1,0 0,0-1,1 0,0 0,0-1,0 0,0 0,0-1,0 0,1-1,-1 0,1-1,-1 0,1 0,-1-1,1 0,-1-1,0 0,0 0,1-1,-1 0,-1-1,8-3,19-11,-1-1,0-2,-2-1,-1-1,27-27,20-25,-3-3,-3-3,-5-3,53-86,-89 123,-3-1,-2-2,-2 0,10-34,-34 84,0 0,0 1,0-1,1 0,-1 0,0 0,0 1,0-1,0 0,0 0,1 0,-1 0,0 0,0 1,0-1,1 0,-1 0,0 0,0 0,1 0,-1 0,0 0,0 0,1 0,-1 0,0 0,0 0,0 0,1 0,-1 0,0 0,0 0,1 0,-1 0,0 0,0-1,0 1,1 0,-1 0,0 0,0 0,0 0,1-1,2 43,-2-17,22 289,-10-197,-7-95,-2 0,-1 0,-1 1,-1-1,0 1,-2-1,-1 1,0-1,-2 1,-1-1,0 0,-2-1,-7 17,10-31,-1 0,0-1,0 0,-1 0,0 0,0-1,0 0,-1 0,1-1,-1 1,0-1,0-1,-1 0,1 0,-1 0,0-1,0 0,1 0,-5 0,-160 7,143-10,6 2,-1 0,0-2,0-1,1-1,-1-1,1-1,0-1,0-1,1-1,-19-10,23 6</inkml:trace>
  <inkml:trace contextRef="#ctx0" brushRef="#br0" timeOffset="412.424">1639 551,'-25'14,"1"2,1 0,1 2,0 0,1 1,1 1,1 2,1-1,-10 17,25-35,0 0,0 1,1-1,-1 1,1 0,0 0,0 0,0 0,1 0,-1 0,1 0,0 1,0-1,1 0,-1 1,1-1,0 1,0-1,1 0,-1 1,1-1,0 0,0 1,0-1,1 0,-1 0,1 0,0 0,0 0,0 0,1-1,0 1,-1-1,1 1,0-1,1 0,-1 0,4 2,1-2,0 0,1 0,0 0,0-1,0-1,-1 1,1-1,1-1,-1 0,0 0,0-1,0 0,0 0,-1-1,1-1,0 1,-1-1,1-1,-1 1,0-1,0-1,0 0,-1 0,0 0,0-1,0 0,0 0,-1-1,0 0,-1 0,1 0,-1-1,-1 0,0 0,0 0,0 0,1-7,-1 5,-1 0,-1 0,1 0,-2 0,1 0,-1 0,-1 0,0-1,-1 1,1 0,-2 0,0 0,0 0,-1 0,0 0,0 0,-1 1,-1 0,1 0,-2 0,1 0,-1 1,-3-4,-31-8,20 16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0,'-20'29,"-19"19,-5 6,2-6,7-6,5-11,7-5,4-8,4-1,5-4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310 645,'-6'-4,"0"1,1 0,-2 1,1-1,0 1,0 1,-1-1,1 1,-1 0,1 0,-1 1,1 0,-1 0,1 0,-1 1,1 0,-1 1,1-1,-1 1,1 0,0 1,0-1,0 1,0 1,1-1,-1 1,1 0,0 0,0 0,-4 5,-6 10,1 0,0 1,1 1,2 0,0 1,1 0,1 1,-2 11,8-24,1 0,0 0,0 1,1-1,1 0,0 1,0-1,1 0,1 1,1 4,-3-11,1 0,1 0,-1 0,0 0,1-1,0 1,0 0,0-1,0 0,1 1,-1-1,1 0,0 0,0 0,0-1,0 1,0-1,1 1,-1-1,1 0,-1-1,1 1,0-1,0 1,0-1,0 0,0 0,0-1,8-1,-1 0,1-2,-1 1,0-1,0-1,0 0,-1 0,1-1,-1-1,0 1,0-2,6-5,-12 10,33-27,-2-2,-1-1,-2-1,-1-2,-2-1,-1-2,-2 0,-2-2,-2-1,0-1,-11 21,3 1,-1 0,0-2,-2 1,-1-1,0-1,-2 0,-1 0,0-1,-2 0,-1 0,-1 0,-1 0,0-1,-2 1,-2 0,0-1,-1 1,-1 0,-4-11,4 26,-1 1,0 0,0 0,0 0,-1 1,0-1,-1 1,0 1,0-1,0 1,-1 1,0-1,0 1,-2-1,7 5,0-1,0 1,-1-1,1 1,0 0,-1 0,1 0,-1 1,1-1,-1 1,1 0,-1 0,1 0,-1 0,1 0,-1 1,1 0,0 0,-1 0,1 0,0 0,-1 1,1-1,0 1,0 0,0 0,1 0,-1 0,0 1,1-1,-1 1,1-1,0 1,0 0,0 0,0 0,1 0,-1 0,1 1,-5 11,1 1,1 0,0 0,2 1,0-1,0 1,2-1,0 1,1 0,2 12,3 2,1-1,2 0,1 0,1-1,1 0,2-1,1-1,1 0,2-1,19 23,9 19,38 68,-84-134,1 0,0 0,-1 0,1 0,0-1,0 1,1 0,-1 0,0-1,0 1,1-1,-1 1,1-1,-1 1,1-1,0 0,0 0,-1 0,1 0,0 0,0 0,0 0,0-1,0 1,0-1,0 1,0-1,0 0,0 0,0 0,1 0,-1 0,0 0,0-1,11-5</inkml:trace>
  <inkml:trace contextRef="#ctx0" brushRef="#br0" timeOffset="281.802">1128 504,'-16'31,"0"1,3 0,0 1,2 0,2 1,1 0,-1 18,8-48,0 0,0 1,1-1,0 0,0 0,0 1,0-1,0 0,1 1,0-1,0 0,0 0,1 0,-1 0,1 0,0 0,0 0,0-1,1 1,-1-1,1 1,0-1,0 0,0 0,0 0,0 0,1-1,0 0,-1 1,1-1,0 0,0-1,4 2,4-2,-1 0,1-1,0-1,0 0,0-1,0 0,-1 0,1-1,-1-1,0 0,0-1,0 0,-1 0,1-1,-1-1,-1 1,1-2,-1 1,-1-1,1-1,-1 0,-1 0,1 0,-2-1,2-3,-2 7,-1-1,-1 0,1-1,-1 1,-1-1,1 0,-1 0,-1 0,1 0,-1 0,-1 0,0-1,0 1,0-1,-1 1,0-1,-1 1,0-1,0 1,-1 0,0-1,-1 1,0 0,0 0,0 1,-1-1,0 1,-1-1,1 1,-2 1,1-1,-1 0,-6 0,1 1,-1 0,1 1,-1 1,-1 0,1 0,-1 1,1 1,-1 0,0 1,0 0,0 1,0 0,0 1,-9 2,4-2,-7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4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205 566,'-5'10,"-6"12,-1 8,-4 3,1 1,3 4,4 1,-2-2,1-2,-3-3,1-1,-3-2,1 0,-2-6,2-2,-2-4,1-5</inkml:trace>
  <inkml:trace contextRef="#ctx0" brushRef="#br0" timeOffset="443.268">233 510,'-5'9,"0"0,1 0,0 1,1 0,0 0,0 0,1 0,1 0,-1 0,2 0,-1 1,2-1,-1 0,1 1,1-1,0 0,0 0,1 0,0 0,1-1,0 1,1-1,0 0,4 6,148 109,-155-121,1 0,0 0,-1 0,1 0,0-1,1 0,-1 1,0-1,1 0,-1-1,1 1,-1 0,1-1,0 0,0 0,0 0,0-1,-1 1,1-1,0 0,0 0,0 0,0-1,0 1,0-1,0 0,0 0,-1 0,1 0,0-1,-1 0,1 0,-1 0,0 0,3-2,2-8,-1 0,0-1,-1 0,0 0,-1 0,-1-1,0 1,0-1,-2 0,0 0,0-6,7-27,53-221,-48 207,-8 61,-1 6</inkml:trace>
  <inkml:trace contextRef="#ctx0" brushRef="#br0" timeOffset="830.149">967 566,'-11'40,"2"-1,1 1,3 1,1-1,2 41,1-78,1 0,-1 0,1 0,0 0,0 1,0-1,1 0,-1 0,1 0,-1 0,1 0,0 0,1 0,-1 0,0 0,1 0,-1 0,1-1,0 1,0-1,0 1,0-1,1 0,-1 0,0 0,1 0,0 0,-1-1,1 1,0-1,0 1,0-1,0 0,0 0,0 0,0-1,0 1,0-1,1 0,-1 0,0 0,0 0,0 0,0-1,1 1,-1-1,5-4,1 1,-1-1,0-1,-1 1,1-1,-1-1,0 1,-1-1,0-1,0 1,0-1,-1 0,0 0,-1-1,0 1,0-1,0 0,-1 0,-1 0,0 0,0-1,-1 1,0-1,0 1,-1-1,0 1,-2-9,1 11,0 0,-1 0,0 0,0 0,-1 0,0 0,0 0,0 1,-1-1,0 1,0 0,-1 0,0 1,0-1,0 1,-1 0,-15-13</inkml:trace>
  <inkml:trace contextRef="#ctx0" brushRef="#br0" timeOffset="1244.769">1560 1,'0'849,"-11"-787,5-56</inkml:trace>
  <inkml:trace contextRef="#ctx0" brushRef="#br0" timeOffset="1481.211">1306 424,'48'10,"35"-2,12-2,-4-2,-13-2,-10-6,-12-2,-11-1,-8 2,-6 1,-7 1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207 587,'-17'7,"0"1,0 0,1 1,1 1,0 0,0 1,1 0,0 2,1-1,0 2,1 0,-5 9,15-21,1 0,-1 1,1-1,0 0,0 1,0-1,0 1,1 0,-1-1,1 1,-1 0,1-1,0 1,0 0,0-1,1 1,-1 0,1-1,-1 1,1 0,0-1,0 1,0-1,0 1,0-1,1 0,-1 1,1-1,-1 0,1 0,0 0,0 0,0 0,0-1,0 1,0-1,1 1,-1-1,0 0,1 0,-1 0,1 0,0 0,-1 0,1-1,-1 1,1-1,6 0,-1 0,1 0,-1-1,0 0,1 0,-1-1,0 0,0-1,0 1,0-2,0 1,-1-1,0 0,1-1,-1 0,-1 0,1 0,-1-1,0 0,0 0,-1 0,0-1,0 0,0 0,-1 0,0-1,0 1,-1-1,0 0,-1 0,1 0,-2-1,1 1,-1 0,0-1,-1 1,0 0,0-1,-1 1,0-1,0 1,-1 0,0 0,-1-1,1 2,-2-1,1 0,-5-6,7 12,0 0,0 0,0 0,-1 0,1 1,-1-1,1 0,-1 1,0-1,0 1,0-1,1 1,-1 0,0 0,-1 0,1 0,0 0,0 1,0-1,0 0,-1 1,1 0,0-1,-1 1,1 0,0 0,0 1,-1-1,1 0,0 1,0-1,-1 1,-1 0,4 1,0-1,0 0,-1 1,1-1,0 0,0 0,0 1,1-1,-1 0,0 1,0-1,1 0,-1 0,0 0,1 1,-1-1,1 0,0 0,-1 0,1 0,0 0,0 0,0 0,0 0,0 0,0 0,0 0,0-1,0 1,0 0,0-1,0 1,0-1,1 1,-1-1,0 0,0 1,1-1,-1 0,0 0,0 0,1 0,-1 0,0 0,1 0,9 2,0-1,-1 0,1 0,0-1,-1-1,1 1,-1-2,1 1,-1-2,1 1,-1-1,0-1,0 0,0 0,-1-1,1 0,-1-1,-1 0,1-1,-1 1,0-1,0-1,4-5,12-15,-1-1,-1-1,-2-1,-1-1,-1 0,2-9,-6 13,-2 0,-1 0,-1-1,-2 0,0-1,2-26,-5 36,2 27,4 34,95 564,-96-530,4 24,-5 0,-4 90,-6-159,-1 0,-1 0,-2-1,-1 0,-2 0,0 0,-2-1,-1 0,-1-1,-2-1,-14 23,15-32,1-1,-2-1,0 0,-1-1,0 0,-1-1,-1-1,0-1,-1 0,0-1,-12 4,25-11,0-1,1-1,-1 1,0 0,0-1,0 0,0-1,0 1,0-1,0 0,0 0,0 0,0-1,0 1,0-1,0-1,0 1,0-1,1 0,-1 0,0 0,1 0,0-1,-1 0,1 0,0 0,1 0,-1-1,1 1,-1-1,1 0,0 0,0 0,1-1,-1 1,1-1,0 1,0-1,1 0,-1 0,1 0,0 0,0 0,0-3,3-15,1 0,0 0,2 0,1 1,0 0,2 0,0 0,2 1,0 0,1 1,2 0,-1 1,2 0,1 1,7-6,28-35,2 2,3 3,2 2,3 3,45-29,-50 41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1 510,'49'4,"0"-1,1-3,-1-1,1-3,28-7,-64 8,0 0,0-1,0-1,0 0,-1-1,1-1,-2 0,1-1,-1 0,0 0,3-4,-11 8,0 0,1 0,-1 0,0 0,-1-1,1 0,-1 1,0-1,0-1,0 1,-1 0,0-1,0 1,0-1,-1 1,0-1,0 0,0 0,-1 0,0 1,0-1,0 0,-1 0,0 0,0 0,0 1,-1-1,0 1,0-2,-4-1,0 1,-1-1,1 1,-2 0,1 0,-1 1,0 0,0 1,-1-1,1 2,-1-1,0 1,-1 0,1 1,-1 0,1 1,-1 0,0 0,0 1,0 0,0 1,0 0,0 1,1 0,-1 1,0-1,0 2,1-1,-5 3,4-2,0 0,1 0,-1 1,1 1,0-1,0 2,0-1,1 1,0 0,0 1,0 0,1 0,0 1,0-1,1 2,0-1,1 1,0 0,0 0,0 0,2 0,-1 1,1 0,0 0,1 0,0 0,1 0,0 5,2-3,1 0,0 0,1-1,0 1,1-1,0 0,1 0,0 0,1-1,0 0,0 0,1 0,1-1,0 0,0 0,0-1,1 0,1 0,-1-1,1-1,0 1,1-1,-1-1,1 0,0-1,1 0,0 0,-3 0,0 0,0 0,1-1,0 0,-1-1,1 0,0-1,0 0,0 0,0-1,0 0,0-1,0 0,0-1,0 0,6-2,136-75,-129 62</inkml:trace>
  <inkml:trace contextRef="#ctx0" brushRef="#br0" timeOffset="238.022">1299 256,'-38'43,"-33"29,-8 6,4-4,15-11,13-11,14-9,9-13,7-11</inkml:trace>
  <inkml:trace contextRef="#ctx0" brushRef="#br0" timeOffset="385.484">819 256,'43'33,"29"26,7 8,-6-8,-9-9,-12-8,-5-12,-5-5,-6-3,-3-5,-3-6,-2-4,-6-3</inkml:trace>
  <inkml:trace contextRef="#ctx0" brushRef="#br0" timeOffset="840.035">1694 424,'-18'183,"9"-1,7 1,3-179,-1 0,0 0,0 0,0 0,0 0,0 0,-1 0,0 0,0 0,0 0,0-1,0 1,-1 0,0-1,1 1,-2-1,1 0,0 1,-3 1,4-5,-1-1,0 0,0 0,0 0,1 0,-1 0,0 0,1 0,-1-1,1 1,-1-1,1 1,0-1,0 1,0-1,0 0,0 1,0-1,0 0,0 0,1 0,-1 0,0 0,1 0,0 0,0 0,-1 0,1 0,0 0,1 0,-1 0,0-1,2-25,0 0,2 0,1 0,1 0,1 1,4-8,-2 6,7-24,1 1,3 0,3 2,20-33,-37 72,-2 0,1-1,1 0,0 1,1 0,0 1,0-1,1 2,1-1,0 1,0 0,0 1,1 0,1 0,-1 1,1 0,0 1,1 1,-1 0,1 0,7-1,-17 6,1 0,0 0,-1 0,1 1,-1-1,1 1,-1-1,0 1,1 0,-1 0,1 0,-1 0,0 0,0 1,0-1,0 1,0 0,0-1,0 1,0 0,-1 0,1 0,-1 0,1 0,-1 1,0-1,0 0,0 0,0 1,0-1,-1 1,1-1,-1 1,1-1,-1 1,0-1,0 3,-7 100,1-84,-2-1,-1 0,0 0,-1 0,-1-1,-1-1,-1 0,0-1,-2 0,0-1,0 0,-2-2,-17 13,18-15</inkml:trace>
  <inkml:trace contextRef="#ctx0" brushRef="#br0" timeOffset="1402.77">1976 707,'42'-18,"0"-2,-2-2,-1-1,-1-2,-1-2,-1-1,-1-2,-2-1,-1-2,-1-1,10-17,8-77,-48 125,0 0,0 1,-1-1,1 0,0 1,-1-1,0 0,1 0,-1 1,0-1,-1 0,1 0,0 1,-1-1,0 0,1 1,-1-1,0 0,0 1,-1-1,1 1,0 0,-1-1,0 1,1 0,-1 0,0 0,0 0,0 0,0 0,-1 1,1-1,0 1,-1-1,1 1,-1 0,1 0,-1 0,0 0,1 1,-1-1,0 1,1-1,-1 1,0 0,0 0,0 0,0 1,-4 0,0 0,1 0,-1 0,1 1,-1 0,1 1,0 0,0-1,0 2,0-1,0 1,1 0,-1 0,1 1,0-1,1 1,-1 0,1 0,0 1,0 0,1-1,-1 1,1 0,0 1,1-1,0 0,-1 5,3-4,1 1,1-1,-1 0,1 0,0 0,1 0,0 0,0-1,0 1,1-1,0 0,0 0,0 0,1 0,0-1,0 0,1 0,-1 0,1-1,0 0,0 0,2 1,2 0,0-1,0 0,0-1,0 1,0-2,1 0,-1 0,1-1,0 0,-1-1,1 0,0 0,7-2,44 1,-60 1,0 0,0 0,1 0,-1 1,0-1,0 0,0 1,0 0,0-1,0 1,0 0,0 0,0 0,0 1,0-1,-1 0,1 1,0-1,-1 1,1-1,-1 1,0 0,1 0,-1-1,0 1,0 0,0 0,0 0,-1 0,1 0,0 1,-1-1,0 0,1 0,-1 0,0 0,0 1,0-1,0 0,-1 0,1 0,-1 1,1-1,-1 0,0 0,1 0,-1 0,0 0,0 0,-1-1,1 1,0 0,-2 1,-19 46,22-48,0 0,0 0,-1 0,1 0,0 0,0 0,0 0,0 0,0 0,1 0,-1 0,0 0,0 0,1 0,-1 0,1 0,-1 0,1 0,-1 0,1-1,-1 1,1 0,0 0,-1 0,1-1,0 1,0 0,0-1,-1 1,1-1,0 1,0-1,0 0,0 1,0-1,0 0,0 1,0-1,0 0,0 0,0 0,0 0,0 0,0 0,0 0,0 0,0-1,0 1,0 0,0 0,0-1,17-2,-1-2</inkml:trace>
  <inkml:trace contextRef="#ctx0" brushRef="#br0" timeOffset="1819.101">2794 537,'1'2,"0"-1,0 0,0 1,0-1,1 0,-1 0,0 0,0 0,1 0,-1 0,1 0,-1-1,0 1,1 0,-1-1,1 1,0-1,-1 1,1-1,-1 0,1 0,0 0,-1 0,1 0,0 0,-1 0,1-1,-1 1,1 0,-1-1,1 1,-1-1,1 0,-1 1,1-1,-1 0,1 0,-1 0,0 0,0 0,1-1,18-11,-1-1,0-2,-1 1,-1-2,0-1,-1 0,-1-1,1-3,16-47,-31 68,0-1,0 1,-1-1,1 1,-1-1,1 0,-1 1,0-1,0 0,0 1,0-1,0 0,0 1,0-1,0 0,-1 1,1-1,0 1,-1-1,0 0,1 1,-1-1,0 1,0 0,0-1,0 1,0 0,0-1,0 1,0 0,0 0,-1 0,1 0,0 0,-1 0,1 0,-1 0,1 1,-1-1,1 1,-1-1,0 1,-8 1,1 0,-1 1,1 0,-1 0,1 1,0 1,0-1,0 1,1 1,-1 0,1 0,0 1,1-1,-5 5,2-2,1 0,-1 0,2 1,-1 0,1 1,0 0,1 0,0 1,1 0,0 0,1 0,0 1,1 0,0 0,1 0,-2 10,5-17,1 0,-1 0,1 0,0 0,0 0,1 0,0 0,-1 0,1 0,1 0,-1-1,1 1,0-1,0 0,0 0,1 0,-1 0,1-1,0 1,0-1,0 0,0 0,1 0,-1-1,1 0,0 0,0 0,-1 0,1-1,0 1,1-1,-1 0,0-1,0 0,0 1,0-2,1 1,1-1,8 2,-1-1,0-1,1 0,-1-1,0 0,0-1,0-1,-1 0,1-1,-1 0,12-7,-1-2,-2 0</inkml:trace>
  <inkml:trace contextRef="#ctx0" brushRef="#br0" timeOffset="2208.302">3613 199,'-18'10,"-8"4,1 0,1 1,0 1,1 2,1 0,0 1,-6 10,26-28,1 1,-1-1,1 1,-1 0,1 0,0-1,0 1,0 0,0 0,0 1,0-1,0 0,1 0,-1 0,1 0,-1 1,1-1,0 0,0 0,0 1,0-1,0 0,1 0,-1 0,1 1,-1-1,1 0,0 0,0 0,0 0,0 0,0 0,1 0,-1 0,0-1,1 1,-1 0,1-1,0 1,0-1,-1 0,1 1,0-1,0 0,0 0,0 0,0-1,1 1,-1 0,1-1,-1 1,1-1,0 1,0 0,-1 0,1 0,0 1,-1-1,1 0,-1 1,0 0,1-1,-1 1,0 0,0 0,0 0,0 1,-1-1,1 0,-1 1,1-1,-1 1,0-1,0 1,0 0,0 0,0-1,-1 1,1 0,-1 0,0 0,0-1,0 1,0 0,0 0,-1 0,1 0,-1 0,1-1,-1 1,0 0,-1-1,1 1,0-1,-2 2,-70 38,48-35</inkml:trace>
  <inkml:trace contextRef="#ctx0" brushRef="#br0" timeOffset="2659.595">4036 199,'-50'17,"33"-12,0 0,1 1,-1 1,1 0,1 1,-1 1,1 1,1 0,-12 10,24-17,1-1,-1 0,1 0,0 1,0-1,0 1,1-1,-1 1,0-1,1 1,0-1,-1 1,1 0,0-1,0 1,1-1,-1 1,1-1,-1 1,1-1,0 1,0-1,0 1,0-1,0 1,7 30,-10-21,-1 0,-1-1,0 1,0-1,-1 1,0-1,-1-1,0 1,-1-1,0 0,-1-1,0 1,0-2,-1 1,0-1,-1 0,-5 3,7-4,-54 40,43-39</inkml:trace>
  <inkml:trace contextRef="#ctx0" brushRef="#br0" timeOffset="2924.236">4206 311,'-20'34,"-10"21,0 5,4-7</inkml:trace>
  <inkml:trace contextRef="#ctx0" brushRef="#br0" timeOffset="3173.125">4206 1,'0'0</inkml:trace>
  <inkml:trace contextRef="#ctx0" brushRef="#br0" timeOffset="3424.393">4460 340,'-7'10,"0"1,1-1,1 1,0 0,0 1,1-1,1 1,0 0,0 0,1 0,1 0,0 0,0 1,2-1,-1 0,2 0,-1 0,2 1,-2-10,1 0,-1 0,1-1,0 1,0-1,0 1,1-1,-1 0,0 1,1-1,0 0,-1-1,1 1,0 0,0-1,0 0,0 1,0-1,0 0,0-1,0 1,1 0,-1-1,0 0,0 0,1 0,-1 0,0 0,0-1,1 0,1 0,95-40,-91 37,1-1,-2 0,1-1,-1 1,1-2,-2 1,1-1,-1 0,0-1,0 0,-1 0,0 0,-1-1,0 0,0 0,-1 0,0-1,0 1,-1-1,0 0,-1 0,0 0,-1 0,0 0,-1 0,0-1,0 1,-2-5,1 12,0-1,0 1,0-1,-1 1,0 0,0 0,0 0,0 0,0 0,0 0,-1 0,1 1,-1-1,0 1,0 0,0 0,0 0,0 0,0 0,-1 1,1-1,0 1,-1 0,1 0,-1 1,0-1,1 0,-1 1,-2 0,-17-2</inkml:trace>
  <inkml:trace contextRef="#ctx0" brushRef="#br0" timeOffset="3807.553">4826 453,'89'-86,"3"4,19-8,-47 56,-63 35,0 0,0 1,0-1,0 0,0 0,0 1,0-1,-1 1,1-1,0 1,-1-1,1 1,-1-1,0 1,0 0,1-1,-1 1,0-1,0 1,-1 0,1-1,0 1,0-1,-1 1,1-1,-1 1,1-1,-1 1,0-1,1 1,-1-1,0 0,0 1,-1-1,0 8,0-4,0 0,0 0,0 0,1 0,-1 1,1-1,1 0,-1 1,1-1,0 1,0-1,0 1,1-1,0 1,0-1,1 0,-1 0,1 1,0-1,0 0,1-1,0 1,0 0,0-1,0 1,1-1,-1 0,1 0,0 0,0-1,1 0,-1 1,1-1,-1-1,1 1,5 1,-3-2,1-1,-1 0,1-1,0 1,-1-2,1 1,0-1,-1 0,1 0,-1-1,1 0,-1-1,0 0,0 0,0 0,0-1,0 0,-1 0,0 0,0-1,0 0,1-2,9-8,-1 0,-1-2,-1 1,-1-1,0-1,-1-1,4-8,-2 3,-1 5</inkml:trace>
  <inkml:trace contextRef="#ctx0" brushRef="#br0" timeOffset="4171.636">5955 57,'-45'12,"28"-9,1 1,0 1,0 0,0 1,1 0,0 1,0 1,0 1,1 0,-2 3,14-11,0 1,1-1,-1 1,1 0,-1 0,1 0,-1 0,1 0,0 0,0 0,0 0,0 0,1 0,-1 1,0-1,1 0,0 0,-1 1,1-1,0 0,0 1,0-1,1 0,-1 1,1-1,-1 0,1 1,0-1,-1 0,1 0,0 0,1 0,-1 0,0 0,1 0,-1 0,1 0,-1-1,1 1,0-1,0 1,-1-1,1 1,2 0,29 21,63 58,-93-78,-1 0,0 0,1 0,-2 1,1-1,0 1,-1-1,1 1,-1-1,0 1,0 0,-1 0,1-1,-1 1,1 0,-1 0,-1 0,1-1,0 1,-1 0,0 0,0-1,0 1,0 0,-1-1,1 1,-1-1,0 0,0 1,0-1,-5 3,0 0,0-1,-1 0,1 0,-1 0,0-1,-1-1,1 1,0-1,-1-1,0 0,0 0,0 0,-6-1,10 0,-40 0,29-6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2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367 488,'-4'-5,"0"0,-1 1,0-1,0 1,0 0,0 0,-1 1,0 0,0 0,0 0,0 0,0 1,0 0,0 0,-1 1,1 0,-1 0,1 0,-1 1,1 0,-1 0,0 1,1 0,-1 0,1 0,0 1,-3 1,-2 0,-1 1,1 0,0 1,0 1,1-1,-1 2,1-1,1 2,-1-1,1 1,0 0,1 1,0 0,-5 8,8-10,0 1,0-1,0 1,1 1,0-1,1 1,-1-1,2 1,-1 0,1 0,1 0,0 0,0 1,1-1,0 0,0 0,2 8,1-14,0 0,0 0,1 0,-1-1,1 1,-1-1,1 0,0 0,0 0,0-1,0 1,0-1,0 0,0 0,1 0,-1-1,0 0,1 0,-1 0,0 0,0 0,1-1,-1 0,0 0,0 0,0 0,0-1,0 1,0-1,0 0,3-2,19-9,0-1,-1-1,-1-1,0-1,-1-1,-1-1,3-5,63-50,-87 73,-1 1,1-1,-1 0,1 1,0-1,-1 1,1-1,0 1,-1-1,1 1,0-1,0 1,-1 0,1-1,0 1,0 0,0 0,0 0,-1-1,1 1,0 0,0 0,0 0,0 0,0 1,-1-1,1 0,0 0,0 0,0 1,0-1,-1 0,1 1,0-1,0 1,-1-1,1 1,0-1,-1 1,1-1,0 1,-1 0,1-1,-1 1,1 0,-1 0,0-1,1 1,-1 0,1 0,7 51,-6-31,-1-14,0 0,0 0,1 0,0 0,0 0,0-1,1 1,0-1,1 0,-1 1,1-1,0-1,1 1,-1-1,1 1,0-1,0-1,1 1,0-1,-1 0,2 0,-1-1,0 1,1-1,-1-1,1 1,0-1,5 1,-1-3,1 1,-1-1,1-1,-1 0,0 0,1-1,-1-1,0 0,0 0,0-1,-1-1,1 0,-1 0,0-1,-1 0,1-1,7-6,2 0,-1 0,-1-1,0-1,0-1,-2 0,0-1,-1-1,0 0,6-14,-3 4,-1-1,-2-1,-1-1,-1 0,-2 0,-1-1,-1 0,-2-1,-1 1,-2-1,-1 0,-2-33,0 63,0-1,-1 1,1-1,-1 1,1-1,-1 1,0-1,0 1,-1 0,1-1,-1 1,1 0,-1 0,0 0,0 0,-1 1,1-1,0 0,-3-1,3 5,1 0,-1 0,0 0,0 1,0-1,1 0,-1 0,1 1,-1-1,1 1,-1 0,1-1,0 1,0 0,0 0,0 0,0 0,0 0,1 0,-1 0,0 0,1 0,0 0,0 0,-1 0,1 0,0 0,0 0,1 1,-1-1,1 1,-31 334,28-306,1-1,1 0,2 1,1-1,1 0,2 0,0 0,3-1,0 0,2 0,6 10,-17-40,0 1,0 0,0-1,0 1,1-1,-1 1,0 0,0-1,1 1,-1-1,0 1,1 0,-1 0,0-1,1 1,-1 0,0-1,1 1,-1 0,0 0,1 0,-1-1,1 1,-1 0,1 0,-1 0,1 0,-1 0,0 0,1 0,-1 0,1 0,-1 0,1 0,-1 0,1 0,-1 0,0 1,1-1,-1 0,1 0,-1 0,0 1,1-1,-1 0,0 0,1 1,-1-1,0 0,1 1,-1-1,0 0,0 1,1-1,-1 1,0-1,0 0,0 1,1-1,-1 1,0-1,0 1,0-1,0 0,0 1,3-39,-2 35,-1-20</inkml:trace>
  <inkml:trace contextRef="#ctx0" brushRef="#br0" timeOffset="239.097">650 207,'48'9,"40"4,14-1,-1-2,-7-3,-10-3,-10-1,-9-2,-4-6,-9-2,-8 0,-11 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3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1,'-11'27,"0"0,2 1,2 0,0 0,2 1,0 4,-10 51,-18 135,32-214,-2 20,-1 1,-2-1,0 0,-2 0,0-1,-2 0,-6 11,5-17</inkml:trace>
  <inkml:trace contextRef="#ctx0" brushRef="#br0" timeOffset="259.745">0 368,'43'0,"43"-5,12-2,-6 1,-14 1,-15 2,-14 0,-10-2,-8-2,-3 1,-7 1</inkml:trace>
  <inkml:trace contextRef="#ctx0" brushRef="#br0" timeOffset="683.538">762 1,'-22'67,"4"1,3 1,3 0,3 1,2 8,5-60,0-5,-1 0,1 1,1 0,1-1,0 1,0 0,1-1,1 1,1-1,0 1,0-1,1 0,1 0,0-1,1 1,0-1,2 1,-5-10,0 0,0-1,1 0,-1 1,1-1,-1 0,1-1,0 1,-1-1,1 1,0-1,0 0,0-1,0 1,0-1,0 0,0 1,0-2,0 1,0 0,0-1,0 0,0 0,0 0,0-1,0 1,0-1,-1 0,1 0,100-70,-3-14,-100 85,-1 1,1-1,0 0,-1 1,1-1,0 0,0 1,-1-1,1 1,0-1,0 1,0 0,0-1,0 1,-1 0,1-1,0 1,0 0,0 0,0 0,0 0,0 0,0 0,0 0,0 0,0 0,0 1,0-1,-1 0,1 1,0-1,0 0,0 1,0-1,0 1,-1-1,1 1,0 0,-1-1,1 1,0 0,-1 0,1-1,-1 1,1 0,-1 0,1 0,-1-1,0 1,1 0,-1 0,0 0,0 0,1 0,-1 0,0 0,0 0,0 0,0 0,0 0,-1 0,1 0,-7 62,3-47,2-11,0 0,0 0,0 1,0-1,1 0,0 0,0 1,0-1,1 1,0-1,0 1,0-1,1 1,0-1,0 0,0 1,0-1,1 0,0 0,0 0,0 0,1 0,0 0,0-1,0 1,1 0,13 1</inkml:trace>
  <inkml:trace contextRef="#ctx0" brushRef="#br0" timeOffset="1061.759">1468 593,'14'-6,"0"0,-1-1,0-1,0 0,-1-1,1 0,-2-1,0 0,0-1,-1 0,0-1,-1 0,0-1,5-9,-13 20,1-1,-1 1,0 0,1-1,-1 1,0-1,-1 1,1-1,0 0,-1 1,0-1,1 0,-1 1,0-1,0 0,-1 1,1-1,0 0,-1 1,0-1,1 0,-1 1,0-1,-1 1,1-1,0 1,-1 0,1 0,-1-1,1 1,-1 0,0 0,0 1,0-1,0 0,-1 1,1-1,0 1,-1 0,1 0,-1-1,1 2,-1-1,1 0,-1 0,0 1,1 0,-1-1,0 1,1 0,-1 0,-11 3,1-1,0 2,0 0,1 0,-1 1,1 1,0 0,0 1,1 0,0 0,0 2,1-1,0 1,0 1,1-1,-3 6,7-10,1 1,-1 0,1 1,1-1,-1 1,1-1,0 1,1 0,-1 0,1 0,1 1,-1-1,2 0,-1 1,1-1,0 0,0 1,0-1,1 1,1-1,-1 0,1 0,0 0,1 0,0 0,0 0,0-1,1 1,0-1,0 0,1 0,-1 0,1-1,1 1,4 3,4 0,1 0,0-1,1 0,-1-2,1 1,1-2,-1 0,1-1,0-1,-1-1,2 0,-1-1,0-1,0 0,0-1,0-1,15-4,-7-1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8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1 565,'6'197,"-4"-191,0 0,0 0,0 0,1 0,0 0,1 0,-1 0,1-1,0 0,1 0,-1 0,1 0,0-1,0 0,0 0,1 0,-1-1,1 1,0-1,0-1,0 1,0-1,1 0,-1 0,0-1,1 0,0 0,-1 0,1-1,-1 0,1-1,0 1,-1-1,1 0,-1-1,0 0,1 0,-1 0,0-1,5-2,2-4,1-1,-2 0,1-1,-1 0,-1-1,0 0,-1-1,0 0,-1-1,0 0,6-14,-6 13,2-4,0 0,-1-1,-2 0,0 0,-1-1,0 1,-2-2,-1 1,-1-1,1-10,-4 29,0 0,0 0,0 0,0 0,0 0,-1 0,1 0,-1 0,0 0,0 0,0 0,0 0,-1 1,1-1,-1 0,1 1,-1-1,0 1,0 0,0 0,0-1,-1 1,1 1,-3-3,-5 7,2 5</inkml:trace>
  <inkml:trace contextRef="#ctx0" brushRef="#br0" timeOffset="452.762">848 424,'-16'11,"10"-8,0 0,0 0,1 1,0 0,-1 0,2 0,-1 0,0 1,1-1,0 1,0 1,0-1,1 0,-1 1,1 0,1 0,-1 0,1 0,0 0,0 0,1 0,0 1,0-1,0 1,1-1,0 1,0-1,1 3,3 1,0 0,0-1,1 0,0 0,1 0,0 0,0-1,1 0,0 0,1 0,50 77,-59-80,1-1,-1 0,0 0,-1 0,1 0,-1 0,1 0,-1-1,0 1,-1 0,1-1,0 0,-1 1,0-1,0 0,0 0,0-1,0 1,-1-1,1 1,-1-1,0 0,0 0,1-1,-1 1,0-1,0 0,-1 0,1 0,0 0,0-1,-2 0,1 2,0-1,0 1,0-1,0 0,0-1,0 1,0-1,0 0,0 0,0-1,0 1,0-1,0 0,0-1,-4-1,-10-7</inkml:trace>
  <inkml:trace contextRef="#ctx0" brushRef="#br0" timeOffset="870.863">1129 678,'36'-14,"-2"-1,0-2,0-1,-2-2,0-1,-2-1,10-11,-37 32,-1-1,1 0,-1 0,1 0,-1 0,0 0,0-1,0 1,0-1,0 1,-1-1,1 0,-1 1,0-1,1 0,-1 0,-1 0,1 0,0 0,-1 0,1 0,-1 0,0 0,0 0,0-1,-1 1,1 0,-1 0,1 0,-1 0,0 0,0 0,-1 1,1-1,-1 0,1 0,-1 1,0-1,0 1,0-1,0 1,0 0,-2-1,-1-1,1 1,-1 0,1 1,-1-1,0 1,0 0,0 0,0 0,-1 1,1 0,0 0,-1 0,1 1,0 0,-1 0,1 0,-1 0,1 1,0 0,-1 0,1 1,0-1,0 1,-3 1,-114 77,114-74,1 0,0 1,0 1,1-1,0 1,0 0,0 0,1 1,1-1,-1 1,1 0,1 0,0 1,0-1,1 1,0 0,1-1,0 1,0 0,1 0,0 0,1 0,0-1,1 1,0 0,0-1,1 1,0-1,1 0,0 0,1 0,-1 0,2-1,-1 0,1 0,0 0,1-1,0 0,0 0,0 0,6 2,10 1,0-1,0-1,0-1,1-1,0-1,1-2,-1 0,1-1,-1-2,1 0,17-4,-18 4</inkml:trace>
  <inkml:trace contextRef="#ctx0" brushRef="#br0" timeOffset="1787.87">2343 57,'0'533,"-45"-276,44-256,1-1,0 0,-1 0,1 1,-1-1,1 0,0 1,-1-1,1 1,0-1,-1 0,1 1,0-1,0 1,0-1,-1 1,1-1,0 1,0-1,0 1,0-1,0 1,0-1,0 1,0-1,0 1,0-1,0 1,0-1,0 1,0-1,0 1,0-1,1 0,-1 1,0-1,0 1,1-1,-1 1,0-1,0 0,1 1,-1-1,1 0,-1 1,0-1,1 0,-1 1,1-1,-1 0,1 0,-1 0,0 1,1-1,-1 0,1 0,-1 0,1 0,-1 0,1 0,-1 0,1 0,-1 0,1 0,-1 0,1 0,-1 0,1 0,27-29,-18 17,39-35,1 3,3 1,1 3,2 3,15-6,17 9,-86 33,0 1,0-1,0 1,0 0,0 0,0 0,0 0,0 0,0 0,0 1,0-1,0 1,0-1,0 1,0 0,0-1,0 1,-1 0,1 0,0 1,-1-1,1 0,-1 0,1 1,-1-1,0 1,1-1,-1 1,0 0,0-1,0 1,0 0,0 0,-1 0,1 0,-1 0,1 0,-1 0,1 0,-1 0,0 0,0 0,0 2,-2 6,-1 1,0 0,0-1,-1 0,0 1,-1-2,0 1,-1 0,1-1,-2 0,0-1,0 1,0-1,-1 0,0-1,-7 5,3-1,-3 5,-1-1,-1-1,0-1,-1 0,0-2,-1 0,0 0,-1-2,0-1,-16 5,-7-10,28-8</inkml:trace>
  <inkml:trace contextRef="#ctx0" brushRef="#br0" timeOffset="2134.99">3218 537,'-25'26,"1"1,1 2,2 0,1 1,1 1,2 1,-7 18,23-48,-1 0,1 0,0 1,0-1,0 0,0 1,0-1,1 0,-1 1,1-1,-1 1,1-1,0 1,0-1,0 1,0-1,1 1,-1-1,1 1,-1-1,1 1,0-1,0 0,0 1,0-1,1 0,-1 0,0 0,1 0,0 0,-1 0,1 0,0-1,0 1,0 0,0-1,0 0,0 1,0-1,1 0,-1 0,0 0,1-1,-1 1,1 0,-1-1,1 0,-1 1,1-1,-1 0,1-1,5 1,-1-2,0 1,1-1,-1 0,0-1,0 0,0 0,-1 0,1-1,-1 0,0 0,0-1,0 0,0 0,-1 0,0-1,0 1,-1-1,1 0,-1-1,0 1,-1-1,0 0,0 0,0 0,-1 0,0 0,0 0,-1-1,0 1,0-1,-1 1,0-2,1-1,0 0,0-1,-1 1,-1 0,1 0,-2-1,1 1,-2 0,1 0,-1 1,-1-1,1 0,-2 1,1 0,-2 0,1 0,-13-13,3 4</inkml:trace>
  <inkml:trace contextRef="#ctx0" brushRef="#br0" timeOffset="2488.778">3669 28,'0'655,"-21"-518,17-113</inkml:trace>
  <inkml:trace contextRef="#ctx0" brushRef="#br0" timeOffset="2734.486">3415 451,'39'-4,"31"-7,14-2,-3 2,-10-2,-12 1,-12 3,-9 2,-6-2,-4 1,-6 1</inkml:trace>
  <inkml:trace contextRef="#ctx0" brushRef="#br0" timeOffset="3158.857">4093 0,'-55'456,"54"-442,0 0,1 0,0 0,1 0,0 0,1 0,1-1,0 1,1-1,1 0,0 0,0 0,1 0,1-1,0 0,1 0,0-1,1 0,-5-8,0 0,0-1,0 1,0-1,1 0,-1 0,1 0,-1 0,1-1,0 0,-1 0,1 0,0-1,0 0,0 1,0-2,0 1,-1 0,1-1,0 0,0 0,-1-1,1 1,-1-1,1 0,-1 0,1-1,-1 1,0-1,0 0,-1 0,1 0,0 0,-1-1,0 0,0 1,1-3,71-40,-73 45,0 0,0 0,0 0,1 1,-1-1,0 1,1 0,-1-1,0 1,1 0,-1 0,0 1,1-1,-1 0,0 1,0-1,1 1,-1 0,0 0,0 0,0 0,0 0,0 0,0 1,0-1,0 1,-1-1,1 1,0 0,-1-1,1 1,-1 0,0 0,0 0,1 0,-2 0,1 0,0 1,12 93,-13-70,14 17,-3-30</inkml:trace>
  <inkml:trace contextRef="#ctx0" brushRef="#br0" timeOffset="3585.352">1609 1214,'314'-10,"38"-18,644-76,-40 23,-431 48,-502 33</inkml:trace>
  <inkml:trace contextRef="#ctx0" brushRef="#br0" timeOffset="4073.106">1637 1411,'55'12,"0"-3,0-2,0-3,1-2,20-4,-68 2,169-8,159-29,-209 21,143-18,607-63,18 36,-745 50,-119 5</inkml:trace>
  <inkml:trace contextRef="#ctx0" brushRef="#br0" timeOffset="6186.872">5900 311,'-5'-15,"2"0,-1 0,2 0,0-1,1 1,1 0,0-1,2-8,-2 24,1 0,-1 0,0 0,0 0,1 0,-1 0,0 0,0 0,1 0,-1 0,0 0,1 0,-1 0,0 0,0 0,1 0,-1 0,0-1,0 1,1 0,-1 0,0 0,0 0,0 0,1-1,-1 1,0 0,0 0,0 0,1-1,-1 1,0 0,0 0,0-1,0 1,0 0,0-1,5 29,-20 156,-9 98,-33-30,35-207,12-33</inkml:trace>
  <inkml:trace contextRef="#ctx0" brushRef="#br0" timeOffset="6438.976">5533 592,'43'0,"38"0,10 0,-5 0,-13 0,-14 0,-12 0,-14 0</inkml:trace>
  <inkml:trace contextRef="#ctx0" brushRef="#br0" timeOffset="7570.034">6181 678,'-1'9,"1"1,0 0,0 0,1 0,0 0,1-1,0 1,0 0,1-1,0 0,1 1,0-1,1-1,-1 1,2-1,-1 1,1-2,3 4,-7-10,1 1,-1-1,1 1,-1-1,1 0,0 0,-1 0,1 0,0 0,0-1,0 1,0-1,0 0,0 0,0 0,-1 0,1-1,0 1,0-1,0 1,0-1,0 0,-1 0,1 0,0-1,-1 1,1-1,-1 1,0-1,1 0,-1 0,1-1,65-73,-66 73,89-139,-91 141,1 0,0 1,-1-1,1 0,0 0,0 0,-1 0,1 1,0-1,0 0,0 1,0-1,0 1,0-1,0 1,0-1,0 1,0 0,0 0,0-1,0 1,0 0,0 0,0 0,1 0,-1 0,0 0,0 0,0 1,0-1,0 0,0 1,0-1,0 1,0-1,0 1,0-1,0 1,0-1,0 1,-1 0,1 0,0-1,0 1,-1 0,1 0,0 0,-1 0,1 0,-1 0,0 0,1 0,-1 1,26 60,-25-59,12 44,-2 1,-3 1,-1-1,-2 1,-3 1,-2 7,2-37,-1 0,-1 0,-1 1,0-1,-2 0,0 0,-2-1,0 1,-1-1,-1 0,0 0,-2-1,0 0,-1 0,-1-1,-7 9,17-24,-1-1,1 1,0-1,0 0,-1 1,1-1,-1 0,0 0,1 0,-1 0,0 0,1-1,-1 1,0 0,0-1,0 1,0-1,1 0,-1 1,0-1,0 0,0 0,0 0,0-1,0 1,0 0,0-1,1 1,-1-1,0 0,0 1,1-1,-1 0,0 0,1 0,-1 0,1-1,-1 1,1 0,0-1,-1 1,0-2,-33-75,34 62,1 0,0 0,1 0,1 1,0-1,2 1,-1-1,2 1,0 0,1 0,0 1,1 0,2-2,122-169,17 42,-40 7,-90 120,-16 51,-6 426,-18-353,15-131,5-7,2-1,1 0,1 0,2 0,1 0,1 1,2 0,7-16,88-167,-94 199,-3 3,0 0,1 1,0 0,0 0,1 0,1 1,-1 1,1-1,1 1,0 1,0 0,0 0,1 1,10-4,-17 7,1 0,0 1,0-1,0 1,0 0,1 1,-1-1,0 1,1 0,-1 1,1-1,-1 1,1 0,-1 0,1 1,-1-1,1 1,-1 1,0-1,1 1,-1 0,0 0,0 0,0 1,0 0,-1 0,1 0,-1 0,0 1,0-1,0 1,0 0,2 4,-3 0,-1 0,0 0,0 0,-1 0,0 0,0 0,-1 0,0 0,-1 0,0 1,0-1,0 0,-1 0,-1-1,1 1,-1 0,0-1,-1 1,0-1,0 0,0 0,-1-1,0 1,-1-1,1 0,-1-1,0 1,-1-1,1 0,-1 0,0-1,0 0,0-1,-1 1,1-1,-1-1,0 1,0-1,-8 1,-11 0,2-1</inkml:trace>
  <inkml:trace contextRef="#ctx0" brushRef="#br0" timeOffset="7973.269">7395 705,'10'-5,"8"-3,-1-1,0-1,-1 0,0-1,-1 0,0-2,0 0,-2 0,1-1,-2-1,0 0,-1-1,7-12,-18 27,1-1,0 0,-1 0,1 0,-1 0,0 0,0 0,0 0,0 0,0 0,0 0,0 0,-1 0,1 0,-1 0,1 0,-1 0,0 0,0 0,0 0,0 1,0-1,0 0,0 1,-1-1,1 1,0-1,-1 1,0-1,1 1,-1 0,0 0,1 0,-1 0,0 0,0 1,0-1,0 0,0 1,0-1,0 1,0 0,0 0,0 0,0 0,0 0,0 0,0 0,0 1,0-1,0 1,0-1,0 1,0 0,1 0,-1 0,0 0,0 0,1 0,-1 0,1 1,-1-1,1 0,-1 1,1 0,-10 6,0 0,0 1,1 0,1 1,0 0,0 0,1 1,0 0,1 0,0 1,1 0,0 1,1-1,0 1,-1 9,6-16,0 0,0-1,1 1,0 0,0 0,0 0,1-1,0 1,0 0,1-1,-1 0,1 0,0 0,1 0,-1 0,1 0,0-1,0 0,0 1,1-2,0 1,-1 0,1-1,0 0,1 0,-1-1,0 1,1-1,0 0,-1-1,1 1,0-1,0 0,0-1,20 5</inkml:trace>
  <inkml:trace contextRef="#ctx0" brushRef="#br0" timeOffset="8325.03">8185 338,'-26'19,"8"-8,0 1,0 1,2 1,-1 1,2 0,0 1,1 0,0 1,-3 7,16-21,0-1,1 1,-1-1,1 1,-1-1,1 1,0-1,0 1,0 0,0-1,1 1,-1-1,1 1,-1-1,1 1,0-1,0 1,0-1,0 0,1 1,-1-1,1 0,-1 0,1 0,0 0,-1 0,1-1,0 1,0 0,0-1,1 0,-1 1,0-1,1 0,-1 0,0 0,1 0,-1-1,1 1,-1-1,2 1,28 18,-29-17,0 0,0 0,0 0,-1 0,1 1,-1-1,0 1,0 0,0 0,0 0,0 0,-1 0,1 0,-1 0,0 0,0 1,0-1,0 0,0 1,-1-1,0 1,0-1,0 1,0-1,0 1,-1-1,1 0,-1 1,0-1,0 1,0-1,-1 0,1 0,-1 0,1 0,-1 0,0 0,0 0,-1-1,1 1,0-1,-1 1,0-1,1 0,-1 0,0 0,0-1,0 1,0 0,-2-1,-70 12,51-13</inkml:trace>
  <inkml:trace contextRef="#ctx0" brushRef="#br0" timeOffset="23742.706">735 2117,'-30'3,"0"2,1 2,0 1,0 1,0 1,2 1,-1 2,-17 11,43-23,0 0,0 0,0 0,1 0,-1 0,0 0,1 1,-1-1,1 0,-1 1,1-1,0 1,0 0,0-1,0 1,0 0,0 0,0 0,0 0,1 0,-1-1,1 1,-1 0,1 0,0 0,0 1,0-1,0 0,0 0,0 0,1 0,-1 0,1 0,-1-1,1 1,0 0,0 0,-1 0,1 0,1-1,-1 1,0 0,0-1,1 1,-1-1,1 1,-1-1,1 0,-1 0,2 1,109 50,-100-49,0 0,-1 1,1 1,-1 0,1 0,-2 1,1 0,-1 1,1 0,-2 1,1 0,-1 1,-1 0,1 0,-2 1,1 0,-1 0,3 8,-8-15,-1 1,1-1,-1 1,-1-1,1 1,0-1,-1 1,0 0,1-1,-1 1,-1 0,1-1,-1 1,1 0,-1-1,0 1,0-1,-1 1,1-1,-1 0,1 1,-1-1,0 0,0 0,-1 0,1 0,-1-1,1 1,-1-1,0 1,0-1,0 0,-1 0,-5 4,-1-2,0 1,0-1,0-1,0 1,-1-2,1 0,-1 0,0-1,1 0,-1 0,5 0,1 0,0 0,0-1,-1 1,1-1,-1 0,1-1,0 1,-1-1,1 0,0 0,0-1,0 0,0 0,0 0,0 0,0-1,1 0,-1 0,1 0,0 0,0-1,0 1,0-1,1 0,-1 0,1-1,0 1,-1-3,-2-18,3 2</inkml:trace>
  <inkml:trace contextRef="#ctx0" brushRef="#br0" timeOffset="24247.645">1525 2145,'-56'5,"0"2,0 3,1 2,0 2,-31 14,77-24,1 0,0 1,1 0,-1 0,1 1,0 0,0 0,1 1,-1-1,2 2,-1-1,1 0,0 1,0 0,1 0,0 1,1-1,0 1,0 0,1 0,0 0,0 0,1 0,0 0,1 0,0 0,1 1,-1-1,2 0,-1 0,1 0,3 6,-4-12,0 1,0-1,0 1,1-1,0 1,-1-1,1 0,0 0,1 0,-1 0,0-1,1 1,0 0,-1-1,1 0,0 0,0 0,0 0,1 0,-1 0,0-1,1 0,-1 0,1 0,-1 0,1 0,0-1,-1 1,1-1,0 0,-1 0,1 0,0-1,-1 1,1-1,124-45,-82 17,-2-2,0-2,-2-1,29-33,-3 9,-66 59,0 1,0-1,-1 1,1 0,-1-1,1 1,-1 0,1 0,-1 0,0 0,0 0,0 0,0 1,0-1,-1 0,1 0,-1 1,1-1,-1 0,0 1,0-1,0 0,0 1,0-1,-1 0,1 1,-1-1,1 2,1 0,-2 6,0 0,1 0,0 0,1 0,0-1,0 1,1 0,1 0,0-1,0 1,0-1,2 0,-1 0,1 0,0-1,1 1,0-1,0-1,2 3,10 2</inkml:trace>
  <inkml:trace contextRef="#ctx0" brushRef="#br0" timeOffset="24713.603">1836 2456,'20'-28,"1"1,1 2,1 0,2 1,14-10,-33 29,-1-1,1 1,0 1,1-1,-1 1,1 0,0 1,0-1,0 1,1 1,-1 0,1 0,5-1,-10 4,0 1,0 0,-1 0,1 0,-1 0,1 1,-1-1,0 1,0-1,0 1,0 0,-1 0,1 0,-1 0,1 0,-1 0,0 0,0 0,-1 0,1 1,-1-1,1 0,-1 0,0 1,0-1,-1 0,1 1,-1-1,1 0,-2 2,2 1,-1-4,0 0,1 0,-1 0,0 1,1-1,-1 0,1 1,0-1,0 0,0 0,0 1,0-1,0 0,1 1,-1-1,1 0,0 0,-1 1,1-1,0 0,0 0,0 0,1 0,-1 0,0 0,1-1,-1 1,1 0,0-1,0 1,-1-1,1 0,0 1,0-1,0 0,0 0,1 0,-1 0,0-1,0 1,0-1,1 1,-1-1,0 0,1 0,-1 0,1 0,20-9,0 0,-1-2,-1-1,0 0,0-2,2-3,50-31,-65 44,55-25,-62 29,1 0,-1 0,1-1,-1 1,1 0,-1 0,1 1,-1-1,1 0,-1 0,1 1,-1-1,1 1,-1 0,1-1,-1 1,0 0,1 0,-1-1,0 1,0 0,0 0,1 1,-1-1,0 0,-1 0,1 0,0 1,0-1,0 0,-1 1,1-1,-1 1,1-1,-1 1,1-1,-1 1,0-1,0 1,0 1,30 138,0-114,-13-21</inkml:trace>
  <inkml:trace contextRef="#ctx0" brushRef="#br0" timeOffset="25043.127">2767 2370,'40'-1,"0"-3,-1-1,1-2,-1-2,-1-1,0-2,0-2,3-3,-33 14,0 1,-1-1,1-1,-1 1,0-1,0-1,0 1,-1-1,1 0,-1 0,-1-1,1 0,-1 0,0-1,0 1,0-1,-1 0,0 0,-1 0,1-1,0-5,-3 11,-1 0,0 0,0 0,-1 1,1-1,0 0,0 0,-1 0,0 1,1-1,-1 0,0 0,1 1,-1-1,0 1,0-1,-1 1,1-1,0 1,0 0,-1-1,1 1,-1 0,1 0,-1 0,1 0,-1 0,0 0,1 1,-1-1,0 1,0-1,1 1,-1-1,0 1,0 0,0 0,0 0,1 0,-3 0,-75 14,60-6,1 1,-1 1,1 0,1 2,0 0,0 0,2 2,-13 12,20-18,1-1,0 2,0-1,1 1,0 0,1 0,0 1,0-1,1 1,0 0,1 0,0 1,1-1,0 1,0-1,1 1,1 8,0-14,1-1,0 1,1-1,-1 0,1 1,0-1,0 0,0 0,1 0,-1 0,1 0,0-1,0 1,0-1,1 0,-1 0,1 0,-1 0,1-1,0 1,0-1,0 0,1 0,-1-1,4 2,115 22,-94-24,-4-1</inkml:trace>
  <inkml:trace contextRef="#ctx0" brushRef="#br0" timeOffset="27929.138">4149 1722,'-17'67,"7"45,5 1,8 71,-1-38,-2-128,0-6</inkml:trace>
  <inkml:trace contextRef="#ctx0" brushRef="#br0" timeOffset="28176.522">3839 2089,'43'0,"38"0,11 0,-6 0,-13 0,-14 0,-12 4,-9 3,-7-1,-8-1</inkml:trace>
  <inkml:trace contextRef="#ctx0" brushRef="#br0" timeOffset="28430.405">4629 2202,'-5'33,"4"12,1-2</inkml:trace>
  <inkml:trace contextRef="#ctx0" brushRef="#br0" timeOffset="28599.232">4600 1778</inkml:trace>
  <inkml:trace contextRef="#ctx0" brushRef="#br0" timeOffset="29066.224">4883 2427,'41'-101,"-33"78,0 0,2 1,0 0,2 1,0 0,11-14,-20 32,0-1,-1 0,1 1,1 0,-1-1,0 1,1 1,0-1,-1 0,1 1,0 0,0 0,1 0,-1 0,0 1,0-1,1 1,-1 1,1-1,-1 0,1 1,0 0,-1 0,1 0,-1 1,1-1,-1 1,1 0,-1 1,0-1,1 1,-1 0,0 0,0 0,0 0,-1 1,1-1,0 1,-1 0,0 0,1 1,-1-1,-1 1,1-1,0 1,-1 0,0 0,2 3,-3-1,-1-4,0 1,-1 0,1-1,1 1,-1 0,0-1,1 1,-1 0,1-1,0 1,0-1,0 1,0-1,0 1,1-1,-1 0,1 0,-1 0,1 0,0 0,0 0,0 0,0 0,0-1,0 1,1-1,-1 1,0-1,1 0,-1 0,1 0,-1 0,1-1,0 1,-1-1,1 1,0-1,-1 0,1 0,0 0,-1 0,2-1,73-45,-69 40,0-1,1 2,-1-1,1 1,0 0,1 1,-1 0,1 1,-1 0,7-1,-12 4,0 0,0 1,0 0,0-1,0 1,-1 1,1-1,0 1,-1-1,1 1,-1 0,0 0,1 0,-1 1,0-1,0 1,-1 0,1 0,0 0,-1 0,0 0,0 1,0-1,0 1,0-1,-1 1,1 0,-1-1,0 1,0 0,-1 0,1 0,-1 0,0 0,0 0,0 3,17 49,-5-37</inkml:trace>
  <inkml:trace contextRef="#ctx0" brushRef="#br0" timeOffset="29414.634">5758 2257,'39'-19,"-13"9,-1-2,0-1,-1 0,0-2,-1-1,-1-1,0-1,-2 0,18-21,-36 37,-1 1,0-1,1 0,-1 1,0-1,0 0,0 0,0 1,0-1,-1 0,1 0,0 0,-1 0,0 0,1 0,-1 0,0 0,0 0,0 0,0 0,-1 0,1 0,0 0,-1 0,0 0,1 0,-1 0,0 0,0 0,0 0,0 1,0-1,0 0,-1 1,1-1,0 1,-1-1,0 1,-2-2,0 1,-1-1,1 1,-1 0,1 0,-1 1,1 0,-1-1,0 1,0 1,0-1,0 1,0 0,1 0,-4 1,-6 0,0 1,1 1,-1 0,1 1,-1 1,1 0,1 0,-1 2,1-1,0 1,0 1,1 0,0 1,0 0,1 1,1 0,-1 1,2 0,-1 0,2 0,-7 13,11-18,0 1,1 0,0 0,0 0,0 0,1 0,0 0,1 0,-1 1,1-1,1 0,-1 0,1 0,1 0,-1 0,1 0,0 0,1 0,0 0,0-1,0 1,1-1,0 0,0 0,0 0,6 4,5-3,1 0,0-1,0-1,1 0,0-1,0-1,0-1,0 0,0-2,0 1,0-2,9-2,-7 3,6-1</inkml:trace>
  <inkml:trace contextRef="#ctx0" brushRef="#br0" timeOffset="36654.553">6831 1609,'-1'56,"13"143,17-12,-25-175,-1 0,-1 1,0-1,-1 1,0 0,-1 0,0-1,-1 1,0 0,-1-1,-1 1,-8 43,7-32</inkml:trace>
  <inkml:trace contextRef="#ctx0" brushRef="#br0" timeOffset="37029.052">7112 2370,'-4'10,"-12"8,-3 5,-3-1,-2 1,2 1,1-3,-1-1,-2-4,3 1,1-3,3-4</inkml:trace>
  <inkml:trace contextRef="#ctx0" brushRef="#br0" timeOffset="37281.557">6859 2456,'23'14,"14"5,5 4,0-2,-7 1,-5-5,-3-4,-5-4</inkml:trace>
  <inkml:trace contextRef="#ctx0" brushRef="#br0" timeOffset="38248.566">7536 1439,'14'98,"-4"0,-4 0,-7 75,1-129,25 112,-23-149,-1-7</inkml:trace>
  <inkml:trace contextRef="#ctx0" brushRef="#br0" timeOffset="38730.672">7733 2257,'-14'5,"-10"11,-5 3,2 3,1 3,-1 1,6 2,0-4,5-2,0-4,2-1,4-2</inkml:trace>
  <inkml:trace contextRef="#ctx0" brushRef="#br0" timeOffset="39013.664">7508 2286,'5'10,"6"7,6 7,5 3,4-3,-3 0,0-5,-5 0,0-4,-3 0,-4-2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3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0 170,'510'0,"-437"-11,-55 5</inkml:trace>
  <inkml:trace contextRef="#ctx0" brushRef="#br0" timeOffset="298.116">29 396,'38'-5,"28"-1,6 0,-3 1,-9 1,-10 2,-9 1,-6 0,-4 1,-4 1,0-1,-1 0,-4 0</inkml:trace>
  <inkml:trace contextRef="#ctx0" brushRef="#br0" timeOffset="946.545">283 1,'92'48,"13"7,-76-41,0 0,0 3,-2 0,0 2,9 8,-34-26,1 1,-1-1,0 1,1 0,-1 0,0 0,0 0,0 0,0 0,-1 1,1-1,-1 0,1 1,-1 0,0-1,0 1,0 0,0-1,0 1,-1 0,1 0,-1 0,0 0,0 0,0-1,0 1,0 0,-1 0,1 0,-1 0,0 0,0-1,0 1,0 0,0-1,-1 1,1-1,-1 1,1-1,-1 0,0 0,0 0,0 0,0 0,-1 1,-140 92,-39 47,176-138,4-4,0 1,0 0,0 0,0 0,1-1,-1 2,0-1,1 0,-1 0,1 0,-1 1,1-1,0 1,-1-1,1 1,0 0,0-1,0 1,0 0,1 0,-1 0,0 0,1 0,-1 0,1-1,0 1,-1 0,1 0,0 0,0 1,8 4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1,'5'5,"6"1,6 0,5-1,4-1,2-2,1-1,0 0,0-1,1-1,-1 1,0 0,-1-5,0-2,0 1,1 1,-1 1,-5 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535 453,'-1'-4,"-1"1,1-1,-1 1,0 0,-1 0,1 0,0 0,-1 0,0 1,1-1,-1 1,0-1,0 1,-1 0,1 0,0 1,-1-1,1 1,-1-1,1 1,-1 0,0 1,1-1,-1 1,0-1,0 1,0 0,-24 0,0 0,0 2,0 1,1 2,-1 0,1 2,0 1,1 1,-12 6,-23 21,59-34,1-1,0 0,0 0,0 0,0 1,1-1,-1 1,0-1,1 0,-1 1,0-1,1 1,0 0,-1-1,1 1,0-1,0 1,0 0,0-1,0 1,0-1,0 1,1-1,-1 1,1 0,-1-1,1 1,-1-1,1 0,0 1,0-1,0 1,-1-1,1 0,1 0,-1 0,0 1,0-1,0 0,1 0,-1-1,1 2,159 62,-160-63,0 0,1-1,-1 1,0 0,0 0,0 0,0 0,0 0,0 0,0 0,0 1,0-1,0 0,0 0,-1 1,1-1,-1 0,1 1,-1-1,1 1,-1-1,0 1,0-1,1 1,-1-1,0 0,0 1,-1-1,1 1,0-1,0 1,-1-1,1 1,-1-1,1 0,-1 1,0-1,1 0,-1 1,0-1,0 0,0 0,-1 1,-50 41,-130 84,179-125,1-1,-1 1,0 0,1 0,-1 0,1 0,0 0,-1 0,1 0,0 1,0 0,1-1,-1 1,1 0,-1-1,1 1,0 0,0 0,0 0,0 0,0 0,1 1,0-1,-1 0,1 0,0 0,1 0,-1 0,0 1,1-1,0 0,0 0,0 0,0 0,0 0,0-1,1 1,0 0,-1-1,1 1,0 0,2 1,10 3,1-1,-1 0,1-1,0-1,0 0,1-1,-1-1,1 0,-1-1,1-1,-1 0,1-2,12-1,-24 2,0 0,0 0,-1 0,1 0,0-1,-1 1,1-1,-1 0,0 0,1-1,-1 1,0 0,0-1,-1 0,1 0,0 0,-1 0,0 0,0 0,0-1,0 1,1-4,7-14</inkml:trace>
  <inkml:trace contextRef="#ctx0" brushRef="#br0" timeOffset="403.005">395 0,'-17'25,"2"1,1 0,2 1,0 0,2 1,-4 16,-35 204,32-119,-6 0,-5-2,-6-1,-32 72,-1 27,54-168,9-33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31 138,'-1'313,"-28"-90,29-209,0-10,1-41,-1 17,18-201,-11 187,0 1,3 1,0 0,2 0,2 1,0 0,2 1,2 1,0 1,15-16,-29 39,0 0,1 0,0 1,-1-1,2 1,-1 1,0-1,1 1,-1 0,1 0,0 0,0 1,0 0,1 0,-1 1,0-1,1 2,-1-1,1 0,-1 1,1 1,-1-1,1 1,-1 0,0 0,1 1,-1 0,0 0,0 0,0 1,0 0,-1 0,1 0,-1 1,0 0,0 0,0 0,0 1,-1-1,1 1,1 3,27 72,-29-59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21,'369'0,"-231"-20,-122 23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31,'24'-5,"23"-2,7 1,0 1,-5 1,-5 2,-6 1,-4 0,-4 1,-6 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0,-1-5,-7-1,-6 0,-7 1,-5 2,-8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3 282,'27'325,"-42"-230,15-95,-1 0,1 0,-1 0,1 0,-1 0,1 0,-1 0,1 0,0 0,-1 0,1 0,-1 0,1 0,-1 0,1 0,-1 0,1-1,-1 1,1 0,0 0,-1-1,1 1,-1 0,1 0,0-1,-1 1,1 0,0-1,-1 1,1-1,0 1,0 0,-1-1,1 1,0-1,0 1,0-1,0 1,-1-1,1 1,0 0,0-1,0 1,0-1,0 1,0-1,0 1,0-1,1 1,-1-1,0 1,0-1,0 1,0-1,1 1,-1 0,0-1,0 1,1-1,-1 1,0 0,1-1,-1-36,1-1,3 1,1-1,1 1,3 1,0 0,3 0,3-6,7-28,-16 50,2-1,0 1,0 1,2-1,1 2,0-1,1 1,1 1,1 0,0 1,1 1,6-5,-18 17,-1 0,1 0,0 0,0 1,0-1,1 1,-1 0,0 0,1 0,-1 0,1 0,0 1,0 0,0 0,-1 0,1 0,0 0,0 1,0 0,0 0,0 0,0 0,0 0,0 1,0 0,0 0,0 0,0 0,-1 1,1-1,0 1,-1 0,1 0,-1 0,0 1,0-1,0 1,0 0,0 0,0 0,-1 0,0 0,1 0,-1 1,0 1,1 6,-1 1,0 0,-1 0,0 0,-1 0,0 0,-1 0,0-1,-1 1,-1 0,0 0,-2 5,-5 25,6-17</inkml:trace>
  <inkml:trace contextRef="#ctx0" brushRef="#br0" timeOffset="751.751">596 395,'-8'2,"1"0,-1 1,1 0,0 0,0 1,0 0,1 0,-1 1,1 0,0 0,0 0,1 1,-1 0,1 0,1 0,-1 0,1 2,-5 1,1 1,1 0,0 0,0 1,1 0,0 0,1 1,0-1,1 1,0 0,1 0,1 1,-1-1,2 1,0-1,1 1,0-1,0 1,2-1,-1 1,2-1,3 12,-4-20,1 0,0-1,0 1,0-1,1 1,-1-1,1 0,0 0,0-1,0 1,0-1,0 0,0 0,1 0,-1 0,1-1,-1 0,1 0,-1 0,1-1,0 1,0-1,-1 0,1 0,0-1,-1 0,1 1,0-1,-1-1,1 1,-1-1,0 0,1 0,-1 0,0 0,0-1,0 0,-1 0,1 0,-1 0,1 0,-1-1,0 0,0 1,-1-1,1 0,-1 0,0-1,0 1,2-5,11-82,-14 88,-1 0,0 0,0-1,0 1,0 0,-1 0,1 0,-1 0,0 0,0 0,0 0,0 0,-1 0,1 0,-1 0,1 1,-1-1,0 1,0-1,0 1,-1 0,1 0,-1 0,1 0,-1 0,-2-1,-18 3,30 11,3-7,1-2,-1 0,1 0,0-1,0 0,0-1,-1 0,1-1,0 0,0-1,-1 0,8-2,2-3</inkml:trace>
  <inkml:trace contextRef="#ctx0" brushRef="#br0" timeOffset="1088.351">1019 395,'-33'69,"-2"-1,-4-1,-3-2,-2-2,-7 3,-55 64,96-115</inkml:trace>
  <inkml:trace contextRef="#ctx0" brushRef="#br0" timeOffset="1668.86">1076 676,'-97'327,"69"-271,12-92,18 24,1 1,-1 0,2 0,0 0,0 0,1 1,0-1,1 1,0 1,0-1,1 1,1 0,-1 0,1 1,13-18,136-135,-154 156,1 1,0 0,0 0,1 0,-1 1,1-1,0 1,0 0,0 0,0 1,0 0,1-1,-1 2,1-1,-1 1,1 0,0 0,-1 0,1 1,0 0,0 0,-1 0,1 1,0 0,-1 0,1 0,0 1,-1 0,1 1,-1 0,0 1,0 0,-1 0,1 0,-1 0,0 1,0 0,0-1,-1 1,0 1,0-1,0 0,0 1,-1 0,0-1,0 1,0 0,-1 0,0 0,0 0,-1 0,0 0,0 1,0-1,-1 3,-3-5,0 0,0-1,0 1,0-1,-1 0,1 0,-1 0,0-1,0 0,0 0,0 0,0 0,0-1,-1 0,1 0,0 0,-1-1,1 0,-1 0,1 0,-1 0,1-1,0 0,-1 0,1-1,0 0,0 1,0-2,-4-1,-39-24,27 11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2 861,'0'1,"0"0,-1 0,1 0,0 0,0-1,-1 1,1 0,0 0,0 0,0 0,0 0,0 0,0 0,0-1,1 1,-1 0,0 0,0 0,1 0,-1 0,0-1,1 1,-1 0,1 0,-1-1,1 1,0 0,-1-1,1 1,0 0,-1-1,1 1,0-1,-1 1,1-1,0 1,0-1,0 1,7 5,-1-1,1 1,0-1,0 0,0-1,1 0,0 0,0-1,0 0,0 0,0-1,0 0,1-1,-1 0,1-1,-1 0,1 0,-1-1,1 0,-1-1,0 0,0 0,1-1,-1 0,-1-1,8-3,19-11,-1-1,0-2,-2-1,-1-1,27-27,20-25,-3-3,-3-3,-5-3,53-86,-89 123,-3-1,-2-2,-2 0,10-34,-34 84,0 0,0 1,0-1,1 0,-1 0,0 0,0 1,0-1,0 0,0 0,1 0,-1 0,0 0,0 1,0-1,1 0,-1 0,0 0,0 0,1 0,-1 0,0 0,0 0,1 0,-1 0,0 0,0 0,0 0,1 0,-1 0,0 0,0 0,1 0,-1 0,0 0,0-1,0 1,1 0,-1 0,0 0,0 0,0 0,1-1,2 43,-2-17,22 289,-10-197,-7-95,-2 0,-1 0,-1 1,-1-1,0 1,-2-1,-1 1,0-1,-2 1,-1-1,0 0,-2-1,-7 17,10-31,-1 0,0-1,0 0,-1 0,0 0,0-1,0 0,-1 0,1-1,-1 1,0-1,0-1,-1 0,1 0,-1 0,0-1,0 0,1 0,-5 0,-160 7,143-10,6 2,-1 0,0-2,0-1,1-1,-1-1,1-1,0-1,0-1,1-1,-19-10,23 6</inkml:trace>
  <inkml:trace contextRef="#ctx0" brushRef="#br0" timeOffset="412.424">1639 551,'-25'14,"1"2,1 0,1 2,0 0,1 1,1 1,1 2,1-1,-10 17,25-35,0 0,0 1,1-1,-1 1,1 0,0 0,0 0,0 0,1 0,-1 0,1 0,0 1,0-1,1 0,-1 1,1-1,0 1,0-1,1 0,-1 1,1-1,0 0,0 1,0-1,1 0,-1 0,1 0,0 0,0 0,0 0,1-1,0 1,-1-1,1 1,0-1,1 0,-1 0,4 2,1-2,0 0,1 0,0 0,0-1,0-1,-1 1,1-1,1-1,-1 0,0 0,0-1,0 0,0 0,-1-1,1-1,0 1,-1-1,1-1,-1 1,0-1,0-1,0 0,-1 0,0 0,0-1,0 0,0 0,-1-1,0 0,-1 0,1 0,-1-1,-1 0,0 0,0 0,0 0,1-7,-1 5,-1 0,-1 0,1 0,-2 0,1 0,-1 0,-1 0,0-1,-1 1,1 0,-2 0,0 0,0 0,-1 0,0 0,0 0,-1 1,-1 0,1 0,-2 0,1 0,-1 1,-3-4,-31-8,20 16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0,'-20'29,"-19"19,-5 6,2-6,7-6,5-11,7-5,4-8,4-1,5-4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310 645,'-6'-4,"0"1,1 0,-2 1,1-1,0 1,0 1,-1-1,1 1,-1 0,1 0,-1 1,1 0,-1 0,1 0,-1 1,1 0,-1 1,1-1,-1 1,1 0,0 1,0-1,0 1,0 1,1-1,-1 1,1 0,0 0,0 0,-4 5,-6 10,1 0,0 1,1 1,2 0,0 1,1 0,1 1,-2 11,8-24,1 0,0 0,0 1,1-1,1 0,0 1,0-1,1 0,1 1,1 4,-3-11,1 0,1 0,-1 0,0 0,1-1,0 1,0 0,0-1,0 0,1 1,-1-1,1 0,0 0,0 0,0-1,0 1,0-1,1 1,-1-1,1 0,-1-1,1 1,0-1,0 1,0-1,0 0,0 0,0-1,8-1,-1 0,1-2,-1 1,0-1,0-1,0 0,-1 0,1-1,-1-1,0 1,0-2,6-5,-12 10,33-27,-2-2,-1-1,-2-1,-1-2,-2-1,-1-2,-2 0,-2-2,-2-1,0-1,-11 21,3 1,-1 0,0-2,-2 1,-1-1,0-1,-2 0,-1 0,0-1,-2 0,-1 0,-1 0,-1 0,0-1,-2 1,-2 0,0-1,-1 1,-1 0,-4-11,4 26,-1 1,0 0,0 0,0 0,-1 1,0-1,-1 1,0 1,0-1,0 1,-1 1,0-1,0 1,-2-1,7 5,0-1,0 1,-1-1,1 1,0 0,-1 0,1 0,-1 1,1-1,-1 1,1 0,-1 0,1 0,-1 0,1 0,-1 1,1 0,0 0,-1 0,1 0,0 0,-1 1,1-1,0 1,0 0,0 0,1 0,-1 0,0 1,1-1,-1 1,1-1,0 1,0 0,0 0,0 0,1 0,-1 0,1 1,-5 11,1 1,1 0,0 0,2 1,0-1,0 1,2-1,0 1,1 0,2 12,3 2,1-1,2 0,1 0,1-1,1 0,2-1,1-1,1 0,2-1,19 23,9 19,38 68,-84-134,1 0,0 0,-1 0,1 0,0-1,0 1,1 0,-1 0,0-1,0 1,1-1,-1 1,1-1,-1 1,1-1,0 0,0 0,-1 0,1 0,0 0,0 0,0 0,0-1,0 1,0-1,0 1,0-1,0 0,0 0,0 0,1 0,-1 0,0 0,0-1,11-5</inkml:trace>
  <inkml:trace contextRef="#ctx0" brushRef="#br0" timeOffset="281.802">1128 504,'-16'31,"0"1,3 0,0 1,2 0,2 1,1 0,-1 18,8-48,0 0,0 1,1-1,0 0,0 0,0 1,0-1,0 0,1 1,0-1,0 0,0 0,1 0,-1 0,1 0,0 0,0 0,0-1,1 1,-1-1,1 1,0-1,0 0,0 0,0 0,0 0,1-1,0 0,-1 1,1-1,0 0,0-1,4 2,4-2,-1 0,1-1,0-1,0 0,0-1,0 0,-1 0,1-1,-1-1,0 0,0-1,0 0,-1 0,1-1,-1-1,-1 1,1-2,-1 1,-1-1,1-1,-1 0,-1 0,1 0,-2-1,2-3,-2 7,-1-1,-1 0,1-1,-1 1,-1-1,1 0,-1 0,-1 0,1 0,-1 0,-1 0,0-1,0 1,0-1,-1 1,0-1,-1 1,0-1,0 1,-1 0,0-1,-1 1,0 0,0 0,0 1,-1-1,0 1,-1-1,1 1,-2 1,1-1,-1 0,-6 0,1 1,-1 0,1 1,-1 1,-1 0,1 0,-1 1,1 1,-1 0,0 1,0 0,0 1,0 0,0 1,-9 2,4-2,-7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4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205 566,'-5'10,"-6"12,-1 8,-4 3,1 1,3 4,4 1,-2-2,1-2,-3-3,1-1,-3-2,1 0,-2-6,2-2,-2-4,1-5</inkml:trace>
  <inkml:trace contextRef="#ctx0" brushRef="#br0" timeOffset="443.268">233 510,'-5'9,"0"0,1 0,0 1,1 0,0 0,0 0,1 0,1 0,-1 0,2 0,-1 1,2-1,-1 0,1 1,1-1,0 0,0 0,1 0,0 0,1-1,0 1,1-1,0 0,4 6,148 109,-155-121,1 0,0 0,-1 0,1 0,0-1,1 0,-1 1,0-1,1 0,-1-1,1 1,-1 0,1-1,0 0,0 0,0 0,0-1,-1 1,1-1,0 0,0 0,0 0,0-1,0 1,0-1,0 0,0 0,-1 0,1 0,0-1,-1 0,1 0,-1 0,0 0,3-2,2-8,-1 0,0-1,-1 0,0 0,-1 0,-1-1,0 1,0-1,-2 0,0 0,0-6,7-27,53-221,-48 207,-8 61,-1 6</inkml:trace>
  <inkml:trace contextRef="#ctx0" brushRef="#br0" timeOffset="830.149">967 566,'-11'40,"2"-1,1 1,3 1,1-1,2 41,1-78,1 0,-1 0,1 0,0 0,0 1,0-1,1 0,-1 0,1 0,-1 0,1 0,0 0,1 0,-1 0,0 0,1 0,-1 0,1-1,0 1,0-1,0 1,0-1,1 0,-1 0,0 0,1 0,0 0,-1-1,1 1,0-1,0 1,0-1,0 0,0 0,0 0,0-1,0 1,0-1,1 0,-1 0,0 0,0 0,0 0,0-1,1 1,-1-1,5-4,1 1,-1-1,0-1,-1 1,1-1,-1-1,0 1,-1-1,0-1,0 1,0-1,-1 0,0 0,-1-1,0 1,0-1,0 0,-1 0,-1 0,0 0,0-1,-1 1,0-1,0 1,-1-1,0 1,-2-9,1 11,0 0,-1 0,0 0,0 0,-1 0,0 0,0 0,0 1,-1-1,0 1,0 0,-1 0,0 1,0-1,0 1,-1 0,-15-13</inkml:trace>
  <inkml:trace contextRef="#ctx0" brushRef="#br0" timeOffset="1244.769">1560 1,'0'849,"-11"-787,5-56</inkml:trace>
  <inkml:trace contextRef="#ctx0" brushRef="#br0" timeOffset="1481.211">1306 424,'48'10,"35"-2,12-2,-4-2,-13-2,-10-6,-12-2,-11-1,-8 2,-6 1,-7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207 587,'-17'7,"0"1,0 0,1 1,1 1,0 0,0 1,1 0,0 2,1-1,0 2,1 0,-5 9,15-21,1 0,-1 1,1-1,0 0,0 1,0-1,0 1,1 0,-1-1,1 1,-1 0,1-1,0 1,0 0,0-1,1 1,-1 0,1-1,-1 1,1 0,0-1,0 1,0-1,0 1,0-1,1 0,-1 1,1-1,-1 0,1 0,0 0,0 0,0 0,0-1,0 1,0-1,1 1,-1-1,0 0,1 0,-1 0,1 0,0 0,-1 0,1-1,-1 1,1-1,6 0,-1 0,1 0,-1-1,0 0,1 0,-1-1,0 0,0-1,0 1,0-2,0 1,-1-1,0 0,1-1,-1 0,-1 0,1 0,-1-1,0 0,0 0,-1 0,0-1,0 0,0 0,-1 0,0-1,0 1,-1-1,0 0,-1 0,1 0,-2-1,1 1,-1 0,0-1,-1 1,0 0,0-1,-1 1,0-1,0 1,-1 0,0 0,-1-1,1 2,-2-1,1 0,-5-6,7 12,0 0,0 0,0 0,-1 0,1 1,-1-1,1 0,-1 1,0-1,0 1,0-1,1 1,-1 0,0 0,-1 0,1 0,0 0,0 1,0-1,0 0,-1 1,1 0,0-1,-1 1,1 0,0 0,0 1,-1-1,1 0,0 1,0-1,-1 1,-1 0,4 1,0-1,0 0,-1 1,1-1,0 0,0 0,0 1,1-1,-1 0,0 1,0-1,1 0,-1 0,0 0,1 1,-1-1,1 0,0 0,-1 0,1 0,0 0,0 0,0 0,0 0,0 0,0 0,0 0,0-1,0 1,0 0,0-1,0 1,0-1,1 1,-1-1,0 0,0 1,1-1,-1 0,0 0,0 0,1 0,-1 0,0 0,1 0,9 2,0-1,-1 0,1 0,0-1,-1-1,1 1,-1-2,1 1,-1-2,1 1,-1-1,0-1,0 0,0 0,-1-1,1 0,-1-1,-1 0,1-1,-1 1,0-1,0-1,4-5,12-15,-1-1,-1-1,-2-1,-1-1,-1 0,2-9,-6 13,-2 0,-1 0,-1-1,-2 0,0-1,2-26,-5 36,2 27,4 34,95 564,-96-530,4 24,-5 0,-4 90,-6-159,-1 0,-1 0,-2-1,-1 0,-2 0,0 0,-2-1,-1 0,-1-1,-2-1,-14 23,15-32,1-1,-2-1,0 0,-1-1,0 0,-1-1,-1-1,0-1,-1 0,0-1,-12 4,25-11,0-1,1-1,-1 1,0 0,0-1,0 0,0-1,0 1,0-1,0 0,0 0,0 0,0-1,0 1,0-1,0-1,0 1,0-1,1 0,-1 0,0 0,1 0,0-1,-1 0,1 0,0 0,1 0,-1-1,1 1,-1-1,1 0,0 0,0 0,1-1,-1 1,1-1,0 1,0-1,1 0,-1 0,1 0,0 0,0 0,0-3,3-15,1 0,0 0,2 0,1 1,0 0,2 0,0 0,2 1,0 0,1 1,2 0,-1 1,2 0,1 1,7-6,28-35,2 2,3 3,2 2,3 3,45-29,-50 41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0 423,'36'-5,"138"-30,-166 32,0 0,0 0,0-1,0 0,0 0,-1-1,0 0,0-1,0 1,-1-1,0 0,0-1,0 0,-1 0,0 0,0 0,-1-1,2-3,3-1,-9 35,-1-6,22 110,-48 208,22-189,20-177,14-21,-12 26</inkml:trace>
  <inkml:trace contextRef="#ctx0" brushRef="#br0" timeOffset="396.919">705 282,'-315'226,"312"-225,0 0,0 0,1 0,-1 1,1-1,-1 1,1-1,0 1,0 0,0 0,-1 0,2 0,-1 1,0-1,0 1,1-1,0 1,-1-1,1 1,0 0,0-1,0 1,1 0,-1 0,1 0,-1 0,1-1,0 1,0 0,0 0,1 0,-1 0,1 0,-1 0,1-1,0 1,0 0,0 0,1 0,15 15,1-1,0-1,2 0,0-2,0 0,20 9,36 26,-74-49,-1 1,0 0,1-1,-1 1,0 0,0 0,0 0,1 0,-1 0,0 0,0 0,0 0,0 0,-1 0,1 1,0-1,0 0,-1 1,1-1,-1 0,1 1,-1-1,0 1,1-1,-1 1,0-1,0 1,0-1,0 1,-1 1,-6 4</inkml:trace>
  <inkml:trace contextRef="#ctx0" brushRef="#br0" timeOffset="1081.578">254 1,'5'0,"16"0,9 0,4 0,2 0,3 0,1 0,-2 0,-3 0,-2 0,-3 0,0 0,-2 0,0 4,-5 3</inkml:trace>
  <inkml:trace contextRef="#ctx0" brushRef="#br0" timeOffset="1600.187">932 85,'25'-1,"-18"0,-1 0,0 0,0 0,0 1,0 0,0 0,1 1,-1 0,0 0,0 0,0 1,0 0,0 0,-1 0,1 1,0 0,-1 0,0 0,0 0,0 1,4 4,-9-2,1 0,-1 0,-1 1,1-1,-1 0,0 0,-1 0,1 0,-1 0,0-1,-1 1,0 0,1-1,-2 0,1 0,-1 0,1 0,-1 0,-1-1,1 1,-1-1,1 0,-1-1,-1 2,-98 103,103-107,1 0,0 1,-1-1,1 1,0-1,0 1,0-1,0 1,0-1,0 0,1 1,-1-1,0 1,1-1,-1 1,1-1,-1 0,1 0,0 1,0-1,0 0,-1 0,1 0,0 1,0-1,0 0,1-1,-1 1,0 0,0 0,0 0,1-1,-1 1,0 0,1-1,-1 1,1-1,-1 0,0 0,1 1,0-1,64 16,16-11,-57-5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1 510,'49'4,"0"-1,1-3,-1-1,1-3,28-7,-64 8,0 0,0-1,0-1,0 0,-1-1,1-1,-2 0,1-1,-1 0,0 0,3-4,-11 8,0 0,1 0,-1 0,0 0,-1-1,1 0,-1 1,0-1,0-1,0 1,-1 0,0-1,0 1,0-1,-1 1,0-1,0 0,0 0,-1 0,0 1,0-1,0 0,-1 0,0 0,0 0,0 1,-1-1,0 1,0-2,-4-1,0 1,-1-1,1 1,-2 0,1 0,-1 1,0 0,0 1,-1-1,1 2,-1-1,0 1,-1 0,1 1,-1 0,1 1,-1 0,0 0,0 1,0 0,0 1,0 0,0 1,1 0,-1 1,0-1,0 2,1-1,-5 3,4-2,0 0,1 0,-1 1,1 1,0-1,0 2,0-1,1 1,0 0,0 1,0 0,1 0,0 1,0-1,1 2,0-1,1 1,0 0,0 0,0 0,2 0,-1 1,1 0,0 0,1 0,0 0,1 0,0 5,2-3,1 0,0 0,1-1,0 1,1-1,0 0,1 0,0 0,1-1,0 0,0 0,1 0,1-1,0 0,0 0,0-1,1 0,1 0,-1-1,1-1,0 1,1-1,-1-1,1 0,0-1,1 0,0 0,-3 0,0 0,0 0,1-1,0 0,-1-1,1 0,0-1,0 0,0 0,0-1,0 0,0-1,0 0,0-1,0 0,6-2,136-75,-129 62</inkml:trace>
  <inkml:trace contextRef="#ctx0" brushRef="#br0" timeOffset="238.022">1299 256,'-38'43,"-33"29,-8 6,4-4,15-11,13-11,14-9,9-13,7-11</inkml:trace>
  <inkml:trace contextRef="#ctx0" brushRef="#br0" timeOffset="385.484">819 256,'43'33,"29"26,7 8,-6-8,-9-9,-12-8,-5-12,-5-5,-6-3,-3-5,-3-6,-2-4,-6-3</inkml:trace>
  <inkml:trace contextRef="#ctx0" brushRef="#br0" timeOffset="840.035">1694 424,'-18'183,"9"-1,7 1,3-179,-1 0,0 0,0 0,0 0,0 0,0 0,-1 0,0 0,0 0,0 0,0-1,0 1,-1 0,0-1,1 1,-2-1,1 0,0 1,-3 1,4-5,-1-1,0 0,0 0,0 0,1 0,-1 0,0 0,1 0,-1-1,1 1,-1-1,1 1,0-1,0 1,0-1,0 0,0 1,0-1,0 0,0 0,1 0,-1 0,0 0,1 0,0 0,0 0,-1 0,1 0,0 0,1 0,-1 0,0-1,2-25,0 0,2 0,1 0,1 0,1 1,4-8,-2 6,7-24,1 1,3 0,3 2,20-33,-37 72,-2 0,1-1,1 0,0 1,1 0,0 1,0-1,1 2,1-1,0 1,0 0,0 1,1 0,1 0,-1 1,1 0,0 1,1 1,-1 0,1 0,7-1,-17 6,1 0,0 0,-1 0,1 1,-1-1,1 1,-1-1,0 1,1 0,-1 0,1 0,-1 0,0 0,0 1,0-1,0 1,0 0,0-1,0 1,0 0,-1 0,1 0,-1 0,1 0,-1 1,0-1,0 0,0 0,0 1,0-1,-1 1,1-1,-1 1,1-1,-1 1,0-1,0 3,-7 100,1-84,-2-1,-1 0,0 0,-1 0,-1-1,-1-1,-1 0,0-1,-2 0,0-1,0 0,-2-2,-17 13,18-15</inkml:trace>
  <inkml:trace contextRef="#ctx0" brushRef="#br0" timeOffset="1402.77">1976 707,'42'-18,"0"-2,-2-2,-1-1,-1-2,-1-2,-1-1,-1-2,-2-1,-1-2,-1-1,10-17,8-77,-48 125,0 0,0 1,-1-1,1 0,0 1,-1-1,0 0,1 0,-1 1,0-1,-1 0,1 0,0 1,-1-1,0 0,1 1,-1-1,0 0,0 1,-1-1,1 1,0 0,-1-1,0 1,1 0,-1 0,0 0,0 0,0 0,0 0,-1 1,1-1,0 1,-1-1,1 1,-1 0,1 0,-1 0,0 0,1 1,-1-1,0 1,1-1,-1 1,0 0,0 0,0 0,0 1,-4 0,0 0,1 0,-1 0,1 1,-1 0,1 1,0 0,0-1,0 2,0-1,0 1,1 0,-1 0,1 1,0-1,1 1,-1 0,1 0,0 1,0 0,1-1,-1 1,1 0,0 1,1-1,0 0,-1 5,3-4,1 1,1-1,-1 0,1 0,0 0,1 0,0 0,0-1,0 1,1-1,0 0,0 0,0 0,1 0,0-1,0 0,1 0,-1 0,1-1,0 0,0 0,2 1,2 0,0-1,0 0,0-1,0 1,0-2,1 0,-1 0,1-1,0 0,-1-1,1 0,0 0,7-2,44 1,-60 1,0 0,0 0,1 0,-1 1,0-1,0 0,0 1,0 0,0-1,0 1,0 0,0 0,0 0,0 1,0-1,-1 0,1 1,0-1,-1 1,1-1,-1 1,0 0,1 0,-1-1,0 1,0 0,0 0,0 0,-1 0,1 0,0 1,-1-1,0 0,1 0,-1 0,0 0,0 1,0-1,0 0,-1 0,1 0,-1 1,1-1,-1 0,0 0,1 0,-1 0,0 0,0 0,-1-1,1 1,0 0,-2 1,-19 46,22-48,0 0,0 0,-1 0,1 0,0 0,0 0,0 0,0 0,0 0,1 0,-1 0,0 0,0 0,1 0,-1 0,1 0,-1 0,1 0,-1 0,1-1,-1 1,1 0,0 0,-1 0,1-1,0 1,0 0,0-1,-1 1,1-1,0 1,0-1,0 0,0 1,0-1,0 0,0 1,0-1,0 0,0 0,0 0,0 0,0 0,0 0,0 0,0 0,0-1,0 1,0 0,0 0,0-1,17-2,-1-2</inkml:trace>
  <inkml:trace contextRef="#ctx0" brushRef="#br0" timeOffset="1819.101">2794 537,'1'2,"0"-1,0 0,0 1,0-1,1 0,-1 0,0 0,0 0,1 0,-1 0,1 0,-1-1,0 1,1 0,-1-1,1 1,0-1,-1 1,1-1,-1 0,1 0,0 0,-1 0,1 0,0 0,-1 0,1-1,-1 1,1 0,-1-1,1 1,-1-1,1 0,-1 1,1-1,-1 0,1 0,-1 0,0 0,0 0,1-1,18-11,-1-1,0-2,-1 1,-1-2,0-1,-1 0,-1-1,1-3,16-47,-31 68,0-1,0 1,-1-1,1 1,-1-1,1 0,-1 1,0-1,0 0,0 1,0-1,0 0,0 1,0-1,0 0,-1 1,1-1,0 1,-1-1,0 0,1 1,-1-1,0 1,0 0,0-1,0 1,0 0,0-1,0 1,0 0,0 0,-1 0,1 0,0 0,-1 0,1 0,-1 0,1 1,-1-1,1 1,-1-1,0 1,-8 1,1 0,-1 1,1 0,-1 0,1 1,0 1,0-1,0 1,1 1,-1 0,1 0,0 1,1-1,-5 5,2-2,1 0,-1 0,2 1,-1 0,1 1,0 0,1 0,0 1,1 0,0 0,1 0,0 1,1 0,0 0,1 0,-2 10,5-17,1 0,-1 0,1 0,0 0,0 0,1 0,0 0,-1 0,1 0,1 0,-1-1,1 1,0-1,0 0,0 0,1 0,-1 0,1-1,0 1,0-1,0 0,0 0,1 0,-1-1,1 0,0 0,0 0,-1 0,1-1,0 1,1-1,-1 0,0-1,0 0,0 1,0-2,1 1,1-1,8 2,-1-1,0-1,1 0,-1-1,0 0,0-1,0-1,-1 0,1-1,-1 0,12-7,-1-2,-2 0</inkml:trace>
  <inkml:trace contextRef="#ctx0" brushRef="#br0" timeOffset="2208.302">3613 199,'-18'10,"-8"4,1 0,1 1,0 1,1 2,1 0,0 1,-6 10,26-28,1 1,-1-1,1 1,-1 0,1 0,0-1,0 1,0 0,0 0,0 1,0-1,0 0,1 0,-1 0,1 0,-1 1,1-1,0 0,0 0,0 1,0-1,0 0,1 0,-1 0,1 1,-1-1,1 0,0 0,0 0,0 0,0 0,0 0,1 0,-1 0,0-1,1 1,-1 0,1-1,0 1,0-1,-1 0,1 1,0-1,0 0,0 0,0 0,0-1,1 1,-1 0,1-1,-1 1,1-1,0 1,0 0,-1 0,1 0,0 1,-1-1,1 0,-1 1,0 0,1-1,-1 1,0 0,0 0,0 0,0 1,-1-1,1 0,-1 1,1-1,-1 1,0-1,0 1,0 0,0 0,0-1,-1 1,1 0,-1 0,0 0,0-1,0 1,0 0,0 0,-1 0,1 0,-1 0,1-1,-1 1,0 0,-1-1,1 1,0-1,-2 2,-70 38,48-35</inkml:trace>
  <inkml:trace contextRef="#ctx0" brushRef="#br0" timeOffset="2659.595">4036 199,'-50'17,"33"-12,0 0,1 1,-1 1,1 0,1 1,-1 1,1 1,1 0,-12 10,24-17,1-1,-1 0,1 0,0 1,0-1,0 1,1-1,-1 1,0-1,1 1,0-1,-1 1,1 0,0-1,0 1,1-1,-1 1,1-1,-1 1,1-1,0 1,0-1,0 1,0-1,0 1,7 30,-10-21,-1 0,-1-1,0 1,0-1,-1 1,0-1,-1-1,0 1,-1-1,0 0,-1-1,0 1,0-2,-1 1,0-1,-1 0,-5 3,7-4,-54 40,43-39</inkml:trace>
  <inkml:trace contextRef="#ctx0" brushRef="#br0" timeOffset="2924.236">4206 311,'-20'34,"-10"21,0 5,4-7</inkml:trace>
  <inkml:trace contextRef="#ctx0" brushRef="#br0" timeOffset="3173.125">4206 1,'0'0</inkml:trace>
  <inkml:trace contextRef="#ctx0" brushRef="#br0" timeOffset="3424.393">4460 340,'-7'10,"0"1,1-1,1 1,0 0,0 1,1-1,1 1,0 0,0 0,1 0,1 0,0 0,0 1,2-1,-1 0,2 0,-1 0,2 1,-2-10,1 0,-1 0,1-1,0 1,0-1,0 1,1-1,-1 0,0 1,1-1,0 0,-1-1,1 1,0 0,0-1,0 0,0 1,0-1,0 0,0-1,0 1,1 0,-1-1,0 0,0 0,1 0,-1 0,0 0,0-1,1 0,1 0,95-40,-91 37,1-1,-2 0,1-1,-1 1,1-2,-2 1,1-1,-1 0,0-1,0 0,-1 0,0 0,-1-1,0 0,0 0,-1 0,0-1,0 1,-1-1,0 0,-1 0,0 0,-1 0,0 0,-1 0,0-1,0 1,-2-5,1 12,0-1,0 1,0-1,-1 1,0 0,0 0,0 0,0 0,0 0,0 0,-1 0,1 1,-1-1,0 1,0 0,0 0,0 0,0 0,0 0,-1 1,1-1,0 1,-1 0,1 0,-1 1,0-1,1 0,-1 1,-2 0,-17-2</inkml:trace>
  <inkml:trace contextRef="#ctx0" brushRef="#br0" timeOffset="3807.553">4826 453,'89'-86,"3"4,19-8,-47 56,-63 35,0 0,0 1,0-1,0 0,0 0,0 1,0-1,-1 1,1-1,0 1,-1-1,1 1,-1-1,0 1,0 0,1-1,-1 1,0-1,0 1,-1 0,1-1,0 1,0-1,-1 1,1-1,-1 1,1-1,-1 1,0-1,1 1,-1-1,0 0,0 1,-1-1,0 8,0-4,0 0,0 0,0 0,1 0,-1 1,1-1,1 0,-1 1,1-1,0 1,0-1,0 1,1-1,0 1,0-1,1 0,-1 0,1 1,0-1,0 0,1-1,0 1,0 0,0-1,0 1,1-1,-1 0,1 0,0 0,0-1,1 0,-1 1,1-1,-1-1,1 1,5 1,-3-2,1-1,-1 0,1-1,0 1,-1-2,1 1,0-1,-1 0,1 0,-1-1,1 0,-1-1,0 0,0 0,0 0,0-1,0 0,-1 0,0 0,0-1,0 0,1-2,9-8,-1 0,-1-2,-1 1,-1-1,0-1,-1-1,4-8,-2 3,-1 5</inkml:trace>
  <inkml:trace contextRef="#ctx0" brushRef="#br0" timeOffset="4171.636">5955 57,'-45'12,"28"-9,1 1,0 1,0 0,0 1,1 0,0 1,0 1,0 1,1 0,-2 3,14-11,0 1,1-1,-1 1,1 0,-1 0,1 0,-1 0,1 0,0 0,0 0,0 0,0 0,1 0,-1 1,0-1,1 0,0 0,-1 1,1-1,0 0,0 1,0-1,1 0,-1 1,1-1,-1 0,1 1,0-1,-1 0,1 0,0 0,1 0,-1 0,0 0,1 0,-1 0,1 0,-1-1,1 1,0-1,0 1,-1-1,1 1,2 0,29 21,63 58,-93-78,-1 0,0 0,1 0,-2 1,1-1,0 1,-1-1,1 1,-1-1,0 1,0 0,-1 0,1-1,-1 1,1 0,-1 0,-1 0,1-1,0 1,-1 0,0 0,0-1,0 1,0 0,-1-1,1 1,-1-1,0 0,0 1,0-1,-5 3,0 0,0-1,-1 0,1 0,-1 0,0-1,-1-1,1 1,0-1,-1-1,0 0,0 0,0 0,-6-1,10 0,-40 0,29-6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2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367 488,'-4'-5,"0"0,-1 1,0-1,0 1,0 0,0 0,-1 1,0 0,0 0,0 0,0 0,0 1,0 0,0 0,-1 1,1 0,-1 0,1 0,-1 1,1 0,-1 0,0 1,1 0,-1 0,1 0,0 1,-3 1,-2 0,-1 1,1 0,0 1,0 1,1-1,-1 2,1-1,1 2,-1-1,1 1,0 0,1 1,0 0,-5 8,8-10,0 1,0-1,0 1,1 1,0-1,1 1,-1-1,2 1,-1 0,1 0,1 0,0 0,0 1,1-1,0 0,0 0,2 8,1-14,0 0,0 0,1 0,-1-1,1 1,-1-1,1 0,0 0,0 0,0-1,0 1,0-1,0 0,0 0,1 0,-1-1,0 0,1 0,-1 0,0 0,0 0,1-1,-1 0,0 0,0 0,0 0,0-1,0 1,0-1,0 0,3-2,19-9,0-1,-1-1,-1-1,0-1,-1-1,-1-1,3-5,63-50,-87 73,-1 1,1-1,-1 0,1 1,0-1,-1 1,1-1,0 1,-1-1,1 1,0-1,0 1,-1 0,1-1,0 1,0 0,0 0,0 0,-1-1,1 1,0 0,0 0,0 0,0 0,0 1,-1-1,1 0,0 0,0 0,0 1,0-1,-1 0,1 1,0-1,0 1,-1-1,1 1,0-1,-1 1,1-1,0 1,-1 0,1-1,-1 1,1 0,-1 0,0-1,1 1,-1 0,1 0,7 51,-6-31,-1-14,0 0,0 0,1 0,0 0,0 0,0-1,1 1,0-1,1 0,-1 1,1-1,0-1,1 1,-1-1,1 1,0-1,0-1,1 1,0-1,-1 0,2 0,-1-1,0 1,1-1,-1-1,1 1,0-1,5 1,-1-3,1 1,-1-1,1-1,-1 0,0 0,1-1,-1-1,0 0,0 0,0-1,-1-1,1 0,-1 0,0-1,-1 0,1-1,7-6,2 0,-1 0,-1-1,0-1,0-1,-2 0,0-1,-1-1,0 0,6-14,-3 4,-1-1,-2-1,-1-1,-1 0,-2 0,-1-1,-1 0,-2-1,-1 1,-2-1,-1 0,-2-33,0 63,0-1,-1 1,1-1,-1 1,1-1,-1 1,0-1,0 1,-1 0,1-1,-1 1,1 0,-1 0,0 0,0 0,-1 1,1-1,0 0,-3-1,3 5,1 0,-1 0,0 0,0 1,0-1,1 0,-1 0,1 1,-1-1,1 1,-1 0,1-1,0 1,0 0,0 0,0 0,0 0,0 0,1 0,-1 0,0 0,1 0,0 0,0 0,-1 0,1 0,0 0,0 0,1 1,-1-1,1 1,-31 334,28-306,1-1,1 0,2 1,1-1,1 0,2 0,0 0,3-1,0 0,2 0,6 10,-17-40,0 1,0 0,0-1,0 1,1-1,-1 1,0 0,0-1,1 1,-1-1,0 1,1 0,-1 0,0-1,1 1,-1 0,0-1,1 1,-1 0,0 0,1 0,-1-1,1 1,-1 0,1 0,-1 0,1 0,-1 0,0 0,1 0,-1 0,1 0,-1 0,1 0,-1 0,1 0,-1 0,0 1,1-1,-1 0,1 0,-1 0,0 1,1-1,-1 0,0 0,1 1,-1-1,0 0,1 1,-1-1,0 0,0 1,1-1,-1 1,0-1,0 0,0 1,1-1,-1 1,0-1,0 1,0-1,0 0,0 1,3-39,-2 35,-1-20</inkml:trace>
  <inkml:trace contextRef="#ctx0" brushRef="#br0" timeOffset="239.097">650 207,'48'9,"40"4,14-1,-1-2,-7-3,-10-3,-10-1,-9-2,-4-6,-9-2,-8 0,-11 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3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1,'-11'27,"0"0,2 1,2 0,0 0,2 1,0 4,-10 51,-18 135,32-214,-2 20,-1 1,-2-1,0 0,-2 0,0-1,-2 0,-6 11,5-17</inkml:trace>
  <inkml:trace contextRef="#ctx0" brushRef="#br0" timeOffset="259.745">0 368,'43'0,"43"-5,12-2,-6 1,-14 1,-15 2,-14 0,-10-2,-8-2,-3 1,-7 1</inkml:trace>
  <inkml:trace contextRef="#ctx0" brushRef="#br0" timeOffset="683.538">762 1,'-22'67,"4"1,3 1,3 0,3 1,2 8,5-60,0-5,-1 0,1 1,1 0,1-1,0 1,0 0,1-1,1 1,1-1,0 1,0-1,1 0,1 0,0-1,1 1,0-1,2 1,-5-10,0 0,0-1,1 0,-1 1,1-1,-1 0,1-1,0 1,-1-1,1 1,0-1,0 0,0-1,0 1,0-1,0 0,0 1,0-2,0 1,0 0,0-1,0 0,0 0,0 0,0-1,0 1,0-1,-1 0,1 0,100-70,-3-14,-100 85,-1 1,1-1,0 0,-1 1,1-1,0 0,0 1,-1-1,1 1,0-1,0 1,0 0,0-1,0 1,-1 0,1-1,0 1,0 0,0 0,0 0,0 0,0 0,0 0,0 0,0 0,0 0,0 1,0-1,-1 0,1 1,0-1,0 0,0 1,0-1,0 1,-1-1,1 1,0 0,-1-1,1 1,0 0,-1 0,1-1,-1 1,1 0,-1 0,1 0,-1-1,0 1,1 0,-1 0,0 0,0 0,1 0,-1 0,0 0,0 0,0 0,0 0,0 0,-1 0,1 0,-7 62,3-47,2-11,0 0,0 0,0 1,0-1,1 0,0 0,0 1,0-1,1 1,0-1,0 1,0-1,1 1,0-1,0 0,0 1,0-1,1 0,0 0,0 0,0 0,1 0,0 0,0-1,0 1,1 0,13 1</inkml:trace>
  <inkml:trace contextRef="#ctx0" brushRef="#br0" timeOffset="1061.759">1468 593,'14'-6,"0"0,-1-1,0-1,0 0,-1-1,1 0,-2-1,0 0,0-1,-1 0,0-1,-1 0,0-1,5-9,-13 20,1-1,-1 1,0 0,1-1,-1 1,0-1,-1 1,1-1,0 0,-1 1,0-1,1 0,-1 1,0-1,0 0,-1 1,1-1,0 0,-1 1,0-1,1 0,-1 1,0-1,-1 1,1-1,0 1,-1 0,1 0,-1-1,1 1,-1 0,0 0,0 1,0-1,0 0,-1 1,1-1,0 1,-1 0,1 0,-1-1,1 2,-1-1,1 0,-1 0,0 1,1 0,-1-1,0 1,1 0,-1 0,-11 3,1-1,0 2,0 0,1 0,-1 1,1 1,0 0,0 1,1 0,0 0,0 2,1-1,0 1,0 1,1-1,-3 6,7-10,1 1,-1 0,1 1,1-1,-1 1,1-1,0 1,1 0,-1 0,1 0,1 1,-1-1,2 0,-1 1,1-1,0 0,0 1,0-1,1 1,1-1,-1 0,1 0,0 0,1 0,0 0,0 0,0-1,1 1,0-1,0 0,1 0,-1 0,1-1,1 1,4 3,4 0,1 0,0-1,1 0,-1-2,1 1,1-2,-1 0,1-1,0-1,-1-1,2 0,-1-1,0-1,0 0,0-1,0-1,15-4,-7-1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8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1 565,'6'197,"-4"-191,0 0,0 0,0 0,1 0,0 0,1 0,-1 0,1-1,0 0,1 0,-1 0,1 0,0-1,0 0,0 0,1 0,-1-1,1 1,0-1,0-1,0 1,0-1,1 0,-1 0,0-1,1 0,0 0,-1 0,1-1,-1 0,1-1,0 1,-1-1,1 0,-1-1,0 0,1 0,-1 0,0-1,5-2,2-4,1-1,-2 0,1-1,-1 0,-1-1,0 0,-1-1,0 0,-1-1,0 0,6-14,-6 13,2-4,0 0,-1-1,-2 0,0 0,-1-1,0 1,-2-2,-1 1,-1-1,1-10,-4 29,0 0,0 0,0 0,0 0,0 0,-1 0,1 0,-1 0,0 0,0 0,0 0,0 0,-1 1,1-1,-1 0,1 1,-1-1,0 1,0 0,0 0,0-1,-1 1,1 1,-3-3,-5 7,2 5</inkml:trace>
  <inkml:trace contextRef="#ctx0" brushRef="#br0" timeOffset="452.762">848 424,'-16'11,"10"-8,0 0,0 0,1 1,0 0,-1 0,2 0,-1 0,0 1,1-1,0 1,0 1,0-1,1 0,-1 1,1 0,1 0,-1 0,1 0,0 0,0 0,1 0,0 1,0-1,0 1,1-1,0 1,0-1,1 3,3 1,0 0,0-1,1 0,0 0,1 0,0 0,0-1,1 0,0 0,1 0,50 77,-59-80,1-1,-1 0,0 0,-1 0,1 0,-1 0,1 0,-1-1,0 1,-1 0,1-1,0 0,-1 1,0-1,0 0,0 0,0-1,0 1,-1-1,1 1,-1-1,0 0,0 0,1-1,-1 1,0-1,0 0,-1 0,1 0,0 0,0-1,-2 0,1 2,0-1,0 1,0-1,0 0,0-1,0 1,0-1,0 0,0 0,0-1,0 1,0-1,0 0,0-1,-4-1,-10-7</inkml:trace>
  <inkml:trace contextRef="#ctx0" brushRef="#br0" timeOffset="870.863">1129 678,'36'-14,"-2"-1,0-2,0-1,-2-2,0-1,-2-1,10-11,-37 32,-1-1,1 0,-1 0,1 0,-1 0,0 0,0-1,0 1,0-1,0 1,-1-1,1 0,-1 1,0-1,1 0,-1 0,-1 0,1 0,0 0,-1 0,1 0,-1 0,0 0,0 0,0-1,-1 1,1 0,-1 0,1 0,-1 0,0 0,0 0,-1 1,1-1,-1 0,1 0,-1 1,0-1,0 1,0-1,0 1,0 0,-2-1,-1-1,1 1,-1 0,1 1,-1-1,0 1,0 0,0 0,0 0,-1 1,1 0,0 0,-1 0,1 1,0 0,-1 0,1 0,-1 0,1 1,0 0,-1 0,1 1,0-1,0 1,-3 1,-114 77,114-74,1 0,0 1,0 1,1-1,0 1,0 0,0 0,1 1,1-1,-1 1,1 0,1 0,0 1,0-1,1 1,0 0,1-1,0 1,0 0,1 0,0 0,1 0,0-1,1 1,0 0,0-1,1 1,0-1,1 0,0 0,1 0,-1 0,2-1,-1 0,1 0,0 0,1-1,0 0,0 0,0 0,6 2,10 1,0-1,0-1,0-1,1-1,0-1,1-2,-1 0,1-1,-1-2,1 0,17-4,-18 4</inkml:trace>
  <inkml:trace contextRef="#ctx0" brushRef="#br0" timeOffset="1787.87">2343 57,'0'533,"-45"-276,44-256,1-1,0 0,-1 0,1 1,-1-1,1 0,0 1,-1-1,1 1,0-1,-1 0,1 1,0-1,0 1,0-1,-1 1,1-1,0 1,0-1,0 1,0-1,0 1,0-1,0 1,0-1,0 1,0-1,0 1,0-1,0 1,0-1,0 1,0-1,1 0,-1 1,0-1,0 1,1-1,-1 1,0-1,0 0,1 1,-1-1,1 0,-1 1,0-1,1 0,-1 1,1-1,-1 0,1 0,-1 0,0 1,1-1,-1 0,1 0,-1 0,1 0,-1 0,1 0,-1 0,1 0,-1 0,1 0,-1 0,1 0,-1 0,1 0,27-29,-18 17,39-35,1 3,3 1,1 3,2 3,15-6,17 9,-86 33,0 1,0-1,0 1,0 0,0 0,0 0,0 0,0 0,0 0,0 1,0-1,0 1,0-1,0 1,0 0,0-1,0 1,-1 0,1 0,0 1,-1-1,1 0,-1 0,1 1,-1-1,0 1,1-1,-1 1,0 0,0-1,0 1,0 0,0 0,-1 0,1 0,-1 0,1 0,-1 0,1 0,-1 0,0 0,0 0,0 2,-2 6,-1 1,0 0,0-1,-1 0,0 1,-1-2,0 1,-1 0,1-1,-2 0,0-1,0 1,0-1,-1 0,0-1,-7 5,3-1,-3 5,-1-1,-1-1,0-1,-1 0,0-2,-1 0,0 0,-1-2,0-1,-16 5,-7-10,28-8</inkml:trace>
  <inkml:trace contextRef="#ctx0" brushRef="#br0" timeOffset="2134.99">3218 537,'-25'26,"1"1,1 2,2 0,1 1,1 1,2 1,-7 18,23-48,-1 0,1 0,0 1,0-1,0 0,0 1,0-1,1 0,-1 1,1-1,-1 1,1-1,0 1,0-1,0 1,0-1,1 1,-1-1,1 1,-1-1,1 1,0-1,0 0,0 1,0-1,1 0,-1 0,0 0,1 0,0 0,-1 0,1 0,0-1,0 1,0 0,0-1,0 0,0 1,0-1,1 0,-1 0,0 0,1-1,-1 1,1 0,-1-1,1 0,-1 1,1-1,-1 0,1-1,5 1,-1-2,0 1,1-1,-1 0,0-1,0 0,0 0,-1 0,1-1,-1 0,0 0,0-1,0 0,0 0,-1 0,0-1,0 1,-1-1,1 0,-1-1,0 1,-1-1,0 0,0 0,0 0,-1 0,0 0,0 0,-1-1,0 1,0-1,-1 1,0-2,1-1,0 0,0-1,-1 1,-1 0,1 0,-2-1,1 1,-2 0,1 0,-1 1,-1-1,1 0,-2 1,1 0,-2 0,1 0,-13-13,3 4</inkml:trace>
  <inkml:trace contextRef="#ctx0" brushRef="#br0" timeOffset="2488.778">3669 28,'0'655,"-21"-518,17-113</inkml:trace>
  <inkml:trace contextRef="#ctx0" brushRef="#br0" timeOffset="2734.486">3415 451,'39'-4,"31"-7,14-2,-3 2,-10-2,-12 1,-12 3,-9 2,-6-2,-4 1,-6 1</inkml:trace>
  <inkml:trace contextRef="#ctx0" brushRef="#br0" timeOffset="3158.857">4093 0,'-55'456,"54"-442,0 0,1 0,0 0,1 0,0 0,1 0,1-1,0 1,1-1,1 0,0 0,0 0,1 0,1-1,0 0,1 0,0-1,1 0,-5-8,0 0,0-1,0 1,0-1,1 0,-1 0,1 0,-1 0,1-1,0 0,-1 0,1 0,0-1,0 0,0 1,0-2,0 1,-1 0,1-1,0 0,0 0,-1-1,1 1,-1-1,1 0,-1 0,1-1,-1 1,0-1,0 0,-1 0,1 0,0 0,-1-1,0 0,0 1,1-3,71-40,-73 45,0 0,0 0,0 0,1 1,-1-1,0 1,1 0,-1-1,0 1,1 0,-1 0,0 1,1-1,-1 0,0 1,0-1,1 1,-1 0,0 0,0 0,0 0,0 0,0 0,0 1,0-1,0 1,-1-1,1 1,0 0,-1-1,1 1,-1 0,0 0,0 0,1 0,-2 0,1 0,0 1,12 93,-13-70,14 17,-3-30</inkml:trace>
  <inkml:trace contextRef="#ctx0" brushRef="#br0" timeOffset="3585.352">1609 1214,'314'-10,"38"-18,644-76,-40 23,-431 48,-502 33</inkml:trace>
  <inkml:trace contextRef="#ctx0" brushRef="#br0" timeOffset="4073.106">1637 1411,'55'12,"0"-3,0-2,0-3,1-2,20-4,-68 2,169-8,159-29,-209 21,143-18,607-63,18 36,-745 50,-119 5</inkml:trace>
  <inkml:trace contextRef="#ctx0" brushRef="#br0" timeOffset="6186.872">5900 311,'-5'-15,"2"0,-1 0,2 0,0-1,1 1,1 0,0-1,2-8,-2 24,1 0,-1 0,0 0,0 0,1 0,-1 0,0 0,0 0,1 0,-1 0,0 0,1 0,-1 0,0 0,0 0,1 0,-1 0,0-1,0 1,1 0,-1 0,0 0,0 0,0 0,1-1,-1 1,0 0,0 0,0 0,1-1,-1 1,0 0,0 0,0-1,0 1,0 0,0-1,5 29,-20 156,-9 98,-33-30,35-207,12-33</inkml:trace>
  <inkml:trace contextRef="#ctx0" brushRef="#br0" timeOffset="6438.976">5533 592,'43'0,"38"0,10 0,-5 0,-13 0,-14 0,-12 0,-14 0</inkml:trace>
  <inkml:trace contextRef="#ctx0" brushRef="#br0" timeOffset="7570.034">6181 678,'-1'9,"1"1,0 0,0 0,1 0,0 0,1-1,0 1,0 0,1-1,0 0,1 1,0-1,1-1,-1 1,2-1,-1 1,1-2,3 4,-7-10,1 1,-1-1,1 1,-1-1,1 0,0 0,-1 0,1 0,0 0,0-1,0 1,0-1,0 0,0 0,0 0,-1 0,1-1,0 1,0-1,0 1,0-1,0 0,-1 0,1 0,0-1,-1 1,1-1,-1 1,0-1,1 0,-1 0,1-1,65-73,-66 73,89-139,-91 141,1 0,0 1,-1-1,1 0,0 0,0 0,-1 0,1 1,0-1,0 0,0 1,0-1,0 1,0-1,0 1,0-1,0 1,0 0,0 0,0-1,0 1,0 0,0 0,0 0,1 0,-1 0,0 0,0 0,0 1,0-1,0 0,0 1,0-1,0 1,0-1,0 1,0-1,0 1,0-1,0 1,-1 0,1 0,0-1,0 1,-1 0,1 0,0 0,-1 0,1 0,-1 0,0 0,1 0,-1 1,26 60,-25-59,12 44,-2 1,-3 1,-1-1,-2 1,-3 1,-2 7,2-37,-1 0,-1 0,-1 1,0-1,-2 0,0 0,-2-1,0 1,-1-1,-1 0,0 0,-2-1,0 0,-1 0,-1-1,-7 9,17-24,-1-1,1 1,0-1,0 0,-1 1,1-1,-1 0,0 0,1 0,-1 0,0 0,1-1,-1 1,0 0,0-1,0 1,0-1,1 0,-1 1,0-1,0 0,0 0,0 0,0-1,0 1,0 0,0-1,1 1,-1-1,0 0,0 1,1-1,-1 0,0 0,1 0,-1 0,1-1,-1 1,1 0,0-1,-1 1,0-2,-33-75,34 62,1 0,0 0,1 0,1 1,0-1,2 1,-1-1,2 1,0 0,1 0,0 1,1 0,2-2,122-169,17 42,-40 7,-90 120,-16 51,-6 426,-18-353,15-131,5-7,2-1,1 0,1 0,2 0,1 0,1 1,2 0,7-16,88-167,-94 199,-3 3,0 0,1 1,0 0,0 0,1 0,1 1,-1 1,1-1,1 1,0 1,0 0,0 0,1 1,10-4,-17 7,1 0,0 1,0-1,0 1,0 0,1 1,-1-1,0 1,1 0,-1 1,1-1,-1 1,1 0,-1 0,1 1,-1-1,1 1,-1 1,0-1,1 1,-1 0,0 0,0 0,0 1,0 0,-1 0,1 0,-1 0,0 1,0-1,0 1,0 0,2 4,-3 0,-1 0,0 0,0 0,-1 0,0 0,0 0,-1 0,0 0,-1 0,0 1,0-1,0 0,-1 0,-1-1,1 1,-1 0,0-1,-1 1,0-1,0 0,0 0,-1-1,0 1,-1-1,1 0,-1-1,0 1,-1-1,1 0,-1 0,0-1,0 0,0-1,-1 1,1-1,-1-1,0 1,0-1,-8 1,-11 0,2-1</inkml:trace>
  <inkml:trace contextRef="#ctx0" brushRef="#br0" timeOffset="7973.269">7395 705,'10'-5,"8"-3,-1-1,0-1,-1 0,0-1,-1 0,0-2,0 0,-2 0,1-1,-2-1,0 0,-1-1,7-12,-18 27,1-1,0 0,-1 0,1 0,-1 0,0 0,0 0,0 0,0 0,0 0,0 0,0 0,-1 0,1 0,-1 0,1 0,-1 0,0 0,0 0,0 0,0 1,0-1,0 0,0 1,-1-1,1 1,0-1,-1 1,0-1,1 1,-1 0,0 0,1 0,-1 0,0 0,0 1,0-1,0 0,0 1,0-1,0 1,0 0,0 0,0 0,0 0,0 0,0 0,0 0,0 1,0-1,0 1,0-1,0 1,0 0,1 0,-1 0,0 0,0 0,1 0,-1 0,1 1,-1-1,1 0,-1 1,1 0,-10 6,0 0,0 1,1 0,1 1,0 0,0 0,1 1,0 0,1 0,0 1,1 0,0 1,1-1,0 1,-1 9,6-16,0 0,0-1,1 1,0 0,0 0,0 0,1-1,0 1,0 0,1-1,-1 0,1 0,0 0,1 0,-1 0,1 0,0-1,0 0,0 1,1-2,0 1,-1 0,1-1,0 0,1 0,-1-1,0 1,1-1,0 0,-1-1,1 1,0-1,0 0,0-1,20 5</inkml:trace>
  <inkml:trace contextRef="#ctx0" brushRef="#br0" timeOffset="8325.03">8185 338,'-26'19,"8"-8,0 1,0 1,2 1,-1 1,2 0,0 1,1 0,0 1,-3 7,16-21,0-1,1 1,-1-1,1 1,-1-1,1 1,0-1,0 1,0 0,0-1,1 1,-1-1,1 1,-1-1,1 1,0-1,0 1,0-1,0 0,1 1,-1-1,1 0,-1 0,1 0,0 0,-1 0,1-1,0 1,0 0,0-1,1 0,-1 1,0-1,1 0,-1 0,0 0,1 0,-1-1,1 1,-1-1,2 1,28 18,-29-17,0 0,0 0,0 0,-1 0,1 1,-1-1,0 1,0 0,0 0,0 0,0 0,-1 0,1 0,-1 0,0 0,0 1,0-1,0 0,0 1,-1-1,0 1,0-1,0 1,0-1,0 1,-1-1,1 0,-1 1,0-1,0 1,0-1,-1 0,1 0,-1 0,1 0,-1 0,0 0,0 0,-1-1,1 1,0-1,-1 1,0-1,1 0,-1 0,0 0,0-1,0 1,0 0,-2-1,-70 12,51-13</inkml:trace>
  <inkml:trace contextRef="#ctx0" brushRef="#br0" timeOffset="23742.706">735 2117,'-30'3,"0"2,1 2,0 1,0 1,0 1,2 1,-1 2,-17 11,43-23,0 0,0 0,0 0,1 0,-1 0,0 0,1 1,-1-1,1 0,-1 1,1-1,0 1,0 0,0-1,0 1,0 0,0 0,0 0,0 0,1 0,-1-1,1 1,-1 0,1 0,0 0,0 1,0-1,0 0,0 0,0 0,1 0,-1 0,1 0,-1-1,1 1,0 0,0 0,-1 0,1 0,1-1,-1 1,0 0,0-1,1 1,-1-1,1 1,-1-1,1 0,-1 0,2 1,109 50,-100-49,0 0,-1 1,1 1,-1 0,1 0,-2 1,1 0,-1 1,1 0,-2 1,1 0,-1 1,-1 0,1 0,-2 1,1 0,-1 0,3 8,-8-15,-1 1,1-1,-1 1,-1-1,1 1,0-1,-1 1,0 0,1-1,-1 1,-1 0,1-1,-1 1,1 0,-1-1,0 1,0-1,-1 1,1-1,-1 0,1 1,-1-1,0 0,0 0,-1 0,1 0,-1-1,1 1,-1-1,0 1,0-1,0 0,-1 0,-5 4,-1-2,0 1,0-1,0-1,0 1,-1-2,1 0,-1 0,0-1,1 0,-1 0,5 0,1 0,0 0,0-1,-1 1,1-1,-1 0,1-1,0 1,-1-1,1 0,0 0,0-1,0 0,0 0,0 0,0 0,0-1,1 0,-1 0,1 0,0 0,0-1,0 1,0-1,1 0,-1 0,1-1,0 1,-1-3,-2-18,3 2</inkml:trace>
  <inkml:trace contextRef="#ctx0" brushRef="#br0" timeOffset="24247.645">1525 2145,'-56'5,"0"2,0 3,1 2,0 2,-31 14,77-24,1 0,0 1,1 0,-1 0,1 1,0 0,0 0,1 1,-1-1,2 2,-1-1,1 0,0 1,0 0,1 0,0 1,1-1,0 1,0 0,1 0,0 0,0 0,1 0,0 0,1 0,0 0,1 1,-1-1,2 0,-1 0,1 0,3 6,-4-12,0 1,0-1,0 1,1-1,0 1,-1-1,1 0,0 0,1 0,-1 0,0-1,1 1,0 0,-1-1,1 0,0 0,0 0,0 0,1 0,-1 0,0-1,1 0,-1 0,1 0,-1 0,1 0,0-1,-1 1,1-1,0 0,-1 0,1 0,0-1,-1 1,1-1,124-45,-82 17,-2-2,0-2,-2-1,29-33,-3 9,-66 59,0 1,0-1,-1 1,1 0,-1-1,1 1,-1 0,1 0,-1 0,0 0,0 0,0 0,0 1,0-1,-1 0,1 0,-1 1,1-1,-1 0,0 1,0-1,0 0,0 1,0-1,-1 0,1 1,-1-1,1 2,1 0,-2 6,0 0,1 0,0 0,1 0,0-1,0 1,1 0,1 0,0-1,0 1,0-1,2 0,-1 0,1 0,0-1,1 1,0-1,0-1,2 3,10 2</inkml:trace>
  <inkml:trace contextRef="#ctx0" brushRef="#br0" timeOffset="24713.603">1836 2456,'20'-28,"1"1,1 2,1 0,2 1,14-10,-33 29,-1-1,1 1,0 1,1-1,-1 1,1 0,0 1,0-1,0 1,1 1,-1 0,1 0,5-1,-10 4,0 1,0 0,-1 0,1 0,-1 0,1 1,-1-1,0 1,0-1,0 1,0 0,-1 0,1 0,-1 0,1 0,-1 0,0 0,0 0,-1 0,1 1,-1-1,1 0,-1 0,0 1,0-1,-1 0,1 1,-1-1,1 0,-2 2,2 1,-1-4,0 0,1 0,-1 0,0 1,1-1,-1 0,1 1,0-1,0 0,0 0,0 1,0-1,0 0,1 1,-1-1,1 0,0 0,-1 1,1-1,0 0,0 0,0 0,1 0,-1 0,0 0,1-1,-1 1,1 0,0-1,0 1,-1-1,1 0,0 1,0-1,0 0,0 0,1 0,-1 0,0-1,0 1,0-1,1 1,-1-1,0 0,1 0,-1 0,1 0,20-9,0 0,-1-2,-1-1,0 0,0-2,2-3,50-31,-65 44,55-25,-62 29,1 0,-1 0,1-1,-1 1,1 0,-1 0,1 1,-1-1,1 0,-1 0,1 1,-1-1,1 1,-1 0,1-1,-1 1,0 0,1 0,-1-1,0 1,0 0,0 0,1 1,-1-1,0 0,-1 0,1 0,0 1,0-1,0 0,-1 1,1-1,-1 1,1-1,-1 1,1-1,-1 1,0-1,0 1,0 1,30 138,0-114,-13-21</inkml:trace>
  <inkml:trace contextRef="#ctx0" brushRef="#br0" timeOffset="25043.127">2767 2370,'40'-1,"0"-3,-1-1,1-2,-1-2,-1-1,0-2,0-2,3-3,-33 14,0 1,-1-1,1-1,-1 1,0-1,0-1,0 1,-1-1,1 0,-1 0,-1-1,1 0,-1 0,0-1,0 1,0-1,-1 0,0 0,-1 0,1-1,0-5,-3 11,-1 0,0 0,0 0,-1 1,1-1,0 0,0 0,-1 0,0 1,1-1,-1 0,0 0,1 1,-1-1,0 1,0-1,-1 1,1-1,0 1,0 0,-1-1,1 1,-1 0,1 0,-1 0,1 0,-1 0,0 0,1 1,-1-1,0 1,0-1,1 1,-1-1,0 1,0 0,0 0,0 0,1 0,-3 0,-75 14,60-6,1 1,-1 1,1 0,1 2,0 0,0 0,2 2,-13 12,20-18,1-1,0 2,0-1,1 1,0 0,1 0,0 1,0-1,1 1,0 0,1 0,0 1,1-1,0 1,0-1,1 1,1 8,0-14,1-1,0 1,1-1,-1 0,1 1,0-1,0 0,0 0,1 0,-1 0,1 0,0-1,0 1,0-1,1 0,-1 0,1 0,-1 0,1-1,0 1,0-1,0 0,1 0,-1-1,4 2,115 22,-94-24,-4-1</inkml:trace>
  <inkml:trace contextRef="#ctx0" brushRef="#br0" timeOffset="27929.138">4149 1722,'-17'67,"7"45,5 1,8 71,-1-38,-2-128,0-6</inkml:trace>
  <inkml:trace contextRef="#ctx0" brushRef="#br0" timeOffset="28176.522">3839 2089,'43'0,"38"0,11 0,-6 0,-13 0,-14 0,-12 4,-9 3,-7-1,-8-1</inkml:trace>
  <inkml:trace contextRef="#ctx0" brushRef="#br0" timeOffset="28430.405">4629 2202,'-5'33,"4"12,1-2</inkml:trace>
  <inkml:trace contextRef="#ctx0" brushRef="#br0" timeOffset="28599.232">4600 1778</inkml:trace>
  <inkml:trace contextRef="#ctx0" brushRef="#br0" timeOffset="29066.224">4883 2427,'41'-101,"-33"78,0 0,2 1,0 0,2 1,0 0,11-14,-20 32,0-1,-1 0,1 1,1 0,-1-1,0 1,1 1,0-1,-1 0,1 1,0 0,0 0,1 0,-1 0,0 1,0-1,1 1,-1 1,1-1,-1 0,1 1,0 0,-1 0,1 0,-1 1,1-1,-1 1,1 0,-1 1,0-1,1 1,-1 0,0 0,0 0,0 0,-1 1,1-1,0 1,-1 0,0 0,1 1,-1-1,-1 1,1-1,0 1,-1 0,0 0,2 3,-3-1,-1-4,0 1,-1 0,1-1,1 1,-1 0,0-1,1 1,-1 0,1-1,0 1,0-1,0 1,0-1,0 1,1-1,-1 0,1 0,-1 0,1 0,0 0,0 0,0 0,0 0,0-1,0 1,1-1,-1 1,0-1,1 0,-1 0,1 0,-1 0,1-1,0 1,-1-1,1 1,0-1,-1 0,1 0,0 0,-1 0,2-1,73-45,-69 40,0-1,1 2,-1-1,1 1,0 0,1 1,-1 0,1 1,-1 0,7-1,-12 4,0 0,0 1,0 0,0-1,0 1,-1 1,1-1,0 1,-1-1,1 1,-1 0,0 0,1 0,-1 1,0-1,0 1,-1 0,1 0,0 0,-1 0,0 0,0 1,0-1,0 1,0-1,-1 1,1 0,-1-1,0 1,0 0,-1 0,1 0,-1 0,0 0,0 0,0 3,17 49,-5-37</inkml:trace>
  <inkml:trace contextRef="#ctx0" brushRef="#br0" timeOffset="29414.634">5758 2257,'39'-19,"-13"9,-1-2,0-1,-1 0,0-2,-1-1,-1-1,0-1,-2 0,18-21,-36 37,-1 1,0-1,1 0,-1 1,0-1,0 0,0 0,0 1,0-1,-1 0,1 0,0 0,-1 0,0 0,1 0,-1 0,0 0,0 0,0 0,0 0,-1 0,1 0,0 0,-1 0,0 0,1 0,-1 0,0 0,0 0,0 0,0 1,0-1,0 0,-1 1,1-1,0 1,-1-1,0 1,-2-2,0 1,-1-1,1 1,-1 0,1 0,-1 1,1 0,-1-1,0 1,0 1,0-1,0 1,0 0,1 0,-4 1,-6 0,0 1,1 1,-1 0,1 1,-1 1,1 0,1 0,-1 2,1-1,0 1,0 1,1 0,0 1,0 0,1 1,1 0,-1 1,2 0,-1 0,2 0,-7 13,11-18,0 1,1 0,0 0,0 0,0 0,1 0,0 0,1 0,-1 1,1-1,1 0,-1 0,1 0,1 0,-1 0,1 0,0 0,1 0,0 0,0-1,0 1,1-1,0 0,0 0,0 0,6 4,5-3,1 0,0-1,0-1,1 0,0-1,0-1,0-1,0 0,0-2,0 1,0-2,9-2,-7 3,6-1</inkml:trace>
  <inkml:trace contextRef="#ctx0" brushRef="#br0" timeOffset="36654.553">6831 1609,'-1'56,"13"143,17-12,-25-175,-1 0,-1 1,0-1,-1 1,0 0,-1 0,0-1,-1 1,0 0,-1-1,-1 1,-8 43,7-32</inkml:trace>
  <inkml:trace contextRef="#ctx0" brushRef="#br0" timeOffset="37029.052">7112 2370,'-4'10,"-12"8,-3 5,-3-1,-2 1,2 1,1-3,-1-1,-2-4,3 1,1-3,3-4</inkml:trace>
  <inkml:trace contextRef="#ctx0" brushRef="#br0" timeOffset="37281.557">6859 2456,'23'14,"14"5,5 4,0-2,-7 1,-5-5,-3-4,-5-4</inkml:trace>
  <inkml:trace contextRef="#ctx0" brushRef="#br0" timeOffset="38248.566">7536 1439,'14'98,"-4"0,-4 0,-7 75,1-129,25 112,-23-149,-1-7</inkml:trace>
  <inkml:trace contextRef="#ctx0" brushRef="#br0" timeOffset="38730.672">7733 2257,'-14'5,"-10"11,-5 3,2 3,1 3,-1 1,6 2,0-4,5-2,0-4,2-1,4-2</inkml:trace>
  <inkml:trace contextRef="#ctx0" brushRef="#br0" timeOffset="39013.664">7508 2286,'5'10,"6"7,6 7,5 3,4-3,-3 0,0-5,-5 0,0-4,-3 0,-4-2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1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5,'17'55,"-11"-10,-1-1,-2 1,-2-1,-4 33,2 9,1 157,0-253</inkml:trace>
  <inkml:trace contextRef="#ctx0" brushRef="#br0" timeOffset="451.263">1 33,'241'-17,"-179"9,2 3,-1 3,0 2,10 5,56 30,-111-27</inkml:trace>
  <inkml:trace contextRef="#ctx0" brushRef="#br0" timeOffset="912.343">86 710,'312'-1,"-115"-26,-73 9,-23 7,-77 10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1,'63'12,"1"-3,0-3,0-3,62-4,89-29,-104 30,-87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4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1,'-62'125,"53"-110,-1-1,-1 0,0-1,-1 0,0-1,-1-1,0 0,-1 0,0-1,-1-1,0-1,0 0,-1-1,0 0,0-1,-1-1,0-1,-13 2,26-7,0 0,1 0,-1 0,0 0,0-1,1 0,-1 0,1 0,-1 0,1 0,0-1,0 1,0-1,0 0,1 0,-1 0,1 0,-1-1,1 1,0-1,1 1,-1-1,0 0,1 1,0-1,0 0,0 0,1 0,-1 0,1 0,0 0,0 0,0 0,0 0,1 0,0 0,0 0,0 0,0 0,1 1,-1-1,1 0,0 1,0-1,0 1,0 0,1 0,0 0,-1 0,2-1,3-1,1 0,0 1,0 0,0 0,0 0,1 1,-1 1,1-1,0 1,0 1,0 0,0 0,0 0,0 1,0 1,0 0,0 0,0 0,0 1,-1 1,1-1,-1 1,1 1,-1 0,0 0,0 0,-1 1,1 1,2 2,147 78,1-15,-141-66,-4-4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1 180,'196'-27,"-23"-1,-129 26,-51 0,0-1,0 0,1-1,-1 1,1-1,0 0,0-1,0 1,0-1,1 0,0-1,0 1,1-1,-1 0,1 0,0-1,1 1,0-1,0 0,0-1,-6-8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7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0 254,'5'0,"6"0,7 0,4 0,3 0,3 0,1 0,0 0,1 0,-6-5,-1-1,0 0,0 1,2 2,1 1,1 0,1 2,-5 0</inkml:trace>
  <inkml:trace contextRef="#ctx0" brushRef="#br0" timeOffset="416.313">198 0,'-1'55,"13"145,7-2,-15-175,2-5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9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0 188,'226'-17,"-28"5,-197 12,-1 0,1 1,0-1,0 0,0 1,0-1,0 0,-1 0,1 0,0 0,0 0,0 0,0 0,0 0,0 0,-1 0,1-1,0 1,0 0,0-1,0 1,-1 0,1-1,0 1,0-1,-1 1,1-1,0 1,-1-1,1 0,-1 1,1-1,0 0,-1 0,0 1,1-1,-1 0,1 0,-1 0,0 1,0-1,1 0,-1 0,0 0,0 0,0 0,0 1,0-1,0 0,0 0,0 0,-1 0,1 0,0 0,0 1,-1-1,1 0,0 0,-1 0,1 1,-1-1,1 0,-1 1,0-2,-74-110,62 99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32,'1'-2,"1"0,-1 1,0-1,0 0,1 1,-1 0,1-1,-1 1,1 0,0 0,-1 0,1 0,0 0,0 0,0 0,0 0,0 1,0-1,0 1,0 0,0 0,0-1,0 1,0 0,0 1,0-1,0 0,0 0,0 1,1 0,51 6,-31-3,0 0,0-2,1-1,0-1,-1-1,1 0,14-5,-7-1,-1 2,1 1,0 1,0 2,0 1,9 2,-17 2,-5 3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28,'-7'18,"0"1,2 0,0 1,1-1,2 1,-1 0,2 0,1 0,1 0,0 3,-9 128,-10 6,41-195,120-368,-136 389,34-59,-39 75,-1-1,1 1,-1 0,1-1,-1 1,1 0,0 0,0 0,0 0,0 0,0 0,0 1,0-1,0 0,0 1,0 0,0 0,0-1,0 1,0 0,0 1,0-1,0 0,0 0,0 1,0 0,0-1,0 1,0 0,0 0,0 0,0 0,-1 0,1 0,0 1,-1-1,1 0,0 2,4 3,-1-1,0 1,-1 0,1 0,-1 1,-1-1,1 1,-1 0,0 0,-1 0,1 0,-1 1,-1-1,0 1,0-1,0 5,1 14</inkml:trace>
  <inkml:trace contextRef="#ctx0" brushRef="#br0" timeOffset="1216.379">538 367,'-4'-1,"1"0,-1 0,0 0,1 0,-1 1,1 0,-1 0,0 0,1 0,-1 1,0-1,1 1,-1 0,1 0,-1 0,1 1,-1-1,1 1,0-1,0 1,0 0,0 1,0-1,0 0,0 1,-3 2,-1-1,1 1,1 0,-1 0,1 0,-1 1,2 0,-1 0,1 0,0 1,0-1,0 1,1 0,0 0,1 0,-1 1,1-1,1 1,0-1,0 1,0-1,1 2,-1-4,1 0,-1 0,1 0,1 0,-1 0,1 0,-1 0,2 0,-1 0,0 0,1 0,0 0,0-1,1 1,-1-1,1 0,0 1,0-1,0 0,0-1,1 1,0-1,0 1,0-1,0 0,0-1,0 1,1-1,0 0,-1 0,1 0,0 0,0-1,0 0,0 0,4 0,-3-4,0 0,-1 0,1-1,-1 0,0 0,0 0,0-1,-1 1,1-1,-1 0,-1-1,1 1,-1-1,1 1,-2-1,1 0,-1 0,0-1,0 1,0 0,-1 0,0-1,0 1,-1-4,1 7,1 0,-1 0,1 0,-1 0,1 1,0-1,0 1,0-1,0 1,1-1,-1 1,1 0,-1 0,1 0,0 1,-1-1,1 1,0-1,0 1,0 0,0 0,1 0,-1 0,0 1,0 0,0-1,1 1,-3 0,18-4</inkml:trace>
  <inkml:trace contextRef="#ctx0" brushRef="#br0" timeOffset="1621.138">989 310,'-24'34,"-17"25,-8 7,6-2,5-13,4-9,8-8,3-4,2-3,-2-6,4-2,5-3</inkml:trace>
  <inkml:trace contextRef="#ctx0" brushRef="#br0" timeOffset="5390.594">1045 705,'-4'14,"-3"10,1 6,1 2,6 0,3 0,1 0,0-2,-1 0,-2-1,-1-1,0-5</inkml:trace>
  <inkml:trace contextRef="#ctx0" brushRef="#br0" timeOffset="5835.103">989 705,'24'-10,"17"-3,7 1,-4 7,-6 5,-9 6,-10 8,-7 6,-6 5,-5 2,-6 1,-8-3,-1-2,-4-4,-3-6,-2-5,1-3</inkml:trace>
  <inkml:trace contextRef="#ctx0" brushRef="#br0" timeOffset="12019.077">1779 113,'-33'87,"22"-67,-28 57,12-20,-4-1,-1-1,-28 34,59-88,1 0,-1 1,0-1,1 0,-1 0,0 0,1 0,-1 0,0-1,0 1,0 0,0 0,0 0,0-1,0 1,0-1,0 1,0-1,-1 1,1-1,0 1,0-1,0 0,-1 0,1 0,0 0,0 0,-1 0,1 0,0 0,0 0,-1 0,4-10</inkml:trace>
  <inkml:trace contextRef="#ctx0" brushRef="#br0" timeOffset="12405.028">1525 113,'3'9,"-1"0,1 0,0 0,1 0,0-1,0 0,1 0,0 0,1 0,0-1,0 1,0-1,1-1,0 0,0 0,1 0,3 2,1 2,45 37,-32-28,0 1,-2 1,0 2,-1 0,-2 1,0 1,4 8,-8 11,-12-24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3,'-22'56,"-52"230,40-158,49-189,16-5,3 1,3 1,3 2,30-35,-21 48,-48 48,0 0,0 0,0 1,0-1,0 0,0 1,1-1,-1 1,0-1,0 1,0 0,1-1,-1 1,0 0,0 0,1 0,-1 0,0 0,1 0,-1 0,0 0,0 1,1-1,-1 0,0 1,0-1,0 1,0-1,1 1,-1 0,0-1,0 1,0 0,0 0,-1 0,1 0,0 0,0 0,0 0,-1 0,1 0,0 0,-1 0,1 0,-1 1,0-1,1 0,-1 0,0 1,0-1,1 0,-1 0,6 148,-8-98,5 80,-1-130,-1-1,1 1,-1-1,1 1,-1-1,1 0,-1 0,1 1,-1-1,1 0,-1-1,1 1,-1 0,1 0,-1-1,1 1,-1-1,1 1,-1-1,1 1,-1-1,0 0,1 0,-1 0,0 0,0 0,0 0,0 0,0 0,0 0,0 0,0-1,0 1,0 0,-1-1,1 0,1 0,186-221,-81 118,-106 104,-1 1,1-1,0 0,0 0,-1 1,1-1,0 0,0 1,0-1,0 1,0-1,0 1,0-1,0 1,0 0,0-1,0 1,0 0,0 0,0 0,1 0,-1 0,0 0,0 0,0 0,0 0,0 1,0-1,0 0,0 1,0-1,0 0,0 1,0 0,0-1,0 1,0 0,-1-1,1 1,0 0,0 0,-1-1,1 1,0 0,-1 0,1 0,-1 0,1 0,-1 0,0 0,1 0,-1 0,0 0,0 0,1 1,-1-1,0 0,3 73,-3-65,-32 226,37-157,1-60</inkml:trace>
  <inkml:trace contextRef="#ctx0" brushRef="#br0" timeOffset="579.839">1374 31,'-41'17,"2"1,0 3,0 1,2 1,1 3,-16 15,45-36,1 0,0 0,0 1,0 0,1 0,0 1,0-1,0 1,1 0,0 0,1 1,-1-1,2 1,-1 0,1 0,0 0,0 0,1 0,0 0,1 0,0 0,0 0,0 1,1-1,1 3,0-8,0 0,0-1,0 1,0 0,0-1,1 1,-1-1,1 0,0 0,-1 0,1 0,0 0,0-1,0 1,1-1,-1 0,0 0,0 0,1 0,-1-1,1 1,-1-1,0 0,1 0,-1 0,1 0,-1-1,0 1,1-1,96-31,-75 18,-2-1,1-1,-2-1,0-1,-2-1,0-1,-1 0,0-2,-2 0,-1-1,-1-1,-1 0,5-13,-19 36,0 0,0 0,0 1,0-1,0 0,0 0,0 1,0-1,0 0,0 0,0 1,0-1,1 0,-1 0,0 1,1-1,-1 0,0 1,1-1,-1 0,1 1,-1-1,1 1,-1-1,1 1,-1-1,1 1,0-1,-1 1,1-1,0 1,-1 0,1-1,0 1,0 0,-1 0,1 0,0-1,0 1,-1 0,1 0,0 0,0 0,-1 0,1 0,0 1,0-1,-1 0,1 0,0 0,0 1,-1-1,1 0,0 1,-1-1,1 1,0-1,-1 1,1-1,-1 1,1-1,-1 1,1-1,-1 1,1 0,-1-1,0 1,1 0,40 181,-32-166,0-1,2 1,0-1,0-1,2 0,0-1,0 0,1-1,1-1,13 9,43 4,-48-22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0 137,'56'17,"-31"-12,0-2,1 0,-1-2,1-1,-1-1,0-1,1-2,-1 0,3-2,22-1,1 2,0 2,-1 3,7 2,11-1,-79-3,1 0,0-1,0 0,0-1,1 0,-1-1,1 0,0 0,0-1,1 0,-1 0,1-1,1 0,-1-1,1 1,-5-8,-5-6,0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0,'73'17,"-5"-9,0-2,0-4,49-5,-1 1,-60 2,-32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5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1644 291,'0'0,"1"0,-1 0,1 0,-1 0,0 0,1 0,-1 0,0 0,1 0,-1 0,1 0,-1 0,0 0,1-1,-1 1,0 0,1 0,-1 0,0 0,1-1,-1 1,0 0,0 0,1-1,-1 1,0 0,0-1,1 1,-1 0,0-1,0 1,0 0,0-1,1 1,-1 0,0-1,0 1,0 0,0-1,0 1,0-1,0 1,0 0,0-1,0 1,0 0,0-1,-1 1,1 0,0-1,0 1,0-1,0 1,0 0,-1 0,1-1,0 1,0 0,-1-1,1 1,0 0,-1 0,1-1,0 1,0 0,-1 0,1 0,0 0,-1-1,1 1,-7 0,-1 0,1 1,0-1,0 1,0 1,0 0,0 0,0 0,0 0,1 1,-1 0,1 1,-3 1,-6 3,-383 161,304-134,93-35,0 0,0 0,0 0,0 0,0 0,0 0,1 0,-1 0,0 0,0 0,0 0,0 1,0-1,1 0,-1 1,0-1,0 0,0 1,1-1,-1 1,0-1,0 1,1 0,-1-1,1 1,-1 0,1-1,-1 1,1 0,-1 0,1 0,-1-1,1 1,0 0,0 0,-1 0,1 0,0 0,0-1,0 1,0 0,0 0,0 0,0 0,0 0,0 0,1 0,-1-1,0 1,0 0,1 0,-1 0,1-1,-1 1,1 0,-1 0,1-1,-1 1,1 0,-1-1,1 1,0 0,0-1,-1 1,2-1,131 41,99-20,-215-18,51 15,-67-18,1 1,-1 0,0-1,1 1,-1 0,0 0,0 0,0 0,0 0,0 0,0 0,0 0,0 0,0 0,0 1,-1-1,1 0,0 1,-1-1,0 0,1 1,-1-1,1 1,-1-1,0 0,0 1,0-1,0 1,0-1,0 1,-1-1,1 1,0-1,-1 0,1 1,-1-1,1 1,-1-1,0 0,1 0,-2 1,-6 9,0-1,0 0,-2-1,1 0,-1 0,0-1,-1-1,0 1,0-2,-7 4,5-3,-223 117,-127 73,359-194,-49 40,52-42,0 0,0 0,0 0,0 0,0 0,1 0,-1 0,0 0,1 0,-1 0,1 1,-1-1,1 0,-1 0,1 1,0-1,0 0,0 1,-1-1,1 0,1 1,-1-1,0 0,0 1,0-1,1 0,-1 0,1 1,-1-1,1 0,-1 0,1 0,0 1,-1-1,1 0,0 0,0 0,0 0,0 0,0-1,0 1,0 0,0 0,0-1,1 1,8 3,1 0,0 0,0-1,0-1,0 0,0 0,1-1,-1-1,0 0,0 0,1-1,0-1,19 1,387-32,-336 29,-58-2</inkml:trace>
  <inkml:trace contextRef="#ctx0" brushRef="#br0" timeOffset="16770.996">1982 545,'-223'460,"181"-376,41-84,0-1,0 1,1-1,-1 1,0-1,0 1,1-1,-1 0,0 1,0-1,1 0,-1 0,1 1,-1-1,1 0,-1 0,1 0,-1 0,1 0,0 0,0 1,-1-1,1 0,0 0,0 0,0 0,0 0,0 0,0 0,0 0,0 0,1 0,-1 0,0 0,1 0,-1 0,0 0,1 0,3-14,0-1,2 1,0 0,0 1,1-1,1 1,1 1,0-1,17-30,-10 15,29-55,3 3,43-53,-91 134,42-43,-41 42,0 1,1-1,-1 1,0-1,0 1,1 0,-1-1,0 1,1 0,-1 0,0 0,1 0,-1 0,0 0,1 0,-1 0,0 1,0-1,1 0,-1 1,0-1,0 1,1 0,-1-1,0 1,0 0,0 0,0 0,0-1,0 1,0 0,0 0,0 0,-1 1,1-1,0 0,-1 0,1 0,-1 1,1-1,-1 1,4 9,-2 0,0 0,0 1,-1-1,0 0,-1 1,0-1,-1 1,0-1,-1 0,-1 0,1 0,-2 0,1 0,-6 9,2 4,-30 204,41-155,-3-72,-1 0,1 1,-1-1,1 0,-1 1,1-1,0 0,0 0,0 0,0 0,0 0,0 0,0 0,0 0,0 0,0-1,1 1,-1 0,0-1,0 1,1-1,-1 1,1-1,-1 1,0-1,1 0,-1 0,1 0,-1 0,0 0,1 0,-1 0,1 0,-1-1,0 1,1-1,-1 1,0-1,1 1,-1-1,0 0,0 1,0-1,1 0,-1 0,0 0,0 0,0 0,0 0,11-10,0 0,0-2,-1 1,0-1,-2 0,1-1,-1-1,-1 1,-1-1,4-10,17-29,154-219,-147 242,-34 31,0 0,0 0,0-1,0 1,-1 0,1 0,0 0,0 0,0 0,0 0,-1 0,1 1,0-1,0 0,0 0,-1 1,1-1,0 0,0 1,-1-1,1 1,0-1,-1 1,1-1,0 1,-1 0,1-1,-1 1,1 0,-1-1,1 1,-1 0,0 0,1-1,-1 1,0 0,1 0,-1 0,0-1,0 1,0 0,0 0,0 0,0 0,0-1,0 1,0 0,0 0,-1 0,1 0,0-1,0 1,-1 0,-24 143,-6 2,18-69,9-63,1 0,1 0,0 0,0 1,1-1,1 0,1 0,0 1,1-1,2 8,2-4</inkml:trace>
  <inkml:trace contextRef="#ctx0" brushRef="#br0" timeOffset="18852.048">2632 1080,'7'10,"-1"0,0 0,0 1,-1-1,-1 1,0 0,0 1,-1-1,0 1,-1-1,0 1,-1 0,-1 0,0 0,0 0,-1-1,-1 1,0 0,0 0,-1-1,-1 0,0 1,-4 7,8-17,0 0,-1 0,1 0,-1 0,1 0,-1-1,0 1,0 0,1 0,-1-1,0 1,-1 0,1-1,0 1,0-1,-1 1,1-1,-1 0,1 0,-1 0,1 1,-1-2,0 1,0 0,1 0,-1 0,0-1,0 1,0-1,0 1,0-1,0 0,1-5,1 0,-1-1,1 1,0 0,1 0,-1-1,1 1,0 0,1 0,-1 0,1 0,0 0,0 0,0 1,3-5,-4 8,15-30,2 1,1 0,1 2,1 0,2 2,10-9,-28 29,3-3,0-1,0 2,1-1,0 1,1 0,0 1,0 0,0 1,1 0,0 1,0 0,0 0,1 1,1 0,-10 4,-1 0,1 0,-1 0,0 0,1 1,-1-1,1 1,-1-1,0 1,0 0,1 0,-1 0,0 0,0 0,0 0,0 1,0-1,0 1,0-1,-1 1,1 0,-1 0,1 0,-1 0,1 0,-1 0,0 0,0 0,0 0,0 0,-1 1,1-1,0 0,-1 1,0-1,0 1,1-1,-1 0,-1 3,-11 96,9-93,-1 1,0-1,0 0,-1 0,1-1,-2 1,1-1,-1-1,-1 1,1-1,-1 0,-7 5,12-9,-1 0,0 0,0-1,0 1,0-1,0 0,0 0,0 0,0 0,-1-1,1 1,0-1,0 0,-1 0,1 0,0 0,-1 0,1-1,0 1,0-1,0 0,-1 0,1-1,0 1,0 0,1-1,-1 0,0 1,0-1,1-1,-1 1,1 0,0 0,0-1,0 1,-1-2,-22-42,18 23</inkml:trace>
  <inkml:trace contextRef="#ctx0" brushRef="#br0" timeOffset="20036.908">1870 262,'369'0,"-257"17,-112-18,0 0,1 0,-1 0,0 0,0 0,0-1,0 1,0 0,0 0,-1 0,1 0,0 0,0 0,-1-1,1 1,-1 0,1 0,-1 0,1 0,-1 0,0 1,1-1,-1 0,0 0,0 0,0 1,0-1,0 0,0 1,0-1,0 0,0 1,0 0,0-1,0 1,0-1,0 1,0 0,0 0,0 0,-4-4,-16-13,-7-4,2-1,0-1,2-1,0-2,2 0,0-2,8-10,13 22</inkml:trace>
  <inkml:trace contextRef="#ctx0" brushRef="#br0" timeOffset="20872.962">3280 629,'7'4,"1"0,-1 0,1-1,-1 0,1 0,0 0,0-1,0-1,0 1,0-2,1 1,-1-1,0 0,6-1,1 1,159-17,-158 14,1 1,-1 0,1 1,-1 1,1 1,-1 1,1 0,-1 1,5 1,3 2</inkml:trace>
  <inkml:trace contextRef="#ctx0" brushRef="#br0" timeOffset="21256.608">3309 939,'14'0,"15"0,7 0,2 0,0 0,-3 0,-1-4,-3-3,-1 1,-1 2,-1 0,0 2,0 1,-5 5,-2 2,1 1,-3-7,-6-3</inkml:trace>
  <inkml:trace contextRef="#ctx0" brushRef="#br0" timeOffset="75726.303">797 121,'-9'-6,"0"0,-1 0,0 1,0 1,-1 0,1 0,-1 0,0 2,1-1,-1 1,-1 1,1 0,0 1,0 0,0 0,0 1,0 1,0 0,0 0,0 1,1 1,-1 0,1 0,0 1,0 0,0 1,-158 108,143-92,0 1,2 1,1 1,1 1,-1 4,10-12,1 1,0 0,2 1,0 0,1 0,1 1,1 0,1 0,0 1,2-1,1 1,0 0,2 0,0 0,2-1,0 1,2 0,0-1,5 13,143 408,-139-406,-2 0,-2 1,0 0,-3 0,-1 1,-2 0,-2 0,-1 9,-2-32,0 0,-2 0,1-1,-2 1,0-1,0 0,-2 0,1-1,-2 0,0 0,0 0,-1-1,-5 5,-16 16,-1-1,-1-1,-1-2,-2-1,-2-1,-25 24,62-50,1 0,-1 1,1-1,-1 1,1-1,0 0,0 1,-1-1,1 0,0 0,0 0,0 0,0 0,1 0,-1 0,0 0,0 0,1 0,-1 0,0-1,1 1,-1-1,1 1,-1-1,0 1,1-1,-1 0,1 0,-1 0,1 0,0 0,-1 0,1 0,-1 0,0-1,1 1,1-1,4 2,1-1,-1 0,1 1,-1 0,1 1,-1 0,1 0,-1 0,0 1,0 0,0 0,0 1,-1 0,1 0,-1 0,0 1,-1 0,1 0,-1 1,0-1,0 1,0 0,-1 1,0-1,0 1,-1-1,1 4,2 13,0 1,-2-1,-1 1,-1 0,-2 0,0 0,-1 0,-3 13,-22 127,-5 87,21-188,6-47,1 0,1 0,1 0,0 0,1 0,0 0,4 16,-3-21,2 0,-1 0,1 0,1 0,0-1,1 0,-1 0,2 0,0 0,0-1,1 0,0 0,0-1,1 1,0-2,0 1,1-1,0-1,0 1,1-2,0 1,0-1,0-1,0 0,1 0,4 0,11-1,0-1,1-2,-1 0,1-2,-1-1,0-1,0-1,24-8,83-13,-109 24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1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796 281,'-10'-5,"0"0,-1 2,1-1,-1 1,0 1,0 0,0 0,0 1,0 1,0 0,0 0,0 1,0 0,0 1,1 1,-8 2,-4 1,0 1,1 0,0 2,0 1,1 1,0 0,1 1,1 2,0-1,1 2,-16 17,-2 5,2 1,2 2,2 1,-21 39,17-25,3 1,3 1,2 2,-7 29,25-65,0 0,2 0,1 0,1 1,1 0,1 0,1 0,1-1,1 1,1 0,1-1,2 0,4 13,-3-19,1 0,1 0,0 0,1-1,1-1,1 0,0 0,1-1,0-1,1 0,0-1,1 0,1-1,0-1,0-1,1 0,0-1,1 0,0-2,0 0,0-1,1-1,-1-1,18 1,-25-2,-1 0,1-1,-1-1,1 0,0 0,-1-1,1 0,-1-1,1 0,-1-1,0 0,0-1,0 0,-1 0,1-1,-1 0,0-1,0 0,-1 0,0-1,0 0,0 0,-1-1,0 0,0-1,-1 1,-1-1,1 0,-1-1,1-3,-1-9,-1 0,-1 0,-1 0,-1 0,-1-1,-2-19,0-1,2 35,0-1,-1 1,0-1,0 1,-1-1,0 1,-1 0,0 0,0 0,0 0,-1 0,0 1,-1 0,0 0,0 0,0 0,-1 1,0 0,0 0,-1 0,0 1,0 0,0 0,0 1,-6-2,118 35,-78-28,0-1,0-2,-1 0,1-2,-1-1,0-1,0-1,2-3,19-3,67-24,-98 29</inkml:trace>
  <inkml:trace contextRef="#ctx0" brushRef="#br0" timeOffset="306.099">1360 816,'-31'39,"1"1,2 1,2 1,2 2,-14 35,36-77,0 1,0 0,1-1,-1 1,1 0,0 0,-1 0,1 0,1 0,-1 1,0-1,1 0,0 0,-1 1,1-1,1 0,-1 0,0 0,1 1,0-1,-1 0,1 0,0 0,1 0,-1 0,1 0,-1 0,1-1,0 1,0 0,0-1,0 1,0-1,1 0,-1 0,1 0,-1 0,1 0,0-1,0 1,0-1,1 1,9-2,-1 0,1-1,0-1,0 0,-1-1,1 0,-1 0,0-2,0 1,0-2,-1 0,0 0,0-1,0 0,6-6,-9 7,0-1,-1 0,0 0,0-1,0 0,-1 0,0 0,-1-1,0 0,0 0,-1 0,0-1,-1 0,0 1,0-1,-1 0,0 0,-1-1,0 1,-1 0,0 0,-1-1,0-3,-2 7,0 0,0 0,0 0,-1 0,0 1,0-1,-1 1,0 0,0 1,0-1,-1 1,0 0,0 0,0 1,0 0,-1 0,1 0,-1 1,0 0,0 0,-1 1,1 0,-1 0,1 1,-1 0,1 0,-1 0,1 1,-1 1,0-1,1 1,-2 1,-17-2</inkml:trace>
  <inkml:trace contextRef="#ctx0" brushRef="#br0" timeOffset="657.424">1840 732,'-15'15,"2"2,-1-1,2 2,0 0,2 0,0 1,0 0,2 1,1 0,0 0,1 1,0 8,5-26,1 0,0 0,-1 1,1-1,1 0,-1 0,0 0,1 0,0 0,-1 1,1-1,0 0,1 0,-1-1,0 1,1 0,0 0,0-1,0 1,0-1,0 1,0-1,0 0,1 0,-1 0,1 0,0 0,-1-1,1 1,0-1,0 0,0 0,0 0,0 0,0 0,0-1,1 1,7 0,0 0,1-1,-1 0,1 0,-1-1,1-1,-1 0,0-1,7-2,-10 3,0-1,0 0,0-1,0 1,-1-1,0-1,0 0,0 0,-1 0,1-1,-1 1,0-2,-1 1,0-1,0 1,0-2,-1 1,0 0,0-1,-1 0,0 1,0-1,-1-1,0 1,0 0,-1 0,0-1,0 1,-1-1,0 1,-1-1,0 1,0 0,-1-1,0 1,-1 0,1 0,-1 0,-1 0,0 2,-1 0,0 0,0 0,0 1,-1 0,1 0,-1 0,-1 1,1 0,0 0,-1 0,0 1,0 0,0 0,0 1,0 0,-1 0,1 1,-1 0,1 0,-1 1,1 0,-1 0,1 1,-8 1,-10 3</inkml:trace>
  <inkml:trace contextRef="#ctx0" brushRef="#br0" timeOffset="1139.649">2432 591,'-20'9,"0"0,1 1,1 2,0 0,0 0,1 2,0 0,2 1,0 1,0 0,-10 16,24-30,-1 0,0 0,1 0,-1 0,1 0,0 1,0-1,0 1,0-1,0 1,0-1,1 1,-1-1,1 1,0 0,0-1,0 1,0-1,0 1,0 0,1-1,-1 1,1-1,0 1,0-1,0 1,0-1,0 1,0-1,1 0,-1 0,1 0,0 0,-1 0,1 0,0 0,0 0,0-1,0 1,1-1,-1 0,0 1,1-1,-1 0,2 0,6 3,0-1,0 0,1-1,-1 0,0-1,1 0,-1 0,1-1,-1-1,1 0,-1 0,1-1,-1 0,0-1,0 0,0 0,0-1,-1-1,1 0,-1 0,0-1,0 0,-1 0,5-5,6-9,-2-1,0-1,-2 0,0-1,-2 0,0-1,-2 0,0-1,-2-1,-1 0,-1 0,-1 0,-1-1,-1 0,-2 0,-1 0,-1 0,-1 0,-1 0,-2 0,0 0,-2 1,-7-18,8 28,0 1,-2-1,0 1,-1 0,0 1,-1 0,-1 0,0 1,-3-2,10 11,-1 0,1 0,-1 1,0-1,0 1,0 0,-1 0,1 1,-1-1,0 1,0 0,0 0,1 1,-2-1,1 1,0 0,0 0,0 1,0 0,-1 0,1 0,0 0,0 1,0 0,-1 0,1 0,0 1,0-1,1 1,-5 2,2 3,1 0,0 0,0 0,1 1,0 0,0 0,0 0,1 1,1-1,-1 1,1 0,1 0,0 0,0 0,1 1,0-1,0 0,1 1,1-1,-1 1,1-1,1 0,0 0,0 0,3 5,8 25,1 0,2-2,2 0,2 0,1-2,2-1,1 0,1-2,2-1,1-1,2-1,28 21,-13-10,1-3,2-1,2-2,45 23,-71-45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57,'1'55,"-13"145,6-173,1 0,1 0,1 0,2 1,0-1,2 3,0-30</inkml:trace>
  <inkml:trace contextRef="#ctx0" brushRef="#br0" timeOffset="342.513">0 57,'73'14,"0"-3,1-3,0-4,38-3,84-28,-122 21,-73 7,0-1,-1 1,1-1,0 1,-1 0,1-1,-1 1,1 0,-1 0,1-1,-1 1,0 0,1 0,-1 0,0-1,0 1,1 0,-1 0,0 0,0 0,0 0,0 0,0-1,0 1,0 0,-1 0,1 0,0 0,0 0,-1-1,1 1,0 0,-1 0,1 0,-1-1,1 1,-1 0,1-1,-1 1,0 0,1-1,-1 1,0-1,1 1,-1-1,0 1,0-1,0 0,1 1,-1-1,0 0,0 0,0 1,0-1,0 0,1 0,-6 4,-8 10</inkml:trace>
  <inkml:trace contextRef="#ctx0" brushRef="#br0" timeOffset="4433.028">0 537,'21'-7,"0"0,1 1,-1 2,1 0,0 1,0 1,1 1,-1 1,21 3,2-2,237-1,-259-4,-5-2</inkml:trace>
  <inkml:trace contextRef="#ctx0" brushRef="#br0" timeOffset="5850.306">1242 1,'-43'43,"-21"20,4 4,-36 49,-91 104,105-110,69-94</inkml:trace>
  <inkml:trace contextRef="#ctx0" brushRef="#br0" timeOffset="6612.199">1017 650,'68'-94,"-45"64,2 2,1 1,1 1,1 2,1 0,2 2,0 2,10-5,-40 24,1 0,-1 0,1 0,-1 0,1 0,-1 1,1-1,0 1,-1-1,1 1,0-1,-1 1,1 0,0 0,0-1,-1 2,1-1,0 0,0 0,-1 0,1 1,0-1,-1 1,1-1,0 1,-1 0,1 0,-1-1,1 1,-1 0,0 1,1-1,-1 0,0 0,0 0,1 1,-1-1,0 1,0-1,-1 1,1-1,0 1,0-1,-1 1,1 0,-1-1,1 1,-1 0,0 0,0-1,0 1,0 0,0 0,2 24,-3-24,1 1,-1-1,0 0,1 0,-1 1,1-1,0 0,0 1,0-1,0 0,0 1,0-1,1 0,-1 0,1 1,0-1,0 0,-1 0,1 0,0 0,1 0,-1 0,0 0,1 0,-1 0,1 0,-1-1,1 1,0-1,0 1,0-1,0 0,0 0,0 1,0-1,0-1,0 1,0 0,1-1,-1 1,0-1,1 1,-1-1,0 0,1 0,1 0,124-73,-89 45,-26 19,55-29,-66 37,0 0,-1 1,1-1,0 1,-1-1,1 1,0 0,-1 0,1 0,0 0,0 0,-1 0,1 0,0 0,0 1,-1-1,1 1,0-1,-1 1,1 0,-1 0,1-1,-1 1,1 0,-1 0,1 1,-1-1,0 0,0 0,0 1,0-1,0 0,0 1,0-1,0 1,0-1,0 1,0 1,2 13,1-1,-2 0,0 1,-1-1,-1 1,0 0,-1-1,-2 9,1 24,5 33,3-63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06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0,'-5'124,"1"-107,-173 638,149-583,23-67</inkml:trace>
  <inkml:trace contextRef="#ctx0" brushRef="#br0" timeOffset="5574.836">614 75,'12'-8,"1"0,0 0,0 2,1-1,0 2,0 0,1 0,0 2,-1 0,1 0,0 2,4-1,2-1,243-4,-263 7,0 0,1-1,-1 1,0 1,0-1,0 0,1 0,-1 0,0 1,0-1,0 0,0 1,0-1,1 1,-1 0,0-1,0 1,0 0,-1-1,1 1,0 0,0 0,0 0,0 0,-1 0,1 0,-1 0,1 0,0 0,-1 0,0 0,1 0,-1 1,0-1,1 0,-1 0,0 0,0 1,0-1,0 0,0 0,0 0,-1 1,1-1,0 0,-1 0,1 1,-34 60,21-41,-104 258,-48 88,149-343,11-19</inkml:trace>
  <inkml:trace contextRef="#ctx0" brushRef="#br0" timeOffset="5884.803">491 543,'325'-14,"-56"-20,-246 32</inkml:trace>
  <inkml:trace contextRef="#ctx0" brushRef="#br0" timeOffset="6154.801">1304 641,'-4'5,"-1"5,-1 5,2 4,5-1,3-3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5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1 229,'1'2,"0"0,1 0,-1-1,1 1,0 0,0-1,0 1,-1-1,1 0,0 1,1-1,-1 0,0 0,0 0,0-1,1 1,-1 0,0-1,1 0,-1 1,0-1,1 0,-1 0,3-1,-2 2,349 2,66-32,-234 11,249-19,24 7,186 2,252 29,-435 27,158-29,-272 30,146-28,-172 25,-48-13,-111-1,0-6,9-8,142 4,36 24,594-26,-448-27,211-3,-203 20,80-9,-85-8,456 27,-463-27,-56 15,211-7,-147-7,88 15,128-6,-616 17,415-28,741 28,-211 0,-493 28,793-28,-745-17,141 4,-473 15,318-2,-323 26,63 6,445-34,-599-25,83 27,-111 27,-98-26,-32-1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1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113 281,'8'-2,"0"0,0 0,0-1,0 1,0-2,-1 1,1-1,-1 0,0-1,0 0,-1 0,0 0,0-1,0 0,0 0,-1 0,0-1,0 0,1 0,-5 6,-1 0,1 0,-1 0,1 0,0 0,-1 1,1-1,0 0,-1 0,1 0,0 1,0-1,0 1,0-1,0 1,-1-1,1 1,0-1,0 1,0 0,0-1,1 1,-1 0,0 0,0 0,0 0,0 0,0 0,0 0,0 0,0 0,0 0,0 1,0-1,0 1,0-1,0 0,0 1,0-1,0 1,0 0,-1-1,1 1,0 0,0-1,-1 1,1 0,0 0,-1 0,1 0,-1 0,1 0,-1 0,1 0,-1 0,0 0,1 0,-1 0,0 0,0 0,0 0,0 0,0 0,29 174,-15 24,-11 198,-5-208,-9-127,-15-94,20 6,0-1,1 1,2-1,1 1,1-1,1 0,1 0,5-23,0-6,2 1,3 0,2 1,2 0,3 1,2 1,3 0,1 2,3 1,2 1,2 1,2 2,1 1,3 2,4-1,-30 32,0 0,0 0,1 1,0 1,1 0,0 0,1 2,-1-1,15-4,-26 12,0-1,0 1,1-1,-1 1,0 0,0 0,0 0,1 0,-1 0,0 1,0-1,0 1,0-1,0 1,0 0,0 0,0 0,0 0,0 0,0 0,0 0,0 1,-1-1,1 1,-1-1,1 1,-1 0,0-1,1 1,-1 0,0 0,0 0,0 0,0 0,-1 0,1 1,11 80,-17-40,-3-1,-1 1,-2-1,-2-1,-1 0,-3-1,-1 0,-2-2,-10 14,21-36,0 0,-1-1,0-1,-1 0,-1 0,0-1,-1 0,0-1,-1-1,-1 0,1-1,-2-1,1 0,-1-1,-1 0,1-2,-1 0,-18 4,11-7</inkml:trace>
  <inkml:trace contextRef="#ctx0" brushRef="#br0" timeOffset="829.23">1130 591,'-53'32,"2"2,2 2,1 2,2 2,-24 29,61-62,1 1,0 0,0 1,1 0,0 0,1 1,0-1,0 1,1 1,1-1,-1 1,2-1,-1 1,0 9,4-17,0 0,0 0,0 0,0-1,1 1,-1 0,1 0,0-1,0 1,0-1,0 1,0-1,0 1,1-1,0 1,-1-1,1 0,0 0,0 0,0 0,0 0,0-1,0 1,1 0,-1-1,0 0,1 1,0-1,-1 0,1 0,-1-1,1 1,1 0,3 0,0 0,-1 0,1-1,0 0,0 0,0 0,0-1,0 0,0 0,-1-1,1 0,6-3,8-7,-1-2,0 0,-1-1,-1-2,0 1,-1-2,-1 0,-1-1,0-1,-1-2,23-26,49-59,-86 107,1 0,-1-1,1 1,-1-1,1 1,-1 0,1-1,-1 1,1 0,0-1,-1 1,1 0,-1 0,1 0,0-1,-1 1,1 0,0 0,-1 0,1 0,-1 0,1 0,0 0,-1 0,1 1,0-1,-1 0,1 0,-1 0,1 1,-1-1,1 0,0 1,-1-1,1 0,-1 1,1-1,-1 1,0-1,1 1,-1-1,1 1,-1-1,0 1,1-1,-1 1,0 0,0-1,0 1,1-1,-1 1,0 0,0-1,0 1,0 0,0 0,3 39,-16 40,10-71,0 0,0 1,1-1,1 1,-1-1,2 1,-1 0,1 0,1-1,0 1,0 0,1-1,0 1,1-1,0 0,3 7,-2-12,0-1,1 1,-1-1,1 0,0 0,0-1,0 1,0-1,0 0,1-1,-1 1,0-1,1 0,-1 0,1-1,0 0,-1 0,1 0,-1 0,1-1,-1 0,1 0,-1-1,1 0,-1 1,0-2,0 1,0-1,0 1,0-1,-1-1,1 1,-1-1,0 1,1-2,20-20,-1-1,0-1,-2-1,-2-1,0 0,-2-2,9-22,-24 49,17-31,-9 18,-1 0,-1 0,0-1,-2 0,0-1,-1 0,3-14,-8 32,-1-1,0 1,1 0,-1 0,0-1,0 1,0 0,0 0,0-1,0 1,0 0,0 0,-1-1,1 1,0 0,-1 0,1 0,-1-1,1 1,-1 0,0 0,1 0,-1 0,0 0,0 0,0 0,0 0,1 0,-1 1,-1-1,1 0,0 1,0-1,0 0,0 1,0 0,-1-1,1 1,0 0,0-1,0 1,-1 0,1 0,0 0,-1 0,1 0,0 0,0 0,-1 1,1-1,0 0,0 1,0-1,-1 1,1-1,0 1,0 0,-9 5,1 1,0 0,1 1,-1 0,2 0,-1 1,1 0,0 0,1 0,0 1,1 0,0 0,0 1,1-1,-1 4,5-12,-1 0,1 0,-1 0,1 0,-1 0,1 0,0 0,0 0,0 0,0 0,0-1,1 1,-1 0,1 0,-1 0,1 0,0 0,-1 0,1-1,0 1,0 0,0-1,0 1,1-1,-1 1,0-1,1 1,-1-1,1 0,-1 0,1 0,0 1,-1-2,1 1,0 0,0 0,0-1,0 1,0-1,-1 1,3-1,82-1,-51-8,-26 6,0 0,0 1,0 0,0 0,0 1,1 0,-1 1,0 0,1 0,5 2,-12 0,0 1,-1 0,0 0,1 0,-1 0,0 0,0 0,-1 1,1-1,-1 1,0-1,0 1,0-1,0 1,0 0,-1 0,0-1,0 1,0 0,0 0,0-1,-1 1,0 0,0-1,0 1,0 0,0-1,-1 0,-1 4,-2 17,1-1,2 0,0-1,1 1,1 0,1 0,4 14,1-12</inkml:trace>
  <inkml:trace contextRef="#ctx0" brushRef="#br0" timeOffset="4784.279">2258 704,'-20'10,"0"1,0 0,1 2,1 0,0 1,1 1,0 1,1 0,1 1,1 0,0 2,1-1,-2 7,12-21,0 0,0 1,0-1,1 1,-1 0,1-1,0 1,1 0,-1 1,1-1,0 0,0 0,1 0,-1 1,1-1,0 0,1 0,-1 1,1-1,0 0,0 0,1 0,0 0,0 0,0 0,0 0,1-1,-1 1,1-1,0 1,1-1,-1 0,1-1,0 1,0 0,0-1,0 0,1 0,-1 0,1-1,0 0,-1 1,1-2,0 1,3 0,-1-2,1 0,-1-1,0 0,0 0,0 0,0-1,0 0,0-1,0 0,0 0,-1 0,0-1,0 1,0-2,0 1,0-1,-1 0,0 0,0 0,2-3,81-123,-85 126,80-196,-88 213,1 0,1 1,0-1,1 1,0 0,1 0,0 0,1 0,0 0,1-1,1 1,0 0,1 0,0-1,1 1,0-1,1 0,4 7,-4-12,0 0,0-1,0 0,1 0,0 0,0 0,1-1,0 0,0-1,0 1,0-1,1 0,-1-1,1 0,0 0,0-1,0 0,0 0,1-1,-1 0,0-1,1 0,-1 0,0 0,1-1,-1-1,0 1,0-1,0-1,0 1,0-1,0-1,-1 1,0-1,0-1,3-1,16-18,-1 0,-1-1,-1-2,-2 0,-1-1,-1-2,7-14,-12 22,14-26,-2-1,-2 0,-3-2,-2-1,-2 0,8-44,-21 51,-4 44,0 0,0 1,0-1,0 0,0 0,0 0,0 1,0-1,0 0,-1 0,1 0,0 1,0-1,-1 0,1 1,-1-1,1 0,-1 1,1-1,-1 0,1 1,-1-1,1 1,-1-1,0 1,1-1,-1 1,0-1,1 1,-1 0,0-1,0 1,1 0,-1 0,0 0,0-1,0 1,1 0,-1 0,0 0,0 0,0 0,1 1,-1-1,0 0,0 0,0 0,1 1,-1-1,0 1,-8 4,1 1,0 0,1 0,0 1,0 0,0 1,1-1,0 1,0 1,1-1,-3 6,-10 19,2 1,2 0,1 1,1 0,2 1,2 1,1-1,1 9,4-28,0-1,2 1,0 0,1 0,0 0,1 0,1 0,1-1,1 2,-4-13,1 1,0-1,0 0,1 1,0-1,-1 0,2 0,-1-1,1 1,-1-1,1 1,0-1,1 0,-1-1,1 1,0-1,0 0,0 0,0 0,0-1,0 0,1 0,0 0,-1-1,1 0,0 0,5 1,9-5,0 0,0-2,0 0,0-1,-1-1,0 0,-1-2,1 0,-2-1,1-1,-2 0,1-2,-2 0,1 0,-2-2,0 0,-1 0,1-2,20-23,-1-1,-1-1,-3-2,-2-1,-1-1,-3-2,-2 0,-2-1,-2-1,7-33,-24 83,10-95,-10 93,0-1,0 1,0-1,-1 1,1-1,-1 1,1 0,-1-1,0 1,0 0,0 0,0 0,-1 0,1 0,0 0,-1 0,0 0,1 0,-1 0,0 1,0-1,0 1,0 0,0-1,0 1,0 0,-1 0,1 0,0 1,0-1,-1 0,1 1,-1-1,1 1,-3 0,-2 2,0-1,0 2,0-1,1 1,-1 0,1 0,0 1,-1 0,2 0,-1 0,0 1,1 0,0 0,0 0,0 0,1 1,0 0,-4 6,-8 14,1 0,1 1,2 0,0 1,2 0,1 1,1 0,2 1,1 0,0 11,3-23,2 0,0 0,1 1,1-1,0 0,1 0,1 0,1 0,1-1,0 0,2 0,-1 0,2-1,0-1,1 1,1-1,0-1,1 0,0 0,10 7,-18-18,1 1,-1-1,1 0,-1 0,1 0,0-1,0 0,0 0,0 0,0 0,0-1,1 0,-1 0,1 0,-1-1,1 1,-1-2,0 1,1 0,-1-1,1 0,-1 0,0-1,0 1,1-1,-1-1,0 1,4-3,70-31,-61 30,0-1,0-1,-1 0,0-2,-1 0,0 0,-1-2,0 0,0 0,-1-2,6-7,-17 18,-1 1,0-1,1 0,-1 0,0 0,0 0,-1 0,1 0,-1 0,1-1,-1 1,0 0,0-1,-1 1,1-1,-1 1,1-1,-1 0,0 1,-1-1,1 1,0-1,-1 1,0-1,0 1,0-1,0 1,-1 0,1 0,-1-1,0 1,0 0,0 0,0 1,-1-1,1 0,-1 1,1 0,-1-1,0 1,0 0,0 0,0 1,0-1,-1 1,1-1,0 1,-1 0,1 0,-1 1,1-1,-1 1,1-1,-4 1,-1 4,-1 0,1 1,0 0,0 0,0 1,1 0,-1 0,2 1,-1 0,1 0,0 0,0 1,1 0,0 0,0 0,1 1,0 0,1 0,0 0,0 0,1 0,0 0,1 1,-1 2,1-5,-1-1,1 1,0-1,0 1,1 0,0 0,0-1,1 1,0 0,0-1,0 1,1-1,0 1,0-1,1 0,-1 0,2 0,-1 0,0 0,1 0,0-1,1 0,-1 0,1 0,0-1,0 1,0-1,1 0,-1-1,1 1,0-1,0 0,0-1,1 1,-1-1,1 0,-1-1,4 1,6 0,0-1,0-1,0 0,1-1,-1 0,0-2,0 0,-1 0,1-2,-1 0,0-1,0 0,0-1,-1-1,0 0,-1-1,0 0,11-11,23-22,-2-2,-2-1,-1-3,4-11,-44 56,25-33,-2 0,-2-1,-1-2,-2 0,-1-1,-3-1,-1 0,-2-2,-2 1,-2-1,2-22,-21-25,10 88,-1 1,0-1,0 0,0 0,1 1,-2-1,1 0,0 1,0-1,0 1,-1 0,1-1,-1 1,1 0,-1 0,1 0,-1 0,0 0,0 0,1 0,-1 1,0-1,0 1,0-1,0 1,0 0,0-1,0 1,0 0,1 0,-1 1,0-1,0 0,0 1,0-1,0 1,0-1,1 1,-1 0,0 0,0 0,1 0,-1 0,0 0,-8 7,1 0,-1 1,2 0,-1 0,1 1,0 0,1 0,1 0,-1 1,2 1,-1-1,2 1,-1-1,2 1,-1 1,2-1,-1 0,2 1,0-1,0 5,3 262,26-64,-1-75,2-33,-19-89</inkml:trace>
  <inkml:trace contextRef="#ctx0" brushRef="#br0" timeOffset="7702.664">5815 648,'-8'-4,"0"0,1 1,-1 0,0 1,-1 0,1 0,0 1,0 0,-1 0,1 1,-1 0,1 1,0-1,-1 2,1-1,0 1,0 0,0 1,0 0,0 0,1 1,-1 0,1 0,0 1,0 0,1 0,-1 1,1-1,0 1,1 1,-1-1,-2 5,-8 13,1 1,0 1,2 0,1 1,1 0,2 1,-2 8,10-34,-1 1,0 0,1 0,0-1,0 1,0 0,0 0,0 0,1 0,-1 0,1 0,0 1,0-1,0 0,0 0,0 0,1 0,0 0,-1 0,1 0,0 0,0 0,1 0,-1-1,1 1,-1 0,1-1,0 1,0-1,0 1,0-1,0 0,1 0,-1 0,1 0,-1-1,1 1,0-1,-1 1,1-1,0 0,0 0,0 0,0 0,0-1,0 1,0-1,0 0,0 0,1 0,0 0,12-7,0 0,-1 0,0-2,-1 0,0 0,0-2,-1 1,0-2,-1 0,0 0,-1-1,0 0,-2-1,1-1,-2 1,1-1,-2-1,0 1,3-16,32-84,-33 141,35 132,-41-151,1 0,-1-1,1 0,1 0,-1 0,1 0,0 0,0-1,1 0,-1 0,1-1,1 1,-1-1,0-1,1 1,0-1,0 0,0-1,0 1,6 0,-4-1,1-1,0 0,-1 0,1-1,0 0,0-1,0 0,-1 0,1-1,-1 0,1-1,-1 0,0-1,0 0,0 0,0-1,-1 0,0 0,0-1,0 0,-1-1,0 1,0-2,3-4,15-19,-2-1,-2-1,-1-1,-1-1,-2-1,-2 0,9-31,2-1,-25 66,-1-1,1 0,0 1,0-1,1 1,-1-1,0 1,1-1,0 1,-1 0,1 0,0 0,0 0,0 0,0 0,1 0,-1 1,0-1,1 1,-1 0,1 0,-1 0,1 0,0 0,-1 0,1 1,0-1,0 1,-1 0,1 0,0 0,0 0,0 0,-1 0,1 1,0 0,0-1,-1 1,1 0,-1 0,1 1,-1-1,1 0,-1 1,0 0,1-1,-1 1,0 0,0 0,0 0,-1 0,1 1,0-1,58 126,-45-98,-3-4,2 0,0 0,1-1,2-1,0-1,2-1,6 6,-16-20,-8-5,1-1,-1 0,1 0,0 1,0-1,0-1,0 1,0 0,0 0,1-1,-1 1,1-1,-1 0,1 0,-1 0,1 0,0 0,-1-1,1 1,0-1,0 1,-1-1,1 0,2-1,4-6</inkml:trace>
  <inkml:trace contextRef="#ctx0" brushRef="#br0" timeOffset="7953.193">6915 421,'-38'39,"-28"26,-1 8,4-4,9-5,9-7,7-10,10-7,5-11,7-5,5-3,1-4,1 0,3 1,-3-1,0-5</inkml:trace>
  <inkml:trace contextRef="#ctx0" brushRef="#br0" timeOffset="8267.644">7197 591,'-24'38,"-8"23,2 5,5-3,8-8,11-14,6-12</inkml:trace>
  <inkml:trace contextRef="#ctx0" brushRef="#br0" timeOffset="8517.346">7113 224,'0'24,"0"8</inkml:trace>
  <inkml:trace contextRef="#ctx0" brushRef="#br0" timeOffset="8850.874">7620 478,'-36'34,"25"-25,0 1,1-1,0 2,1-1,0 2,1-1,0 1,-2 5,9-13,0-1,0 1,0 0,1-1,0 1,0 0,0 0,0 0,0-1,1 1,0 0,-1-1,1 1,1 0,-1-1,0 1,1-1,0 0,0 1,0-1,0 0,0 0,1 0,0-1,-1 1,1 0,0-1,0 0,0 0,0 0,1 0,-1 0,1-1,2 2,50 49,-54-48,0 0,-1 0,1 0,-1 1,0-1,0 0,0 0,-1 1,1-1,-1 0,0 1,0-1,-1 1,1-1,-1 0,0 0,0 1,0-1,-1 0,0 0,1 0,-1 0,-1 0,1-1,0 1,-1-1,0 1,0-1,0 0,0 0,-3 1,-2 3,0-1,-1 0,0 0,0-1,0-1,-1 1,1-1,-1-1,0 0,0 0,0-1,-11 1,-56-7,58-3</inkml:trace>
  <inkml:trace contextRef="#ctx0" brushRef="#br0" timeOffset="9615.698">8692 27,'-21'129,"3"94,0 9,-10-23,29-205,-1 1,1 0,-1 0,-1-1,1 1,-1 0,1 0,-2-1,1 1,0-1,-1 1,0-1,0 1,0-1,0 0,-1 0,0 0,0 0,0-1,-3 4,-4-5</inkml:trace>
  <inkml:trace contextRef="#ctx0" brushRef="#br0" timeOffset="10216.792">8382 506,'94'-11,"0"-4,-1-3,-1-5,20-11,-96 25,-1 0,-1-1,0 0,0-1,-1-1,0 0,-1-1,0 0,-1-1,-1 0,0-1,-1 0,-1-1,0 1,-1-2,-1 1,0-1,-1 0,2-16,16-31,10 13,-20 96,-14-17,-1 1,-1-1,-2 0,0 0,-2 0,-5 10,-2 13,-21 72,21-87,3 1,1 1,1 0,2 0,2 0,2 1,1-1,3 26,-1-62,0 0,0 0,0-1,0 1,0 0,1 0,-1 0,1 0,-1 0,1-1,0 1,0 0,0-1,0 1,0 0,0-1,0 1,0-1,1 0,-1 1,0-1,1 0,-1 0,1 0,0 0,-1 0,1 0,0 0,-1 0,1-1,0 1,0-1,0 0,0 1,-1-1,1 0,0 0,2 0,66-29,154-126,-222 153,-1 0,0 1,1-1,-1 1,1-1,-1 1,1 0,0 0,-1 0,1 0,0 0,0 0,0 0,0 0,0 1,0-1,0 1,0-1,0 1,0 0,0 0,0 0,0 0,0 0,0 0,0 1,0-1,0 1,0-1,0 1,0 0,0 0,0 0,-1 0,1 0,0 0,-1 0,1 1,-1-1,1 1,-1-1,1 1,-1-1,0 1,0 0,0 0,0-1,0 1,0 0,-1 0,2 2,1 33,-3-32,-1 1,2-1,-1 0,0 0,1 0,0 0,0 0,1 0,-1 0,1-1,0 1,1 0,-1-1,1 1,0-1,1 2,6 1</inkml:trace>
  <inkml:trace contextRef="#ctx0" brushRef="#br0" timeOffset="10553.394">9709 704,'6'3,"0"-1,0 0,0 0,0-1,0 1,0-1,0-1,1 1,-1-1,0 0,1 0,-1-1,0 0,0 0,1-1,-1 1,0-1,0-1,-1 1,1-1,0 0,-1 0,0 0,1-1,-1 0,-1 0,1-1,-1 1,1-1,-1 0,-1 0,1 0,2-6,-5 9,0 0,-1 0,1 0,-1-1,1 1,-1 0,0 0,0 0,0-1,0 1,0 0,-1 0,1-1,-1 1,1 0,-1 0,0 0,0 0,0 0,0 0,0 0,0 0,0 0,-1 0,1 1,-1-1,1 1,-1-1,0 1,0-1,0 1,1 0,-1 0,0 0,0 0,-1 0,0 0,-2-1,0 1,-1-1,1 1,-1 0,1 0,-1 1,1 0,-1 0,1 0,-1 1,1-1,-1 1,1 1,-5 1,-1 1,0 1,0 0,0 1,1 0,0 0,0 1,1 1,0 0,0 0,1 1,0-1,1 2,-1-1,2 1,-1 1,2-1,-1 1,-2 8,7-14,1 1,0-1,0 1,0-1,0 1,1 0,0-1,0 1,1-1,-1 0,1 1,0-1,1 0,-1 0,1 0,0 0,0-1,1 1,-1-1,1 0,0 0,0 0,0-1,1 1,-1-1,1 0,0 0,0 0,0-1,0 0,0 0,1 0,-1-1,1 0,-1 0,1 0,-1 0,1-1,0 0,-1 0,6-1,48 0,-34 0</inkml:trace>
  <inkml:trace contextRef="#ctx0" brushRef="#br0" timeOffset="10921.193">10160 675,'-3'8,"0"0,0-1,0 1,1 1,1-1,-1 0,1 0,1 1,0-1,0 0,0 1,1-1,0 0,1 0,0 1,0-1,0-1,1 1,1 0,2 4,-5-10,1-1,0 1,0-1,0 1,0-1,0 0,1 0,-1 0,0 0,0 0,1 0,-1-1,0 1,1-1,-1 0,1 1,-1-1,1 0,-1 0,0-1,1 1,-1 0,1-1,-1 0,0 1,1-1,-1 0,0 0,0 0,0-1,0 1,0 0,0-1,1 0,61-60,-57 52,0 0,-1-1,-1 0,0 0,0 0,-1 0,0-1,-1 1,-1-1,1 0,-2 0,0 0,0-12,-1 23,0-1,0 1,0-1,0 0,0 1,-1-1,1 1,0-1,-1 1,1-1,-1 1,1-1,-1 1,0 0,0-1,0 1,1 0,-1-1,0 1,-1 0,1 0,0 0,0 0,0 0,-1 0,1 1,0-1,-1 0,1 0,-1 1,1-1,-1 1,1 0,-1-1,1 1,-1 0,1 0,-1 0,1 0,-1 0,0 0,1 0,-1 1,1-1,-1 0,1 1,-1 0,1-1,-15 8</inkml:trace>
  <inkml:trace contextRef="#ctx0" brushRef="#br0" timeOffset="11871.133">10359 591,'4'0,"3"-5,-6-1,-8-1,-6 7,-7 3,0 6,-1 1,-2-1,3 3,0-1,4 3,4 4,-1-2,3 2,6-2,6-5</inkml:trace>
  <inkml:trace contextRef="#ctx0" brushRef="#br0" timeOffset="12367.964">10556 619,'0'166,"17"-235,64-142,-80 209,-1 0,1 0,-1 0,1 1,0-1,-1 0,1 1,0-1,0 0,0 1,0-1,1 1,-1 0,0-1,1 1,-1 0,1 0,-1 0,1 0,-1 0,1 0,0 0,-1 0,1 1,0-1,0 1,5 5</inkml:trace>
  <inkml:trace contextRef="#ctx0" brushRef="#br0" timeOffset="12754.053">10837 675,'25'-14,"-1"-1,-1-1,0-1,-1 0,-1-2,1-4,-20 22,-1 1,0-1,1 0,-1 0,0 0,0 0,0-1,0 1,0 0,0 0,0-1,0 1,-1 0,1-1,0 1,-1-1,1 1,-1-1,0 1,1-1,-1 1,0-1,0 1,0-1,0 0,0 1,0-1,-1 1,1-1,0 1,-1-1,1 1,-1-1,1 1,-1 0,0-1,0 1,0 0,0-1,0 1,0 0,0 0,0 0,0 0,0 0,-1 0,1 0,0 0,-1 1,1-1,-1 0,1 1,-1-1,1 1,-2-1,-6 3,0 0,0 1,0 0,0 0,0 1,1 0,-1 1,1-1,1 2,-1-1,0 1,1 0,1 1,-1-1,1 2,0-1,0 0,1 1,0 0,0 1,1-1,0 1,1-1,0 1,0 0,1 0,0 1,0 2,1-6,1 0,-1-1,2 1,-1-1,0 1,1 0,0-1,0 1,1-1,0 1,-1-1,2 0,-1 0,1 0,0 0,0 0,0-1,0 1,1-1,0 0,0 0,0 0,0 0,1-1,-1 0,1 0,0 0,0 0,0-1,0 0,1 0,-1 0,0-1,1 0,0 0,-1 0,1-1,-1 1,1-1,2-1,51 1,-34-1</inkml:trace>
  <inkml:trace contextRef="#ctx0" brushRef="#br0" timeOffset="13255.596">11120 845,'178'-182,"-119"113,-58 68,-1 0,0 1,0-1,1 0,-1 0,0 0,1 0,-1 0,1 0,0 1,-1-1,1 0,-1 1,1-1,0 0,0 1,-1-1,1 1,0-1,0 1,0-1,-1 1,1-1,0 1,0 0,0 0,0-1,0 1,0 0,0 0,0 0,0 0,0 0,0 0,0 0,0 0,0 1,-1-1,1 0,0 1,0-1,0 0,0 1,0-1,-1 1,1-1,0 1,0 0,-1-1,1 1,0 0,-1-1,1 1,-1 0,1 0,-1 0,1-1,-1 1,1 0,-1 0,0 0,0 0,0 2,0 1,1-1,-1 0,1 0,-1 1,1-1,0 0,0 0,0 0,1 0,-1 0,1 0,0 0,-1 0,1-1,0 1,1-1,-1 1,0-1,1 0,0 0,-1 0,1 0,0 0,0-1,0 1,0-1,0 0,0 0,0 0,0 0,1 0,-1-1,0 0,1 1,-1-1,0 0,2-1,6-2,0-1,0 0,-1-1,1 0,-1 0,0-1,0-1,-1 0,0 0,0 0,-1-1,6-8,40-31,-53 46,0 0,0-1,0 1,0 0,0 0,0 0,1 0,-1 0,0 0,1 0,-1 0,1 1,-1-1,1 0,-1 1,1 0,0-1,-1 1,1 0,-1 0,1-1,0 1,-1 1,1-1,0 0,-1 0,1 1,-1-1,1 0,0 1,-1 0,1-1,-1 1,0 0,1 0,-1 0,1 0,-1 0,0 0,0 0,0 0,0 1,0-1,0 0,0 1,0-1,0 1,-1-1,1 1,0-1,-1 1,0-1,1 1,-1-1,0 1,1 1,3 51,-5-47,1 1,0 0,1-1,0 1,0 0,1-1,0 1,0-1,1 0,-1 0,4 6,5 1</inkml:trace>
  <inkml:trace contextRef="#ctx0" brushRef="#br0" timeOffset="16275.018">0 1494,'300'-54,"-116"22,96 4,144 29,-227-29,85 27,-84-27,64 1,35-2,9 1,552 28,-598-11,220-8,-103-9,-83 18,34-9,-63-6,299 25,-363 27,4-43,-117 7,0 3,0 5,13 4,31-1,13-14,-60 1,1 4,0 3,60 7,-19-1,180-31,387 30,-423-30,339 29,-385-27,361 26,-289 1,-102-28,401 28,-368-29,-32 30,-171-1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30,'-4'9,"0"1,0 0,1 1,0-1,1 0,0 1,0 0,1-1,1 1,0 0,0-1,1 1,1 0,0-1,0 1,1-1,0 0,0 0,2 0,0 3,-2-11,-1 1,0-1,0 0,1 0,-1 0,1 0,0 0,0 0,0-1,0 1,0-1,0 0,0 0,0 0,0 0,0 0,1-1,-1 0,0 1,0-1,1 0,-1-1,0 1,1-1,-1 1,0-1,0 0,0 0,0 0,0-1,0 1,0-1,0 0,84-70,-82 65,-1 1,0-1,0 0,-1 0,0-1,0 1,-1 0,0-1,0 0,-1 1,0-1,0 0,-1 0,0-6,0 11,0-1,-1 1,1-1,-1 1,0 0,0 0,0-1,-1 1,1 0,-1 0,1 0,-1 0,0 1,0-1,0 0,-1 1,1-1,-1 1,1 0,-1 0,0 0,0 0,0 0,0 1,0-1,0 1,0 0,0 0,-1 0,1 0,0 1,-1-1,1 1,-1 0,-61 18,50-6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1 320,'141'-238,"-103"186,-38 51,1 1,-1 0,0-1,1 1,-1 0,1 0,-1-1,1 1,-1 0,0 0,1 0,-1 0,1 0,-1-1,1 1,-1 0,1 0,0 0,-1 0,1 0,-1 1,1-1,-1 0,1 0,-1 0,0 0,1 0,-1 1,1-1,-1 0,1 0,-1 1,1-1,-1 0,0 1,1-1,-1 0,0 1,1-1,-1 1,0-1,0 1,1-1,-1 1,0-1,0 0,0 1,0-1,1 1,-1-1,0 1,0-1,0 1,0-1,0 1,0-1,0 1,-1 0,1-1,0 0,0 1,-2 34,2-33,-1 0,0-1,0 1,0-1,0 1,0-1,1 1,-1 0,0 0,1-1,-1 1,1 0,0 0,0-1,0 1,0 0,0 0,0 0,0 0,0-1,1 1,-1 0,1 0,-1-1,1 1,0 0,0-1,0 1,0-1,0 1,0-1,0 1,0-1,0 0,1 1,-1-1,1 0,-1 0,1 0,-1 0,1 0,-1 0,1-1,0 1,0-1,-1 1,2-1,7-2,1-1,-1 0,0-1,0 0,-1-1,1 0,-1 0,0-1,0 0,-1-1,0 0,0 0,3-5,36-27,-37 32,-10 5,1 1,0-1,0 1,0 0,0-1,0 1,0 0,0-1,1 1,-1 0,0 0,1 0,-1 0,1 0,-1 0,1 1,-1-1,1 0,0 1,-1-1,1 1,0 0,-1 0,1-1,0 1,-1 0,1 0,0 1,0-1,-1 0,1 0,0 1,-1-1,1 1,-1 0,1-1,-1 1,1 0,-1 0,1 0,-1 0,1 0,-1 0,0 0,0 1,0-1,1 7,0-1,-1 1,-1-1,1 1,-1 0,0-1,-1 1,0-1,0 1,-1-1,0 1,0-1,-1 1,0 1,1-1,0 0,0 1,1-1,0 0,0 1,1 0,0-1,1 1,0-1,1 3,3 7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535 453,'-1'-4,"-1"1,1-1,-1 1,0 0,-1 0,1 0,0 0,-1 0,0 1,1-1,-1 1,0-1,0 1,-1 0,1 0,0 1,-1-1,1 1,-1-1,1 1,-1 0,0 1,1-1,-1 1,0-1,0 1,0 0,-24 0,0 0,0 2,0 1,1 2,-1 0,1 2,0 1,1 1,-12 6,-23 21,59-34,1-1,0 0,0 0,0 0,0 1,1-1,-1 1,0-1,1 0,-1 1,0-1,1 1,0 0,-1-1,1 1,0-1,0 1,0 0,0-1,0 1,0-1,0 1,1-1,-1 1,1 0,-1-1,1 1,-1-1,1 0,0 1,0-1,0 1,-1-1,1 0,1 0,-1 0,0 1,0-1,0 0,1 0,-1-1,1 2,159 62,-160-63,0 0,1-1,-1 1,0 0,0 0,0 0,0 0,0 0,0 0,0 0,0 1,0-1,0 0,0 0,-1 1,1-1,-1 0,1 1,-1-1,1 1,-1-1,0 1,0-1,1 1,-1-1,0 0,0 1,-1-1,1 1,0-1,0 1,-1-1,1 1,-1-1,1 0,-1 1,0-1,1 0,-1 1,0-1,0 0,0 0,-1 1,-50 41,-130 84,179-125,1-1,-1 1,0 0,1 0,-1 0,1 0,0 0,-1 0,1 0,0 1,0 0,1-1,-1 1,1 0,-1-1,1 1,0 0,0 0,0 0,0 0,0 0,1 1,0-1,-1 0,1 0,0 0,1 0,-1 0,0 1,1-1,0 0,0 0,0 0,0 0,0 0,0-1,1 1,0 0,-1-1,1 1,0 0,2 1,10 3,1-1,-1 0,1-1,0-1,0 0,1-1,-1-1,1 0,-1-1,1-1,-1 0,1-2,12-1,-24 2,0 0,0 0,-1 0,1 0,0-1,-1 1,1-1,-1 0,0 0,1-1,-1 1,0 0,0-1,-1 0,1 0,0 0,-1 0,0 0,0 0,0-1,0 1,1-4,7-14</inkml:trace>
  <inkml:trace contextRef="#ctx0" brushRef="#br0" timeOffset="403.005">395 0,'-17'25,"2"1,1 0,2 1,0 0,2 1,-4 16,-35 204,32-119,-6 0,-5-2,-6-1,-32 72,-1 27,54-168,9-33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31 138,'-1'313,"-28"-90,29-209,0-10,1-41,-1 17,18-201,-11 187,0 1,3 1,0 0,2 0,2 1,0 0,2 1,2 1,0 1,15-16,-29 39,0 0,1 0,0 1,-1-1,2 1,-1 1,0-1,1 1,-1 0,1 0,0 0,0 1,0 0,1 0,-1 1,0-1,1 2,-1-1,1 0,-1 1,1 1,-1-1,1 1,-1 0,0 0,1 1,-1 0,0 0,0 0,0 1,0 0,-1 0,1 0,-1 1,0 0,0 0,0 0,0 1,-1-1,1 1,1 3,27 72,-29-59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21,'369'0,"-231"-20,-122 23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31,'24'-5,"23"-2,7 1,0 1,-5 1,-5 2,-6 1,-4 0,-4 1,-6 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0,-1-5,-7-1,-6 0,-7 1,-5 2,-8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3 282,'27'325,"-42"-230,15-95,-1 0,1 0,-1 0,1 0,-1 0,1 0,-1 0,1 0,0 0,-1 0,1 0,-1 0,1 0,-1 0,1 0,-1 0,1-1,-1 1,1 0,0 0,-1-1,1 1,-1 0,1 0,0-1,-1 1,1 0,0-1,-1 1,1-1,0 1,0 0,-1-1,1 1,0-1,0 1,0-1,0 1,-1-1,1 1,0 0,0-1,0 1,0-1,0 1,0-1,0 1,0-1,1 1,-1-1,0 1,0-1,0 1,0-1,1 1,-1 0,0-1,0 1,1-1,-1 1,0 0,1-1,-1-36,1-1,3 1,1-1,1 1,3 1,0 0,3 0,3-6,7-28,-16 50,2-1,0 1,0 1,2-1,1 2,0-1,1 1,1 1,1 0,0 1,1 1,6-5,-18 17,-1 0,1 0,0 0,0 1,0-1,1 1,-1 0,0 0,1 0,-1 0,1 0,0 1,0 0,0 0,-1 0,1 0,0 0,0 1,0 0,0 0,0 0,0 0,0 0,0 1,0 0,0 0,0 0,0 0,-1 1,1-1,0 1,-1 0,1 0,-1 0,0 1,0-1,0 1,0 0,0 0,0 0,-1 0,0 0,1 0,-1 1,0 1,1 6,-1 1,0 0,-1 0,0 0,-1 0,0 0,-1 0,0-1,-1 1,-1 0,0 0,-2 5,-5 25,6-17</inkml:trace>
  <inkml:trace contextRef="#ctx0" brushRef="#br0" timeOffset="751.751">596 395,'-8'2,"1"0,-1 1,1 0,0 0,0 1,0 0,1 0,-1 1,1 0,0 0,0 0,1 1,-1 0,1 0,1 0,-1 0,1 2,-5 1,1 1,1 0,0 0,0 1,1 0,0 0,1 1,0-1,1 1,0 0,1 0,1 1,-1-1,2 1,0-1,1 1,0-1,0 1,2-1,-1 1,2-1,3 12,-4-20,1 0,0-1,0 1,0-1,1 1,-1-1,1 0,0 0,0-1,0 1,0-1,0 0,0 0,1 0,-1 0,1-1,-1 0,1 0,-1 0,1-1,0 1,0-1,-1 0,1 0,0-1,-1 0,1 1,0-1,-1-1,1 1,-1-1,0 0,1 0,-1 0,0 0,0-1,0 0,-1 0,1 0,-1 0,1 0,-1-1,0 0,0 1,-1-1,1 0,-1 0,0-1,0 1,2-5,11-82,-14 88,-1 0,0 0,0-1,0 1,0 0,-1 0,1 0,-1 0,0 0,0 0,0 0,0 0,-1 0,1 0,-1 0,1 1,-1-1,0 1,0-1,0 1,-1 0,1 0,-1 0,1 0,-1 0,-2-1,-18 3,30 11,3-7,1-2,-1 0,1 0,0-1,0 0,0-1,-1 0,1-1,0 0,0-1,-1 0,8-2,2-3</inkml:trace>
  <inkml:trace contextRef="#ctx0" brushRef="#br0" timeOffset="1088.351">1019 395,'-33'69,"-2"-1,-4-1,-3-2,-2-2,-7 3,-55 64,96-115</inkml:trace>
  <inkml:trace contextRef="#ctx0" brushRef="#br0" timeOffset="1668.86">1076 676,'-97'327,"69"-271,12-92,18 24,1 1,-1 0,2 0,0 0,0 0,1 1,0-1,1 1,0 1,0-1,1 1,1 0,-1 0,1 1,13-18,136-135,-154 156,1 1,0 0,0 0,1 0,-1 1,1-1,0 1,0 0,0 0,0 1,0 0,1-1,-1 2,1-1,-1 1,1 0,0 0,-1 0,1 1,0 0,0 0,-1 0,1 1,0 0,-1 0,1 0,0 1,-1 0,1 1,-1 0,0 1,0 0,-1 0,1 0,-1 0,0 1,0 0,0-1,-1 1,0 1,0-1,0 0,0 1,-1 0,0-1,0 1,0 0,-1 0,0 0,0 0,-1 0,0 0,0 1,0-1,-1 3,-3-5,0 0,0-1,0 1,0-1,-1 0,1 0,-1 0,0-1,0 0,0 0,0 0,0 0,0-1,-1 0,1 0,0 0,-1-1,1 0,-1 0,1 0,-1 0,1-1,0 0,-1 0,1-1,0 0,0 1,0-2,-4-1,-39-24,27 11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2 861,'0'1,"0"0,-1 0,1 0,0 0,0-1,-1 1,1 0,0 0,0 0,0 0,0 0,0 0,0 0,0-1,1 1,-1 0,0 0,0 0,1 0,-1 0,0-1,1 1,-1 0,1 0,-1-1,1 1,0 0,-1-1,1 1,0 0,-1-1,1 1,0-1,-1 1,1-1,0 1,0-1,0 1,7 5,-1-1,1 1,0-1,0 0,0-1,1 0,0 0,0-1,0 0,0 0,0-1,0 0,1-1,-1 0,1-1,-1 0,1 0,-1-1,1 0,-1-1,0 0,0 0,1-1,-1 0,-1-1,8-3,19-11,-1-1,0-2,-2-1,-1-1,27-27,20-25,-3-3,-3-3,-5-3,53-86,-89 123,-3-1,-2-2,-2 0,10-34,-34 84,0 0,0 1,0-1,1 0,-1 0,0 0,0 1,0-1,0 0,0 0,1 0,-1 0,0 0,0 1,0-1,1 0,-1 0,0 0,0 0,1 0,-1 0,0 0,0 0,1 0,-1 0,0 0,0 0,0 0,1 0,-1 0,0 0,0 0,1 0,-1 0,0 0,0-1,0 1,1 0,-1 0,0 0,0 0,0 0,1-1,2 43,-2-17,22 289,-10-197,-7-95,-2 0,-1 0,-1 1,-1-1,0 1,-2-1,-1 1,0-1,-2 1,-1-1,0 0,-2-1,-7 17,10-31,-1 0,0-1,0 0,-1 0,0 0,0-1,0 0,-1 0,1-1,-1 1,0-1,0-1,-1 0,1 0,-1 0,0-1,0 0,1 0,-5 0,-160 7,143-10,6 2,-1 0,0-2,0-1,1-1,-1-1,1-1,0-1,0-1,1-1,-19-10,23 6</inkml:trace>
  <inkml:trace contextRef="#ctx0" brushRef="#br0" timeOffset="412.424">1639 551,'-25'14,"1"2,1 0,1 2,0 0,1 1,1 1,1 2,1-1,-10 17,25-35,0 0,0 1,1-1,-1 1,1 0,0 0,0 0,0 0,1 0,-1 0,1 0,0 1,0-1,1 0,-1 1,1-1,0 1,0-1,1 0,-1 1,1-1,0 0,0 1,0-1,1 0,-1 0,1 0,0 0,0 0,0 0,1-1,0 1,-1-1,1 1,0-1,1 0,-1 0,4 2,1-2,0 0,1 0,0 0,0-1,0-1,-1 1,1-1,1-1,-1 0,0 0,0-1,0 0,0 0,-1-1,1-1,0 1,-1-1,1-1,-1 1,0-1,0-1,0 0,-1 0,0 0,0-1,0 0,0 0,-1-1,0 0,-1 0,1 0,-1-1,-1 0,0 0,0 0,0 0,1-7,-1 5,-1 0,-1 0,1 0,-2 0,1 0,-1 0,-1 0,0-1,-1 1,1 0,-2 0,0 0,0 0,-1 0,0 0,0 0,-1 1,-1 0,1 0,-2 0,1 0,-1 1,-3-4,-31-8,20 16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4 176,'20'-4,"-2"0,1-1,0-1,-1-1,0-1,-1 0,0-1,0-1,-1 0,0-2,14-12,-29 23,0 1,1-1,-1 0,0 0,0 0,0 0,0 0,0-1,0 1,0 0,-1 0,1-1,0 1,0 0,-1-1,1 1,-1 0,0-1,1 1,-1-1,0 1,0-1,0 1,0-1,0 1,0-1,0 1,-1-1,1 1,0-1,-1 1,1 0,-1-1,0 1,1 0,-1-1,0 1,0 0,0 0,0-1,0 1,0 0,0 0,0 0,0 1,0-1,-1 0,1 0,0 0,-1 1,1-1,0 1,-1-1,1 1,-1 0,1-1,-1 1,0 0,-6-1,1 0,0 0,-1 0,1 1,-1 0,1 1,-1-1,1 1,0 1,-1 0,1 0,0 0,0 1,0 0,0 0,1 1,-1-1,1 2,0-1,0 1,1 0,-1 0,1 0,0 1,0 0,1 0,0 0,0 0,0 1,1-1,0 1,0 0,1 0,0 0,0 1,0 3,0-5,1 0,0 0,0 0,1 1,0-1,0 0,0 0,1 1,-1-1,2 0,-1 0,1 0,0 0,0 0,0-1,1 1,0 0,0-1,1 0,-1 0,1 0,4 4,8 5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0,'-20'29,"-19"19,-5 6,2-6,7-6,5-11,7-5,4-8,4-1,5-4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310 645,'-6'-4,"0"1,1 0,-2 1,1-1,0 1,0 1,-1-1,1 1,-1 0,1 0,-1 1,1 0,-1 0,1 0,-1 1,1 0,-1 1,1-1,-1 1,1 0,0 1,0-1,0 1,0 1,1-1,-1 1,1 0,0 0,0 0,-4 5,-6 10,1 0,0 1,1 1,2 0,0 1,1 0,1 1,-2 11,8-24,1 0,0 0,0 1,1-1,1 0,0 1,0-1,1 0,1 1,1 4,-3-11,1 0,1 0,-1 0,0 0,1-1,0 1,0 0,0-1,0 0,1 1,-1-1,1 0,0 0,0 0,0-1,0 1,0-1,1 1,-1-1,1 0,-1-1,1 1,0-1,0 1,0-1,0 0,0 0,0-1,8-1,-1 0,1-2,-1 1,0-1,0-1,0 0,-1 0,1-1,-1-1,0 1,0-2,6-5,-12 10,33-27,-2-2,-1-1,-2-1,-1-2,-2-1,-1-2,-2 0,-2-2,-2-1,0-1,-11 21,3 1,-1 0,0-2,-2 1,-1-1,0-1,-2 0,-1 0,0-1,-2 0,-1 0,-1 0,-1 0,0-1,-2 1,-2 0,0-1,-1 1,-1 0,-4-11,4 26,-1 1,0 0,0 0,0 0,-1 1,0-1,-1 1,0 1,0-1,0 1,-1 1,0-1,0 1,-2-1,7 5,0-1,0 1,-1-1,1 1,0 0,-1 0,1 0,-1 1,1-1,-1 1,1 0,-1 0,1 0,-1 0,1 0,-1 1,1 0,0 0,-1 0,1 0,0 0,-1 1,1-1,0 1,0 0,0 0,1 0,-1 0,0 1,1-1,-1 1,1-1,0 1,0 0,0 0,0 0,1 0,-1 0,1 1,-5 11,1 1,1 0,0 0,2 1,0-1,0 1,2-1,0 1,1 0,2 12,3 2,1-1,2 0,1 0,1-1,1 0,2-1,1-1,1 0,2-1,19 23,9 19,38 68,-84-134,1 0,0 0,-1 0,1 0,0-1,0 1,1 0,-1 0,0-1,0 1,1-1,-1 1,1-1,-1 1,1-1,0 0,0 0,-1 0,1 0,0 0,0 0,0 0,0-1,0 1,0-1,0 1,0-1,0 0,0 0,0 0,1 0,-1 0,0 0,0-1,11-5</inkml:trace>
  <inkml:trace contextRef="#ctx0" brushRef="#br0" timeOffset="281.802">1128 504,'-16'31,"0"1,3 0,0 1,2 0,2 1,1 0,-1 18,8-48,0 0,0 1,1-1,0 0,0 0,0 1,0-1,0 0,1 1,0-1,0 0,0 0,1 0,-1 0,1 0,0 0,0 0,0-1,1 1,-1-1,1 1,0-1,0 0,0 0,0 0,0 0,1-1,0 0,-1 1,1-1,0 0,0-1,4 2,4-2,-1 0,1-1,0-1,0 0,0-1,0 0,-1 0,1-1,-1-1,0 0,0-1,0 0,-1 0,1-1,-1-1,-1 1,1-2,-1 1,-1-1,1-1,-1 0,-1 0,1 0,-2-1,2-3,-2 7,-1-1,-1 0,1-1,-1 1,-1-1,1 0,-1 0,-1 0,1 0,-1 0,-1 0,0-1,0 1,0-1,-1 1,0-1,-1 1,0-1,0 1,-1 0,0-1,-1 1,0 0,0 0,0 1,-1-1,0 1,-1-1,1 1,-2 1,1-1,-1 0,-6 0,1 1,-1 0,1 1,-1 1,-1 0,1 0,-1 1,1 1,-1 0,0 1,0 0,0 1,0 0,0 1,-9 2,4-2,-7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4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205 566,'-5'10,"-6"12,-1 8,-4 3,1 1,3 4,4 1,-2-2,1-2,-3-3,1-1,-3-2,1 0,-2-6,2-2,-2-4,1-5</inkml:trace>
  <inkml:trace contextRef="#ctx0" brushRef="#br0" timeOffset="443.268">233 510,'-5'9,"0"0,1 0,0 1,1 0,0 0,0 0,1 0,1 0,-1 0,2 0,-1 1,2-1,-1 0,1 1,1-1,0 0,0 0,1 0,0 0,1-1,0 1,1-1,0 0,4 6,148 109,-155-121,1 0,0 0,-1 0,1 0,0-1,1 0,-1 1,0-1,1 0,-1-1,1 1,-1 0,1-1,0 0,0 0,0 0,0-1,-1 1,1-1,0 0,0 0,0 0,0-1,0 1,0-1,0 0,0 0,-1 0,1 0,0-1,-1 0,1 0,-1 0,0 0,3-2,2-8,-1 0,0-1,-1 0,0 0,-1 0,-1-1,0 1,0-1,-2 0,0 0,0-6,7-27,53-221,-48 207,-8 61,-1 6</inkml:trace>
  <inkml:trace contextRef="#ctx0" brushRef="#br0" timeOffset="830.149">967 566,'-11'40,"2"-1,1 1,3 1,1-1,2 41,1-78,1 0,-1 0,1 0,0 0,0 1,0-1,1 0,-1 0,1 0,-1 0,1 0,0 0,1 0,-1 0,0 0,1 0,-1 0,1-1,0 1,0-1,0 1,0-1,1 0,-1 0,0 0,1 0,0 0,-1-1,1 1,0-1,0 1,0-1,0 0,0 0,0 0,0-1,0 1,0-1,1 0,-1 0,0 0,0 0,0 0,0-1,1 1,-1-1,5-4,1 1,-1-1,0-1,-1 1,1-1,-1-1,0 1,-1-1,0-1,0 1,0-1,-1 0,0 0,-1-1,0 1,0-1,0 0,-1 0,-1 0,0 0,0-1,-1 1,0-1,0 1,-1-1,0 1,-2-9,1 11,0 0,-1 0,0 0,0 0,-1 0,0 0,0 0,0 1,-1-1,0 1,0 0,-1 0,0 1,0-1,0 1,-1 0,-15-13</inkml:trace>
  <inkml:trace contextRef="#ctx0" brushRef="#br0" timeOffset="1244.769">1560 1,'0'849,"-11"-787,5-56</inkml:trace>
  <inkml:trace contextRef="#ctx0" brushRef="#br0" timeOffset="1481.211">1306 424,'48'10,"35"-2,12-2,-4-2,-13-2,-10-6,-12-2,-11-1,-8 2,-6 1,-7 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207 587,'-17'7,"0"1,0 0,1 1,1 1,0 0,0 1,1 0,0 2,1-1,0 2,1 0,-5 9,15-21,1 0,-1 1,1-1,0 0,0 1,0-1,0 1,1 0,-1-1,1 1,-1 0,1-1,0 1,0 0,0-1,1 1,-1 0,1-1,-1 1,1 0,0-1,0 1,0-1,0 1,0-1,1 0,-1 1,1-1,-1 0,1 0,0 0,0 0,0 0,0-1,0 1,0-1,1 1,-1-1,0 0,1 0,-1 0,1 0,0 0,-1 0,1-1,-1 1,1-1,6 0,-1 0,1 0,-1-1,0 0,1 0,-1-1,0 0,0-1,0 1,0-2,0 1,-1-1,0 0,1-1,-1 0,-1 0,1 0,-1-1,0 0,0 0,-1 0,0-1,0 0,0 0,-1 0,0-1,0 1,-1-1,0 0,-1 0,1 0,-2-1,1 1,-1 0,0-1,-1 1,0 0,0-1,-1 1,0-1,0 1,-1 0,0 0,-1-1,1 2,-2-1,1 0,-5-6,7 12,0 0,0 0,0 0,-1 0,1 1,-1-1,1 0,-1 1,0-1,0 1,0-1,1 1,-1 0,0 0,-1 0,1 0,0 0,0 1,0-1,0 0,-1 1,1 0,0-1,-1 1,1 0,0 0,0 1,-1-1,1 0,0 1,0-1,-1 1,-1 0,4 1,0-1,0 0,-1 1,1-1,0 0,0 0,0 1,1-1,-1 0,0 1,0-1,1 0,-1 0,0 0,1 1,-1-1,1 0,0 0,-1 0,1 0,0 0,0 0,0 0,0 0,0 0,0 0,0 0,0-1,0 1,0 0,0-1,0 1,0-1,1 1,-1-1,0 0,0 1,1-1,-1 0,0 0,0 0,1 0,-1 0,0 0,1 0,9 2,0-1,-1 0,1 0,0-1,-1-1,1 1,-1-2,1 1,-1-2,1 1,-1-1,0-1,0 0,0 0,-1-1,1 0,-1-1,-1 0,1-1,-1 1,0-1,0-1,4-5,12-15,-1-1,-1-1,-2-1,-1-1,-1 0,2-9,-6 13,-2 0,-1 0,-1-1,-2 0,0-1,2-26,-5 36,2 27,4 34,95 564,-96-530,4 24,-5 0,-4 90,-6-159,-1 0,-1 0,-2-1,-1 0,-2 0,0 0,-2-1,-1 0,-1-1,-2-1,-14 23,15-32,1-1,-2-1,0 0,-1-1,0 0,-1-1,-1-1,0-1,-1 0,0-1,-12 4,25-11,0-1,1-1,-1 1,0 0,0-1,0 0,0-1,0 1,0-1,0 0,0 0,0 0,0-1,0 1,0-1,0-1,0 1,0-1,1 0,-1 0,0 0,1 0,0-1,-1 0,1 0,0 0,1 0,-1-1,1 1,-1-1,1 0,0 0,0 0,1-1,-1 1,1-1,0 1,0-1,1 0,-1 0,1 0,0 0,0 0,0-3,3-15,1 0,0 0,2 0,1 1,0 0,2 0,0 0,2 1,0 0,1 1,2 0,-1 1,2 0,1 1,7-6,28-35,2 2,3 3,2 2,3 3,45-29,-50 41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1 510,'49'4,"0"-1,1-3,-1-1,1-3,28-7,-64 8,0 0,0-1,0-1,0 0,-1-1,1-1,-2 0,1-1,-1 0,0 0,3-4,-11 8,0 0,1 0,-1 0,0 0,-1-1,1 0,-1 1,0-1,0-1,0 1,-1 0,0-1,0 1,0-1,-1 1,0-1,0 0,0 0,-1 0,0 1,0-1,0 0,-1 0,0 0,0 0,0 1,-1-1,0 1,0-2,-4-1,0 1,-1-1,1 1,-2 0,1 0,-1 1,0 0,0 1,-1-1,1 2,-1-1,0 1,-1 0,1 1,-1 0,1 1,-1 0,0 0,0 1,0 0,0 1,0 0,0 1,1 0,-1 1,0-1,0 2,1-1,-5 3,4-2,0 0,1 0,-1 1,1 1,0-1,0 2,0-1,1 1,0 0,0 1,0 0,1 0,0 1,0-1,1 2,0-1,1 1,0 0,0 0,0 0,2 0,-1 1,1 0,0 0,1 0,0 0,1 0,0 5,2-3,1 0,0 0,1-1,0 1,1-1,0 0,1 0,0 0,1-1,0 0,0 0,1 0,1-1,0 0,0 0,0-1,1 0,1 0,-1-1,1-1,0 1,1-1,-1-1,1 0,0-1,1 0,0 0,-3 0,0 0,0 0,1-1,0 0,-1-1,1 0,0-1,0 0,0 0,0-1,0 0,0-1,0 0,0-1,0 0,6-2,136-75,-129 62</inkml:trace>
  <inkml:trace contextRef="#ctx0" brushRef="#br0" timeOffset="238.022">1299 256,'-38'43,"-33"29,-8 6,4-4,15-11,13-11,14-9,9-13,7-11</inkml:trace>
  <inkml:trace contextRef="#ctx0" brushRef="#br0" timeOffset="385.484">819 256,'43'33,"29"26,7 8,-6-8,-9-9,-12-8,-5-12,-5-5,-6-3,-3-5,-3-6,-2-4,-6-3</inkml:trace>
  <inkml:trace contextRef="#ctx0" brushRef="#br0" timeOffset="840.035">1694 424,'-18'183,"9"-1,7 1,3-179,-1 0,0 0,0 0,0 0,0 0,0 0,-1 0,0 0,0 0,0 0,0-1,0 1,-1 0,0-1,1 1,-2-1,1 0,0 1,-3 1,4-5,-1-1,0 0,0 0,0 0,1 0,-1 0,0 0,1 0,-1-1,1 1,-1-1,1 1,0-1,0 1,0-1,0 0,0 1,0-1,0 0,0 0,1 0,-1 0,0 0,1 0,0 0,0 0,-1 0,1 0,0 0,1 0,-1 0,0-1,2-25,0 0,2 0,1 0,1 0,1 1,4-8,-2 6,7-24,1 1,3 0,3 2,20-33,-37 72,-2 0,1-1,1 0,0 1,1 0,0 1,0-1,1 2,1-1,0 1,0 0,0 1,1 0,1 0,-1 1,1 0,0 1,1 1,-1 0,1 0,7-1,-17 6,1 0,0 0,-1 0,1 1,-1-1,1 1,-1-1,0 1,1 0,-1 0,1 0,-1 0,0 0,0 1,0-1,0 1,0 0,0-1,0 1,0 0,-1 0,1 0,-1 0,1 0,-1 1,0-1,0 0,0 0,0 1,0-1,-1 1,1-1,-1 1,1-1,-1 1,0-1,0 3,-7 100,1-84,-2-1,-1 0,0 0,-1 0,-1-1,-1-1,-1 0,0-1,-2 0,0-1,0 0,-2-2,-17 13,18-15</inkml:trace>
  <inkml:trace contextRef="#ctx0" brushRef="#br0" timeOffset="1402.77">1976 707,'42'-18,"0"-2,-2-2,-1-1,-1-2,-1-2,-1-1,-1-2,-2-1,-1-2,-1-1,10-17,8-77,-48 125,0 0,0 1,-1-1,1 0,0 1,-1-1,0 0,1 0,-1 1,0-1,-1 0,1 0,0 1,-1-1,0 0,1 1,-1-1,0 0,0 1,-1-1,1 1,0 0,-1-1,0 1,1 0,-1 0,0 0,0 0,0 0,0 0,-1 1,1-1,0 1,-1-1,1 1,-1 0,1 0,-1 0,0 0,1 1,-1-1,0 1,1-1,-1 1,0 0,0 0,0 0,0 1,-4 0,0 0,1 0,-1 0,1 1,-1 0,1 1,0 0,0-1,0 2,0-1,0 1,1 0,-1 0,1 1,0-1,1 1,-1 0,1 0,0 1,0 0,1-1,-1 1,1 0,0 1,1-1,0 0,-1 5,3-4,1 1,1-1,-1 0,1 0,0 0,1 0,0 0,0-1,0 1,1-1,0 0,0 0,0 0,1 0,0-1,0 0,1 0,-1 0,1-1,0 0,0 0,2 1,2 0,0-1,0 0,0-1,0 1,0-2,1 0,-1 0,1-1,0 0,-1-1,1 0,0 0,7-2,44 1,-60 1,0 0,0 0,1 0,-1 1,0-1,0 0,0 1,0 0,0-1,0 1,0 0,0 0,0 0,0 1,0-1,-1 0,1 1,0-1,-1 1,1-1,-1 1,0 0,1 0,-1-1,0 1,0 0,0 0,0 0,-1 0,1 0,0 1,-1-1,0 0,1 0,-1 0,0 0,0 1,0-1,0 0,-1 0,1 0,-1 1,1-1,-1 0,0 0,1 0,-1 0,0 0,0 0,-1-1,1 1,0 0,-2 1,-19 46,22-48,0 0,0 0,-1 0,1 0,0 0,0 0,0 0,0 0,0 0,1 0,-1 0,0 0,0 0,1 0,-1 0,1 0,-1 0,1 0,-1 0,1-1,-1 1,1 0,0 0,-1 0,1-1,0 1,0 0,0-1,-1 1,1-1,0 1,0-1,0 0,0 1,0-1,0 0,0 1,0-1,0 0,0 0,0 0,0 0,0 0,0 0,0 0,0 0,0-1,0 1,0 0,0 0,0-1,17-2,-1-2</inkml:trace>
  <inkml:trace contextRef="#ctx0" brushRef="#br0" timeOffset="1819.101">2794 537,'1'2,"0"-1,0 0,0 1,0-1,1 0,-1 0,0 0,0 0,1 0,-1 0,1 0,-1-1,0 1,1 0,-1-1,1 1,0-1,-1 1,1-1,-1 0,1 0,0 0,-1 0,1 0,0 0,-1 0,1-1,-1 1,1 0,-1-1,1 1,-1-1,1 0,-1 1,1-1,-1 0,1 0,-1 0,0 0,0 0,1-1,18-11,-1-1,0-2,-1 1,-1-2,0-1,-1 0,-1-1,1-3,16-47,-31 68,0-1,0 1,-1-1,1 1,-1-1,1 0,-1 1,0-1,0 0,0 1,0-1,0 0,0 1,0-1,0 0,-1 1,1-1,0 1,-1-1,0 0,1 1,-1-1,0 1,0 0,0-1,0 1,0 0,0-1,0 1,0 0,0 0,-1 0,1 0,0 0,-1 0,1 0,-1 0,1 1,-1-1,1 1,-1-1,0 1,-8 1,1 0,-1 1,1 0,-1 0,1 1,0 1,0-1,0 1,1 1,-1 0,1 0,0 1,1-1,-5 5,2-2,1 0,-1 0,2 1,-1 0,1 1,0 0,1 0,0 1,1 0,0 0,1 0,0 1,1 0,0 0,1 0,-2 10,5-17,1 0,-1 0,1 0,0 0,0 0,1 0,0 0,-1 0,1 0,1 0,-1-1,1 1,0-1,0 0,0 0,1 0,-1 0,1-1,0 1,0-1,0 0,0 0,1 0,-1-1,1 0,0 0,0 0,-1 0,1-1,0 1,1-1,-1 0,0-1,0 0,0 1,0-2,1 1,1-1,8 2,-1-1,0-1,1 0,-1-1,0 0,0-1,0-1,-1 0,1-1,-1 0,12-7,-1-2,-2 0</inkml:trace>
  <inkml:trace contextRef="#ctx0" brushRef="#br0" timeOffset="2208.302">3613 199,'-18'10,"-8"4,1 0,1 1,0 1,1 2,1 0,0 1,-6 10,26-28,1 1,-1-1,1 1,-1 0,1 0,0-1,0 1,0 0,0 0,0 1,0-1,0 0,1 0,-1 0,1 0,-1 1,1-1,0 0,0 0,0 1,0-1,0 0,1 0,-1 0,1 1,-1-1,1 0,0 0,0 0,0 0,0 0,0 0,1 0,-1 0,0-1,1 1,-1 0,1-1,0 1,0-1,-1 0,1 1,0-1,0 0,0 0,0 0,0-1,1 1,-1 0,1-1,-1 1,1-1,0 1,0 0,-1 0,1 0,0 1,-1-1,1 0,-1 1,0 0,1-1,-1 1,0 0,0 0,0 0,0 1,-1-1,1 0,-1 1,1-1,-1 1,0-1,0 1,0 0,0 0,0-1,-1 1,1 0,-1 0,0 0,0-1,0 1,0 0,0 0,-1 0,1 0,-1 0,1-1,-1 1,0 0,-1-1,1 1,0-1,-2 2,-70 38,48-35</inkml:trace>
  <inkml:trace contextRef="#ctx0" brushRef="#br0" timeOffset="2659.595">4036 199,'-50'17,"33"-12,0 0,1 1,-1 1,1 0,1 1,-1 1,1 1,1 0,-12 10,24-17,1-1,-1 0,1 0,0 1,0-1,0 1,1-1,-1 1,0-1,1 1,0-1,-1 1,1 0,0-1,0 1,1-1,-1 1,1-1,-1 1,1-1,0 1,0-1,0 1,0-1,0 1,7 30,-10-21,-1 0,-1-1,0 1,0-1,-1 1,0-1,-1-1,0 1,-1-1,0 0,-1-1,0 1,0-2,-1 1,0-1,-1 0,-5 3,7-4,-54 40,43-39</inkml:trace>
  <inkml:trace contextRef="#ctx0" brushRef="#br0" timeOffset="2924.236">4206 311,'-20'34,"-10"21,0 5,4-7</inkml:trace>
  <inkml:trace contextRef="#ctx0" brushRef="#br0" timeOffset="3173.125">4206 1,'0'0</inkml:trace>
  <inkml:trace contextRef="#ctx0" brushRef="#br0" timeOffset="3424.393">4460 340,'-7'10,"0"1,1-1,1 1,0 0,0 1,1-1,1 1,0 0,0 0,1 0,1 0,0 0,0 1,2-1,-1 0,2 0,-1 0,2 1,-2-10,1 0,-1 0,1-1,0 1,0-1,0 1,1-1,-1 0,0 1,1-1,0 0,-1-1,1 1,0 0,0-1,0 0,0 1,0-1,0 0,0-1,0 1,1 0,-1-1,0 0,0 0,1 0,-1 0,0 0,0-1,1 0,1 0,95-40,-91 37,1-1,-2 0,1-1,-1 1,1-2,-2 1,1-1,-1 0,0-1,0 0,-1 0,0 0,-1-1,0 0,0 0,-1 0,0-1,0 1,-1-1,0 0,-1 0,0 0,-1 0,0 0,-1 0,0-1,0 1,-2-5,1 12,0-1,0 1,0-1,-1 1,0 0,0 0,0 0,0 0,0 0,0 0,-1 0,1 1,-1-1,0 1,0 0,0 0,0 0,0 0,0 0,-1 1,1-1,0 1,-1 0,1 0,-1 1,0-1,1 0,-1 1,-2 0,-17-2</inkml:trace>
  <inkml:trace contextRef="#ctx0" brushRef="#br0" timeOffset="3807.553">4826 453,'89'-86,"3"4,19-8,-47 56,-63 35,0 0,0 1,0-1,0 0,0 0,0 1,0-1,-1 1,1-1,0 1,-1-1,1 1,-1-1,0 1,0 0,1-1,-1 1,0-1,0 1,-1 0,1-1,0 1,0-1,-1 1,1-1,-1 1,1-1,-1 1,0-1,1 1,-1-1,0 0,0 1,-1-1,0 8,0-4,0 0,0 0,0 0,1 0,-1 1,1-1,1 0,-1 1,1-1,0 1,0-1,0 1,1-1,0 1,0-1,1 0,-1 0,1 1,0-1,0 0,1-1,0 1,0 0,0-1,0 1,1-1,-1 0,1 0,0 0,0-1,1 0,-1 1,1-1,-1-1,1 1,5 1,-3-2,1-1,-1 0,1-1,0 1,-1-2,1 1,0-1,-1 0,1 0,-1-1,1 0,-1-1,0 0,0 0,0 0,0-1,0 0,-1 0,0 0,0-1,0 0,1-2,9-8,-1 0,-1-2,-1 1,-1-1,0-1,-1-1,4-8,-2 3,-1 5</inkml:trace>
  <inkml:trace contextRef="#ctx0" brushRef="#br0" timeOffset="4171.636">5955 57,'-45'12,"28"-9,1 1,0 1,0 0,0 1,1 0,0 1,0 1,0 1,1 0,-2 3,14-11,0 1,1-1,-1 1,1 0,-1 0,1 0,-1 0,1 0,0 0,0 0,0 0,0 0,1 0,-1 1,0-1,1 0,0 0,-1 1,1-1,0 0,0 1,0-1,1 0,-1 1,1-1,-1 0,1 1,0-1,-1 0,1 0,0 0,1 0,-1 0,0 0,1 0,-1 0,1 0,-1-1,1 1,0-1,0 1,-1-1,1 1,2 0,29 21,63 58,-93-78,-1 0,0 0,1 0,-2 1,1-1,0 1,-1-1,1 1,-1-1,0 1,0 0,-1 0,1-1,-1 1,1 0,-1 0,-1 0,1-1,0 1,-1 0,0 0,0-1,0 1,0 0,-1-1,1 1,-1-1,0 0,0 1,0-1,-5 3,0 0,0-1,-1 0,1 0,-1 0,0-1,-1-1,1 1,0-1,-1-1,0 0,0 0,0 0,-6-1,10 0,-40 0,29-6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2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367 488,'-4'-5,"0"0,-1 1,0-1,0 1,0 0,0 0,-1 1,0 0,0 0,0 0,0 0,0 1,0 0,0 0,-1 1,1 0,-1 0,1 0,-1 1,1 0,-1 0,0 1,1 0,-1 0,1 0,0 1,-3 1,-2 0,-1 1,1 0,0 1,0 1,1-1,-1 2,1-1,1 2,-1-1,1 1,0 0,1 1,0 0,-5 8,8-10,0 1,0-1,0 1,1 1,0-1,1 1,-1-1,2 1,-1 0,1 0,1 0,0 0,0 1,1-1,0 0,0 0,2 8,1-14,0 0,0 0,1 0,-1-1,1 1,-1-1,1 0,0 0,0 0,0-1,0 1,0-1,0 0,0 0,1 0,-1-1,0 0,1 0,-1 0,0 0,0 0,1-1,-1 0,0 0,0 0,0 0,0-1,0 1,0-1,0 0,3-2,19-9,0-1,-1-1,-1-1,0-1,-1-1,-1-1,3-5,63-50,-87 73,-1 1,1-1,-1 0,1 1,0-1,-1 1,1-1,0 1,-1-1,1 1,0-1,0 1,-1 0,1-1,0 1,0 0,0 0,0 0,-1-1,1 1,0 0,0 0,0 0,0 0,0 1,-1-1,1 0,0 0,0 0,0 1,0-1,-1 0,1 1,0-1,0 1,-1-1,1 1,0-1,-1 1,1-1,0 1,-1 0,1-1,-1 1,1 0,-1 0,0-1,1 1,-1 0,1 0,7 51,-6-31,-1-14,0 0,0 0,1 0,0 0,0 0,0-1,1 1,0-1,1 0,-1 1,1-1,0-1,1 1,-1-1,1 1,0-1,0-1,1 1,0-1,-1 0,2 0,-1-1,0 1,1-1,-1-1,1 1,0-1,5 1,-1-3,1 1,-1-1,1-1,-1 0,0 0,1-1,-1-1,0 0,0 0,0-1,-1-1,1 0,-1 0,0-1,-1 0,1-1,7-6,2 0,-1 0,-1-1,0-1,0-1,-2 0,0-1,-1-1,0 0,6-14,-3 4,-1-1,-2-1,-1-1,-1 0,-2 0,-1-1,-1 0,-2-1,-1 1,-2-1,-1 0,-2-33,0 63,0-1,-1 1,1-1,-1 1,1-1,-1 1,0-1,0 1,-1 0,1-1,-1 1,1 0,-1 0,0 0,0 0,-1 1,1-1,0 0,-3-1,3 5,1 0,-1 0,0 0,0 1,0-1,1 0,-1 0,1 1,-1-1,1 1,-1 0,1-1,0 1,0 0,0 0,0 0,0 0,0 0,1 0,-1 0,0 0,1 0,0 0,0 0,-1 0,1 0,0 0,0 0,1 1,-1-1,1 1,-31 334,28-306,1-1,1 0,2 1,1-1,1 0,2 0,0 0,3-1,0 0,2 0,6 10,-17-40,0 1,0 0,0-1,0 1,1-1,-1 1,0 0,0-1,1 1,-1-1,0 1,1 0,-1 0,0-1,1 1,-1 0,0-1,1 1,-1 0,0 0,1 0,-1-1,1 1,-1 0,1 0,-1 0,1 0,-1 0,0 0,1 0,-1 0,1 0,-1 0,1 0,-1 0,1 0,-1 0,0 1,1-1,-1 0,1 0,-1 0,0 1,1-1,-1 0,0 0,1 1,-1-1,0 0,1 1,-1-1,0 0,0 1,1-1,-1 1,0-1,0 0,0 1,1-1,-1 1,0-1,0 1,0-1,0 0,0 1,3-39,-2 35,-1-20</inkml:trace>
  <inkml:trace contextRef="#ctx0" brushRef="#br0" timeOffset="239.097">650 207,'48'9,"40"4,14-1,-1-2,-7-3,-10-3,-10-1,-9-2,-4-6,-9-2,-8 0,-11 2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3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1,'-11'27,"0"0,2 1,2 0,0 0,2 1,0 4,-10 51,-18 135,32-214,-2 20,-1 1,-2-1,0 0,-2 0,0-1,-2 0,-6 11,5-17</inkml:trace>
  <inkml:trace contextRef="#ctx0" brushRef="#br0" timeOffset="259.745">0 368,'43'0,"43"-5,12-2,-6 1,-14 1,-15 2,-14 0,-10-2,-8-2,-3 1,-7 1</inkml:trace>
  <inkml:trace contextRef="#ctx0" brushRef="#br0" timeOffset="683.538">762 1,'-22'67,"4"1,3 1,3 0,3 1,2 8,5-60,0-5,-1 0,1 1,1 0,1-1,0 1,0 0,1-1,1 1,1-1,0 1,0-1,1 0,1 0,0-1,1 1,0-1,2 1,-5-10,0 0,0-1,1 0,-1 1,1-1,-1 0,1-1,0 1,-1-1,1 1,0-1,0 0,0-1,0 1,0-1,0 0,0 1,0-2,0 1,0 0,0-1,0 0,0 0,0 0,0-1,0 1,0-1,-1 0,1 0,100-70,-3-14,-100 85,-1 1,1-1,0 0,-1 1,1-1,0 0,0 1,-1-1,1 1,0-1,0 1,0 0,0-1,0 1,-1 0,1-1,0 1,0 0,0 0,0 0,0 0,0 0,0 0,0 0,0 0,0 0,0 1,0-1,-1 0,1 1,0-1,0 0,0 1,0-1,0 1,-1-1,1 1,0 0,-1-1,1 1,0 0,-1 0,1-1,-1 1,1 0,-1 0,1 0,-1-1,0 1,1 0,-1 0,0 0,0 0,1 0,-1 0,0 0,0 0,0 0,0 0,0 0,-1 0,1 0,-7 62,3-47,2-11,0 0,0 0,0 1,0-1,1 0,0 0,0 1,0-1,1 1,0-1,0 1,0-1,1 1,0-1,0 0,0 1,0-1,1 0,0 0,0 0,0 0,1 0,0 0,0-1,0 1,1 0,13 1</inkml:trace>
  <inkml:trace contextRef="#ctx0" brushRef="#br0" timeOffset="1061.759">1468 593,'14'-6,"0"0,-1-1,0-1,0 0,-1-1,1 0,-2-1,0 0,0-1,-1 0,0-1,-1 0,0-1,5-9,-13 20,1-1,-1 1,0 0,1-1,-1 1,0-1,-1 1,1-1,0 0,-1 1,0-1,1 0,-1 1,0-1,0 0,-1 1,1-1,0 0,-1 1,0-1,1 0,-1 1,0-1,-1 1,1-1,0 1,-1 0,1 0,-1-1,1 1,-1 0,0 0,0 1,0-1,0 0,-1 1,1-1,0 1,-1 0,1 0,-1-1,1 2,-1-1,1 0,-1 0,0 1,1 0,-1-1,0 1,1 0,-1 0,-11 3,1-1,0 2,0 0,1 0,-1 1,1 1,0 0,0 1,1 0,0 0,0 2,1-1,0 1,0 1,1-1,-3 6,7-10,1 1,-1 0,1 1,1-1,-1 1,1-1,0 1,1 0,-1 0,1 0,1 1,-1-1,2 0,-1 1,1-1,0 0,0 1,0-1,1 1,1-1,-1 0,1 0,0 0,1 0,0 0,0 0,0-1,1 1,0-1,0 0,1 0,-1 0,1-1,1 1,4 3,4 0,1 0,0-1,1 0,-1-2,1 1,1-2,-1 0,1-1,0-1,-1-1,2 0,-1-1,0-1,0 0,0-1,0-1,15-4,-7-1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8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1 565,'6'197,"-4"-191,0 0,0 0,0 0,1 0,0 0,1 0,-1 0,1-1,0 0,1 0,-1 0,1 0,0-1,0 0,0 0,1 0,-1-1,1 1,0-1,0-1,0 1,0-1,1 0,-1 0,0-1,1 0,0 0,-1 0,1-1,-1 0,1-1,0 1,-1-1,1 0,-1-1,0 0,1 0,-1 0,0-1,5-2,2-4,1-1,-2 0,1-1,-1 0,-1-1,0 0,-1-1,0 0,-1-1,0 0,6-14,-6 13,2-4,0 0,-1-1,-2 0,0 0,-1-1,0 1,-2-2,-1 1,-1-1,1-10,-4 29,0 0,0 0,0 0,0 0,0 0,-1 0,1 0,-1 0,0 0,0 0,0 0,0 0,-1 1,1-1,-1 0,1 1,-1-1,0 1,0 0,0 0,0-1,-1 1,1 1,-3-3,-5 7,2 5</inkml:trace>
  <inkml:trace contextRef="#ctx0" brushRef="#br0" timeOffset="452.762">848 424,'-16'11,"10"-8,0 0,0 0,1 1,0 0,-1 0,2 0,-1 0,0 1,1-1,0 1,0 1,0-1,1 0,-1 1,1 0,1 0,-1 0,1 0,0 0,0 0,1 0,0 1,0-1,0 1,1-1,0 1,0-1,1 3,3 1,0 0,0-1,1 0,0 0,1 0,0 0,0-1,1 0,0 0,1 0,50 77,-59-80,1-1,-1 0,0 0,-1 0,1 0,-1 0,1 0,-1-1,0 1,-1 0,1-1,0 0,-1 1,0-1,0 0,0 0,0-1,0 1,-1-1,1 1,-1-1,0 0,0 0,1-1,-1 1,0-1,0 0,-1 0,1 0,0 0,0-1,-2 0,1 2,0-1,0 1,0-1,0 0,0-1,0 1,0-1,0 0,0 0,0-1,0 1,0-1,0 0,0-1,-4-1,-10-7</inkml:trace>
  <inkml:trace contextRef="#ctx0" brushRef="#br0" timeOffset="870.863">1129 678,'36'-14,"-2"-1,0-2,0-1,-2-2,0-1,-2-1,10-11,-37 32,-1-1,1 0,-1 0,1 0,-1 0,0 0,0-1,0 1,0-1,0 1,-1-1,1 0,-1 1,0-1,1 0,-1 0,-1 0,1 0,0 0,-1 0,1 0,-1 0,0 0,0 0,0-1,-1 1,1 0,-1 0,1 0,-1 0,0 0,0 0,-1 1,1-1,-1 0,1 0,-1 1,0-1,0 1,0-1,0 1,0 0,-2-1,-1-1,1 1,-1 0,1 1,-1-1,0 1,0 0,0 0,0 0,-1 1,1 0,0 0,-1 0,1 1,0 0,-1 0,1 0,-1 0,1 1,0 0,-1 0,1 1,0-1,0 1,-3 1,-114 77,114-74,1 0,0 1,0 1,1-1,0 1,0 0,0 0,1 1,1-1,-1 1,1 0,1 0,0 1,0-1,1 1,0 0,1-1,0 1,0 0,1 0,0 0,1 0,0-1,1 1,0 0,0-1,1 1,0-1,1 0,0 0,1 0,-1 0,2-1,-1 0,1 0,0 0,1-1,0 0,0 0,0 0,6 2,10 1,0-1,0-1,0-1,1-1,0-1,1-2,-1 0,1-1,-1-2,1 0,17-4,-18 4</inkml:trace>
  <inkml:trace contextRef="#ctx0" brushRef="#br0" timeOffset="1787.87">2343 57,'0'533,"-45"-276,44-256,1-1,0 0,-1 0,1 1,-1-1,1 0,0 1,-1-1,1 1,0-1,-1 0,1 1,0-1,0 1,0-1,-1 1,1-1,0 1,0-1,0 1,0-1,0 1,0-1,0 1,0-1,0 1,0-1,0 1,0-1,0 1,0-1,0 1,0-1,1 0,-1 1,0-1,0 1,1-1,-1 1,0-1,0 0,1 1,-1-1,1 0,-1 1,0-1,1 0,-1 1,1-1,-1 0,1 0,-1 0,0 1,1-1,-1 0,1 0,-1 0,1 0,-1 0,1 0,-1 0,1 0,-1 0,1 0,-1 0,1 0,-1 0,1 0,27-29,-18 17,39-35,1 3,3 1,1 3,2 3,15-6,17 9,-86 33,0 1,0-1,0 1,0 0,0 0,0 0,0 0,0 0,0 0,0 1,0-1,0 1,0-1,0 1,0 0,0-1,0 1,-1 0,1 0,0 1,-1-1,1 0,-1 0,1 1,-1-1,0 1,1-1,-1 1,0 0,0-1,0 1,0 0,0 0,-1 0,1 0,-1 0,1 0,-1 0,1 0,-1 0,0 0,0 0,0 2,-2 6,-1 1,0 0,0-1,-1 0,0 1,-1-2,0 1,-1 0,1-1,-2 0,0-1,0 1,0-1,-1 0,0-1,-7 5,3-1,-3 5,-1-1,-1-1,0-1,-1 0,0-2,-1 0,0 0,-1-2,0-1,-16 5,-7-10,28-8</inkml:trace>
  <inkml:trace contextRef="#ctx0" brushRef="#br0" timeOffset="2134.99">3218 537,'-25'26,"1"1,1 2,2 0,1 1,1 1,2 1,-7 18,23-48,-1 0,1 0,0 1,0-1,0 0,0 1,0-1,1 0,-1 1,1-1,-1 1,1-1,0 1,0-1,0 1,0-1,1 1,-1-1,1 1,-1-1,1 1,0-1,0 0,0 1,0-1,1 0,-1 0,0 0,1 0,0 0,-1 0,1 0,0-1,0 1,0 0,0-1,0 0,0 1,0-1,1 0,-1 0,0 0,1-1,-1 1,1 0,-1-1,1 0,-1 1,1-1,-1 0,1-1,5 1,-1-2,0 1,1-1,-1 0,0-1,0 0,0 0,-1 0,1-1,-1 0,0 0,0-1,0 0,0 0,-1 0,0-1,0 1,-1-1,1 0,-1-1,0 1,-1-1,0 0,0 0,0 0,-1 0,0 0,0 0,-1-1,0 1,0-1,-1 1,0-2,1-1,0 0,0-1,-1 1,-1 0,1 0,-2-1,1 1,-2 0,1 0,-1 1,-1-1,1 0,-2 1,1 0,-2 0,1 0,-13-13,3 4</inkml:trace>
  <inkml:trace contextRef="#ctx0" brushRef="#br0" timeOffset="2488.778">3669 28,'0'655,"-21"-518,17-113</inkml:trace>
  <inkml:trace contextRef="#ctx0" brushRef="#br0" timeOffset="2734.486">3415 451,'39'-4,"31"-7,14-2,-3 2,-10-2,-12 1,-12 3,-9 2,-6-2,-4 1,-6 1</inkml:trace>
  <inkml:trace contextRef="#ctx0" brushRef="#br0" timeOffset="3158.857">4093 0,'-55'456,"54"-442,0 0,1 0,0 0,1 0,0 0,1 0,1-1,0 1,1-1,1 0,0 0,0 0,1 0,1-1,0 0,1 0,0-1,1 0,-5-8,0 0,0-1,0 1,0-1,1 0,-1 0,1 0,-1 0,1-1,0 0,-1 0,1 0,0-1,0 0,0 1,0-2,0 1,-1 0,1-1,0 0,0 0,-1-1,1 1,-1-1,1 0,-1 0,1-1,-1 1,0-1,0 0,-1 0,1 0,0 0,-1-1,0 0,0 1,1-3,71-40,-73 45,0 0,0 0,0 0,1 1,-1-1,0 1,1 0,-1-1,0 1,1 0,-1 0,0 1,1-1,-1 0,0 1,0-1,1 1,-1 0,0 0,0 0,0 0,0 0,0 0,0 1,0-1,0 1,-1-1,1 1,0 0,-1-1,1 1,-1 0,0 0,0 0,1 0,-2 0,1 0,0 1,12 93,-13-70,14 17,-3-30</inkml:trace>
  <inkml:trace contextRef="#ctx0" brushRef="#br0" timeOffset="3585.352">1609 1214,'314'-10,"38"-18,644-76,-40 23,-431 48,-502 33</inkml:trace>
  <inkml:trace contextRef="#ctx0" brushRef="#br0" timeOffset="4073.106">1637 1411,'55'12,"0"-3,0-2,0-3,1-2,20-4,-68 2,169-8,159-29,-209 21,143-18,607-63,18 36,-745 50,-119 5</inkml:trace>
  <inkml:trace contextRef="#ctx0" brushRef="#br0" timeOffset="6186.872">5900 311,'-5'-15,"2"0,-1 0,2 0,0-1,1 1,1 0,0-1,2-8,-2 24,1 0,-1 0,0 0,0 0,1 0,-1 0,0 0,0 0,1 0,-1 0,0 0,1 0,-1 0,0 0,0 0,1 0,-1 0,0-1,0 1,1 0,-1 0,0 0,0 0,0 0,1-1,-1 1,0 0,0 0,0 0,1-1,-1 1,0 0,0 0,0-1,0 1,0 0,0-1,5 29,-20 156,-9 98,-33-30,35-207,12-33</inkml:trace>
  <inkml:trace contextRef="#ctx0" brushRef="#br0" timeOffset="6438.976">5533 592,'43'0,"38"0,10 0,-5 0,-13 0,-14 0,-12 0,-14 0</inkml:trace>
  <inkml:trace contextRef="#ctx0" brushRef="#br0" timeOffset="7570.034">6181 678,'-1'9,"1"1,0 0,0 0,1 0,0 0,1-1,0 1,0 0,1-1,0 0,1 1,0-1,1-1,-1 1,2-1,-1 1,1-2,3 4,-7-10,1 1,-1-1,1 1,-1-1,1 0,0 0,-1 0,1 0,0 0,0-1,0 1,0-1,0 0,0 0,0 0,-1 0,1-1,0 1,0-1,0 1,0-1,0 0,-1 0,1 0,0-1,-1 1,1-1,-1 1,0-1,1 0,-1 0,1-1,65-73,-66 73,89-139,-91 141,1 0,0 1,-1-1,1 0,0 0,0 0,-1 0,1 1,0-1,0 0,0 1,0-1,0 1,0-1,0 1,0-1,0 1,0 0,0 0,0-1,0 1,0 0,0 0,0 0,1 0,-1 0,0 0,0 0,0 1,0-1,0 0,0 1,0-1,0 1,0-1,0 1,0-1,0 1,0-1,0 1,-1 0,1 0,0-1,0 1,-1 0,1 0,0 0,-1 0,1 0,-1 0,0 0,1 0,-1 1,26 60,-25-59,12 44,-2 1,-3 1,-1-1,-2 1,-3 1,-2 7,2-37,-1 0,-1 0,-1 1,0-1,-2 0,0 0,-2-1,0 1,-1-1,-1 0,0 0,-2-1,0 0,-1 0,-1-1,-7 9,17-24,-1-1,1 1,0-1,0 0,-1 1,1-1,-1 0,0 0,1 0,-1 0,0 0,1-1,-1 1,0 0,0-1,0 1,0-1,1 0,-1 1,0-1,0 0,0 0,0 0,0-1,0 1,0 0,0-1,1 1,-1-1,0 0,0 1,1-1,-1 0,0 0,1 0,-1 0,1-1,-1 1,1 0,0-1,-1 1,0-2,-33-75,34 62,1 0,0 0,1 0,1 1,0-1,2 1,-1-1,2 1,0 0,1 0,0 1,1 0,2-2,122-169,17 42,-40 7,-90 120,-16 51,-6 426,-18-353,15-131,5-7,2-1,1 0,1 0,2 0,1 0,1 1,2 0,7-16,88-167,-94 199,-3 3,0 0,1 1,0 0,0 0,1 0,1 1,-1 1,1-1,1 1,0 1,0 0,0 0,1 1,10-4,-17 7,1 0,0 1,0-1,0 1,0 0,1 1,-1-1,0 1,1 0,-1 1,1-1,-1 1,1 0,-1 0,1 1,-1-1,1 1,-1 1,0-1,1 1,-1 0,0 0,0 0,0 1,0 0,-1 0,1 0,-1 0,0 1,0-1,0 1,0 0,2 4,-3 0,-1 0,0 0,0 0,-1 0,0 0,0 0,-1 0,0 0,-1 0,0 1,0-1,0 0,-1 0,-1-1,1 1,-1 0,0-1,-1 1,0-1,0 0,0 0,-1-1,0 1,-1-1,1 0,-1-1,0 1,-1-1,1 0,-1 0,0-1,0 0,0-1,-1 1,1-1,-1-1,0 1,0-1,-8 1,-11 0,2-1</inkml:trace>
  <inkml:trace contextRef="#ctx0" brushRef="#br0" timeOffset="7973.269">7395 705,'10'-5,"8"-3,-1-1,0-1,-1 0,0-1,-1 0,0-2,0 0,-2 0,1-1,-2-1,0 0,-1-1,7-12,-18 27,1-1,0 0,-1 0,1 0,-1 0,0 0,0 0,0 0,0 0,0 0,0 0,0 0,-1 0,1 0,-1 0,1 0,-1 0,0 0,0 0,0 0,0 1,0-1,0 0,0 1,-1-1,1 1,0-1,-1 1,0-1,1 1,-1 0,0 0,1 0,-1 0,0 0,0 1,0-1,0 0,0 1,0-1,0 1,0 0,0 0,0 0,0 0,0 0,0 0,0 0,0 1,0-1,0 1,0-1,0 1,0 0,1 0,-1 0,0 0,0 0,1 0,-1 0,1 1,-1-1,1 0,-1 1,1 0,-10 6,0 0,0 1,1 0,1 1,0 0,0 0,1 1,0 0,1 0,0 1,1 0,0 1,1-1,0 1,-1 9,6-16,0 0,0-1,1 1,0 0,0 0,0 0,1-1,0 1,0 0,1-1,-1 0,1 0,0 0,1 0,-1 0,1 0,0-1,0 0,0 1,1-2,0 1,-1 0,1-1,0 0,1 0,-1-1,0 1,1-1,0 0,-1-1,1 1,0-1,0 0,0-1,20 5</inkml:trace>
  <inkml:trace contextRef="#ctx0" brushRef="#br0" timeOffset="8325.03">8185 338,'-26'19,"8"-8,0 1,0 1,2 1,-1 1,2 0,0 1,1 0,0 1,-3 7,16-21,0-1,1 1,-1-1,1 1,-1-1,1 1,0-1,0 1,0 0,0-1,1 1,-1-1,1 1,-1-1,1 1,0-1,0 1,0-1,0 0,1 1,-1-1,1 0,-1 0,1 0,0 0,-1 0,1-1,0 1,0 0,0-1,1 0,-1 1,0-1,1 0,-1 0,0 0,1 0,-1-1,1 1,-1-1,2 1,28 18,-29-17,0 0,0 0,0 0,-1 0,1 1,-1-1,0 1,0 0,0 0,0 0,0 0,-1 0,1 0,-1 0,0 0,0 1,0-1,0 0,0 1,-1-1,0 1,0-1,0 1,0-1,0 1,-1-1,1 0,-1 1,0-1,0 1,0-1,-1 0,1 0,-1 0,1 0,-1 0,0 0,0 0,-1-1,1 1,0-1,-1 1,0-1,1 0,-1 0,0 0,0-1,0 1,0 0,-2-1,-70 12,51-13</inkml:trace>
  <inkml:trace contextRef="#ctx0" brushRef="#br0" timeOffset="23742.706">735 2117,'-30'3,"0"2,1 2,0 1,0 1,0 1,2 1,-1 2,-17 11,43-23,0 0,0 0,0 0,1 0,-1 0,0 0,1 1,-1-1,1 0,-1 1,1-1,0 1,0 0,0-1,0 1,0 0,0 0,0 0,0 0,1 0,-1-1,1 1,-1 0,1 0,0 0,0 1,0-1,0 0,0 0,0 0,1 0,-1 0,1 0,-1-1,1 1,0 0,0 0,-1 0,1 0,1-1,-1 1,0 0,0-1,1 1,-1-1,1 1,-1-1,1 0,-1 0,2 1,109 50,-100-49,0 0,-1 1,1 1,-1 0,1 0,-2 1,1 0,-1 1,1 0,-2 1,1 0,-1 1,-1 0,1 0,-2 1,1 0,-1 0,3 8,-8-15,-1 1,1-1,-1 1,-1-1,1 1,0-1,-1 1,0 0,1-1,-1 1,-1 0,1-1,-1 1,1 0,-1-1,0 1,0-1,-1 1,1-1,-1 0,1 1,-1-1,0 0,0 0,-1 0,1 0,-1-1,1 1,-1-1,0 1,0-1,0 0,-1 0,-5 4,-1-2,0 1,0-1,0-1,0 1,-1-2,1 0,-1 0,0-1,1 0,-1 0,5 0,1 0,0 0,0-1,-1 1,1-1,-1 0,1-1,0 1,-1-1,1 0,0 0,0-1,0 0,0 0,0 0,0 0,0-1,1 0,-1 0,1 0,0 0,0-1,0 1,0-1,1 0,-1 0,1-1,0 1,-1-3,-2-18,3 2</inkml:trace>
  <inkml:trace contextRef="#ctx0" brushRef="#br0" timeOffset="24247.645">1525 2145,'-56'5,"0"2,0 3,1 2,0 2,-31 14,77-24,1 0,0 1,1 0,-1 0,1 1,0 0,0 0,1 1,-1-1,2 2,-1-1,1 0,0 1,0 0,1 0,0 1,1-1,0 1,0 0,1 0,0 0,0 0,1 0,0 0,1 0,0 0,1 1,-1-1,2 0,-1 0,1 0,3 6,-4-12,0 1,0-1,0 1,1-1,0 1,-1-1,1 0,0 0,1 0,-1 0,0-1,1 1,0 0,-1-1,1 0,0 0,0 0,0 0,1 0,-1 0,0-1,1 0,-1 0,1 0,-1 0,1 0,0-1,-1 1,1-1,0 0,-1 0,1 0,0-1,-1 1,1-1,124-45,-82 17,-2-2,0-2,-2-1,29-33,-3 9,-66 59,0 1,0-1,-1 1,1 0,-1-1,1 1,-1 0,1 0,-1 0,0 0,0 0,0 0,0 1,0-1,-1 0,1 0,-1 1,1-1,-1 0,0 1,0-1,0 0,0 1,0-1,-1 0,1 1,-1-1,1 2,1 0,-2 6,0 0,1 0,0 0,1 0,0-1,0 1,1 0,1 0,0-1,0 1,0-1,2 0,-1 0,1 0,0-1,1 1,0-1,0-1,2 3,10 2</inkml:trace>
  <inkml:trace contextRef="#ctx0" brushRef="#br0" timeOffset="24713.603">1836 2456,'20'-28,"1"1,1 2,1 0,2 1,14-10,-33 29,-1-1,1 1,0 1,1-1,-1 1,1 0,0 1,0-1,0 1,1 1,-1 0,1 0,5-1,-10 4,0 1,0 0,-1 0,1 0,-1 0,1 1,-1-1,0 1,0-1,0 1,0 0,-1 0,1 0,-1 0,1 0,-1 0,0 0,0 0,-1 0,1 1,-1-1,1 0,-1 0,0 1,0-1,-1 0,1 1,-1-1,1 0,-2 2,2 1,-1-4,0 0,1 0,-1 0,0 1,1-1,-1 0,1 1,0-1,0 0,0 0,0 1,0-1,0 0,1 1,-1-1,1 0,0 0,-1 1,1-1,0 0,0 0,0 0,1 0,-1 0,0 0,1-1,-1 1,1 0,0-1,0 1,-1-1,1 0,0 1,0-1,0 0,0 0,1 0,-1 0,0-1,0 1,0-1,1 1,-1-1,0 0,1 0,-1 0,1 0,20-9,0 0,-1-2,-1-1,0 0,0-2,2-3,50-31,-65 44,55-25,-62 29,1 0,-1 0,1-1,-1 1,1 0,-1 0,1 1,-1-1,1 0,-1 0,1 1,-1-1,1 1,-1 0,1-1,-1 1,0 0,1 0,-1-1,0 1,0 0,0 0,1 1,-1-1,0 0,-1 0,1 0,0 1,0-1,0 0,-1 1,1-1,-1 1,1-1,-1 1,1-1,-1 1,0-1,0 1,0 1,30 138,0-114,-13-21</inkml:trace>
  <inkml:trace contextRef="#ctx0" brushRef="#br0" timeOffset="25043.127">2767 2370,'40'-1,"0"-3,-1-1,1-2,-1-2,-1-1,0-2,0-2,3-3,-33 14,0 1,-1-1,1-1,-1 1,0-1,0-1,0 1,-1-1,1 0,-1 0,-1-1,1 0,-1 0,0-1,0 1,0-1,-1 0,0 0,-1 0,1-1,0-5,-3 11,-1 0,0 0,0 0,-1 1,1-1,0 0,0 0,-1 0,0 1,1-1,-1 0,0 0,1 1,-1-1,0 1,0-1,-1 1,1-1,0 1,0 0,-1-1,1 1,-1 0,1 0,-1 0,1 0,-1 0,0 0,1 1,-1-1,0 1,0-1,1 1,-1-1,0 1,0 0,0 0,0 0,1 0,-3 0,-75 14,60-6,1 1,-1 1,1 0,1 2,0 0,0 0,2 2,-13 12,20-18,1-1,0 2,0-1,1 1,0 0,1 0,0 1,0-1,1 1,0 0,1 0,0 1,1-1,0 1,0-1,1 1,1 8,0-14,1-1,0 1,1-1,-1 0,1 1,0-1,0 0,0 0,1 0,-1 0,1 0,0-1,0 1,0-1,1 0,-1 0,1 0,-1 0,1-1,0 1,0-1,0 0,1 0,-1-1,4 2,115 22,-94-24,-4-1</inkml:trace>
  <inkml:trace contextRef="#ctx0" brushRef="#br0" timeOffset="27929.138">4149 1722,'-17'67,"7"45,5 1,8 71,-1-38,-2-128,0-6</inkml:trace>
  <inkml:trace contextRef="#ctx0" brushRef="#br0" timeOffset="28176.522">3839 2089,'43'0,"38"0,11 0,-6 0,-13 0,-14 0,-12 4,-9 3,-7-1,-8-1</inkml:trace>
  <inkml:trace contextRef="#ctx0" brushRef="#br0" timeOffset="28430.405">4629 2202,'-5'33,"4"12,1-2</inkml:trace>
  <inkml:trace contextRef="#ctx0" brushRef="#br0" timeOffset="28599.232">4600 1778</inkml:trace>
  <inkml:trace contextRef="#ctx0" brushRef="#br0" timeOffset="29066.224">4883 2427,'41'-101,"-33"78,0 0,2 1,0 0,2 1,0 0,11-14,-20 32,0-1,-1 0,1 1,1 0,-1-1,0 1,1 1,0-1,-1 0,1 1,0 0,0 0,1 0,-1 0,0 1,0-1,1 1,-1 1,1-1,-1 0,1 1,0 0,-1 0,1 0,-1 1,1-1,-1 1,1 0,-1 1,0-1,1 1,-1 0,0 0,0 0,0 0,-1 1,1-1,0 1,-1 0,0 0,1 1,-1-1,-1 1,1-1,0 1,-1 0,0 0,2 3,-3-1,-1-4,0 1,-1 0,1-1,1 1,-1 0,0-1,1 1,-1 0,1-1,0 1,0-1,0 1,0-1,0 1,1-1,-1 0,1 0,-1 0,1 0,0 0,0 0,0 0,0 0,0-1,0 1,1-1,-1 1,0-1,1 0,-1 0,1 0,-1 0,1-1,0 1,-1-1,1 1,0-1,-1 0,1 0,0 0,-1 0,2-1,73-45,-69 40,0-1,1 2,-1-1,1 1,0 0,1 1,-1 0,1 1,-1 0,7-1,-12 4,0 0,0 1,0 0,0-1,0 1,-1 1,1-1,0 1,-1-1,1 1,-1 0,0 0,1 0,-1 1,0-1,0 1,-1 0,1 0,0 0,-1 0,0 0,0 1,0-1,0 1,0-1,-1 1,1 0,-1-1,0 1,0 0,-1 0,1 0,-1 0,0 0,0 0,0 3,17 49,-5-37</inkml:trace>
  <inkml:trace contextRef="#ctx0" brushRef="#br0" timeOffset="29414.634">5758 2257,'39'-19,"-13"9,-1-2,0-1,-1 0,0-2,-1-1,-1-1,0-1,-2 0,18-21,-36 37,-1 1,0-1,1 0,-1 1,0-1,0 0,0 0,0 1,0-1,-1 0,1 0,0 0,-1 0,0 0,1 0,-1 0,0 0,0 0,0 0,0 0,-1 0,1 0,0 0,-1 0,0 0,1 0,-1 0,0 0,0 0,0 0,0 1,0-1,0 0,-1 1,1-1,0 1,-1-1,0 1,-2-2,0 1,-1-1,1 1,-1 0,1 0,-1 1,1 0,-1-1,0 1,0 1,0-1,0 1,0 0,1 0,-4 1,-6 0,0 1,1 1,-1 0,1 1,-1 1,1 0,1 0,-1 2,1-1,0 1,0 1,1 0,0 1,0 0,1 1,1 0,-1 1,2 0,-1 0,2 0,-7 13,11-18,0 1,1 0,0 0,0 0,0 0,1 0,0 0,1 0,-1 1,1-1,1 0,-1 0,1 0,1 0,-1 0,1 0,0 0,1 0,0 0,0-1,0 1,1-1,0 0,0 0,0 0,6 4,5-3,1 0,0-1,0-1,1 0,0-1,0-1,0-1,0 0,0-2,0 1,0-2,9-2,-7 3,6-1</inkml:trace>
  <inkml:trace contextRef="#ctx0" brushRef="#br0" timeOffset="36654.553">6831 1609,'-1'56,"13"143,17-12,-25-175,-1 0,-1 1,0-1,-1 1,0 0,-1 0,0-1,-1 1,0 0,-1-1,-1 1,-8 43,7-32</inkml:trace>
  <inkml:trace contextRef="#ctx0" brushRef="#br0" timeOffset="37029.052">7112 2370,'-4'10,"-12"8,-3 5,-3-1,-2 1,2 1,1-3,-1-1,-2-4,3 1,1-3,3-4</inkml:trace>
  <inkml:trace contextRef="#ctx0" brushRef="#br0" timeOffset="37281.557">6859 2456,'23'14,"14"5,5 4,0-2,-7 1,-5-5,-3-4,-5-4</inkml:trace>
  <inkml:trace contextRef="#ctx0" brushRef="#br0" timeOffset="38248.566">7536 1439,'14'98,"-4"0,-4 0,-7 75,1-129,25 112,-23-149,-1-7</inkml:trace>
  <inkml:trace contextRef="#ctx0" brushRef="#br0" timeOffset="38730.672">7733 2257,'-14'5,"-10"11,-5 3,2 3,1 3,-1 1,6 2,0-4,5-2,0-4,2-1,4-2</inkml:trace>
  <inkml:trace contextRef="#ctx0" brushRef="#br0" timeOffset="39013.664">7508 2286,'5'10,"6"7,6 7,5 3,4-3,-3 0,0-5,-5 0,0-4,-3 0,-4-2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1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5,'17'55,"-11"-10,-1-1,-2 1,-2-1,-4 33,2 9,1 157,0-253</inkml:trace>
  <inkml:trace contextRef="#ctx0" brushRef="#br0" timeOffset="451.263">1 33,'241'-17,"-179"9,2 3,-1 3,0 2,10 5,56 30,-111-27</inkml:trace>
  <inkml:trace contextRef="#ctx0" brushRef="#br0" timeOffset="912.343">86 710,'312'-1,"-115"-26,-73 9,-23 7,-77 10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1,'63'12,"1"-3,0-3,0-3,62-4,89-29,-104 30,-87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1 226,'21'-30,"84"-94,-104 123,1 0,-1 0,1 0,-1 1,1-1,-1 0,1 1,0-1,-1 1,1-1,0 1,-1 0,1-1,0 1,0 0,-1 0,1 0,0 1,0-1,-1 0,1 1,0-1,-1 1,1-1,-1 1,1 0,-1 0,1 0,-1 0,1 0,-1 0,0 0,1 0,-1 0,0 1,0-1,0 1,0-1,0 0,0 1,-1 0,1-1,0 1,20 20,-16-18,1-1,-1 1,1-1,0 0,0 0,0-1,0 0,1 0,-1 0,1-1,-1 0,1 0,-1-1,1 0,0 0,-1-1,1 1,-1-1,1-1,-1 1,1-1,-1 0,0-1,5-1,2-3,1-1,-1 1,0-2,-1 0,0-1,0 0,-1 0,0-1,-1-1,1-2,4-6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4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1,'-62'125,"53"-110,-1-1,-1 0,0-1,-1 0,0-1,-1-1,0 0,-1 0,0-1,-1-1,0-1,0 0,-1-1,0 0,0-1,-1-1,0-1,-13 2,26-7,0 0,1 0,-1 0,0 0,0-1,1 0,-1 0,1 0,-1 0,1 0,0-1,0 1,0-1,0 0,1 0,-1 0,1 0,-1-1,1 1,0-1,1 1,-1-1,0 0,1 1,0-1,0 0,0 0,1 0,-1 0,1 0,0 0,0 0,0 0,0 0,1 0,0 0,0 0,0 0,0 0,1 1,-1-1,1 0,0 1,0-1,0 1,0 0,1 0,0 0,-1 0,2-1,3-1,1 0,0 1,0 0,0 0,0 0,1 1,-1 1,1-1,0 1,0 1,0 0,0 0,0 0,0 1,0 1,0 0,0 0,0 0,0 1,-1 1,1-1,-1 1,1 1,-1 0,0 0,0 0,-1 1,1 1,2 2,147 78,1-15,-141-66,-4-4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1 180,'196'-27,"-23"-1,-129 26,-51 0,0-1,0 0,1-1,-1 1,1-1,0 0,0-1,0 1,0-1,1 0,0-1,0 1,1-1,-1 0,1 0,0-1,1 1,0-1,0 0,0-1,-6-8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7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0 254,'5'0,"6"0,7 0,4 0,3 0,3 0,1 0,0 0,1 0,-6-5,-1-1,0 0,0 1,2 2,1 1,1 0,1 2,-5 0</inkml:trace>
  <inkml:trace contextRef="#ctx0" brushRef="#br0" timeOffset="416.313">198 0,'-1'55,"13"145,7-2,-15-175,2-5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9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0 188,'226'-17,"-28"5,-197 12,-1 0,1 1,0-1,0 0,0 1,0-1,0 0,-1 0,1 0,0 0,0 0,0 0,0 0,0 0,0 0,-1 0,1-1,0 1,0 0,0-1,0 1,-1 0,1-1,0 1,0-1,-1 1,1-1,0 1,-1-1,1 0,-1 1,1-1,0 0,-1 0,0 1,1-1,-1 0,1 0,-1 0,0 1,0-1,1 0,-1 0,0 0,0 0,0 0,0 1,0-1,0 0,0 0,0 0,-1 0,1 0,0 0,0 1,-1-1,1 0,0 0,-1 0,1 1,-1-1,1 0,-1 1,0-2,-74-110,62 99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28,'-7'18,"0"1,2 0,0 1,1-1,2 1,-1 0,2 0,1 0,1 0,0 3,-9 128,-10 6,41-195,120-368,-136 389,34-59,-39 75,-1-1,1 1,-1 0,1-1,-1 1,1 0,0 0,0 0,0 0,0 0,0 0,0 1,0-1,0 0,0 1,0 0,0 0,0-1,0 1,0 0,0 1,0-1,0 0,0 0,0 1,0 0,0-1,0 1,0 0,0 0,0 0,0 0,-1 0,1 0,0 1,-1-1,1 0,0 2,4 3,-1-1,0 1,-1 0,1 0,-1 1,-1-1,1 1,-1 0,0 0,-1 0,1 0,-1 1,-1-1,0 1,0-1,0 5,1 14</inkml:trace>
  <inkml:trace contextRef="#ctx0" brushRef="#br0" timeOffset="1216.379">538 367,'-4'-1,"1"0,-1 0,0 0,1 0,-1 1,1 0,-1 0,0 0,1 0,-1 1,0-1,1 1,-1 0,1 0,-1 0,1 1,-1-1,1 1,0-1,0 1,0 0,0 1,0-1,0 0,0 1,-3 2,-1-1,1 1,1 0,-1 0,1 0,-1 1,2 0,-1 0,1 0,0 1,0-1,0 1,1 0,0 0,1 0,-1 1,1-1,1 1,0-1,0 1,0-1,1 2,-1-4,1 0,-1 0,1 0,1 0,-1 0,1 0,-1 0,2 0,-1 0,0 0,1 0,0 0,0-1,1 1,-1-1,1 0,0 1,0-1,0 0,0-1,1 1,0-1,0 1,0-1,0 0,0-1,0 1,1-1,0 0,-1 0,1 0,0 0,0-1,0 0,0 0,4 0,-3-4,0 0,-1 0,1-1,-1 0,0 0,0 0,0-1,-1 1,1-1,-1 0,-1-1,1 1,-1-1,1 1,-2-1,1 0,-1 0,0-1,0 1,0 0,-1 0,0-1,0 1,-1-4,1 7,1 0,-1 0,1 0,-1 0,1 1,0-1,0 1,0-1,0 1,1-1,-1 1,1 0,-1 0,1 0,0 1,-1-1,1 1,0-1,0 1,0 0,0 0,1 0,-1 0,0 1,0 0,0-1,1 1,-3 0,18-4</inkml:trace>
  <inkml:trace contextRef="#ctx0" brushRef="#br0" timeOffset="1621.138">989 310,'-24'34,"-17"25,-8 7,6-2,5-13,4-9,8-8,3-4,2-3,-2-6,4-2,5-3</inkml:trace>
  <inkml:trace contextRef="#ctx0" brushRef="#br0" timeOffset="5390.594">1045 705,'-4'14,"-3"10,1 6,1 2,6 0,3 0,1 0,0-2,-1 0,-2-1,-1-1,0-5</inkml:trace>
  <inkml:trace contextRef="#ctx0" brushRef="#br0" timeOffset="5835.103">989 705,'24'-10,"17"-3,7 1,-4 7,-6 5,-9 6,-10 8,-7 6,-6 5,-5 2,-6 1,-8-3,-1-2,-4-4,-3-6,-2-5,1-3</inkml:trace>
  <inkml:trace contextRef="#ctx0" brushRef="#br0" timeOffset="12019.077">1779 113,'-33'87,"22"-67,-28 57,12-20,-4-1,-1-1,-28 34,59-88,1 0,-1 1,0-1,1 0,-1 0,0 0,1 0,-1 0,0-1,0 1,0 0,0 0,0 0,0-1,0 1,0-1,0 1,0-1,-1 1,1-1,0 1,0-1,0 0,-1 0,1 0,0 0,0 0,-1 0,1 0,0 0,0 0,-1 0,4-10</inkml:trace>
  <inkml:trace contextRef="#ctx0" brushRef="#br0" timeOffset="12405.028">1525 113,'3'9,"-1"0,1 0,0 0,1 0,0-1,0 0,1 0,0 0,1 0,0-1,0 1,0-1,1-1,0 0,0 0,1 0,3 2,1 2,45 37,-32-28,0 1,-2 1,0 2,-1 0,-2 1,0 1,4 8,-8 11,-12-24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3,'-22'56,"-52"230,40-158,49-189,16-5,3 1,3 1,3 2,30-35,-21 48,-48 48,0 0,0 0,0 1,0-1,0 0,0 1,1-1,-1 1,0-1,0 1,0 0,1-1,-1 1,0 0,0 0,1 0,-1 0,0 0,1 0,-1 0,0 0,0 1,1-1,-1 0,0 1,0-1,0 1,0-1,1 1,-1 0,0-1,0 1,0 0,0 0,-1 0,1 0,0 0,0 0,0 0,-1 0,1 0,0 0,-1 0,1 0,-1 1,0-1,1 0,-1 0,0 1,0-1,1 0,-1 0,6 148,-8-98,5 80,-1-130,-1-1,1 1,-1-1,1 1,-1-1,1 0,-1 0,1 1,-1-1,1 0,-1-1,1 1,-1 0,1 0,-1-1,1 1,-1-1,1 1,-1-1,1 1,-1-1,0 0,1 0,-1 0,0 0,0 0,0 0,0 0,0 0,0 0,0 0,0-1,0 1,0 0,-1-1,1 0,1 0,186-221,-81 118,-106 104,-1 1,1-1,0 0,0 0,-1 1,1-1,0 0,0 1,0-1,0 1,0-1,0 1,0-1,0 1,0 0,0-1,0 1,0 0,0 0,0 0,1 0,-1 0,0 0,0 0,0 0,0 0,0 1,0-1,0 0,0 1,0-1,0 0,0 1,0 0,0-1,0 1,0 0,-1-1,1 1,0 0,0 0,-1-1,1 1,0 0,-1 0,1 0,-1 0,1 0,-1 0,0 0,1 0,-1 0,0 0,0 0,1 1,-1-1,0 0,3 73,-3-65,-32 226,37-157,1-60</inkml:trace>
  <inkml:trace contextRef="#ctx0" brushRef="#br0" timeOffset="579.839">1374 31,'-41'17,"2"1,0 3,0 1,2 1,1 3,-16 15,45-36,1 0,0 0,0 1,0 0,1 0,0 1,0-1,0 1,1 0,0 0,1 1,-1-1,2 1,-1 0,1 0,0 0,0 0,1 0,0 0,1 0,0 0,0 0,0 1,1-1,1 3,0-8,0 0,0-1,0 1,0 0,0-1,1 1,-1-1,1 0,0 0,-1 0,1 0,0 0,0-1,0 1,1-1,-1 0,0 0,0 0,1 0,-1-1,1 1,-1-1,0 0,1 0,-1 0,1 0,-1-1,0 1,1-1,96-31,-75 18,-2-1,1-1,-2-1,0-1,-2-1,0-1,-1 0,0-2,-2 0,-1-1,-1-1,-1 0,5-13,-19 36,0 0,0 0,0 1,0-1,0 0,0 0,0 1,0-1,0 0,0 0,0 1,0-1,1 0,-1 0,0 1,1-1,-1 0,0 1,1-1,-1 0,1 1,-1-1,1 1,-1-1,1 1,-1-1,1 1,0-1,-1 1,1-1,0 1,-1 0,1-1,0 1,0 0,-1 0,1 0,0-1,0 1,-1 0,1 0,0 0,0 0,-1 0,1 0,0 1,0-1,-1 0,1 0,0 0,0 1,-1-1,1 0,0 1,-1-1,1 1,0-1,-1 1,1-1,-1 1,1-1,-1 1,1-1,-1 1,1 0,-1-1,0 1,1 0,40 181,-32-166,0-1,2 1,0-1,0-1,2 0,0-1,0 0,1-1,1-1,13 9,43 4,-48-22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0 137,'56'17,"-31"-12,0-2,1 0,-1-2,1-1,-1-1,0-1,1-2,-1 0,3-2,22-1,1 2,0 2,-1 3,7 2,11-1,-79-3,1 0,0-1,0 0,0-1,1 0,-1-1,1 0,0 0,0-1,1 0,-1 0,1-1,1 0,-1-1,1 1,-5-8,-5-6,0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0,'73'17,"-5"-9,0-2,0-4,49-5,-1 1,-60 2,-32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5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586 263,'-1'0,"1"1,-1-1,0 1,0-1,0 1,0 0,1-1,-1 1,0 0,1 0,-1 0,1-1,-1 1,1 0,-1 0,1 0,-1 0,1 0,0 0,0 0,-1 0,1 0,0 0,0 0,0 0,0 0,0 0,0 0,1 0,-1 0,0 0,0 0,1 0,-1 0,1 0,-1 0,1 0,-1 0,1 0,-1-1,1 1,0 0,-1 0,1-1,0 1,0 0,0-1,0 1,-1-1,1 1,0-1,0 1,0-1,0 0,0 1,0-1,0 0,0 0,0 0,0 0,0 0,0 0,0 0,0 0,0 0,0 0,1-1,-167 77,57-32,50-21,46-20,0 1,1 1,-1 0,1 0,0 1,1 0,-1 1,1 1,-6 5,15-12,0 0,0 0,0 0,1 1,-1-1,0 0,1 1,-1-1,1 0,-1 1,1-1,0 0,0 1,-1-1,1 1,0-1,0 1,0-1,1 0,-1 1,0-1,0 1,1-1,-1 0,1 1,-1-1,1 0,0 1,-1-1,1 0,0 0,0 0,0 0,0 0,0 0,0 0,0 0,0 0,1 0,-1 0,0-1,0 1,58 28,133 7,-33-33,-158-3,0 0,-1 0,1 0,-1 1,1-1,-1 0,1 0,-1 1,1-1,-1 0,1 1,-1-1,1 0,-1 1,0-1,1 1,-1-1,1 0,-1 1,0-1,0 1,1-1,-1 1,0 0,0-1,0 1,1-1,-1 1,0-1,0 1,0 0,0-1,0 1,0-1,0 1,0-1,0 1,-1 0,1-1,0 1,0-1,0 1,-1-1,1 1,0-1,0 1,-1-1,1 1,-1-1,1 0,0 1,-1-1,1 1,-1-1,1 0,-1 1,1-1,-1 0,-26 28,-282 183,119-44,185-162,0 0,0 0,1 1,-1-1,1 1,1 0,-1 0,1 1,0-1,0 1,1-1,-1 1,2 0,-1 0,1 0,0 0,0 0,1 0,0 2,3-5,0-1,0-1,0 1,0 0,0-1,0 1,1-1,-1 0,1 0,0 0,0-1,-1 1,1-1,0 0,0 0,0-1,0 1,1-1,-1 0,0 0,0 0,0 0,0-1,0 1,0-1,0 0,0-1,0 1,1-1,2 1,202-48,-154 32,2 3,-1 3,2 2,23 1,-8 3,-61-1</inkml:trace>
  <inkml:trace contextRef="#ctx0" brushRef="#br0" timeOffset="2153.488">1207 461,'-90'262,"84"-245,-11 34,-2-1,-2-1,-3 0,-1-2,-10 10,188-273,39-63,-160 223,-31 56,0 0,0 0,0 0,0 0,-1 0,1 0,0 0,0 0,0 1,0-1,-1 0,1 1,0-1,0 1,0-1,-1 1,1-1,0 1,-1-1,1 1,-1-1,1 1,0 0,-1 0,1-1,-1 1,0 0,1 0,-1-1,0 1,1 0,-1 0,0 0,0 0,0 0,0-1,0 1,0 0,0 0,0 0,0 0,9 171,-9-58,-1-111,1 0,0-1,0 1,0 0,1 0,-1-1,0 1,1 0,0-1,0 1,0-1,0 1,0-1,0 1,1-1,-1 0,1 1,-1-1,1 0,0 0,0 0,0-1,0 1,0 0,0-1,1 1,-1-1,1 0,-1 0,1 1,-1-2,1 1,-1 0,1-1,0 1,0-1,-1 0,1 0,0 0,-1 0,1 0,0 0,-1-1,1 1,0-1,-1 0,1 0,2-1,75-81,-51 47,133-191,-111 164,-39 93,-14 256,-8-210,3 33,12-91</inkml:trace>
  <inkml:trace contextRef="#ctx0" brushRef="#br0" timeOffset="2683.678">2054 940,'-30'304,"16"-269,15-35,-1 0,0-1,0 1,0 0,1-1,-1 1,0-1,0 1,0 0,0-1,0 1,1 0,-1-1,0 1,0-1,0 1,0-1,0 1,0 0,0-1,-1 1,1-1,0 1,0 0,0-1,0 1,0 0,-1-1,1 1,0 0,0-1,-1 1,1 0,0-1,0 1,-1 0,1 0,0-1,-1 1,1 0,0 0,-1-1,1 1,-1 0,1 0,0 0,-1 0,1 0,-1 0,1 0,0 0,-1 0,1 0,-1 0,1 0,0 0,-1 0,1 0,-1 0,2-20,1-1,0 1,2 0,1 0,0 0,1 0,1 1,2-3,4-2,1 0,1 1,1 0,1 1,1 1,1 1,1 0,19-14,-34 28,1 1,0-1,0 1,0 0,1 0,0 1,0-1,0 2,0-1,1 1,-1 0,1 1,0-1,0 1,0 1,0 0,0 0,0 1,0 0,0 0,1 0,1 2,-7-1,-1 1,1-1,-1 1,0 0,0 0,0 0,0 0,0 0,0 0,-1 0,1 1,-1-1,1 0,-1 1,0 0,0-1,0 1,0 0,-1-1,1 1,-1 0,1 0,-1 0,0-1,0 1,0 0,-1 0,1 0,-1-1,1 1,-1 0,-1 1,1 3,-1-1,0 0,-1 1,0-1,0-1,0 1,0 0,-1-1,0 1,0-1,0 0,-1-1,-4 5,4-6,-1 0,0 0,1 0,-1 0,0-1,-1 0,1-1,0 1,-1-1,1 0,0-1,-1 1,1-1,-1-1,1 1,-3-1,-17-5</inkml:trace>
  <inkml:trace contextRef="#ctx0" brushRef="#br0" timeOffset="3751.683">1207 291,'0'-2,"1"0,-1-1,1 1,-1-1,1 1,0 0,0 0,0 0,0-1,0 1,1 0,-1 0,1 1,-1-1,1 0,0 0,0 1,-1-1,1 1,0-1,0 1,0 0,1 0,-1 0,0 0,0 0,1 0,-1 1,0-1,1 1,-1 0,81-8,-77 7,224-26,-101 38,-129-11,0-1,0 1,0-1,-1 1,1-1,0 0,0 1,0-1,0 1,0-1,0 1,0-1,0 1,0-1,0 1,0-1,1 0,-1 1,0-1,0 1,0-1,1 1,-1 0,0-1,1 1,-1-1,0 1,1-1,-1 1,0 0,1-1,-1 1,1 0,-1-1,1 1,-1 0,1 0,-1-1,1 1,-1 0,1 0,-1 0,1 0,-1 0,1 0,0 0,-1 0,1 0,-1 0,1 0,-1 0,1 0,-1 0,1 0,-1 1,1-1,-1 0,1 0,-1 1,1-1,-1 0,1 1,-1-1,-34-37,29 33,-157-127,152 116,5 2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5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0 103,'39'-10,"26"-2,8 0,-9-3,-11 2,-9 3,-7 2,-6 4,-2 2,-3 1,0 1,1-4,-1-2,-3 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1,'-4'53,"-3"21,1 5,1-8,2-11,1-10,1-10,0-6,1-4,0-3,1-1,-1 0,0 1,0-1,5 2,2-1,-6-3,-3-7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6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59,'38'-10,"28"-2,6-1,-3 4,-9 2,-10 2,-13 3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480 262,'-9'43,"-4"24,1 5,7-4,4-10,3-9,0-9,5-6,2-4,-6-7,-4-12,-1-8</inkml:trace>
  <inkml:trace contextRef="#ctx0" brushRef="#br0" timeOffset="316.409">0 318,'43'-5,"44"-1,11 0,-2 1,-7 1,-9 2,-13 1,-9 0,-10 1,-7 0,-6 1,-5-1,-2 0,-6 5,-7 2</inkml:trace>
  <inkml:trace contextRef="#ctx0" brushRef="#br0" timeOffset="582.353">57 883,'33'4,"46"-7,13-3,0-2,-9-3,-11 0,-11 2,-13-3,-8 2,-8 1,-3 3,-7 3</inkml:trace>
  <inkml:trace contextRef="#ctx0" brushRef="#br0" timeOffset="1165.464">959 939,'-55'121,"56"-122,-1 1,1-1,-1 0,1 1,-1-1,0 0,1 0,-1 1,0-1,0 0,0 0,1 0,-1 1,0-1,0 0,0 0,0 0,-1 0,1 1,0-1,0 0,0 0,-1 0,1 1,0-1,-1 0,1 0,0 1,-1-1,1 0,-1 1,1-1,-1 1,0-1,1 1,-1-1,1 1,-1-1,0 1,0-1,1 1,-1 0,0-1,0 1,1 0,-1 0,0-1,0 1,0 0,1 0,-1 0,0 0,0 0,0 0,0 1,1-1,-1 0,0 0,0 0,0 1,1-1,-1 0,0 1,1-1,-1 1,0-1,8-20,0 1,1 0,1 0,1 0,0 2,2-1,0 1,0 1,2 0,0 1,1 0,0 1,1 1,16-10,-22 13,1 2,-1-1,2 1,-1 1,1 0,0 1,1 0,-1 0,1 2,0 0,0 0,1 1,-1 0,1 2,2-1,-14 2,-1 0,1 0,0 0,0 0,0 0,0 0,0 0,0 1,0-1,-1 1,1-1,0 1,0 0,-1 0,1-1,0 1,-1 1,1-1,-1 0,1 0,-1 0,0 1,1-1,-1 1,0-1,0 1,0-1,0 1,0 0,-1 0,1-1,0 1,-1 0,1 0,-1 0,0 0,0-1,1 1,-1 1,-29 68,21-61,0-1,-1 0,0 0,-1-1,0 0,0-1,-1 0,0-1,0 0,0-1,-1 0,0 0,0-2,-7 2,-21-12,28-3</inkml:trace>
  <inkml:trace contextRef="#ctx0" brushRef="#br0" timeOffset="1948.825">2060 403,'-10'27,"-1"-1,-1 1,-2-2,0 0,-2 0,-12 13,14-22,0 0,-2-1,0-1,0-1,-1 0,-1-1,0 0,-1-2,0 0,-1-1,1-1,-2-1,1-1,-1-1,-2 0,20-4,0 0,0-1,0 1,0-1,0 0,0 0,0 0,0 0,0 0,0-1,1 1,-1-1,0 0,0 1,0-2,0 1,1 0,-1 0,1-1,-1 0,1 1,-1-1,1 0,0 0,0 0,0 0,0-1,0 1,1 0,-1-1,1 0,-1 1,1-1,0 0,0 0,0 1,0-1,1 0,-1 0,1 0,0 0,0 0,0 0,0 0,0 0,1-2,2-7,1-1,1 0,0 1,0 0,1 0,1 1,0-1,1 1,0 1,0 0,1 0,1 0,-1 1,2 1,1-2,79-54,-87 62,0 0,-1 1,1 0,0-1,0 1,0 1,0-1,0 1,0-1,0 1,0 0,0 0,0 1,0 0,0-1,0 1,0 0,0 1,-1-1,1 1,0-1,-1 1,1 0,-1 1,0-1,1 1,90 98,-74-80,2 0,0-2,1 0,0-2,2-1,0 0,0-2,2-1,0-1,23 6,-37-15</inkml:trace>
  <inkml:trace contextRef="#ctx0" brushRef="#br0" timeOffset="4456.524">1525 205,'0'0,"1"0,-1 0,1-1,-1 1,0 0,1-1,-1 1,1 0,-1-1,0 1,1 0,-1-1,0 1,1-1,-1 1,0-1,1 1,-1-1,0 1,0-1,0 1,0-1,0 1,1-1,-1 1,0-1,0 0,0 1,0-1,0 1,-1-1,1 1,0-1,0 1,0-1,0 1,-1-1,1 1,0-1,0 1,-1-1,1 1,0 0,-1-1,1 1,0-1,-1 1,1 0,-1-1,1 1,-1 0,1 0,-1-1,1 1,-1 0,52-5,-51 5,103 1,111-13,-83-6,-144 13,1-1,-1 0,1-1,1-1,-1 0,2 0,-1-1,1 0,0-1,-2-4,-30-30,32 30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5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1644 291,'0'0,"1"0,-1 0,1 0,-1 0,0 0,1 0,-1 0,0 0,1 0,-1 0,1 0,-1 0,0 0,1-1,-1 1,0 0,1 0,-1 0,0 0,1-1,-1 1,0 0,0 0,1-1,-1 1,0 0,0-1,1 1,-1 0,0-1,0 1,0 0,0-1,1 1,-1 0,0-1,0 1,0 0,0-1,0 1,0-1,0 1,0 0,0-1,0 1,0 0,0-1,-1 1,1 0,0-1,0 1,0-1,0 1,0 0,-1 0,1-1,0 1,0 0,-1-1,1 1,0 0,-1 0,1-1,0 1,0 0,-1 0,1 0,0 0,-1-1,1 1,-7 0,-1 0,1 1,0-1,0 1,0 1,0 0,0 0,0 0,0 0,1 1,-1 0,1 1,-3 1,-6 3,-383 161,304-134,93-35,0 0,0 0,0 0,0 0,0 0,0 0,1 0,-1 0,0 0,0 0,0 0,0 1,0-1,1 0,-1 1,0-1,0 0,0 1,1-1,-1 1,0-1,0 1,1 0,-1-1,1 1,-1 0,1-1,-1 1,1 0,-1 0,1 0,-1-1,1 1,0 0,0 0,-1 0,1 0,0 0,0-1,0 1,0 0,0 0,0 0,0 0,0 0,0 0,1 0,-1-1,0 1,0 0,1 0,-1 0,1-1,-1 1,1 0,-1 0,1-1,-1 1,1 0,-1-1,1 1,0 0,0-1,-1 1,2-1,131 41,99-20,-215-18,51 15,-67-18,1 1,-1 0,0-1,1 1,-1 0,0 0,0 0,0 0,0 0,0 0,0 0,0 0,0 0,0 0,0 1,-1-1,1 0,0 1,-1-1,0 0,1 1,-1-1,1 1,-1-1,0 0,0 1,0-1,0 1,0-1,0 1,-1-1,1 1,0-1,-1 0,1 1,-1-1,1 1,-1-1,0 0,1 0,-2 1,-6 9,0-1,0 0,-2-1,1 0,-1 0,0-1,-1-1,0 1,0-2,-7 4,5-3,-223 117,-127 73,359-194,-49 40,52-42,0 0,0 0,0 0,0 0,0 0,1 0,-1 0,0 0,1 0,-1 0,1 1,-1-1,1 0,-1 0,1 1,0-1,0 0,0 1,-1-1,1 0,1 1,-1-1,0 0,0 1,0-1,1 0,-1 0,1 1,-1-1,1 0,-1 0,1 0,0 1,-1-1,1 0,0 0,0 0,0 0,0 0,0-1,0 1,0 0,0 0,0-1,1 1,8 3,1 0,0 0,0-1,0-1,0 0,0 0,1-1,-1-1,0 0,0 0,1-1,0-1,19 1,387-32,-336 29,-58-2</inkml:trace>
  <inkml:trace contextRef="#ctx0" brushRef="#br0" timeOffset="16770.996">1982 545,'-223'460,"181"-376,41-84,0-1,0 1,1-1,-1 1,0-1,0 1,1-1,-1 0,0 1,0-1,1 0,-1 0,1 1,-1-1,1 0,-1 0,1 0,-1 0,1 0,0 0,0 1,-1-1,1 0,0 0,0 0,0 0,0 0,0 0,0 0,0 0,0 0,1 0,-1 0,0 0,1 0,-1 0,0 0,1 0,3-14,0-1,2 1,0 0,0 1,1-1,1 1,1 1,0-1,17-30,-10 15,29-55,3 3,43-53,-91 134,42-43,-41 42,0 1,1-1,-1 1,0-1,0 1,1 0,-1-1,0 1,1 0,-1 0,0 0,1 0,-1 0,0 0,1 0,-1 0,0 1,0-1,1 0,-1 1,0-1,0 1,1 0,-1-1,0 1,0 0,0 0,0 0,0-1,0 1,0 0,0 0,0 0,-1 1,1-1,0 0,-1 0,1 0,-1 1,1-1,-1 1,4 9,-2 0,0 0,0 1,-1-1,0 0,-1 1,0-1,-1 1,0-1,-1 0,-1 0,1 0,-2 0,1 0,-6 9,2 4,-30 204,41-155,-3-72,-1 0,1 1,-1-1,1 0,-1 1,1-1,0 0,0 0,0 0,0 0,0 0,0 0,0 0,0 0,0 0,0-1,1 1,-1 0,0-1,0 1,1-1,-1 1,1-1,-1 1,0-1,1 0,-1 0,1 0,-1 0,0 0,1 0,-1 0,1 0,-1-1,0 1,1-1,-1 1,0-1,1 1,-1-1,0 0,0 1,0-1,1 0,-1 0,0 0,0 0,0 0,0 0,11-10,0 0,0-2,-1 1,0-1,-2 0,1-1,-1-1,-1 1,-1-1,4-10,17-29,154-219,-147 242,-34 31,0 0,0 0,0-1,0 1,-1 0,1 0,0 0,0 0,0 0,0 0,-1 0,1 1,0-1,0 0,0 0,-1 1,1-1,0 0,0 1,-1-1,1 1,0-1,-1 1,1-1,0 1,-1 0,1-1,-1 1,1 0,-1-1,1 1,-1 0,0 0,1-1,-1 1,0 0,1 0,-1 0,0-1,0 1,0 0,0 0,0 0,0 0,0-1,0 1,0 0,0 0,-1 0,1 0,0-1,0 1,-1 0,-24 143,-6 2,18-69,9-63,1 0,1 0,0 0,0 1,1-1,1 0,1 0,0 1,1-1,2 8,2-4</inkml:trace>
  <inkml:trace contextRef="#ctx0" brushRef="#br0" timeOffset="18852.048">2632 1080,'7'10,"-1"0,0 0,0 1,-1-1,-1 1,0 0,0 1,-1-1,0 1,-1-1,0 1,-1 0,-1 0,0 0,0 0,-1-1,-1 1,0 0,0 0,-1-1,-1 0,0 1,-4 7,8-17,0 0,-1 0,1 0,-1 0,1 0,-1-1,0 1,0 0,1 0,-1-1,0 1,-1 0,1-1,0 1,0-1,-1 1,1-1,-1 0,1 0,-1 0,1 1,-1-2,0 1,0 0,1 0,-1 0,0-1,0 1,0-1,0 1,0-1,0 0,1-5,1 0,-1-1,1 1,0 0,1 0,-1-1,1 1,0 0,1 0,-1 0,1 0,0 0,0 0,0 1,3-5,-4 8,15-30,2 1,1 0,1 2,1 0,2 2,10-9,-28 29,3-3,0-1,0 2,1-1,0 1,1 0,0 1,0 0,0 1,1 0,0 1,0 0,0 0,1 1,1 0,-10 4,-1 0,1 0,-1 0,0 0,1 1,-1-1,1 1,-1-1,0 1,0 0,1 0,-1 0,0 0,0 0,0 0,0 1,0-1,0 1,0-1,-1 1,1 0,-1 0,1 0,-1 0,1 0,-1 0,0 0,0 0,0 0,0 0,-1 1,1-1,0 0,-1 1,0-1,0 1,1-1,-1 0,-1 3,-11 96,9-93,-1 1,0-1,0 0,-1 0,1-1,-2 1,1-1,-1-1,-1 1,1-1,-1 0,-7 5,12-9,-1 0,0 0,0-1,0 1,0-1,0 0,0 0,0 0,0 0,-1-1,1 1,0-1,0 0,-1 0,1 0,0 0,-1 0,1-1,0 1,0-1,0 0,-1 0,1-1,0 1,0 0,1-1,-1 0,0 1,0-1,1-1,-1 1,1 0,0 0,0-1,0 1,-1-2,-22-42,18 23</inkml:trace>
  <inkml:trace contextRef="#ctx0" brushRef="#br0" timeOffset="20036.908">1870 262,'369'0,"-257"17,-112-18,0 0,1 0,-1 0,0 0,0 0,0-1,0 1,0 0,0 0,-1 0,1 0,0 0,0 0,-1-1,1 1,-1 0,1 0,-1 0,1 0,-1 0,0 1,1-1,-1 0,0 0,0 0,0 1,0-1,0 0,0 1,0-1,0 0,0 1,0 0,0-1,0 1,0-1,0 1,0 0,0 0,0 0,-4-4,-16-13,-7-4,2-1,0-1,2-1,0-2,2 0,0-2,8-10,13 22</inkml:trace>
  <inkml:trace contextRef="#ctx0" brushRef="#br0" timeOffset="20872.962">3280 629,'7'4,"1"0,-1 0,1-1,-1 0,1 0,0 0,0-1,0-1,0 1,0-2,1 1,-1-1,0 0,6-1,1 1,159-17,-158 14,1 1,-1 0,1 1,-1 1,1 1,-1 1,1 0,-1 1,5 1,3 2</inkml:trace>
  <inkml:trace contextRef="#ctx0" brushRef="#br0" timeOffset="21256.608">3309 939,'14'0,"15"0,7 0,2 0,0 0,-3 0,-1-4,-3-3,-1 1,-1 2,-1 0,0 2,0 1,-5 5,-2 2,1 1,-3-7,-6-3</inkml:trace>
  <inkml:trace contextRef="#ctx0" brushRef="#br0" timeOffset="54750.128">2801 2181,'-31'15,"-1"2,2 1,0 1,2 1,0 2,1 1,-10 12,21-19,0 0,0 1,2 1,0 0,1 1,-10 20,18-32,1 1,1 0,0 0,0 0,0 1,1-1,0 1,1-1,0 1,0 0,1-1,0 1,1 0,-1-1,2 1,-1-1,1 1,1-1,2 7,-3-10,1 0,0 0,1 0,-1 0,1-1,0 1,0-1,0 0,1-1,-1 1,1-1,0 1,0-1,0-1,1 1,-1-1,0 0,1 0,0-1,-1 1,1-1,0 0,0-1,-1 0,1 0,0 0,0 0,0-1,0 0,-1 0,1-1,-1 1,4-2,13-9,0 0,-1-1,0-1,-1-1,0-1,-2 0,0-2,-1 0,0-1,-2-1,0 0,-1-1,-1 0,8-20,-13 20,0 0,-2 0,0 0,-1-1,-2 0,0 0,-1 0,-1 0,-1 0,-2-10,2 26,-1-1,0 1,0 0,0 0,-1 0,0 0,0 0,-1 1,1-1,-1 1,0-1,-1 1,1 0,-1 0,0 0,0 1,-1 0,1-1,-1 1,0 1,0-1,-1 1,1 0,-1 0,1 0,-1 1,0 0,0 0,0 1,0-1,0 1,0 1,-2-1,1 5,1-1,0 2,0-1,0 1,0-1,0 2,1-1,0 0,0 1,1 0,-1 1,2-1,-1 0,0 1,1 0,0 0,1 0,0 0,0 1,0-1,1 0,0 1,1-1,-1 1,2 3,-3 15</inkml:trace>
  <inkml:trace contextRef="#ctx0" brushRef="#br0" timeOffset="55184.472">3253 2577,'-12'27,"12"-27,0-1,0 1,0 0,0-1,0 1,0 0,0-1,0 1,0-1,0 1,0 0,0 0,0-1,0 1,0 0,-1-1,1 1,0 0,0-1,0 1,-1 0,1 0,0-1,0 1,-1 0,1 0,0-1,0 1,-1 0,1 0,0 0,-1 0,1 0,0-1,-1 1,1 0,0 0,-1 0,1 0,0 0,-1 0,1 0,0 0,-1 0,1 0,0 0,-1 0,1 1,0-1,-1 0,1 0,0 0,-1 0,1 0,0 1,0-1,-1 0,1 0,0 1,0-1,-4-177,5 147,2 0,0-1,2 2,2-1,0 0,2 1,12-26,-20 51,1 0,0 1,0-1,0 1,0-1,0 1,1 0,-1 0,1 0,0 0,0 0,0 1,1-1,-1 1,0 0,1 0,-1 0,1 0,0 1,0-1,0 1,0 0,0 0,0 1,0-1,0 1,0 0,0 0,0 0,0 0,0 1,0 0,1 0,51 12,-31-7</inkml:trace>
  <inkml:trace contextRef="#ctx0" brushRef="#br0" timeOffset="55929.28">3873 2351,'-115'90,"-4"-6,-78 40,8-5,-128 66,316-185,0-1,0 2,0-1,0 0,0 0,0 0,0 0,0 1,-1-1,1 0,0 1,0-1,0 1,0-1,1 1,-1 0,0-1,0 1,0 0,0 0,1-1,-1 1,0 0,1 0,-1 0,0 0,1 0,-1 0,1 0,0 0,-1 0,1 0,0 0,0 0,-1 0,1 1,0-1,0 0,0 0,1 0,-1 0,0 0,0 0,0 0,1 0,-1 0,1 0,-1 0,1 0,-1 0,1 0,-1 0,1 0,0 0,0 0,0 0,66 0,-47-8</inkml:trace>
  <inkml:trace contextRef="#ctx0" brushRef="#br0" timeOffset="56396.384">3958 2520,'-28'33,"-229"139,175-123,-323 198,332-181,56-44</inkml:trace>
  <inkml:trace contextRef="#ctx0" brushRef="#br0" timeOffset="75726.303">797 121,'-9'-6,"0"0,-1 0,0 1,0 1,-1 0,1 0,-1 0,0 2,1-1,-1 1,-1 1,1 0,0 1,0 0,0 0,0 1,0 1,0 0,0 0,0 1,1 1,-1 0,1 0,0 1,0 0,0 1,-158 108,143-92,0 1,2 1,1 1,1 1,-1 4,10-12,1 1,0 0,2 1,0 0,1 0,1 1,1 0,1 0,0 1,2-1,1 1,0 0,2 0,0 0,2-1,0 1,2 0,0-1,5 13,143 408,-139-406,-2 0,-2 1,0 0,-3 0,-1 1,-2 0,-2 0,-1 9,-2-32,0 0,-2 0,1-1,-2 1,0-1,0 0,-2 0,1-1,-2 0,0 0,0 0,-1-1,-5 5,-16 16,-1-1,-1-1,-1-2,-2-1,-2-1,-25 24,62-50,1 0,-1 1,1-1,-1 1,1-1,0 0,0 1,-1-1,1 0,0 0,0 0,0 0,0 0,1 0,-1 0,0 0,0 0,1 0,-1 0,0-1,1 1,-1-1,1 1,-1-1,0 1,1-1,-1 0,1 0,-1 0,1 0,0 0,-1 0,1 0,-1 0,0-1,1 1,1-1,4 2,1-1,-1 0,1 1,-1 0,1 1,-1 0,1 0,-1 0,0 1,0 0,0 0,0 1,-1 0,1 0,-1 0,0 1,-1 0,1 0,-1 1,0-1,0 1,0 0,-1 1,0-1,0 1,-1-1,1 4,2 13,0 1,-2-1,-1 1,-1 0,-2 0,0 0,-1 0,-3 13,-22 127,-5 87,21-188,6-47,1 0,1 0,1 0,0 0,1 0,0 0,4 16,-3-21,2 0,-1 0,1 0,1 0,0-1,1 0,-1 0,2 0,0 0,0-1,1 0,0 0,0-1,1 1,0-2,0 1,1-1,0-1,0 1,1-2,0 1,0-1,0-1,0 0,1 0,4 0,11-1,0-1,1-2,-1 0,1-2,-1-1,0-1,0-1,24-8,83-13,-109 24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1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796 281,'-10'-5,"0"0,-1 2,1-1,-1 1,0 1,0 0,0 0,0 1,0 1,0 0,0 0,0 1,0 0,0 1,1 1,-8 2,-4 1,0 1,1 0,0 2,0 1,1 1,0 0,1 1,1 2,0-1,1 2,-16 17,-2 5,2 1,2 2,2 1,-21 39,17-25,3 1,3 1,2 2,-7 29,25-65,0 0,2 0,1 0,1 1,1 0,1 0,1 0,1-1,1 1,1 0,1-1,2 0,4 13,-3-19,1 0,1 0,0 0,1-1,1-1,1 0,0 0,1-1,0-1,1 0,0-1,1 0,1-1,0-1,0-1,1 0,0-1,1 0,0-2,0 0,0-1,1-1,-1-1,18 1,-25-2,-1 0,1-1,-1-1,1 0,0 0,-1-1,1 0,-1-1,1 0,-1-1,0 0,0-1,0 0,-1 0,1-1,-1 0,0-1,0 0,-1 0,0-1,0 0,0 0,-1-1,0 0,0-1,-1 1,-1-1,1 0,-1-1,1-3,-1-9,-1 0,-1 0,-1 0,-1 0,-1-1,-2-19,0-1,2 35,0-1,-1 1,0-1,0 1,-1-1,0 1,-1 0,0 0,0 0,0 0,-1 0,0 1,-1 0,0 0,0 0,0 0,-1 1,0 0,0 0,-1 0,0 1,0 0,0 0,0 1,-6-2,118 35,-78-28,0-1,0-2,-1 0,1-2,-1-1,0-1,0-1,2-3,19-3,67-24,-98 29</inkml:trace>
  <inkml:trace contextRef="#ctx0" brushRef="#br0" timeOffset="306.099">1360 816,'-31'39,"1"1,2 1,2 1,2 2,-14 35,36-77,0 1,0 0,1-1,-1 1,1 0,0 0,-1 0,1 0,1 0,-1 1,0-1,1 0,0 0,-1 1,1-1,1 0,-1 0,0 0,1 1,0-1,-1 0,1 0,0 0,1 0,-1 0,1 0,-1 0,1-1,0 1,0 0,0-1,0 1,0-1,1 0,-1 0,1 0,-1 0,1 0,0-1,0 1,0-1,1 1,9-2,-1 0,1-1,0-1,0 0,-1-1,1 0,-1 0,0-2,0 1,0-2,-1 0,0 0,0-1,0 0,6-6,-9 7,0-1,-1 0,0 0,0-1,0 0,-1 0,0 0,-1-1,0 0,0 0,-1 0,0-1,-1 0,0 1,0-1,-1 0,0 0,-1-1,0 1,-1 0,0 0,-1-1,0-3,-2 7,0 0,0 0,0 0,-1 0,0 1,0-1,-1 1,0 0,0 1,0-1,-1 1,0 0,0 0,0 1,0 0,-1 0,1 0,-1 1,0 0,0 0,-1 1,1 0,-1 0,1 1,-1 0,1 0,-1 0,1 1,-1 1,0-1,1 1,-2 1,-17-2</inkml:trace>
  <inkml:trace contextRef="#ctx0" brushRef="#br0" timeOffset="657.424">1840 732,'-15'15,"2"2,-1-1,2 2,0 0,2 0,0 1,0 0,2 1,1 0,0 0,1 1,0 8,5-26,1 0,0 0,-1 1,1-1,1 0,-1 0,0 0,1 0,0 0,-1 1,1-1,0 0,1 0,-1-1,0 1,1 0,0 0,0-1,0 1,0-1,0 1,0-1,0 0,1 0,-1 0,1 0,0 0,-1-1,1 1,0-1,0 0,0 0,0 0,0 0,0 0,0-1,1 1,7 0,0 0,1-1,-1 0,1 0,-1-1,1-1,-1 0,0-1,7-2,-10 3,0-1,0 0,0-1,0 1,-1-1,0-1,0 0,0 0,-1 0,1-1,-1 1,0-2,-1 1,0-1,0 1,0-2,-1 1,0 0,0-1,-1 0,0 1,0-1,-1-1,0 1,0 0,-1 0,0-1,0 1,-1-1,0 1,-1-1,0 1,0 0,-1-1,0 1,-1 0,1 0,-1 0,-1 0,0 2,-1 0,0 0,0 0,0 1,-1 0,1 0,-1 0,-1 1,1 0,0 0,-1 0,0 1,0 0,0 0,0 1,0 0,-1 0,1 1,-1 0,1 0,-1 1,1 0,-1 0,1 1,-8 1,-10 3</inkml:trace>
  <inkml:trace contextRef="#ctx0" brushRef="#br0" timeOffset="1139.649">2432 591,'-20'9,"0"0,1 1,1 2,0 0,0 0,1 2,0 0,2 1,0 1,0 0,-10 16,24-30,-1 0,0 0,1 0,-1 0,1 0,0 1,0-1,0 1,0-1,0 1,0-1,1 1,-1-1,1 1,0 0,0-1,0 1,0-1,0 1,0 0,1-1,-1 1,1-1,0 1,0-1,0 1,0-1,0 1,0-1,1 0,-1 0,1 0,0 0,-1 0,1 0,0 0,0 0,0-1,0 1,1-1,-1 0,0 1,1-1,-1 0,2 0,6 3,0-1,0 0,1-1,-1 0,0-1,1 0,-1 0,1-1,-1-1,1 0,-1 0,1-1,-1 0,0-1,0 0,0 0,0-1,-1-1,1 0,-1 0,0-1,0 0,-1 0,5-5,6-9,-2-1,0-1,-2 0,0-1,-2 0,0-1,-2 0,0-1,-2-1,-1 0,-1 0,-1 0,-1-1,-1 0,-2 0,-1 0,-1 0,-1 0,-1 0,-2 0,0 0,-2 1,-7-18,8 28,0 1,-2-1,0 1,-1 0,0 1,-1 0,-1 0,0 1,-3-2,10 11,-1 0,1 0,-1 1,0-1,0 1,0 0,-1 0,1 1,-1-1,0 1,0 0,0 0,1 1,-2-1,1 1,0 0,0 0,0 1,0 0,-1 0,1 0,0 0,0 1,0 0,-1 0,1 0,0 1,0-1,1 1,-5 2,2 3,1 0,0 0,0 0,1 1,0 0,0 0,0 0,1 1,1-1,-1 1,1 0,1 0,0 0,0 0,1 1,0-1,0 0,1 1,1-1,-1 1,1-1,1 0,0 0,0 0,3 5,8 25,1 0,2-2,2 0,2 0,1-2,2-1,1 0,1-2,2-1,1-1,2-1,28 21,-13-10,1-3,2-1,2-2,45 23,-71-45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5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23,'38'-5,"18"-2,4 1,-3 1,-12 6,-13 4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64 476,'-7'9,"0"-1,1 1,0 1,0 0,1-1,0 2,1-1,0 0,1 1,0 0,0 0,2-1,-1 2,1-1,1 0,0 0,0 3,1-11,0-1,0 1,0-1,0 1,0-1,1 0,-1 1,1-1,0 0,-1 0,1 0,0 0,0 0,0-1,0 1,1-1,-1 1,0-1,1 0,-1 0,1 0,-1 0,1 0,-1 0,1-1,0 1,-1-1,1 0,0 0,-1 0,1 0,0 0,-1-1,1 1,0-1,0 0,91-38,-82 30,-1-1,0 0,-1-1,0 0,-1 0,0-1,-1 0,0-1,-1 0,1-3,-5 11,-1 0,0 0,0 0,0 0,-1 0,0 0,0 0,0 0,-1 0,1-1,-1 1,0 0,-1 0,1-1,-1 1,0 0,-1 0,1 0,-1 0,0 0,0 0,0 1,-1-1,0 1,0-1,0 1,0 0,-1 0,-3-3,-83-30,90 36,0 0,-1 0,1 0,0-1,0 1,0 0,0 0,0-1,0 1,0 0,0 0,1-1,-1 1,0 0,1 0,-1 0,1 0,-1-1,1 1,0 0,-1 0,1 0,0 0,0 0,0 0,-1 1,1-1,0 0,0 0,0 1,1-1,-1 0,0 1,0-1,0 1,0 0,0-1,1 1,-1 0,0 0,0-1,4-2,93-58,-68 45,-1-1,-1-2,-1-1,0-1,-1-1,-2-1,0-1,-2-1,2-5,-4-4,-10 56,-2 23,-2 0,-1 1,-3-1,-3 21,6 76,2-60,4 55,-5-1,-6 2,-1-97,-3 0,-1-1,-2 1,-2-1,-1-1,-2 0,-2 0,-17 33,30-70,1 1,-1-1,1 0,-1 0,0 0,0 0,0 0,0 0,0 0,-1 0,1-1,-1 1,1 0,-1-1,1 1,-1-1,0 1,0-1,0 0,0 0,0 0,0 0,0 0,0 0,0-1,0 1,0-1,0 1,-1-1,1 0,0 0,0 0,-1 0,1 0,0 0,0-1,0 1,-1-1,1 1,0-1,0 0,0 0,0 0,0 0,0 0,0-1,1 1,-1-1,0 1,-1-2,-1-8,0 0,0 0,1 0,0-1,1 1,0-1,1 1,0-1,1 0,1 0,-1 1,2-1,0 0,2-6,0-6,2 0,0 1,2 0,1 0,0 0,2 2,0-1,2 1,0 1,1 0,1 1,1 1,6-6,-5 10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49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41,'-52'5,"88"27,-28-27,0 0,0 1,-1 1,0-1,0 1,-1 0,0 0,0 1,-1 0,0 0,0 1,-1-1,0 1,1 4,-4-11,-1 1,0-1,0 0,0 1,0-1,0 0,0 1,-1-1,1 0,-1 1,0-1,0 0,0 0,0 0,0 1,0-1,0 0,-1-1,1 1,-1 0,1 0,-1 0,0-1,0 1,0-1,0 0,0 1,0-1,0 0,0 0,0 0,0-1,-1 1,-1 0,-81 8,60-14</inkml:trace>
  <inkml:trace contextRef="#ctx0" brushRef="#br0" timeOffset="1213.959">78 41,'5'0,"6"0,2-5,3-2,3 1,4-4,2 1,-2 5,-1 4,-4 2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35.6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0,'18'53,"-35"121,16 240,0-411,1-1,-1 1,1 0,0-1,0 1,0 0,0-1,0 1,0 0,1-1,-1 1,1-1,0 1,0-1,0 1,0-1,0 1,1-1,-1 0,1 0,-1 0,1 0,0 0,0 0,0 0,0 0,0-1,0 1,0-1,1 1,-1-1,0 0,1 0,-1 0,1 0,-1-1,1 1,0-1,-1 1,1-1,0 0,-1 0,1 0,0 0,-1-1,1 1,2-1,376-74,635 0,-810 60,31-2,217-45,-450 62,0 0,0 0,1-1,-1 0,0 0,0 0,0 0,0 0,0-1,0 0,0 0,0 0,0 0,-1 0,1-1,-1 0,0 1,0-1,0-1,0 1,0 0,-1-1,1 1,-1-1,0 0,0 0,-1 0,1 0,-1 0,0 0,0 0,0 0,0-1,-1 1,0 0,1-2,8-144,1-47,-10 175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2:52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29 536,'-5'19,"-2"22,1 7,1 1,1-3,2-9</inkml:trace>
  <inkml:trace contextRef="#ctx0" brushRef="#br0" timeOffset="181.237">113 169,'0'0</inkml:trace>
  <inkml:trace contextRef="#ctx0" brushRef="#br0" timeOffset="581.001">254 847,'10'-36,"2"1,2 0,1 1,2 1,1 0,1 1,4-1,14-6,-36 39,-1-1,1 1,0-1,-1 1,1-1,0 1,0-1,0 1,-1 0,1 0,0-1,0 1,0 0,0 0,-1 0,1 0,0 0,0 0,0 0,0 0,0 0,-1 0,1 0,0 1,0-1,0 0,0 1,-1-1,1 0,0 1,0-1,-1 1,1-1,0 1,-1 0,1-1,-1 1,1 0,-1-1,1 1,-1 0,1-1,-1 1,1 0,-1 0,0 0,0-1,1 1,-1 0,0 0,0 0,0 0,0 1,-7 83,5-81,0 0,1 0,-1 1,1-1,-1 1,1 0,1-1,-1 1,1 0,-1-1,2 1,-1 0,0-1,1 1,0 0,0-1,0 1,0-1,1 1,0-1,0 0,0 1,1-1,-1 0,1 0,0-1,0 1,0-1,0 1,1-1,-1 0,4 1,-1-3,0-1,1 0,-1-1,0 0,1 0,-1 0,0 0,0-1,0 0,0-1,0 1,0-1,-1 0,1-1,-1 1,0-1,0 0,0 0,-1-1,1 1,-1-1,0 0,-1 0,1-1,2-5,11-11,-2-2,0 0,-2-1,-1 0,-1-1,-1 0,0-4,-4 11</inkml:trace>
  <inkml:trace contextRef="#ctx0" brushRef="#br0" timeOffset="1263.551">847 735,'15'-4,"-1"-1,1 0,-1-1,0 0,0-2,0 1,-1-1,-1-1,1-1,-2 0,1 0,-1-1,-1 0,6-9,-14 19,0-1,-1 0,0 0,1 0,-1-1,0 1,0 0,0 0,0-1,0 1,-1-1,1 1,-1 0,1-1,-1 1,0-1,0 1,0-1,-1 1,1-1,0 1,-1-1,0 1,1 0,-1-1,0 1,0 0,0 0,-1-1,1 1,0 0,-1 0,0 0,1 1,-1-1,0 0,0 1,0-1,0 1,0-1,0 1,0 0,-1 0,1 0,0 0,-1 1,1-1,0 0,-1 1,1 0,-1-1,1 1,-1 0,1 1,-1-1,1 0,-1 1,1-1,0 1,-1 0,-1 0,-3 2,0 1,0-1,0 1,0 0,1 1,0 0,0 0,0 0,1 1,0-1,0 1,0 0,0 1,1-1,0 1,1 0,0 0,0 0,0 1,1-1,0 1,0-1,1 1,0 0,0-1,1 1,0 0,0 0,1 0,0-1,1 1,-1 0,1-1,1 0,2 7,-3-11,1 1,0-1,-1 1,1-1,1 0,-1 0,0-1,1 1,-1 0,1-1,0 0,0 0,0 0,0-1,0 1,0-1,0 0,1 0,-1 0,0-1,1 1,-1-1,0 0,1-1,1 1,107-27,-89 13,-2 0,0-2,-1 0,0-1,-1-1,-1-1,-1-1,-1 0,-1-2,0 0,-2 0,0-1,-2-1,0-1,-4-24,-8 48,0 0,0 1,0-1,-1 0,1 0,0 0,-1 0,1 0,0 1,-1-1,1 0,-1 0,1 1,-1-1,1 0,-1 0,0 1,1-1,-1 1,0-1,1 1,-1-1,0 1,0-1,0 1,0 0,1-1,-1 1,0 0,0 0,0-1,0 1,0 0,0 0,1 0,-1 0,0 0,0 1,0-1,0 0,0 0,0 0,0 1,1-1,-1 1,0-1,0 0,1 1,-1-1,0 1,0 0,1-1,-1 1,-6 3,0 0,1 1,0 0,0 0,0 0,1 1,-1 0,1 0,1 0,-1 0,1 1,0 0,-2 5,4-9,1 0,-1 1,1-1,0 1,0-1,0 1,0 0,0-1,1 1,0 0,-1 0,1-1,1 1,-1 0,1-1,-1 1,1 0,0-1,0 1,1-1,-1 1,1-1,0 1,-1-1,2 0,-1 0,0 0,0 0,2 0,99 47,-16-14,-83-34,0 1,0-1,0 1,0 0,-1 0,1 0,-1 0,0 0,0 1,0 0,0 0,-1-1,0 1,1 1,-1-1,-1 0,1 0,-1 1,0-1,0 1,0-1,0 1,-1 0,0-1,0 1,0 0,0-1,-1 1,0-1,0 1,0-1,0 1,-1-1,0 0,0 1,-2 2,-38 71,39-68</inkml:trace>
  <inkml:trace contextRef="#ctx0" brushRef="#br0" timeOffset="1633.12">1919 1,'-19'88,"5"0,-3 82,40 193,-29-230,0-115</inkml:trace>
  <inkml:trace contextRef="#ctx0" brushRef="#br0" timeOffset="1888.626">1694 536,'38'-4,"27"-3,8 1,-4 1,-10 2,-9 1,-8 1,-8 0,-3 1,-8 0</inkml:trace>
  <inkml:trace contextRef="#ctx0" brushRef="#br0" timeOffset="2134.767">2314 706,'10'24,"3"8</inkml:trace>
  <inkml:trace contextRef="#ctx0" brushRef="#br0" timeOffset="2385.716">2314 339,'0'0</inkml:trace>
  <inkml:trace contextRef="#ctx0" brushRef="#br0" timeOffset="2735.685">2822 395,'-6'4,"-60"40,2 2,2 3,-2 6,59-51,0 0,0 1,1-1,0 1,0 0,0 0,0 0,1 1,0-1,0 1,0 0,1 0,0 0,0 0,0 0,1 0,0 0,0 1,0-1,1 0,0 1,1-1,-1 1,1-1,0 0,1 0,-1 1,1-1,1 0,-1 0,1-1,0 1,0-1,1 1,-1-1,3-2,-1-2,0 1,0 0,1-1,-1 0,0 0,1-1,-1 1,1-1,-1 0,1-1,-1 1,1-1,-1 0,1-1,-1 1,0-1,0 0,0 0,0-1,0 0,0 1,-1-2,1 1,-1 0,4-5,-1 4,11-9,-1-1,0-1,0-1,-2 0,0-1,-1-1,8-13,50-56,-72 87,0-1,1 1,-1-1,1 1,-1 0,0-1,1 1,-1 0,1-1,-1 1,1 0,0 0,-1 0,1 0,-1-1,1 1,-1 0,1 0,-1 0,1 0,0 0,-1 0,1 0,-1 0,1 1,-1-1,1 0,-1 0,1 0,0 1,-1-1,1 0,-1 1,0-1,1 0,-1 1,1-1,-1 0,1 1,-1-1,0 1,1-1,-1 1,0-1,0 1,1-1,-1 1,0-1,0 1,0-1,0 1,1-1,-1 1,0 0,0-1,0 1,0-1,0 1,-1-1,1 1,0 0,0-1,0 1,0-1,-1 1,1-1,0 1,1 52,-1-47,20 103,-19-106,1 1,-1-1,1 1,0-1,0 0,1 0,-1 1,0-1,1-1,0 1,0 0,-1-1,2 1,-1-1,0 0,0 0,1 0,-1-1,1 1,-1-1,1 0,0 0,0 0,-1 0,1-1,0 1,1-1,12-2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3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1890 333,'22'-18,"14"-11,-1-1,-2-2,0-1,-3-2,-1-1,16-25,-18 3,-30 147,-2 36,6 0,10 68,-4-135,-2 0,-3 1,-3-1,-2 1,-3-1,-2 0,-3-1,-2 0,-19 48,27-92,0 0,-1 0,-1-1,0 0,-1 0,0 0,0-1,-1-1,-1 1,0-1,0-1,-1 0,0-1,-1 0,0 0,-8 3,16-10,0 1,0-1,0-1,0 1,0 0,0-1,0 0,0 0,0 0,-1-1,1 1,0-1,0 0,0 0,1 0,-1-1,0 1,0-1,1 0,-1 0,1 0,-1-1,1 1,0-1,0 0,0 0,0 0,1 0,-1 0,1 0,-1-2,-3-4,0-1,1 0,0-1,0 1,1-1,0 0,1 0,1 0,-1-1,1-7,1-1,1 0,0 0,2 0,0 0,1 0,2 0,0 1,0 0,2 0,1 0,0 1,1 0,1 0,0 1,2 1,0 0,0 0,2 1,3-2,-6 4,1 0,0 1,1 1,0 0,1 1,0 0,1 1,0 1,1 0,-1 1,1 1,1 0,-1 1,1 1,0 1,7-1,1 3</inkml:trace>
  <inkml:trace contextRef="#ctx0" brushRef="#br0" timeOffset="620.172">2681 558,'-57'22,"1"3,2 2,0 2,-27 22,72-46,0 0,1 1,0 0,1 0,-1 1,1 0,0 0,1 0,0 1,0 0,0 1,1-1,1 1,-1 0,1 0,1 0,0 1,0-1,0 6,3-12,1 0,-1 0,1-1,0 1,0 0,0-1,1 1,-1 0,0-1,1 0,0 1,0-1,-1 0,1 0,1 0,-1 0,0 0,0 0,1-1,-1 1,1-1,-1 0,1 1,0-1,-1 0,1-1,0 1,0 0,0-1,-1 0,1 1,0-1,0 0,0-1,99-14,-75 1,-2-1,0-1,0-1,-2-2,0 0,17-19,28-22,-67 60,0 1,0-1,0 1,0 0,0-1,-1 1,1 0,0 0,-1-1,1 1,-1 0,1 0,-1 0,1 0,-1 0,1 0,-1 0,0 0,0 0,1 0,-1 0,0 0,0 0,0 0,0 0,0 0,0 0,-1 0,1 0,0 0,0 0,-1 0,1 0,-1 0,1 0,-1 0,1 0,-1 0,1 0,-1 0,0-1,-1 8,1-5,0 1,0 0,0 0,0 0,0 0,1 1,0-1,0 0,0 0,1 0,-1 0,1 0,0 0,0 0,0 0,1 0,-1 0,1-1,0 1,0 0,0-1,1 0,-1 1,1-1,0 0,0 0,0-1,0 1,0 0,0-1,1 0,0 0,-1 0,1 0,0-1,0 1,0-1,0 0,0 0,0-1,0 1,0-1,0 0,0 0,3 0,10-6,0 0,-1-2,0 0,0 0,-1-2,0 0,-1 0,0-2,0 1,3-6,3-4,0-2,-1 0,-1-1,-1-1,-1 0,-1-1,-2-1,-1 0,-1-1,-1 0,0-4,-10 30,0 0,1 0,-1-1,0 1,0 0,-1 0,1 0,0 0,-1 0,1 0,-1 0,0 0,1 0,-1 0,0 0,0 1,0-1,-1 0,1 0,0 1,-1-1,1 1,-1-1,1 1,-1 0,0 0,1-1,-1 1,0 0,0 1,0-1,0 0,0 0,0 1,0-1,0 1,0 0,0 0,0 0,0 0,-1 0,1 0,0 0,0 0,0 1,0-1,0 1,0 0,0 0,0 0,0 0,1 0,-1 0,0 0,1 0,-1 1,0-1,1 0,-1 1,0 1,-9 5,0 0,1 0,0 1,0 0,1 1,0 0,0 1,1 0,1 0,0 1,1 0,-1 2,5-9,0 0,1 0,0 0,0 1,0-1,0 0,1 0,0 1,0-1,1 0,-1 1,1-1,0 0,0 0,1 0,0 0,0 0,0 0,0 0,1-1,0 1,0-1,1 2,93 87,-51-55,-41-33,1-1,0 1,-1 0,0 0,0 0,-1 1,1-1,-1 1,0 0,-1 1,1-1,-1 1,-1-1,1 1,-1 0,0 0,-1 0,0 0,0 0,0 1,-1-1,0 0,0 0,-1 0,0 1,0-1,-1 0,0 0,-8 15,-1-4</inkml:trace>
  <inkml:trace contextRef="#ctx0" brushRef="#br0" timeOffset="-1061.643">0 784,'11'2,"22"6,1-2,0-1,0-1,0-2,1-2,-1-1,2-1,-14-6,0 0,0-1,-1-2,0 0,-1-1,0-1,-1-1,0 0,-2-2,1 0,11-16,-24 28,33-37,-2-1,-2-1,24-41,-28 39,1 1,3 2,1 1,6-2,-40 41,0 0,0 1,0-1,0 0,0 0,0 1,1-1,-1 1,1-1,-1 1,1-1,-1 1,1 0,0 0,0 0,-1 0,1 0,0 0,0 0,0 1,0-1,0 1,0-1,0 1,0 0,0 0,0 0,0 0,1 0,-1 0,0 1,0-1,0 1,0-1,0 1,-1 0,1 0,0 0,0 0,0 0,-1 0,1 0,0 1,0 0,2 15,-2-1,1 1,-2 0,0 0,-2 0,1 0,-2 0,0 0,-1 0,-4 9,0 14,-2 0,-2-1,-1 0,-2-1,-2 0,-1-1,-2-1,-13 18,20-39,-1-1,0 0,-1 0,-1-2,0 0,0 0,-2-1,1-1,-1-1,0-1,-1 0,0-1,0-1,-1 0,0-2,0 0,0-1,0-1,0-1,0 0,-15-3,7-2,7-3</inkml:trace>
  <inkml:trace contextRef="#ctx0" brushRef="#br0" timeOffset="-678.576">1298 643,'-19'9,"0"0,0 1,1 1,0 1,1 0,0 2,1 0,1 0,0 1,1 1,0 1,-4 9,16-24,1 1,-1 0,1 0,0-1,0 1,0 0,0 0,1 0,-1 0,1 0,0 1,-1-1,1 0,1 0,-1 0,0 0,1 0,0 0,0 0,0 0,0 0,0 0,0-1,1 1,-1 0,1-1,0 1,0-1,0 1,0-1,0 0,0 0,1 0,-1 0,1 0,-1-1,1 1,0-1,0 1,0-1,0 0,0 0,0-1,0 1,0-1,0 1,0-1,0 0,0 0,0 0,0 0,1-1,8 1,0-1,0 0,0-1,0 0,0-1,0 0,-1-1,1 0,-1-1,0 0,0-1,-1 0,0 0,0-1,0-1,-1 0,0 0,0-1,-1 0,-1 0,1-1,2-6,-7 13,-1-1,0 0,0 0,0 1,-1-1,0 0,1 0,-1-1,-1 1,1 0,-1 0,1 0,-1-1,0 1,-1 0,1 0,-1 0,1 0,-1-1,-1 1,1 0,-1 0,1 1,-1-1,0 0,0 0,-1 1,1 0,-1-1,0 1,0 0,0 0,0 0,0 1,-1-1,1 1,-1 0,1 0,-1 0,0 0,0 1,0-1,-4 0,-16-5</inkml:trace>
  <inkml:trace contextRef="#ctx0" brushRef="#br0" timeOffset="80826.473">508 2166,'-7'-4,"0"1,0-1,0 1,-1 0,1 1,-1-1,1 1,-1 1,0 0,0 0,0 0,0 1,0 1,0-1,1 1,-1 0,-1 1,-5 2,-1 1,1 1,0 0,1 1,0 0,0 1,0 1,1 0,1 1,-1 0,1 0,1 1,0 1,1 0,0 0,1 1,0 0,1 0,0 1,1-1,1 2,0-1,1 1,1-1,0 3,1-12,0 1,1-1,0 1,1 0,-1-1,1 1,0 0,0 0,1-1,0 1,0 0,0-1,1 1,0-1,0 1,0-1,0 0,1 0,0 0,0 0,0-1,1 1,0-1,0 1,0-1,0-1,0 1,1-1,0 1,0-1,0 0,0-1,0 1,0-1,1 0,-1-1,1 1,-1-1,1 0,0-1,0 1,-1-1,2 0,7-4,0 0,-1-1,1 0,-1-1,0-1,-1 0,0 0,0-2,0 1,-1-2,-1 1,1-1,-1-1,-1 0,0 0,0-3,-4 9,24-27,-2-1,-1-2,-1 0,-2-2,-1-1,3-11,-25 48,2-2,-1 0,0 0,1 0,-1 0,0 0,0 0,-1 0,1 0,-1-1,1 1,-1 0,0 0,0-1,0 1,-1 0,1 0,-1-1,0 0,-1 4,0 0,0 0,0 0,0 0,0 0,0 1,0-1,0 1,0 0,0-1,0 1,0 0,1 0,-1 0,0 0,1 0,-1 1,1-1,-1 1,1-1,-1 1,1-1,0 1,0-1,0 1,0 0,0 0,0 0,1 0,-2 1,-3 9,1 0,0 0,0 1,1-1,1 1,0 0,1 0,0 0,1-1,0 1,1 0,0 0,1 0,1-1,0 1,1-1,0 0,1 0,0 0,1 0,0-1,1 0,0 0,1-1,0 0,1 0,3 3,-9-11,0 1,0 0,0-1,0 1,0-1,1 0,-1 0,1-1,-1 1,1-1,0 1,0-1,0 0,-1 0,1-1,0 1,0-1,0 0,0 0,0 0,0-1,0 1,0-1,0 0,-1 0,1 0,0-1,-1 1,1-1,-1 0,1 0,-1 0,0-1,0 1,2-2,95-106,-61 49,-2-2,-4-1,-2-1,-3-2,13-52,-31 89,-2 0,-2 0,0-1,-2 1,-2-1,0 0,-3-17,-24-22,25 69,-1-1,0 1,0 0,1 0,-1 0,0 0,0 0,0 0,0 0,0 1,-1-1,1 0,0 1,0-1,-1 0,1 1,0-1,0 1,-1 0,1-1,0 1,-1 0,1 0,-1 0,1 0,0 0,-1 0,1 1,0-1,-1 0,1 1,0-1,-1 0,1 1,0 0,0-1,0 1,-1 0,1 0,0-1,0 1,0 0,0 0,0 0,0 0,1 1,-1-1,0 0,1 0,-1 0,0 1,-8 13,1 1,1 0,0 0,1 1,0-1,2 1,0 1,1-1,-1 16,-4 13,-34 272,38-293,1 0,1 0,1 0,2 0,0 0,2 0,0-1,2 1,0-1,2 0,1 0,9 20,-14-39,0 0,0 0,1 0,-1 0,1-1,0 1,0-1,0 0,1 0,0-1,-1 1,1-1,1 0,-1 0,0-1,1 1,-1-1,1-1,0 1,-1-1,1 0,0 0,0 0,0-1,0 0,0 0,0-1,-1 1,1-1,0-1,0 1,-1-1,6-2,8-3,-1-1,0-1,0 0,-1-2,0 0,-1 0,-1-2,1 0,-2-1,0 0,-1-1,0-1,-1 0,7-14,-7 11,-1-1,-1 0,-1-1,-1 0,-1-1,-1 1,0-5,-5 20,1 0,-2 0,1-1,-1 1,0 0,0-1,-1 1,0 0,0-1,0 1,-1 0,0 0,0 0,-1 0,1 1,-1-1,0 0,-1 1,0 0,1 0,-2 0,1 0,0 1,-1 0,0 0,0 0,-1 0,-4 0,1 1,-1 0,0 0,0 1,0 1,0 0,0 0,-1 1,1 0,0 1,0 0,0 1,0 0,0 0,0 1,0 0,1 1,-1 0,1 1,0-1,0 2,1-1,0 1,0 1,0 0,1 0,-6 6,-7 6</inkml:trace>
  <inkml:trace contextRef="#ctx0" brushRef="#br0" timeOffset="82163.726">1552 2166,'-10'16,"0"1,1-1,0 1,2 1,0 0,1 0,0 0,2 0,0 1,1 0,1 0,1 16,1-31,0 1,0-1,1 0,0 0,0 1,0-1,0 0,1 0,-1 0,1 0,0 0,0-1,1 1,-1-1,1 1,0-1,0 0,0 0,0 0,0 0,1-1,-1 1,1-1,0 0,0 0,-1 0,1 0,1-1,-1 0,0 0,0 0,0 0,1 0,-1-1,0 0,1 0,-1 0,0-1,0 1,1-1,-1 0,3-1,9-5,1 0,-1-1,-1 0,1-2,-1 0,-1 0,0-1,-1-1,0-1,0 1,-2-2,1 0,-2 0,0-1,-1-1,0 1,-1-1,-1-1,-3 10,-1 1,1-1,-2 0,1 0,-1 0,0 0,-1 0,1 0,-1-1,-1 1,0-1,0 1,0 0,-1-1,0 1,0 0,-1 0,0 0,0 0,0 0,-1 0,0 0,-1 1,0-1,0 1,0 0,0 0,-1 1,0-1,0 1,-1 0,1 0,-1 1,0 0,-3-1,3 2,-1 0,0 1,0 0,0 1,-1-1,1 1,0 1,0 0,-1 0,1 0,0 1,-1-1,1 2,0-1,0 1,0 0,0 1,0 0,1 0,-1 0,1 1,0 0,0 0,0 0,1 1,-1 0,1 0,0 1,0-1,1 1,0 0,0 0,0 1,1-1,0 1,0-1,1 1,-1 0,1 0,1 0,0 1,0-1,0 0,1 0,0 1,0-1,1 3,-1-7,0 0,1 0,-1-1,1 1,0-1,-1 1,1-1,0 1,0-1,1 1,-1-1,0 0,1 1,0-1,-1 0,1 0,0 0,0 0,0-1,0 1,0 0,1-1,-1 0,0 1,1-1,-1 0,1 0,-1 0,1-1,-1 1,4 0,89 1,-74-3,-4-1,0-1,0 0,0-2,-1 0,1 0,-1-2,0 0,-1-1,0-1,0 0,13-11,7-19,-62 95,24-44,0-1,1 0,0 1,1 0,1-1,0 1,0 0,1 0,1 5,-1-13,0 0,-1 0,1-1,1 1,-1 0,0-1,1 1,0-1,0 1,0-1,0 0,1 0,-1 0,1 0,0 0,-1-1,1 1,1-1,-1 0,0 1,0-2,1 1,-1 0,1-1,0 1,-1-1,1 0,0 0,0-1,1 1,5-1,0 0,-1-1,1 0,0 0,0-1,-1 0,0-1,1 0,-1-1,0 1,0-2,-1 1,1-1,-1-1,0 0,-1 0,8-7,110-130,-115 129,-1 1,-1 0,-8 19,-3-1,1 0,0 1,0-1,0 0,0 1,1-1,0 1,0 0,0-1,1 1,0 0,0-1,1 1,-1 0,1-1,0 1,1-1,-1 1,1-1,0 1,1-1,-1 0,1 0,0 0,0-1,1 1,-1-1,1 1,0-1,0 0,0-1,1 1,-1-1,1 0,0 0,0 0,0 0,3 0,4-2,-1-1,1 0,0 0,0-1,-1-1,1 0,-1-1,0 0,1 0,-1-2,-1 1,1-1,5-4,-7 5,10-6,-1-1,0-1,-1 0,0-2,-1 0,-1 0,0-2,-1 0,-1 0,0-1,-1-1,6-14,-1-8,-2-1,-2-1,-2 0,-2-1,-1 0,-3-1,-1 1,-3-1,-1 0,-5-31,5 25,-5 4,5 46,0-1,0 0,0 0,0 1,0-1,0 0,0 1,0-1,0 0,0 0,-1 1,1-1,0 0,0 1,-1-1,1 0,0 1,-1-1,1 1,-1-1,1 1,-1-1,1 1,-1-1,1 1,-1-1,1 1,-1-1,0 1,1 0,-1-1,0 1,1 0,-1 0,0 0,1-1,-1 1,0 0,1 0,-1 0,0 0,0 0,1 0,-1 0,0 1,1-1,-1 0,0 0,1 0,-1 1,0-1,1 0,-1 1,0-1,1 1,-1-1,1 0,-1 1,0 0,-5 7,0 1,1 0,0 0,0 1,1-1,0 1,0 0,1 0,1 1,0-1,0 1,1-1,0 1,1 3,-1 376,29-132,-10-182,-9-76,-7-11</inkml:trace>
  <inkml:trace contextRef="#ctx0" brushRef="#br0" timeOffset="82358.278">2512 1828,'63'10,"29"-2,9-3,-7-1,-11-2,-14-6,-10-2,-9-5,-10-1,-5 2,-10 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535 453,'-1'-4,"-1"1,1-1,-1 1,0 0,-1 0,1 0,0 0,-1 0,0 1,1-1,-1 1,0-1,0 1,-1 0,1 0,0 1,-1-1,1 1,-1-1,1 1,-1 0,0 1,1-1,-1 1,0-1,0 1,0 0,-24 0,0 0,0 2,0 1,1 2,-1 0,1 2,0 1,1 1,-12 6,-23 21,59-34,1-1,0 0,0 0,0 0,0 1,1-1,-1 1,0-1,1 0,-1 1,0-1,1 1,0 0,-1-1,1 1,0-1,0 1,0 0,0-1,0 1,0-1,0 1,1-1,-1 1,1 0,-1-1,1 1,-1-1,1 0,0 1,0-1,0 1,-1-1,1 0,1 0,-1 0,0 1,0-1,0 0,1 0,-1-1,1 2,159 62,-160-63,0 0,1-1,-1 1,0 0,0 0,0 0,0 0,0 0,0 0,0 0,0 1,0-1,0 0,0 0,-1 1,1-1,-1 0,1 1,-1-1,1 1,-1-1,0 1,0-1,1 1,-1-1,0 0,0 1,-1-1,1 1,0-1,0 1,-1-1,1 1,-1-1,1 0,-1 1,0-1,1 0,-1 1,0-1,0 0,0 0,-1 1,-50 41,-130 84,179-125,1-1,-1 1,0 0,1 0,-1 0,1 0,0 0,-1 0,1 0,0 1,0 0,1-1,-1 1,1 0,-1-1,1 1,0 0,0 0,0 0,0 0,0 0,1 1,0-1,-1 0,1 0,0 0,1 0,-1 0,0 1,1-1,0 0,0 0,0 0,0 0,0 0,0-1,1 1,0 0,-1-1,1 1,0 0,2 1,10 3,1-1,-1 0,1-1,0-1,0 0,1-1,-1-1,1 0,-1-1,1-1,-1 0,1-2,12-1,-24 2,0 0,0 0,-1 0,1 0,0-1,-1 1,1-1,-1 0,0 0,1-1,-1 1,0 0,0-1,-1 0,1 0,0 0,-1 0,0 0,0 0,0-1,0 1,1-4,7-14</inkml:trace>
  <inkml:trace contextRef="#ctx0" brushRef="#br0" timeOffset="403.005">395 0,'-17'25,"2"1,1 0,2 1,0 0,2 1,-4 16,-35 204,32-119,-6 0,-5-2,-6-1,-32 72,-1 27,54-168,9-33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31 138,'-1'313,"-28"-90,29-209,0-10,1-41,-1 17,18-201,-11 187,0 1,3 1,0 0,2 0,2 1,0 0,2 1,2 1,0 1,15-16,-29 39,0 0,1 0,0 1,-1-1,2 1,-1 1,0-1,1 1,-1 0,1 0,0 0,0 1,0 0,1 0,-1 1,0-1,1 2,-1-1,1 0,-1 1,1 1,-1-1,1 1,-1 0,0 0,1 1,-1 0,0 0,0 0,0 1,0 0,-1 0,1 0,-1 1,0 0,0 0,0 0,0 1,-1-1,1 1,1 3,27 72,-29-59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21,'369'0,"-231"-20,-122 23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31,'24'-5,"23"-2,7 1,0 1,-5 1,-5 2,-6 1,-4 0,-4 1,-6 1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0,-1-5,-7-1,-6 0,-7 1,-5 2,-8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3 282,'27'325,"-42"-230,15-95,-1 0,1 0,-1 0,1 0,-1 0,1 0,-1 0,1 0,0 0,-1 0,1 0,-1 0,1 0,-1 0,1 0,-1 0,1-1,-1 1,1 0,0 0,-1-1,1 1,-1 0,1 0,0-1,-1 1,1 0,0-1,-1 1,1-1,0 1,0 0,-1-1,1 1,0-1,0 1,0-1,0 1,-1-1,1 1,0 0,0-1,0 1,0-1,0 1,0-1,0 1,0-1,1 1,-1-1,0 1,0-1,0 1,0-1,1 1,-1 0,0-1,0 1,1-1,-1 1,0 0,1-1,-1-36,1-1,3 1,1-1,1 1,3 1,0 0,3 0,3-6,7-28,-16 50,2-1,0 1,0 1,2-1,1 2,0-1,1 1,1 1,1 0,0 1,1 1,6-5,-18 17,-1 0,1 0,0 0,0 1,0-1,1 1,-1 0,0 0,1 0,-1 0,1 0,0 1,0 0,0 0,-1 0,1 0,0 0,0 1,0 0,0 0,0 0,0 0,0 0,0 1,0 0,0 0,0 0,0 0,-1 1,1-1,0 1,-1 0,1 0,-1 0,0 1,0-1,0 1,0 0,0 0,0 0,-1 0,0 0,1 0,-1 1,0 1,1 6,-1 1,0 0,-1 0,0 0,-1 0,0 0,-1 0,0-1,-1 1,-1 0,0 0,-2 5,-5 25,6-17</inkml:trace>
  <inkml:trace contextRef="#ctx0" brushRef="#br0" timeOffset="751.751">596 395,'-8'2,"1"0,-1 1,1 0,0 0,0 1,0 0,1 0,-1 1,1 0,0 0,0 0,1 1,-1 0,1 0,1 0,-1 0,1 2,-5 1,1 1,1 0,0 0,0 1,1 0,0 0,1 1,0-1,1 1,0 0,1 0,1 1,-1-1,2 1,0-1,1 1,0-1,0 1,2-1,-1 1,2-1,3 12,-4-20,1 0,0-1,0 1,0-1,1 1,-1-1,1 0,0 0,0-1,0 1,0-1,0 0,0 0,1 0,-1 0,1-1,-1 0,1 0,-1 0,1-1,0 1,0-1,-1 0,1 0,0-1,-1 0,1 1,0-1,-1-1,1 1,-1-1,0 0,1 0,-1 0,0 0,0-1,0 0,-1 0,1 0,-1 0,1 0,-1-1,0 0,0 1,-1-1,1 0,-1 0,0-1,0 1,2-5,11-82,-14 88,-1 0,0 0,0-1,0 1,0 0,-1 0,1 0,-1 0,0 0,0 0,0 0,0 0,-1 0,1 0,-1 0,1 1,-1-1,0 1,0-1,0 1,-1 0,1 0,-1 0,1 0,-1 0,-2-1,-18 3,30 11,3-7,1-2,-1 0,1 0,0-1,0 0,0-1,-1 0,1-1,0 0,0-1,-1 0,8-2,2-3</inkml:trace>
  <inkml:trace contextRef="#ctx0" brushRef="#br0" timeOffset="1088.351">1019 395,'-33'69,"-2"-1,-4-1,-3-2,-2-2,-7 3,-55 64,96-115</inkml:trace>
  <inkml:trace contextRef="#ctx0" brushRef="#br0" timeOffset="1668.86">1076 676,'-97'327,"69"-271,12-92,18 24,1 1,-1 0,2 0,0 0,0 0,1 1,0-1,1 1,0 1,0-1,1 1,1 0,-1 0,1 1,13-18,136-135,-154 156,1 1,0 0,0 0,1 0,-1 1,1-1,0 1,0 0,0 0,0 1,0 0,1-1,-1 2,1-1,-1 1,1 0,0 0,-1 0,1 1,0 0,0 0,-1 0,1 1,0 0,-1 0,1 0,0 1,-1 0,1 1,-1 0,0 1,0 0,-1 0,1 0,-1 0,0 1,0 0,0-1,-1 1,0 1,0-1,0 0,0 1,-1 0,0-1,0 1,0 0,-1 0,0 0,0 0,-1 0,0 0,0 1,0-1,-1 3,-3-5,0 0,0-1,0 1,0-1,-1 0,1 0,-1 0,0-1,0 0,0 0,0 0,0 0,0-1,-1 0,1 0,0 0,-1-1,1 0,-1 0,1 0,-1 0,1-1,0 0,-1 0,1-1,0 0,0 1,0-2,-4-1,-39-24,27 11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2 861,'0'1,"0"0,-1 0,1 0,0 0,0-1,-1 1,1 0,0 0,0 0,0 0,0 0,0 0,0 0,0-1,1 1,-1 0,0 0,0 0,1 0,-1 0,0-1,1 1,-1 0,1 0,-1-1,1 1,0 0,-1-1,1 1,0 0,-1-1,1 1,0-1,-1 1,1-1,0 1,0-1,0 1,7 5,-1-1,1 1,0-1,0 0,0-1,1 0,0 0,0-1,0 0,0 0,0-1,0 0,1-1,-1 0,1-1,-1 0,1 0,-1-1,1 0,-1-1,0 0,0 0,1-1,-1 0,-1-1,8-3,19-11,-1-1,0-2,-2-1,-1-1,27-27,20-25,-3-3,-3-3,-5-3,53-86,-89 123,-3-1,-2-2,-2 0,10-34,-34 84,0 0,0 1,0-1,1 0,-1 0,0 0,0 1,0-1,0 0,0 0,1 0,-1 0,0 0,0 1,0-1,1 0,-1 0,0 0,0 0,1 0,-1 0,0 0,0 0,1 0,-1 0,0 0,0 0,0 0,1 0,-1 0,0 0,0 0,1 0,-1 0,0 0,0-1,0 1,1 0,-1 0,0 0,0 0,0 0,1-1,2 43,-2-17,22 289,-10-197,-7-95,-2 0,-1 0,-1 1,-1-1,0 1,-2-1,-1 1,0-1,-2 1,-1-1,0 0,-2-1,-7 17,10-31,-1 0,0-1,0 0,-1 0,0 0,0-1,0 0,-1 0,1-1,-1 1,0-1,0-1,-1 0,1 0,-1 0,0-1,0 0,1 0,-5 0,-160 7,143-10,6 2,-1 0,0-2,0-1,1-1,-1-1,1-1,0-1,0-1,1-1,-19-10,23 6</inkml:trace>
  <inkml:trace contextRef="#ctx0" brushRef="#br0" timeOffset="412.424">1639 551,'-25'14,"1"2,1 0,1 2,0 0,1 1,1 1,1 2,1-1,-10 17,25-35,0 0,0 1,1-1,-1 1,1 0,0 0,0 0,0 0,1 0,-1 0,1 0,0 1,0-1,1 0,-1 1,1-1,0 1,0-1,1 0,-1 1,1-1,0 0,0 1,0-1,1 0,-1 0,1 0,0 0,0 0,0 0,1-1,0 1,-1-1,1 1,0-1,1 0,-1 0,4 2,1-2,0 0,1 0,0 0,0-1,0-1,-1 1,1-1,1-1,-1 0,0 0,0-1,0 0,0 0,-1-1,1-1,0 1,-1-1,1-1,-1 1,0-1,0-1,0 0,-1 0,0 0,0-1,0 0,0 0,-1-1,0 0,-1 0,1 0,-1-1,-1 0,0 0,0 0,0 0,1-7,-1 5,-1 0,-1 0,1 0,-2 0,1 0,-1 0,-1 0,0-1,-1 1,1 0,-2 0,0 0,0 0,-1 0,0 0,0 0,-1 1,-1 0,1 0,-2 0,1 0,-1 1,-3-4,-31-8,20 16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0,'-20'29,"-19"19,-5 6,2-6,7-6,5-11,7-5,4-8,4-1,5-4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310 645,'-6'-4,"0"1,1 0,-2 1,1-1,0 1,0 1,-1-1,1 1,-1 0,1 0,-1 1,1 0,-1 0,1 0,-1 1,1 0,-1 1,1-1,-1 1,1 0,0 1,0-1,0 1,0 1,1-1,-1 1,1 0,0 0,0 0,-4 5,-6 10,1 0,0 1,1 1,2 0,0 1,1 0,1 1,-2 11,8-24,1 0,0 0,0 1,1-1,1 0,0 1,0-1,1 0,1 1,1 4,-3-11,1 0,1 0,-1 0,0 0,1-1,0 1,0 0,0-1,0 0,1 1,-1-1,1 0,0 0,0 0,0-1,0 1,0-1,1 1,-1-1,1 0,-1-1,1 1,0-1,0 1,0-1,0 0,0 0,0-1,8-1,-1 0,1-2,-1 1,0-1,0-1,0 0,-1 0,1-1,-1-1,0 1,0-2,6-5,-12 10,33-27,-2-2,-1-1,-2-1,-1-2,-2-1,-1-2,-2 0,-2-2,-2-1,0-1,-11 21,3 1,-1 0,0-2,-2 1,-1-1,0-1,-2 0,-1 0,0-1,-2 0,-1 0,-1 0,-1 0,0-1,-2 1,-2 0,0-1,-1 1,-1 0,-4-11,4 26,-1 1,0 0,0 0,0 0,-1 1,0-1,-1 1,0 1,0-1,0 1,-1 1,0-1,0 1,-2-1,7 5,0-1,0 1,-1-1,1 1,0 0,-1 0,1 0,-1 1,1-1,-1 1,1 0,-1 0,1 0,-1 0,1 0,-1 1,1 0,0 0,-1 0,1 0,0 0,-1 1,1-1,0 1,0 0,0 0,1 0,-1 0,0 1,1-1,-1 1,1-1,0 1,0 0,0 0,0 0,1 0,-1 0,1 1,-5 11,1 1,1 0,0 0,2 1,0-1,0 1,2-1,0 1,1 0,2 12,3 2,1-1,2 0,1 0,1-1,1 0,2-1,1-1,1 0,2-1,19 23,9 19,38 68,-84-134,1 0,0 0,-1 0,1 0,0-1,0 1,1 0,-1 0,0-1,0 1,1-1,-1 1,1-1,-1 1,1-1,0 0,0 0,-1 0,1 0,0 0,0 0,0 0,0-1,0 1,0-1,0 1,0-1,0 0,0 0,0 0,1 0,-1 0,0 0,0-1,11-5</inkml:trace>
  <inkml:trace contextRef="#ctx0" brushRef="#br0" timeOffset="281.802">1128 504,'-16'31,"0"1,3 0,0 1,2 0,2 1,1 0,-1 18,8-48,0 0,0 1,1-1,0 0,0 0,0 1,0-1,0 0,1 1,0-1,0 0,0 0,1 0,-1 0,1 0,0 0,0 0,0-1,1 1,-1-1,1 1,0-1,0 0,0 0,0 0,0 0,1-1,0 0,-1 1,1-1,0 0,0-1,4 2,4-2,-1 0,1-1,0-1,0 0,0-1,0 0,-1 0,1-1,-1-1,0 0,0-1,0 0,-1 0,1-1,-1-1,-1 1,1-2,-1 1,-1-1,1-1,-1 0,-1 0,1 0,-2-1,2-3,-2 7,-1-1,-1 0,1-1,-1 1,-1-1,1 0,-1 0,-1 0,1 0,-1 0,-1 0,0-1,0 1,0-1,-1 1,0-1,-1 1,0-1,0 1,-1 0,0-1,-1 1,0 0,0 0,0 1,-1-1,0 1,-1-1,1 1,-2 1,1-1,-1 0,-6 0,1 1,-1 0,1 1,-1 1,-1 0,1 0,-1 1,1 1,-1 0,0 1,0 0,0 1,0 0,0 1,-9 2,4-2,-7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4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1864 0,'23'80,"-4"0,-2 1,-5 1,-3 1,-3-1,-6 65,-1-94,-1-24,1 0,1-1,2 1,1 0,5 17,-9-45,1 0,0 0,0 0,0 0,0 0,1 0,-1 0,0 0,0 0,1 0,-1 0,0 0,1 0,-1 0,1 0,-1 0,1-1,-1 1,1 0,0 0,-1 0,1-1,0 1,0 0,0-1,0 1,-1-1,1 1,0-1,0 1,0-1,0 0,0 1,0-1,0 0,0 0,0 0,0 0,0 0,0 0,0 0,0 0,0 0,0 0,0-1,0 1,0 0,0-1,0 1,0-1,1 1,39-42,-36 35,184-197,-187 200,1 1,-1-1,1 1,0 0,-1 0,1 0,1 0,-1 1,0-1,1 1,-1 0,1 0,-1 0,1 0,0 1,0-1,0 1,0 0,0 0,0 1,0-1,1 1,-1 0,0 0,0 0,0 1,0-1,0 1,0 0,0 0,0 1,0-1,0 1,0 0,-1 0,1 0,-1 0,2 1,0 7,-1-1,0 0,0 1,-1 0,0 0,-1 0,0 0,0 0,-1 1,-1-1,0 0,0 1,-2 7,4 50,1-56,3-6</inkml:trace>
  <inkml:trace contextRef="#ctx0" brushRef="#br0" timeOffset="582.702">2879 593,'-36'19,"1"1,1 2,0 2,2 1,1 1,-4 6,-1 30,36-60,-1-1,1 1,0 0,0-1,0 1,0 0,0 0,0-1,0 1,1 0,-1-1,1 1,-1-1,1 1,-1 0,1-1,0 1,0-1,0 0,0 1,0-1,0 0,0 1,1-1,-1 0,0 0,1 0,-1 0,0 0,1 0,-1-1,1 1,0 0,-1-1,1 1,0-1,-1 0,1 1,0-1,0 0,9-1,0 0,-1 0,1-1,0 0,0-1,-1-1,0 1,0-2,0 1,0-2,0 1,-1-1,0 0,-1-1,1 0,5-7,-8 10,18-17,49-26,-70 48,0 0,-1 0,1 0,0 0,0 1,0-1,-1 1,1 0,-1 0,0 0,1 0,-1 0,0 0,0 0,0 1,0-1,-1 1,1 0,-1-1,1 1,-1 0,0 0,0 0,0 0,-1 0,1 0,-1 0,1 0,-1 2,5 13,36 54,-40-70,1 0,-1-1,1 1,-1-1,1 0,0 1,0-1,-1 0,1 0,0 0,0 0,0 0,0 0,0-1,0 1,1-1,-1 1,0-1,0 0,0 0,0 0,0 0,1 0,-1 0,0-1,0 1,0-1,0 1,0-1,0 0,0 0,0 0,0 0,0 0,0 0,0-1,8-8,0 0,0-1,-1 0,0-1,-1 1,-1-2,0 1,0-1,-1 0,-1 0,0-3,29-54,-24 52,-2 2</inkml:trace>
  <inkml:trace contextRef="#ctx0" brushRef="#br0" timeOffset="1497.717">3246 677,'0'0,"1"1,-1-1,0 0,1 0,-1 0,0 0,0 0,1 0,-1 0,0 0,1 0,-1 0,0 0,1 0,-1-1,0 1,1 0,-1 0,0 0,0 0,1 0,-1-1,0 1,0 0,1 0,-1-1,0 1,108 128,-108-127,0 0,1 0,0 0,-1 0,1 0,-1 0,1 0,0 0,0 0,0-1,-1 1,1 0,0 0,0-1,0 1,0-1,0 1,0-1,0 1,1-1,-1 1,0-1,0 0,0 0,0 0,0 0,1 0,-1 0,0 0,0 0,0 0,0 0,0 0,1-1,-1 1,0-1,0 1,0 0,0-1,0 0,0 1,1-2,21-44,-6-17,34-74,-39 120</inkml:trace>
  <inkml:trace contextRef="#ctx0" brushRef="#br0" timeOffset="-1488.72">197 593,'-21'107,"18"-94,0 0,1 0,1 1,0-1,1 1,1-1,0 1,0-1,2 0,-1 1,2-1,0 0,0-1,2 2,-4-11,0-1,0 1,0-1,1 1,-1-1,1 0,0 0,-1 0,1-1,0 1,0-1,0 1,0-1,1 0,-1 0,0 0,0-1,1 1,-1-1,0 0,1 0,-1 0,0 0,1 0,-1-1,0 0,1 1,-1-1,0 0,0-1,0 1,0-1,0 1,1-2,93-70,5-84,-101 156,-1 1,1-1,-1 0,1 1,-1-1,1 0,0 1,-1-1,1 1,0-1,-1 1,1 0,0-1,0 1,0-1,-1 1,1 0,0 0,0 0,0-1,0 1,-1 0,1 0,0 0,0 0,0 0,0 1,0-1,-1 0,1 0,0 1,0-1,0 0,-1 1,1-1,0 0,0 1,-1-1,1 1,0 0,-1-1,1 1,-1-1,1 1,0 0,-1 0,0-1,1 1,-1 0,1 0,-1 0,24 49,-20-37,-3-7,1-1,0 1,-1 0,2-1,-1 1,1-1,-1 0,1 0,1 0,-1 0,1 0,0-1,0 1,0-1,1 0,-1-1,1 1,0-1,0 0,0 0,1 0,-1-1,1 1,-1-2,1 1,0 0,-1-1,1 0,0-1,0 1,0-1,0 0,0-1,0 1,0-1,0 0,3-2,6-7,0-1,-1 0,0-2,-1 1,-1-2,0 0,0 0,-2-1,0 0,0-1,-2 0,0-1,-1 0,0 0,-1 0,-1-1,0-6,12-78,-17 90</inkml:trace>
  <inkml:trace contextRef="#ctx0" brushRef="#br0" timeOffset="-1015.211">1186 734,'11'-2,"0"-1,0 0,-1-1,0 0,1-1,-1 1,-1-2,1 0,-1 0,0-1,-1 0,1 0,-1-1,-1 0,1 0,-1-1,-1 0,0 0,0-1,-1 0,0 0,-1 0,1-2,-4 10,-1-1,1 0,0 0,-1 1,0-1,0 0,0 0,0 0,0 1,-1-1,1 0,-1 0,0 0,1 1,-1-1,-1 1,1-1,0 1,-1-1,1 1,-1-1,1 1,-1 0,0 0,0 0,0 0,-1 0,1 1,0-1,-1 1,1-1,-1 1,1 0,-1 0,1 0,-1 0,0 0,0 1,0-1,-4 0,-1 0,1 0,-1 1,0 0,1 1,-1-1,1 1,-1 1,1 0,-1 0,1 0,0 1,-7 3,2 2,1 0,0 1,1 0,-1 1,2 0,0 0,0 1,1 0,0 1,1 0,0 0,1 1,0 0,1 0,-1 4,4-9,1 1,-1-1,1 1,1-1,0 1,0 0,0-1,1 1,1-1,-1 1,1-1,1 0,0 1,0-1,0-1,1 1,0 0,1-1,-1 0,1 0,1 0,-1-1,1 1,1-1,-1-1,1 1,0-1,0 0,0-1,8 4,-3-1,0-1,1 0,0-1,0 0,0-1,0-1,1 0,-1-1,1 0,-1-1,1 0,0-1,9-2,2-3</inkml:trace>
  <inkml:trace contextRef="#ctx0" brushRef="#br0" timeOffset="4363.664">3697 706,'12'2,"-1"-1,1 0,0-1,0-1,-1 0,1 0,-1-1,1 0,-1-1,1-1,-1 0,-1 0,1-1,0 0,-1-1,0 0,-1-1,1 0,-1 0,0-1,-1 0,-6 5,0 1,-1-1,1 0,0 1,-1-1,0 0,0 0,0 0,0 0,0 0,-1 0,1 0,-1 0,0 0,1-1,-2 1,1 0,0 0,-1 0,1 0,-1 0,0 0,0 0,0 0,0 0,-1 0,1 1,-1-1,0 0,1 1,-1 0,-1-1,1 1,0 0,0 0,-1 0,1 0,-1 0,0 1,1-1,-1 1,0 0,0-1,0 1,0 1,0-1,0 0,0 1,0-1,0 1,0 0,0 0,-3 1,-4 1,0 0,0 2,0-1,0 1,1 0,-1 1,1 0,0 1,1 0,-1 0,1 1,0 0,1 0,0 1,0-1,0 2,1-1,1 1,-1 0,1 0,1 1,0-1,0 1,1 0,0 0,-1 7,5-9,0 0,0-1,0 1,1-1,0 1,1-1,0 0,0 0,0 0,1 0,0 0,0-1,1 0,0 0,0 0,0 0,1-1,0 0,0 0,0 0,0-1,1 0,0 0,0-1,0 0,0 0,0-1,1 0,-1 0,1 0,4-1,30 9,89 4,-107-18</inkml:trace>
  <inkml:trace contextRef="#ctx0" brushRef="#br0" timeOffset="46510.471">7140 480,'21'33,"2"0,0-2,2-1,27 25,-47-50,0 0,0-1,0 0,1 0,0 0,0-1,0 0,0 0,0 0,1-1,-1 0,1 0,-1 0,1-1,0 0,0-1,0 1,-1-1,1-1,0 1,0-1,0 0,-1-1,1 0,-1 0,1 0,-1-1,0 1,0-2,0 1,0-1,0 0,-1 0,0 0,1-1,-2 0,1 0,-1 0,1 0,-1-1,1-4,1 1,-2-1,1 0,-1-1,-1 1,0-1,0 0,-1 0,0 0,-1 0,-1 0,1 0,-2-2,1 1</inkml:trace>
  <inkml:trace contextRef="#ctx0" brushRef="#br0" timeOffset="46899.763">8128 339,'-4'2,"-17"4,1 1,0 1,1 0,0 2,0 0,1 1,1 1,0 1,0 0,-11 13,27-25,0 0,0 0,0 0,0 0,0 0,0 1,0-1,0 0,1 0,-1 1,0-1,1 0,-1 1,1-1,0 1,-1-1,1 1,0-1,0 0,0 1,0-1,0 1,0-1,1 1,-1-1,0 1,1-1,-1 0,1 1,-1-1,1 0,0 1,0-1,-1 0,1 0,0 0,0 0,0 0,0 0,0 0,1 1,59 23,-35-17,-22-7,-1 0,0 1,0-1,0 1,0-1,0 1,0 0,0 0,0 0,-1 1,1-1,-1 1,1-1,-1 1,0 0,0 0,-1 0,1 0,0 0,-1 0,0 0,0 1,0-1,0 0,0 1,-1-1,1 1,-1-1,0 1,0-1,-1 1,1-1,-1 1,1-1,-1 0,0 1,0-1,-1 0,1 0,-1 0,1 0,-1 0,0 0,0 0,-1 0,-2 4,-1 0,-1 0,1-1,-1 0,0-1,-1 1,1-1,-1-1,0 1,0-2,0 1,-1-1,0 0,1 0,-1-1,0-1,0 1,0-1,0-1,0 0,0 0,-1-1,-9-4</inkml:trace>
  <inkml:trace contextRef="#ctx0" brushRef="#br0" timeOffset="47243.63">8298 593,'33'-17,"-1"-1,0-2,-2-1,0-1,-1-2,21-22,-49 45,1 0,0 0,0-1,-1 1,1 0,-1 0,1-1,-1 1,1-1,-1 0,0 1,0-1,0 0,0 1,0-1,0 0,-1 0,1 0,0 0,-1 0,1 0,-1 0,0 0,0 0,0 0,0 0,0 0,0 0,-1 0,1 0,-1 0,1 0,-1 0,0 0,1 0,-1 0,0 1,0-1,-1 0,1 1,0-1,0 1,-1-1,1 1,-1-1,1 1,-1 0,0 0,0 0,0 0,-9 0,-1 0,1 1,0 0,-1 1,1 1,0 0,-1 0,1 1,0 1,1 0,-1 0,1 1,0 0,0 1,0 0,1 0,0 1,-7 7,7-8,0 1,1 0,0 1,0-1,1 2,0-1,1 1,0 0,0 0,0 0,1 1,1 0,0 0,0 0,1 1,0-1,1 1,0 0,1 0,0 0,1-1,0 1,0 0,1 0,3 10,1-16,0 0,0-1,1 0,0 0,0 0,0 0,0-1,0 0,1 0,-1-1,1 0,0 0,0-1,0 1,-1-2,1 1,0-1,0 0,0 0,0-1,0 0,0 0,0 0,2-2,19-1,-2-2,1-1,-1 0,0-2,0-1,18-11,-20 10</inkml:trace>
  <inkml:trace contextRef="#ctx0" brushRef="#br0" timeOffset="47692.447">8947 424,'-15'7,"0"1,0 1,1 0,0 1,0 0,1 2,1-1,0 1,0 1,1 0,1 1,-7 12,15-24,1 0,-1 1,1-1,0 1,0 0,0-1,0 1,0 0,0-1,1 1,0 0,-1 0,1 0,0 0,0-1,1 1,-1 0,0 0,1 0,0-1,0 1,0 0,0-1,0 1,0-1,1 1,-1-1,1 1,-1-1,1 0,0 0,0 0,0 0,0 0,1 0,-1-1,0 1,1-1,-1 1,1-1,0 0,-1 0,1 0,0-1,-1 1,1 0,0-1,2 0,6 2,-1-2,1 1,0-2,-1 1,1-1,-1-1,1 0,-1 0,0-1,0-1,0 1,0-2,-1 1,1-1,-1-1,0 0,-1 0,1 0,2-5,20-18,-2-1,-2-2,0 0,6-15,-2 6,-20 29,0-1,0-1,-1 0,-1 0,0-1,-1 0,-1 0,-1-1,0 1,0-2,-2 1,0-1,-1 1,-1-1,1-13,-5 23,0 1,-1 0,1 0,-1 1,0-1,-1 1,1-1,-1 1,0 0,-1 0,1 1,-1-1,0 1,0 0,0 0,0 1,-1-1,0 1,0 1,1-1,-2 1,1 0,0 0,0 1,-1-1,1 1,0 1,-1-1,1 1,-1 1,1-1,-1 1,1 0,0 0,0 1,-1 0,1 0,0 0,0 1,1 0,-2 1,-5 3,1 1,0 0,1 0,0 2,1-1,0 1,0 0,1 1,0 0,1 0,0 1,1 0,0 0,1 0,0 1,1 0,1 0,0 0,0 0,2 0,0 1,0-1,1 1,0-1,2 0,-1 1,2-1,0 0,0 0,1 0,1-1,0 1,4 7,4 1,0-2,2 1,0-1,1-1,0-1,2-1,0 0,1-1,0-1,1 0,1-2,0-1,0 0,1-1,1-2,0 0,1-1,116 26,-114-30</inkml:trace>
  <inkml:trace contextRef="#ctx0" brushRef="#br0" timeOffset="44124.426">5081 508,'0'-2,"0"1,0 0,0-1,0 1,0 0,-1 0,1-1,0 1,-1 0,1-1,-1 1,1 0,-1 0,1 0,-1 0,0 0,0-1,0 1,1 0,-1 0,0 1,0-1,0 0,0 0,-1 0,1 1,0-1,0 1,0-1,-1 1,1-1,0 1,0 0,-1-1,1 1,0 0,-1 0,1 0,0 0,-1 0,1 0,0 0,0 1,-1-1,1 0,0 1,0-1,-1 1,1 0,0-1,0 1,0 0,0-1,0 1,0 0,0 0,0 0,0 0,0 0,0 0,0 1,-9 4,0 1,0 0,0 0,1 1,0 0,1 1,0 0,0 0,1 1,0 0,1 0,0 1,0-1,1 1,1 0,0 1,0-1,1 1,0 0,1 0,1 0,0 0,1 0,0 0,0 0,2 1,0-7,2 0,-1-1,1 1,0-1,0 0,0 0,1 0,-1 0,1-1,1 0,-1 0,0 0,1 0,0-1,0 0,0-1,0 1,0-1,1 0,-1 0,1-1,-1 0,1 0,-1-1,1 0,0 0,-1 0,1-1,-1 0,1 0,-1-1,1 0,-1 0,0 0,0-1,0 0,0 0,0 0,-1-1,1 0,-1 0,2-2,11-9,-1-1,-1-1,-1 0,0-1,-1 0,-1-1,0-1,-2 0,-1-1,7-16,-15 33,-1 0,1 1,0-1,-1 0,0 0,0 0,0 0,-1 0,1 0,-1 0,0 0,0-1,-1 1,1 0,-1 0,0 0,0 0,0 0,0 1,-1-1,1 0,-1 0,0 1,0-1,-1 1,1 0,-1-1,1 1,-1 0,0 1,0-1,-1 0,1 1,0 0,-1 0,1 0,-1 0,0 0,0 1,0 0,-2-1,-1 0,0 1,0-1,-1 2,1-1,0 1,0 0,0 0,-1 1,1 0,0 0,0 1,0 0,0 0,1 1,-1 0,1 0,-2 1,-12 8</inkml:trace>
  <inkml:trace contextRef="#ctx0" brushRef="#br0" timeOffset="44863.643">5616 451,'-207'332,"171"-291,138-168,22-36,-124 162,0 0,1 0,-1 1,0-1,1 0,-1 0,0 0,1 0,-1 0,1 0,0 1,-1-1,1 0,0 0,-1 1,1-1,0 0,0 1,-1-1,1 1,0-1,0 1,0-1,0 1,0 0,0 0,0-1,0 1,0 0,0 0,0 0,0 0,0 0,0 0,0 0,0 0,0 0,0 1,-1-1,1 0,0 1,0-1,0 0,0 1,0-1,0 1,-1 0,1-1,0 1,0 0,-1-1,1 1,0 0,-1 0,1-1,-1 1,1 0,-1 0,1 0,-1 0,0 0,0 0,1 0,-1 0,0 0,-25 168,24-165,1 0,0 0,0 0,0 0,1 0,-1 0,1 0,0 0,0 0,1 0,-1 0,1 0,-1-1,1 1,1-1,-1 1,0-1,1 0,-1 0,1 0,0 0,0 0,0-1,1 1,-1-1,1 0,-1 0,1 0,0 0,-1-1,1 0,0 1,0-2,0 1,0 0,0-1,0 1,1-1,-1 0,0-1,0 1,1-1,8-5,0 0,-1-1,1 0,-1-1,0 0,-1-1,0-1,-1 0,0 0,0-1,-1 0,0 0,-1-1,-1-1,0 1,5-12,3-42,-19 50</inkml:trace>
  <inkml:trace contextRef="#ctx0" brushRef="#br0" timeOffset="45224.938">6125 84,'4'7,"-1"0,0 0,0 0,0 1,-1-1,0 1,0-1,-1 1,0 0,-1 0,1 0,-2 5,-22 142,-6 69,1-55,27-146</inkml:trace>
  <inkml:trace contextRef="#ctx0" brushRef="#br0" timeOffset="45742.387">6322 537,'-3'8,"-2"5,0 0,1 1,0-1,1 1,0 0,1 0,1 0,0 0,1 0,0 0,3 12,-3-25,0 1,0-1,1 1,-1-1,0 1,1-1,-1 0,1 1,-1-1,1 0,0 0,-1 1,1-1,0 0,0 0,0 0,0 0,0 0,0 0,0 0,0 0,1 0,-1-1,0 1,1 0,-1-1,0 1,1-1,-1 1,0-1,1 0,-1 0,1 1,-1-1,1 0,-1 0,0 0,1-1,-1 1,1 0,-1-1,1 1,-1 0,0-1,1 0,-1 1,1-2,53-46,58-93,-112 141,0-1,0 0,0 1,0-1,0 1,0-1,0 1,1-1,-1 1,0 0,0-1,0 1,0 0,0 0,1 0,-1 0,0 0,0 0,0 0,0 1,0-1,1 0,-1 1,0-1,0 1,0-1,0 1,0-1,0 1,0 0,0-1,0 1,-1 0,1 0,0 0,0 0,-1-1,1 1,0 0,-1 0,1 1,-1-1,1 0,-1 0,0 0,1 0,-1 0,0 0,0 0,0 1,16 60,-13 261,-4-89,1-223,-2-1,1 1,-1 0,-1-1,0 1,0-1,-1 0,0 0,-1 0,0 0,-1-1,0 0,0 0,-1 0,0-1,-1 0,1-1,-2 0,1 0,-7 4,14-10,-1 0,0 0,0 0,0 0,0 0,0 0,0-1,0 1,0-1,0 1,-1-1,1 0,0 0,0 0,0 0,0 0,-1-1,1 1,0-1,0 1,0-1,0 0,0 1,0-1,0 0,0 0,1-1,-1 1,0 0,0-1,1 1,-1-1,1 1,0-1,-1 0,1 1,0-1,0 0,0 0,0 0,0 0,0-2,-13-92,14 77,1-1,1 1,1-1,0 1,1 0,1 0,1 1,1-1,0 1,1 1,1-1,1 1,2-1,8-10,-1 3</inkml:trace>
  <inkml:trace contextRef="#ctx0" brushRef="#br0" timeOffset="54277.457">10189 762,'2'-18,"1"0,1 0,1 0,0 1,1 0,1 0,1 1,0 0,1 0,1 0,1 1,0 1,0 0,2 1,-1 0,2 0,0 2,0 0,1 0,0 1,-14 9,1-1,-1 1,1-1,-1 1,1-1,-1 1,1 0,0 0,0 0,0 0,-1 0,1 0,0 1,0-1,0 0,0 1,0 0,0-1,0 1,1 0,-1 0,0 0,0 0,0 1,0-1,0 1,0-1,0 1,0-1,0 1,0 0,-1 0,1 0,0 0,0 0,-1 1,1-1,-1 0,1 1,-1-1,1 1,-1 0,0-1,1 2,1 13,0-1,0 1,-1 0,-1 0,-1 0,0 0,-1 0,-2 4,1 27,1-34,0-12,1 0,-1 0,0 0,1 0,-1 0,1 0,0 0,-1 0,1 0,0 0,-1 0,1 1,0-1,0 0,0 0,0 0,0 1,0-1,1 0,-1 0,0 0,0 0,1 0,-1 0,1 1,-1-1,1 0,0 0,-1 0,1 0,0-1,0 1,-1 0,1 0,0 0,0-1,0 1,0 0,0-1,0 1,0-1,0 1,0-1,0 1,1-1,-1 0,0 0,0 1,0-1,0 0,1 0,-1 0,0 0,0-1,0 1,0 0,1 0,-1-1,0 1,0 0,1-1,24-13,-1-1,0-1,-1-1,-1-1,15-15,106-71,-143 103,1-1,0 1,-1 0,1 0,0 0,0 0,0 0,0 0,0 0,0 0,0 1,0-1,1 1,-1 0,0-1,0 1,0 0,1 0,-1 1,0-1,0 0,0 1,0-1,0 1,0 0,1-1,-1 1,-1 0,1 0,0 1,0-1,0 0,-1 1,1-1,0 1,-1-1,1 1,-1 0,0-1,0 1,0 0,0 0,0 0,0 0,1 2,-1 6,1 1,-1-1,-1 0,0 0,0 1,-1-1,0 0,-1 0,0 0,-2 5,-3 19,12 0,5-24</inkml:trace>
  <inkml:trace contextRef="#ctx0" brushRef="#br0" timeOffset="80103.415">367 1750,'-25'198,"10"36,-34 43,46-243,4-29</inkml:trace>
  <inkml:trace contextRef="#ctx0" brushRef="#br0" timeOffset="80357.274">0 2258,'39'-5,"36"-11,10-3,1-3,-10 3,-8-1,-11 3,-10 4,-9 0,-5 3,-9-3,-4 2,-5-3,-5 1</inkml:trace>
  <inkml:trace contextRef="#ctx0" brushRef="#br0" timeOffset="80787.135">819 1665,'-20'62,"2"0,2 1,4 1,2 0,3 1,3 0,3-49,1 0,1 1,0-1,1 0,1 0,1-1,0 1,1-1,0 1,1-2,6 10,-11-21,2 0,-1 0,0 0,1-1,-1 1,1-1,0 1,-1-1,1 0,0 0,1 0,-1-1,0 1,0-1,1 1,-1-1,1 0,-1 0,1-1,-1 1,1-1,0 0,-1 0,1 0,0 0,-1-1,1 1,-1-1,1 0,-1 0,3-1,105-53,-104 51,0-1,52-22,-58 26,1 1,-1 0,1 0,-1 0,1 0,-1 0,0 0,1 0,-1 0,1 1,-1-1,1 1,-1-1,0 1,1-1,-1 1,0 0,0 0,1-1,-1 1,0 0,0 0,0 0,0 1,0-1,0 0,0 0,-1 0,1 1,0-1,-1 0,1 1,0-1,-1 0,0 1,1-1,-1 1,0-1,0 1,0 0,5 24,-5-18,1-1,-1 1,2-1,-1 0,1 1,0-1,1 0,0 0,0 0,0-1,1 1,0-1,0 1,1-1,0-1,4 5,3-4</inkml:trace>
  <inkml:trace contextRef="#ctx0" brushRef="#br0" timeOffset="81203.374">1468 2342,'26'-11,"0"-1,0-1,-1-1,-1-2,-1 0,0-2,-1 0,15-18,-35 35,0 0,0-1,0 1,0-1,0 0,0 0,-1 0,1 1,-1-2,1 1,-1 0,0 0,0 0,0 0,0-1,0 1,0-1,-1 1,1 0,-1-1,1 1,-1-1,0 1,0-1,0 1,-1-1,1 1,-1-1,1 1,-1-1,0 1,0 0,0-1,0 1,0 0,0 0,-1 0,1 0,-1 0,1 0,-1 0,0 0,0 1,0-1,0 1,-6-1,0 0,0 0,0 1,0 0,0 1,0 0,0 0,0 1,0 0,0 0,0 1,0 0,0 1,0-1,1 1,0 1,-1 0,1 0,0 0,1 1,-1-1,1 2,0-1,0 1,1 0,-1 0,1 0,1 1,-1 0,1 0,0 0,-1 5,0-5,1 1,0 0,0 1,0-1,1 1,1 0,-1-1,1 1,1 0,0 0,0 0,0 1,2-1,-1 0,1 0,0 0,1 0,0 0,0 0,1-1,0 1,1-1,0 1,0-1,1 0,-1-2,1-1,0 1,1-1,-1 0,1-1,0 1,0-1,1 0,-1-1,1 0,0 0,0 0,0-1,0 0,0 0,0-1,1 0,-1 0,1 0,-1-1,0-1,1 1,3-1,45-1,-31 1</inkml:trace>
  <inkml:trace contextRef="#ctx0" brushRef="#br0" timeOffset="82038.249">2936 2202,'-4'-5,"1"1,-1 1,0-1,0 0,0 1,0 0,0 0,-1 0,0 0,1 1,-1 0,0 0,0 0,0 0,-1 1,1 0,0 0,0 0,-1 1,1 0,0 0,-1 0,1 1,0 0,-1 0,1 0,0 0,0 1,0 0,0 0,0 0,1 1,-1-1,1 1,-4 3,-4 1,0 1,1 0,0 1,0 0,1 0,0 1,1 1,0 0,1 0,0 0,0 1,2 0,-1 1,1 0,1 0,1 0,0 0,0 1,1-1,-1 15,4-22,-1-1,1 1,0-1,1 1,-1-1,1 1,0-1,0 1,1-1,0 0,0 0,0 0,0 0,1 0,0 0,0 0,0-1,1 0,-1 1,1-1,0 0,0-1,1 1,-1-1,1 0,-1 0,1 0,0-1,0 0,0 0,1 0,-1 0,0-1,1 0,0 0,11 1,-1-1,0 0,1-1,-1-1,0-1,0 0,0-2,0 1,0-2,-1 0,0-1,0 0,0-1,-1-1,7-5,-7 2</inkml:trace>
  <inkml:trace contextRef="#ctx0" brushRef="#br0" timeOffset="82418.359">3133 2428,'20'0,"1"-1,-1-1,1 0,-1-2,0 0,0-1,-1-1,0-1,0-1,0 0,-1-2,0 0,-1-1,0-1,-1 0,0-1,3-4,-16 15,-1 0,1 0,-1-1,0 1,1-1,-1 1,0-1,0 0,-1 1,1-1,-1 0,1 0,-1 0,0 0,0-1,0 1,0 0,-1 0,1-1,-1 1,0 0,0 0,0-1,-1 1,1 0,-1-1,0 1,1 0,-1 0,-1 0,1 0,0 0,-1 0,0 0,1 0,-1 1,0-1,-1 0,1 1,0 0,-1 0,1-1,-1 1,0 1,1-1,-1 0,0 1,0-1,0 1,-1 0,0 0,-5 2,-1 0,1 0,0 1,0 1,0-1,0 2,0-1,1 1,-1 0,1 1,0 0,0 0,1 1,0 0,0 0,0 1,1 0,0 0,0 1,0-1,1 1,1 0,-1 1,1-1,1 1,-1 0,1 0,1 0,0 0,0 0,0-2,-1 1,1-1,1 0,-1 1,1-1,1 0,-1 1,1-1,1 1,-1-1,1 1,0-1,1 1,0-1,0 0,1 0,0 0,0 0,0 0,1-1,0 0,0 1,1-1,0-1,0 1,0-1,0 0,1 0,0 0,0-1,0 0,3 1,9 0,-1 0,1-2,0 0,1-1,-1 0,0-2,0 0,1-1,-1-1,0-1,7-2,3-2</inkml:trace>
  <inkml:trace contextRef="#ctx0" brushRef="#br0" timeOffset="82807.291">3669 2596,'234'-305,"-233"304,-1 1,1-1,-1 0,1 1,-1-1,1 0,0 1,-1-1,1 1,0-1,0 1,-1-1,1 1,0-1,0 1,-1 0,1-1,0 1,0 0,0 0,0 0,0-1,0 1,-1 0,1 0,0 0,0 1,0-1,0 0,0 0,0 0,-1 1,1-1,0 0,0 1,0-1,-1 1,1-1,0 1,-1-1,1 1,0-1,-1 1,1 0,0-1,-1 1,1 0,-1-1,0 1,1 0,-1 0,0 0,1 0,-1-1,0 1,0 0,1 0,-1 0,0 0,0 0,0 0,0-1,0 1,-1 0,1 0,0 0,0 0,-1 0,43 132,-38-127,0 0,1 0,0-1,0 1,1-1,-1-1,1 1,0-1,0 0,1 0,-1 0,1-1,0 0,-1-1,1 0,1 0,-1 0,0-1,0 0,1 0,-1-1,0 0,1 0,-1 0,1-1,1 0,0 0,0 0,0-1,-1 0,1 0,-1-1,1 0,-1 0,0-1,0 0,-1-1,1 0,-1 0,0 0,0-1,0 0,-1 0,0-1,-1 0,1 0,-1 0,0-1,-1 0,0 0,0 0,-1 0,0-2,6-15</inkml:trace>
  <inkml:trace contextRef="#ctx0" brushRef="#br0" timeOffset="83104.644">4685 1552,'14'79,"-3"1,-4 0,-3 1,-4-1,-4 23,1 38,-24 37,-9-100,26-64</inkml:trace>
  <inkml:trace contextRef="#ctx0" brushRef="#br0" timeOffset="83339.281">4488 2116,'38'0,"23"0,5 0,-3 0,-8 0,-9 0,-7 0,-5 0,-4 0,-2 0,-1 0,-5 0</inkml:trace>
  <inkml:trace contextRef="#ctx0" brushRef="#br0" timeOffset="83954.92">5052 2202,'20'3,"0"-1,1-1,-1 0,0-2,1 0,-1-1,0-1,0-1,0-1,15-6,-33 11,0-1,0 1,0 0,-1-1,1 1,0-1,0 0,0 0,0 0,-1 0,1 0,0 0,-1 0,1 0,-1-1,1 1,-1-1,1 1,-1-1,0 1,0-1,0 0,0 0,0 1,0-1,-1 0,1 0,-1 0,1 0,-1 0,1 0,-1 0,0 0,0 0,0 0,0 0,-1 0,1 0,0 0,-1 0,0 0,1 0,-1 0,0 1,0-1,0 0,0 0,0 1,0-1,-1 0,1 1,0 0,-1-1,1 1,-1 0,-1-1,-4 0,-1 0,1 0,-1 1,1 0,-1 1,0-1,0 1,1 1,-1 0,0 0,1 0,-1 1,1 0,-1 1,1-1,0 1,0 1,0 0,1 0,-1 0,1 0,0 1,0 0,0 0,1 1,0 0,0 0,0 0,1 0,0 1,0 0,1 0,-1 1,-36 113,40-117,-1-1,1 1,0 0,0 0,0 0,0 0,0-1,1 1,0 0,0 0,0-1,0 1,1-1,-1 1,1-1,0 1,0-1,0 0,0 0,1 0,-1 0,1 0,0-1,0 1,0-1,0 0,0 1,0-1,1-1,-1 1,1 0,8 1,0 1,-1-2,1 0,0 0,0-1,0-1,0 0,0 0,0-1,0-1,0 0,0 0,0-1,-1-1,1 0,7-5,169-99,-167 92,-1-2,-1 0,0-2,-1 0,-1-1,0-3,33-38,-46 60,-1-1,0 0,-1 0,1 0,0 0,-1 0,0 0,1-1,-1 1,-1-1,1 0,-1 1,1-1,-1 0,0 0,0 0,0 0,-1 0,0 0,0 0,0 0,0 0,0 0,-1 0,1 0,-1 0,0 0,-2-2,0 5,-1 1,0-1,0 1,1-1,-1 1,0 0,0 0,0 1,0-1,0 1,1 0,-1 0,0 0,1 0,-1 1,1 0,-1-1,1 1,0 0,0 1,0-1,0 1,-2 1,0-1,0 0,1 1,-1 0,1-1,0 2,0-1,0 0,0 1,1 0,0 0,0 0,0 0,0 0,1 0,0 1,0 0,1-1,-1 1,1 0,0-1,1 1,0 0,0 0,0 0,0 0,1-1,0 1,0 0,1 0,-1-1,1 1,0-1,1 0,0 1,-1-1,2 0,-1 0,0-1,2 2,157 72,-156-73,-1 0,0 1,0-1,0 1,-1 0,0 0,0 0,0 1,-1 0,0-1,0 1,-1 0,0 0,0 0,-1 1,0-1,0 0,0 6,3 10,2-5</inkml:trace>
  <inkml:trace contextRef="#ctx0" brushRef="#br0" timeOffset="84593.3">6209 2229,'39'5,"26"2,8-1,-5-1,-8-1,-10-2,-8-6,-12-2</inkml:trace>
  <inkml:trace contextRef="#ctx0" brushRef="#br0" timeOffset="85373.817">6943 2116,'-11'8,"0"0,0 1,1 0,0 0,0 1,1 0,0 1,1 0,1 0,0 1,0 0,1 0,0 1,1 0,1-1,0 2,1-1,-1 3,5-12,-1-1,0 0,1 1,-1-1,1 0,0 0,0 0,0 0,0 0,1 0,-1 0,1 0,0 0,0-1,0 1,0 0,0-1,1 0,-1 0,1 1,-1-2,1 1,0 0,0 0,0-1,0 0,0 1,0-1,0 0,0 0,0-1,1 1,-1-1,2 0,4 1,0 0,0-1,-1 0,1 0,0-1,0-1,-1 1,1-1,-1-1,1 1,-1-2,6-2,-7 2,0-1,-1 0,0 0,0 0,0-1,0 0,-1 0,0 0,-1-1,1 0,-1 0,0 0,-1 0,0 0,0-1,-1 0,1 1,-2-1,1 0,-1 0,0 0,-1 0,0 0,0 0,-1 0,0 0,0 0,-1 0,0 0,0 1,-1-1,0 1,0-1,-1 1,0 0,0 0,-1 1,0-1,0 1,0 0,-1 0,0 1,0 0,0 0,-1 0,-3-1,2 1,-60-20,68 25,0 1,0-1,0 0,1 0,-1 0,0 0,0 1,0-1,0 0,0 0,0 1,0-1,1 0,-1 0,0 0,0 1,0-1,0 0,0 0,0 1,0-1,0 0,0 0,0 1,0-1,0 0,-1 0,1 0,0 1,0-1,0 0,0 0,0 1,0-1,-1 0,1 0,0 0,0 0,0 1,0-1,-1 0,1 0,0 0,0 0,0 0,-1 0,26 7,-8-9,0-1,0 0,-1-1,1-1,-1-1,-1 0,1-1,-1 0,0-2,0 1,-1-2,-1 0,0-1,0 0,-1-1,7-8,9-10,-2-1,0 0,-3-2,0-1,-2-1,-2-1,-1-1,2-10,3-55,-23 102,0 1,0-1,0 1,0-1,0 1,0-1,0 0,1 1,-1-1,0 1,0-1,0 0,1 1,-1-1,0 0,0 1,1-1,-1 0,0 1,1-1,-1 0,0 0,1 1,-1-1,0 0,1 0,-1 0,1 0,-1 1,0-1,1 0,-1 0,1 0,-1 0,1 0,-1 0,0 0,1 0,-1 0,1 0,-1 0,1 0,-1-1,0 1,1 0,-1 0,1 0,-1-1,0 1,1 0,-1 0,0-1,1 1,-1 0,0 0,0-1,1 1,-1 0,0-1,0 1,1-1,-1 1,0 0,15 37,13 59,-5 0,-4 2,5 93,-15-100,-5 0,-3 0,-9 69,7-137,-2 0,0 0,-2-1,0 1,-2-1,0 0,-1-1,-2 1,0-2,-1 1,-1-2,-1 1,-1-1,12-15,-1 0,0 0,-1-1,1 1,0-1,-1 0,0 0,0 0,0 0,0-1,0 0,0 1,-1-1,1-1,-1 1,0-1,1 0,-1 0,0 0,0-1,1 1,-1-1,0 0,0-1,0 1,1-1,-1 0,0 0,1 0,-1-1,1 0,-1 0,1 0,0 0,-1-1,1 1,-2-4,2-3,0 0,1-1,0 1,0-1,1 0,1 0,0 0,0 0,1 0,0 0,1 0,0 0,0 0,1 0,1 0,0 0,0 1,0-1,1 1,1 0,0 0,0 1,3-4,-5 6,7-16,2 1,1 0,0 1,1 1,1 0,1 1,10-8,-6 8</inkml:trace>
  <inkml:trace contextRef="#ctx0" brushRef="#br0" timeOffset="87054.427">9765 1948,'-39'11,"1"2,0 2,1 1,1 2,-14 9,43-24,1 0,-1 1,0 0,1 0,0 0,0 0,0 1,1 0,-1 0,1 1,0 0,1 0,-1 0,1 0,0 1,1-1,0 1,0 0,0 0,1 0,0 1,4-4,0-1,0 0,1 0,0-1,-1 1,1 0,0-1,0 0,1 1,-1-1,0-1,1 1,-1 0,1-1,-1 0,1 1,0-2,0 1,-1 0,1-1,0 1,0-1,0 0,0-1,-1 1,1-1,0 1,0-1,-1 0,1 0,1-1,17-4,0-1,-1-1,0-1,-1-1,0 0,6-6,86-38,-109 53,-1 0,1 0,0 0,-1 1,1-1,-1 1,1 0,0 0,-1 0,1 0,0 0,-1 0,1 1,-1 0,1-1,0 1,-1 0,0 0,1 0,-1 0,1 1,-1-1,0 1,0-1,0 1,0 0,0 0,0 0,-1 0,1 0,-1 0,1 0,-1 0,0 1,0-1,1 1,-2-1,1 1,0-1,-1 1,1-1,-1 1,0 0,1 1,1 14,-2-14,0 1,0-1,0 1,1-1,0 1,-1-1,2 0,-1 0,0 1,1-1,0 0,0 0,0 0,0-1,1 1,-1 0,1-1,0 0,0 1,1-1,-1 0,0-1,1 1,0-1,3 3,12 0</inkml:trace>
  <inkml:trace contextRef="#ctx0" brushRef="#br0" timeOffset="87388.295">10443 1891,'-39'24,"-21"13,-2 5,11-1,18-6,19-10,18-9,8-2,6-4,1 2,-4 3,-8 4,-11 4,-9 2,-8 2,-4-3,-3-7,2-5</inkml:trace>
  <inkml:trace contextRef="#ctx0" brushRef="#br0" timeOffset="87723.394">10894 1862,'-49'38,"37"-30,-1 1,1 0,0 1,1 0,0 1,1 1,0 0,0 0,-3 7,12-16,1 1,-1-1,1 0,0 1,0-1,0 0,0 0,0 1,1-1,-1 0,1 0,0 1,0-1,0 0,0 0,1 0,-1 0,1 0,0-1,0 1,0 0,0-1,0 1,1-1,-1 0,1 0,0 1,19 24,-20-23,0-1,1 1,-1 0,-1 0,1 0,0 0,-1 0,0 0,0 1,0-1,-1 0,0 1,1-1,-1 0,-1 1,1-1,-1 0,1 1,-1-1,0 0,-1 0,1 0,-1 0,0 0,0 0,0 0,-1 0,1-1,-1 1,0-1,0 0,0 0,0 0,0 0,-4 2,0 1,-1 0,0-1,0 0,0 0,0-1,-1 0,1 0,-1-1,0 0,0-1,-1 0,-2 1,-14 0</inkml:trace>
  <inkml:trace contextRef="#ctx0" brushRef="#br0" timeOffset="85660.127">7874 2173,'39'-10,"26"-3,8 1,-9 2</inkml:trace>
  <inkml:trace contextRef="#ctx0" brushRef="#br0" timeOffset="86657.028">8325 2371,'4'-22,"1"1,1-1,1 1,1 1,1-1,0 1,2 1,0 0,1 0,1 1,1 1,0 0,1 0,1 2,1 0,0 1,0 1,2 0,-1 1,2 2,3-2,-21 11,-1-1,1 1,0 0,0 0,0 0,0 0,0 0,1 0,-1 1,0-1,0 1,0-1,1 1,-1 0,0 0,0 0,1 0,-1 0,0 1,0-1,1 1,-1-1,0 1,0 0,0 0,0 0,0 0,0 0,0 0,0 1,-1-1,1 0,0 1,-1 0,1-1,-1 1,1 0,-1 0,0 0,0 0,0 0,0 0,0 0,0 0,-1 0,1 1,-1-1,1 1,-17 135,16-136,0-1,1 1,-1-1,0 1,1-1,-1 1,1-1,-1 0,1 1,0-1,-1 0,1 1,0-1,0 0,0 0,0 0,0 0,0 0,1 0,-1 0,0 0,0 0,1 0,-1-1,0 1,1-1,-1 1,1-1,-1 1,1-1,-1 0,1 0,-1 1,1-1,-1 0,1 0,-1-1,1 1,-1 0,1-1,-1 1,1 0,-1-1,1 0,-1 0,69-31,-68 31,247-140,-247 140,-1 0,1 0,0 0,-1 0,1 0,-1 1,1-1,0 0,0 1,-1 0,1-1,0 1,0 0,-1 0,1 0,0 0,0 0,0 1,-1-1,1 0,0 1,0-1,-1 1,1 0,-1 0,1-1,0 1,-1 0,1 0,-1 0,0 1,1-1,-1 0,0 1,0-1,0 0,0 1,0-1,0 1,0 0,0-1,-1 1,1 0,-1-1,1 1,-1 0,0 0,1-1,-1 1,0 0,0 0,0 0,5 135,0-117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4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205 566,'-5'10,"-6"12,-1 8,-4 3,1 1,3 4,4 1,-2-2,1-2,-3-3,1-1,-3-2,1 0,-2-6,2-2,-2-4,1-5</inkml:trace>
  <inkml:trace contextRef="#ctx0" brushRef="#br0" timeOffset="443.268">233 510,'-5'9,"0"0,1 0,0 1,1 0,0 0,0 0,1 0,1 0,-1 0,2 0,-1 1,2-1,-1 0,1 1,1-1,0 0,0 0,1 0,0 0,1-1,0 1,1-1,0 0,4 6,148 109,-155-121,1 0,0 0,-1 0,1 0,0-1,1 0,-1 1,0-1,1 0,-1-1,1 1,-1 0,1-1,0 0,0 0,0 0,0-1,-1 1,1-1,0 0,0 0,0 0,0-1,0 1,0-1,0 0,0 0,-1 0,1 0,0-1,-1 0,1 0,-1 0,0 0,3-2,2-8,-1 0,0-1,-1 0,0 0,-1 0,-1-1,0 1,0-1,-2 0,0 0,0-6,7-27,53-221,-48 207,-8 61,-1 6</inkml:trace>
  <inkml:trace contextRef="#ctx0" brushRef="#br0" timeOffset="830.149">967 566,'-11'40,"2"-1,1 1,3 1,1-1,2 41,1-78,1 0,-1 0,1 0,0 0,0 1,0-1,1 0,-1 0,1 0,-1 0,1 0,0 0,1 0,-1 0,0 0,1 0,-1 0,1-1,0 1,0-1,0 1,0-1,1 0,-1 0,0 0,1 0,0 0,-1-1,1 1,0-1,0 1,0-1,0 0,0 0,0 0,0-1,0 1,0-1,1 0,-1 0,0 0,0 0,0 0,0-1,1 1,-1-1,5-4,1 1,-1-1,0-1,-1 1,1-1,-1-1,0 1,-1-1,0-1,0 1,0-1,-1 0,0 0,-1-1,0 1,0-1,0 0,-1 0,-1 0,0 0,0-1,-1 1,0-1,0 1,-1-1,0 1,-2-9,1 11,0 0,-1 0,0 0,0 0,-1 0,0 0,0 0,0 1,-1-1,0 1,0 0,-1 0,0 1,0-1,0 1,-1 0,-15-13</inkml:trace>
  <inkml:trace contextRef="#ctx0" brushRef="#br0" timeOffset="1244.769">1560 1,'0'849,"-11"-787,5-56</inkml:trace>
  <inkml:trace contextRef="#ctx0" brushRef="#br0" timeOffset="1481.211">1306 424,'48'10,"35"-2,12-2,-4-2,-13-2,-10-6,-12-2,-11-1,-8 2,-6 1,-7 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207 587,'-17'7,"0"1,0 0,1 1,1 1,0 0,0 1,1 0,0 2,1-1,0 2,1 0,-5 9,15-21,1 0,-1 1,1-1,0 0,0 1,0-1,0 1,1 0,-1-1,1 1,-1 0,1-1,0 1,0 0,0-1,1 1,-1 0,1-1,-1 1,1 0,0-1,0 1,0-1,0 1,0-1,1 0,-1 1,1-1,-1 0,1 0,0 0,0 0,0 0,0-1,0 1,0-1,1 1,-1-1,0 0,1 0,-1 0,1 0,0 0,-1 0,1-1,-1 1,1-1,6 0,-1 0,1 0,-1-1,0 0,1 0,-1-1,0 0,0-1,0 1,0-2,0 1,-1-1,0 0,1-1,-1 0,-1 0,1 0,-1-1,0 0,0 0,-1 0,0-1,0 0,0 0,-1 0,0-1,0 1,-1-1,0 0,-1 0,1 0,-2-1,1 1,-1 0,0-1,-1 1,0 0,0-1,-1 1,0-1,0 1,-1 0,0 0,-1-1,1 2,-2-1,1 0,-5-6,7 12,0 0,0 0,0 0,-1 0,1 1,-1-1,1 0,-1 1,0-1,0 1,0-1,1 1,-1 0,0 0,-1 0,1 0,0 0,0 1,0-1,0 0,-1 1,1 0,0-1,-1 1,1 0,0 0,0 1,-1-1,1 0,0 1,0-1,-1 1,-1 0,4 1,0-1,0 0,-1 1,1-1,0 0,0 0,0 1,1-1,-1 0,0 1,0-1,1 0,-1 0,0 0,1 1,-1-1,1 0,0 0,-1 0,1 0,0 0,0 0,0 0,0 0,0 0,0 0,0 0,0-1,0 1,0 0,0-1,0 1,0-1,1 1,-1-1,0 0,0 1,1-1,-1 0,0 0,0 0,1 0,-1 0,0 0,1 0,9 2,0-1,-1 0,1 0,0-1,-1-1,1 1,-1-2,1 1,-1-2,1 1,-1-1,0-1,0 0,0 0,-1-1,1 0,-1-1,-1 0,1-1,-1 1,0-1,0-1,4-5,12-15,-1-1,-1-1,-2-1,-1-1,-1 0,2-9,-6 13,-2 0,-1 0,-1-1,-2 0,0-1,2-26,-5 36,2 27,4 34,95 564,-96-530,4 24,-5 0,-4 90,-6-159,-1 0,-1 0,-2-1,-1 0,-2 0,0 0,-2-1,-1 0,-1-1,-2-1,-14 23,15-32,1-1,-2-1,0 0,-1-1,0 0,-1-1,-1-1,0-1,-1 0,0-1,-12 4,25-11,0-1,1-1,-1 1,0 0,0-1,0 0,0-1,0 1,0-1,0 0,0 0,0 0,0-1,0 1,0-1,0-1,0 1,0-1,1 0,-1 0,0 0,1 0,0-1,-1 0,1 0,0 0,1 0,-1-1,1 1,-1-1,1 0,0 0,0 0,1-1,-1 1,1-1,0 1,0-1,1 0,-1 0,1 0,0 0,0 0,0-3,3-15,1 0,0 0,2 0,1 1,0 0,2 0,0 0,2 1,0 0,1 1,2 0,-1 1,2 0,1 1,7-6,28-35,2 2,3 3,2 2,3 3,45-29,-50 41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1 510,'49'4,"0"-1,1-3,-1-1,1-3,28-7,-64 8,0 0,0-1,0-1,0 0,-1-1,1-1,-2 0,1-1,-1 0,0 0,3-4,-11 8,0 0,1 0,-1 0,0 0,-1-1,1 0,-1 1,0-1,0-1,0 1,-1 0,0-1,0 1,0-1,-1 1,0-1,0 0,0 0,-1 0,0 1,0-1,0 0,-1 0,0 0,0 0,0 1,-1-1,0 1,0-2,-4-1,0 1,-1-1,1 1,-2 0,1 0,-1 1,0 0,0 1,-1-1,1 2,-1-1,0 1,-1 0,1 1,-1 0,1 1,-1 0,0 0,0 1,0 0,0 1,0 0,0 1,1 0,-1 1,0-1,0 2,1-1,-5 3,4-2,0 0,1 0,-1 1,1 1,0-1,0 2,0-1,1 1,0 0,0 1,0 0,1 0,0 1,0-1,1 2,0-1,1 1,0 0,0 0,0 0,2 0,-1 1,1 0,0 0,1 0,0 0,1 0,0 5,2-3,1 0,0 0,1-1,0 1,1-1,0 0,1 0,0 0,1-1,0 0,0 0,1 0,1-1,0 0,0 0,0-1,1 0,1 0,-1-1,1-1,0 1,1-1,-1-1,1 0,0-1,1 0,0 0,-3 0,0 0,0 0,1-1,0 0,-1-1,1 0,0-1,0 0,0 0,0-1,0 0,0-1,0 0,0-1,0 0,6-2,136-75,-129 62</inkml:trace>
  <inkml:trace contextRef="#ctx0" brushRef="#br0" timeOffset="238.022">1299 256,'-38'43,"-33"29,-8 6,4-4,15-11,13-11,14-9,9-13,7-11</inkml:trace>
  <inkml:trace contextRef="#ctx0" brushRef="#br0" timeOffset="385.484">819 256,'43'33,"29"26,7 8,-6-8,-9-9,-12-8,-5-12,-5-5,-6-3,-3-5,-3-6,-2-4,-6-3</inkml:trace>
  <inkml:trace contextRef="#ctx0" brushRef="#br0" timeOffset="840.035">1694 424,'-18'183,"9"-1,7 1,3-179,-1 0,0 0,0 0,0 0,0 0,0 0,-1 0,0 0,0 0,0 0,0-1,0 1,-1 0,0-1,1 1,-2-1,1 0,0 1,-3 1,4-5,-1-1,0 0,0 0,0 0,1 0,-1 0,0 0,1 0,-1-1,1 1,-1-1,1 1,0-1,0 1,0-1,0 0,0 1,0-1,0 0,0 0,1 0,-1 0,0 0,1 0,0 0,0 0,-1 0,1 0,0 0,1 0,-1 0,0-1,2-25,0 0,2 0,1 0,1 0,1 1,4-8,-2 6,7-24,1 1,3 0,3 2,20-33,-37 72,-2 0,1-1,1 0,0 1,1 0,0 1,0-1,1 2,1-1,0 1,0 0,0 1,1 0,1 0,-1 1,1 0,0 1,1 1,-1 0,1 0,7-1,-17 6,1 0,0 0,-1 0,1 1,-1-1,1 1,-1-1,0 1,1 0,-1 0,1 0,-1 0,0 0,0 1,0-1,0 1,0 0,0-1,0 1,0 0,-1 0,1 0,-1 0,1 0,-1 1,0-1,0 0,0 0,0 1,0-1,-1 1,1-1,-1 1,1-1,-1 1,0-1,0 3,-7 100,1-84,-2-1,-1 0,0 0,-1 0,-1-1,-1-1,-1 0,0-1,-2 0,0-1,0 0,-2-2,-17 13,18-15</inkml:trace>
  <inkml:trace contextRef="#ctx0" brushRef="#br0" timeOffset="1402.77">1976 707,'42'-18,"0"-2,-2-2,-1-1,-1-2,-1-2,-1-1,-1-2,-2-1,-1-2,-1-1,10-17,8-77,-48 125,0 0,0 1,-1-1,1 0,0 1,-1-1,0 0,1 0,-1 1,0-1,-1 0,1 0,0 1,-1-1,0 0,1 1,-1-1,0 0,0 1,-1-1,1 1,0 0,-1-1,0 1,1 0,-1 0,0 0,0 0,0 0,0 0,-1 1,1-1,0 1,-1-1,1 1,-1 0,1 0,-1 0,0 0,1 1,-1-1,0 1,1-1,-1 1,0 0,0 0,0 0,0 1,-4 0,0 0,1 0,-1 0,1 1,-1 0,1 1,0 0,0-1,0 2,0-1,0 1,1 0,-1 0,1 1,0-1,1 1,-1 0,1 0,0 1,0 0,1-1,-1 1,1 0,0 1,1-1,0 0,-1 5,3-4,1 1,1-1,-1 0,1 0,0 0,1 0,0 0,0-1,0 1,1-1,0 0,0 0,0 0,1 0,0-1,0 0,1 0,-1 0,1-1,0 0,0 0,2 1,2 0,0-1,0 0,0-1,0 1,0-2,1 0,-1 0,1-1,0 0,-1-1,1 0,0 0,7-2,44 1,-60 1,0 0,0 0,1 0,-1 1,0-1,0 0,0 1,0 0,0-1,0 1,0 0,0 0,0 0,0 1,0-1,-1 0,1 1,0-1,-1 1,1-1,-1 1,0 0,1 0,-1-1,0 1,0 0,0 0,0 0,-1 0,1 0,0 1,-1-1,0 0,1 0,-1 0,0 0,0 1,0-1,0 0,-1 0,1 0,-1 1,1-1,-1 0,0 0,1 0,-1 0,0 0,0 0,-1-1,1 1,0 0,-2 1,-19 46,22-48,0 0,0 0,-1 0,1 0,0 0,0 0,0 0,0 0,0 0,1 0,-1 0,0 0,0 0,1 0,-1 0,1 0,-1 0,1 0,-1 0,1-1,-1 1,1 0,0 0,-1 0,1-1,0 1,0 0,0-1,-1 1,1-1,0 1,0-1,0 0,0 1,0-1,0 0,0 1,0-1,0 0,0 0,0 0,0 0,0 0,0 0,0 0,0 0,0-1,0 1,0 0,0 0,0-1,17-2,-1-2</inkml:trace>
  <inkml:trace contextRef="#ctx0" brushRef="#br0" timeOffset="1819.101">2794 537,'1'2,"0"-1,0 0,0 1,0-1,1 0,-1 0,0 0,0 0,1 0,-1 0,1 0,-1-1,0 1,1 0,-1-1,1 1,0-1,-1 1,1-1,-1 0,1 0,0 0,-1 0,1 0,0 0,-1 0,1-1,-1 1,1 0,-1-1,1 1,-1-1,1 0,-1 1,1-1,-1 0,1 0,-1 0,0 0,0 0,1-1,18-11,-1-1,0-2,-1 1,-1-2,0-1,-1 0,-1-1,1-3,16-47,-31 68,0-1,0 1,-1-1,1 1,-1-1,1 0,-1 1,0-1,0 0,0 1,0-1,0 0,0 1,0-1,0 0,-1 1,1-1,0 1,-1-1,0 0,1 1,-1-1,0 1,0 0,0-1,0 1,0 0,0-1,0 1,0 0,0 0,-1 0,1 0,0 0,-1 0,1 0,-1 0,1 1,-1-1,1 1,-1-1,0 1,-8 1,1 0,-1 1,1 0,-1 0,1 1,0 1,0-1,0 1,1 1,-1 0,1 0,0 1,1-1,-5 5,2-2,1 0,-1 0,2 1,-1 0,1 1,0 0,1 0,0 1,1 0,0 0,1 0,0 1,1 0,0 0,1 0,-2 10,5-17,1 0,-1 0,1 0,0 0,0 0,1 0,0 0,-1 0,1 0,1 0,-1-1,1 1,0-1,0 0,0 0,1 0,-1 0,1-1,0 1,0-1,0 0,0 0,1 0,-1-1,1 0,0 0,0 0,-1 0,1-1,0 1,1-1,-1 0,0-1,0 0,0 1,0-2,1 1,1-1,8 2,-1-1,0-1,1 0,-1-1,0 0,0-1,0-1,-1 0,1-1,-1 0,12-7,-1-2,-2 0</inkml:trace>
  <inkml:trace contextRef="#ctx0" brushRef="#br0" timeOffset="2208.302">3613 199,'-18'10,"-8"4,1 0,1 1,0 1,1 2,1 0,0 1,-6 10,26-28,1 1,-1-1,1 1,-1 0,1 0,0-1,0 1,0 0,0 0,0 1,0-1,0 0,1 0,-1 0,1 0,-1 1,1-1,0 0,0 0,0 1,0-1,0 0,1 0,-1 0,1 1,-1-1,1 0,0 0,0 0,0 0,0 0,0 0,1 0,-1 0,0-1,1 1,-1 0,1-1,0 1,0-1,-1 0,1 1,0-1,0 0,0 0,0 0,0-1,1 1,-1 0,1-1,-1 1,1-1,0 1,0 0,-1 0,1 0,0 1,-1-1,1 0,-1 1,0 0,1-1,-1 1,0 0,0 0,0 0,0 1,-1-1,1 0,-1 1,1-1,-1 1,0-1,0 1,0 0,0 0,0-1,-1 1,1 0,-1 0,0 0,0-1,0 1,0 0,0 0,-1 0,1 0,-1 0,1-1,-1 1,0 0,-1-1,1 1,0-1,-2 2,-70 38,48-35</inkml:trace>
  <inkml:trace contextRef="#ctx0" brushRef="#br0" timeOffset="2659.595">4036 199,'-50'17,"33"-12,0 0,1 1,-1 1,1 0,1 1,-1 1,1 1,1 0,-12 10,24-17,1-1,-1 0,1 0,0 1,0-1,0 1,1-1,-1 1,0-1,1 1,0-1,-1 1,1 0,0-1,0 1,1-1,-1 1,1-1,-1 1,1-1,0 1,0-1,0 1,0-1,0 1,7 30,-10-21,-1 0,-1-1,0 1,0-1,-1 1,0-1,-1-1,0 1,-1-1,0 0,-1-1,0 1,0-2,-1 1,0-1,-1 0,-5 3,7-4,-54 40,43-39</inkml:trace>
  <inkml:trace contextRef="#ctx0" brushRef="#br0" timeOffset="2924.236">4206 311,'-20'34,"-10"21,0 5,4-7</inkml:trace>
  <inkml:trace contextRef="#ctx0" brushRef="#br0" timeOffset="3173.125">4206 1,'0'0</inkml:trace>
  <inkml:trace contextRef="#ctx0" brushRef="#br0" timeOffset="3424.393">4460 340,'-7'10,"0"1,1-1,1 1,0 0,0 1,1-1,1 1,0 0,0 0,1 0,1 0,0 0,0 1,2-1,-1 0,2 0,-1 0,2 1,-2-10,1 0,-1 0,1-1,0 1,0-1,0 1,1-1,-1 0,0 1,1-1,0 0,-1-1,1 1,0 0,0-1,0 0,0 1,0-1,0 0,0-1,0 1,1 0,-1-1,0 0,0 0,1 0,-1 0,0 0,0-1,1 0,1 0,95-40,-91 37,1-1,-2 0,1-1,-1 1,1-2,-2 1,1-1,-1 0,0-1,0 0,-1 0,0 0,-1-1,0 0,0 0,-1 0,0-1,0 1,-1-1,0 0,-1 0,0 0,-1 0,0 0,-1 0,0-1,0 1,-2-5,1 12,0-1,0 1,0-1,-1 1,0 0,0 0,0 0,0 0,0 0,0 0,-1 0,1 1,-1-1,0 1,0 0,0 0,0 0,0 0,0 0,-1 1,1-1,0 1,-1 0,1 0,-1 1,0-1,1 0,-1 1,-2 0,-17-2</inkml:trace>
  <inkml:trace contextRef="#ctx0" brushRef="#br0" timeOffset="3807.553">4826 453,'89'-86,"3"4,19-8,-47 56,-63 35,0 0,0 1,0-1,0 0,0 0,0 1,0-1,-1 1,1-1,0 1,-1-1,1 1,-1-1,0 1,0 0,1-1,-1 1,0-1,0 1,-1 0,1-1,0 1,0-1,-1 1,1-1,-1 1,1-1,-1 1,0-1,1 1,-1-1,0 0,0 1,-1-1,0 8,0-4,0 0,0 0,0 0,1 0,-1 1,1-1,1 0,-1 1,1-1,0 1,0-1,0 1,1-1,0 1,0-1,1 0,-1 0,1 1,0-1,0 0,1-1,0 1,0 0,0-1,0 1,1-1,-1 0,1 0,0 0,0-1,1 0,-1 1,1-1,-1-1,1 1,5 1,-3-2,1-1,-1 0,1-1,0 1,-1-2,1 1,0-1,-1 0,1 0,-1-1,1 0,-1-1,0 0,0 0,0 0,0-1,0 0,-1 0,0 0,0-1,0 0,1-2,9-8,-1 0,-1-2,-1 1,-1-1,0-1,-1-1,4-8,-2 3,-1 5</inkml:trace>
  <inkml:trace contextRef="#ctx0" brushRef="#br0" timeOffset="4171.636">5955 57,'-45'12,"28"-9,1 1,0 1,0 0,0 1,1 0,0 1,0 1,0 1,1 0,-2 3,14-11,0 1,1-1,-1 1,1 0,-1 0,1 0,-1 0,1 0,0 0,0 0,0 0,0 0,1 0,-1 1,0-1,1 0,0 0,-1 1,1-1,0 0,0 1,0-1,1 0,-1 1,1-1,-1 0,1 1,0-1,-1 0,1 0,0 0,1 0,-1 0,0 0,1 0,-1 0,1 0,-1-1,1 1,0-1,0 1,-1-1,1 1,2 0,29 21,63 58,-93-78,-1 0,0 0,1 0,-2 1,1-1,0 1,-1-1,1 1,-1-1,0 1,0 0,-1 0,1-1,-1 1,1 0,-1 0,-1 0,1-1,0 1,-1 0,0 0,0-1,0 1,0 0,-1-1,1 1,-1-1,0 0,0 1,0-1,-5 3,0 0,0-1,-1 0,1 0,-1 0,0-1,-1-1,1 1,0-1,-1-1,0 0,0 0,0 0,-6-1,10 0,-40 0,29-6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2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367 488,'-4'-5,"0"0,-1 1,0-1,0 1,0 0,0 0,-1 1,0 0,0 0,0 0,0 0,0 1,0 0,0 0,-1 1,1 0,-1 0,1 0,-1 1,1 0,-1 0,0 1,1 0,-1 0,1 0,0 1,-3 1,-2 0,-1 1,1 0,0 1,0 1,1-1,-1 2,1-1,1 2,-1-1,1 1,0 0,1 1,0 0,-5 8,8-10,0 1,0-1,0 1,1 1,0-1,1 1,-1-1,2 1,-1 0,1 0,1 0,0 0,0 1,1-1,0 0,0 0,2 8,1-14,0 0,0 0,1 0,-1-1,1 1,-1-1,1 0,0 0,0 0,0-1,0 1,0-1,0 0,0 0,1 0,-1-1,0 0,1 0,-1 0,0 0,0 0,1-1,-1 0,0 0,0 0,0 0,0-1,0 1,0-1,0 0,3-2,19-9,0-1,-1-1,-1-1,0-1,-1-1,-1-1,3-5,63-50,-87 73,-1 1,1-1,-1 0,1 1,0-1,-1 1,1-1,0 1,-1-1,1 1,0-1,0 1,-1 0,1-1,0 1,0 0,0 0,0 0,-1-1,1 1,0 0,0 0,0 0,0 0,0 1,-1-1,1 0,0 0,0 0,0 1,0-1,-1 0,1 1,0-1,0 1,-1-1,1 1,0-1,-1 1,1-1,0 1,-1 0,1-1,-1 1,1 0,-1 0,0-1,1 1,-1 0,1 0,7 51,-6-31,-1-14,0 0,0 0,1 0,0 0,0 0,0-1,1 1,0-1,1 0,-1 1,1-1,0-1,1 1,-1-1,1 1,0-1,0-1,1 1,0-1,-1 0,2 0,-1-1,0 1,1-1,-1-1,1 1,0-1,5 1,-1-3,1 1,-1-1,1-1,-1 0,0 0,1-1,-1-1,0 0,0 0,0-1,-1-1,1 0,-1 0,0-1,-1 0,1-1,7-6,2 0,-1 0,-1-1,0-1,0-1,-2 0,0-1,-1-1,0 0,6-14,-3 4,-1-1,-2-1,-1-1,-1 0,-2 0,-1-1,-1 0,-2-1,-1 1,-2-1,-1 0,-2-33,0 63,0-1,-1 1,1-1,-1 1,1-1,-1 1,0-1,0 1,-1 0,1-1,-1 1,1 0,-1 0,0 0,0 0,-1 1,1-1,0 0,-3-1,3 5,1 0,-1 0,0 0,0 1,0-1,1 0,-1 0,1 1,-1-1,1 1,-1 0,1-1,0 1,0 0,0 0,0 0,0 0,0 0,1 0,-1 0,0 0,1 0,0 0,0 0,-1 0,1 0,0 0,0 0,1 1,-1-1,1 1,-31 334,28-306,1-1,1 0,2 1,1-1,1 0,2 0,0 0,3-1,0 0,2 0,6 10,-17-40,0 1,0 0,0-1,0 1,1-1,-1 1,0 0,0-1,1 1,-1-1,0 1,1 0,-1 0,0-1,1 1,-1 0,0-1,1 1,-1 0,0 0,1 0,-1-1,1 1,-1 0,1 0,-1 0,1 0,-1 0,0 0,1 0,-1 0,1 0,-1 0,1 0,-1 0,1 0,-1 0,0 1,1-1,-1 0,1 0,-1 0,0 1,1-1,-1 0,0 0,1 1,-1-1,0 0,1 1,-1-1,0 0,0 1,1-1,-1 1,0-1,0 0,0 1,1-1,-1 1,0-1,0 1,0-1,0 0,0 1,3-39,-2 35,-1-20</inkml:trace>
  <inkml:trace contextRef="#ctx0" brushRef="#br0" timeOffset="239.097">650 207,'48'9,"40"4,14-1,-1-2,-7-3,-10-3,-10-1,-9-2,-4-6,-9-2,-8 0,-11 2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3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1,'-11'27,"0"0,2 1,2 0,0 0,2 1,0 4,-10 51,-18 135,32-214,-2 20,-1 1,-2-1,0 0,-2 0,0-1,-2 0,-6 11,5-17</inkml:trace>
  <inkml:trace contextRef="#ctx0" brushRef="#br0" timeOffset="259.745">0 368,'43'0,"43"-5,12-2,-6 1,-14 1,-15 2,-14 0,-10-2,-8-2,-3 1,-7 1</inkml:trace>
  <inkml:trace contextRef="#ctx0" brushRef="#br0" timeOffset="683.538">762 1,'-22'67,"4"1,3 1,3 0,3 1,2 8,5-60,0-5,-1 0,1 1,1 0,1-1,0 1,0 0,1-1,1 1,1-1,0 1,0-1,1 0,1 0,0-1,1 1,0-1,2 1,-5-10,0 0,0-1,1 0,-1 1,1-1,-1 0,1-1,0 1,-1-1,1 1,0-1,0 0,0-1,0 1,0-1,0 0,0 1,0-2,0 1,0 0,0-1,0 0,0 0,0 0,0-1,0 1,0-1,-1 0,1 0,100-70,-3-14,-100 85,-1 1,1-1,0 0,-1 1,1-1,0 0,0 1,-1-1,1 1,0-1,0 1,0 0,0-1,0 1,-1 0,1-1,0 1,0 0,0 0,0 0,0 0,0 0,0 0,0 0,0 0,0 0,0 1,0-1,-1 0,1 1,0-1,0 0,0 1,0-1,0 1,-1-1,1 1,0 0,-1-1,1 1,0 0,-1 0,1-1,-1 1,1 0,-1 0,1 0,-1-1,0 1,1 0,-1 0,0 0,0 0,1 0,-1 0,0 0,0 0,0 0,0 0,0 0,-1 0,1 0,-7 62,3-47,2-11,0 0,0 0,0 1,0-1,1 0,0 0,0 1,0-1,1 1,0-1,0 1,0-1,1 1,0-1,0 0,0 1,0-1,1 0,0 0,0 0,0 0,1 0,0 0,0-1,0 1,1 0,13 1</inkml:trace>
  <inkml:trace contextRef="#ctx0" brushRef="#br0" timeOffset="1061.759">1468 593,'14'-6,"0"0,-1-1,0-1,0 0,-1-1,1 0,-2-1,0 0,0-1,-1 0,0-1,-1 0,0-1,5-9,-13 20,1-1,-1 1,0 0,1-1,-1 1,0-1,-1 1,1-1,0 0,-1 1,0-1,1 0,-1 1,0-1,0 0,-1 1,1-1,0 0,-1 1,0-1,1 0,-1 1,0-1,-1 1,1-1,0 1,-1 0,1 0,-1-1,1 1,-1 0,0 0,0 1,0-1,0 0,-1 1,1-1,0 1,-1 0,1 0,-1-1,1 2,-1-1,1 0,-1 0,0 1,1 0,-1-1,0 1,1 0,-1 0,-11 3,1-1,0 2,0 0,1 0,-1 1,1 1,0 0,0 1,1 0,0 0,0 2,1-1,0 1,0 1,1-1,-3 6,7-10,1 1,-1 0,1 1,1-1,-1 1,1-1,0 1,1 0,-1 0,1 0,1 1,-1-1,2 0,-1 1,1-1,0 0,0 1,0-1,1 1,1-1,-1 0,1 0,0 0,1 0,0 0,0 0,0-1,1 1,0-1,0 0,1 0,-1 0,1-1,1 1,4 3,4 0,1 0,0-1,1 0,-1-2,1 1,1-2,-1 0,1-1,0-1,-1-1,2 0,-1-1,0-1,0 0,0-1,0-1,15-4,-7-1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8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1 565,'6'197,"-4"-191,0 0,0 0,0 0,1 0,0 0,1 0,-1 0,1-1,0 0,1 0,-1 0,1 0,0-1,0 0,0 0,1 0,-1-1,1 1,0-1,0-1,0 1,0-1,1 0,-1 0,0-1,1 0,0 0,-1 0,1-1,-1 0,1-1,0 1,-1-1,1 0,-1-1,0 0,1 0,-1 0,0-1,5-2,2-4,1-1,-2 0,1-1,-1 0,-1-1,0 0,-1-1,0 0,-1-1,0 0,6-14,-6 13,2-4,0 0,-1-1,-2 0,0 0,-1-1,0 1,-2-2,-1 1,-1-1,1-10,-4 29,0 0,0 0,0 0,0 0,0 0,-1 0,1 0,-1 0,0 0,0 0,0 0,0 0,-1 1,1-1,-1 0,1 1,-1-1,0 1,0 0,0 0,0-1,-1 1,1 1,-3-3,-5 7,2 5</inkml:trace>
  <inkml:trace contextRef="#ctx0" brushRef="#br0" timeOffset="452.762">848 424,'-16'11,"10"-8,0 0,0 0,1 1,0 0,-1 0,2 0,-1 0,0 1,1-1,0 1,0 1,0-1,1 0,-1 1,1 0,1 0,-1 0,1 0,0 0,0 0,1 0,0 1,0-1,0 1,1-1,0 1,0-1,1 3,3 1,0 0,0-1,1 0,0 0,1 0,0 0,0-1,1 0,0 0,1 0,50 77,-59-80,1-1,-1 0,0 0,-1 0,1 0,-1 0,1 0,-1-1,0 1,-1 0,1-1,0 0,-1 1,0-1,0 0,0 0,0-1,0 1,-1-1,1 1,-1-1,0 0,0 0,1-1,-1 1,0-1,0 0,-1 0,1 0,0 0,0-1,-2 0,1 2,0-1,0 1,0-1,0 0,0-1,0 1,0-1,0 0,0 0,0-1,0 1,0-1,0 0,0-1,-4-1,-10-7</inkml:trace>
  <inkml:trace contextRef="#ctx0" brushRef="#br0" timeOffset="870.863">1129 678,'36'-14,"-2"-1,0-2,0-1,-2-2,0-1,-2-1,10-11,-37 32,-1-1,1 0,-1 0,1 0,-1 0,0 0,0-1,0 1,0-1,0 1,-1-1,1 0,-1 1,0-1,1 0,-1 0,-1 0,1 0,0 0,-1 0,1 0,-1 0,0 0,0 0,0-1,-1 1,1 0,-1 0,1 0,-1 0,0 0,0 0,-1 1,1-1,-1 0,1 0,-1 1,0-1,0 1,0-1,0 1,0 0,-2-1,-1-1,1 1,-1 0,1 1,-1-1,0 1,0 0,0 0,0 0,-1 1,1 0,0 0,-1 0,1 1,0 0,-1 0,1 0,-1 0,1 1,0 0,-1 0,1 1,0-1,0 1,-3 1,-114 77,114-74,1 0,0 1,0 1,1-1,0 1,0 0,0 0,1 1,1-1,-1 1,1 0,1 0,0 1,0-1,1 1,0 0,1-1,0 1,0 0,1 0,0 0,1 0,0-1,1 1,0 0,0-1,1 1,0-1,1 0,0 0,1 0,-1 0,2-1,-1 0,1 0,0 0,1-1,0 0,0 0,0 0,6 2,10 1,0-1,0-1,0-1,1-1,0-1,1-2,-1 0,1-1,-1-2,1 0,17-4,-18 4</inkml:trace>
  <inkml:trace contextRef="#ctx0" brushRef="#br0" timeOffset="1787.87">2343 57,'0'533,"-45"-276,44-256,1-1,0 0,-1 0,1 1,-1-1,1 0,0 1,-1-1,1 1,0-1,-1 0,1 1,0-1,0 1,0-1,-1 1,1-1,0 1,0-1,0 1,0-1,0 1,0-1,0 1,0-1,0 1,0-1,0 1,0-1,0 1,0-1,0 1,0-1,1 0,-1 1,0-1,0 1,1-1,-1 1,0-1,0 0,1 1,-1-1,1 0,-1 1,0-1,1 0,-1 1,1-1,-1 0,1 0,-1 0,0 1,1-1,-1 0,1 0,-1 0,1 0,-1 0,1 0,-1 0,1 0,-1 0,1 0,-1 0,1 0,-1 0,1 0,27-29,-18 17,39-35,1 3,3 1,1 3,2 3,15-6,17 9,-86 33,0 1,0-1,0 1,0 0,0 0,0 0,0 0,0 0,0 0,0 1,0-1,0 1,0-1,0 1,0 0,0-1,0 1,-1 0,1 0,0 1,-1-1,1 0,-1 0,1 1,-1-1,0 1,1-1,-1 1,0 0,0-1,0 1,0 0,0 0,-1 0,1 0,-1 0,1 0,-1 0,1 0,-1 0,0 0,0 0,0 2,-2 6,-1 1,0 0,0-1,-1 0,0 1,-1-2,0 1,-1 0,1-1,-2 0,0-1,0 1,0-1,-1 0,0-1,-7 5,3-1,-3 5,-1-1,-1-1,0-1,-1 0,0-2,-1 0,0 0,-1-2,0-1,-16 5,-7-10,28-8</inkml:trace>
  <inkml:trace contextRef="#ctx0" brushRef="#br0" timeOffset="2134.99">3218 537,'-25'26,"1"1,1 2,2 0,1 1,1 1,2 1,-7 18,23-48,-1 0,1 0,0 1,0-1,0 0,0 1,0-1,1 0,-1 1,1-1,-1 1,1-1,0 1,0-1,0 1,0-1,1 1,-1-1,1 1,-1-1,1 1,0-1,0 0,0 1,0-1,1 0,-1 0,0 0,1 0,0 0,-1 0,1 0,0-1,0 1,0 0,0-1,0 0,0 1,0-1,1 0,-1 0,0 0,1-1,-1 1,1 0,-1-1,1 0,-1 1,1-1,-1 0,1-1,5 1,-1-2,0 1,1-1,-1 0,0-1,0 0,0 0,-1 0,1-1,-1 0,0 0,0-1,0 0,0 0,-1 0,0-1,0 1,-1-1,1 0,-1-1,0 1,-1-1,0 0,0 0,0 0,-1 0,0 0,0 0,-1-1,0 1,0-1,-1 1,0-2,1-1,0 0,0-1,-1 1,-1 0,1 0,-2-1,1 1,-2 0,1 0,-1 1,-1-1,1 0,-2 1,1 0,-2 0,1 0,-13-13,3 4</inkml:trace>
  <inkml:trace contextRef="#ctx0" brushRef="#br0" timeOffset="2488.778">3669 28,'0'655,"-21"-518,17-113</inkml:trace>
  <inkml:trace contextRef="#ctx0" brushRef="#br0" timeOffset="2734.486">3415 451,'39'-4,"31"-7,14-2,-3 2,-10-2,-12 1,-12 3,-9 2,-6-2,-4 1,-6 1</inkml:trace>
  <inkml:trace contextRef="#ctx0" brushRef="#br0" timeOffset="3158.857">4093 0,'-55'456,"54"-442,0 0,1 0,0 0,1 0,0 0,1 0,1-1,0 1,1-1,1 0,0 0,0 0,1 0,1-1,0 0,1 0,0-1,1 0,-5-8,0 0,0-1,0 1,0-1,1 0,-1 0,1 0,-1 0,1-1,0 0,-1 0,1 0,0-1,0 0,0 1,0-2,0 1,-1 0,1-1,0 0,0 0,-1-1,1 1,-1-1,1 0,-1 0,1-1,-1 1,0-1,0 0,-1 0,1 0,0 0,-1-1,0 0,0 1,1-3,71-40,-73 45,0 0,0 0,0 0,1 1,-1-1,0 1,1 0,-1-1,0 1,1 0,-1 0,0 1,1-1,-1 0,0 1,0-1,1 1,-1 0,0 0,0 0,0 0,0 0,0 0,0 1,0-1,0 1,-1-1,1 1,0 0,-1-1,1 1,-1 0,0 0,0 0,1 0,-2 0,1 0,0 1,12 93,-13-70,14 17,-3-30</inkml:trace>
  <inkml:trace contextRef="#ctx0" brushRef="#br0" timeOffset="3585.352">1609 1214,'314'-10,"38"-18,644-76,-40 23,-431 48,-502 33</inkml:trace>
  <inkml:trace contextRef="#ctx0" brushRef="#br0" timeOffset="4073.106">1637 1411,'55'12,"0"-3,0-2,0-3,1-2,20-4,-68 2,169-8,159-29,-209 21,143-18,607-63,18 36,-745 50,-119 5</inkml:trace>
  <inkml:trace contextRef="#ctx0" brushRef="#br0" timeOffset="6186.872">5900 311,'-5'-15,"2"0,-1 0,2 0,0-1,1 1,1 0,0-1,2-8,-2 24,1 0,-1 0,0 0,0 0,1 0,-1 0,0 0,0 0,1 0,-1 0,0 0,1 0,-1 0,0 0,0 0,1 0,-1 0,0-1,0 1,1 0,-1 0,0 0,0 0,0 0,1-1,-1 1,0 0,0 0,0 0,1-1,-1 1,0 0,0 0,0-1,0 1,0 0,0-1,5 29,-20 156,-9 98,-33-30,35-207,12-33</inkml:trace>
  <inkml:trace contextRef="#ctx0" brushRef="#br0" timeOffset="6438.976">5533 592,'43'0,"38"0,10 0,-5 0,-13 0,-14 0,-12 0,-14 0</inkml:trace>
  <inkml:trace contextRef="#ctx0" brushRef="#br0" timeOffset="7570.034">6181 678,'-1'9,"1"1,0 0,0 0,1 0,0 0,1-1,0 1,0 0,1-1,0 0,1 1,0-1,1-1,-1 1,2-1,-1 1,1-2,3 4,-7-10,1 1,-1-1,1 1,-1-1,1 0,0 0,-1 0,1 0,0 0,0-1,0 1,0-1,0 0,0 0,0 0,-1 0,1-1,0 1,0-1,0 1,0-1,0 0,-1 0,1 0,0-1,-1 1,1-1,-1 1,0-1,1 0,-1 0,1-1,65-73,-66 73,89-139,-91 141,1 0,0 1,-1-1,1 0,0 0,0 0,-1 0,1 1,0-1,0 0,0 1,0-1,0 1,0-1,0 1,0-1,0 1,0 0,0 0,0-1,0 1,0 0,0 0,0 0,1 0,-1 0,0 0,0 0,0 1,0-1,0 0,0 1,0-1,0 1,0-1,0 1,0-1,0 1,0-1,0 1,-1 0,1 0,0-1,0 1,-1 0,1 0,0 0,-1 0,1 0,-1 0,0 0,1 0,-1 1,26 60,-25-59,12 44,-2 1,-3 1,-1-1,-2 1,-3 1,-2 7,2-37,-1 0,-1 0,-1 1,0-1,-2 0,0 0,-2-1,0 1,-1-1,-1 0,0 0,-2-1,0 0,-1 0,-1-1,-7 9,17-24,-1-1,1 1,0-1,0 0,-1 1,1-1,-1 0,0 0,1 0,-1 0,0 0,1-1,-1 1,0 0,0-1,0 1,0-1,1 0,-1 1,0-1,0 0,0 0,0 0,0-1,0 1,0 0,0-1,1 1,-1-1,0 0,0 1,1-1,-1 0,0 0,1 0,-1 0,1-1,-1 1,1 0,0-1,-1 1,0-2,-33-75,34 62,1 0,0 0,1 0,1 1,0-1,2 1,-1-1,2 1,0 0,1 0,0 1,1 0,2-2,122-169,17 42,-40 7,-90 120,-16 51,-6 426,-18-353,15-131,5-7,2-1,1 0,1 0,2 0,1 0,1 1,2 0,7-16,88-167,-94 199,-3 3,0 0,1 1,0 0,0 0,1 0,1 1,-1 1,1-1,1 1,0 1,0 0,0 0,1 1,10-4,-17 7,1 0,0 1,0-1,0 1,0 0,1 1,-1-1,0 1,1 0,-1 1,1-1,-1 1,1 0,-1 0,1 1,-1-1,1 1,-1 1,0-1,1 1,-1 0,0 0,0 0,0 1,0 0,-1 0,1 0,-1 0,0 1,0-1,0 1,0 0,2 4,-3 0,-1 0,0 0,0 0,-1 0,0 0,0 0,-1 0,0 0,-1 0,0 1,0-1,0 0,-1 0,-1-1,1 1,-1 0,0-1,-1 1,0-1,0 0,0 0,-1-1,0 1,-1-1,1 0,-1-1,0 1,-1-1,1 0,-1 0,0-1,0 0,0-1,-1 1,1-1,-1-1,0 1,0-1,-8 1,-11 0,2-1</inkml:trace>
  <inkml:trace contextRef="#ctx0" brushRef="#br0" timeOffset="7973.269">7395 705,'10'-5,"8"-3,-1-1,0-1,-1 0,0-1,-1 0,0-2,0 0,-2 0,1-1,-2-1,0 0,-1-1,7-12,-18 27,1-1,0 0,-1 0,1 0,-1 0,0 0,0 0,0 0,0 0,0 0,0 0,0 0,-1 0,1 0,-1 0,1 0,-1 0,0 0,0 0,0 0,0 1,0-1,0 0,0 1,-1-1,1 1,0-1,-1 1,0-1,1 1,-1 0,0 0,1 0,-1 0,0 0,0 1,0-1,0 0,0 1,0-1,0 1,0 0,0 0,0 0,0 0,0 0,0 0,0 0,0 1,0-1,0 1,0-1,0 1,0 0,1 0,-1 0,0 0,0 0,1 0,-1 0,1 1,-1-1,1 0,-1 1,1 0,-10 6,0 0,0 1,1 0,1 1,0 0,0 0,1 1,0 0,1 0,0 1,1 0,0 1,1-1,0 1,-1 9,6-16,0 0,0-1,1 1,0 0,0 0,0 0,1-1,0 1,0 0,1-1,-1 0,1 0,0 0,1 0,-1 0,1 0,0-1,0 0,0 1,1-2,0 1,-1 0,1-1,0 0,1 0,-1-1,0 1,1-1,0 0,-1-1,1 1,0-1,0 0,0-1,20 5</inkml:trace>
  <inkml:trace contextRef="#ctx0" brushRef="#br0" timeOffset="8325.03">8185 338,'-26'19,"8"-8,0 1,0 1,2 1,-1 1,2 0,0 1,1 0,0 1,-3 7,16-21,0-1,1 1,-1-1,1 1,-1-1,1 1,0-1,0 1,0 0,0-1,1 1,-1-1,1 1,-1-1,1 1,0-1,0 1,0-1,0 0,1 1,-1-1,1 0,-1 0,1 0,0 0,-1 0,1-1,0 1,0 0,0-1,1 0,-1 1,0-1,1 0,-1 0,0 0,1 0,-1-1,1 1,-1-1,2 1,28 18,-29-17,0 0,0 0,0 0,-1 0,1 1,-1-1,0 1,0 0,0 0,0 0,0 0,-1 0,1 0,-1 0,0 0,0 1,0-1,0 0,0 1,-1-1,0 1,0-1,0 1,0-1,0 1,-1-1,1 0,-1 1,0-1,0 1,0-1,-1 0,1 0,-1 0,1 0,-1 0,0 0,0 0,-1-1,1 1,0-1,-1 1,0-1,1 0,-1 0,0 0,0-1,0 1,0 0,-2-1,-70 12,51-13</inkml:trace>
  <inkml:trace contextRef="#ctx0" brushRef="#br0" timeOffset="23742.706">735 2117,'-30'3,"0"2,1 2,0 1,0 1,0 1,2 1,-1 2,-17 11,43-23,0 0,0 0,0 0,1 0,-1 0,0 0,1 1,-1-1,1 0,-1 1,1-1,0 1,0 0,0-1,0 1,0 0,0 0,0 0,0 0,1 0,-1-1,1 1,-1 0,1 0,0 0,0 1,0-1,0 0,0 0,0 0,1 0,-1 0,1 0,-1-1,1 1,0 0,0 0,-1 0,1 0,1-1,-1 1,0 0,0-1,1 1,-1-1,1 1,-1-1,1 0,-1 0,2 1,109 50,-100-49,0 0,-1 1,1 1,-1 0,1 0,-2 1,1 0,-1 1,1 0,-2 1,1 0,-1 1,-1 0,1 0,-2 1,1 0,-1 0,3 8,-8-15,-1 1,1-1,-1 1,-1-1,1 1,0-1,-1 1,0 0,1-1,-1 1,-1 0,1-1,-1 1,1 0,-1-1,0 1,0-1,-1 1,1-1,-1 0,1 1,-1-1,0 0,0 0,-1 0,1 0,-1-1,1 1,-1-1,0 1,0-1,0 0,-1 0,-5 4,-1-2,0 1,0-1,0-1,0 1,-1-2,1 0,-1 0,0-1,1 0,-1 0,5 0,1 0,0 0,0-1,-1 1,1-1,-1 0,1-1,0 1,-1-1,1 0,0 0,0-1,0 0,0 0,0 0,0 0,0-1,1 0,-1 0,1 0,0 0,0-1,0 1,0-1,1 0,-1 0,1-1,0 1,-1-3,-2-18,3 2</inkml:trace>
  <inkml:trace contextRef="#ctx0" brushRef="#br0" timeOffset="24247.645">1525 2145,'-56'5,"0"2,0 3,1 2,0 2,-31 14,77-24,1 0,0 1,1 0,-1 0,1 1,0 0,0 0,1 1,-1-1,2 2,-1-1,1 0,0 1,0 0,1 0,0 1,1-1,0 1,0 0,1 0,0 0,0 0,1 0,0 0,1 0,0 0,1 1,-1-1,2 0,-1 0,1 0,3 6,-4-12,0 1,0-1,0 1,1-1,0 1,-1-1,1 0,0 0,1 0,-1 0,0-1,1 1,0 0,-1-1,1 0,0 0,0 0,0 0,1 0,-1 0,0-1,1 0,-1 0,1 0,-1 0,1 0,0-1,-1 1,1-1,0 0,-1 0,1 0,0-1,-1 1,1-1,124-45,-82 17,-2-2,0-2,-2-1,29-33,-3 9,-66 59,0 1,0-1,-1 1,1 0,-1-1,1 1,-1 0,1 0,-1 0,0 0,0 0,0 0,0 1,0-1,-1 0,1 0,-1 1,1-1,-1 0,0 1,0-1,0 0,0 1,0-1,-1 0,1 1,-1-1,1 2,1 0,-2 6,0 0,1 0,0 0,1 0,0-1,0 1,1 0,1 0,0-1,0 1,0-1,2 0,-1 0,1 0,0-1,1 1,0-1,0-1,2 3,10 2</inkml:trace>
  <inkml:trace contextRef="#ctx0" brushRef="#br0" timeOffset="24713.603">1836 2456,'20'-28,"1"1,1 2,1 0,2 1,14-10,-33 29,-1-1,1 1,0 1,1-1,-1 1,1 0,0 1,0-1,0 1,1 1,-1 0,1 0,5-1,-10 4,0 1,0 0,-1 0,1 0,-1 0,1 1,-1-1,0 1,0-1,0 1,0 0,-1 0,1 0,-1 0,1 0,-1 0,0 0,0 0,-1 0,1 1,-1-1,1 0,-1 0,0 1,0-1,-1 0,1 1,-1-1,1 0,-2 2,2 1,-1-4,0 0,1 0,-1 0,0 1,1-1,-1 0,1 1,0-1,0 0,0 0,0 1,0-1,0 0,1 1,-1-1,1 0,0 0,-1 1,1-1,0 0,0 0,0 0,1 0,-1 0,0 0,1-1,-1 1,1 0,0-1,0 1,-1-1,1 0,0 1,0-1,0 0,0 0,1 0,-1 0,0-1,0 1,0-1,1 1,-1-1,0 0,1 0,-1 0,1 0,20-9,0 0,-1-2,-1-1,0 0,0-2,2-3,50-31,-65 44,55-25,-62 29,1 0,-1 0,1-1,-1 1,1 0,-1 0,1 1,-1-1,1 0,-1 0,1 1,-1-1,1 1,-1 0,1-1,-1 1,0 0,1 0,-1-1,0 1,0 0,0 0,1 1,-1-1,0 0,-1 0,1 0,0 1,0-1,0 0,-1 1,1-1,-1 1,1-1,-1 1,1-1,-1 1,0-1,0 1,0 1,30 138,0-114,-13-21</inkml:trace>
  <inkml:trace contextRef="#ctx0" brushRef="#br0" timeOffset="25043.127">2767 2370,'40'-1,"0"-3,-1-1,1-2,-1-2,-1-1,0-2,0-2,3-3,-33 14,0 1,-1-1,1-1,-1 1,0-1,0-1,0 1,-1-1,1 0,-1 0,-1-1,1 0,-1 0,0-1,0 1,0-1,-1 0,0 0,-1 0,1-1,0-5,-3 11,-1 0,0 0,0 0,-1 1,1-1,0 0,0 0,-1 0,0 1,1-1,-1 0,0 0,1 1,-1-1,0 1,0-1,-1 1,1-1,0 1,0 0,-1-1,1 1,-1 0,1 0,-1 0,1 0,-1 0,0 0,1 1,-1-1,0 1,0-1,1 1,-1-1,0 1,0 0,0 0,0 0,1 0,-3 0,-75 14,60-6,1 1,-1 1,1 0,1 2,0 0,0 0,2 2,-13 12,20-18,1-1,0 2,0-1,1 1,0 0,1 0,0 1,0-1,1 1,0 0,1 0,0 1,1-1,0 1,0-1,1 1,1 8,0-14,1-1,0 1,1-1,-1 0,1 1,0-1,0 0,0 0,1 0,-1 0,1 0,0-1,0 1,0-1,1 0,-1 0,1 0,-1 0,1-1,0 1,0-1,0 0,1 0,-1-1,4 2,115 22,-94-24,-4-1</inkml:trace>
  <inkml:trace contextRef="#ctx0" brushRef="#br0" timeOffset="27929.138">4149 1722,'-17'67,"7"45,5 1,8 71,-1-38,-2-128,0-6</inkml:trace>
  <inkml:trace contextRef="#ctx0" brushRef="#br0" timeOffset="28176.522">3839 2089,'43'0,"38"0,11 0,-6 0,-13 0,-14 0,-12 4,-9 3,-7-1,-8-1</inkml:trace>
  <inkml:trace contextRef="#ctx0" brushRef="#br0" timeOffset="28430.405">4629 2202,'-5'33,"4"12,1-2</inkml:trace>
  <inkml:trace contextRef="#ctx0" brushRef="#br0" timeOffset="28599.232">4600 1778</inkml:trace>
  <inkml:trace contextRef="#ctx0" brushRef="#br0" timeOffset="29066.224">4883 2427,'41'-101,"-33"78,0 0,2 1,0 0,2 1,0 0,11-14,-20 32,0-1,-1 0,1 1,1 0,-1-1,0 1,1 1,0-1,-1 0,1 1,0 0,0 0,1 0,-1 0,0 1,0-1,1 1,-1 1,1-1,-1 0,1 1,0 0,-1 0,1 0,-1 1,1-1,-1 1,1 0,-1 1,0-1,1 1,-1 0,0 0,0 0,0 0,-1 1,1-1,0 1,-1 0,0 0,1 1,-1-1,-1 1,1-1,0 1,-1 0,0 0,2 3,-3-1,-1-4,0 1,-1 0,1-1,1 1,-1 0,0-1,1 1,-1 0,1-1,0 1,0-1,0 1,0-1,0 1,1-1,-1 0,1 0,-1 0,1 0,0 0,0 0,0 0,0 0,0-1,0 1,1-1,-1 1,0-1,1 0,-1 0,1 0,-1 0,1-1,0 1,-1-1,1 1,0-1,-1 0,1 0,0 0,-1 0,2-1,73-45,-69 40,0-1,1 2,-1-1,1 1,0 0,1 1,-1 0,1 1,-1 0,7-1,-12 4,0 0,0 1,0 0,0-1,0 1,-1 1,1-1,0 1,-1-1,1 1,-1 0,0 0,1 0,-1 1,0-1,0 1,-1 0,1 0,0 0,-1 0,0 0,0 1,0-1,0 1,0-1,-1 1,1 0,-1-1,0 1,0 0,-1 0,1 0,-1 0,0 0,0 0,0 3,17 49,-5-37</inkml:trace>
  <inkml:trace contextRef="#ctx0" brushRef="#br0" timeOffset="29414.634">5758 2257,'39'-19,"-13"9,-1-2,0-1,-1 0,0-2,-1-1,-1-1,0-1,-2 0,18-21,-36 37,-1 1,0-1,1 0,-1 1,0-1,0 0,0 0,0 1,0-1,-1 0,1 0,0 0,-1 0,0 0,1 0,-1 0,0 0,0 0,0 0,0 0,-1 0,1 0,0 0,-1 0,0 0,1 0,-1 0,0 0,0 0,0 0,0 1,0-1,0 0,-1 1,1-1,0 1,-1-1,0 1,-2-2,0 1,-1-1,1 1,-1 0,1 0,-1 1,1 0,-1-1,0 1,0 1,0-1,0 1,0 0,1 0,-4 1,-6 0,0 1,1 1,-1 0,1 1,-1 1,1 0,1 0,-1 2,1-1,0 1,0 1,1 0,0 1,0 0,1 1,1 0,-1 1,2 0,-1 0,2 0,-7 13,11-18,0 1,1 0,0 0,0 0,0 0,1 0,0 0,1 0,-1 1,1-1,1 0,-1 0,1 0,1 0,-1 0,1 0,0 0,1 0,0 0,0-1,0 1,1-1,0 0,0 0,0 0,6 4,5-3,1 0,0-1,0-1,1 0,0-1,0-1,0-1,0 0,0-2,0 1,0-2,9-2,-7 3,6-1</inkml:trace>
  <inkml:trace contextRef="#ctx0" brushRef="#br0" timeOffset="36654.553">6831 1609,'-1'56,"13"143,17-12,-25-175,-1 0,-1 1,0-1,-1 1,0 0,-1 0,0-1,-1 1,0 0,-1-1,-1 1,-8 43,7-32</inkml:trace>
  <inkml:trace contextRef="#ctx0" brushRef="#br0" timeOffset="37029.052">7112 2370,'-4'10,"-12"8,-3 5,-3-1,-2 1,2 1,1-3,-1-1,-2-4,3 1,1-3,3-4</inkml:trace>
  <inkml:trace contextRef="#ctx0" brushRef="#br0" timeOffset="37281.557">6859 2456,'23'14,"14"5,5 4,0-2,-7 1,-5-5,-3-4,-5-4</inkml:trace>
  <inkml:trace contextRef="#ctx0" brushRef="#br0" timeOffset="38248.566">7536 1439,'14'98,"-4"0,-4 0,-7 75,1-129,25 112,-23-149,-1-7</inkml:trace>
  <inkml:trace contextRef="#ctx0" brushRef="#br0" timeOffset="38730.672">7733 2257,'-14'5,"-10"11,-5 3,2 3,1 3,-1 1,6 2,0-4,5-2,0-4,2-1,4-2</inkml:trace>
  <inkml:trace contextRef="#ctx0" brushRef="#br0" timeOffset="39013.664">7508 2286,'5'10,"6"7,6 7,5 3,4-3,-3 0,0-5,-5 0,0-4,-3 0,-4-2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1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5,'17'55,"-11"-10,-1-1,-2 1,-2-1,-4 33,2 9,1 157,0-253</inkml:trace>
  <inkml:trace contextRef="#ctx0" brushRef="#br0" timeOffset="451.263">1 33,'241'-17,"-179"9,2 3,-1 3,0 2,10 5,56 30,-111-27</inkml:trace>
  <inkml:trace contextRef="#ctx0" brushRef="#br0" timeOffset="912.343">86 710,'312'-1,"-115"-26,-73 9,-23 7,-77 10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1,'63'12,"1"-3,0-3,0-3,62-4,89-29,-104 30,-87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4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1,'-62'125,"53"-110,-1-1,-1 0,0-1,-1 0,0-1,-1-1,0 0,-1 0,0-1,-1-1,0-1,0 0,-1-1,0 0,0-1,-1-1,0-1,-13 2,26-7,0 0,1 0,-1 0,0 0,0-1,1 0,-1 0,1 0,-1 0,1 0,0-1,0 1,0-1,0 0,1 0,-1 0,1 0,-1-1,1 1,0-1,1 1,-1-1,0 0,1 1,0-1,0 0,0 0,1 0,-1 0,1 0,0 0,0 0,0 0,0 0,1 0,0 0,0 0,0 0,0 0,1 1,-1-1,1 0,0 1,0-1,0 1,0 0,1 0,0 0,-1 0,2-1,3-1,1 0,0 1,0 0,0 0,0 0,1 1,-1 1,1-1,0 1,0 1,0 0,0 0,0 0,0 1,0 1,0 0,0 0,0 0,0 1,-1 1,1-1,-1 1,1 1,-1 0,0 0,0 0,-1 1,1 1,2 2,147 78,1-15,-141-66,-4-4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1 180,'196'-27,"-23"-1,-129 26,-51 0,0-1,0 0,1-1,-1 1,1-1,0 0,0-1,0 1,0-1,1 0,0-1,0 1,1-1,-1 0,1 0,0-1,1 1,0-1,0 0,0-1,-6-8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1,'-25'7,"1"1,-1 2,1 0,1 2,-19 12,28-16,1-2,0 0,1 2,0-1,0 2,1-1,0 1,0 1,1 0,1 1,-1 0,2 0,0 1,0 0,1 0,0 1,1 0,1 0,0 0,1 1,0 0,1 0,-1 12,2-2,2 1,0-1,2 1,1-1,1 0,6 22,-8-38,1 0,0 0,0 0,1-1,0 1,0-1,1 0,0 0,0-1,0 1,1-1,0-1,0 1,1-1,0 0,-1 0,2-1,-1 0,0 0,1 0,7 1,0-1,0-2,0 0,1 0,-1-2,0 0,0 0,0-2,1 1,-1-2,0 0,-1-1,1-1,-1 0,0-1,0 0,0-1,-1-1,0 0,-1-1,0 0,0-1,-1 0,0-1,-1 0,0-1,-1 0,2-2,-9 10,1 1,-1-1,1 0,-1 0,0 0,0 0,-1 0,1 0,-1 0,0-1,0 1,-1 0,1-1,-1 1,0-1,0 1,0 0,-1-1,1 1,-1-1,0 1,-1 0,1 0,-1 0,0 0,1 0,-2 0,1 0,0 0,-1 1,0-1,0 1,0 0,0 0,-3-2,-10-3,0 2,-1-1,0 2,0 0,-1 2,1-1,-1 2,0 0,1 2,-1 0,0 0,-10 3,184-13,47-25,-176 30,-3 2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7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0 254,'5'0,"6"0,7 0,4 0,3 0,3 0,1 0,0 0,1 0,-6-5,-1-1,0 0,0 1,2 2,1 1,1 0,1 2,-5 0</inkml:trace>
  <inkml:trace contextRef="#ctx0" brushRef="#br0" timeOffset="416.313">198 0,'-1'55,"13"145,7-2,-15-175,2-5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9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0 188,'226'-17,"-28"5,-197 12,-1 0,1 1,0-1,0 0,0 1,0-1,0 0,-1 0,1 0,0 0,0 0,0 0,0 0,0 0,0 0,-1 0,1-1,0 1,0 0,0-1,0 1,-1 0,1-1,0 1,0-1,-1 1,1-1,0 1,-1-1,1 0,-1 1,1-1,0 0,-1 0,0 1,1-1,-1 0,1 0,-1 0,0 1,0-1,1 0,-1 0,0 0,0 0,0 0,0 1,0-1,0 0,0 0,0 0,-1 0,1 0,0 0,0 1,-1-1,1 0,0 0,-1 0,1 1,-1-1,1 0,-1 1,0-2,-74-110,62 99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28,'-7'18,"0"1,2 0,0 1,1-1,2 1,-1 0,2 0,1 0,1 0,0 3,-9 128,-10 6,41-195,120-368,-136 389,34-59,-39 75,-1-1,1 1,-1 0,1-1,-1 1,1 0,0 0,0 0,0 0,0 0,0 0,0 1,0-1,0 0,0 1,0 0,0 0,0-1,0 1,0 0,0 1,0-1,0 0,0 0,0 1,0 0,0-1,0 1,0 0,0 0,0 0,0 0,-1 0,1 0,0 1,-1-1,1 0,0 2,4 3,-1-1,0 1,-1 0,1 0,-1 1,-1-1,1 1,-1 0,0 0,-1 0,1 0,-1 1,-1-1,0 1,0-1,0 5,1 14</inkml:trace>
  <inkml:trace contextRef="#ctx0" brushRef="#br0" timeOffset="1216.379">538 367,'-4'-1,"1"0,-1 0,0 0,1 0,-1 1,1 0,-1 0,0 0,1 0,-1 1,0-1,1 1,-1 0,1 0,-1 0,1 1,-1-1,1 1,0-1,0 1,0 0,0 1,0-1,0 0,0 1,-3 2,-1-1,1 1,1 0,-1 0,1 0,-1 1,2 0,-1 0,1 0,0 1,0-1,0 1,1 0,0 0,1 0,-1 1,1-1,1 1,0-1,0 1,0-1,1 2,-1-4,1 0,-1 0,1 0,1 0,-1 0,1 0,-1 0,2 0,-1 0,0 0,1 0,0 0,0-1,1 1,-1-1,1 0,0 1,0-1,0 0,0-1,1 1,0-1,0 1,0-1,0 0,0-1,0 1,1-1,0 0,-1 0,1 0,0 0,0-1,0 0,0 0,4 0,-3-4,0 0,-1 0,1-1,-1 0,0 0,0 0,0-1,-1 1,1-1,-1 0,-1-1,1 1,-1-1,1 1,-2-1,1 0,-1 0,0-1,0 1,0 0,-1 0,0-1,0 1,-1-4,1 7,1 0,-1 0,1 0,-1 0,1 1,0-1,0 1,0-1,0 1,1-1,-1 1,1 0,-1 0,1 0,0 1,-1-1,1 1,0-1,0 1,0 0,0 0,1 0,-1 0,0 1,0 0,0-1,1 1,-3 0,18-4</inkml:trace>
  <inkml:trace contextRef="#ctx0" brushRef="#br0" timeOffset="1621.138">989 310,'-24'34,"-17"25,-8 7,6-2,5-13,4-9,8-8,3-4,2-3,-2-6,4-2,5-3</inkml:trace>
  <inkml:trace contextRef="#ctx0" brushRef="#br0" timeOffset="5390.594">1045 705,'-4'14,"-3"10,1 6,1 2,6 0,3 0,1 0,0-2,-1 0,-2-1,-1-1,0-5</inkml:trace>
  <inkml:trace contextRef="#ctx0" brushRef="#br0" timeOffset="5835.103">989 705,'24'-10,"17"-3,7 1,-4 7,-6 5,-9 6,-10 8,-7 6,-6 5,-5 2,-6 1,-8-3,-1-2,-4-4,-3-6,-2-5,1-3</inkml:trace>
  <inkml:trace contextRef="#ctx0" brushRef="#br0" timeOffset="12019.077">1779 113,'-33'87,"22"-67,-28 57,12-20,-4-1,-1-1,-28 34,59-88,1 0,-1 1,0-1,1 0,-1 0,0 0,1 0,-1 0,0-1,0 1,0 0,0 0,0 0,0-1,0 1,0-1,0 1,0-1,-1 1,1-1,0 1,0-1,0 0,-1 0,1 0,0 0,0 0,-1 0,1 0,0 0,0 0,-1 0,4-10</inkml:trace>
  <inkml:trace contextRef="#ctx0" brushRef="#br0" timeOffset="12405.028">1525 113,'3'9,"-1"0,1 0,0 0,1 0,0-1,0 0,1 0,0 0,1 0,0-1,0 1,0-1,1-1,0 0,0 0,1 0,3 2,1 2,45 37,-32-28,0 1,-2 1,0 2,-1 0,-2 1,0 1,4 8,-8 11,-12-24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3,'-22'56,"-52"230,40-158,49-189,16-5,3 1,3 1,3 2,30-35,-21 48,-48 48,0 0,0 0,0 1,0-1,0 0,0 1,1-1,-1 1,0-1,0 1,0 0,1-1,-1 1,0 0,0 0,1 0,-1 0,0 0,1 0,-1 0,0 0,0 1,1-1,-1 0,0 1,0-1,0 1,0-1,1 1,-1 0,0-1,0 1,0 0,0 0,-1 0,1 0,0 0,0 0,0 0,-1 0,1 0,0 0,-1 0,1 0,-1 1,0-1,1 0,-1 0,0 1,0-1,1 0,-1 0,6 148,-8-98,5 80,-1-130,-1-1,1 1,-1-1,1 1,-1-1,1 0,-1 0,1 1,-1-1,1 0,-1-1,1 1,-1 0,1 0,-1-1,1 1,-1-1,1 1,-1-1,1 1,-1-1,0 0,1 0,-1 0,0 0,0 0,0 0,0 0,0 0,0 0,0 0,0-1,0 1,0 0,-1-1,1 0,1 0,186-221,-81 118,-106 104,-1 1,1-1,0 0,0 0,-1 1,1-1,0 0,0 1,0-1,0 1,0-1,0 1,0-1,0 1,0 0,0-1,0 1,0 0,0 0,0 0,1 0,-1 0,0 0,0 0,0 0,0 0,0 1,0-1,0 0,0 1,0-1,0 0,0 1,0 0,0-1,0 1,0 0,-1-1,1 1,0 0,0 0,-1-1,1 1,0 0,-1 0,1 0,-1 0,1 0,-1 0,0 0,1 0,-1 0,0 0,0 0,1 1,-1-1,0 0,3 73,-3-65,-32 226,37-157,1-60</inkml:trace>
  <inkml:trace contextRef="#ctx0" brushRef="#br0" timeOffset="579.839">1374 31,'-41'17,"2"1,0 3,0 1,2 1,1 3,-16 15,45-36,1 0,0 0,0 1,0 0,1 0,0 1,0-1,0 1,1 0,0 0,1 1,-1-1,2 1,-1 0,1 0,0 0,0 0,1 0,0 0,1 0,0 0,0 0,0 1,1-1,1 3,0-8,0 0,0-1,0 1,0 0,0-1,1 1,-1-1,1 0,0 0,-1 0,1 0,0 0,0-1,0 1,1-1,-1 0,0 0,0 0,1 0,-1-1,1 1,-1-1,0 0,1 0,-1 0,1 0,-1-1,0 1,1-1,96-31,-75 18,-2-1,1-1,-2-1,0-1,-2-1,0-1,-1 0,0-2,-2 0,-1-1,-1-1,-1 0,5-13,-19 36,0 0,0 0,0 1,0-1,0 0,0 0,0 1,0-1,0 0,0 0,0 1,0-1,1 0,-1 0,0 1,1-1,-1 0,0 1,1-1,-1 0,1 1,-1-1,1 1,-1-1,1 1,-1-1,1 1,0-1,-1 1,1-1,0 1,-1 0,1-1,0 1,0 0,-1 0,1 0,0-1,0 1,-1 0,1 0,0 0,0 0,-1 0,1 0,0 1,0-1,-1 0,1 0,0 0,0 1,-1-1,1 0,0 1,-1-1,1 1,0-1,-1 1,1-1,-1 1,1-1,-1 1,1-1,-1 1,1 0,-1-1,0 1,1 0,40 181,-32-166,0-1,2 1,0-1,0-1,2 0,0-1,0 0,1-1,1-1,13 9,43 4,-48-22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0 137,'56'17,"-31"-12,0-2,1 0,-1-2,1-1,-1-1,0-1,1-2,-1 0,3-2,22-1,1 2,0 2,-1 3,7 2,11-1,-79-3,1 0,0-1,0 0,0-1,1 0,-1-1,1 0,0 0,0-1,1 0,-1 0,1-1,1 0,-1-1,1 1,-5-8,-5-6,0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0,'73'17,"-5"-9,0-2,0-4,49-5,-1 1,-60 2,-32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5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586 263,'-1'0,"1"1,-1-1,0 1,0-1,0 1,0 0,1-1,-1 1,0 0,1 0,-1 0,1-1,-1 1,1 0,-1 0,1 0,-1 0,1 0,0 0,0 0,-1 0,1 0,0 0,0 0,0 0,0 0,0 0,0 0,1 0,-1 0,0 0,0 0,1 0,-1 0,1 0,-1 0,1 0,-1 0,1 0,-1-1,1 1,0 0,-1 0,1-1,0 1,0 0,0-1,0 1,-1-1,1 1,0-1,0 1,0-1,0 0,0 1,0-1,0 0,0 0,0 0,0 0,0 0,0 0,0 0,0 0,0 0,0 0,1-1,-167 77,57-32,50-21,46-20,0 1,1 1,-1 0,1 0,0 1,1 0,-1 1,1 1,-6 5,15-12,0 0,0 0,0 0,1 1,-1-1,0 0,1 1,-1-1,1 0,-1 1,1-1,0 0,0 1,-1-1,1 1,0-1,0 1,0-1,1 0,-1 1,0-1,0 1,1-1,-1 0,1 1,-1-1,1 0,0 1,-1-1,1 0,0 0,0 0,0 0,0 0,0 0,0 0,0 0,0 0,1 0,-1 0,0-1,0 1,58 28,133 7,-33-33,-158-3,0 0,-1 0,1 0,-1 1,1-1,-1 0,1 0,-1 1,1-1,-1 0,1 1,-1-1,1 0,-1 1,0-1,1 1,-1-1,1 0,-1 1,0-1,0 1,1-1,-1 1,0 0,0-1,0 1,1-1,-1 1,0-1,0 1,0 0,0-1,0 1,0-1,0 1,0-1,0 1,-1 0,1-1,0 1,0-1,0 1,-1-1,1 1,0-1,0 1,-1-1,1 1,-1-1,1 0,0 1,-1-1,1 1,-1-1,1 0,-1 1,1-1,-1 0,-26 28,-282 183,119-44,185-162,0 0,0 0,1 1,-1-1,1 1,1 0,-1 0,1 1,0-1,0 1,1-1,-1 1,2 0,-1 0,1 0,0 0,0 0,1 0,0 2,3-5,0-1,0-1,0 1,0 0,0-1,0 1,1-1,-1 0,1 0,0 0,0-1,-1 1,1-1,0 0,0 0,0-1,0 1,1-1,-1 0,0 0,0 0,0 0,0-1,0 1,0-1,0 0,0-1,0 1,1-1,2 1,202-48,-154 32,2 3,-1 3,2 2,23 1,-8 3,-61-1</inkml:trace>
  <inkml:trace contextRef="#ctx0" brushRef="#br0" timeOffset="2153.488">1207 461,'-90'262,"84"-245,-11 34,-2-1,-2-1,-3 0,-1-2,-10 10,188-273,39-63,-160 223,-31 56,0 0,0 0,0 0,0 0,-1 0,1 0,0 0,0 0,0 1,0-1,-1 0,1 1,0-1,0 1,0-1,-1 1,1-1,0 1,-1-1,1 1,-1-1,1 1,0 0,-1 0,1-1,-1 1,0 0,1 0,-1-1,0 1,1 0,-1 0,0 0,0 0,0 0,0-1,0 1,0 0,0 0,0 0,0 0,9 171,-9-58,-1-111,1 0,0-1,0 1,0 0,1 0,-1-1,0 1,1 0,0-1,0 1,0-1,0 1,0-1,0 1,1-1,-1 0,1 1,-1-1,1 0,0 0,0 0,0-1,0 1,0 0,0-1,1 1,-1-1,1 0,-1 0,1 1,-1-2,1 1,-1 0,1-1,0 1,0-1,-1 0,1 0,0 0,-1 0,1 0,0 0,-1-1,1 1,0-1,-1 0,1 0,2-1,75-81,-51 47,133-191,-111 164,-39 93,-14 256,-8-210,3 33,12-91</inkml:trace>
  <inkml:trace contextRef="#ctx0" brushRef="#br0" timeOffset="2683.678">2054 940,'-30'304,"16"-269,15-35,-1 0,0-1,0 1,0 0,1-1,-1 1,0-1,0 1,0 0,0-1,0 1,1 0,-1-1,0 1,0-1,0 1,0-1,0 1,0 0,0-1,-1 1,1-1,0 1,0 0,0-1,0 1,0 0,-1-1,1 1,0 0,0-1,-1 1,1 0,0-1,0 1,-1 0,1 0,0-1,-1 1,1 0,0 0,-1-1,1 1,-1 0,1 0,0 0,-1 0,1 0,-1 0,1 0,0 0,-1 0,1 0,-1 0,1 0,0 0,-1 0,1 0,-1 0,2-20,1-1,0 1,2 0,1 0,0 0,1 0,1 1,2-3,4-2,1 0,1 1,1 0,1 1,1 1,1 1,1 0,19-14,-34 28,1 1,0-1,0 1,0 0,1 0,0 1,0-1,0 2,0-1,1 1,-1 0,1 1,0-1,0 1,0 1,0 0,0 0,0 1,0 0,0 0,1 0,1 2,-7-1,-1 1,1-1,-1 1,0 0,0 0,0 0,0 0,0 0,0 0,-1 0,1 1,-1-1,1 0,-1 1,0 0,0-1,0 1,0 0,-1-1,1 1,-1 0,1 0,-1 0,0-1,0 1,0 0,-1 0,1 0,-1-1,1 1,-1 0,-1 1,1 3,-1-1,0 0,-1 1,0-1,0-1,0 1,0 0,-1-1,0 1,0-1,0 0,-1-1,-4 5,4-6,-1 0,0 0,1 0,-1 0,0-1,-1 0,1-1,0 1,-1-1,1 0,0-1,-1 1,1-1,-1-1,1 1,-3-1,-17-5</inkml:trace>
  <inkml:trace contextRef="#ctx0" brushRef="#br0" timeOffset="3751.683">1207 291,'0'-2,"1"0,-1-1,1 1,-1-1,1 1,0 0,0 0,0 0,0-1,0 1,1 0,-1 0,1 1,-1-1,1 0,0 0,0 1,-1-1,1 1,0-1,0 1,0 0,1 0,-1 0,0 0,0 0,1 0,-1 1,0-1,1 1,-1 0,81-8,-77 7,224-26,-101 38,-129-11,0-1,0 1,0-1,-1 1,1-1,0 0,0 1,0-1,0 1,0-1,0 1,0-1,0 1,0-1,0 1,0-1,1 0,-1 1,0-1,0 1,0-1,1 1,-1 0,0-1,1 1,-1-1,0 1,1-1,-1 1,0 0,1-1,-1 1,1 0,-1-1,1 1,-1 0,1 0,-1-1,1 1,-1 0,1 0,-1 0,1 0,-1 0,1 0,0 0,-1 0,1 0,-1 0,1 0,-1 0,1 0,-1 0,1 0,-1 1,1-1,-1 0,1 0,-1 1,1-1,-1 0,1 1,-1-1,-34-37,29 33,-157-127,152 116,5 2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5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0 103,'39'-10,"26"-2,8 0,-9-3,-11 2,-9 3,-7 2,-6 4,-2 2,-3 1,0 1,1-4,-1-2,-3 1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6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59,'38'-10,"28"-2,6-1,-3 4,-9 2,-10 2,-13 3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480 262,'-9'43,"-4"24,1 5,7-4,4-10,3-9,0-9,5-6,2-4,-6-7,-4-12,-1-8</inkml:trace>
  <inkml:trace contextRef="#ctx0" brushRef="#br0" timeOffset="316.409">0 318,'43'-5,"44"-1,11 0,-2 1,-7 1,-9 2,-13 1,-9 0,-10 1,-7 0,-6 1,-5-1,-2 0,-6 5,-7 2</inkml:trace>
  <inkml:trace contextRef="#ctx0" brushRef="#br0" timeOffset="582.353">57 883,'33'4,"46"-7,13-3,0-2,-9-3,-11 0,-11 2,-13-3,-8 2,-8 1,-3 3,-7 3</inkml:trace>
  <inkml:trace contextRef="#ctx0" brushRef="#br0" timeOffset="1165.464">959 939,'-55'121,"56"-122,-1 1,1-1,-1 0,1 1,-1-1,0 0,1 0,-1 1,0-1,0 0,0 0,1 0,-1 1,0-1,0 0,0 0,0 0,-1 0,1 1,0-1,0 0,0 0,-1 0,1 1,0-1,-1 0,1 0,0 1,-1-1,1 0,-1 1,1-1,-1 1,0-1,1 1,-1-1,1 1,-1-1,0 1,0-1,1 1,-1 0,0-1,0 1,1 0,-1 0,0-1,0 1,0 0,1 0,-1 0,0 0,0 0,0 0,0 1,1-1,-1 0,0 0,0 0,0 1,1-1,-1 0,0 1,1-1,-1 1,0-1,8-20,0 1,1 0,1 0,1 0,0 2,2-1,0 1,0 1,2 0,0 1,1 0,0 1,1 1,16-10,-22 13,1 2,-1-1,2 1,-1 1,1 0,0 1,1 0,-1 0,1 2,0 0,0 0,1 1,-1 0,1 2,2-1,-14 2,-1 0,1 0,0 0,0 0,0 0,0 0,0 0,0 1,0-1,-1 1,1-1,0 1,0 0,-1 0,1-1,0 1,-1 1,1-1,-1 0,1 0,-1 0,0 1,1-1,-1 1,0-1,0 1,0-1,0 1,0 0,-1 0,1-1,0 1,-1 0,1 0,-1 0,0 0,0-1,1 1,-1 1,-29 68,21-61,0-1,-1 0,0 0,-1-1,0 0,0-1,-1 0,0-1,0 0,0-1,-1 0,0 0,0-2,-7 2,-21-12,28-3</inkml:trace>
  <inkml:trace contextRef="#ctx0" brushRef="#br0" timeOffset="1948.825">2060 403,'-10'27,"-1"-1,-1 1,-2-2,0 0,-2 0,-12 13,14-22,0 0,-2-1,0-1,0-1,-1 0,-1-1,0 0,-1-2,0 0,-1-1,1-1,-2-1,1-1,-1-1,-2 0,20-4,0 0,0-1,0 1,0-1,0 0,0 0,0 0,0 0,0 0,0-1,1 1,-1-1,0 0,0 1,0-2,0 1,1 0,-1 0,1-1,-1 0,1 1,-1-1,1 0,0 0,0 0,0 0,0-1,0 1,1 0,-1-1,1 0,-1 1,1-1,0 0,0 0,0 1,0-1,1 0,-1 0,1 0,0 0,0 0,0 0,0 0,0 0,1-2,2-7,1-1,1 0,0 1,0 0,1 0,1 1,0-1,1 1,0 1,0 0,1 0,1 0,-1 1,2 1,1-2,79-54,-87 62,0 0,-1 1,1 0,0-1,0 1,0 1,0-1,0 1,0-1,0 1,0 0,0 0,0 1,0 0,0-1,0 1,0 0,0 1,-1-1,1 1,0-1,-1 1,1 0,-1 1,0-1,1 1,90 98,-74-80,2 0,0-2,1 0,0-2,2-1,0 0,0-2,2-1,0-1,23 6,-37-15</inkml:trace>
  <inkml:trace contextRef="#ctx0" brushRef="#br0" timeOffset="4456.524">1525 205,'0'0,"1"0,-1 0,1-1,-1 1,0 0,1-1,-1 1,1 0,-1-1,0 1,1 0,-1-1,0 1,1-1,-1 1,0-1,1 1,-1-1,0 1,0-1,0 1,0-1,0 1,1-1,-1 1,0-1,0 0,0 1,0-1,0 1,-1-1,1 1,0-1,0 1,0-1,0 1,-1-1,1 1,0-1,0 1,-1-1,1 1,0 0,-1-1,1 1,0-1,-1 1,1 0,-1-1,1 1,-1 0,1 0,-1-1,1 1,-1 0,52-5,-51 5,103 1,111-13,-83-6,-144 13,1-1,-1 0,1-1,1-1,-1 0,2 0,-1-1,1 0,0-1,-2-4,-30-30,32 30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0,'-9'12,"1"-1,0 1,1 1,0-1,1 1,1 0,-1 1,2-1,0 1,1 0,0 0,1 0,1 1,0-1,1 0,1 1,1 9,-2-21,1 0,-1 0,1 0,0 0,0 0,1 0,-1 0,1 0,-1 0,1-1,0 1,0-1,0 1,0-1,0 0,1 0,-1 0,1 0,-1 0,1 0,0-1,0 1,0-1,-1 0,1 0,1 0,-1 0,0 0,0-1,0 1,0-1,0 0,1 0,-1 0,1-1,3 0,-1 0,1-1,-1 0,0 0,0-1,0 1,0-1,0-1,0 1,-1-1,0 0,0 0,0-1,0 1,0-1,2-4,-2 2,1-2,-1 1,0 0,-1-1,0 0,-1 0,1 0,-2-1,1 1,-1-1,-1 0,1-6,-2 11,0 1,0 0,0 0,-1 0,0 0,1 0,-1 0,-1 0,1 0,-1 0,1 0,-1 1,0-1,0 0,-1 1,1 0,-1-1,0 1,1 0,-1 1,-1-1,1 0,0 1,-1 0,1-1,-1 1,0 1,0-1,1 1,-3-1,-16-5</inkml:trace>
  <inkml:trace contextRef="#ctx0" brushRef="#br0" timeOffset="386.275">328 254,'5'-8,"7"-16,1 0,2 1,0 0,2 1,0 1,15-14,-30 34,-1 0,0 0,1 0,-1 0,1 1,-1-1,1 0,-1 1,1-1,0 1,-1 0,1-1,0 1,-1 0,1 0,0 0,-1 0,1 0,0 1,-1-1,1 0,-1 1,1-1,0 1,-1 0,1-1,-1 1,1 0,-1 0,0 0,1 0,-1 0,0 0,0 0,0 1,0-1,0 0,0 1,0-1,0 1,0-1,-1 1,1-1,0 1,-1-1,0 1,1 0,-1-1,0 1,0 0,0-1,0 1,0 0,0-1,0 1,-1 1,10 21,-6-20,-1 1,1-1,-1 0,1 0,0 0,1 0,-1 0,1-1,0 0,0 0,0 0,0 0,0 0,0-1,1 0,0 0,-1 0,1 0,0-1,0 0,0 0,0 0,-1-1,1 1,0-1,0 0,0-1,0 1,0-1,0 0,0 0,0-1,0 1,-1-1,4-2,4-3,-1 0,0-1,-1 0,0-1,0 0,-1-1,0 0,-1 0,6-10,14-15,-9 12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5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1644 291,'0'0,"1"0,-1 0,1 0,-1 0,0 0,1 0,-1 0,0 0,1 0,-1 0,1 0,-1 0,0 0,1-1,-1 1,0 0,1 0,-1 0,0 0,1-1,-1 1,0 0,0 0,1-1,-1 1,0 0,0-1,1 1,-1 0,0-1,0 1,0 0,0-1,1 1,-1 0,0-1,0 1,0 0,0-1,0 1,0-1,0 1,0 0,0-1,0 1,0 0,0-1,-1 1,1 0,0-1,0 1,0-1,0 1,0 0,-1 0,1-1,0 1,0 0,-1-1,1 1,0 0,-1 0,1-1,0 1,0 0,-1 0,1 0,0 0,-1-1,1 1,-7 0,-1 0,1 1,0-1,0 1,0 1,0 0,0 0,0 0,0 0,1 1,-1 0,1 1,-3 1,-6 3,-383 161,304-134,93-35,0 0,0 0,0 0,0 0,0 0,0 0,1 0,-1 0,0 0,0 0,0 0,0 1,0-1,1 0,-1 1,0-1,0 0,0 1,1-1,-1 1,0-1,0 1,1 0,-1-1,1 1,-1 0,1-1,-1 1,1 0,-1 0,1 0,-1-1,1 1,0 0,0 0,-1 0,1 0,0 0,0-1,0 1,0 0,0 0,0 0,0 0,0 0,0 0,1 0,-1-1,0 1,0 0,1 0,-1 0,1-1,-1 1,1 0,-1 0,1-1,-1 1,1 0,-1-1,1 1,0 0,0-1,-1 1,2-1,131 41,99-20,-215-18,51 15,-67-18,1 1,-1 0,0-1,1 1,-1 0,0 0,0 0,0 0,0 0,0 0,0 0,0 0,0 0,0 0,0 1,-1-1,1 0,0 1,-1-1,0 0,1 1,-1-1,1 1,-1-1,0 0,0 1,0-1,0 1,0-1,0 1,-1-1,1 1,0-1,-1 0,1 1,-1-1,1 1,-1-1,0 0,1 0,-2 1,-6 9,0-1,0 0,-2-1,1 0,-1 0,0-1,-1-1,0 1,0-2,-7 4,5-3,-223 117,-127 73,359-194,-49 40,52-42,0 0,0 0,0 0,0 0,0 0,1 0,-1 0,0 0,1 0,-1 0,1 1,-1-1,1 0,-1 0,1 1,0-1,0 0,0 1,-1-1,1 0,1 1,-1-1,0 0,0 1,0-1,1 0,-1 0,1 1,-1-1,1 0,-1 0,1 0,0 1,-1-1,1 0,0 0,0 0,0 0,0 0,0-1,0 1,0 0,0 0,0-1,1 1,8 3,1 0,0 0,0-1,0-1,0 0,0 0,1-1,-1-1,0 0,0 0,1-1,0-1,19 1,387-32,-336 29,-58-2</inkml:trace>
  <inkml:trace contextRef="#ctx0" brushRef="#br0" timeOffset="16770.996">1982 545,'-223'460,"181"-376,41-84,0-1,0 1,1-1,-1 1,0-1,0 1,1-1,-1 0,0 1,0-1,1 0,-1 0,1 1,-1-1,1 0,-1 0,1 0,-1 0,1 0,0 0,0 1,-1-1,1 0,0 0,0 0,0 0,0 0,0 0,0 0,0 0,0 0,1 0,-1 0,0 0,1 0,-1 0,0 0,1 0,3-14,0-1,2 1,0 0,0 1,1-1,1 1,1 1,0-1,17-30,-10 15,29-55,3 3,43-53,-91 134,42-43,-41 42,0 1,1-1,-1 1,0-1,0 1,1 0,-1-1,0 1,1 0,-1 0,0 0,1 0,-1 0,0 0,1 0,-1 0,0 1,0-1,1 0,-1 1,0-1,0 1,1 0,-1-1,0 1,0 0,0 0,0 0,0-1,0 1,0 0,0 0,0 0,-1 1,1-1,0 0,-1 0,1 0,-1 1,1-1,-1 1,4 9,-2 0,0 0,0 1,-1-1,0 0,-1 1,0-1,-1 1,0-1,-1 0,-1 0,1 0,-2 0,1 0,-6 9,2 4,-30 204,41-155,-3-72,-1 0,1 1,-1-1,1 0,-1 1,1-1,0 0,0 0,0 0,0 0,0 0,0 0,0 0,0 0,0 0,0-1,1 1,-1 0,0-1,0 1,1-1,-1 1,1-1,-1 1,0-1,1 0,-1 0,1 0,-1 0,0 0,1 0,-1 0,1 0,-1-1,0 1,1-1,-1 1,0-1,1 1,-1-1,0 0,0 1,0-1,1 0,-1 0,0 0,0 0,0 0,0 0,11-10,0 0,0-2,-1 1,0-1,-2 0,1-1,-1-1,-1 1,-1-1,4-10,17-29,154-219,-147 242,-34 31,0 0,0 0,0-1,0 1,-1 0,1 0,0 0,0 0,0 0,0 0,-1 0,1 1,0-1,0 0,0 0,-1 1,1-1,0 0,0 1,-1-1,1 1,0-1,-1 1,1-1,0 1,-1 0,1-1,-1 1,1 0,-1-1,1 1,-1 0,0 0,1-1,-1 1,0 0,1 0,-1 0,0-1,0 1,0 0,0 0,0 0,0 0,0-1,0 1,0 0,0 0,-1 0,1 0,0-1,0 1,-1 0,-24 143,-6 2,18-69,9-63,1 0,1 0,0 0,0 1,1-1,1 0,1 0,0 1,1-1,2 8,2-4</inkml:trace>
  <inkml:trace contextRef="#ctx0" brushRef="#br0" timeOffset="18852.048">2632 1080,'7'10,"-1"0,0 0,0 1,-1-1,-1 1,0 0,0 1,-1-1,0 1,-1-1,0 1,-1 0,-1 0,0 0,0 0,-1-1,-1 1,0 0,0 0,-1-1,-1 0,0 1,-4 7,8-17,0 0,-1 0,1 0,-1 0,1 0,-1-1,0 1,0 0,1 0,-1-1,0 1,-1 0,1-1,0 1,0-1,-1 1,1-1,-1 0,1 0,-1 0,1 1,-1-2,0 1,0 0,1 0,-1 0,0-1,0 1,0-1,0 1,0-1,0 0,1-5,1 0,-1-1,1 1,0 0,1 0,-1-1,1 1,0 0,1 0,-1 0,1 0,0 0,0 0,0 1,3-5,-4 8,15-30,2 1,1 0,1 2,1 0,2 2,10-9,-28 29,3-3,0-1,0 2,1-1,0 1,1 0,0 1,0 0,0 1,1 0,0 1,0 0,0 0,1 1,1 0,-10 4,-1 0,1 0,-1 0,0 0,1 1,-1-1,1 1,-1-1,0 1,0 0,1 0,-1 0,0 0,0 0,0 0,0 1,0-1,0 1,0-1,-1 1,1 0,-1 0,1 0,-1 0,1 0,-1 0,0 0,0 0,0 0,0 0,-1 1,1-1,0 0,-1 1,0-1,0 1,1-1,-1 0,-1 3,-11 96,9-93,-1 1,0-1,0 0,-1 0,1-1,-2 1,1-1,-1-1,-1 1,1-1,-1 0,-7 5,12-9,-1 0,0 0,0-1,0 1,0-1,0 0,0 0,0 0,0 0,-1-1,1 1,0-1,0 0,-1 0,1 0,0 0,-1 0,1-1,0 1,0-1,0 0,-1 0,1-1,0 1,0 0,1-1,-1 0,0 1,0-1,1-1,-1 1,1 0,0 0,0-1,0 1,-1-2,-22-42,18 23</inkml:trace>
  <inkml:trace contextRef="#ctx0" brushRef="#br0" timeOffset="20036.908">1870 262,'369'0,"-257"17,-112-18,0 0,1 0,-1 0,0 0,0 0,0-1,0 1,0 0,0 0,-1 0,1 0,0 0,0 0,-1-1,1 1,-1 0,1 0,-1 0,1 0,-1 0,0 1,1-1,-1 0,0 0,0 0,0 1,0-1,0 0,0 1,0-1,0 0,0 1,0 0,0-1,0 1,0-1,0 1,0 0,0 0,0 0,-4-4,-16-13,-7-4,2-1,0-1,2-1,0-2,2 0,0-2,8-10,13 22</inkml:trace>
  <inkml:trace contextRef="#ctx0" brushRef="#br0" timeOffset="20872.962">3280 629,'7'4,"1"0,-1 0,1-1,-1 0,1 0,0 0,0-1,0-1,0 1,0-2,1 1,-1-1,0 0,6-1,1 1,159-17,-158 14,1 1,-1 0,1 1,-1 1,1 1,-1 1,1 0,-1 1,5 1,3 2</inkml:trace>
  <inkml:trace contextRef="#ctx0" brushRef="#br0" timeOffset="21256.608">3309 939,'14'0,"15"0,7 0,2 0,0 0,-3 0,-1-4,-3-3,-1 1,-1 2,-1 0,0 2,0 1,-5 5,-2 2,1 1,-3-7,-6-3</inkml:trace>
  <inkml:trace contextRef="#ctx0" brushRef="#br0" timeOffset="54750.128">2801 2181,'-31'15,"-1"2,2 1,0 1,2 1,0 2,1 1,-10 12,21-19,0 0,0 1,2 1,0 0,1 1,-10 20,18-32,1 1,1 0,0 0,0 0,0 1,1-1,0 1,1-1,0 1,0 0,1-1,0 1,1 0,-1-1,2 1,-1-1,1 1,1-1,2 7,-3-10,1 0,0 0,1 0,-1 0,1-1,0 1,0-1,0 0,1-1,-1 1,1-1,0 1,0-1,0-1,1 1,-1-1,0 0,1 0,0-1,-1 1,1-1,0 0,0-1,-1 0,1 0,0 0,0 0,0-1,0 0,-1 0,1-1,-1 1,4-2,13-9,0 0,-1-1,0-1,-1-1,0-1,-2 0,0-2,-1 0,0-1,-2-1,0 0,-1-1,-1 0,8-20,-13 20,0 0,-2 0,0 0,-1-1,-2 0,0 0,-1 0,-1 0,-1 0,-2-10,2 26,-1-1,0 1,0 0,0 0,-1 0,0 0,0 0,-1 1,1-1,-1 1,0-1,-1 1,1 0,-1 0,0 0,0 1,-1 0,1-1,-1 1,0 1,0-1,-1 1,1 0,-1 0,1 0,-1 1,0 0,0 0,0 1,0-1,0 1,0 1,-2-1,1 5,1-1,0 2,0-1,0 1,0-1,0 2,1-1,0 0,0 1,1 0,-1 1,2-1,-1 0,0 1,1 0,0 0,1 0,0 0,0 1,0-1,1 0,0 1,1-1,-1 1,2 3,-3 15</inkml:trace>
  <inkml:trace contextRef="#ctx0" brushRef="#br0" timeOffset="55184.472">3253 2577,'-12'27,"12"-27,0-1,0 1,0 0,0-1,0 1,0 0,0-1,0 1,0-1,0 1,0 0,0 0,0-1,0 1,0 0,-1-1,1 1,0 0,0-1,0 1,-1 0,1 0,0-1,0 1,-1 0,1 0,0-1,0 1,-1 0,1 0,0 0,-1 0,1 0,0-1,-1 1,1 0,0 0,-1 0,1 0,0 0,-1 0,1 0,0 0,-1 0,1 0,0 0,-1 0,1 1,0-1,-1 0,1 0,0 0,-1 0,1 0,0 1,0-1,-1 0,1 0,0 1,0-1,-4-177,5 147,2 0,0-1,2 2,2-1,0 0,2 1,12-26,-20 51,1 0,0 1,0-1,0 1,0-1,0 1,1 0,-1 0,1 0,0 0,0 0,0 1,1-1,-1 1,0 0,1 0,-1 0,1 0,0 1,0-1,0 1,0 0,0 0,0 1,0-1,0 1,0 0,0 0,0 0,0 0,0 1,0 0,1 0,51 12,-31-7</inkml:trace>
  <inkml:trace contextRef="#ctx0" brushRef="#br0" timeOffset="55929.28">3873 2351,'-115'90,"-4"-6,-78 40,8-5,-128 66,316-185,0-1,0 2,0-1,0 0,0 0,0 0,0 0,0 1,-1-1,1 0,0 1,0-1,0 1,0-1,1 1,-1 0,0-1,0 1,0 0,0 0,1-1,-1 1,0 0,1 0,-1 0,0 0,1 0,-1 0,1 0,0 0,-1 0,1 0,0 0,0 0,-1 0,1 1,0-1,0 0,0 0,1 0,-1 0,0 0,0 0,0 0,1 0,-1 0,1 0,-1 0,1 0,-1 0,1 0,-1 0,1 0,0 0,0 0,0 0,66 0,-47-8</inkml:trace>
  <inkml:trace contextRef="#ctx0" brushRef="#br0" timeOffset="56396.384">3958 2520,'-28'33,"-229"139,175-123,-323 198,332-181,56-44</inkml:trace>
  <inkml:trace contextRef="#ctx0" brushRef="#br0" timeOffset="75726.303">797 121,'-9'-6,"0"0,-1 0,0 1,0 1,-1 0,1 0,-1 0,0 2,1-1,-1 1,-1 1,1 0,0 1,0 0,0 0,0 1,0 1,0 0,0 0,0 1,1 1,-1 0,1 0,0 1,0 0,0 1,-158 108,143-92,0 1,2 1,1 1,1 1,-1 4,10-12,1 1,0 0,2 1,0 0,1 0,1 1,1 0,1 0,0 1,2-1,1 1,0 0,2 0,0 0,2-1,0 1,2 0,0-1,5 13,143 408,-139-406,-2 0,-2 1,0 0,-3 0,-1 1,-2 0,-2 0,-1 9,-2-32,0 0,-2 0,1-1,-2 1,0-1,0 0,-2 0,1-1,-2 0,0 0,0 0,-1-1,-5 5,-16 16,-1-1,-1-1,-1-2,-2-1,-2-1,-25 24,62-50,1 0,-1 1,1-1,-1 1,1-1,0 0,0 1,-1-1,1 0,0 0,0 0,0 0,0 0,1 0,-1 0,0 0,0 0,1 0,-1 0,0-1,1 1,-1-1,1 1,-1-1,0 1,1-1,-1 0,1 0,-1 0,1 0,0 0,-1 0,1 0,-1 0,0-1,1 1,1-1,4 2,1-1,-1 0,1 1,-1 0,1 1,-1 0,1 0,-1 0,0 1,0 0,0 0,0 1,-1 0,1 0,-1 0,0 1,-1 0,1 0,-1 1,0-1,0 1,0 0,-1 1,0-1,0 1,-1-1,1 4,2 13,0 1,-2-1,-1 1,-1 0,-2 0,0 0,-1 0,-3 13,-22 127,-5 87,21-188,6-47,1 0,1 0,1 0,0 0,1 0,0 0,4 16,-3-21,2 0,-1 0,1 0,1 0,0-1,1 0,-1 0,2 0,0 0,0-1,1 0,0 0,0-1,1 1,0-2,0 1,1-1,0-1,0 1,1-2,0 1,0-1,0-1,0 0,1 0,4 0,11-1,0-1,1-2,-1 0,1-2,-1-1,0-1,0-1,24-8,83-13,-109 24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1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796 281,'-10'-5,"0"0,-1 2,1-1,-1 1,0 1,0 0,0 0,0 1,0 1,0 0,0 0,0 1,0 0,0 1,1 1,-8 2,-4 1,0 1,1 0,0 2,0 1,1 1,0 0,1 1,1 2,0-1,1 2,-16 17,-2 5,2 1,2 2,2 1,-21 39,17-25,3 1,3 1,2 2,-7 29,25-65,0 0,2 0,1 0,1 1,1 0,1 0,1 0,1-1,1 1,1 0,1-1,2 0,4 13,-3-19,1 0,1 0,0 0,1-1,1-1,1 0,0 0,1-1,0-1,1 0,0-1,1 0,1-1,0-1,0-1,1 0,0-1,1 0,0-2,0 0,0-1,1-1,-1-1,18 1,-25-2,-1 0,1-1,-1-1,1 0,0 0,-1-1,1 0,-1-1,1 0,-1-1,0 0,0-1,0 0,-1 0,1-1,-1 0,0-1,0 0,-1 0,0-1,0 0,0 0,-1-1,0 0,0-1,-1 1,-1-1,1 0,-1-1,1-3,-1-9,-1 0,-1 0,-1 0,-1 0,-1-1,-2-19,0-1,2 35,0-1,-1 1,0-1,0 1,-1-1,0 1,-1 0,0 0,0 0,0 0,-1 0,0 1,-1 0,0 0,0 0,0 0,-1 1,0 0,0 0,-1 0,0 1,0 0,0 0,0 1,-6-2,118 35,-78-28,0-1,0-2,-1 0,1-2,-1-1,0-1,0-1,2-3,19-3,67-24,-98 29</inkml:trace>
  <inkml:trace contextRef="#ctx0" brushRef="#br0" timeOffset="306.099">1360 816,'-31'39,"1"1,2 1,2 1,2 2,-14 35,36-77,0 1,0 0,1-1,-1 1,1 0,0 0,-1 0,1 0,1 0,-1 1,0-1,1 0,0 0,-1 1,1-1,1 0,-1 0,0 0,1 1,0-1,-1 0,1 0,0 0,1 0,-1 0,1 0,-1 0,1-1,0 1,0 0,0-1,0 1,0-1,1 0,-1 0,1 0,-1 0,1 0,0-1,0 1,0-1,1 1,9-2,-1 0,1-1,0-1,0 0,-1-1,1 0,-1 0,0-2,0 1,0-2,-1 0,0 0,0-1,0 0,6-6,-9 7,0-1,-1 0,0 0,0-1,0 0,-1 0,0 0,-1-1,0 0,0 0,-1 0,0-1,-1 0,0 1,0-1,-1 0,0 0,-1-1,0 1,-1 0,0 0,-1-1,0-3,-2 7,0 0,0 0,0 0,-1 0,0 1,0-1,-1 1,0 0,0 1,0-1,-1 1,0 0,0 0,0 1,0 0,-1 0,1 0,-1 1,0 0,0 0,-1 1,1 0,-1 0,1 1,-1 0,1 0,-1 0,1 1,-1 1,0-1,1 1,-2 1,-17-2</inkml:trace>
  <inkml:trace contextRef="#ctx0" brushRef="#br0" timeOffset="657.424">1840 732,'-15'15,"2"2,-1-1,2 2,0 0,2 0,0 1,0 0,2 1,1 0,0 0,1 1,0 8,5-26,1 0,0 0,-1 1,1-1,1 0,-1 0,0 0,1 0,0 0,-1 1,1-1,0 0,1 0,-1-1,0 1,1 0,0 0,0-1,0 1,0-1,0 1,0-1,0 0,1 0,-1 0,1 0,0 0,-1-1,1 1,0-1,0 0,0 0,0 0,0 0,0 0,0-1,1 1,7 0,0 0,1-1,-1 0,1 0,-1-1,1-1,-1 0,0-1,7-2,-10 3,0-1,0 0,0-1,0 1,-1-1,0-1,0 0,0 0,-1 0,1-1,-1 1,0-2,-1 1,0-1,0 1,0-2,-1 1,0 0,0-1,-1 0,0 1,0-1,-1-1,0 1,0 0,-1 0,0-1,0 1,-1-1,0 1,-1-1,0 1,0 0,-1-1,0 1,-1 0,1 0,-1 0,-1 0,0 2,-1 0,0 0,0 0,0 1,-1 0,1 0,-1 0,-1 1,1 0,0 0,-1 0,0 1,0 0,0 0,0 1,0 0,-1 0,1 1,-1 0,1 0,-1 1,1 0,-1 0,1 1,-8 1,-10 3</inkml:trace>
  <inkml:trace contextRef="#ctx0" brushRef="#br0" timeOffset="1139.649">2432 591,'-20'9,"0"0,1 1,1 2,0 0,0 0,1 2,0 0,2 1,0 1,0 0,-10 16,24-30,-1 0,0 0,1 0,-1 0,1 0,0 1,0-1,0 1,0-1,0 1,0-1,1 1,-1-1,1 1,0 0,0-1,0 1,0-1,0 1,0 0,1-1,-1 1,1-1,0 1,0-1,0 1,0-1,0 1,0-1,1 0,-1 0,1 0,0 0,-1 0,1 0,0 0,0 0,0-1,0 1,1-1,-1 0,0 1,1-1,-1 0,2 0,6 3,0-1,0 0,1-1,-1 0,0-1,1 0,-1 0,1-1,-1-1,1 0,-1 0,1-1,-1 0,0-1,0 0,0 0,0-1,-1-1,1 0,-1 0,0-1,0 0,-1 0,5-5,6-9,-2-1,0-1,-2 0,0-1,-2 0,0-1,-2 0,0-1,-2-1,-1 0,-1 0,-1 0,-1-1,-1 0,-2 0,-1 0,-1 0,-1 0,-1 0,-2 0,0 0,-2 1,-7-18,8 28,0 1,-2-1,0 1,-1 0,0 1,-1 0,-1 0,0 1,-3-2,10 11,-1 0,1 0,-1 1,0-1,0 1,0 0,-1 0,1 1,-1-1,0 1,0 0,0 0,1 1,-2-1,1 1,0 0,0 0,0 1,0 0,-1 0,1 0,0 0,0 1,0 0,-1 0,1 0,0 1,0-1,1 1,-5 2,2 3,1 0,0 0,0 0,1 1,0 0,0 0,0 0,1 1,1-1,-1 1,1 0,1 0,0 0,0 0,1 1,0-1,0 0,1 1,1-1,-1 1,1-1,1 0,0 0,0 0,3 5,8 25,1 0,2-2,2 0,2 0,1-2,2-1,1 0,1-2,2-1,1-1,2-1,28 21,-13-10,1-3,2-1,2-2,45 23,-71-45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255 104,'12'-27,"-12"27,0 0,0 1,0-1,0 1,0-1,0 0,0 1,0-1,0 0,0 1,0-1,0 0,0 1,0-1,0 0,1 1,-1-1,0 0,0 0,0 1,1-1,-1 0,0 0,0 1,1-1,-1 0,0 0,0 1,1-1,-1 0,0 0,1 0,-1 0,0 0,1 0,-1 1,0-1,1 0,-1 0,0 0,1 0,-1 0,0 0,1 0,-1 0,0-1,1 1,-1 0,0 0,1 0,-1 0,0 0,1 0,-1-1,0 1,1 0,-1 0,0-1,0 1,1 0,-1 0,3 232,-3 169,-34-193,27-181,1-3</inkml:trace>
  <inkml:trace contextRef="#ctx0" brushRef="#br0" timeOffset="553.198">1 161,'59'-28,"1"2,1 4,1 2,59-11,-96 23,1 1,0 1,0 1,1 2,-1 0,1 2,0 1,-1 1,1 1,1 2,-23-3,0 0,-1 1,1 0,0 0,-1 0,1 0,-1 1,0 0,0 0,0 0,0 0,0 0,-1 1,0 0,1 0,-1 0,-1 0,1 0,0 0,-1 1,0-1,0 1,-1 0,1 0,-1 0,0-1,0 1,-1 0,1 0,-1 0,0 0,0 0,-1 0,0 1,0 7,-2 1,0-1,0 1,-2-1,1 0,-2 0,0-1,0 0,-1 0,0 0,-1-1,-1 1,-185 213,191-221,1 0,-1 0,1 0,0 0,0 0,0 1,0-1,1 1,-1-1,1 1,0-1,1 1,-1 0,1 0,0-1,0 1,1 0,-1 0,1-1,0 1,0-1,1 1,-1-1,1 1,0-1,0 0,0 0,1 1,0-2,0 1,0 0,0-1,0 1,1-1,-1 0,3 2,103 55,-95-55,-1 0,0 1,-1 1,1 0,-1 1,0 0,-1 0,0 2,0-1,-1 1,0 1,-1 0,3 5,-10-13,0 0,-1 0,1 1,-1-1,0 1,0-1,0 1,0-1,0 1,-1-1,0 1,0 0,0-1,0 1,0 0,-1-1,0 1,0-1,0 1,0-1,0 1,-1-1,1 0,-1 0,0 1,0-1,0 0,0-1,-1 1,1 0,-1-1,-2 2,-105 62,98-61,-15 8,-1-1,0-2,-1-1,0-1,-1-1,1-2,-1-1,0-1,-1-2,-5-1,34 1,0-1,0 0,0 0,0 0,0 0,0-1,0 1,0-1,0 1,0-1,0 1,0-1,1 0,-1 0,0 0,0 0,1 0,-1-1,0 1,1 0,0-1,-1 1,1-1,0 0,0 1,-1-1,1 0,0 1,1-1,-1 0,0-2,1-14</inkml:trace>
  <inkml:trace contextRef="#ctx0" brushRef="#br0" timeOffset="1085.149">1299 641,'-27'10,"-1"1,2 2,0 0,1 2,0 1,1 1,1 1,0 1,2 1,-17 19,36-36,0 0,-1 0,1 0,0 0,1 1,-1-1,0 0,1 1,0-1,0 1,0 0,0-1,1 1,-1 0,1-1,0 1,0 0,0 0,1-1,-1 1,1 0,0-1,0 1,0-1,0 1,1-1,-1 1,1-1,0 0,0 0,0 0,1 0,-1 0,1 0,0-1,-1 1,1-1,0 0,1 1,1 1,1 0,0-1,0 1,0-1,0 0,1 0,-1-1,1 0,0 0,0-1,0 0,0 0,-1 0,1-1,0 0,0 0,0-1,0 0,0 0,0-1,0 0,-1 0,1 0,-1-1,1 0,-1 0,0-1,0 0,-1 0,1 0,-1-1,2-1,9-10,0 0,-1-1,-1-1,0-1,-2 0,0-1,-1 0,2-5,22-25,-22 93,-13-28,1 0,1-1,0 0,1 1,1-1,0 0,0 0,2-1,0 1,0-1,5 6,-9-17,0 0,0 1,0-1,0 0,1 0,-1 0,1 0,-1-1,1 1,0-1,0 1,0-1,0 0,0 0,0-1,0 1,0 0,0-1,0 0,0 0,2 0,18-3</inkml:trace>
  <inkml:trace contextRef="#ctx0" brushRef="#br0" timeOffset="1555.335">1920 641,'-24'28,"0"1,3 1,0 1,2 1,1 1,2 0,1 2,2-1,1 3,11-34,0-1,0 1,0 0,1-1,-1 1,1 0,0-1,0 1,0 0,0-1,0 1,1 0,-1-1,1 1,-1 0,1-1,0 1,0-1,0 1,1-1,-1 0,1 1,-1-1,1 0,0 0,-1 0,1 0,0 0,0-1,1 1,-1-1,0 1,0-1,1 0,-1 1,1-1,-1-1,1 1,0 0,-1-1,1 1,0-1,-1 0,2 1,11-1,-1-1,1 0,0-1,0 0,-1-1,0-1,1 0,-1-1,-1-1,1 0,-1 0,0-2,0 0,-1 0,0-1,-1 0,0-1,0 0,-1-1,0-1,-1 1,-1-1,0-1,0 1,-1-2,-1 1,0-1,-1 1,0-2,2-11,-7 26,13-36,-2 0,-2 0,-1-1,-2 0,-1 0,-2-1,-2 0,-1 1,-2-1,-1 1,-3-5,4 35,0 0,0 0,-1 0,0 0,0 1,0-1,-1 1,0 0,0 0,0 0,-1 1,0-1,0 1,-1 0,1 1,-1-1,0 1,0 0,-1 1,1-1,-1 1,0 0,1 1,-1 0,-1 0,1 0,0 1,0 0,0 1,-1-1,1 1,0 1,-1 0,1 0,0 0,-4 1,0 3,-1 0,1 0,0 1,0 0,1 0,0 2,0-1,0 1,1 0,1 1,-1 0,1 1,1 0,0 0,0 0,1 1,0 0,1 0,0 1,1-1,1 1,-1 0,2 0,0 0,0 1,1-1,1 0,0 1,0-1,1 0,1 1,0-1,2 4,9 23,2 0,2-2,2 0,1 0,1-2,2-1,16 17,-3-13,1-2,1-1,2-3,2-1,1-2,1-1,2-3,12 11,4-12,-49-26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48,'5'-5,"1"4,-4 1,-4 6,-5 2,2-1,3-6,7-8,1-7,6-7,-5 5,-3 11,-7 5,-4 8,1 8,5 0,3-1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29,'5'-5,"6"-6,1 3,-6 4,-4 6,-7 4,-3 5,0-4,2-3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9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701 311,'-1'-2,"-1"0,1 0,-1 0,0 1,0-1,0 1,0-1,0 1,0 0,0 0,-1 0,1 0,0 0,-1 0,1 1,-1-1,1 1,0-1,-1 1,1 0,-1 0,1 0,-1 1,1-1,-1 1,1-1,0 1,-1 0,1-1,-2 2,-237 99,100-48,77-21,63-31,0 0,-1 0,1 1,0-1,0 0,0 0,0 1,0-1,0 0,1 1,-1-1,0 1,1-1,-1 1,1-1,-1 1,1 0,0-1,-1 1,1-1,0 1,0 0,0-1,1 1,-1-1,0 1,1 0,-1-1,1 1,-1-1,1 1,0-1,-1 1,1-1,0 0,0 1,0-1,0 0,0 0,0 0,1 1,9 6,0-1,0 0,1-1,0 0,0-1,0 0,0-1,1 0,0-1,0 0,0-1,0-1,0 0,0-1,0 0,0-1,0 0,12-4,77 4,-101 1,0 0,1-1,-1 1,1 0,-1 0,1 0,-1 0,1 0,-1 1,1-1,-1 0,1 1,-1-1,0 1,1-1,-1 1,0 0,1 0,-1-1,0 1,0 0,0 0,1 0,-1 0,0 1,-1-1,1 0,0 0,0 0,0 1,-1-1,1 0,-1 1,1-1,-1 1,1-1,-1 1,0-1,0 1,0-1,0 1,0-1,0 1,0-1,0 0,-1 1,1-1,0 1,-1-1,1 1,-1-1,0 0,1 1,-1-1,0 0,0 0,0 0,0 1,0-1,0 0,0 0,0 0,0-1,-1 1,-223 167,27-21,182-133,0 1,1 1,1 0,0 1,1 0,1 1,1 0,-4 9,14-24,-1 0,1 0,0 0,0 0,0 0,0 0,1 0,-1 0,1 0,0 0,0 1,0-1,0 0,1 0,-1 0,1 0,0 0,-1 0,1 0,1 0,-1 0,0 0,1 0,0 0,-1-1,1 1,0-1,0 1,1-1,-1 0,0 0,1 0,-1 0,1 0,0-1,0 1,-1-1,1 0,0 0,0 0,2 1,12 1,-1-1,1-1,0-1,0 0,0-1,0 0,0-2,0 0,-1 0,1-2,10-4,23-4,91-24,-121 32</inkml:trace>
  <inkml:trace contextRef="#ctx0" brushRef="#br0" timeOffset="800.405">673 1129,'51'-90,"154"-245,-132 229,-73 105,1 0,0 0,-1 0,1 0,0 0,0 0,0 1,0-1,-1 0,1 1,0-1,0 0,0 1,1-1,-1 1,0-1,0 1,0 0,0-1,0 1,0 0,1 0,-1 0,0 0,0 0,0 0,0 0,1 0,-1 1,0-1,0 0,0 1,0-1,0 1,0-1,0 1,0-1,0 1,0 0,0 0,0-1,0 1,0 0,-1 0,1 0,0 0,-1 0,1 0,-1 0,1 0,-1 0,1 0,-1 1,18 63,-12 114,-6-177,1 0,-1 0,1 0,-1 0,1 0,0 0,-1 0,1-1,0 1,0 0,0 0,1 0,-1-1,0 1,1-1,-1 1,1-1,-1 0,1 1,0-1,0 0,-1 0,1 0,0 0,0-1,0 1,0 0,0-1,0 1,0-1,0 0,0 0,0 0,0 0,1 0,-1 0,0 0,0-1,0 1,0-1,0 1,0-1,0 0,-1 0,1 0,0 0,0 0,-1 0,1-1,0 1,-1 0,1-1,-1 0,13-13,0-2,-1 0,-1-1,-1 0,0-1,-2 0,7-18,4-5,109-181,-129 222,0 0,0-1,0 1,1 0,-1-1,1 1,-1 0,1-1,0 1,-1 0,1 0,0 0,0-1,0 1,0 0,0 0,0 0,0 0,0 1,0-1,0 0,0 0,1 1,-1-1,0 1,1-1,-1 1,0-1,1 1,-1 0,0 0,1 0,-1 0,1 0,-1 0,0 0,1 0,-1 0,1 0,-1 1,0-1,1 1,-1-1,0 1,0 0,1-1,-1 1,1 1,1 13,0 0,-1 0,-1 0,0 1,-2-1,1 1,-2-1,0 0,-3 13,-5 20,3 1,1 0,3 0,2 0,3 21,29 64,-23-116</inkml:trace>
  <inkml:trace contextRef="#ctx0" brushRef="#br0" timeOffset="1269.053">1717 1158,'-44'153,"37"-141,6-21,6-22,5 9,1 0,1 1,1 0,0 1,2 0,0 1,1 1,1 1,1 0,0 1,11-7,64-27,-90 49,-1 0,0 1,1-1,-1 1,1-1,-1 1,0 0,1 0,-1 0,1 0,-1 1,1-1,-1 1,0-1,1 1,-1 0,0 0,0 0,1 0,-1 0,0 0,0 1,0-1,-1 1,1 0,0-1,0 1,-1 0,1 0,-1 0,0 0,1 0,-1 0,0 0,0 1,0-1,-1 0,1 1,-1-1,1 0,-1 2,1 3,0 0,0 0,-1 1,0-1,0 0,0 0,-1 1,-1-1,1 0,-1 0,0 0,-1 0,0 0,0-1,0 1,-1-1,1 0,-2 0,1 0,-1 0,0-1,0 0,0 0,-1 0,0-1,0 0,0 0,0 0,0-1,-1 0,0 0,3-2,1-1,0-1,0 1,-1 0,1-1,0 0,0 1,0-1,0-1,0 1,0 0,0-1,0 1,0-1,1 0,-1 0,1 0,-1 0,1-1,0 1,0-1,0 1,0-1,0 0,0 0,0-2,-9-16</inkml:trace>
  <inkml:trace contextRef="#ctx0" brushRef="#br0" timeOffset="2350.35">899 226,'1'-1,"0"-1,0 0,0 1,0-1,0 0,1 1,-1 0,1-1,-1 1,1 0,-1 0,1 0,0 0,0 0,-1 0,1 0,0 1,0-1,0 0,0 1,0 0,0-1,0 1,0 0,0 0,1 0,7-1,133-29,-2 18,-10-6,-131 17,0 0,0 1,1-1,-1 1,0-1,0 0,0 1,0-1,0 0,0 1,0-1,0 1,0-1,0 0,0 1,0-1,0 0,-1 1,1-1,0 1,0-1,-1 1,1-1,0 1,-1-1,1 1,-1-1,1 1,-1-1,1 1,0-1,-1 1,0 0,1-1,-1 1,1 0,-1-1,1 1,-1 0,0 0,1 0,-1 0,1-1,-1 1,0 0,1 0,-1 0,0 0,1 0,-1 0,-8-4,0-1,0-1,0 1,1-1,0-1,0 0,1 0,0 0,0-1,0 0,1 0,1-1,-3-3,1-6</inkml:trace>
  <inkml:trace contextRef="#ctx0" brushRef="#br0" timeOffset="2921.022">2310 705,'43'-9,"29"-4,7 1,-6-2,-10 0,-10 4,-11 3,-6 2,-6 3,-2 1,-6 1</inkml:trace>
  <inkml:trace contextRef="#ctx0" brushRef="#br0" timeOffset="3169.504">2423 904,'34'4,"34"-2,16-2,-1-2,-11 1,-13 0,-11-5,-9-1,-6 0,-9 2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0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87,'0'64,"-12"222,-44 74,44-315,9-34</inkml:trace>
  <inkml:trace contextRef="#ctx0" brushRef="#br0" timeOffset="415.764">0 171,'18'-4,"42"-12,1 3,0 3,0 2,14 2,497 8,-543 3,-24 1</inkml:trace>
  <inkml:trace contextRef="#ctx0" brushRef="#br0" timeOffset="781.573">0 991,'14'8,"-1"-1,1 0,0 0,0-1,0-1,1-1,0 0,0-1,0 0,1-1,-1-1,0 0,1-1,-1-1,1-1,-1 0,0 0,0-2,14-5,395-82,-405 88,-1 0,1 1,0 2,0 0,0 1,0 0,16 5,-17 0</inkml:trace>
  <inkml:trace contextRef="#ctx0" brushRef="#br0" timeOffset="1459.145">1101 934,'-27'266,"31"-285,0 0,1 0,2 1,-1 0,2 0,1 0,0 1,1 1,0-1,2 2,0-1,1 2,0-1,6-3,151-105,-168 121,0 0,1 0,-1 1,1-1,0 1,-1 0,1 0,0 0,0 0,0 0,0 0,-1 1,1-1,0 1,0 0,0 0,0 0,0 0,0 1,0-1,0 1,0 0,0 0,0 0,-1 0,1 0,0 0,-1 1,1 0,-1-1,1 1,-1 0,0 0,0 0,0 0,0 1,0-1,0 1,-1-1,1 1,-1-1,1 2,-1 7,0-1,0 1,-1 0,0 0,-1 0,-1 0,1 0,-2-1,1 1,-2-1,1 1,-1-1,-1 0,0 0,0-1,-1 0,0 0,-1 0,0 0,0-1,-1-1,0 1,0-1,-1 0,0-1,0 0,0 0,-1-1,-8 3,14-7,0 1,1-1,-1 0,0-1,0 1,1-1,-1 1,0-1,0 0,0 0,0-1,1 1,-1-1,0 0,0 0,1 0,-1-1,1 1,-1-1,1 0,0 0,-1 0,1 0,0 0,0-1,0 0,1 1,-1-1,1 0,0 0,-1 0,1-1,0 1,-1-4,-5-12</inkml:trace>
  <inkml:trace contextRef="#ctx0" brushRef="#br0" timeOffset="4116.929">2315 397,'-73'79,"50"-51,-2-1,0-2,-2-1,-1-1,-26 17,37-29,-1 0,0-1,-1-1,0-1,0-1,-14 3,8-3,-60 7,83-14,-1 0,1-1,0 1,-1-1,1 1,0-1,0 0,0 0,-1 0,1 0,0 0,0 0,0 0,1-1,-1 1,0-1,0 0,1 1,-1-1,1 0,-1 0,1 0,0 0,0 0,0 0,0 0,0-1,0 1,1 0,-1 0,1-1,0 1,-1-2,2-3,0 1,0 0,1-1,0 1,0 0,0 0,1 0,0 0,0 0,0 1,1-1,0 1,0 0,0 0,1 0,-1 1,1 0,0 0,1 0,-1 0,1 1,-1 0,1 0,0 0,0 1,0 0,1 0,-1 0,0 1,1 0,-1 0,1 1,-1 0,1 0,-1 0,1 1,-1 0,1 0,15 7,-1 0,0 2,-1 0,0 1,-1 1,0 1,8 7,3 2,180 113,-176-121,-23-14</inkml:trace>
  <inkml:trace contextRef="#ctx0" brushRef="#br0" timeOffset="4832.368">1722 284,'87'-19,"1"3,1 5,0 3,16 4,-105 3,0 0,-1 1,1-1,0 1,-1-1,1 0,0 1,0-1,-1 0,1 1,0-1,0 0,0 1,0-1,0 0,0 1,0-1,0 0,0 1,1-1,-1 0,0 1,0-1,0 0,1 1,-1-1,0 0,1 1,-1-1,1 1,-1-1,1 1,-1-1,1 1,-1-1,1 1,-1 0,1-1,-1 1,1 0,0-1,-1 1,1 0,0 0,-1-1,1 1,0 0,-1 0,1 0,0 0,-1 0,1 0,0 0,-1 0,1 0,0 0,-1 1,1-1,0 0,-1 0,1 1,0-1,-1 0,1 1,-1-1,1 1,-1-1,1 1,-111-91,31-4,70 74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1 227,'38'-5,"23"-7,5 0,-3 1,-8 7,-13 5</inkml:trace>
  <inkml:trace contextRef="#ctx0" brushRef="#br0" timeOffset="278.187">198 0,'-4'53,"-3"22,1 3,2-6,0-12,2-10,1-10,0-6,1-9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64 226,'-36'274,"8"-46,43-258,98-313,-96 284,-7 18,2 2,2-1,1 2,2 0,7-8,-23 42,1 1,0-1,0 1,0 0,0 0,0 0,1 0,0 1,-1-1,1 1,0-1,0 1,0 0,0 0,1 0,-1 1,0-1,1 1,-1 0,1 0,0 0,-1 0,1 1,0-1,0 1,-1 0,1 0,0 0,-1 1,1-1,0 1,-1 0,1 0,0 0,-1 1,0-1,1 1,-1 0,0-1,0 2,0-1,0 0,0 1,0-1,0 1,23 85,-19-44,-2-24</inkml:trace>
  <inkml:trace contextRef="#ctx0" brushRef="#br0" timeOffset="628.021">685 395,'-12'8,"1"2,0-1,0 1,1 1,0 0,1 0,0 1,1 0,0 1,1 0,0 0,1 0,1 1,0 0,0 0,2 0,0 1,1-1,-1 10,3-20,0 1,0-1,1 1,-1-1,1 0,0 1,0-1,1 0,-1 0,1 0,0 0,0 0,0 0,1 0,-1-1,1 1,0-1,0 0,0 0,0 0,1 0,-1 0,1-1,-1 1,1-1,0 0,0 0,0-1,1 1,-1-1,0 0,0 0,1 0,-1-1,0 1,1-1,-1 0,1 0,-1-1,0 1,1-1,-1 0,0 0,1-1,-1 1,0-1,3-2,-1 1,-1-1,0 1,0-1,0 0,-1-1,1 1,-1-1,0 0,0 0,-1 0,1 0,-1-1,0 0,-1 1,0-1,1 0,-2 0,1 0,-1 0,0-1,0 1,-1 0,0 0,0-1,0 1,-1 0,0-1,0 1,0 0,-2-4,2 9,0 0,-1-1,1 1,0 0,0 0,-1 0,1 0,-1 0,1 1,-1-1,1 0,-1 1,0-1,1 1,-1-1,0 1,1 0,-1-1,0 1,0 0,1 0,-1 1,0-1,1 0,-1 0,0 1,1-1,-1 1,0 0,1-1,-1 1,1 0,-1 0,1 0,0 0,-1 0,1 0,-1 1,26 0,126-46,-130 35</inkml:trace>
  <inkml:trace contextRef="#ctx0" brushRef="#br0" timeOffset="915.376">1194 451,'-34'39,"-15"21,-5 7,7-5,7-11,10-16</inkml:trace>
  <inkml:trace contextRef="#ctx0" brushRef="#br0" timeOffset="1381.629">1306 621,'-93'231,"78"-216,19-39,7 3,2 1,0 1,1 0,1 1,1 1,0 0,2 1,0 0,15-9,-23 17,-4 2,-1 1,1 1,0-1,0 1,1 0,-1 0,1 0,0 1,0 0,0 1,0 0,1 0,-1 0,0 1,1 0,-1 0,1 1,0 0,-1 0,4 2,-9-2,0 1,0 0,0-1,-1 1,1 0,0 0,-1 1,1-1,-1 0,1 0,-1 1,0-1,1 1,-1-1,0 1,0 0,0-1,0 1,0 0,-1 0,1-1,-1 1,1 0,-1 0,1 0,-1 0,0 0,0 0,0 0,0 0,0 0,0 0,-1 0,1-1,-1 1,1 0,-1 0,0 0,0 0,0 0,-47 65,44-63,0-1,-1 0,1 0,-1-1,1 0,-1 1,0-1,0-1,0 1,0-1,0 0,0 0,0 0,-5-1,-10-2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1 141,'56'-11,"171"-8,-226 19,0 1,0-1,0 0,0 1,0-1,0 0,0 0,1 0,-1 0,0 0,0 0,0 0,0 0,0-1,0 1,0 0,0-1,0 1,0 0,0-1,0 1,-1-1,1 0,0 1,0-1,0 0,0 1,-1-1,1 0,0 0,-1 0,1 0,-1 0,1 1,-1-1,1 0,-1 0,0 0,1 0,-1 0,0 0,0-1,0 1,0 0,0 0,0 0,0 0,0 0,0 0,0 0,-1 0,1 0,0 0,-1 0,1 0,-1 0,1 0,-1 0,0 0,-37-53,28 35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1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52 650,'10'51,"-2"1,-3 0,0 51,-5-91,0 27,-3-1,-1 1,-2-1,-6 23,11-57,1-1,-1 1,1 0,-1-1,0 1,0-1,-1 1,1-1,-1 0,0 0,0 1,0-1,0 0,0-1,-1 1,1 0,-1-1,1 1,-1-1,-1 0,3-2,0-1,0 0,-1 0,1 0,0 0,0 0,0 0,0 0,0 0,1 0,-1-1,0 1,0 0,1 0,-1-1,1 1,-1-1,1 1,0 0,-1-1,1 1,0-1,0 1,0-1,0 1,0 0,0-1,1 1,-1-1,0 1,1-1,-1 1,1-1,5-20,1-1,1 1,1 0,1 1,1 0,1 1,13-17,23-33,4 2,2 3,4 2,59-50,-46 68,-70 44,1 0,-1 0,1 0,-1 0,1 0,0 1,0-1,-1 1,1-1,0 1,0 0,-1-1,1 1,0 0,0 0,0 0,-1 1,1-1,0 0,0 1,-1-1,1 1,0-1,-1 1,1 0,0 0,-1 0,1 0,-1 0,0 0,1 0,-1 1,0-1,0 0,1 1,-1-1,0 1,0-1,-1 1,1-1,0 1,0 0,-1 0,1 6,-1 0,0 1,-1-1,0 1,0-1,-1 0,0 1,0-1,-1 0,0 0,0-1,-1 1,-4 6,-2 9,3-8,2 2,-2 0,0 0,-1 0,0-1,-1 0,-1-1,-1 0,0 0,-1-1,0-1,-1 0,-1-1,-13 10,-22-11,26-14</inkml:trace>
  <inkml:trace contextRef="#ctx0" brushRef="#br0" timeOffset="352.755">955 622,'-17'12,"0"0,1 2,0 0,1 1,1 0,0 1,1 1,1 0,0 1,2 0,-6 14,14-30,1 0,0 0,0 0,0 1,0-1,0 0,1 1,-1-1,1 1,-1-1,1 1,0-1,0 1,0-1,0 1,0-1,1 0,-1 1,1-1,0 1,0-1,0 0,0 1,0-1,0 0,0 0,1 0,-1 0,1 0,0 0,-1 0,1-1,0 1,0 0,0-1,0 0,0 1,0-1,1 0,-1 0,0 0,1-1,-1 1,1 0,-1-1,1 0,-1 1,1-1,-1 0,2 0,6-1,0 1,0-1,1-1,-1 0,0 0,0-1,-1 0,1-1,-1 0,1-1,-1 0,0 0,-1-1,1 0,-1 0,-1-1,1 0,-1 0,0-1,-1 0,0 0,0-1,0 0,-1 0,-1 0,0 0,0-1,-1 0,0 0,0 0,-1 0,0 0,-1 0,0-8,-2 13,0-1,0 1,-1 0,1-1,-1 1,0 0,0 0,-1 0,0 1,0-1,0 1,0-1,-1 1,1 0,-1 0,0 1,0-1,-1 1,1 0,-1 0,1 0,-1 0,0 1,0 0,0 0,0 0,-1 1,1 0,0 0,-1 0,1 1,-1-1,1 1,-1 1,-1-1,-19 5</inkml:trace>
  <inkml:trace contextRef="#ctx0" brushRef="#br0" timeOffset="806.036">1549 565,'-13'4,"0"1,0 1,1 0,0 0,0 1,1 1,0 0,0 0,-7 9,15-14,0-1,1 1,-1 1,1-1,0 0,0 0,0 1,0-1,0 1,1 0,0-1,0 1,0 0,0 0,0 0,1 0,0 0,0 0,0 0,0 0,1 0,-1-1,1 1,0 0,0 0,0 0,1-1,-1 1,1-1,0 1,0-1,0 1,1-1,-1 0,2 1,-1-2,-1 0,1 0,-1 1,1-1,-1 0,0 1,0 0,0-1,-1 1,1 0,0 0,-1 0,0 0,0 0,0 0,0 0,0 1,-1-1,1 0,-1 1,0-1,0 0,0 0,-1 1,1-1,-1 0,0 0,1 1,-2-1,1 0,0 0,0 0,-1 0,0 0,0-1,1 1,-3 2,-6 3,-1 0,1-1,-1 0,0-1,-1 0,1-1,-1 0,0-1,0 0,-1-1,1 0,-1-1,-2 0,-9-2,5-3</inkml:trace>
  <inkml:trace contextRef="#ctx0" brushRef="#br0" timeOffset="1049.735">1859 622,'-10'38,"-2"18,-1-1</inkml:trace>
  <inkml:trace contextRef="#ctx0" brushRef="#br0" timeOffset="1222.28">1746 283,'0'0</inkml:trace>
  <inkml:trace contextRef="#ctx0" brushRef="#br0" timeOffset="1520.758">2310 1,'10'55,"-2"1,-2-1,-2 54,-29 100,-34 44,36-153,29-89,-1-15</inkml:trace>
  <inkml:trace contextRef="#ctx0" brushRef="#br0" timeOffset="1754.697">2029 481,'38'4,"32"3,14-1,-3-1,-11-2,-11-1,-12-1,-9 0,-6-1,-8-1</inkml:trace>
  <inkml:trace contextRef="#ctx0" brushRef="#br0" timeOffset="2001.331">2706 622,'0'33,"0"17,0-1</inkml:trace>
  <inkml:trace contextRef="#ctx0" brushRef="#br0" timeOffset="2167.281">2677 283,'0'0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30,'1'1,"0"0,0 1,0-1,0 0,-1 1,1-1,0 1,-1-1,1 1,-1-1,0 1,1 0,-1-1,0 1,0-1,0 1,0 0,0-1,0 1,0-1,-1 1,1 0,-1-1,1 1,-1-1,0 1,1-1,-1 1,0-1,0 0,0 1,0-1,0 0,0 0,0 0,-1 0,1 0,0 0,-1 0,0 2,-45 62,-2-3,-4-2,-43 39,52-54,26-27</inkml:trace>
  <inkml:trace contextRef="#ctx0" brushRef="#br0" timeOffset="499.515">7 1,'76'112,"64"201,-129-290,0-5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2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1 137,'358'4,"-231"-7,35-24,-186 24,17 3,-1-1,1 1,-1-1,1-1,0 1,-1-1,1-1,0 1,0-1,0 0,1-1,-1 0,1 0,0 0,0-1,0 1,1-2,0 1,-1 0,2-1,-1 0,1 0,-2-4,-5-10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2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0,-13 0,-11 0,-14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40,'-37'163,"20"-62,14-79,0 0,-1 0,-1-1,-1 1,-1-1,-1 0,-4 7,12-28,0 0,0 0,0 0,0-1,-1 1,1 0,0 0,0 0,0-1,0 1,0 0,0 0,0 0,-1 0,1 0,0-1,0 1,0 0,0 0,0 0,-1 0,1 0,0 0,0 0,0 0,-1-1,1 1,0 0,0 0,0 0,-1 0,1 0,0 0,0 0,0 0,-1 0,1 0,0 0,4-24,14-20,1 2,2 0,1 1,3 1,19-23,69-76,-113 138,1 0,-1 1,1-1,-1 0,1 0,-1 1,1-1,-1 0,1 1,0-1,-1 1,1-1,0 1,0-1,-1 1,1-1,0 1,0 0,0-1,0 1,-1 0,1 0,0-1,0 1,0 0,0 0,0 0,0 0,0 0,0 1,-1-1,1 0,0 0,0 0,0 1,0-1,-1 1,1-1,0 0,0 1,-1-1,1 1,0 0,0-1,-1 1,1-1,-1 1,1 0,-1 0,1-1,-1 1,1 0,-1 0,0 0,1 0,-1-1,0 1,0 0,0 0,1 0,3 61,-4-58,2 111,-2-115,1 1,-1 0,0-1,0 1,1 0,-1 0,0-1,1 1,-1-1,0 1,1 0,-1-1,1 1,-1-1,1 1,0-1,-1 1,1-1,-1 0,1 1,0-1,-1 0,1 1,0-1,0 0,-1 0,1 0,0 1,-1-1,1 0,0 0,0 0,-1 0,1 0,0 0,0-1,-1 1,1 0,0 0,-1 0,1-1,0 1,-1 0,1-1,0 1,-1-1,1 1,-1-1,1 1,0-1,-1 1,0-1,1 1,-1-1,1 0,-1 1,1-1,35-39,-33 36,140-164,-142 166,0 1,1-1,-1 0,0 1,1 0,-1-1,1 1,-1 0,1-1,0 1,-1 0,1 0,0 0,0 1,0-1,0 0,0 1,0-1,0 1,0 0,0-1,0 1,0 0,0 0,0 1,0-1,0 0,0 1,0-1,-1 1,1-1,0 1,0 0,0 0,0 0,-1 0,1 0,0 0,-1 0,1 1,-1-1,1 1,-1-1,0 1,0-1,0 1,0 0,0 0,0 0,0-1,0 1,-1 0,1 1,3 14,-1 0,-1 0,-1 0,0 0,-1 0,-1 1,-1 5,0 64,6-68,2-7</inkml:trace>
  <inkml:trace contextRef="#ctx0" brushRef="#br0" timeOffset="496.46">1182 40,'-29'14,"0"0,1 3,1 0,1 1,0 2,1 1,2 1,-13 14,32-30,-1 1,1-1,0 1,1 0,0 0,0 0,0 1,1-1,0 1,0-1,1 1,0 2,1-8,-1 1,1-1,0 1,0-1,1 1,-1-1,0 1,1-1,-1 0,1 1,0-1,0 0,0 1,0-1,0 0,1 0,-1 0,0 0,1 0,0 0,-1 0,1-1,0 1,0 0,0-1,0 0,0 1,0-1,1 0,-1 0,0 0,1-1,-1 1,0 0,1-1,-1 0,1 1,-1-1,1 0,7-2,0 0,-1-1,1 0,-1-1,1 0,-1 0,0-1,-1 0,1-1,-1 1,0-2,0 1,-1-1,0 0,0-1,-1 0,0 0,0 0,1-3,104-125,-110 135,-1-1,1 1,0 0,0 0,0 0,0 0,1 0,-1 0,0 0,0 1,0-1,1 0,-1 0,1 1,-1-1,0 1,1 0,-1-1,1 1,-1 0,1 0,-1 0,1 0,-1 0,1 0,-1 0,0 0,1 1,-1-1,1 1,-1-1,0 1,1-1,-1 1,0 0,1-1,-1 1,0 0,1 1,30 52,-23-34,2 4,-9-18,0 1,0-1,0 0,1 1,0-1,0 0,1 0,0-1,0 1,0-1,0 0,1 0,0 0,0-1,0 1,1-1,0-1,-1 1,1-1,0 0,1 0,-1-1,0 1,1-2,0 1,-1-1,6 1,8-5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72,'0'0,"-1"-1,1 1,-1 0,1-1,0 1,-1 0,1-1,-1 1,1 0,-1-1,1 1,0 0,-1 0,1 0,-1-1,1 1,-1 0,0 0,1 0,-1 0,1 0,-1 0,1 0,-1 0,1 0,-1 0,1 0,-1 1,1-1,-1 0,1 0,-1 0,1 1,-1-1,1 0,-1 0,1 1,0-1,-1 1,1-1,-1 0,1 1,0-1,0 1,-1-1,1 0,0 1,0-1,-1 1,1-1,0 1,0-1,0 1,0 0,5 34,-1-21,21 243,-18-199,-6-40,0 0,2 0,0 0,1 0,0 0,2 0,0-1,1 0,1-1,9 16,-15-29,0-1,0 1,0-1,0 1,0-1,0 0,1 0,-1 0,1 0,-1-1,1 1,0-1,0 0,0 1,0-1,0 0,0-1,0 1,0 0,0-1,0 0,0 0,0 0,0 0,1 0,-1 0,0-1,0 0,0 0,0 1,0-2,0 1,-1 0,1-1,0 1,2-3,83-81,43-118,-131 202,0-1,0 1,0-1,1 1,-1 0,1-1,-1 1,1 0,-1-1,1 1,0 0,-1-1,1 1,0 0,0 0,0 0,0 0,0 0,0 0,0 0,1 0,-1 1,0-1,0 0,1 1,-1-1,0 1,1-1,-1 1,0 0,1-1,-1 1,1 0,-1 0,1 0,-1 0,0 0,1 0,-1 1,1-1,-1 0,0 1,1-1,-1 1,0-1,1 1,-1 0,0 0,0-1,0 1,1 0,-1 0,0 0,0 0,0 0,-1 1,1-1,0 0,19 36,-16-24,1-1,0 0,1 0,0 0,1-1,0 0,1 0,0-1,1 0,0 0,1-1,-1 0,2-1,-1 0,1 0,0-2,1 1,0-1,0-1,0 0,1-1,12 3,-17-8,-1-1,1 0,0-1,-1 0,1 0,-1 0,0-1,0 0,0-1,-1 1,1-1,-1-1,0 1,-1-1,1 0,-1 0,-1-1,1 1,-1-1,0 0,3-7,0 3,17-27,-2-1,-2-2,-2 0,7-23,-17 42,-2 0,0 0,-2 0,0 0,-2-1,0 0,-2 1,0-1,-1-1,1 23,0-1,1 1,-1 0,0 0,1 0,-1-1,0 1,0 0,0 0,0-1,0 1,0 0,0 0,-1 0,1-1,0 1,-1 0,1 0,-1 0,1 0,-1 0,1 0,-1 0,0 0,0 0,0 0,1 0,-1 0,0 0,0 0,0 1,0-1,0 0,0 1,0-1,-1 1,1-1,0 1,0 0,0-1,-1 1,1 0,0 0,0 0,0 0,-1 0,1 0,0 0,0 0,0 1,-1-1,1 0,0 1,0-1,0 1,0-1,0 1,-1-1,1 1,0 0,1 0,-1-1,0 1,0 0,0 0,0 0,1 0,-1 0,0 0,-5 16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8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59 315,'24'-14,"-6"6,0 0,-1-2,0 0,0-1,-1 0,-1-2,0 0,-1 0,0-2,-1 1,0-2,-2 0,0 0,0-1,0-4,-10 19,0 0,0-1,0 1,0-1,0 1,-1-1,1 0,-1 1,0-1,0 0,0 1,0-1,0 0,-1 1,1-1,-1 1,0-1,0 1,1-1,-2 1,1-1,0 1,0 0,-1 0,1-1,-1 1,0 0,0 0,0 1,0-1,0 0,0 1,0-1,0 1,0 0,-1-1,1 1,-1 0,1 1,-1-1,1 0,-1 1,0-1,1 1,-2 0,-8 1,0 0,0 1,0 1,1 0,-1 0,1 1,0 1,0 0,0 1,1 0,-1 0,2 1,-1 0,1 1,0 0,0 0,1 1,0 0,1 1,0 0,0 0,1 0,1 1,-4 7,6-13,0 0,1 0,-1 0,1 0,0 0,0 1,1-1,-1 1,1-1,1 1,-1-1,1 1,0 0,0-1,0 1,1 0,0-1,0 1,0-1,1 1,0-1,0 0,0 0,1 0,0 0,0 0,0 0,0-1,1 1,0-1,-1 0,2 0,-1 0,4 2,11 3,1 0,0-1,0-1,1-1,0-1,0 0,0-2,1-1,-1 0,1-1,-1-2,1 0,11-3,22 2,12-4,-40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0,'-8'11,"2"0,-1 1,1 0,1 0,0 0,1 0,1 1,0 0,0 0,1 0,1 0,0 0,1 4,-1-13,-1 44,2 0,2 0,2 0,6 23,32 248,-43-317,1 0,0 0,-1 0,1 0,0 0,0 1,1-1,-1 0,0 0,1 0,-1 0,1 0,0 0,0 0,-1 0,1 0,1-1,-1 1,0 0,0 0,1-1,-1 1,0-1,1 1,0-1,-1 0,1 0,0 0,0 1,0-2,-1 1,1 0,0 0,0-1,0 1,2 0,2-6,0 1,0-1,0 0,0-1,-1 1,0-1,0 0,-1-1,1 1,-1-1,2-6,11-14,-4 8,13-20,1 1,2 1,1 2,3 0,10-7,-42 40,1 0,-1 0,0 0,1 0,-1 0,1 1,-1-1,1 0,0 1,0 0,0-1,0 1,0 0,0 0,0 0,0 0,0 0,1 0,-1 1,0-1,1 1,-1 0,0-1,1 1,-1 0,0 0,1 1,-1-1,0 0,1 1,-1-1,0 1,0 0,0 0,1 0,-1 0,0 0,0 0,0 1,-1-1,1 1,0-1,0 1,-1 0,1-1,-1 1,0 0,1 0,-1 0,0 0,1 2,1 108,-4-99,0-1,0 1,1-1,1 1,0 0,0-1,2 0,-1 1,4 7,-5-18,0 1,1-1,-1 1,1-1,0 0,0 0,0 0,0 0,0 0,0 0,0 0,1 0,-1-1,1 0,-1 1,1-1,-1 0,1 0,0 0,1 0,16 3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1,'-29'6,"1"1,0 2,1 1,0 1,0 1,2 1,-1 2,2 0,-15 12,35-22,1-1,-1 0,1 0,0 1,0 0,0 0,0 0,1 0,0 0,0 0,0 1,1-1,0 1,0-1,0 1,1-1,0 1,0 0,0-1,1 1,0 3,0-6,-1 0,1 1,0-1,0 0,0 0,0 0,1 0,-1 0,1 0,0 0,0-1,0 1,0-1,0 1,1-1,-1 0,1 0,-1 0,1 0,0 0,0 0,0-1,0 1,0-1,0 0,0 0,1 0,-1-1,0 1,0-1,1 1,-1-1,0 0,1-1,-1 1,1 0,7-4,0 0,1-1,-2 0,1-1,0 0,-1 0,-1-1,1-1,-1 1,0-2,0 1,-1-1,-1 0,1-1,-2 0,1 0,-1 0,-1-1,5-11,34-46,-44 67,0 0,1 1,-1-1,0 0,1 0,-1 1,0-1,1 0,-1 1,1-1,-1 1,1-1,0 0,-1 1,1-1,0 1,-1 0,1-1,0 1,-1-1,1 1,0 0,0 0,-1-1,1 1,0 0,0 0,0 0,-1 0,1 0,0 0,0 0,0 0,-1 0,1 0,0 1,0-1,0 0,-1 0,1 1,0-1,0 1,-1-1,1 0,0 1,-1-1,1 1,-1 0,1-1,-1 1,1-1,-1 1,1 0,-1-1,1 1,-1 0,0 0,1-1,-1 1,0 0,15 54,-14-51,0 6,0 1,1-1,0 1,1-1,0 0,1 0,0 0,0 0,1-1,0 1,1-1,0-1,0 1,1-1,0 0,0 0,1-1,0 0,1-1,-1 0,7 4,7-2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1,'81'299,"-64"-249,-16-50,0 1,0-1,0 0,0 0,0 0,-1 0,1 0,0 0,0 0,0-1,0 1,0 0,-1 0,1-1,0 1,0-1,0 1,-1 0,1-1,0 0,0 1,-1-1,1 1,-1-1,1 0,0 1,-1-1,1 0,-1 0,0 1,1-1,-1 0,0 0,1 0,-1 1,0-1,0 0,0 0,42-125,29-15,-63 125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0 284,'21'-11,"-1"-1,0-2,-1 0,-1 0,0-2,-1 0,-1-1,-1-1,0 0,6-11,-19 27,-1 0,1 0,0 0,-1 0,1 0,-1 0,1 0,-1 0,0-1,0 1,0 0,0-1,-1 1,1-1,0 1,-1-1,0 0,0 1,0-1,0 1,0-1,0 1,-1-1,1 0,-1 1,0-1,1 1,-1 0,0-1,-1 1,1 0,0 0,-1-1,1 1,-1 0,0 0,1 1,-1-1,0 0,0 1,0-1,0 1,-1-1,1 1,0 0,-1 0,1 0,0 0,-1 0,1 1,-1-1,0 1,1 0,-1 0,1 0,-1 0,-1 0,-2 2,0-1,1 1,-1 0,1 1,0 0,-1-1,1 2,0-1,1 0,-1 1,1 0,-1 0,1 1,0-1,1 1,-1 0,1 0,0 0,0 0,1 0,-1 1,1 1,-29 131,31-130,0 0,1 0,0 0,0 0,0 0,1 0,1 0,-1 0,1-1,0 1,1-1,0 0,0 0,1 0,-1 0,1-1,1 0,-1 0,1 0,0-1,1 0,-1 0,1 0,0-1,0 0,1 0,-1-1,1 0,-1 0,1-1,0 0,0 0,0-1,1 0,19 2,-2-1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2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28,'-8'2,"1"0,-1 0,1 1,0 0,0 0,0 1,0 0,0 0,1 0,0 1,0 0,-3 3,6-6,-21 23,0 1,2 1,1 1,1 0,1 2,1 0,2 1,2 1,0 0,3 1,0 0,2 1,2 0,1 1,1-1,2 1,2 3,-7 23,4-44,1 0,0 1,2-1,0 0,1 1,0 0,2-1,0 0,1 1,0-1,2 0,0 0,1-1,1 2,-1-6,0-1,1 1,0-2,0 1,1-1,1 0,0-1,0 0,1 0,0-1,0 0,1-1,0 0,0-1,1 0,-1-1,2 0,5 1,5-6,-5-4</inkml:trace>
  <inkml:trace contextRef="#ctx0" brushRef="#br0" timeOffset="430.794">812 311,'0'14,"0"15,0 6,0 4,0-2,0-1,0-3,-5-6,-1-3,0-1,1 0,2 1,1 2,1 0,0 2,1-10,0-7</inkml:trace>
  <inkml:trace contextRef="#ctx0" brushRef="#br0" timeOffset="763.944">502 395,'33'0,"26"-5,8-1,2 0,-7 1,-3 2,-8 1,-7 0,-6 2,-5 0,-4 0,-1 0,-1 1,-5 4,-6 1</inkml:trace>
  <inkml:trace contextRef="#ctx0" brushRef="#br0" timeOffset="1097.272">445 847,'39'0,"41"0,16 0,-3 0,-12 0,-11 0,-12-5,-11-1,-9 0,-7 1,-7 1</inkml:trace>
  <inkml:trace contextRef="#ctx0" brushRef="#br0" timeOffset="1861.196">615 170,'-5'0,"3"5,7 1,8 0,5-1,6-2,3-1,1-1,6 0,3-1,-2 0,4-5,0-2,-3 1,-1 1,-3 1,-1 2,-7 1</inkml:trace>
  <inkml:trace contextRef="#ctx0" brushRef="#br0" timeOffset="2380.593">1349 0,'14'6,"0"1,0 0,0 1,-1 1,0 0,0 0,-1 1,-1 1,1 0,-2 1,0 0,0 0,-1 1,-1 0,0 1,-1 0,0 0,-1 1,0 0,-2 0,0 0,0 0,-2 1,1-1,-2 10,1 0,-1 1,-2-1,-1 0,0 0,-2 0,-1 0,-1-1,-1 1,-1-1,-1-1,-2 0,-7 13,1-8,-1 0,-1-1,-2-1,0 0,-2-2,-1-1,-1-1,-23 17,24-23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1 415,'75'-129,"37"-52,-76 100,-31 104,10 127,-13-144,-1-1,1 1,0-1,0 1,1-1,0 0,0 0,0 0,0 0,1 0,0-1,0 1,0-1,0 0,1 0,-1-1,1 1,0-1,0 0,1-1,-1 1,0-1,1 0,3 1,-4-2,1-1,-1 1,1-1,-1 0,1 0,-1-1,0 0,1 0,-1 0,0 0,0-1,1 0,-1 0,-1 0,1-1,0 0,-1 0,1 0,-1 0,0-1,0 1,0-1,0 0,-1 0,0-1,3-3,65-129,-25 45,-34 78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25,'-18'14,"0"1,1 1,1 1,1 1,1 0,0 0,1 2,1 0,1 0,1 1,-4 12,12-30,1 0,0 1,0-1,0 0,0 1,1-1,-1 1,1-1,0 1,0-1,0 1,0-1,1 1,0-1,-1 0,1 1,0-1,1 0,-1 0,1 1,-1-1,1 0,0 0,0-1,0 1,0 0,1-1,-1 1,1-1,0 0,-1 0,1 0,0 0,0 0,0-1,1 1,-1-1,0 0,0 0,2 0,7 1,-1 0,1-1,-1-1,1 0,-1 0,1-1,-1-1,1 0,-1 0,0-1,0-1,0 0,0 0,0-1,-1 0,0-1,0 0,-1-1,0 0,0-1,0 0,-1 0,0 0,-1-1,0 0,0-1,-1 0,0 0,-1 0,0-1,0 1,-1-1,-1 0,0 0,0-1,-1 1,-1-1,0 1,0-4,-2 10,1-1,-1 1,0 0,-1 0,1 0,-1 0,0 0,0 0,0 0,-1 0,0 1,0 0,0-1,0 1,-1 0,0 0,1 1,-1-1,-1 1,-3-3,-14-6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34 138,'-12'31,"9"-28,1 0,0 0,0 0,0 1,0-1,1 1,-1-1,1 1,0-1,0 1,0 0,0-1,1 1,0 0,-1 0,1 0,1-1,-1 1,0 0,1 0,0-1,0 1,0 0,0-1,1 1,0-1,-1 1,1-1,0 0,1 0,-1 0,0 0,1 0,0 0,-1-1,2 1,4-1,1 0,0-1,0 0,0 0,0-1,0 0,1-1,-1 0,-1 0,1-1,0 0,0-1,-1 0,1 0,-1-1,0 0,0 0,0-1,0 0,3-3,3 0,25-17,-32 19,-1 1,1 1,0-1,0 1,0 1,0-1,1 1,-1 0,1 1,0 0,0 0,4 0,51 32,-34-11,-22-15,0-1,0 0,1 0,-1-1,1 0,-1-1,1 1,0-1,0-1,0 1,-1-1,1-1,0 1,0-2,-1 1,1-1,0 0,-1 0,0-1,1 0,-1 0,0-1,-1 0,1 0,-1-1,1 1,-2-1,1-1,0 1,-1-1,0 0,4-6,-3 3,-1 0,1 0,-1-1,-1 1,0-1,0 0,-1-1,-1 1,1 0,-1-1,-1 1,0-1,-1-5,0-7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0,'-41'0,"0"2,0 2,1 1,-1 2,-24 9,9 14,55-29,0 0,0 0,0 0,0 0,0 0,0 0,0 0,0 1,1-1,-1 0,0 0,1 1,-1-1,1 0,-1 1,1-1,0 1,0-1,-1 1,1-1,0 0,0 1,0-1,1 1,-1-1,0 1,1-1,-1 0,0 1,1-1,0 0,-1 1,1-1,0 0,-1 0,1 0,0 1,0-1,0 0,0 0,1 0,92 50,-39-27,-50-22,0 0,-1 1,0 0,0 0,0 0,0 0,0 1,-1-1,1 1,-1 0,0 0,0 1,0-1,-1 1,0-1,1 1,-2 0,1-1,0 1,-1 0,0 0,0 0,-1 0,1 1,-1-1,0 0,-1 0,1 0,-1 0,0 0,-1 4,-3 0,1-1,-2 0,1 0,-1 0,0-1,0 0,-1 0,0-1,0 1,-1-1,1-1,-1 0,-1 0,1 0,-1-1,0-1,1 1,-2-1,1-1,0 0,0 0,-1-1,1 0,-1 0,0-1,1 0,-7-2,-35-4,33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1 201,'38'4,"1"-1,0-2,0-1,-1-3,23-4,-56 7,0 0,0 0,0-1,-1 0,1 0,0 0,0 0,-1-1,1 0,-1 0,1 0,-1-1,0 1,0-1,0 0,0 0,0 0,-1-1,0 1,1-1,-1 0,-1 0,1 0,0 0,-1-1,0 1,0-1,0 1,-1-1,0 0,0 1,0-1,0 0,0 0,-1-2,0 3,-1 0,0 0,1 0,-1 0,-1 0,1 1,0-1,-1 0,0 1,0-1,0 1,0 0,0 0,-1 0,0 0,1 0,-1 0,0 0,0 1,0 0,-1 0,1 0,-1 0,1 0,-1 0,0 1,1 0,-1 0,0 0,0 0,0 1,0-1,-1 1,-3-1,0 0,0 1,-1 0,1 1,0 0,0 0,0 1,0 0,0 0,0 1,0 0,0 0,1 1,0 0,-6 4,4-2,0 0,0 1,0 0,1 0,1 1,-1 0,1 1,0 0,1 0,0 0,1 1,0-1,0 1,1 1,0-1,1 1,0-1,1 1,0 0,0 0,1 0,1 0,0 0,0 0,1 0,1 0,0 0,1 3,0-8,0-1,0 0,0 0,0 0,1 0,0 0,0-1,0 0,1 1,-1-2,1 1,0 0,0-1,1 0,-1 0,0-1,1 1,0-1,-1-1,1 1,0-1,6 1,5 1,0-1,0-1,1 0,-1-1,1-1,-1-1,7-1,136-40,-136 37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63 256,'33'-14,"0"-1,-2-1,0-2,-1-2,24-19,-9-27,-45 64,1 1,0-1,-1 0,1 0,-1 0,0 0,0 0,1 0,-1 0,-1 0,1 0,0 0,0 0,-1 0,1 0,-1 1,1-1,-1 0,0 0,0 0,0 1,0-1,0 0,0 1,0-1,-1 1,1-1,-1 1,1 0,-1 0,1 0,-1-1,0 1,1 1,-1-1,0 0,0 0,0 1,-8-3,-1 2,1 0,0 0,-1 1,1 0,0 1,-1 0,1 0,0 1,0 1,0 0,0 0,0 1,1 0,0 0,0 1,0 1,0-1,1 1,0 1,0 0,0 0,1 0,0 1,1 0,0 0,0 1,0 0,1 0,1 0,0 1,0-1,0 1,1 0,1 0,0 3,0-7,1 0,0 1,1-1,-1 1,1 0,1-1,-1 1,1-1,0 1,1-1,-1 0,1 0,1 1,-1-1,1 0,0-1,0 1,1-1,0 1,0-1,0 0,0 0,1-1,0 1,0-1,0 0,0 0,1-1,0 0,3 2,0-1,1 0,0 0,0-1,0-1,1 0,-1 0,0-1,1 0,-1 0,1-2,-1 1,1-1,-1-1,0 0,10-3,5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1 393,'69'-109,"5"4,17-13,-91 118,0-1,0 1,0-1,0 1,0-1,1 1,-1-1,0 1,0-1,0 1,0-1,1 1,-1-1,0 1,0 0,1-1,-1 1,0-1,1 1,-1 0,0-1,1 1,-1 0,0-1,1 1,-1 0,1 0,-1 0,1-1,-1 1,1 0,-1 0,1 0,-1 0,1 0,-1 0,0 0,1 0,-1 0,1 0,-1 0,1 0,-1 0,1 0,-1 0,1 1,-1-1,1 0,-1 0,1 0,-1 1,0-1,1 0,-1 1,0-1,1 0,-1 1,0-1,1 0,-1 1,0-1,1 1,-1-1,0 1,0-1,0 1,0-1,1 1,0 37,-1-32,-1 3,1-1,0 0,0 1,1-1,0 0,1 1,-1-1,2 0,-1 0,1 0,0 0,1-1,0 1,0-1,0 0,1 0,0 0,1-1,-1 0,1 0,0 0,1-1,0 1,-1-2,2 1,-1-1,0 0,1 0,0-1,5 2,-4-3,1-1,-1 0,1 0,-1-1,1 0,-1 0,1-1,-1 0,0-1,1 0,-1-1,0 1,0-2,0 1,-1-1,1-1,-1 0,0 0,-1 0,1-1,5-6,10-10,-1-2,-1-1,-1 0,-1-2,-1 0,-2-1,9-22,-12 26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4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282 127,'0'38,"0"23,0 5,0-3,-5-3,-1-7,0-8,1-7,2-4,0-4,2-2,-4-1,-2 0,1 0,2 0,0 0,2-3</inkml:trace>
  <inkml:trace contextRef="#ctx0" brushRef="#br0" timeOffset="254.131">0 494,'38'-5,"37"-11,16-2,1 1,-10-2,-10 4,-11 3,-12 0,-10 1,-6 3,-8-2,-5 0,0 2,-4-2,-4 1</inkml:trace>
  <inkml:trace contextRef="#ctx0" brushRef="#br0" timeOffset="605.519">762 43,'-48'350,"32"-255,8-51,1 0,3 0,1 1,3 39,0-82,0 0,0 0,0 0,1 0,-1 1,0-1,1 0,0 0,-1 0,1 0,0 0,0 0,0 0,0 0,0 0,1-1,-1 1,1 0,-1-1,1 1,-1-1,1 0,0 1,0-1,-1 0,1 0,0 0,0 0,0 0,0-1,1 1,-1 0,0-1,0 0,0 1,0-1,0 0,1 0,-1-1,0 1,0 0,0-1,0 1,1-1,-1 1,0-1,0 0,0 0,-1 0,2 0,112-97,-50 36,-57 55,44-30,-50 36,-1 0,0 1,0-1,0 1,1-1,-1 1,0 0,0-1,1 1,-1 0,0 0,1 0,-1 0,0 0,1 0,-1 0,0 1,0-1,1 0,-1 1,0-1,0 1,1-1,-1 1,0 0,0-1,0 1,0 0,0 0,0 0,0 0,0 0,0 0,-1 0,1 0,0 0,-1 0,1 0,0 1,-1-1,0 0,1 1,6 65,-7-61,-1 0,1 0,0 0,1 0,-1 0,1 0,0-1,1 1,0 0,0-1,0 1,0-1,2 2,7 7</inkml:trace>
  <inkml:trace contextRef="#ctx0" brushRef="#br0" timeOffset="4954.018">1552 550,'-3'-2,"1"-1,-1 1,0 0,-1 0,1 0,0 0,0 1,-1-1,1 1,-1 0,0 0,1 0,-1 0,0 1,1-1,-1 1,0 0,1 0,-1 0,0 1,0-1,1 1,-1 0,0 0,1 0,-1 1,1-1,0 1,-3 2,-4 1,1 1,0 0,1 0,-1 1,1 1,1-1,-1 1,1 0,-5 9,4-5,0 1,1 0,0 1,1 0,1 0,0 0,1 0,-1 8,4-18,0 1,1-1,-1 1,1-1,0 1,0-1,0 1,1-1,-1 1,1-1,0 1,1-1,-1 1,1-1,0 0,0 0,0 0,0 0,1 0,0 0,-1-1,1 1,1-1,-1 0,0 0,1 0,0 0,-1-1,4 2,2-2,0-1,0 0,0 0,0-1,0 0,1-1,-1 0,0 0,0-1,0 0,0-1,-1 0,1 0,-1-1,1 0,-1 0,0-1,-1 0,1-1,-1 0,0 0,-1 0,5-6,10-3,-5 1,0-1,-1 0,-1-1,0 0,-1-1,-1-1,-1 0,4-8,8-11,-24 36,1 1,0-1,0 1,0 0,0-1,0 1,0-1,0 1,0-1,0 1,0 0,0-1,1 1,-1-1,0 1,0-1,0 1,0 0,1-1,-1 1,0 0,0-1,1 1,-1 0,0-1,1 1,-1 0,0 0,1-1,-1 1,0 0,1 0,-1-1,1 1,-1 0,1 0,-1 0,0 0,1 0,-1 0,1 0,-1 0,1 0,-1 0,0 0,1 0,-1 0,1 0,-1 0,0 0,1 0,-1 1,1-1,-1 0,0 0,1 1,-1-1,0 0,1 0,-1 1,0-1,1 0,-1 1,0-1,0 0,1 1,-1-1,4 33,-4-21,0-6,0 0,1 1,-1-1,2 1,-1-1,0 0,1 0,0 1,1-1,0-1,-1 1,2 0,-1-1,1 1,0-1,0 0,0 0,0-1,1 1,0-1,0 0,0 0,1-1,-1 1,1-1,0-1,0 1,0-1,2 1,3-1,1-1,0 0,0-1,-1 0,1-1,0 0,0-1,-1-1,1 1,-1-2,0 1,0-2,0 1,-1-2,1 1,-1-1,0-1,-1 0,0 0,0-1,0 0,-1-1,0 0,-1 0,0-1,25-32,-2-1,-3-2,-1-1,-2-1,-3-1,-1 0,-3-2,11-50,-24 91,-1 0,0 0,0 0,-1 0,0-1,-1 1,0-1,0 1,-1-1,0 1,-1-1,0 1,-1-1,0 1,0 0,-1 0,0 0,-1 0,-1-3,4 12,1-1,-1 1,0-1,0 1,1-1,-1 1,0 0,0-1,0 1,0 0,0-1,0 1,1 0,-1 0,0 0,0 0,0 0,0 0,0 0,0 0,0 0,0 1,0-1,0 0,1 1,-1-1,0 0,0 1,0-1,1 1,-1-1,0 1,0 0,1-1,-1 1,0 0,1-1,-1 1,1 0,-1 0,1 0,-1-1,1 1,0 0,-1 0,1 0,0 0,-19 44,13-13,2 0,1 0,1 0,2 0,3 28,-1 12,26 153,-27-152,-2-167,1 67</inkml:trace>
  <inkml:trace contextRef="#ctx0" brushRef="#br0" timeOffset="5208.016">2060 184,'29'14,"23"5,9-1,3-3,-5-5,-2-3,-7-4,-2-6,-4-4,-5 1,-4 0,-4 2,-1 1,-2 2,-6 0</inkml:trace>
  <inkml:trace contextRef="#ctx0" brushRef="#br0" timeOffset="8222.174">2963 720,'-38'34,"-23"20,0 6,4-7,13-13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0,'-35'11,"1"1,0 2,0 2,1 1,-28 20,-20 22,78-57,1 0,0 0,0 0,0 0,0 0,0 0,0 1,1-1,-1 1,1-1,-1 1,1-1,0 1,0 0,0 0,1 0,-1-1,1 1,-1 0,1 0,0 0,0 0,0 0,1 0,-1 0,1 0,-1 0,1-1,0 1,0 0,1 1,4 1,0-1,0 0,0 0,1-1,-1 1,1-1,0-1,0 1,0-1,0-1,0 1,0-1,1 0,-1-1,0 0,1 0,-1 0,0-1,1 0,-1-1,0 1,3-2,11-4,0 0,-1-1,0-1,-1 0,0-2,0 0,-1-2,4-3,78-46,-96 61,1 0,0 0,0 1,0 0,0 0,0 0,-1 0,1 1,0 0,0 0,0 0,-1 0,1 1,-1 0,1 0,-1 0,0 0,0 1,0 0,0 0,0 0,0 0,-1 0,0 1,1 0,-1 0,-1 0,1 0,0 0,-1 0,0 1,0-1,-1 1,1-1,0 5,23 28,-21-30,1 0,0 0,1-1,-1 1,1-1,0-1,1 1,0-1,-1 0,2-1,-1 0,0 0,1 0,0-1,0 0,0-1,0 1,2-1,12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208 247,'32'-2,"0"-1,0-1,-1-1,0-2,0-1,0-2,1-2,-22 10,-1-1,0 0,0-1,-1 0,1 0,-1-1,0 0,0-1,0 0,-1 0,0 0,0-1,-1 0,0-1,0 1,0-1,-1 0,0-1,-1 1,0-1,0 0,-1 0,0 0,-1 0,0 0,0-1,0-6,-2 17,0-1,0 0,-1 1,1-1,0 1,0-1,0 1,-1-1,1 0,0 1,0-1,-1 0,1 1,0-1,-1 0,1 1,0-1,-1 0,1 1,-1-1,1 0,0 0,-1 0,1 0,-1 1,1-1,-1 0,1 0,0 0,-1 0,1 0,-1 0,1 0,-1 0,1 0,-1 0,1 0,-1 0,1-1,0 1,-1 0,1 0,-1 0,1-1,0 1,-1 0,1 0,-1-1,1 1,0 0,-1-1,1 1,0 0,0-1,-1 1,1-1,0 1,0 0,0-1,-1 0,-17 41,0 38,3 1,3 1,2 34,5-63,-6 139,10-121,-4 1,-2-1,-4 0,-9 30,17-88,-1 0,0 0,-1 0,0-1,0 1,-1-1,-1-1,0 1,0-1,0 0,-1-1,-1 0,1 0,-2 0,1-1,-1-1,1 0,-2 0,1-1,-1 0,0-1,0 0,0 0,-9 0,10 0,-1-1,1 0,-1-1,0 0,0-1,0 0,1-1,-1 0,0-1,0 0,0-1,0 0,0 0,1-1,0-1,-1 0,-7-4,14 6,0 0,0-1,0 1,0-1,0 0,1 0,-1 0,1 0,0 0,-1-1,2 0,-1 0,0 0,1 0,0 0,0 0,0 0,0-1,1 1,0-1,0 1,0-1,0 0,1 1,0-1,0 0,0 1,0-1,1 0,0 1,0-1,0 1,0-1,1 1,0-1,0 1,0 0,0-1,13-14,0 1,0 0,2 2,0-1,1 2,1 0,0 2,4-2,-10 5,67-41,2 4,79-33,5-4,-90 31,-72 46</inkml:trace>
  <inkml:trace contextRef="#ctx0" brushRef="#br0" timeOffset="353.504">1139 444,'-15'16,"0"2,1-1,1 2,0 0,2 0,0 1,1 0,2 1,0 0,0 1,-2 17,9-36,0-1,1 1,-1 0,0 0,1 0,0 0,0 0,0 0,0 0,0 0,0-1,1 1,-1 0,1 0,0 0,0 0,0-1,0 1,1-1,-1 1,1-1,0 1,-1-1,1 0,0 1,0-1,0 0,1 0,-1-1,0 1,1 0,-1-1,1 0,0 1,-1-1,1 0,0 0,0-1,0 1,-1 0,1-1,0 0,0 0,0 0,0 0,0 0,0 0,0-1,0 0,-1 1,1-1,0 0,1-1,6-4,-1 0,0-1,0 0,-1 0,0-1,0 0,-1-1,0 0,0 0,-1 0,0-1,-1 1,0-2,-1 1,0 0,0-1,1-8,-4 14,1 0,-1-1,-1 1,1 0,-1-1,0 1,0 0,0-1,-1 1,0 0,0 0,0-1,-1 1,0 0,0 0,0 1,0-1,-1 0,0 1,0-1,0 1,0 0,-1 0,0 0,0 0,-3-2,-15-12</inkml:trace>
  <inkml:trace contextRef="#ctx0" brushRef="#br0" timeOffset="686.163">1450 754,'-1'1,"0"-1,0 0,1 0,-1 0,0 0,1 0,-1 0,0 0,0 0,1 0,-1 0,0 0,1-1,-1 1,0 0,1 0,-1-1,0 1,1 0,-1-1,0 1,1-1,-1 1,1-1,-1 1,1-1,-1 1,1-1,-1 0,1 1,0-1,-1 1,1-1,0 0,0 1,-1-1,1 0,0 0,0 1,0-1,0 0,0 1,0-1,0 0,0 0,0 1,0-1,0 0,1 1,-1-1,0 0,0 0,1 1,-1-1,0 1,1-1,-1 0,1 1,-1-1,1 1,-1-1,1 1,-1-1,1 1,0-1,-1 1,9-26,2 1,0 0,1 0,2 1,0 1,2 0,0 1,1 1,20-18,-34 36,0-1,0 1,0-1,0 1,1 0,0 0,0 1,-1-1,2 1,-1 0,0 0,0 0,1 0,-1 1,1 0,-1 0,1 0,-1 0,1 1,0 0,-1 0,1 0,0 1,2 0,12 8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24,'-1'1,"0"0,0 1,1-1,-1 1,0-1,1 1,-1-1,1 1,0-1,-1 1,1-1,0 1,0-1,0 1,0-1,0 1,1 0,-1-1,0 1,1-1,-1 1,1-1,-1 1,1-1,0 0,0 1,-1-1,1 0,0 0,0 1,0-1,0 0,1 0,-1 0,0 0,0 0,1 0,-1-1,0 1,1 0,-1-1,1 1,-1-1,1 1,-1-1,1 0,-1 0,1 1,0-1,-1 0,1-1,-1 1,1 0,-1 0,1-1,-1 1,1 0,-1-1,1 0,-1 1,1-1,5-1,1-1,-2 1,1-1,0 0,0-1,-1 0,0 0,0 0,0-1,0 1,-1-1,0-1,1 0,-6 6,1 0,-1 0,0 0,1 0,-1 0,1-1,-1 1,1 0,-1 0,0 0,1-1,-1 1,1 0,-1-1,0 1,1 0,-1-1,0 1,0 0,1-1,-1 1,0 0,0-1,1 1,-1-1,0 1,0-1,0 1,0 0,0-1,0 1,0-1,0 1,0-1,0 1,0-1,0 1,0-1,0 1,0 0,0-1,0 1,-1-1,1 1,0-1,0 1,0 0,-1-1,1 1,0 0,-1-1,1 1,0 0,-1-1,1 1,0 0,-1 0,1-1,-1 1,1 0,0 0,-1 0,1-1,-1 1,1 0,-1 0,0 0,-31 5,28-3,0 0,-1 0,1 0,0 1,1 0,-1-1,0 1,1 1,-1-1,1 0,0 1,0 0,1-1,-1 1,0 3,0 4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367 401,'-33'52,"-17"23,-4 3,3-6,4-12,6-10,5-15,9-12</inkml:trace>
  <inkml:trace contextRef="#ctx0" brushRef="#br0" timeOffset="269.115">0 372,'39'29,"21"14,2 5,-6-6,-7-5,-8-10,-10-3,-5-7,-4-5,-4-1,-1-2,2-3,1-2,-1-2</inkml:trace>
  <inkml:trace contextRef="#ctx0" brushRef="#br0" timeOffset="636.028">621 598,'21'-6,"-1"-1,-1-1,1 0,-1-2,-1 0,0-1,0-1,-1 0,0-1,5-7,-19 18,0 0,-1 1,1-1,-1 0,1 0,-1-1,0 1,0 0,0-1,0 0,0 1,-1-1,1 0,-1 0,1 0,-1 0,0 0,0 0,-1 0,1 0,-1 0,1 0,-1 0,0-1,0 1,0 0,-1 0,1 0,-1 0,0 0,0-1,0 1,0 0,0 1,0-1,-1 0,0 0,1 1,-1-1,0 1,-1-1,1 1,0 0,0 0,-1 0,0 0,1 0,-1 0,0 1,-1-1,-7 0,1 1,-1 0,0 1,0 0,0 1,0 0,1 1,-1 0,0 1,1 0,0 0,-1 1,2 1,-1 0,0 0,1 0,0 1,0 1,1 0,-1 0,2 0,-1 1,1 1,0-1,1 1,0 0,0 0,1 1,0 0,1-1,0 2,0-1,1 0,1 1,0 0,0-1,1 1,0 0,1 3,0-9,1 0,-1-1,1 1,0-1,0 1,1 0,-1-1,1 0,0 0,0 1,0-1,1 0,0 0,0-1,0 1,0-1,0 1,1-1,-1 0,1 0,0-1,0 1,0-1,0 0,0 0,0 0,1 0,-1-1,4 1,136 11,-119-14</inkml:trace>
  <inkml:trace contextRef="#ctx0" brushRef="#br0" timeOffset="1133.504">1242 428,'-13'8,"-1"1,2 0,-1 0,1 1,1 1,0 0,0 1,1 0,1 0,0 1,0 0,1 1,1 0,1 0,-2 5,7-17,0 0,1 0,-1 0,1 1,0-1,-1 0,1 0,0 1,0-1,1 0,-1 0,0 1,1-1,-1 0,1 0,0 0,-1 0,1 0,0 0,0 0,1 0,-1 0,0 0,1 0,-1-1,1 1,-1-1,1 1,0-1,0 1,0-1,0 0,0 0,0 0,0 0,0 0,0-1,0 1,0-1,0 1,1-1,-1 0,0 0,0 1,2-2,5 2,1-1,-1 0,0-1,1 0,-1 0,0-1,0 0,0 0,0-1,7-4,11-11,0 0,-2-2,0-1,-1-1,-2 0,0-2,-1-1,-1-1,-2 0,-1-2,-1 0,-1 0,-1-2,7-23,-15 38,0 0,-1-1,-1 0,-1 0,0 0,-1 0,0 0,-2 0,0-1,0 1,-2 0,-2-13,3 26,0 0,0-1,-1 1,1 0,-1 0,0 0,0 0,0 0,0 0,-1 0,1 1,-1-1,1 1,-1 0,0 0,0 0,0 0,0 0,0 0,-1 1,1 0,0-1,-1 1,1 1,-1-1,1 0,-1 1,1 0,-1 0,1 0,-1 0,1 0,-1 1,-2 0,-2 0,0 1,0 0,-1 1,1 0,1 0,-1 1,0-1,1 2,0-1,0 1,0 0,1 1,-1-1,0 3,1 0,0 0,1 1,0-1,0 1,1 0,0 1,1-1,0 0,1 1,0 0,0 0,1-1,0 1,0 0,2 0,-1 0,1 0,0 0,1 0,1 3,3 11,1 0,2-1,0 0,1 0,1-1,1 0,9 12,22 28,3-2,2-2,27 23,25-14,-76-59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4:5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255 276,'2'2,"0"0,-1 0,1-1,0 1,0 0,0-1,1 0,-1 1,0-1,1 0,-1 0,0 0,1 0,-1-1,1 1,-1-1,1 1,-1-1,1 0,2 0,-3 0,24 1,1-1,-1-1,0-2,0 0,0-2,0-1,-1-1,0-1,0-1,-1-1,0-2,-1 0,9-7,-9 6,-1-1,-1 0,0-1,-2-2,1 0,4-7,-22 23,0 0,0-1,-1 1,1-1,0 1,-1-1,1 1,-1-1,1 0,-1 0,0 0,0 0,0 0,0 0,0 0,0 0,-1 0,1-1,-1 1,1 0,-1 0,0-1,0 1,0 0,0 0,0-1,-1 1,1 0,-1 0,1-1,-1 1,0 0,0 0,0 0,0 0,0 0,0 0,0 0,-1 1,1-1,-1 0,1 1,-1-1,0 1,0-1,-1 0,-5 3,0 0,1 0,-1 0,0 1,1 0,-1 1,1-1,0 2,-1-1,2 1,-1 0,0 0,1 1,0 0,0 0,0 0,1 1,-1 0,-1 3,-11 17,0 0,2 1,1 0,2 2,0-1,2 2,1 0,2 0,1 0,1 1,1 0,2 0,1 1,2 0,-6 20,-17 348,21-380,0 0,-2 0,0 0,-1 0,-1-1,-1 0,-1 0,0-1,-1 0,-1-1,-1 1,-1-2,0 0,-1 0,0-1,-2-1,1 0,-2-1,0-1,0 0,-16 7,20-12,1 0,0 0,0-1,0 0,-1-1,0 0,0-1,-1 0,1-1,-1-1,1 0,-1 0,0-1,-8-1,16-3,-1-1,0 1,1-1,0-1,0 1,0-1,0 0,1 0,0 0,0 0,0-1,0 1,1-1,0 0,1 0,-1-1,1 1,0 0,1-1,-1 0,1 1,1-1,-1 1,1-1,0 0,1 0,-1 1,2-6,4-29,2 0,2 0,1 1,2 1,2 0,1 0,2 2,2 0,19-27,-35 58,0 0,0-1,0 2,0-1,1 0,0 1,0 0,1 0,0 0,-1 1,2 0,-1 0,0 0,1 1,-1 0,1 0,0 1,0-1,0 2,0-1,1 1,-1 0,0 0,4 1,386 5,-373-5</inkml:trace>
  <inkml:trace contextRef="#ctx0" brushRef="#br0" timeOffset="250.382">960 672,'0'38,"0"23,0 5,0-4,0-12</inkml:trace>
  <inkml:trace contextRef="#ctx0" brushRef="#br0" timeOffset="413.63">960 446,'0'0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89 435,'-12'18,"1"0,1 0,0 1,2 1,0-1,1 1,1 0,1 1,1 0,1-1,1 1,0 19,2-37,0 0,0 0,1 0,-1-1,1 1,-1 0,1 0,0-1,0 1,0-1,1 1,-1-1,1 1,-1-1,1 0,0 1,0-1,0 0,0-1,0 1,0 0,0 0,1-1,-1 1,1-1,-1 0,1 0,0 0,-1 0,1 0,0-1,0 1,-1-1,1 0,0 1,0-1,0-1,-1 1,1 0,0-1,0 1,0-1,-1 0,1 0,-1 0,1 0,0 0,-1-1,0 1,2-2,4-2,-1-1,0 0,0 0,-1 0,1-1,-1 0,-1 0,1-1,-1 0,-1 0,1 0,-1 0,-1 0,0-1,0 0,0 0,-1 0,0-5,2-12,-1 0,-1-1,-2 1,0-1,-5-23,5 40,-1 0,0 0,-1 1,0-1,0 0,-1 1,0 0,-1-1,0 1,0 0,-1 1,-6-8,10 15,1 1,-1-1,0 1,1-1,-1 1,0 0,0-1,0 1,0 0,1 0,-1 0,0-1,0 1,0 0,0 0,0 0,1 0,-1 1,0-1,0 0,0 0,0 0,1 1,-1-1,0 0,0 1,0-1,1 1,-1-1,0 1,1-1,-1 1,0-1,1 1,-1 0,1-1,-1 1,1 0,-1-1,1 1,0 0,-1 0,1 0,0-1,-1 1,1 0,0 0,0 0,0 0,0 0,0-1,0 1,0 0,0 0,0 0,0 0,1 0,-1-1,0 1,0 0,1 0,-1-1,1 1,-1 0,3 4,-1-1,1 1,0-1,0 0,0 0,1 0,-1 0,1-1,0 1,0-1,0 0,1 0,-1-1,1 1,0-1,-1 0,1 0,0 0,0-1,0 0,0 0,1 0,-1-1,0 1,0-1,0-1,1 1,-1-1,0 1,0-2,0 1,0 0,0-1,0 0,-1 0,1-1,0 1,-1-1,0 0,1-1,31-21,-2-1,-1-2,-1-1,-1-1,-2-2,-2-2,4-5,65-71,-96 109,0 0,1 0,-1 0,1 0,-1 1,0-1,1 0,-1 0,1 0,0 0,-1 1,1-1,0 0,0 1,-1-1,1 0,0 1,0-1,0 1,0-1,-1 1,1 0,0-1,0 1,0 0,0-1,0 1,0 0,0 0,0 0,0 0,0 0,0 0,0 0,0 1,0-1,0 0,0 0,0 1,0-1,0 1,0-1,0 1,-1-1,1 1,0-1,0 1,0 0,-1 0,1-1,0 1,-1 0,1 0,-1 0,1-1,-1 1,1 0,-1 0,0 1,7 160,-9-105,-27 616,29-650,1 13,-1-1,-1 1,-3-1,0 1,-3-1,0-1,-3 1,0-1,-15 30,22-59,1 1,-1-1,-1 0,1 1,-1-1,0-1,0 1,0-1,0 1,-1-1,0 0,0-1,0 1,0-1,-1 0,1-1,-1 1,0-1,0 0,1 0,-2-1,1 0,0 0,0 0,0-1,0 0,0 0,0 0,-1-1,1 0,0 0,0-1,0 1,1-1,-1-1,0 1,1-1,-1 0,1 0,0 0,0-1,-1-1,0-3,1-1,0 0,1 0,0 0,0-1,1 1,0-1,1 0,0 0,0 0,1 0,0 0,1 0,0 0,1 0,0 0,1 0,0 0,0 0,1 0,0 0,1 1,0 0,0 0,1 0,1 0,-1 1,1 0,1 0,-1 0,8-6,19-24,2 1,1 2,1 2,2 1,31-19,-40 32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1 125,'1'170,"4"-191,2 0,0 0,1 1,1 0,1 0,1 1,1 0,0 1,1 0,1 1,1 1,0 0,1 1,4-2,-19 17,-1-2,1 1,0 0,0 0,0 0,0 0,0 0,0 0,1 0,-1 0,0 0,0 1,0-1,1 0,-1 1,1-1,-1 1,0 0,1-1,-1 1,1 0,-1 0,1 0,-1 0,0 0,1 0,-1 0,1 0,-1 1,1-1,0 1,5 7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48 416,'-8'16,"1"0,0 0,1 1,1-1,1 1,0 0,1 1,1-1,1 0,0 1,1-1,1 1,1-1,2 11,-3-25,0 0,0 0,0 0,0 0,1 0,-1 0,1-1,0 1,0-1,0 1,0-1,0 1,1-1,-1 0,0 0,1 0,0-1,-1 1,1-1,0 1,0-1,0 0,0 0,0 0,0 0,1-1,-1 1,0-1,0 0,0 0,0 0,1 0,-1 0,0-1,0 0,3 0,2-1,1-1,-1 0,0 0,0-1,0 0,-1 0,1-1,-1 0,0 0,0-1,-1 0,1 0,-1 0,-2 1,0 0,0 0,0 0,-1-1,1 1,-1-1,-1 0,1 1,-1-1,0-1,0 1,-1 0,0 0,0-1,0 1,-1 0,0-1,0 1,-1-1,1 1,-2 0,1 0,-1-1,1 1,-2 0,1 0,-1 0,0 1,0-1,0 1,-1 0,0-1,0 2,0-1,-1 0,1 1,-1 0,0 0,-1 0,1 1,0-1,-4 0,-17-7,2 3</inkml:trace>
  <inkml:trace contextRef="#ctx0" brushRef="#br0" timeOffset="1153.746">837 78,'-9'43,"-4"34,1 8,3-5,2-12,3-8,1-8,3-10,-1-6,-3-5,-2-3,0-1,-3-5,-1-2,2 1,-2-4,-1 1,3-3</inkml:trace>
  <inkml:trace contextRef="#ctx0" brushRef="#br0" timeOffset="1401.318">443 502,'38'0,"42"-5,16-2,-2 1,-9 1,-13 2,-14 0,-13 2,-8 1,-7 0,-7 0</inkml:trace>
  <inkml:trace contextRef="#ctx0" brushRef="#br0" timeOffset="2084.25">1374 445,'-4'3,"-64"41,3 3,2 3,1 3,17 6,45-58,-1 0,0 0,0 0,0 0,1 1,-1-1,1 0,-1 1,1-1,-1 0,1 1,0-1,0 0,-1 1,1-1,0 0,0 1,0-1,1 1,-1-1,0 0,0 1,1-1,-1 0,1 0,-1 1,1-1,0 0,-1 0,1 1,0-1,0 0,0 0,0 0,0 0,0 0,0-1,0 1,0 0,0 0,1-1,-1 1,0-1,0 1,1-1,-1 1,0-1,2 1,7-2,1 1,0-2,0 1,-1-1,1-1,-1 0,1 0,-1-1,0 0,-1-1,1 0,-1-1,0 0,0 0,7-8,-10 10,145-114,-150 117,0-1,0 1,0 0,0-1,1 1,-1 0,0-1,1 1,-1 0,1 0,-1 0,1 1,0-1,-1 0,1 0,0 1,-1-1,1 1,0 0,0-1,0 1,-1 0,1 0,0 0,0 0,0 1,-1-1,1 0,0 1,0-1,-1 1,1-1,0 1,-1 0,1 0,0 0,-1 0,1 0,-1 0,0 0,1 1,-1-1,0 0,0 1,0-1,0 1,0-1,0 1,0 0,-1-1,1 1,0 0,-1 0,1-1,-1 2,3 48,-4-47,0 1,1-1,-1 1,1-1,0 1,0-1,0 1,1-1,-1 1,1-1,0 1,1-1,-1 0,1 0,-1 1,1-1,1 0,-1-1,1 1,-1 0,1-1,0 1,0-1,0 0,1 0,-1 0,1 0,0-1,0 0,3 2,7-2,1-1,-1-1,1 0,0-1,-1-1,1 0,-1-1,0 0,1-1,-2-1,1 0,0-1,-1-1,0 0,-1 0,0-1,0-1,0 0,-1-1,-1 0,1-1,6-10,138-145,-133 133,-2 0,-1-1,-2-1,-1-1,-1 0,-3-1,-1 0,-1-1,2-30,-17 16,5 51,0 0,0 0,-1 0,1 0,0 0,0 0,-1 0,1 0,-1 0,1 0,-1 1,1-1,-1 0,0 0,1 1,-1-1,0 0,1 1,-1-1,0 0,0 1,0-1,0 1,0 0,0-1,1 1,-1 0,0-1,0 1,0 0,0 0,0 0,0 0,0 0,0 0,0 0,0 0,0 0,0 0,0 1,0-1,0 0,0 1,0-1,0 1,1-1,-1 1,0-1,0 1,0 0,-5 5,1 0,0 1,0 0,1-1,0 2,0-1,0 0,1 1,0 0,1-1,0 1,0 0,0 6,-2 1,-4 29,1 0,3 1,1 0,3-1,4 32,-2 18,25 114,-14-173,-15-49,-1-1</inkml:trace>
  <inkml:trace contextRef="#ctx0" brushRef="#br0" timeOffset="2337.056">1770 332,'24'5,"27"1,9 5,0 0,-5-1,-8-3,-7-2,-6-2,-3 2,-3 2,0-1,-1-2,-5-1</inkml:trace>
  <inkml:trace contextRef="#ctx0" brushRef="#br0" timeOffset="2582.625">2447 586,'5'29,"1"9</inkml:trace>
  <inkml:trace contextRef="#ctx0" brushRef="#br0" timeOffset="2830.643">2531 248,'10'10,"3"2</inkml:trace>
  <inkml:trace contextRef="#ctx0" brushRef="#br0" timeOffset="3001.057">2842 445,'-12'24,"1"-6,1 0,1 0,1 1,0 0,2 1,0 0,1 0,1 0,1 0,0 18,3-36,0 1,0-1,0 0,0 1,0-1,1 1,-1-1,1 1,0-1,0 0,0 0,0 1,0-1,0 0,1 0,-1 0,1 0,-1 0,1 0,0-1,0 1,-1 0,1-1,0 0,1 1,-1-1,0 0,0 0,0 0,1 0,-1-1,1 1,-1 0,0-1,1 0,-1 0,1 0,-1 0,1 0,2 0,3-2,0 1,0-1,0-1,0 0,0 0,0 0,-1-1,1 0,-1-1,0 1,3-5,-2 4,-1 0,0-1,0-1,-1 1,0-1,0 0,0 0,-1-1,0 0,-1 0,0 0,0 0,0-1,-1 1,0-1,-1 0,0 0,-1 0,0 0,0 0,-1 0,0 0,0 0,-1-1,0 1,-1 0,-2-7,3 13,-1 0,0 1,0-1,0 1,0 0,0-1,0 1,-1 0,1 0,-1 0,1 1,-1-1,0 1,0-1,1 1,-1 0,0 0,0 0,0 1,0-1,-1 1,1-1,0 1,0 0,0 0,0 0,0 1,0-1,0 1,0 0,0 0,-1 0,-15 5</inkml:trace>
  <inkml:trace contextRef="#ctx0" brushRef="#br0" timeOffset="3320.125">3265 670,'206'-203,"-205"201,-1 1,1-1,0 1,-1 0,1 0,0-1,0 1,0 0,0 0,0 0,0 0,0 0,0 0,0 0,0 1,1-1,-1 0,0 1,1-1,-1 0,0 1,1 0,-1-1,1 1,-1 0,1 0,-1 0,0 0,1 0,-1 0,1 0,-1 0,1 1,-1-1,1 0,-1 1,0-1,1 1,-1 0,0-1,0 1,1 0,-1 0,0 0,0 0,0 0,0 0,0 0,0 0,0 0,-1 0,1 1,1 5,0 0,1 0,0 0,0 0,0-1,1 1,0-1,0 0,0 0,1 0,0-1,0 1,1-1,-1-1,1 1,0-1,0 0,1 0,-1-1,1 1,0-2,0 1,0-1,5 1,2-3,0-1,0-1,0 0,-1-1,1 0,0-1,-1-1,0 0,0-1,-1 0,1-1,-1 0,-1-1,11-9,-3 4,68-70,-73 61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5:02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107 593,'0'335,"0"-321,0 1,-1-1,-1 1,-1-1,0 0,0 0,-1 0,-1 0,-1-1,-4 10,9-22,1 0,-1 0,1 1,-1-1,1 0,-1 0,0 0,1 0,-1 0,0 0,0 0,0 0,0 0,0 0,0-1,0 1,0 0,0-1,0 1,0 0,0-1,0 0,-1 1,1-1,0 0,0 1,-1-1,1 0,0 0,0 0,-1 0,1 0,0 0,0-1,-1 1,1 0,0-1,0 1,0 0,-1-1,1 0,0 1,0-1,0 0,0 1,-21-57,25 36,2 0,0 0,1 0,1 1,1 0,1 0,1 1,0 0,12-14,8-10,2 2,2 1,1 1,12-7,-36 35,8-8,0 0,1 2,1 0,1 1,1 1,0 2,1 0,0 1,11-3,-32 13,1 0,-1 1,1-1,-1 1,1-1,0 1,0 0,-1 1,1-1,0 1,0 0,0-1,0 2,-1-1,1 0,0 1,0 0,0 0,-1 0,1 0,0 0,-1 1,1 0,-1 0,0 0,0 0,1 0,-1 1,-1-1,1 1,0 0,-1 0,1 0,-1 0,0 0,0 0,0 1,0-1,-1 1,1-1,-1 2,-3 7,-1 1,-1-1,0 0,0 0,-2 0,1-1,-1 0,-1 0,0 0,0-1,-1 0,-1-1,1 1,-2-2,1 1,-1-1,0-1,-6 4,5-2,0-1,-1 0,0 0,0-1,-1-1,1 0,-1 0,-1-2,1 1,-1-2,1 0,-1-1,0 0,0-1,0 0,-1-1,-4-6</inkml:trace>
  <inkml:trace contextRef="#ctx0" brushRef="#br0" timeOffset="14686.785">954 452,'0'0,"0"0,-1 0,1 0,0 0,0 0,-1 0,1-1,0 1,0 0,0 0,-1 0,1 0,0 0,0-1,0 1,0 0,-1 0,1 0,0-1,0 1,0 0,0 0,0-1,0 1,0 0,-1 0,1-1,0 1,0 0,0 0,0-1,0 1,0 0,0 0,0-1,0 1,0 0,1 0,-1-1,0 1,0 0,0 0,-27 11,14-4,0 0,0 0,0 2,1-1,0 2,1-1,0 2,0-1,1 1,1 1,0 0,0 0,1 1,1 0,0 1,1-1,1 1,0 0,0 1,1-1,1 3,3-12,1 1,0-1,0 0,0 0,1 0,0 0,0 0,0 0,0 0,1-1,0 1,0-1,0 0,1 1,-1-2,1 1,0 0,0-1,0 1,0-1,1 0,-1-1,1 1,0-1,0 0,0 0,0 0,0-1,0 0,0 0,1 0,-1-1,0 1,1-1,-1-1,0 1,0-1,1 0,-1 0,0 0,0-1,3-1,15-5,0-2,0 0,-1-2,-1-1,0 0,-1-1,0-1,-1-1,14-17,-26 26,-1 0,0 0,0-1,-1 0,0 0,0-1,-1 1,0-1,-1 0,0 0,0 0,-1-1,0 1,0-1,-1 1,-1-1,1 1,-2-1,1 0,-1 1,-1-1,0 1,0 0,-1-1,-1-2,1 8,-1 0,0 1,1-1,-1 1,0 0,-1 0,1 0,-1 1,1-1,-1 1,0 0,0 1,0-1,0 1,0 0,0 0,0 0,0 1,0 0,0 0,-1 0,1 1,0-1,0 1,0 0,0 1,0-1,0 1,0 0,1 0,-1 1,1 0,-1-1,1 1,0 1,0-1,0 0,1 1,-1 1,-21 40,18-22</inkml:trace>
  <inkml:trace contextRef="#ctx0" brushRef="#br0" timeOffset="15252.364">1405 452,'0'5,"0"6,0 6,0 5,-4 4,-3 2,1 1,-3-4,-1-2,1 0,3 1,-2-3,-1-1,2 0,2-6,2-7</inkml:trace>
  <inkml:trace contextRef="#ctx0" brushRef="#br0" timeOffset="15489.241">1433 113,'-5'19,"4"12,1 4,1-3</inkml:trace>
  <inkml:trace contextRef="#ctx0" brushRef="#br0" timeOffset="16299.734">1772 368,'-22'79,"12"-29,-3-1,-2-1,-1 0,-3-1,-2-1,-12 17,8-35,24-54,156-296,-112 267,-42 54,0 1,0-1,0 0,0 1,1-1,-1 1,0-1,1 1,-1 0,0-1,1 1,-1 0,0 0,1 0,-1 0,0 0,1 0,-1 0,1 1,-1-1,0 0,0 1,1-1,-1 1,0-1,0 1,1 0,-1 0,0-1,0 1,0 0,0 0,0 0,0 0,0 0,-1 0,1 1,0-1,0 0,-1 0,1 0,-1 1,1-1,-1 0,0 1,1-1,-1 0,0 1,26 143,-25-138,-1-1,1 1,0 0,0 0,0-1,0 1,1 0,1-1,-1 0,1 1,0-1,0 0,1 0,-1-1,1 1,1-1,-1 0,1 0,0 0,0-1,0 1,1-1,0 0,-1-4,0-1,0 0,0 0,0 0,0-1,-1 0,1 0,0 0,-1 0,1-1,-1 1,0-1,0 0,0-1,0 1,-1-1,1 0,-1 1,0-1,0-1,-1 1,1 0,-1-1,0 1,0-1,0 0,1-4,2 0,74-201,-26 58,-48 132</inkml:trace>
  <inkml:trace contextRef="#ctx0" brushRef="#br0" timeOffset="16770.192">2534 1,'-11'196,"-46"116,22-130,28-146,21-60,-9 6</inkml:trace>
  <inkml:trace contextRef="#ctx0" brushRef="#br0" timeOffset="17041.442">2309 198,'48'5,"20"1,4-5,-5-2,-10-2,-15 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1229 42,'-22'-7,"0"1,0 2,-1 0,0 1,0 1,1 1,-1 1,0 1,0 1,0 1,1 1,-1 1,-3 3,-6-2,-373 39,80-12,199-15,126-18,-1 1,1 0,0-1,0 1,0 0,-1 0,1-1,0 1,0 0,0 0,0-1,0 1,0 0,0 0,1-1,-1 1,0 0,0-1,1 1,-1 0,0-1,1 1,-1 0,0-1,1 1,-1 0,1-1,-1 1,1-1,-1 1,1-1,0 1,-1-1,1 0,-1 1,1-1,0 0,0 1,-1-1,1 0,0 0,-1 0,1 0,0 1,0-1,-1 0,1 0,0-1,131 33,81 35,-124-29,1-4,2-4,33 4,34 1,-159-35,1 0,-1 0,1 0,-1 0,0 0,1 0,-1 0,1 0,-1 0,1 0,-1 1,0-1,1 0,-1 0,0 1,1-1,-1 0,0 0,1 1,-1-1,0 0,1 1,-1-1,0 0,0 1,1-1,-1 0,0 1,0-1,0 1,0-1,1 1,-1-1,0 0,0 1,0-1,0 1,0-1,0 1,0-1,0 0,0 1,-1-1,1 1,0-1,0 1,0-1,0 0,0 1,-1-1,1 1,0-1,0 0,-1 1,1-1,0 0,-1 0,1 1,0-1,-1 0,1 1,-1-1,1 0,0 0,-1 0,1 0,-1 1,1-1,0 0,-1 0,-37 13,33-11,-285 74,-130 64,274-85,144-55,1 0,-1 0,0 0,1 0,-1 0,1 1,-1-1,0 1,1-1,-1 1,1 0,-1 0,1-1,-1 1,1 0,0 0,-1 0,1 0,0 1,0-1,0 0,0 1,0-1,0 0,0 1,1-1,-1 1,0-1,1 1,-1-1,1 1,-1 0,1-1,0 1,0 0,0-1,0 1,0 0,0-1,0 1,1 0,-1-1,0 1,1-1,-1 1,1-1,0 1,0-1,-1 1,1-1,0 1,0-1,0 0,1 0,-1 1,0-1,1 1,11 3,-1 0,1 0,0-1,1-1,-1 0,1 0,-1-2,1 0,-1 0,1-1,0-1,-1 0,2-1,24 0,306 30,128-29,-365 12,-94-14</inkml:trace>
  <inkml:trace contextRef="#ctx0" brushRef="#br0" timeOffset="3460.933">1737 99,'-37'142,"-87"226,88-264,85-264,117-211,-63 207,-102 162,0 1,0 0,0 0,0 0,0-1,0 1,0 0,1 1,-1-1,0 0,0 0,1 0,-1 1,1-1,-1 1,0-1,1 1,-1-1,1 1,-1 0,1 0,-1 0,1 0,0 0,-1 0,1 0,-1 0,1 1,-1-1,0 1,1-1,-1 1,1-1,-1 1,0 0,1 0,-1-1,0 1,0 0,0 0,0 1,1-1,-2 0,1 0,0 0,0 1,0-1,0 0,-1 1,1-1,-1 0,1 1,-1-1,1 1,-1-1,0 2,6 20,-2 1,0-1,-2 1,-1 0,0 0,-2 0,-2 12,1 27,2 134,26-112,-24-85,-1 1,0 0,1-1,-1 1,0-1,1 0,-1 1,0-1,1 0,-1 0,1 0,-1 0,1 0,-1 0,0-1,1 1,-1 0,0-1,1 1,-1-1,0 1,1-1,-1 0,0 1,0-1,0 0,0 0,1 0,-1 0,0 0,-1 0,1 0,0 0,0 0,0-1,-1 1,1 0,-1-1,1 1,-1 0,1-1,-1 1,0 0,1-2,3-4,100-171,-82 134,3 1,0 1,3 1,29-33,36-21,-92 95,0-1,0 0,0 1,0-1,0 1,1-1,-1 1,0-1,0 1,0 0,0 0,1 0,-1 0,0 0,0 0,1 0,-1 0,0 0,0 0,0 1,1-1,-1 0,0 1,0-1,0 1,0-1,0 1,0 0,0-1,0 1,0 0,0 0,0 0,0 0,0 0,-1 0,1 0,0 0,-1 0,1 0,-1 0,1 0,-1 0,0 1,1-1,-1 0,0 0,0 0,0 2,5 64,-36 111,30-147,1 1,2-1,1 1,1-1,4 10,4 127,-12-144</inkml:trace>
  <inkml:trace contextRef="#ctx0" brushRef="#br0" timeOffset="6164.188">2697 551,'0'9,"-5"18,-2 9,1 4,-4-2,1-1,0-2,3-3,2-1,2-2,1-1,1-5</inkml:trace>
  <inkml:trace contextRef="#ctx0" brushRef="#br0" timeOffset="6611.496">2611 551,'8'-3,"3"-3,-1 0,1 1,0 0,1 1,-1 0,1 1,-1 1,1-1,0 2,0 0,0 0,0 1,0 1,0 0,0 0,0 1,-1 1,1 0,-1 0,2 2,-10-2,-1 0,1 0,-1 0,1 0,-1 1,0-1,-1 1,1-1,-1 1,1 0,-1 0,0 0,0-1,-1 1,1 0,-1 0,0 0,0 0,0 0,0 0,-1 0,0 0,0 0,0 0,0 0,0-1,-1 1,0 0,0-1,0 1,0-1,0 0,-1 0,1 0,-1 0,0 0,0 0,0-1,0 1,-1-1,1 0,-1 0,1 0,-1-1,1 1,-1-1,0 0,0 0,-3 1,-107 11,89-13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1 177,'309'-17,"-51"-6,-248 20,0 1,1-1,-1 2,0-1,1 2,-1-1,1 1,-1 1,0 0,1 0,-1 1,0 1,0-1,9 5,-42-22,1-1,1-2,1 0,0 0,1-2,-1-3,9 9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63,'107'-21,"155"-15,-188 30,-73 7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57,'19'0,"16"-4,7-3,1 1,-2 2,-3 0,-4 2,-2-4,-2-1,-1 1,-1 1,0 2,-6 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4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262 640,'-18'8,"0"-1,1 2,0 1,0 0,1 1,1 0,0 2,0-1,1 2,1 0,0 1,1 0,1 1,0 0,1 1,-5 11,13-26,1 1,-1-1,1 1,-1 0,1 0,0 0,0 0,0 0,0 0,1 0,-1 0,1 0,0 1,0-1,0 0,0 0,0 0,1 0,-1 0,1 1,0-1,0 0,0-1,1 1,-1 0,1 0,-1 0,1-1,0 1,0-1,0 1,0-1,1 0,-1 0,1 0,-1 0,1 0,-1-1,1 1,0-1,0 0,0 0,0 0,0 0,2 0,6-3,0 0,0-1,-1-1,0 0,1 0,-1-1,-1 0,1-1,-1 0,0 0,0-1,-1-1,0 1,0-1,-1 0,0-1,0 0,-1 0,4-8,58-81,-55 124,-12-16,1 0,0 0,0 0,1-1,0 1,1-1,0 1,1-1,0-1,0 1,1-1,0 1,0-2,1 1,0-1,1 0,-1 0,2 0,-4-4,1 1,-1-1,1 1,0-2,0 1,0-1,0 0,1 0,-1 0,0-1,1 0,-1 0,1-1,-1 0,1 0,-1 0,1-1,-1 0,1 0,-1-1,0 0,1 0,-1 0,0-1,-1 0,1 0,0-1,3-2,22-20,-2-1,0-2,-3 0,0-2,-2-1,-1-1,-2-1,-1 0,-2-2,-1 0,-2-1,-1-1,5-26,-8 17,-1-1,-2 0,-3 0,-1-1,-3 0,-2 1,-3-16,4 63,1-1,-1 0,0 0,0 0,1 0,-1 0,0 1,-1-1,1 0,0 0,0 0,-1 0,1 0,-1 1,0-1,1 0,-1 0,0 1,0-1,0 1,0-1,-1 1,1-1,0 1,0 0,-1-1,1 1,-1 0,1 0,-1 0,0 0,1 0,-1 0,0 1,0-1,1 1,-1-1,0 1,0 0,0-1,0 1,0 0,0 0,1 0,-1 1,0-1,-1 0,-7 9,1 0,0 1,1 0,0 0,0 0,1 1,1 1,0-1,0 1,1 0,1 0,0 0,-2 10,6-20,-15 47,3 0,2 1,2 0,2 0,2 1,3-1,4 39,-2-70,2 0,0-1,1 0,0 0,2 0,0 0,1-1,1 0,0-1,1 1,1-2,2 2,-7-10,1 1,0-1,0 0,1-1,0 1,0-1,1-1,0 1,0-1,0-1,0 1,1-2,0 1,-1-1,1 0,1-1,-1 0,0 0,0-1,1-1,-1 1,1-1,-1-1,6-1,1-1,-1-2,0 0,-1-1,1 0,-1-1,0-1,-1 0,0-1,0 0,-1-1,0-1,-1 0,0 0,0-1,-2 0,1-1,-2 0,1-1,-2 0,0 0,-1 0,0-1,1-7,-4 16,-1 1,1-1,-1 0,0 0,-1 0,0 0,0 0,0-1,0 1,-1 0,0 0,-1-1,1 1,-1 0,0 0,-1 0,0 0,0 0,0 0,0 0,-1 1,0-1,0 1,-1 0,1 0,-1 0,0 0,0 1,-1-1,0 1,1 0,-1 0,0 1,-1 0,-1-1,-7 2,0 0,0 1,0 1,0 1,0 0,0 0,0 2,0-1,0 2,1 0,0 1,0 0,0 1,0 0,1 1,0 0,-3 4,-2 0,1 2,1 0,0 0,1 2,0 0,1 0,1 1,0 1,-8 16,7-6</inkml:trace>
  <inkml:trace contextRef="#ctx0" brushRef="#br0" timeOffset="464.919">1532 527,'-13'17,"1"1,0 0,1 1,1 0,0 1,2 0,0 0,2 0,0 1,1 0,1 1,1-1,1 5,2-21,1 0,-1 0,1 0,1 0,-1 0,1 0,-1 0,1-1,1 1,-1-1,1 1,-1-1,1 0,0 0,1 0,-1-1,1 1,0-1,-1 0,2 0,-1 0,0 0,0-1,1 1,0-1,-1 0,1-1,0 1,0-1,0 0,0 0,0-1,0 1,0-1,0 0,0-1,0 1,0-1,0 0,0 0,0 0,-1-1,1 0,1 0,1-2,0 0,0-1,0 0,0 0,-1 0,1-1,-1 1,-1-2,1 1,-1-1,0 1,-1-1,0-1,0 1,0-1,-1 1,0-1,-1 0,1 0,-2 0,1-1,-1 1,0 0,-1-1,0 1,0 0,-1-1,0 1,0 0,-1 0,0-1,-1 1,0 1,0-1,0 0,-1 1,0 0,-1-1,1 2,-2-1,1 0,-1 1,1 0,-2 1,1-1,-1 1,1 0,-1 1,-5-3,-15-1,2 2</inkml:trace>
  <inkml:trace contextRef="#ctx0" brushRef="#br0" timeOffset="1134.075">1843 668,'-2'9,"0"-1,0 1,2 0,-1 0,1 0,0 0,0-1,1 1,1 0,-1 0,1-1,1 1,0-1,0 1,1-1,-1 0,2-1,-1 1,2 0,-3-6,1 0,0 0,0-1,1 1,-1-1,0 0,0 0,0-1,1 1,-1-1,0 0,1 0,-1 0,0-1,1 0,-1 0,0 0,0 0,0 0,0-1,0 0,0 0,0 0,0 0,-1 0,1-1,-1 0,0 0,0 0,0 0,0 0,0-1,-1 1,1-1,-1 0,13-9,127-124,-140 136,0 1,0-1,0 0,0 1,0-1,0 1,0 0,0 0,1 0,-1 0,0 0,0 0,0 0,0 1,0-1,0 1,0-1,0 1,0 0,0 0,0 0,0 0,0 0,-1 1,1-1,0 0,-1 1,1-1,-1 1,0 0,1-1,-1 1,0 0,0 0,0 0,0 0,0 0,-1 0,1 0,-1 0,1 0,-1 0,0 0,0 0,1 0,-2 0,1 2,21 36,-14-35,0 0,0 0,1-1,0 0,0-1,0 1,0-1,0-1,1 0,-1 0,1 0,-1-1,1 0,0-1,0 0,-1-1,1 1,0-2,-1 1,1-1,-1 0,0-1,1 0,-1-1,0 1,-1-1,1-1,-1 0,0 0,0 0,0-1,3-3,134-160,-125 146,-1-2,-1 0,-1-1,-1-1,-1 0,-2-1,0-1,-2 0,-2 0,0 0,-2-1,-1-1,-2 1,0-29,-2 57,0-1,-1 1,1 0,-1 0,0-1,0 1,0 0,0-1,0 1,0 0,-1-1,1 1,-1 0,1 0,-1-1,0 1,0 0,0 0,0 0,0 0,0 0,-1 0,1 0,-1 1,1-1,-1 0,0 1,0-1,0 1,0 0,0 0,0 0,0-1,0 2,0-1,0 0,0 0,-1 1,1-1,0 1,-1 0,1 0,0 0,-1 0,1 0,0 0,0 0,-1 1,1-1,-1 1,-4 6,0 0,1 0,0 1,0 0,0 0,1 0,0 1,1 0,0 0,1 0,-1 0,2 0,-1 1,1 0,1-1,-1 3,-1 216,4-201,2-1,1 1,1-1,1 0,1-1,2 0,0 0,2 0,0-1,3 0,26 32,-30-42</inkml:trace>
  <inkml:trace contextRef="#ctx0" brushRef="#br0" timeOffset="1334.274">2379 414,'43'0,"29"0,12 0,0 0,-3 0,-12 0,-7 0,-10 0,-3-4,-7-3,-9 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0,0 0,1 0,-2 0,-1 0,0 0,-1 0,-1 0,0 0,0 0,0 0,0 0,0 0,-4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87,'0'-13,"0"33,0-1,0 435,-5-425,-1-23</inkml:trace>
  <inkml:trace contextRef="#ctx0" brushRef="#br0" timeOffset="663.578">1 59,'56'-17,"160"-7,-180 18,-1 1,1 1,-1 2,1 1,4 3,-22-2,6 0</inkml:trace>
  <inkml:trace contextRef="#ctx0" brushRef="#br0" timeOffset="1152.061">1 623,'51'-13,"-8"1,0 1,1 2,0 3,1 1,-1 2,112-6,-33-9,-100 18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6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1,'-120'167,"108"-148,0 0,-2 0,-1-2,0 0,-1-1,0 0,-2-1,0-1,0-1,-1 0,-1-1,0-2,-2 1,20-10,1 0,-1-1,0 1,0-1,1 1,-1-1,0 1,0-1,0 0,0 0,0 0,0 0,1 0,-1 0,0 0,0-1,0 1,0-1,1 1,-1-1,0 0,1 0,-1 0,0 0,1 0,-1 0,1 0,-1 0,1 0,0-1,0 1,-1-1,1 1,0-1,0 1,0-1,1 0,-1 0,0 1,1-1,-1 0,1 0,-1-1,-5-84,32-18,-25 103,0-1,0 1,1 0,-1 0,1 0,-1-1,1 1,0 1,-1-1,1 0,0 0,0 1,0-1,1 1,-1 0,0-1,1 1,-1 0,0 0,1 1,-1-1,1 0,-1 1,1 0,0-1,-1 1,1 0,-1 0,1 1,0-1,-1 0,1 1,-1 0,1-1,-1 1,0 0,1 0,-1 1,1-1,175 136,3-21,-170-108,-5-2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1 166,'73'-18,"278"6,-351 13,1-1,0 0,0 0,0 0,-1 0,1 0,0 0,0 0,0 0,-1 0,1 0,0 0,0-1,0 1,-1 0,1-1,0 1,-1 0,1-1,0 1,-1-1,1 1,0-1,-1 1,1-1,-1 1,1-1,-1 0,1 1,-1-1,1 0,-1 0,0 1,1-1,-1 0,0 0,0 1,0-1,1 0,-1 0,0 0,0 1,0-1,0 0,0 0,-1 0,1 1,0-1,0 0,0 0,-1 1,1-1,0 0,-1 0,1 1,-1-1,1 0,-1 1,1-1,-1 1,1-1,-1 1,0-1,1 1,-2-1,-42-40,43 40,-45-39,28 19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1 170,'56'17,"-18"-11,1-1,-1-2,1-2,30-3,-8 1,1-11,-61 6,-7 1</inkml:trace>
  <inkml:trace contextRef="#ctx0" brushRef="#br0" timeOffset="264.625">170 1,'-9'34,"-4"24,5 9,5-3,2-8,1-8,2-8,-1-5,0-5,-5-2,-2-6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8:5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0 256,'311'-30,"-188"53,-124-24,1 1,0-1,0 1,0-1,0 1,-1 0,1-1,0 1,0-1,0 1,0-1,0 1,0-1,0 1,0-1,1 1,-1 0,0-1,0 1,0-1,0 1,1-1,-1 1,0 0,0-1,1 1,-1-1,0 1,1 0,-1 0,0-1,1 1,-1 0,0-1,1 1,-1 0,1 0,-1 0,1-1,-1 1,1 0,-1 0,0 0,1 0,-1 0,1 0,-1 0,1 0,-1 0,1 0,-1 0,1 0,-1 0,0 1,1-1,-1 0,1 0,-1 0,1 1,-1-1,0 0,1 0,-1 1,0-1,1 0,-1 1,-27-35,21 28,-124-148,116 133,4 1</inkml:trace>
  <inkml:trace contextRef="#ctx0" brushRef="#br0" timeOffset="-5168.414">142 566,'0'472,"0"-462,1-1,-1 0,0 0,0 0,-1 0,0-1,0 1,-1 0,0-1,-1 1,0-1,-3 6,5-14,0 0,0 1,0-1,1 0,-1 0,0 0,0 0,0 0,0 0,0-1,0 1,0 0,0 0,1-1,-1 1,0 0,0-1,0 1,1-1,-1 1,0-1,0 1,1-1,-1 0,0 1,1-1,-1 0,1 1,-1-1,1 0,-1 0,1 0,0 1,-1-1,1 0,0 0,0 0,-1 0,1 0,0 0,0 0,0 1,0-1,0 0,-3-19,1 1,1-1,0 0,2 1,0-1,1 0,1 1,1 0,1 0,0 0,1 0,1 1,2-1,8-28,2 0,2 1,2 1,2 1,2 1,2 2,27-31,-10 32,-45 39,0 1,0-1,0 1,1-1,-1 1,0-1,0 1,1-1,-1 1,0 0,1 0,-1 0,0 0,1 0,-1 0,0 0,1 0,-1 1,0-1,1 0,-1 1,0-1,0 1,0-1,1 1,-1 0,0 0,0-1,0 1,0 0,0 0,0 0,0 0,0 0,-1 0,1 0,0 0,-1 1,1-1,-1 0,1 0,-1 1,1-1,3 12,-1-1,0 1,-1 0,0 0,-1 0,-1 0,0 1,0-1,-2 4,1 10,0-2</inkml:trace>
  <inkml:trace contextRef="#ctx0" brushRef="#br0" timeOffset="-1633.399">904 904,'-30'10,"1"1,1 2,0 0,0 2,2 1,-17 14,34-24,1 0,1 1,-1 0,1 0,1 1,-1 0,1 0,1 1,-1-1,1 1,1 0,0 1,0-1,1 1,0 0,0 0,1 0,1 0,0 0,0 0,1 0,0 2,3-6,-1 1,1-1,1 0,-1 0,1 0,0 0,0-1,1 0,-1 1,1-2,0 1,1-1,-1 1,1-1,0-1,0 1,0-1,1 0,-1-1,0 1,1-1,0 0,0-1,-1 0,1 0,0 0,0-1,0 0,0-1,0 1,0-1,4-1,-3 0,-1 0,0-1,0 1,0-1,0-1,0 1,0-1,-1 0,0-1,0 1,0-1,0-1,-1 1,0-1,0 0,-3 4,0-1,0 1,0-1,0 0,-1 0,1 0,-1 0,0 0,0 0,0 0,0 0,-1-1,1 1,-1 0,0 0,0-1,0 1,0 0,0 0,-1-1,1 1,-1 0,0 0,0 0,0 0,-1 0,1 0,-1 0,0 0,1 0,-1 1,0-1,-1 1,-1-3,3 5,0 0,1-1,-1 1,0 0,0-1,0 1,1-1,-1 1,0-1,0 0,1 1,-1-1,1 0,-1 1,1-1,-1 0,1 0,-1 0,1 1,-1-1,1 0,0 0,0 0,-1 0,1 0,0 0,0 1,0-1,0 0,0 0,0 0,0 0,0 0,1 0,-1 0,0 0,1 1,-1-1,0 0,1 0,-1 0,1 0,-1 1,1-1,-1 0,1 1,0-1,-1 0,1 1,0-1,-1 1,1-1,0 1,0-1,0 1,0 0,-1-1,1 1,0 0,0 0,0-1,148-7,-105 9,-18 0</inkml:trace>
  <inkml:trace contextRef="#ctx0" brushRef="#br0" timeOffset="-1297.438">1497 848,'-10'19,"-12"21,-8 8,-3 1,3-3,3-5,1-4,0 1,-1-1,0-2,0-2,4-3,2 0,3-2,1-5,4-1,2-5</inkml:trace>
  <inkml:trace contextRef="#ctx0" brushRef="#br0" timeOffset="-805.459">1525 1271,'-15'25,"-75"104,90-129,0 1,0-1,0 1,0-1,0 1,0-1,0 1,0-1,-1 1,1-1,0 1,0-1,0 1,-1-1,1 0,0 1,-1-1,1 1,0-1,-1 0,1 1,0-1,-1 0,1 1,-1-1,1 0,-1 0,1 1,0-1,-1 0,1 0,-1 0,1 0,-1 0,1 1,-1-1,1 0,-1 0,1 0,-1 0,1-1,-1 1,1 0,-1 0,1 0,-1 0,1 0,-1-1,1 1,-1 0,1 0,-1-1,1 1,0 0,-1-1,1 1,0 0,-1-1,1 1,0-1,-1 1,1-1,0 1,0 0,-1-1,12-32,2 13,1 1,0 1,2 0,0 1,1 0,1 1,0 1,2 1,17-10,132-74,-161 94,1 1,0 0,0 0,0 1,0 0,0 1,1 0,-1 0,0 1,1 0,-1 1,1 0,-6-1,-1 1,1 0,-1-1,0 1,0 1,1-1,-1 0,0 1,0 0,0-1,-1 1,1 0,0 0,-1 1,1-1,-1 1,0-1,0 1,0 0,0 0,0 0,-1 0,1 0,-1 0,0 0,1 0,-2 1,1-1,0 0,-1 1,1-1,-1 0,0 4,-1 0,-1 0,1 1,-1-1,0 0,-1-1,0 1,0 0,0-1,-1 0,0 0,0 0,-1 0,0 0,1-1,-2 0,1 0,-1 0,0-1,0 0,0 0,0 0,-1-1,1 0,-1 0,0-1,0 0,0 0,0 0,0-1,0 0,-1-1,1 0,0 0,0 0,-1-1,1 0,0 0,0-1,0 0,-6-2,-69-49,68 41</inkml:trace>
  <inkml:trace contextRef="#ctx0" brushRef="#br0" timeOffset="1081.983">2512 537,'-9'19,"-18"26,-10 10,3 0,1-4,2-11,7-7,1-5,1-7,4-2,0-5,3 1,0-3,2 2,-2-2,-2-2,1-4</inkml:trace>
  <inkml:trace contextRef="#ctx0" brushRef="#br0" timeOffset="1313.552">2230 453,'14'19,"15"21,7 8,-3 1,-1-3,-3-5,-5-4,-2-4,-1-2,2-3,-4 0,1-5,0-2,3-5,-3 1,-5-4</inkml:trace>
  <inkml:trace contextRef="#ctx0" brushRef="#br0" timeOffset="1934.289">2738 1074,'218'-401,"-216"398,2-4,1-1,-1 1,2 1,-1-1,1 0,-1 1,2 0,-1 1,1-1,0 1,0 1,0-1,2 0,-6 7,1-1,-1 1,0-1,0 1,0 0,0 0,0 0,0 0,-1 1,1-1,-1 1,1 0,-1-1,0 1,0 0,0 0,-1 1,1-1,-1 0,0 1,0-1,0 0,0 1,0-1,-1 1,1 0,-1-1,0 1,0 0,4 47,-4-43,0-1,0 1,1 0,0-1,0 1,1 0,0-1,0 1,1-1,0 0,0 0,1 0,1 1,-4-6,1 0,0-1,0 0,0 1,0-1,0 0,0 0,0 0,0 0,1 0,-1-1,0 1,0-1,1 1,-1-1,0 0,1 0,-1 0,0 0,1 0,-1-1,0 1,1-1,-1 0,0 1,0-1,0 0,1 0,-1 0,1-1,60-44,148-146,-210 191,-1-1,1 1,-1 0,1 0,0 0,-1-1,1 1,0 0,0 0,0 0,0 0,0 0,0 0,0 1,0-1,0 0,0 1,1-1,-1 0,0 1,0-1,1 1,-1 0,0-1,1 1,-1 0,1 0,-1 0,0 0,1 0,-1 0,0 0,1 1,-1-1,0 0,1 1,-1-1,0 1,0-1,1 1,-1 0,0-1,0 1,0 0,0 0,0 0,0 0,0 0,0 0,0 0,-1 0,1 0,0 1,0 0,-13 98,10-92,-1-1,1 1,0 0,0 0,1-1,0 1,1 0,0 0,0 0,0 0,1 0,1 0,1 7,22 15,-9-22</inkml:trace>
  <inkml:trace contextRef="#ctx0" brushRef="#br0" timeOffset="2396.721">4064 594,'-28'13,"1"2,0 1,1 2,1 0,1 2,0 0,2 2,0 0,-3 7,22-26,0 1,0-1,0 1,0 0,0 0,1 0,0 0,0 1,0-1,0 1,1-1,-1 1,1-1,0 1,1 0,-1 0,1 0,0-1,0 1,1 0,-1 0,1-1,0 1,0 0,1-1,-1 1,1-1,0 1,0-1,1 0,-1 0,1 0,0 0,0 0,0-1,1 1,0 0,2-4,0 0,0 0,0 0,0-1,0 0,0 0,-1-1,1 0,0 0,-1 0,1 0,-1-1,0 0,0 0,0-1,0 1,-1-1,1 0,-1 0,0 0,0-1,-1 0,2-1,4-3,172-189,-181 197,0 0,1 0,-1 1,0-1,1 0,-1 0,1 0,0 0,-1 1,1-1,-1 0,1 1,0-1,0 0,-1 1,1-1,0 1,0-1,0 1,-1-1,1 1,0 0,0 0,0-1,0 1,0 0,0 0,0 0,0 0,0 0,0 0,0 0,0 0,0 0,0 0,0 1,-1-1,1 0,0 1,0-1,0 1,0-1,0 1,-1-1,1 1,0-1,-1 1,1 0,0-1,-1 1,1 0,-1 0,1 0,-1-1,1 1,-1 0,1 0,-1 0,0 0,23 103,-19-96,-1 0,2-1,-1 1,1-1,0 0,0 0,1-1,0 1,0-1,1-1,0 1,0-1,0 0,0-1,1 0,0 0,-1 0,2-1,-1 0,0-1,1 0,-1 0,1-1,-1 0,1 0,0-1,-1 0,1-1,-1 1,1-2,0 1,-1-2,0 1,1-1,10-4</inkml:trace>
  <inkml:trace contextRef="#ctx0" brushRef="#br0" timeOffset="2886.573">3839 368,'39'-7,"-1"2,1 1,0 3,0 1,0 2,0 1,32 8,32 15,-103-26,1-1,-1 1,1-1,-1 1,1-1,-1 0,0 1,1-1,-1 0,0 1,0-1,1 0,-1 1,0-1,0 0,0 1,0-1,0 0,0 0,0 1,0-1,0 0,0 1,0-1,-1 0,1 0,0 1,0-1,-1 0,1 1,-1-1,1 1,0-1,-1 1,1-1,-1 0,1 1,-1 0,1-1,-1 1,0-1,1 1,-1 0,0-1,1 1,-1 0,0-1,1 1,-1 0,0 0,-1-1,-93-105,72 82</inkml:trace>
  <inkml:trace contextRef="#ctx0" brushRef="#br0" timeOffset="3164.447">3839 1,'29'0,"28"0,10 0,-2 0,-7 0,-4 0,-7 0,-6 0,-10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699 424,'-2'-4,"1"1,-1-1,0 1,0 0,0 0,-1 0,1 0,-1 0,1 1,-1-1,0 1,0-1,0 1,0 0,-1 0,1 1,0-1,-1 1,0-1,1 1,-1 0,1 1,-1-1,0 0,0 1,0 0,-1 0,-48-3,-1 2,1 3,0 2,-1 2,1 2,1 3,0 2,-7 5,57-18,0 0,0-1,0 1,0 1,0-1,0 0,0 0,0 1,0-1,0 1,1 0,-1-1,0 1,0 0,0 0,1 0,-1 0,1 1,-1-1,1 0,-1 1,1-1,0 1,-1-1,1 1,0 0,0-1,0 1,1 0,-1 0,0 0,1 0,-1-1,1 1,-1 0,1 0,0 0,0 0,0 0,0 0,0 0,0 0,1 0,-1 0,1 0,-1 0,1 0,0 0,0-1,0 1,0 0,91 51,-52-36,-28-11,-9-6,0 1,0-1,0 1,0-1,0 1,0 0,0 0,0 0,-1 1,1-1,0 1,-1 0,0-1,1 1,-1 0,0 0,0 1,0-1,0 0,0 1,0-1,-1 1,1-1,-1 1,0 0,0 0,0 0,0 0,0 0,0-1,-1 1,0 1,1-1,-1 0,0 0,-1 0,1 0,0 0,-1 0,0 0,0 0,0-1,-1 4,-104 91,38-49,-36 34,103-80,0 0,-1 0,1 0,0 0,0 0,0 0,0 1,1-1,-1 0,0 0,1 1,0-1,-1 0,1 0,0 1,0-1,0 0,1 1,-1-1,1 0,-1 1,1-1,0 0,-1 0,1 0,0 0,1 0,-1 0,0 0,0 0,1 0,-1 0,1-1,0 1,-1-1,1 1,0-1,0 1,0-1,0 0,0 0,2 0,96 33,-92-34,-1-1,1 0,-1 0,0 0,1-1,-1 0,0 0,0-1,0 0,0 0,-1-1,1 0,-1 0,0-1,0 1,-1-1,1 0,-1-1,0 0,0 1,-1-1,0-1,0 1,0-1,-1 1,2-5,10-13</inkml:trace>
  <inkml:trace contextRef="#ctx0" brushRef="#br0" timeOffset="401.75">361 0,'-67'418,"11"-13,-29-68,85-336,-4 6,1 0,1 0,-1 1,1-1,1 1,-1-1,1 1,0 0,1 0,0-1,0 1,1 0,0-1,0 1,1 0,0-1,0 1,1-1,0 0,9 5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12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997 226,'-125'33,"-247"70,193-59,116-18,62-26,-1 1,1 0,0 0,0 0,1-1,-1 1,0 0,0 0,0 0,1 1,-1-1,0 0,1 0,-1 0,1 0,0 0,-1 1,1-1,0 0,-1 0,1 1,0-1,0 0,0 1,0-1,1 0,-1 0,0 1,0-1,1 0,-1 0,1 1,-1-1,1 0,-1 0,1 0,0 0,0 0,-1 0,1 0,0 0,0 0,0 0,0-1,0 1,0 0,0 0,0-1,1 1,0 0,13 8,2 0,-1 0,1-2,0 0,1-1,-1-1,1 0,0-1,1-1,9 0,-1 1,131 17,-157-20,0-1,-1 0,1 1,0 0,0-1,0 1,0-1,-1 1,1 0,0 0,-1-1,1 1,0 0,-1 0,1 0,-1 0,1 0,-1 0,0 0,1 0,-1 0,0 0,0 0,0 0,1 0,-1 0,0 0,0 0,-1 0,1 0,0 0,0 0,0 0,-1 0,1 0,0 0,-1 0,1 0,-1-1,1 1,-1 0,0 0,1 0,-1-1,0 1,0 0,1 0,-1-1,0 1,0-1,0 1,-45 34,-245 112,44-23,189-74,57-49,0 0,0 1,0-1,1 0,-1 1,0-1,1 1,0-1,-1 1,1-1,0 1,0-1,-1 1,1 0,1-1,-1 1,0-1,0 1,0-1,1 1,-1-1,1 1,-1-1,1 1,0-1,-1 0,1 1,0-1,0 0,0 1,0-1,0 0,0 0,1 0,-1 0,0 0,0 0,1-1,-1 1,1 0,-1-1,0 1,1-1,-1 1,1-1,0 1,15 4,0-1,1 0,-1-2,1 0,-1 0,1-2,0 0,-1-1,8-2,27 0,259 1,-142-25,17 26,-174 1</inkml:trace>
  <inkml:trace contextRef="#ctx0" brushRef="#br0" timeOffset="1567.974">1561 395,'-159'366,"102"-238,49-120,10-29,88-171,117-127,-101 205,-105 113,1 0,-1 1,0-1,0 1,0-1,0 0,0 1,1 0,-1-1,0 1,0 0,1 0,-1 0,0-1,1 1,-1 1,0-1,0 0,1 0,-1 0,0 1,1-1,-1 0,0 1,0-1,0 1,0 0,0-1,1 1,-1 0,0 0,-1 0,1 0,0 0,0 0,0 0,0 0,-1 0,1 0,0 0,-1 0,1 0,-1 1,1 0,17 60,-18-60,9 232,-11-148,-10 15,35-117,32-62,-21 28,3 1,1 1,3 2,25-21,-63 65,63-45,-65 46,1 1,0-1,0 0,-1 1,1-1,0 1,0-1,0 1,0 0,0 0,0-1,-1 2,1-1,0 0,0 0,0 1,0-1,0 1,0-1,-1 1,1 0,0-1,-1 1,1 0,0 0,-1 1,1-1,-1 0,1 0,-1 1,0-1,0 1,0-1,0 1,0-1,0 1,0 0,0 0,0 0,3 11,-1 0,0 0,-1 0,0 0,-1 0,-1 1,0-1,0 0,-2 1,0-1,0 0,-1 0,-4 10,-4 32,-7 200,0-126,18-117</inkml:trace>
  <inkml:trace contextRef="#ctx0" brushRef="#br0" timeOffset="13291.664">2465 818,'-11'138,"-7"93,1-147,12-82,2-6</inkml:trace>
  <inkml:trace contextRef="#ctx0" brushRef="#br0" timeOffset="14256.981">2521 790,'26'-27,"-13"19,1 0,0 2,0-1,0 2,1 0,0 0,0 2,13-2,-26 4,0 1,0 0,1 0,-1 0,0 0,1 1,-1-1,0 1,1-1,-1 1,0 0,0 0,0 0,0 0,0 0,0 0,0 1,0-1,0 0,-1 1,1 0,0-1,-1 1,0 0,1 0,-1 0,0 0,0 0,0 0,0 0,0 1,0-1,-1 0,1 0,-1 1,0-1,1 2,-1 1,1 1,-1-1,0 1,-1-1,1 0,-1 1,0-1,-1 0,1 1,-1-1,0 0,0 0,0 0,-1 0,0-1,0 1,-5 3,-1 0,0-1,0 0,-1 0,0-1,0 0,0-1,-1 0,1-1,-1 0,0-1,-3 1,-51-6,48-3</inkml:trace>
  <inkml:trace contextRef="#ctx0" brushRef="#br0" timeOffset="15471.312">1646 113,'5'-3,"1"0,-1 0,0 1,1-1,-1 1,1 0,0 1,0 0,-1 0,1 0,0 0,0 1,0 0,0 0,0 1,0 0,0 0,-1 0,1 0,0 1,5 2,29 4,382-4,-206-33,-289 7,-18-23,69 29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2,'5'0,"6"0,6 4,5 3,4-1,2-1,1-1,0-2,1-6,-1-2,0 0,0 1,-1 1,1 1,-1 2,0 0,0 1,-5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0,1-1,-7 3,-5 1,-2-2,-2-1,0-3,-1-1,1-1,0-1,1 0,-5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3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59 283,'-26'201,"14"-128,5-41,1 0,2 0,2 1,1-1,1 0,1 1,3 8,-3-35,0 0,0 0,0 0,0 0,1 0,0 0,0-1,1 1,0-1,0 0,0 1,0-1,1-1,0 1,0 0,0-1,0 0,1 0,0 0,0-1,0 1,0-1,0 0,1-1,-1 1,1-1,0 0,0-1,-1 1,1-1,0 0,0-1,1 1,-1-1,0 0,0-1,5 0,3-5,0-1,0-1,-1 1,0-2,0 0,-1-1,0 0,-1-1,0 0,0 0,-2-1,1-1,-1 0,1-4,17-19,49-78,-76 115,0-1,1 1,-1 0,0 0,1-1,-1 1,0 0,1-1,-1 1,1-1,-1 1,1-1,-1 1,1-1,0 1,-1-1,1 1,0-1,-1 0,1 1,0-1,-1 0,1 0,0 1,0-1,-1 0,1 0,0 0,0 0,-1 0,1 0,0 0,0 0,-1 0,1 0,0-1,-1 1,1 0,0 0,0-1,-1 1,1 0,0-1,-1 1,1-1,-1 1,1-1,-1 1,1-1,-1 1,1-1,-1 0,1 1,-1-1,0 0,1 1,-1-1,0 0,0 1,1-1,-1 0,0 0,0 0,3 85,-4-69,1 0,1 1,0-1,1 0,0 0,1 0,1 0,3 9,-5-18,0 0,0 1,1-1,-1 0,1-1,1 1,-1 0,1-1,0 0,0 0,0 0,1 0,0-1,0 1,0-1,0 0,1-1,0 0,-1 1,1-2,0 1,1-1,-1 0,0 0,1-1,-1 1,1-1,-1-1,1 0,-1 0,1 0,-1 0,6-2,3-4,-1-1,1-1,-2 0,1-1,-1 0,0-1,-1-1,0 0,-1 0,0-1,-1-1,-1 0,0 0,0-1,-1 0,-1 0,0-1,-1 0,-1 0,0-1,11-29,-1-1,-3-1,-1 0,-3 0,2-33,2-11,-13-17,-5 91</inkml:trace>
  <inkml:trace contextRef="#ctx0" brushRef="#br0" timeOffset="499.384">1216 1,'-30'535,"17"-442,8-77,2 0,0 0,2 1,-1-1,2 1,0-1,1 1,1-1,0 1,4 12,-5-27,-1 0,1 0,-1-1,1 1,0 0,0 0,0 0,0-1,0 1,0 0,1-1,-1 1,1-1,-1 1,1-1,-1 0,1 0,0 0,-1 0,1 0,0 0,0 0,0 0,0-1,0 1,0-1,0 1,0-1,0 0,0 0,0 0,0 0,0 0,0 0,0-1,0 1,0-1,0 1,0-1,0 0,-1 0,1 0,0 0,0 0,-1 0,1 0,0-1,176-160,-176 161,-1-1,1 1,0 0,-1 0,1 0,0 0,0 1,0-1,0 0,0 1,-1 0,1-1,0 1,0 0,0 0,0 0,0 0,0 0,0 0,0 1,0-1,0 1,0-1,0 1,0 0,0 0,-1 0,1 0,0 0,-1 0,1 0,-1 0,1 1,-1-1,1 1,-1-1,0 1,0 0,0-1,0 1,0 0,0 0,0-1,-1 1,1 0,-1 0,1 0,-1 0,0 0,1 0,-1 0,0 0,0 0,-1 0,1 0,-1 1,8 77,-1-60</inkml:trace>
  <inkml:trace contextRef="#ctx0" brushRef="#br0" timeOffset="4701.142">1978 707,'-3'-4,"-1"1,0-1,0 1,-1 0,1 1,-1-1,1 1,-1-1,0 2,0-1,0 0,0 1,0 0,0 0,0 0,0 1,0 0,0 0,-1 0,1 1,0-1,0 1,0 1,0-1,0 1,0-1,0 1,1 1,-1-1,1 1,-1 0,1 0,0 0,0 0,0 1,-1 3,1 0,0 0,0 0,1 1,0 0,0 0,1 0,-1 0,2 0,-1 0,1 1,1-1,0 0,0 1,0-1,1 0,0 0,1 1,1 5,1-10,0 0,0-1,1 1,-1-1,1 0,-1 0,1 0,0 0,0-1,0 0,1 0,-1 0,0-1,1 0,-1 0,1 0,-1-1,1 0,-1 0,1 0,-1-1,1 1,-1-1,1-1,-1 1,1-1,-1 0,0 0,0 0,0-1,3-2,6-3,0-1,0-1,-1 0,-1-1,0 0,0-1,-1 0,0-1,-1 0,-1-1,0 0,4-11,22-25,-22 74,-13-23,0 7,0-1,1 1,0-1,1 1,-1-1,1 0,1 0,-1 0,1 0,1 0,-1-1,1 1,0-1,1 0,-1 0,1 0,0-1,1 0,-1 0,1 0,0-1,0 1,1-1,-1-1,1 1,0-1,0-1,0 1,0-1,0 0,3 0,3-4,1 1,0-2,-1 0,1-1,-1 0,0-1,0 0,0-1,-1-1,0 0,0 0,-1-1,0-1,9-9,5 0,-8 4,0-1,0 0,-2-2,0 0,0 0,-2-2,2-3,8-6,-2-2,0 0,-2-2,-2 0,0-1,-3 0,0-1,-3-1,0 0,-3-1,3-19,-10 41,1-3,-1 0,0-1,-1 1,-1 0,-1 0,0 0,-3-8,4 24,0 0,1 1,-1-1,0 0,1 1,-1-1,0 1,0-1,0 1,0-1,1 1,-1-1,0 1,0 0,0 0,0-1,0 1,0 0,0 0,0 0,0 0,0 0,0 0,0 0,0 1,0-1,0 0,0 0,0 1,1-1,-1 1,0-1,0 1,0-1,0 1,1-1,-1 1,0 0,1-1,-1 1,0 0,1 0,-1-1,1 1,-1 0,1 0,-1 0,1 0,0 0,-1 0,1 0,0-1,0 1,0 0,0 0,0 0,0 0,0 0,0 0,0 0,0 0,0 0,-5 22,0 1,1-1,1 1,2 0,0-1,1 1,3 17,-1 16,16 168,-6-67,-13-146</inkml:trace>
  <inkml:trace contextRef="#ctx0" brushRef="#br0" timeOffset="4936.555">2429 424,'39'10,"31"2,9 1,-4-4,-5-6,-10-5,-11-2,-8 0,-11 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3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62,'-1'0,"1"-1,-1 1,1-1,0 1,-1 0,1-1,-1 1,1 0,-1 0,0 0,1-1,-1 1,1 0,-1 0,1 0,-1 0,1 0,-1 0,0 0,1 0,-1 0,1 0,-1 0,1 0,-1 0,0 1,1-1,-1 0,1 0,-1 1,1-1,-1 0,1 0,0 1,-1-1,1 1,-1-1,1 0,0 1,-1-1,1 1,0-1,-1 1,1-1,0 1,0-1,-1 1,1 0,0-1,0 1,0-1,0 1,0-1,0 1,0-1,0 1,0 0,0-1,0 1,-5 40,4-40,0 371,-25-206,24-141,2-25</inkml:trace>
  <inkml:trace contextRef="#ctx0" brushRef="#br0" timeOffset="438.077">114 33,'39'-17,"17"10,0 2,0 2,1 3,5 3,38-2,-67-2,-25 0,0 0,-1 0,1 1,0 0,0 0,0 1,0 0,0 0,-1 1,1 0,0 1,-1-1,0 2,4 1,1 7</inkml:trace>
  <inkml:trace contextRef="#ctx0" brushRef="#br0" timeOffset="836.174">1 683,'34'0,"30"0,9-5,-4-2,-7 1,-11 1,-8 2,-8 0,-4-3,-3 0,-1 0,-1 1,1 2,-1 1,2 1,-1 1,1 0,-5 0</inkml:trace>
  <inkml:trace contextRef="#ctx0" brushRef="#br0" timeOffset="4484.132">933 542,'-5'0,"-1"5,4 6,4 6,1 5,-1 4,1 1,-1 2,-1 1,-1-1,1 1,-1-1,-5-1,-2 1,6-5,2-7</inkml:trace>
  <inkml:trace contextRef="#ctx0" brushRef="#br0" timeOffset="8081.891">989 542,'1'-3,"1"-1,0 1,-1 0,1 0,1-1,-1 2,0-1,1 0,0 0,-1 1,1 0,0-1,0 1,1 0,-1 0,0 1,1-1,-1 1,1-1,-1 1,1 0,-1 1,1-1,0 1,0-1,-1 1,2 0,-2 0,0 0,0-1,0 1,1 1,-1-1,0 0,0 1,0-1,0 1,0 0,0 0,0 0,-1 1,1-1,0 1,0-1,-1 1,1 0,-1 0,0 0,1 0,-1 0,0 1,0-1,-1 1,1-1,0 1,-1 0,0 0,1-1,-1 1,0 0,0 0,-1 0,1 0,-1 1,0-1,1 0,-1 0,0 0,-1 0,1 0,-1 0,1 0,-1 0,0 0,0 0,0 0,0 0,-1 0,1-1,-1 1,0 0,-5 5,0-1,0 1,0-2,-1 1,1-1,-2 0,1-1,-1 0,0 0,0-1,0 0,0-1,-1 0,-8 2,-17 7,17-5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0,'-41'43,"33"-30,-22 31,-2-1,-2-1,-2-2,-1-1,-2-3,-43 32,58-50,11-7,0-1,-1 0,0-1,0 0,-1-2,0 1,0-2,-1 0,0-1,-12 3,26-8,-1 0,1 0,0 0,0 0,-1 0,1 0,0 0,0-1,-1 1,1-1,0 0,0 0,0 1,0-1,0-1,0 1,0 0,0 0,0-1,1 1,-1-1,0 0,1 1,-1-1,1 0,0 0,0 0,0 0,0 0,0 0,0 0,0 0,0 0,1 0,0-1,-1 1,1 0,0 0,0-1,0 1,0 0,0 0,1-1,21-98,-20 93,1 0,0 0,0 1,0-1,1 1,0 0,1 0,0 0,0 0,0 1,1 0,-1 0,1 1,1-1,-1 1,1 1,0-1,0 1,1 0,-1 1,1 0,-1 0,1 1,0 0,0 0,1 0,-1 1,7 0,3 7,1 0,-1 0,0 2,0 0,-1 2,0 0,3 3,45 24,108 64,-138-73,-26-17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29:4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3 225,'-1'0,"1"-1,0 1,0-1,0 1,-1 0,1-1,0 1,0-1,0 1,0-1,0 1,0-1,0 1,0-1,0 1,0-1,0 1,0-1,0 1,0-1,0 1,1-1,-1 1,0 0,0-1,0 1,1-1,-1 1,0 0,1-1,-1 1,0-1,1 1,-1 0,0 0,1-1,-1 1,1 0,-1 0,1-1,-1 1,1 0,-1 0,0 0,1 0,-1 0,1 0,-1-1,1 1,-1 0,1 1,-1-1,1 0,-1 0,1 0,-1 0,1 0,-1 0,154-23,48-11,-173 30,54-20,-122 2,30 19,0 1,1-1,0-1,0 1,0-1,0-1,0 0,1 0,0 0,0-1,0 0,1 0,0-1,0 0,-4-6,3-4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1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1,'-10'14,"-7"10,-2 5,-1 3,-3 0,-2 1,-2-2,-1-6,5-1,1-2,-1-3,4 0,0-4,-1 0,-2 3,2-2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11 649,'-3'13,"0"1,1-1,0 1,1 0,1-1,0 1,1 0,1-1,0 1,1-1,0 0,1 0,0 0,1 0,1 0,0-1,7 11,-10-20,1 0,-1 0,1-1,0 1,0-1,0 1,0-1,0-1,1 1,-1-1,0 1,1-1,-1 0,1-1,0 1,-1-1,1 0,-1 0,1 0,-1-1,1 0,0 1,-1-2,0 1,1 0,-1-1,0 0,1-1,110-72,-1-39,-111 113,0 0,-1 0,1 0,0 1,0-1,-1 1,1-1,0 1,0 0,0 0,-1 0,1 1,0-1,0 1,-1-1,1 1,0 0,-1 0,1 0,-1 0,1 1,-1-1,1 1,-1-1,0 1,0 0,0 0,0 0,0 0,0 0,-1 0,1 1,0-1,-1 1,0-1,0 1,35 31,-25-30,-1-1,1 0,0 0,0-1,0-1,0 1,0-2,0 0,0 0,0-1,0 0,0-1,-1 0,1-1,0 0,-1-1,0 0,1-1,-2 0,1 0,-1-1,2-1,-4 4,0-1,-1 0,1 1,-1-2,0 1,0-1,-1 0,1 0,-1-1,0 1,0-1,-1 0,0-1,0 1,0-1,-1 1,0-1,0 0,-1 0,0-1,0 1,-1 0,0-1,0 1,0-6,-4-6</inkml:trace>
  <inkml:trace contextRef="#ctx0" brushRef="#br0" timeOffset="519.313">1225 1,'-15'56,"-5"15,3 1,4 1,2 0,4 1,2 18,9 103,-4-193,0-1,0 1,0-1,0 0,0 1,0-1,0 1,1-1,-1 0,0 1,1-1,-1 0,1 1,0-1,-1 0,1 1,0-1,0 0,0 0,0 0,0 0,0 0,0 0,0 0,0 0,0-1,0 1,1 0,-1 0,0-1,1 1,-1-1,0 0,1 1,-1-1,0 0,1 0,-1 1,1-1,-1-1,1 1,-1 0,0 0,1 0,-1-1,1 1,-1-1,0 1,1-1,61-40,68-72,-130 112,1 0,-1 0,0 0,1 0,-1 0,1 1,-1-1,1 0,-1 1,1-1,-1 1,1 0,-1-1,1 1,0 0,-1 0,1 0,0 0,-1 0,1 0,0 1,-1-1,1 1,-1-1,1 1,-1-1,1 1,-1 0,1 0,-1-1,0 1,1 0,-1 1,0-1,0 0,0 0,0 0,0 1,0-1,0 0,0 1,0-1,-1 1,1-1,0 1,-1-1,0 1,1 0,-1-1,0 2,9 85,-9-87,-1 4,1 0,-1 1,1-1,1 0,-1 1,1-1,-1 0,2 1,-1-1,0 0,1 0,0 0,0 0,1 0,-1-1,1 1,0-1,1 1,-1-1,4 4,9 0</inkml:trace>
  <inkml:trace contextRef="#ctx0" brushRef="#br0" timeOffset="1368.267">1705 706,'14'0,"0"0,0-1,1 0,-1-1,0 0,0-2,-1 1,1-2,-1 0,0 0,0-1,0-1,-1 0,0-1,4-3,-13 9,0-1,-1 1,1-1,0 0,-1 0,1 0,-1 0,0 0,0-1,0 1,-1 0,1-1,-1 0,0 1,0-1,0 0,0 0,-1 1,1-1,-1 0,0 0,0 0,-1 0,1 1,-1-1,0 0,0 0,0 1,0-1,-1 0,1 1,-1-1,0 1,0 0,0 0,-1 0,1 0,-1 0,1 0,-1 1,0-1,0 1,0-1,-1 1,1 0,0 1,-1-1,0 1,1-1,-1 1,0 0,1 0,-1 1,0-1,-6 2,0 0,1 1,-1 0,1 1,0 0,0 0,0 1,0 0,0 0,1 1,0 0,0 1,0 0,1 0,0 1,0 0,0 0,1 0,0 1,1 0,-1 0,2 1,-1-1,-2 7,4-10,0 0,1 0,-1 0,1 1,0-1,0 0,1 1,0-1,0 1,0-1,0 1,1 0,0-1,0 1,1 0,-1-1,1 1,1 0,-1-1,1 0,0 1,0-1,0 0,1 0,0 0,0 0,0 0,0-1,1 1,0-1,0 0,0 0,0-1,1 1,-1-1,1 0,0 0,0 0,0-1,0 0,1 0,3 1,19 0,0-2,0-1,0-1,0-2,0-1,0-1,-1-1,0-1,0-1,-1-2,0-1,-1-1,0 0,-1-3,2-1,-9 4,0 0,-1-1,-1-1,0-1,-1 0,0 0,-1-2,-1 0,-1 0,9-18,-3-29,-17 63,0-1,0 1,0-1,0 1,0 0,0-1,-1 1,1-1,0 1,-1-1,1 1,-1 0,0-1,1 1,-1 0,0-1,0 1,1 0,-1 0,0 0,0 0,-1 0,1 0,0 0,0 0,0 0,-1 1,1-1,0 0,-1 1,1-1,0 1,-1-1,1 1,-1 0,1 0,-1 0,1-1,-1 1,1 1,-1-1,0 0,-1 0,-1 0,1 0,0 1,-1-1,1 1,0 0,0 0,0 0,0 0,0 0,0 1,0 0,0-1,0 1,1 0,-1 0,1 0,-1 1,1-1,0 1,0-1,0 1,0 0,0-1,1 1,-1 0,1 0,0 0,0 1,0-1,0 0,1 0,-1 0,1 1,0-1,0 0,0 1,0-1,0 0,1 1,0-1,-1 0,1 0,0 0,1 0,-1 0,1 0,-1 0,1 0,0 0,0 0,70 74,-32 31,-34-86,0-5</inkml:trace>
  <inkml:trace contextRef="#ctx0" brushRef="#br0" timeOffset="1968.12">2636 706,'19'-4,"0"-1,0-1,-1-1,0 0,0-1,0-1,-1 0,-1-2,1 0,-2-1,0 0,0-1,-1-1,-1 0,4-6,-15 18,0-1,-1 1,1 0,-1-1,0 1,1-1,-1 1,0-1,-1 0,1 1,0-1,-1 0,1 0,-1 0,0 1,0-1,0 0,0 0,-1 0,1 1,-1-1,0 0,1 0,-1 1,-1-1,1 1,0-1,0 1,-1-1,0 1,1 0,-1 0,0-1,0 1,0 1,0-1,0 0,-1 0,1 1,-1 0,1-1,-1 1,1 0,-1 0,-2 0,-4 0,1 1,-1 1,1-1,-1 2,1-1,0 1,-1 0,1 1,0 0,1 0,-1 1,0 0,1 0,0 1,0 0,0 0,0 0,1 1,0 0,0 1,1-1,0 1,-4 6,0-1,0 0,1 1,1 0,0 0,0 1,1-1,1 1,1 1,0-1,-1 10,3-17,1-1,0 1,1-1,0 1,0-1,0 1,1 0,-1-1,2 1,-1-1,1 0,0 1,0-1,1 0,0 0,0 0,0-1,1 1,-1-1,1 0,1 1,-1-2,1 1,0-1,0 1,0-1,2 0,5 4,0-1,1-1,0 0,0 0,0-2,1 1,0-2,0 0,0 0,0-1,0-1,2-1,0 1,0-1,0-1,0 0,-1-2,1 0,0 0,-1-1,1-1,7-4,-5-1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0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57,'-1'359,"-25"-208,20-128,-2-5</inkml:trace>
  <inkml:trace contextRef="#ctx0" brushRef="#br0" timeOffset="333.809">57 0,'53'5,"26"2,11-1,-2-1,-10-6,-9-4,-11 0,-7 1,-6 0,-7 2,-4 5,-9 8,-8 6,-11 0,-8 2,-3-1</inkml:trace>
  <inkml:trace contextRef="#ctx0" brushRef="#br0" timeOffset="588.159">0 650,'48'-5,"40"-6,10-2,-2 2,-13 3,-16 2,-14 3,-11 1,-9 2,-9 0</inkml:trace>
  <inkml:trace contextRef="#ctx0" brushRef="#br0" timeOffset="1116.839">876 621,'-5'250,"-6"-218,6-49,12-11,2 0,0 1,2 0,1 1,1 0,1 0,2 2,0 0,2 0,0 2,1 0,2 1,0 1,1 1,1 2,15-10,110-65,-146 91,0-1,-1 1,1 0,0 0,0-1,0 1,0 1,0-1,1 0,-1 1,0-1,0 1,0-1,1 1,-1 0,0 0,0 0,0 0,1 0,-1 1,0-1,0 1,0 0,1-1,-1 1,0 0,0 0,0 0,-1 0,1 1,0-1,0 0,0 1,-1-1,1 1,-1 0,0 0,1-1,-1 1,0 0,0 0,0 0,0 0,0 0,0 0,-1 1,1-1,-1 0,0 0,1 0,-1 1,0-1,0 0,-1 0,1 1,0-1,-1 2,-2 6,-1 0,0 0,-1 0,0 0,0-1,-1 0,0 0,-1 0,0-1,0 0,-1 0,0-1,0 0,-1 0,1-1,-2 0,1-1,-1 0,1 0,-2-1,1 0,0-1,-8 2,-49-16,47 0</inkml:trace>
  <inkml:trace contextRef="#ctx0" brushRef="#br0" timeOffset="1537.212">1638 198,'28'5,"25"1,8 0,-2-1,-7-1,-6-2,-7-1,-5 0,-4-1,-6-5,-3-2,-1 0,-2 2</inkml:trace>
  <inkml:trace contextRef="#ctx0" brushRef="#br0" timeOffset="1788.264">1722 452,'43'0,"39"-5,9-1,-5 0,-13 1,-18 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1,-4 1,-5 1,-11 2,-9 1,-9 1,-7 0,-4 0,-7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0 254,'34'-5,"25"-1,7-5,-2 0,-7 1,-10 3,-11-2,-13 0</inkml:trace>
  <inkml:trace contextRef="#ctx0" brushRef="#br0" timeOffset="255.292">283 0,'-15'39,"-4"21,1 7,3-5,4-7,5-8,2-8,3-5,1-4,5-2,3-1,-1-1,-2-4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1,'17'31,"-13"-13,-2 1,0 0,-1 0,-1 0,-1 0,0 0,-1 0,-1-1,-3 6,5-17,-12 273,14-225,-1-31</inkml:trace>
  <inkml:trace contextRef="#ctx0" brushRef="#br0" timeOffset="400.043">28 1,'680'0,"-635"5,-34 1</inkml:trace>
  <inkml:trace contextRef="#ctx0" brushRef="#br0" timeOffset="783.935">0 594,'570'0,"-431"-26,-118 19,-5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68,'-79'226,"34"-84,36-123,12-26,17-31,1 1,3 0,1 2,1 1,2 1,1 1,33-26,-62 56,1 1,-1 0,1-1,0 1,0 0,0 0,-1 0,1-1,0 1,1 0,-1 0,0 1,0-1,0 0,0 0,1 1,-1-1,0 0,1 1,-1-1,1 1,-1 0,0-1,1 1,-1 0,1 0,-1 0,1 0,-1 0,1 0,-1 1,0-1,1 0,-1 1,1-1,-1 1,0-1,1 1,-1 0,0-1,0 1,0 0,1 0,-1 0,0 0,0 0,0 0,0 0,-1 1,1-1,0 0,0 0,-1 1,1-1,-1 0,1 1,-1-1,0 1,1 0,-22 161,21-162,0-1,0 1,0 0,0-1,0 1,1 0,-1 0,0-1,0 1,1-1,-1 1,1 0,-1-1,1 1,-1-1,0 1,1-1,0 1,-1-1,1 1,-1-1,1 1,0-1,-1 0,1 1,0-1,-1 0,1 0,0 0,-1 1,1-1,0 0,0 0,-1 0,1 0,0 0,-1 0,1 0,0-1,0 1,-1 0,1 0,0 0,-1-1,1 1,0 0,-1-1,1 1,-1-1,1 1,0-1,-1 1,1-1,-1 1,1-1,-1 0,35-30,118-124,-36 51,-114 102,47-27,-49 29,0 0,0 0,0 0,0 0,0-1,0 1,0 0,0 1,0-1,0 0,0 0,0 0,0 1,0-1,0 0,0 1,-1-1,1 1,0-1,0 1,0-1,-1 1,1 0,0-1,0 1,-1 0,1-1,-1 1,1 0,-1 0,1 0,-1 0,1 0,-1-1,0 1,1 0,-1 0,0 0,0 0,0 0,0 0,0 0,0 0,0 0,0 0,0 0,0 0,-1 0,1 0,0 0,-1 0,1 0,0-1,-1 1,0 1,-40 133,34-120,0 1,1 0,1 0,0 1,2 0,-1-1,2 1,1 0,0 15,16 8,-2-28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3:1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1382 230,'0'811,"-16"-851,11 17</inkml:trace>
  <inkml:trace contextRef="#ctx0" brushRef="#br0" timeOffset="216.343">875 315,'48'-5,"39"-6,16-2,3 2,-5 3,-7 2,-9 3,-10 1,-7 2,-11 0,-11 1,-7-1,-7 5,-3 2,-2-1,-6-1</inkml:trace>
  <inkml:trace contextRef="#ctx0" brushRef="#br0" timeOffset="568.944">2003 541,'-10'19,"0"1,1 0,1 1,0-1,2 2,1-1,0 0,2 1,0 0,2 0,0 0,1 0,2 1,-2-19,0-1,1 1,0-1,0 1,0-1,0 1,1-1,-1 1,1-1,0 0,0 0,0 0,0 0,1 0,-1-1,1 1,0-1,0 1,-1-1,1 0,1 0,-1 0,0-1,0 1,1-1,-1 1,1-1,-1 0,1-1,0 1,-1-1,1 1,0-1,-1 0,1-1,-1 1,3-1,6-1,0-1,0-1,0 0,-1-1,0 0,0-1,0 0,-1 0,1-1,-2-1,1 0,-1 0,0-1,-1 0,0 0,5-7,-8 9,0 0,-1 0,0 0,0-1,0 1,-1-1,0 0,0 0,-1 0,0-1,-1 1,0 0,0-1,-1 1,0-1,0 1,-1 0,0-1,0 1,-1 0,0-1,-1 1,0 0,-2-4,2 5,0 1,0-1,-1 0,0 1,0 0,-1 0,0 0,0 0,0 1,-1 0,0 0,1 0,-2 1,1 0,-1 0,1 1,-1-1,0 1,0 1,0-1,-1 1,1 1,0-1,-1 1,1 1,-1-1,0 1,1 1,-1-1,1 1,-1 1,1-1,0 1,-1 0,1 1,0 0,1 0,-1 0,0 1,0 1,-12 14</inkml:trace>
  <inkml:trace contextRef="#ctx0" brushRef="#br0" timeOffset="981.226">2624 485,'-16'14,"0"1,1 1,1 0,0 1,1 1,1 0,1 0,1 1,0 1,1 0,2 0,0 1,0 1,7-18,-1 0,1-1,0 1,0-1,0 1,1-1,-1 1,1-1,0 1,0-1,0 1,1-1,-1 0,1 0,-1 1,1-1,0 0,0-1,1 1,-1 0,1-1,-1 1,1-1,0 0,0 0,0 0,0 0,0 0,0-1,0 1,1-1,-1 0,1 0,-1 0,1 0,-1-1,1 0,-1 1,1-1,-1 0,1-1,2 0,16-1,-1-2,0 0,0-1,0-1,0-2,-1 1,-1-2,1-1,-1-1,-1 0,0-1,-1-1,0-1,-1 0,0-1,-1-1,9-13,-6 6,-2 0,0-1,-2 0,-1-1,0-1,-2-1,-1 1,-2-1,0-1,-2 0,0 0,-3 0,0 0,-1-1,-2-7,1 28,0 0,-1 0,0 0,0 0,0 0,-1 0,0 0,-1 0,0 1,0-1,-1 0,1 1,-2-1,1 1,-1 0,0 0,-1 1,1-1,-1 1,-1 0,1 0,-1 1,0-1,0 1,-1 1,1-1,-1 1,0 0,0 1,-1-1,1 1,-1 1,0 0,-5-2,2 5,0 0,0 0,0 1,0 0,1 1,-1 0,1 1,-1 0,1 0,1 1,-1 1,1-1,-1 2,2-1,-1 1,1 1,0-1,-5 8,-5 5,2 1,0 1,2 1,0 0,1 1,2 0,-2 5,6-11,1 0,0 0,2 0,0 1,1 0,0 0,2 0,0 0,2 0,0 8,0-18,1 1,0-1,0 1,1-1,0 0,1 1,-1-2,2 1,-1 0,2-1,-1 0,1 0,0 0,0-1,1 0,0 0,0-1,1 0,0 0,8 4,9 3</inkml:trace>
  <inkml:trace contextRef="#ctx0" brushRef="#br0" timeOffset="1846.517">3443 456,'-226'193,"224"-191,-6 4,1 0,0 0,0 1,1 0,0 0,0 0,1 1,0-1,0 2,0-1,1 0,1 1,-1 0,1 0,1 0,0 0,-1 5,4-12,-1 1,1-1,0 1,0-1,0 0,0 1,0-1,0 0,0 0,1 1,-1-1,1 0,0 0,0-1,0 1,-1 0,2-1,-1 1,0-1,0 1,0-1,1 0,-1 0,0 0,1 0,-1-1,1 1,-1-1,1 1,-1-1,1 0,0 0,83-13,-59 2,-1-1,-1-1,0-1,-1-2,-1 0,0-1,-1-2,-1 0,-1-1,-1-1,0-1,-2-1,11-18,11-17,-45 69,-1 1,2 0,0 1,1 0,0-1,0 1,2 0,-1 1,1 6,2-16,-1 1,1 0,0-1,0 1,1 0,-1-1,1 1,0 0,0-1,1 1,-1-1,1 0,0 0,0 1,1-1,-1 0,1-1,0 1,0 0,0-1,0 0,1 0,-1 0,1 0,0 0,0-1,0 1,0-1,0 0,0 0,4 0,-3 0,-1-1,1 0,0 0,0-1,0 0,0 1,0-1,0-1,0 1,0-1,0 0,0 0,-1 0,1-1,0 0,-1 0,1 0,-1 0,0-1,0 0,0 1,0-2,0 1,2-3,75-102,-66 83,93-135,-92 152,-25 44,5-21,1 5,0-1,1 1,0-1,2 1,0-1,2 1,1 4,-3-20,0 0,1 1,0-1,0 0,0 0,1 0,-1 0,1 0,0 0,0-1,0 1,0 0,1-1,0 0,0 1,0-1,0 0,0-1,0 1,1 0,-1-1,1 0,0 0,0 0,-1 0,1-1,0 1,1-1,-1 0,0 0,0-1,0 1,1-1,-1 0,3 0,3-3,-1-1,1 1,-1-1,0-1,0 0,0 0,-1-1,0 0,0 0,0-1,-1 0,0 0,0-1,-1 0,0 0,0-1,-1 1,0-1,-1 0,0-1,2-4,19-29,14-27,-28 49,1 0,0 0,1 2,1-1,1 2,9-8,-23 25,-1-1,1 1,0 0,0 0,0 0,0 0,0 1,0-1,1 0,-1 0,0 1,0-1,0 1,1-1,-1 1,0-1,1 1,-1 0,0-1,1 1,-1 0,1 0,-1 0,0 0,1 0,-1 1,0-1,1 0,-1 1,0-1,1 1,-1-1,0 1,0-1,1 1,-1 0,0 0,0 0,0 0,0-1,0 1,0 0,0 1,-1-1,1 0,0 0,0 0,-1 1,19 65,-16 19,-5 0,-3 1,-4-1,-15 61,14-85,-2 0,-3-1,-2-1,-3 0,-3-2,-2 0,-3-2,-2-1,-7 5,-48 25,84-85,-1 1,0 0,1-1,-1 1,1-1,-1 0,0 1,0-1,1 0,-1 0,0 0,1 0,-1 0,0-1,1 1,-1 0,0-1,1 1,-1-1,1 0,-1 1,1-1,-1 0,1 0,-1 0,1 0,0 0,-1 0,1-1,0 1,0 0,0-1,0 1,0-1,0 1,1-1,-1 1,0-1,1 1,-1-1,1 0,0 1,-1-1,1 0,0 1,0-1,0 0,0 0,0 1,1-1,-1 0,0 1,1-1,-1 1,1-1,0 0,0 1,4-24,1 0,1 1,1 0,1 0,1 1,2 1,4-7,-4 4,29-52,3 2,4 1,2 3,4 2,13-9,159-115,-205 175</inkml:trace>
  <inkml:trace contextRef="#ctx0" brushRef="#br0" timeOffset="2336.683">1100 1274,'374'6,"1114"-42,-720 11,-99-4,-560 19</inkml:trace>
  <inkml:trace contextRef="#ctx0" brushRef="#br0" timeOffset="5586.306">5813 89,'-21'172,"-13"106,21-165,-5 0,-20 63,28-104,14-61</inkml:trace>
  <inkml:trace contextRef="#ctx0" brushRef="#br0" timeOffset="5965.061">6321 145,'-24'32,"0"1,3 1,1 1,1 1,2 0,1 1,3 1,1 0,1 1,2 0,2 1,2 0,1 0,3 0,2 38,0-68,0-1,0 1,1 0,1-1,-1 1,1-1,1 0,0 0,0 0,1-1,0 1,1-1,-1 0,2-1,-1 1,1-1,0 0,0-1,1 0,0 0,0-1,0 0,1 0,0-1,0 0,0 0,0-1,1 0,-1-1,1 0,0-1,-1 0,1 0,0-1,0 0,-1-1,11-1,-8-2,0-1,0 0,0-1,-1 0,0 0,0-2,0 1,-1-1,0-1,-1 0,0 0,0-1,-1 0,0 0,-1-1,-3 6,-1-1,1 1,-1 0,-1-1,1 0,-1 0,0 0,0 0,-1 0,1 0,-1 0,-1 0,1-1,-1 1,0 0,-1 0,0-1,0 1,0 0,0 0,-1 0,0 0,0 0,-1 0,0 1,0-1,0 1,0 0,-1 0,0 0,-2-2,-4-2,0 1,0 0,0 0,-1 1,0 1,-1 0,1 0,-1 1,-1 1,1 0,0 0,-1 1,0 1,1 0,-1 1,0 1,0-1,0 2,0 0,0 1,0 0,1 0,-1 2,1-1,0 2,0 0,0 0,0 1,1 0,0 1,1 1,-1-1,1 2,1-1,0 1,-7 9,-26 41,29-34</inkml:trace>
  <inkml:trace contextRef="#ctx0" brushRef="#br0" timeOffset="6268.066">6801 795,'0'14,"0"10,5 1,1-5</inkml:trace>
  <inkml:trace contextRef="#ctx0" brushRef="#br0" timeOffset="6683.929">7055 230,'32'-18,"1"1,1 2,0 2,1 1,0 1,1 2,0 2,0 1,1 2,0 1,6 2,-40 1,0 0,1 0,-1 1,0-1,0 1,1 0,-1 0,0 0,0 0,0 1,0-1,0 1,0-1,0 1,-1 0,1 0,-1 1,1-1,-1 0,0 1,0 0,0-1,0 1,0 0,-1 0,1 0,-1 0,0 0,0 0,0 0,0 1,-1-1,1 0,-1 0,0 1,0-1,0 0,0 1,0-1,-1 0,0 1,1-1,-1 0,-1 0,1 0,0 0,-1 1,-16 29,-1-1,-2-1,0-1,-3-1,0 0,-28 23,1 2,-129 165,146-129,34-87,-1-1,1 1,0 0,0 0,0 0,0-1,1 1,-1 0,1 0,0-1,0 1,0 0,0-1,0 1,0-1,1 1,-1-1,1 0,-1 0,1 1,0-1,0 0,0 0,0-1,0 1,1 0,-1-1,1 0,-1 1,1-1,-1 0,2 0,19 4,0-1,0-1,1-1,-1-1,1-1,-1-1,20-3,-42 4,33-4,-1-1,0-1,0-2,-1-1,0-2,-1-1,0-1,24-16,-27 12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42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248 2020,'1'-12,"2"0,0 0,0 0,1 0,0 1,1-1,0 1,1 0,1 0,-1 1,2 0,-1 0,1 1,1 0,4-4,-12 12,0-1,0 1,1-1,-1 1,0 0,1 0,-1 0,1 0,-1 0,1 0,0 0,-1 0,1 0,0 1,0-1,-1 1,1-1,0 1,0 0,0 0,0 0,-1 0,1 0,0 0,0 0,0 0,0 1,-1-1,1 1,0 0,0-1,-1 1,1 0,0 0,-1 0,1 0,-1 0,1 0,-1 1,0-1,0 0,1 1,-1-1,0 1,0-1,0 1,-1 0,1-1,0 1,0 0,-1 0,1-1,-1 3,21 104,-21-106,5 104,-5 1,-5-1,-16 95,1-59,28-256,13-13,6 1,6 1,5 2,43-93,-49 156,-9 97,-6 355,-17-392,0-1,0 0,1 1,-1-1,0 1,1-1,-1 1,1-1,-1 1,0-1,1 1,-1-1,1 1,-1-1,1 1,0 0,-1-1,1 1,-1 0,1-1,0 1,-1 0,1 0,0 0,-1 0,1 0,0 0,-1 0,1 0,0 0,-1 0,1 0,-1 0,1 0,0 0,-1 0,1 1,0-1,-1 0,1 1,-1-1,1 0,-1 1,1-1,-1 0,1 1,-1-1,1 1,-1-1,1 1,-1 0,0-1,1 1,-1-1,0 1,1 0,-1-1,0 1,0-1,0 1,0 0,0-1,0 1,0 0,27-60,-25 55,42-116,96-206,-140 327,1 0,-1 0,1-1,-1 1,1 0,-1 0,1 0,0-1,-1 1,1 0,0-1,-1 1,1-1,0 1,0-1,0 1,-1-1,1 1,0-1,0 0,0 1,0-1,0 0,0 0,0 0,0 0,0 0,0 0,0 0,0 0,0 0,0 0,-1 0,1-1,0 1,0 0,0-1,0 1,0-1,0 1,-1-1,1 1,0-1,0 1,-1-1,1 0,0 0,-1 1,1-1,-1 0,1 0,-1 0,1 1,-1-1,0 0,1 0,-1 0,0 0,0 0,1 0,2 85,-15 229,14-280,-2-25,0 0,0 0,1 0,0 0,0 0,1 0,0 0,0-1,1 1,0 0,0-1,1 0,0 0,4 5,-7-11,1 0,-1 0,0 0,1-1,0 1,-1 0,1-1,-1 0,1 1,-1-1,1 0,0 0,-1 1,1-1,0-1,-1 1,1 0,0 0,-1 0,1-1,-1 1,1-1,0 0,-1 1,1-1,-1 0,0 0,1 0,-1 0,0 0,1 0,-1 0,0 0,0-1,0 1,0 0,0-1,0 1,-1 0,1-1,0 0,8-14</inkml:trace>
  <inkml:trace contextRef="#ctx0" brushRef="#br0" timeOffset="855.671">1210 1897,'2'3,"0"1,0-1,1 0,-1 0,1 0,-1 0,1-1,0 1,0-1,1 0,-1 0,0 0,1 0,-1 0,1-1,0 1,-1-1,1 0,0 0,0 0,0-1,-1 0,1 1,0-1,0-1,0 1,0 0,0-1,0 0,-1 0,1 0,0 0,-1-1,3-1,12-6,0-2,0 0,-1-1,-1-1,0-1,0 0,-2-1,0 0,-1-1,0-1,-1 0,-1-1,-1 0,0-1,-6 15,0 0,-1-1,0 0,0 1,0-1,0-1,-1 1,0 0,0 0,0-1,0 1,-1-1,0 0,0 1,-1-1,0 0,0 0,0 1,0-1,-1 0,0 1,0-1,-1 1,0-1,0 1,0-1,0 1,-1 0,0 0,0 0,0 1,-1-1,1 1,-1-1,0 1,-1 0,1 1,0-1,-1 1,0 0,-4-2,0 6,0 1,0 0,0 1,0 0,1 0,0 1,-1 0,1 0,1 1,-1 0,1 0,0 1,0 0,0 0,1 1,0 0,0 0,1 0,0 1,0 0,1 0,0 0,0 0,1 1,-2 4,0-3,0 0,0 0,1 1,0-1,1 1,0 0,1 0,0 0,0 1,1-1,1 0,0 1,1-1,0 0,1 0,0 1,0-1,1-1,1 1,0 0,0-1,1 0,0 0,1 0,0 0,1-1,0 0,0-1,1 1,0-2,0 1,1-1,0 0,1-1,-1 0,1 0,0-1,0 0,1-1,3 1,5-3,0 0,0-1,0-1,1 0,-1-2,0 0,0-2,0 0,-1 0,1-2,-1 0,0-2,-1 0,0 0,0-2,-1 0,0-1,0-1,-2 0,1-1,-2 0,4-6,12-12,-2-1,-1-2,-1-1,-3-1,0-1,-3 0,-1-2,-1 0,6-29,-4-2,-4 0,-2-1,-4-1,-3 0,-3 0,-3 0,-4 0,-2 0,-4 0,-5-10,14 75,0-5,-1 0,0 0,-1 1,0-1,-1 1,0 0,-1 0,0 0,0 0,-1 1,-1 0,0 0,0 1,-1 0,-3-3,10 12,0-1,0 1,0 0,0-1,0 1,0 0,0 0,0 0,0-1,0 1,0 0,0 0,0 1,0-1,0 0,0 0,0 0,0 1,0-1,0 1,0-1,0 0,0 1,0 0,0-1,0 1,1 0,-1-1,0 1,0 0,1 0,-1-1,1 1,-1 0,0 0,1 0,0 0,-1 0,1 0,-1 0,1 0,0 0,0 0,0 0,0 0,0 0,0 0,0 0,0 0,0 0,0 0,0 0,1 0,-1 0,0 0,1 1,6 63,94 202,-22-81,-46-83,-5 2,-4 0,-5 2,4 103,-11-152,8-87,-17-23,-4 24</inkml:trace>
  <inkml:trace contextRef="#ctx0" brushRef="#br0" timeOffset="1486.772">1727 1206,'2'1,"-1"0,0 0,1 0,-1 0,1 0,-1 0,1 0,0 0,-1-1,1 1,0-1,-1 1,1-1,0 0,0 0,-1 0,1 0,0 0,0 0,0 0,-1 0,1-1,0 1,-1-1,1 1,0-1,-1 0,1 0,-1 0,1 1,1-2,41-18,-1-2,-1-1,-1-2,-1-2,-1-2,-2-1,0-2,-3-2,5-7,-23 26,-1 0,0-2,-2 1,0-2,0 0,-2 0,0-1,-1-1,-1 0,-1 0,-1 0,0-1,-2 0,-1-1,0 1,-1-1,-2 0,0 1,-1-1,-1 0,-4-18,-2 16,12 58,1 1,3 55,2 30,6 0,4-1,6-1,5 0,39 8,-69-124,0 1,0-1,1 0,-1 0,1 0,-1 0,1 0,0 0,0-1,0 1,0-1,0 0,0 0,0 0,0 0,0 0,1-1,-1 0,0 1,0-1,1-1,-1 1,0 0,0-1,1 1,-1-1,0 0,0 0,0 0,0-1,0 1,0-1,0 1,-1-1,1 0,-1 0,1 0,-1-1,0 1,1-1,0-2,121-212,-124 216,1-1,-1 1,0 0,1 0,-1 0,1-1,0 1,-1 0,1 0,0 0,-1 0,1 0,0 0,0 0,0 1,0-1,0 0,0 0,0 1,0-1,0 0,1 1,-1 0,0-1,0 1,0-1,1 1,-1 0,0 0,0 0,1 0,-1 0,0 0,1 0,-1 0,0 0,0 1,1-1,-1 1,0-1,0 1,0-1,0 1,0-1,0 1,0 0,0 0,0-1,0 1,0 0,0 0,0 0,0 0,-1 0,1 0,0 0,0 2,30 78,-27-66,32 60,-35-73,0-1,0 0,0 0,0 0,0 0,0-1,0 1,0 0,0 0,1-1,-1 1,0 0,1-1,-1 1,0-1,1 0,-1 1,0-1,1 0,-1 0,1 0,-1 0,0 0,1 0,-1 0,0-1,1 1,-1 0,1-1,-1 1,0-1,0 0,1 1,-1-1,0 0,0 0,0 0,0 1,0-1,0 0,0-1,0 1,0 0,0 0,-1 0,1 0,0-1,-1 1,1 0,-1-1,1 1,-1 0,0-1,0 1,0-1,11-19,-2 0</inkml:trace>
  <inkml:trace contextRef="#ctx0" brushRef="#br0" timeOffset="1806.505">3281 738,'-7'2,"0"0,0 0,0 1,0 0,0 1,0-1,1 1,0 0,0 1,0 0,0 0,1 0,-1 1,1-1,1 1,-1 0,1 1,0-1,1 1,-1 0,1 0,-1 5,-1 1,1 0,0 1,1 0,0 0,1 0,1 0,0 0,1 0,1 0,0 0,3 10,-4-18,1 0,1-1,-1 1,1-1,0 1,0-1,1 0,-1 0,1 0,0 0,1 0,-1-1,1 1,0-1,0 0,0 0,1 0,-1-1,1 1,0-1,0-1,0 1,0 0,1-1,-1 0,1-1,-1 1,1-1,3 0,-3 0,-1-1,0 0,0-1,1 1,-1-1,0 0,0-1,0 1,0-1,0 0,0 0,-1 0,1-1,-1 0,1 0,-1 0,0 0,0-1,-1 1,1-1,-1 0,1 0,-1 0,0-1,-1 1,1-1,-1 0,0 1,0-1,0 0,0-3,3-7,-1 1,-1-1,0 0,0 0,-2 0,0 0,-1 0,0 0,-1 0,-2-9,3 19,0 0,-1 0,0 0,0 0,0 0,0 0,-1 0,0 0,0 1,0-1,-1 1,1-1,-1 1,0 0,0 0,-1 0,1 0,-1 1,0-1,0 1,0 0,0 0,-1 0,1 1,-1 0,0 0,1 0,-1 0,0 1,0-1,0 1,0 1,-1-1,1 1,0 0,0 0,0 0,0 1,0-1,0 1,0 1,0-1,0 1,0 0,0 0,1 0,-1 0,1 1,-3 2,-49 64,44-47</inkml:trace>
  <inkml:trace contextRef="#ctx0" brushRef="#br0" timeOffset="2285.111">3552 788,'86'-116,"-87"116,0-1,-1 1,1-1,0 1,0 0,-1-1,1 1,0 0,0 0,-1 0,1 0,0 0,0 0,-1 0,1 1,0-1,0 0,-1 1,1-1,0 1,0-1,0 1,0 0,0-1,0 1,0 0,0 0,0 0,0 0,0 0,0 0,0 0,1 0,-1 0,1 0,-1 0,0 0,1 0,0 1,-1-1,1 0,0 0,-1 1,-2 2,-1 0,0 0,1 1,0-1,0 1,0 0,0-1,1 1,0 1,0-1,0 0,0 0,1 1,0-1,0 0,1 1,0-1,-1 1,2-1,-1 1,1-1,0 1,0-1,0 1,1-1,0 0,0 0,0 0,0 0,1 0,0 0,0-1,0 1,1-1,0 0,-1 0,1 0,1-1,-1 1,0-1,1 0,0 0,0-1,0 1,0-1,0 0,2 0,0-2,0 0,0-1,1 0,-2 0,1-1,0 1,0-2,0 1,-1-1,1 0,-1 0,0-1,0 1,0-1,-1-1,1 1,-1-1,0 0,0 0,-1-1,1 1,-1-1,0 0,-1 0,2-3,71-167,-62 135,-3-1,-2-1,-1 0,-2 0,-2 0,-2-1,-2 1,-2-1,-2 1,-2 0,-6-22,13 61,-1 0,-1 0,1 0,-1-1,1 1,-1 0,0 0,-1 0,1 0,-1 0,1 0,-1 1,0-1,-1 0,1 1,-1 0,1-1,-1 1,0 0,0 0,0 1,-1-1,1 1,-1-1,1 1,-1 0,0 1,0-1,0 0,0 1,0 0,0 0,0 0,0 1,-1 0,1-1,0 1,0 1,0-1,-1 0,1 1,0 0,0 0,0 0,0 1,0-1,0 1,1 0,-1 0,0 1,0 0,-3 3,0 1,0 0,1 0,0 1,0 0,1 0,0 0,0 1,1 0,0-1,1 2,0-1,0 0,1 1,0-1,1 1,0-1,0 1,1 0,0 0,1-1,0 1,1 0,1 5,2 8,2-1,0 0,2 0,0-1,1 0,2 0,0-1,1-1,12 15,-14-18,0-1,1 0,0 0,2-1,-1-1,2 0,0-1,0-1,1 0,0-1,1 0,0-2,1 0,0-1,0-1,0 0,10 1,46-51,-61 25</inkml:trace>
  <inkml:trace contextRef="#ctx0" brushRef="#br0" timeOffset="2608.614">4563 48,'-34'29,"-124"99,156-127,0 1,0 0,0 0,0 0,1 0,-1 0,1 0,0 1,-1-1,1 0,0 1,0-1,0 1,1-1,-1 1,1 0,-1-1,1 1,0 0,0-1,0 1,0 0,0-1,1 1,0-1,-1 1,1-1,0 1,0-1,0 1,0-1,0 1,1-1,-1 0,1 0,0 0,-1 0,1 0,0 0,0 0,0-1,1 1,-1-1,0 0,0 1,1-1,-1 0,1 0,-1 0,1-1,-1 1,1-1,0 1,-1-1,1 0,0 0,-1 0,1 0,2-1,42 9,-33-8,0 2,-1-1,0 1,1 1,-1 1,0 0,0 0,-1 1,1 1,-1 0,0 1,-1 0,0 1,0 0,1 2,-10-7,0 1,0 0,0-1,-1 1,1 0,-1 0,0 0,0 0,-1 1,1-1,-1 0,0 0,0 0,0 1,0-1,-1 0,0 0,0 0,0 0,0 0,-1 0,1 0,-1 0,0-1,0 1,0 0,-1-1,1 0,-1 0,0 1,-2 0,-102 87,96-84,-1 0,1-1,-2 0,1-1,0 0,-1-1,0 0,0-1,0-1,-1 0,1-1,0 0,-1-1,-9-1,-2-4</inkml:trace>
  <inkml:trace contextRef="#ctx0" brushRef="#br0" timeOffset="9230.53">26 3204,'-2'2,"0"-1,0 1,0-1,1 1,-1 0,0 0,1-1,-1 1,1 1,0-1,0 0,0 0,0 0,0 1,0-1,0 0,1 1,-1-1,1 1,0-1,-1 0,1 1,0-1,1 1,-1-1,0 1,1-1,-1 0,1 1,0-1,1 3,97 600,-62-416,-38-187,1-1,0 0,0 0,0 0,0 0,0 1,0-1,1 0,-1 0,0 0,1 0,-1 1,1-1,-1 0,1 0,-1 0,1 0,0 0,-1 0,1 0,0 0,0-1,0 1,0 0,-1 0,1-1,0 1,1 0,-1-1,0 1,0-1,0 0,0 1,0-1,0 0,1 1,-1-1,0 0,0 0,0 0,1 0,-1 0,0 0,0-1,0 1,0 0,1-1,-1 1,0-1,0 1,0-1,0 1,0-1,1 0,46-54,-45 50,38-53,-13 14,1 1,3 2,1 1,2 2,1 1,2 2,2 1,16-9,-54 41,0-1,0 0,0 1,1 0,-1-1,1 1,0 0,0 0,-1 1,1-1,0 0,1 1,-1 0,0 0,0 0,0 0,1 0,-1 1,1-1,-1 1,0 0,1 0,-1 0,0 1,1-1,-1 1,0 0,1-1,-1 2,0-1,0 0,0 1,0-1,0 1,0 0,0 0,-1 0,1 0,-1 1,1-1,-1 0,0 1,0 0,0 0,0 0,-1 0,1 0,-1 0,1 0,0 3,-5 14,-1-1,-1 1,0-1,-2 0,0-1,-1 1,-1-1,0-1,-1 0,-1 0,-1-1,-10 10,2 3,-1-1,-1-1,-2-1,-1-1,-1-1,0-1,-2-1,-1-2,-27 14,55-32,-1-1,1 1,-1-1,1 1,-1-1,0 0,0 0,0 0,1 0,-1-1,0 1,0 0,0-1,0 1,0-1,-1 0,1 1,0-1,0 0,0 0,0-1,0 1,0 0,0-1,0 1,0-1,0 0,0 0,0 1,0-1,0 0,1-1,-1 1,0 0,1 0,-1-1,1 1,-1-1,1 1,0-1,-1 0,1 0,0 1,0-1,0 0,1 0,-1 0,0 0,1 0,-1 0,1 0,0-2,3-15</inkml:trace>
  <inkml:trace contextRef="#ctx0" brushRef="#br0" timeOffset="9567.506">938 3426,'-43'96,"10"-41,29-45,0 1,1-1,0 1,1 0,1 0,-1 0,2 0,-1 0,2 0,-1 0,2 0,-1 0,1-1,1 1,1 3,-2-9,0 0,0-1,0 1,1-1,-1 0,1 0,0 0,1 0,-1 0,0-1,1 0,0 1,0-1,0 0,0-1,0 1,1-1,-1 0,1 0,-1 0,1-1,0 1,0-1,0 0,0-1,0 1,0-1,0 0,0 0,0-1,-1 1,1-1,0 0,3-2,1 2,0-2,-1 0,1 0,-1 0,1-1,-1 0,-1-1,1 0,0 0,-1 0,0-1,-1 0,1-1,-1 1,0-1,-1-1,1 1,-1-1,-1 0,0 0,0 0,0 0,-1-1,-1 1,1-1,-1 0,-1 0,1 0,-2 0,1 0,-1 0,-1 0,1 0,-2 0,1 0,-1 0,-1 0,1 0,-1 1,-1-1,0 1,0 0,0 0,-1 1,0-1,-1 1,-5-5,8 7,0 0,-1 0,0 0,0 1,0-1,0 1,-1 0,0 0,0 1,0 0,0 0,0 0,-1 0,1 1,-1 0,1 0,-1 0,0 1,0 0,0 0,0 0,0 1,0 0,0 0,0 0,0 1,0 0,0 0,0 1,0 0,1 0,-1 0,1 0,-4 3,-7 10</inkml:trace>
  <inkml:trace contextRef="#ctx0" brushRef="#br0" timeOffset="10094.048">1579 3253,'0'-4,"1"1,-2-1,1 1,0-1,-1 1,0-1,1 1,-1-1,-1 1,1-1,0 1,-1 0,0 0,0 0,0 0,0 0,0 0,-1 0,1 1,-1-1,1 1,-1 0,0 0,0 0,0 0,0 0,-1 0,1 1,0 0,-1 0,1 0,-1 0,1 0,-1 1,1-1,-1 1,0 0,1 0,-1 0,1 1,-1-1,1 1,-1 0,1 0,-1 0,1 0,0 1,-1 0,1-1,0 1,0 0,0 0,1 1,-1-1,0 1,-7 8,2 1,0-1,0 1,1 1,0-1,1 1,1 0,0 1,1-1,0 1,1 0,1 0,0 0,0 14,1-22,1 0,-1 0,1 0,1 0,-1 0,1 0,0-1,0 1,1 0,0 0,0-1,0 1,0-1,1 0,0 1,0-1,1 0,-1-1,1 1,0-1,1 0,-1 0,1 0,-1 0,1-1,0 1,0-1,1-1,-1 1,1-1,-1 0,1 0,0-1,-1 1,1-1,0 0,3-1,0 0,0-1,0 0,-1 0,1-1,-1 0,1 0,-1-1,0 0,0-1,0 0,0 0,0 0,-1-1,0 0,0-1,0 0,-1 0,0 0,0-1,1-2,99-161,-92 132,-1-1,-3 0,-1-1,-1 0,-3 0,-1-1,-2 1,-2-1,-1 0,-2 0,-2 1,-2 0,-2 0,-1 0,-2 1,-5-7,-58-99,73 142,-1-1,1 1,-1-1,0 1,0 0,0 0,0 0,0 0,-1 0,1 1,-1 0,0 0,0 0,0 0,0 0,0 1,0 0,0 0,-1 0,1 0,0 1,0-1,-1 1,1 0,0 0,-1 1,1-1,0 1,-1 0,1 0,0 1,0-1,0 1,-3 2,-2 5,0 0,1 1,0 0,0 0,1 1,1 0,0 0,0 1,1 0,1 0,0 0,0 0,1 1,1-1,0 1,1 0,0-1,1 1,1 0,0 0,0-1,1 1,1 0,3 7,3 20,2-2,2 1,1-1,2-1,1-1,3 0,0-1,2-1,22 24,-30-40,2-1,0 0,1-1,1-1,0 0,1-1,0-1,1-1,1-1,0-1,0-1,1 0,0-2,1 0,0-2,0-1,12 1,-31-4,0 0,0 0,0-1,-1 0,1 0,0 0,0 0,0-1,0 1,0-1,-1 0,1 0,0 0,-1-1,1 1,0-1,-1 0,0 0,0 0,1 0,-1-1,0 1,-1-1,1 0,0 0,-1 0,0 0,0 0,0-1,0 1,0-1,0 1,-1-1,0 1,0-1,0 0,0-3,0-14</inkml:trace>
  <inkml:trace contextRef="#ctx0" brushRef="#br0" timeOffset="10363.878">2196 2957,'4'4,"1"10,1 7,2 0,1 0,3 1,3 1,-1 1,2 0,2 0,-3-7,-2-12,-5-6</inkml:trace>
  <inkml:trace contextRef="#ctx0" brushRef="#br0" timeOffset="10615.306">2171 2637,'-4'-21,"-6"-11,-1 4,6 11,3 8</inkml:trace>
  <inkml:trace contextRef="#ctx0" brushRef="#br0" timeOffset="10797.62">2443 2908,'5'3,"0"-1,1 0,0 0,0-1,-1 0,1 0,0 0,0 0,0-1,0 0,0 0,0-1,0 0,0 0,-1 0,1-1,0 0,-1 0,1 0,-1-1,1 1,-1-1,0-1,0 1,-1-1,1 0,-1 0,0 0,0 0,0-1,0 0,2-5,5-5,0-1,-1 0,-1-1,-1 0,-1-1,0 1,-1-1,-1-1,3-16,-12-96,4 127,-1 0,1 0,-1 0,0 1,0-1,-1 0,1 1,-1-1,1 0,-1 1,0 0,-1-1,1 1,0 0,-1 0,0 1,1-1,-1 0,0 1,-1 0,1-1,0 1,-1 1,1-1,-1 0,1 1,-1 0,0 0,0 0,0 0,0 0,-4 4,0 0,0 1,1 0,0 0,-1 0,1 1,1 0,-1 0,1 1,0 0,0 0,1 1,-1-1,1 1,1 0,0 0,0 1,0 0,1-1,0 1,0 0,1 0,0 1,0-1,1 3,-5 12,1 2,1-1,1 0,1 1,1-1,1 1,1-1,2 1,0-1,2 0,0 0,2 0,0 0,2-1,8 15,-14-32,0 0,0-1,1 1,0-1,0 1,0-1,1 0,0-1,0 1,0-1,0 0,1 0,0-1,0 1,0-1,0-1,0 1,0-1,1 0,-1 0,1-1,-1 0,1 0,0-1,-1 1,1-1,0-1,0 1,-1-1,1-1,-1 1,1-1,-1 0,0-1,3 0,6-4,-1 0,-1 0,1-1,-1-1,0 0,-1-1,0 0,-1-1,0 0,-1-1,0 0,-1-1,0 0,6-13,19-63,-23 48</inkml:trace>
  <inkml:trace contextRef="#ctx0" brushRef="#br0" timeOffset="11129.976">3207 2193,'-70'33,"64"-31,1 0,0 0,0 1,0 0,0 0,1 0,-1 0,1 1,0 0,0 0,0 0,0 0,1 1,0-1,-1 1,2 0,-1 0,1 0,-1 0,1 1,1-1,-1 0,1 1,0 0,0-1,1 1,-1-1,1 1,1 0,-1-1,1 1,0 0,0-1,1 1,-1-1,1 0,0 0,1 1,-1-1,1 0,3 4,96 67,-94-74,-1 0,0 1,1 0,-1 1,0 0,-1 0,1 0,-1 1,0 0,0 0,0 0,-1 1,1 0,-2 0,1 0,-1 1,1 0,-2 0,1 0,-1 0,0 0,-1 1,1-1,-2 1,1-1,-1 1,0 0,0 0,-1 0,0 0,-1 0,0-1,-1 6,-2-2,0-1,0 0,-1 0,0 0,-1-1,0 0,0 0,-1 0,0-1,-1 0,0 0,0-1,-1 0,1 0,-2-1,1 0,-1-1,1 0,-1-1,-1 0,1 0,-1-1,-10 2,-1-3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0,'25'191,"6"95,-32-66,1-208</inkml:trace>
  <inkml:trace contextRef="#ctx0" brushRef="#br0" timeOffset="265.272">0 424,'34'-5,"20"-6,6-2,-2 2,-7 3,-6 2,-7 3,-5-4,-3 0,-2-3,-1-1,-5-3,-6 1</inkml:trace>
  <inkml:trace contextRef="#ctx0" brushRef="#br0" timeOffset="748.265">565 0,'19'54,"-2"0,-2 0,-3 2,-2-1,-3 2,-2-1,-3 1,-2 0,-1-46,1 1,-1 0,2 0,0 0,0-1,1 1,1-1,0 1,0-1,1 0,1 0,0 0,0-1,1 0,5 7,-6-15,0 0,0 0,1-1,-1 0,0 1,1-2,-1 1,1-1,0 0,-1 0,1 0,-1-1,1 0,-1 0,0 0,1-1,-1 0,0 0,0 0,0 0,0-1,0 0,-1 0,1 0,-1-1,7-1,11-8,58-23,-78 36,1-1,-1 1,0-1,0 1,0 0,0 0,1 0,-1 0,0 0,0 0,0 1,0-1,0 1,0-1,0 1,0 0,0 0,0 0,0 0,0 0,0 1,0-1,-1 0,1 1,-1-1,1 1,-1 0,0-1,1 1,-1 0,0 0,0 0,0 0,0 0,0 2,13 42,-7-26</inkml:trace>
  <inkml:trace contextRef="#ctx0" brushRef="#br0" timeOffset="1251.299">1326 649,'22'-9,"0"-1,-1-1,-1-1,0 0,-1-2,0 0,-1-1,0-1,-1-1,4-7,-19 22,1 0,-1 0,0 0,-1 0,1 0,0 0,-1-1,1 1,-1-1,0 1,0-1,0 0,0 1,0-1,0 0,-1 0,1 0,-1 1,0-1,0 0,0 0,0 0,-1 0,1 1,-1-1,1 0,-1 0,0 1,0-1,0 0,-1 1,1-1,-1 1,1 0,-1-1,0 1,0 0,0 0,0 0,0 0,0 0,0 1,-1-1,1 1,-1-1,1 1,-1 0,0 0,1 0,-1 1,0-1,0 0,0 1,1 0,-1 0,-1 0,-6 1,-1 2,1-1,-1 1,1 1,0 0,0 1,1-1,-1 2,1-1,0 2,1-1,0 1,0 0,0 1,1 0,0 0,0 0,1 1,0 0,0 0,1 1,1 0,-1-1,2 2,-1-1,1 3,2-7,0 0,0 0,1 0,0 0,0 0,0 0,1 0,0 0,0 0,1 0,-1 0,1 0,0-1,1 1,0-1,0 0,0 1,0-1,1-1,0 1,0 0,0-1,0 0,1 0,4 3,2 1,-1-1,1-1,0 0,1-1,-1 0,1-1,0 0,1 0,-1-2,0 1,1-2,-1 1,7-2,6 1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1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58 384,'-13'154,"-20"105,26-242,4-26,1-31,2 37,2-17,1 0,0 1,1-1,1 1,1 0,1 1,1-1,0 1,1 1,1-1,0 2,2-1,0 2,1-1,0 2,3-2,14-19,67-58,-95 92,-1 0,0 0,0 0,1 0,-1 0,1 0,-1 0,0 1,1-1,-1 1,1-1,0 1,-1 0,1-1,-1 1,1 0,0 0,-1 0,1 0,-1 0,1 1,0-1,-1 0,1 1,-1-1,1 1,-1 0,1-1,-1 1,0 0,1 0,-1 0,0 0,0 0,1 0,-1 0,0 0,0 1,0-1,0 0,-1 1,1-1,0 1,0-1,-1 1,15 75,-14-67,-1-8,0-1,-1 1,1-1,0 1,0-1,1 1,-1-1,0 1,0-1,1 1,-1-1,1 1,-1-1,1 1,0-1,-1 0,1 0,0 1,0-1,0 0,0 0,0 0,0 0,0 0,1 0,-1 0,0 0,0 0,1-1,-1 1,1 0,-1-1,2 1,7-5</inkml:trace>
  <inkml:trace contextRef="#ctx0" brushRef="#br0" timeOffset="283.772">58 103,'44'-10,"18"-3,4 1,-5 2,-8 3,-12 8,-9 3,-5 1,-3 0,-4 3,-2 1,-4-1</inkml:trace>
  <inkml:trace contextRef="#ctx0" brushRef="#br0" timeOffset="852.358">792 46,'7'-3,"9"-4,1 0,0 1,0 0,1 2,-1 0,1 1,0 0,14 1,-31 2,1 0,-1-1,0 1,0 0,1 0,-1 0,0 1,1-1,-1 0,0 0,0 1,0-1,1 1,-1-1,0 1,0-1,0 1,0 0,0-1,0 1,0 0,0 0,0 0,0 0,0 0,-1 0,1 0,0 0,-1 0,1 0,-1 1,1-1,-1 0,1 0,-1 0,0 1,0-1,1 0,-1 1,0-1,0 0,0 0,-1 1,1-1,0 0,0 0,-1 1,1-1,-34 56,21-42,-44 64,55-77,2 0,-1 0,0 0,0 0,1 0,-1 0,1 0,-1 0,1 0,0 0,0 0,0 0,0 1,0-1,0 0,1 0,-1 0,1 0,-1 0,1 0,0 0,0 0,0 0,0-1,0 1,0 0,1-1,-1 1,0 0,1-1,-1 0,1 1,0-1,-1 0,1 0,0 0,0 0,0 0,0 0,0 0,0 0,6 0,-1 1,1-1,-1 0,1 0,0-1,-1 0,1 0,-1-1,1 0,-1-1,1 1,-1-2,4 0,29-6,-17 6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535 453,'-1'-4,"-1"1,1-1,-1 1,0 0,-1 0,1 0,0 0,-1 0,0 1,1-1,-1 1,0-1,0 1,-1 0,1 0,0 1,-1-1,1 1,-1-1,1 1,-1 0,0 1,1-1,-1 1,0-1,0 1,0 0,-24 0,0 0,0 2,0 1,1 2,-1 0,1 2,0 1,1 1,-12 6,-23 21,59-34,1-1,0 0,0 0,0 0,0 1,1-1,-1 1,0-1,1 0,-1 1,0-1,1 1,0 0,-1-1,1 1,0-1,0 1,0 0,0-1,0 1,0-1,0 1,1-1,-1 1,1 0,-1-1,1 1,-1-1,1 0,0 1,0-1,0 1,-1-1,1 0,1 0,-1 0,0 1,0-1,0 0,1 0,-1-1,1 2,159 62,-160-63,0 0,1-1,-1 1,0 0,0 0,0 0,0 0,0 0,0 0,0 0,0 1,0-1,0 0,0 0,-1 1,1-1,-1 0,1 1,-1-1,1 1,-1-1,0 1,0-1,1 1,-1-1,0 0,0 1,-1-1,1 1,0-1,0 1,-1-1,1 1,-1-1,1 0,-1 1,0-1,1 0,-1 1,0-1,0 0,0 0,-1 1,-50 41,-130 84,179-125,1-1,-1 1,0 0,1 0,-1 0,1 0,0 0,-1 0,1 0,0 1,0 0,1-1,-1 1,1 0,-1-1,1 1,0 0,0 0,0 0,0 0,0 0,1 1,0-1,-1 0,1 0,0 0,1 0,-1 0,0 1,1-1,0 0,0 0,0 0,0 0,0 0,0-1,1 1,0 0,-1-1,1 1,0 0,2 1,10 3,1-1,-1 0,1-1,0-1,0 0,1-1,-1-1,1 0,-1-1,1-1,-1 0,1-2,12-1,-24 2,0 0,0 0,-1 0,1 0,0-1,-1 1,1-1,-1 0,0 0,1-1,-1 1,0 0,0-1,-1 0,1 0,0 0,-1 0,0 0,0 0,0-1,0 1,1-4,7-14</inkml:trace>
  <inkml:trace contextRef="#ctx0" brushRef="#br0" timeOffset="403.005">395 0,'-17'25,"2"1,1 0,2 1,0 0,2 1,-4 16,-35 204,32-119,-6 0,-5-2,-6-1,-32 72,-1 27,54-168,9-33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31 138,'-1'313,"-28"-90,29-209,0-10,1-41,-1 17,18-201,-11 187,0 1,3 1,0 0,2 0,2 1,0 0,2 1,2 1,0 1,15-16,-29 39,0 0,1 0,0 1,-1-1,2 1,-1 1,0-1,1 1,-1 0,1 0,0 0,0 1,0 0,1 0,-1 1,0-1,1 2,-1-1,1 0,-1 1,1 1,-1-1,1 1,-1 0,0 0,1 1,-1 0,0 0,0 0,0 1,0 0,-1 0,1 0,-1 1,0 0,0 0,0 0,0 1,-1-1,1 1,1 3,27 72,-29-59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3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21,'369'0,"-231"-20,-122 23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31,'24'-5,"23"-2,7 1,0 1,-5 1,-5 2,-6 1,-4 0,-4 1,-6 1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0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0,-1-5,-7-1,-6 0,-7 1,-5 2,-8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4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3 282,'27'325,"-42"-230,15-95,-1 0,1 0,-1 0,1 0,-1 0,1 0,-1 0,1 0,0 0,-1 0,1 0,-1 0,1 0,-1 0,1 0,-1 0,1-1,-1 1,1 0,0 0,-1-1,1 1,-1 0,1 0,0-1,-1 1,1 0,0-1,-1 1,1-1,0 1,0 0,-1-1,1 1,0-1,0 1,0-1,0 1,-1-1,1 1,0 0,0-1,0 1,0-1,0 1,0-1,0 1,0-1,1 1,-1-1,0 1,0-1,0 1,0-1,1 1,-1 0,0-1,0 1,1-1,-1 1,0 0,1-1,-1-36,1-1,3 1,1-1,1 1,3 1,0 0,3 0,3-6,7-28,-16 50,2-1,0 1,0 1,2-1,1 2,0-1,1 1,1 1,1 0,0 1,1 1,6-5,-18 17,-1 0,1 0,0 0,0 1,0-1,1 1,-1 0,0 0,1 0,-1 0,1 0,0 1,0 0,0 0,-1 0,1 0,0 0,0 1,0 0,0 0,0 0,0 0,0 0,0 1,0 0,0 0,0 0,0 0,-1 1,1-1,0 1,-1 0,1 0,-1 0,0 1,0-1,0 1,0 0,0 0,0 0,-1 0,0 0,1 0,-1 1,0 1,1 6,-1 1,0 0,-1 0,0 0,-1 0,0 0,-1 0,0-1,-1 1,-1 0,0 0,-2 5,-5 25,6-17</inkml:trace>
  <inkml:trace contextRef="#ctx0" brushRef="#br0" timeOffset="751.751">596 395,'-8'2,"1"0,-1 1,1 0,0 0,0 1,0 0,1 0,-1 1,1 0,0 0,0 0,1 1,-1 0,1 0,1 0,-1 0,1 2,-5 1,1 1,1 0,0 0,0 1,1 0,0 0,1 1,0-1,1 1,0 0,1 0,1 1,-1-1,2 1,0-1,1 1,0-1,0 1,2-1,-1 1,2-1,3 12,-4-20,1 0,0-1,0 1,0-1,1 1,-1-1,1 0,0 0,0-1,0 1,0-1,0 0,0 0,1 0,-1 0,1-1,-1 0,1 0,-1 0,1-1,0 1,0-1,-1 0,1 0,0-1,-1 0,1 1,0-1,-1-1,1 1,-1-1,0 0,1 0,-1 0,0 0,0-1,0 0,-1 0,1 0,-1 0,1 0,-1-1,0 0,0 1,-1-1,1 0,-1 0,0-1,0 1,2-5,11-82,-14 88,-1 0,0 0,0-1,0 1,0 0,-1 0,1 0,-1 0,0 0,0 0,0 0,0 0,-1 0,1 0,-1 0,1 1,-1-1,0 1,0-1,0 1,-1 0,1 0,-1 0,1 0,-1 0,-2-1,-18 3,30 11,3-7,1-2,-1 0,1 0,0-1,0 0,0-1,-1 0,1-1,0 0,0-1,-1 0,8-2,2-3</inkml:trace>
  <inkml:trace contextRef="#ctx0" brushRef="#br0" timeOffset="1088.351">1019 395,'-33'69,"-2"-1,-4-1,-3-2,-2-2,-7 3,-55 64,96-115</inkml:trace>
  <inkml:trace contextRef="#ctx0" brushRef="#br0" timeOffset="1668.86">1076 676,'-97'327,"69"-271,12-92,18 24,1 1,-1 0,2 0,0 0,0 0,1 1,0-1,1 1,0 1,0-1,1 1,1 0,-1 0,1 1,13-18,136-135,-154 156,1 1,0 0,0 0,1 0,-1 1,1-1,0 1,0 0,0 0,0 1,0 0,1-1,-1 2,1-1,-1 1,1 0,0 0,-1 0,1 1,0 0,0 0,-1 0,1 1,0 0,-1 0,1 0,0 1,-1 0,1 1,-1 0,0 1,0 0,-1 0,1 0,-1 0,0 1,0 0,0-1,-1 1,0 1,0-1,0 0,0 1,-1 0,0-1,0 1,0 0,-1 0,0 0,0 0,-1 0,0 0,0 1,0-1,-1 3,-3-5,0 0,0-1,0 1,0-1,-1 0,1 0,-1 0,0-1,0 0,0 0,0 0,0 0,0-1,-1 0,1 0,0 0,-1-1,1 0,-1 0,1 0,-1 0,1-1,0 0,-1 0,1-1,0 0,0 1,0-2,-4-1,-39-24,27 11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2 861,'0'1,"0"0,-1 0,1 0,0 0,0-1,-1 1,1 0,0 0,0 0,0 0,0 0,0 0,0 0,0-1,1 1,-1 0,0 0,0 0,1 0,-1 0,0-1,1 1,-1 0,1 0,-1-1,1 1,0 0,-1-1,1 1,0 0,-1-1,1 1,0-1,-1 1,1-1,0 1,0-1,0 1,7 5,-1-1,1 1,0-1,0 0,0-1,1 0,0 0,0-1,0 0,0 0,0-1,0 0,1-1,-1 0,1-1,-1 0,1 0,-1-1,1 0,-1-1,0 0,0 0,1-1,-1 0,-1-1,8-3,19-11,-1-1,0-2,-2-1,-1-1,27-27,20-25,-3-3,-3-3,-5-3,53-86,-89 123,-3-1,-2-2,-2 0,10-34,-34 84,0 0,0 1,0-1,1 0,-1 0,0 0,0 1,0-1,0 0,0 0,1 0,-1 0,0 0,0 1,0-1,1 0,-1 0,0 0,0 0,1 0,-1 0,0 0,0 0,1 0,-1 0,0 0,0 0,0 0,1 0,-1 0,0 0,0 0,1 0,-1 0,0 0,0-1,0 1,1 0,-1 0,0 0,0 0,0 0,1-1,2 43,-2-17,22 289,-10-197,-7-95,-2 0,-1 0,-1 1,-1-1,0 1,-2-1,-1 1,0-1,-2 1,-1-1,0 0,-2-1,-7 17,10-31,-1 0,0-1,0 0,-1 0,0 0,0-1,0 0,-1 0,1-1,-1 1,0-1,0-1,-1 0,1 0,-1 0,0-1,0 0,1 0,-5 0,-160 7,143-10,6 2,-1 0,0-2,0-1,1-1,-1-1,1-1,0-1,0-1,1-1,-19-10,23 6</inkml:trace>
  <inkml:trace contextRef="#ctx0" brushRef="#br0" timeOffset="412.424">1639 551,'-25'14,"1"2,1 0,1 2,0 0,1 1,1 1,1 2,1-1,-10 17,25-35,0 0,0 1,1-1,-1 1,1 0,0 0,0 0,0 0,1 0,-1 0,1 0,0 1,0-1,1 0,-1 1,1-1,0 1,0-1,1 0,-1 1,1-1,0 0,0 1,0-1,1 0,-1 0,1 0,0 0,0 0,0 0,1-1,0 1,-1-1,1 1,0-1,1 0,-1 0,4 2,1-2,0 0,1 0,0 0,0-1,0-1,-1 1,1-1,1-1,-1 0,0 0,0-1,0 0,0 0,-1-1,1-1,0 1,-1-1,1-1,-1 1,0-1,0-1,0 0,-1 0,0 0,0-1,0 0,0 0,-1-1,0 0,-1 0,1 0,-1-1,-1 0,0 0,0 0,0 0,1-7,-1 5,-1 0,-1 0,1 0,-2 0,1 0,-1 0,-1 0,0-1,-1 1,1 0,-2 0,0 0,0 0,-1 0,0 0,0 0,-1 1,-1 0,1 0,-2 0,1 0,-1 1,-3-4,-31-8,20 16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0:5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0,'-20'29,"-19"19,-5 6,2-6,7-6,5-11,7-5,4-8,4-1,5-4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310 645,'-6'-4,"0"1,1 0,-2 1,1-1,0 1,0 1,-1-1,1 1,-1 0,1 0,-1 1,1 0,-1 0,1 0,-1 1,1 0,-1 1,1-1,-1 1,1 0,0 1,0-1,0 1,0 1,1-1,-1 1,1 0,0 0,0 0,-4 5,-6 10,1 0,0 1,1 1,2 0,0 1,1 0,1 1,-2 11,8-24,1 0,0 0,0 1,1-1,1 0,0 1,0-1,1 0,1 1,1 4,-3-11,1 0,1 0,-1 0,0 0,1-1,0 1,0 0,0-1,0 0,1 1,-1-1,1 0,0 0,0 0,0-1,0 1,0-1,1 1,-1-1,1 0,-1-1,1 1,0-1,0 1,0-1,0 0,0 0,0-1,8-1,-1 0,1-2,-1 1,0-1,0-1,0 0,-1 0,1-1,-1-1,0 1,0-2,6-5,-12 10,33-27,-2-2,-1-1,-2-1,-1-2,-2-1,-1-2,-2 0,-2-2,-2-1,0-1,-11 21,3 1,-1 0,0-2,-2 1,-1-1,0-1,-2 0,-1 0,0-1,-2 0,-1 0,-1 0,-1 0,0-1,-2 1,-2 0,0-1,-1 1,-1 0,-4-11,4 26,-1 1,0 0,0 0,0 0,-1 1,0-1,-1 1,0 1,0-1,0 1,-1 1,0-1,0 1,-2-1,7 5,0-1,0 1,-1-1,1 1,0 0,-1 0,1 0,-1 1,1-1,-1 1,1 0,-1 0,1 0,-1 0,1 0,-1 1,1 0,0 0,-1 0,1 0,0 0,-1 1,1-1,0 1,0 0,0 0,1 0,-1 0,0 1,1-1,-1 1,1-1,0 1,0 0,0 0,0 0,1 0,-1 0,1 1,-5 11,1 1,1 0,0 0,2 1,0-1,0 1,2-1,0 1,1 0,2 12,3 2,1-1,2 0,1 0,1-1,1 0,2-1,1-1,1 0,2-1,19 23,9 19,38 68,-84-134,1 0,0 0,-1 0,1 0,0-1,0 1,1 0,-1 0,0-1,0 1,1-1,-1 1,1-1,-1 1,1-1,0 0,0 0,-1 0,1 0,0 0,0 0,0 0,0-1,0 1,0-1,0 1,0-1,0 0,0 0,0 0,1 0,-1 0,0 0,0-1,11-5</inkml:trace>
  <inkml:trace contextRef="#ctx0" brushRef="#br0" timeOffset="281.802">1128 504,'-16'31,"0"1,3 0,0 1,2 0,2 1,1 0,-1 18,8-48,0 0,0 1,1-1,0 0,0 0,0 1,0-1,0 0,1 1,0-1,0 0,0 0,1 0,-1 0,1 0,0 0,0 0,0-1,1 1,-1-1,1 1,0-1,0 0,0 0,0 0,0 0,1-1,0 0,-1 1,1-1,0 0,0-1,4 2,4-2,-1 0,1-1,0-1,0 0,0-1,0 0,-1 0,1-1,-1-1,0 0,0-1,0 0,-1 0,1-1,-1-1,-1 1,1-2,-1 1,-1-1,1-1,-1 0,-1 0,1 0,-2-1,2-3,-2 7,-1-1,-1 0,1-1,-1 1,-1-1,1 0,-1 0,-1 0,1 0,-1 0,-1 0,0-1,0 1,0-1,-1 1,0-1,-1 1,0-1,0 1,-1 0,0-1,-1 1,0 0,0 0,0 1,-1-1,0 1,-1-1,1 1,-2 1,1-1,-1 0,-6 0,1 1,-1 0,1 1,-1 1,-1 0,1 0,-1 1,1 1,-1 0,0 1,0 0,0 1,0 0,0 1,-9 2,4-2,-7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69 518,'-5'4,"-1"1,1 0,-1 0,1 0,1 1,-1 0,1-1,0 2,0-1,1 0,0 1,0-1,1 1,-1 0,1 0,1 0,0 0,0 1,0-1,1 0,-1 0,2 8,0-14,0 1,-1 0,1 0,0-1,0 1,0-1,0 1,0-1,1 1,-1-1,0 0,1 1,-1-1,1 0,-1 0,1 0,-1 0,1 0,0-1,-1 1,1 0,0-1,0 1,0-1,0 0,-1 1,1-1,0 0,0 0,0 0,0-1,0 1,-1 0,1-1,0 1,0-1,0 1,-1-1,1 0,0 0,0 0,64-48,-61 43,-1 0,0 1,0-1,0-1,-1 1,0-1,0 1,0-1,-1 0,0 0,-1 0,1 0,-1 0,-1-1,1 1,-1 0,0 0,-1 0,0-1,0 1,-1 0,1 0,-2 0,1 0,-1 1,0-1,0 1,-1-1,1 1,-2 0,-1-2,-49-17,93 2,-20 9,0-1,-2-1,1 0,-2-1,0-1,-1-1,-1 0,-1 0,0-1,-2-1,7-18,-10 25,43-109,-49 122,1 0,-1 0,0 0,1 1,-1-1,0 0,1 1,-1-1,1 0,-1 1,1 0,-1-1,1 1,-1 0,1 0,-1 0,1 0,0 0,-1 0,1 0,-1 0,1 1,-1-1,1 1,-1-1,1 1,-1-1,0 1,1 0,-1 0,0 0,1 0,-1 0,0 0,0 0,0 0,43 44,-42-43,23 37,-1 0,-2 2,-2 1,-2 1,-1 0,-3 1,-1 1,-3 0,4 33,-14-76,11 49,-3 1,-1 0,-4 0,-1 0,-3 0,-2 0,-3 7,3-32,-2-1,-1 0,-1-1,-1 1,-1-1,-2-1,0 0,-1 0,-2-1,0-1,-2 0,0-1,-1-1,-18 16,28-30,0 0,0-1,-1 0,0 0,0-1,0 1,-1-2,1 1,-1-1,0-1,0 0,-1 0,7-1,-1-1,1 1,0-1,0 0,0 0,-1-1,1 1,0 0,0-1,0 0,0 0,0 0,0 0,0 0,0-1,0 1,1-1,-1 0,0 0,1 0,-1 0,1 0,0-1,0 1,0-1,0 1,0-1,1 0,-1 0,1 1,0-1,-1 0,2-1,-1 1,0-1,-1-14,2 1,0 0,1 0,1-1,0 1,1 0,1 1,1-1,0 1,1-1,1 2,1-1,0 1,0 0,2 1,0 0,1 0,7-7,151-171,-142 163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4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205 566,'-5'10,"-6"12,-1 8,-4 3,1 1,3 4,4 1,-2-2,1-2,-3-3,1-1,-3-2,1 0,-2-6,2-2,-2-4,1-5</inkml:trace>
  <inkml:trace contextRef="#ctx0" brushRef="#br0" timeOffset="443.268">233 510,'-5'9,"0"0,1 0,0 1,1 0,0 0,0 0,1 0,1 0,-1 0,2 0,-1 1,2-1,-1 0,1 1,1-1,0 0,0 0,1 0,0 0,1-1,0 1,1-1,0 0,4 6,148 109,-155-121,1 0,0 0,-1 0,1 0,0-1,1 0,-1 1,0-1,1 0,-1-1,1 1,-1 0,1-1,0 0,0 0,0 0,0-1,-1 1,1-1,0 0,0 0,0 0,0-1,0 1,0-1,0 0,0 0,-1 0,1 0,0-1,-1 0,1 0,-1 0,0 0,3-2,2-8,-1 0,0-1,-1 0,0 0,-1 0,-1-1,0 1,0-1,-2 0,0 0,0-6,7-27,53-221,-48 207,-8 61,-1 6</inkml:trace>
  <inkml:trace contextRef="#ctx0" brushRef="#br0" timeOffset="830.149">967 566,'-11'40,"2"-1,1 1,3 1,1-1,2 41,1-78,1 0,-1 0,1 0,0 0,0 1,0-1,1 0,-1 0,1 0,-1 0,1 0,0 0,1 0,-1 0,0 0,1 0,-1 0,1-1,0 1,0-1,0 1,0-1,1 0,-1 0,0 0,1 0,0 0,-1-1,1 1,0-1,0 1,0-1,0 0,0 0,0 0,0-1,0 1,0-1,1 0,-1 0,0 0,0 0,0 0,0-1,1 1,-1-1,5-4,1 1,-1-1,0-1,-1 1,1-1,-1-1,0 1,-1-1,0-1,0 1,0-1,-1 0,0 0,-1-1,0 1,0-1,0 0,-1 0,-1 0,0 0,0-1,-1 1,0-1,0 1,-1-1,0 1,-2-9,1 11,0 0,-1 0,0 0,0 0,-1 0,0 0,0 0,0 1,-1-1,0 1,0 0,-1 0,0 1,0-1,0 1,-1 0,-15-13</inkml:trace>
  <inkml:trace contextRef="#ctx0" brushRef="#br0" timeOffset="1244.769">1560 1,'0'849,"-11"-787,5-56</inkml:trace>
  <inkml:trace contextRef="#ctx0" brushRef="#br0" timeOffset="1481.211">1306 424,'48'10,"35"-2,12-2,-4-2,-13-2,-10-6,-12-2,-11-1,-8 2,-6 1,-7 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207 587,'-17'7,"0"1,0 0,1 1,1 1,0 0,0 1,1 0,0 2,1-1,0 2,1 0,-5 9,15-21,1 0,-1 1,1-1,0 0,0 1,0-1,0 1,1 0,-1-1,1 1,-1 0,1-1,0 1,0 0,0-1,1 1,-1 0,1-1,-1 1,1 0,0-1,0 1,0-1,0 1,0-1,1 0,-1 1,1-1,-1 0,1 0,0 0,0 0,0 0,0-1,0 1,0-1,1 1,-1-1,0 0,1 0,-1 0,1 0,0 0,-1 0,1-1,-1 1,1-1,6 0,-1 0,1 0,-1-1,0 0,1 0,-1-1,0 0,0-1,0 1,0-2,0 1,-1-1,0 0,1-1,-1 0,-1 0,1 0,-1-1,0 0,0 0,-1 0,0-1,0 0,0 0,-1 0,0-1,0 1,-1-1,0 0,-1 0,1 0,-2-1,1 1,-1 0,0-1,-1 1,0 0,0-1,-1 1,0-1,0 1,-1 0,0 0,-1-1,1 2,-2-1,1 0,-5-6,7 12,0 0,0 0,0 0,-1 0,1 1,-1-1,1 0,-1 1,0-1,0 1,0-1,1 1,-1 0,0 0,-1 0,1 0,0 0,0 1,0-1,0 0,-1 1,1 0,0-1,-1 1,1 0,0 0,0 1,-1-1,1 0,0 1,0-1,-1 1,-1 0,4 1,0-1,0 0,-1 1,1-1,0 0,0 0,0 1,1-1,-1 0,0 1,0-1,1 0,-1 0,0 0,1 1,-1-1,1 0,0 0,-1 0,1 0,0 0,0 0,0 0,0 0,0 0,0 0,0 0,0-1,0 1,0 0,0-1,0 1,0-1,1 1,-1-1,0 0,0 1,1-1,-1 0,0 0,0 0,1 0,-1 0,0 0,1 0,9 2,0-1,-1 0,1 0,0-1,-1-1,1 1,-1-2,1 1,-1-2,1 1,-1-1,0-1,0 0,0 0,-1-1,1 0,-1-1,-1 0,1-1,-1 1,0-1,0-1,4-5,12-15,-1-1,-1-1,-2-1,-1-1,-1 0,2-9,-6 13,-2 0,-1 0,-1-1,-2 0,0-1,2-26,-5 36,2 27,4 34,95 564,-96-530,4 24,-5 0,-4 90,-6-159,-1 0,-1 0,-2-1,-1 0,-2 0,0 0,-2-1,-1 0,-1-1,-2-1,-14 23,15-32,1-1,-2-1,0 0,-1-1,0 0,-1-1,-1-1,0-1,-1 0,0-1,-12 4,25-11,0-1,1-1,-1 1,0 0,0-1,0 0,0-1,0 1,0-1,0 0,0 0,0 0,0-1,0 1,0-1,0-1,0 1,0-1,1 0,-1 0,0 0,1 0,0-1,-1 0,1 0,0 0,1 0,-1-1,1 1,-1-1,1 0,0 0,0 0,1-1,-1 1,1-1,0 1,0-1,1 0,-1 0,1 0,0 0,0 0,0-3,3-15,1 0,0 0,2 0,1 1,0 0,2 0,0 0,2 1,0 0,1 1,2 0,-1 1,2 0,1 1,7-6,28-35,2 2,3 3,2 2,3 3,45-29,-50 41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1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1 510,'49'4,"0"-1,1-3,-1-1,1-3,28-7,-64 8,0 0,0-1,0-1,0 0,-1-1,1-1,-2 0,1-1,-1 0,0 0,3-4,-11 8,0 0,1 0,-1 0,0 0,-1-1,1 0,-1 1,0-1,0-1,0 1,-1 0,0-1,0 1,0-1,-1 1,0-1,0 0,0 0,-1 0,0 1,0-1,0 0,-1 0,0 0,0 0,0 1,-1-1,0 1,0-2,-4-1,0 1,-1-1,1 1,-2 0,1 0,-1 1,0 0,0 1,-1-1,1 2,-1-1,0 1,-1 0,1 1,-1 0,1 1,-1 0,0 0,0 1,0 0,0 1,0 0,0 1,1 0,-1 1,0-1,0 2,1-1,-5 3,4-2,0 0,1 0,-1 1,1 1,0-1,0 2,0-1,1 1,0 0,0 1,0 0,1 0,0 1,0-1,1 2,0-1,1 1,0 0,0 0,0 0,2 0,-1 1,1 0,0 0,1 0,0 0,1 0,0 5,2-3,1 0,0 0,1-1,0 1,1-1,0 0,1 0,0 0,1-1,0 0,0 0,1 0,1-1,0 0,0 0,0-1,1 0,1 0,-1-1,1-1,0 1,1-1,-1-1,1 0,0-1,1 0,0 0,-3 0,0 0,0 0,1-1,0 0,-1-1,1 0,0-1,0 0,0 0,0-1,0 0,0-1,0 0,0-1,0 0,6-2,136-75,-129 62</inkml:trace>
  <inkml:trace contextRef="#ctx0" brushRef="#br0" timeOffset="238.022">1299 256,'-38'43,"-33"29,-8 6,4-4,15-11,13-11,14-9,9-13,7-11</inkml:trace>
  <inkml:trace contextRef="#ctx0" brushRef="#br0" timeOffset="385.484">819 256,'43'33,"29"26,7 8,-6-8,-9-9,-12-8,-5-12,-5-5,-6-3,-3-5,-3-6,-2-4,-6-3</inkml:trace>
  <inkml:trace contextRef="#ctx0" brushRef="#br0" timeOffset="840.035">1694 424,'-18'183,"9"-1,7 1,3-179,-1 0,0 0,0 0,0 0,0 0,0 0,-1 0,0 0,0 0,0 0,0-1,0 1,-1 0,0-1,1 1,-2-1,1 0,0 1,-3 1,4-5,-1-1,0 0,0 0,0 0,1 0,-1 0,0 0,1 0,-1-1,1 1,-1-1,1 1,0-1,0 1,0-1,0 0,0 1,0-1,0 0,0 0,1 0,-1 0,0 0,1 0,0 0,0 0,-1 0,1 0,0 0,1 0,-1 0,0-1,2-25,0 0,2 0,1 0,1 0,1 1,4-8,-2 6,7-24,1 1,3 0,3 2,20-33,-37 72,-2 0,1-1,1 0,0 1,1 0,0 1,0-1,1 2,1-1,0 1,0 0,0 1,1 0,1 0,-1 1,1 0,0 1,1 1,-1 0,1 0,7-1,-17 6,1 0,0 0,-1 0,1 1,-1-1,1 1,-1-1,0 1,1 0,-1 0,1 0,-1 0,0 0,0 1,0-1,0 1,0 0,0-1,0 1,0 0,-1 0,1 0,-1 0,1 0,-1 1,0-1,0 0,0 0,0 1,0-1,-1 1,1-1,-1 1,1-1,-1 1,0-1,0 3,-7 100,1-84,-2-1,-1 0,0 0,-1 0,-1-1,-1-1,-1 0,0-1,-2 0,0-1,0 0,-2-2,-17 13,18-15</inkml:trace>
  <inkml:trace contextRef="#ctx0" brushRef="#br0" timeOffset="1402.77">1976 707,'42'-18,"0"-2,-2-2,-1-1,-1-2,-1-2,-1-1,-1-2,-2-1,-1-2,-1-1,10-17,8-77,-48 125,0 0,0 1,-1-1,1 0,0 1,-1-1,0 0,1 0,-1 1,0-1,-1 0,1 0,0 1,-1-1,0 0,1 1,-1-1,0 0,0 1,-1-1,1 1,0 0,-1-1,0 1,1 0,-1 0,0 0,0 0,0 0,0 0,-1 1,1-1,0 1,-1-1,1 1,-1 0,1 0,-1 0,0 0,1 1,-1-1,0 1,1-1,-1 1,0 0,0 0,0 0,0 1,-4 0,0 0,1 0,-1 0,1 1,-1 0,1 1,0 0,0-1,0 2,0-1,0 1,1 0,-1 0,1 1,0-1,1 1,-1 0,1 0,0 1,0 0,1-1,-1 1,1 0,0 1,1-1,0 0,-1 5,3-4,1 1,1-1,-1 0,1 0,0 0,1 0,0 0,0-1,0 1,1-1,0 0,0 0,0 0,1 0,0-1,0 0,1 0,-1 0,1-1,0 0,0 0,2 1,2 0,0-1,0 0,0-1,0 1,0-2,1 0,-1 0,1-1,0 0,-1-1,1 0,0 0,7-2,44 1,-60 1,0 0,0 0,1 0,-1 1,0-1,0 0,0 1,0 0,0-1,0 1,0 0,0 0,0 0,0 1,0-1,-1 0,1 1,0-1,-1 1,1-1,-1 1,0 0,1 0,-1-1,0 1,0 0,0 0,0 0,-1 0,1 0,0 1,-1-1,0 0,1 0,-1 0,0 0,0 1,0-1,0 0,-1 0,1 0,-1 1,1-1,-1 0,0 0,1 0,-1 0,0 0,0 0,-1-1,1 1,0 0,-2 1,-19 46,22-48,0 0,0 0,-1 0,1 0,0 0,0 0,0 0,0 0,0 0,1 0,-1 0,0 0,0 0,1 0,-1 0,1 0,-1 0,1 0,-1 0,1-1,-1 1,1 0,0 0,-1 0,1-1,0 1,0 0,0-1,-1 1,1-1,0 1,0-1,0 0,0 1,0-1,0 0,0 1,0-1,0 0,0 0,0 0,0 0,0 0,0 0,0 0,0 0,0-1,0 1,0 0,0 0,0-1,17-2,-1-2</inkml:trace>
  <inkml:trace contextRef="#ctx0" brushRef="#br0" timeOffset="1819.101">2794 537,'1'2,"0"-1,0 0,0 1,0-1,1 0,-1 0,0 0,0 0,1 0,-1 0,1 0,-1-1,0 1,1 0,-1-1,1 1,0-1,-1 1,1-1,-1 0,1 0,0 0,-1 0,1 0,0 0,-1 0,1-1,-1 1,1 0,-1-1,1 1,-1-1,1 0,-1 1,1-1,-1 0,1 0,-1 0,0 0,0 0,1-1,18-11,-1-1,0-2,-1 1,-1-2,0-1,-1 0,-1-1,1-3,16-47,-31 68,0-1,0 1,-1-1,1 1,-1-1,1 0,-1 1,0-1,0 0,0 1,0-1,0 0,0 1,0-1,0 0,-1 1,1-1,0 1,-1-1,0 0,1 1,-1-1,0 1,0 0,0-1,0 1,0 0,0-1,0 1,0 0,0 0,-1 0,1 0,0 0,-1 0,1 0,-1 0,1 1,-1-1,1 1,-1-1,0 1,-8 1,1 0,-1 1,1 0,-1 0,1 1,0 1,0-1,0 1,1 1,-1 0,1 0,0 1,1-1,-5 5,2-2,1 0,-1 0,2 1,-1 0,1 1,0 0,1 0,0 1,1 0,0 0,1 0,0 1,1 0,0 0,1 0,-2 10,5-17,1 0,-1 0,1 0,0 0,0 0,1 0,0 0,-1 0,1 0,1 0,-1-1,1 1,0-1,0 0,0 0,1 0,-1 0,1-1,0 1,0-1,0 0,0 0,1 0,-1-1,1 0,0 0,0 0,-1 0,1-1,0 1,1-1,-1 0,0-1,0 0,0 1,0-2,1 1,1-1,8 2,-1-1,0-1,1 0,-1-1,0 0,0-1,0-1,-1 0,1-1,-1 0,12-7,-1-2,-2 0</inkml:trace>
  <inkml:trace contextRef="#ctx0" brushRef="#br0" timeOffset="2208.302">3613 199,'-18'10,"-8"4,1 0,1 1,0 1,1 2,1 0,0 1,-6 10,26-28,1 1,-1-1,1 1,-1 0,1 0,0-1,0 1,0 0,0 0,0 1,0-1,0 0,1 0,-1 0,1 0,-1 1,1-1,0 0,0 0,0 1,0-1,0 0,1 0,-1 0,1 1,-1-1,1 0,0 0,0 0,0 0,0 0,0 0,1 0,-1 0,0-1,1 1,-1 0,1-1,0 1,0-1,-1 0,1 1,0-1,0 0,0 0,0 0,0-1,1 1,-1 0,1-1,-1 1,1-1,0 1,0 0,-1 0,1 0,0 1,-1-1,1 0,-1 1,0 0,1-1,-1 1,0 0,0 0,0 0,0 1,-1-1,1 0,-1 1,1-1,-1 1,0-1,0 1,0 0,0 0,0-1,-1 1,1 0,-1 0,0 0,0-1,0 1,0 0,0 0,-1 0,1 0,-1 0,1-1,-1 1,0 0,-1-1,1 1,0-1,-2 2,-70 38,48-35</inkml:trace>
  <inkml:trace contextRef="#ctx0" brushRef="#br0" timeOffset="2659.595">4036 199,'-50'17,"33"-12,0 0,1 1,-1 1,1 0,1 1,-1 1,1 1,1 0,-12 10,24-17,1-1,-1 0,1 0,0 1,0-1,0 1,1-1,-1 1,0-1,1 1,0-1,-1 1,1 0,0-1,0 1,1-1,-1 1,1-1,-1 1,1-1,0 1,0-1,0 1,0-1,0 1,7 30,-10-21,-1 0,-1-1,0 1,0-1,-1 1,0-1,-1-1,0 1,-1-1,0 0,-1-1,0 1,0-2,-1 1,0-1,-1 0,-5 3,7-4,-54 40,43-39</inkml:trace>
  <inkml:trace contextRef="#ctx0" brushRef="#br0" timeOffset="2924.236">4206 311,'-20'34,"-10"21,0 5,4-7</inkml:trace>
  <inkml:trace contextRef="#ctx0" brushRef="#br0" timeOffset="3173.125">4206 1,'0'0</inkml:trace>
  <inkml:trace contextRef="#ctx0" brushRef="#br0" timeOffset="3424.393">4460 340,'-7'10,"0"1,1-1,1 1,0 0,0 1,1-1,1 1,0 0,0 0,1 0,1 0,0 0,0 1,2-1,-1 0,2 0,-1 0,2 1,-2-10,1 0,-1 0,1-1,0 1,0-1,0 1,1-1,-1 0,0 1,1-1,0 0,-1-1,1 1,0 0,0-1,0 0,0 1,0-1,0 0,0-1,0 1,1 0,-1-1,0 0,0 0,1 0,-1 0,0 0,0-1,1 0,1 0,95-40,-91 37,1-1,-2 0,1-1,-1 1,1-2,-2 1,1-1,-1 0,0-1,0 0,-1 0,0 0,-1-1,0 0,0 0,-1 0,0-1,0 1,-1-1,0 0,-1 0,0 0,-1 0,0 0,-1 0,0-1,0 1,-2-5,1 12,0-1,0 1,0-1,-1 1,0 0,0 0,0 0,0 0,0 0,0 0,-1 0,1 1,-1-1,0 1,0 0,0 0,0 0,0 0,0 0,-1 1,1-1,0 1,-1 0,1 0,-1 1,0-1,1 0,-1 1,-2 0,-17-2</inkml:trace>
  <inkml:trace contextRef="#ctx0" brushRef="#br0" timeOffset="3807.553">4826 453,'89'-86,"3"4,19-8,-47 56,-63 35,0 0,0 1,0-1,0 0,0 0,0 1,0-1,-1 1,1-1,0 1,-1-1,1 1,-1-1,0 1,0 0,1-1,-1 1,0-1,0 1,-1 0,1-1,0 1,0-1,-1 1,1-1,-1 1,1-1,-1 1,0-1,1 1,-1-1,0 0,0 1,-1-1,0 8,0-4,0 0,0 0,0 0,1 0,-1 1,1-1,1 0,-1 1,1-1,0 1,0-1,0 1,1-1,0 1,0-1,1 0,-1 0,1 1,0-1,0 0,1-1,0 1,0 0,0-1,0 1,1-1,-1 0,1 0,0 0,0-1,1 0,-1 1,1-1,-1-1,1 1,5 1,-3-2,1-1,-1 0,1-1,0 1,-1-2,1 1,0-1,-1 0,1 0,-1-1,1 0,-1-1,0 0,0 0,0 0,0-1,0 0,-1 0,0 0,0-1,0 0,1-2,9-8,-1 0,-1-2,-1 1,-1-1,0-1,-1-1,4-8,-2 3,-1 5</inkml:trace>
  <inkml:trace contextRef="#ctx0" brushRef="#br0" timeOffset="4171.636">5955 57,'-45'12,"28"-9,1 1,0 1,0 0,0 1,1 0,0 1,0 1,0 1,1 0,-2 3,14-11,0 1,1-1,-1 1,1 0,-1 0,1 0,-1 0,1 0,0 0,0 0,0 0,0 0,1 0,-1 1,0-1,1 0,0 0,-1 1,1-1,0 0,0 1,0-1,1 0,-1 1,1-1,-1 0,1 1,0-1,-1 0,1 0,0 0,1 0,-1 0,0 0,1 0,-1 0,1 0,-1-1,1 1,0-1,0 1,-1-1,1 1,2 0,29 21,63 58,-93-78,-1 0,0 0,1 0,-2 1,1-1,0 1,-1-1,1 1,-1-1,0 1,0 0,-1 0,1-1,-1 1,1 0,-1 0,-1 0,1-1,0 1,-1 0,0 0,0-1,0 1,0 0,-1-1,1 1,-1-1,0 0,0 1,0-1,-5 3,0 0,0-1,-1 0,1 0,-1 0,0-1,-1-1,1 1,0-1,-1-1,0 0,0 0,0 0,-6-1,10 0,-40 0,29-6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2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367 488,'-4'-5,"0"0,-1 1,0-1,0 1,0 0,0 0,-1 1,0 0,0 0,0 0,0 0,0 1,0 0,0 0,-1 1,1 0,-1 0,1 0,-1 1,1 0,-1 0,0 1,1 0,-1 0,1 0,0 1,-3 1,-2 0,-1 1,1 0,0 1,0 1,1-1,-1 2,1-1,1 2,-1-1,1 1,0 0,1 1,0 0,-5 8,8-10,0 1,0-1,0 1,1 1,0-1,1 1,-1-1,2 1,-1 0,1 0,1 0,0 0,0 1,1-1,0 0,0 0,2 8,1-14,0 0,0 0,1 0,-1-1,1 1,-1-1,1 0,0 0,0 0,0-1,0 1,0-1,0 0,0 0,1 0,-1-1,0 0,1 0,-1 0,0 0,0 0,1-1,-1 0,0 0,0 0,0 0,0-1,0 1,0-1,0 0,3-2,19-9,0-1,-1-1,-1-1,0-1,-1-1,-1-1,3-5,63-50,-87 73,-1 1,1-1,-1 0,1 1,0-1,-1 1,1-1,0 1,-1-1,1 1,0-1,0 1,-1 0,1-1,0 1,0 0,0 0,0 0,-1-1,1 1,0 0,0 0,0 0,0 0,0 1,-1-1,1 0,0 0,0 0,0 1,0-1,-1 0,1 1,0-1,0 1,-1-1,1 1,0-1,-1 1,1-1,0 1,-1 0,1-1,-1 1,1 0,-1 0,0-1,1 1,-1 0,1 0,7 51,-6-31,-1-14,0 0,0 0,1 0,0 0,0 0,0-1,1 1,0-1,1 0,-1 1,1-1,0-1,1 1,-1-1,1 1,0-1,0-1,1 1,0-1,-1 0,2 0,-1-1,0 1,1-1,-1-1,1 1,0-1,5 1,-1-3,1 1,-1-1,1-1,-1 0,0 0,1-1,-1-1,0 0,0 0,0-1,-1-1,1 0,-1 0,0-1,-1 0,1-1,7-6,2 0,-1 0,-1-1,0-1,0-1,-2 0,0-1,-1-1,0 0,6-14,-3 4,-1-1,-2-1,-1-1,-1 0,-2 0,-1-1,-1 0,-2-1,-1 1,-2-1,-1 0,-2-33,0 63,0-1,-1 1,1-1,-1 1,1-1,-1 1,0-1,0 1,-1 0,1-1,-1 1,1 0,-1 0,0 0,0 0,-1 1,1-1,0 0,-3-1,3 5,1 0,-1 0,0 0,0 1,0-1,1 0,-1 0,1 1,-1-1,1 1,-1 0,1-1,0 1,0 0,0 0,0 0,0 0,0 0,1 0,-1 0,0 0,1 0,0 0,0 0,-1 0,1 0,0 0,0 0,1 1,-1-1,1 1,-31 334,28-306,1-1,1 0,2 1,1-1,1 0,2 0,0 0,3-1,0 0,2 0,6 10,-17-40,0 1,0 0,0-1,0 1,1-1,-1 1,0 0,0-1,1 1,-1-1,0 1,1 0,-1 0,0-1,1 1,-1 0,0-1,1 1,-1 0,0 0,1 0,-1-1,1 1,-1 0,1 0,-1 0,1 0,-1 0,0 0,1 0,-1 0,1 0,-1 0,1 0,-1 0,1 0,-1 0,0 1,1-1,-1 0,1 0,-1 0,0 1,1-1,-1 0,0 0,1 1,-1-1,0 0,1 1,-1-1,0 0,0 1,1-1,-1 1,0-1,0 0,0 1,1-1,-1 1,0-1,0 1,0-1,0 0,0 1,3-39,-2 35,-1-20</inkml:trace>
  <inkml:trace contextRef="#ctx0" brushRef="#br0" timeOffset="239.097">650 207,'48'9,"40"4,14-1,-1-2,-7-3,-10-3,-10-1,-9-2,-4-6,-9-2,-8 0,-11 2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3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1,'-11'27,"0"0,2 1,2 0,0 0,2 1,0 4,-10 51,-18 135,32-214,-2 20,-1 1,-2-1,0 0,-2 0,0-1,-2 0,-6 11,5-17</inkml:trace>
  <inkml:trace contextRef="#ctx0" brushRef="#br0" timeOffset="259.745">0 368,'43'0,"43"-5,12-2,-6 1,-14 1,-15 2,-14 0,-10-2,-8-2,-3 1,-7 1</inkml:trace>
  <inkml:trace contextRef="#ctx0" brushRef="#br0" timeOffset="683.538">762 1,'-22'67,"4"1,3 1,3 0,3 1,2 8,5-60,0-5,-1 0,1 1,1 0,1-1,0 1,0 0,1-1,1 1,1-1,0 1,0-1,1 0,1 0,0-1,1 1,0-1,2 1,-5-10,0 0,0-1,1 0,-1 1,1-1,-1 0,1-1,0 1,-1-1,1 1,0-1,0 0,0-1,0 1,0-1,0 0,0 1,0-2,0 1,0 0,0-1,0 0,0 0,0 0,0-1,0 1,0-1,-1 0,1 0,100-70,-3-14,-100 85,-1 1,1-1,0 0,-1 1,1-1,0 0,0 1,-1-1,1 1,0-1,0 1,0 0,0-1,0 1,-1 0,1-1,0 1,0 0,0 0,0 0,0 0,0 0,0 0,0 0,0 0,0 0,0 1,0-1,-1 0,1 1,0-1,0 0,0 1,0-1,0 1,-1-1,1 1,0 0,-1-1,1 1,0 0,-1 0,1-1,-1 1,1 0,-1 0,1 0,-1-1,0 1,1 0,-1 0,0 0,0 0,1 0,-1 0,0 0,0 0,0 0,0 0,0 0,-1 0,1 0,-7 62,3-47,2-11,0 0,0 0,0 1,0-1,1 0,0 0,0 1,0-1,1 1,0-1,0 1,0-1,1 1,0-1,0 0,0 1,0-1,1 0,0 0,0 0,0 0,1 0,0 0,0-1,0 1,1 0,13 1</inkml:trace>
  <inkml:trace contextRef="#ctx0" brushRef="#br0" timeOffset="1061.759">1468 593,'14'-6,"0"0,-1-1,0-1,0 0,-1-1,1 0,-2-1,0 0,0-1,-1 0,0-1,-1 0,0-1,5-9,-13 20,1-1,-1 1,0 0,1-1,-1 1,0-1,-1 1,1-1,0 0,-1 1,0-1,1 0,-1 1,0-1,0 0,-1 1,1-1,0 0,-1 1,0-1,1 0,-1 1,0-1,-1 1,1-1,0 1,-1 0,1 0,-1-1,1 1,-1 0,0 0,0 1,0-1,0 0,-1 1,1-1,0 1,-1 0,1 0,-1-1,1 2,-1-1,1 0,-1 0,0 1,1 0,-1-1,0 1,1 0,-1 0,-11 3,1-1,0 2,0 0,1 0,-1 1,1 1,0 0,0 1,1 0,0 0,0 2,1-1,0 1,0 1,1-1,-3 6,7-10,1 1,-1 0,1 1,1-1,-1 1,1-1,0 1,1 0,-1 0,1 0,1 1,-1-1,2 0,-1 1,1-1,0 0,0 1,0-1,1 1,1-1,-1 0,1 0,0 0,1 0,0 0,0 0,0-1,1 1,0-1,0 0,1 0,-1 0,1-1,1 1,4 3,4 0,1 0,0-1,1 0,-1-2,1 1,1-2,-1 0,1-1,0-1,-1-1,2 0,-1-1,0-1,0 0,0-1,0-1,15-4,-7-1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08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1 565,'6'197,"-4"-191,0 0,0 0,0 0,1 0,0 0,1 0,-1 0,1-1,0 0,1 0,-1 0,1 0,0-1,0 0,0 0,1 0,-1-1,1 1,0-1,0-1,0 1,0-1,1 0,-1 0,0-1,1 0,0 0,-1 0,1-1,-1 0,1-1,0 1,-1-1,1 0,-1-1,0 0,1 0,-1 0,0-1,5-2,2-4,1-1,-2 0,1-1,-1 0,-1-1,0 0,-1-1,0 0,-1-1,0 0,6-14,-6 13,2-4,0 0,-1-1,-2 0,0 0,-1-1,0 1,-2-2,-1 1,-1-1,1-10,-4 29,0 0,0 0,0 0,0 0,0 0,-1 0,1 0,-1 0,0 0,0 0,0 0,0 0,-1 1,1-1,-1 0,1 1,-1-1,0 1,0 0,0 0,0-1,-1 1,1 1,-3-3,-5 7,2 5</inkml:trace>
  <inkml:trace contextRef="#ctx0" brushRef="#br0" timeOffset="452.762">848 424,'-16'11,"10"-8,0 0,0 0,1 1,0 0,-1 0,2 0,-1 0,0 1,1-1,0 1,0 1,0-1,1 0,-1 1,1 0,1 0,-1 0,1 0,0 0,0 0,1 0,0 1,0-1,0 1,1-1,0 1,0-1,1 3,3 1,0 0,0-1,1 0,0 0,1 0,0 0,0-1,1 0,0 0,1 0,50 77,-59-80,1-1,-1 0,0 0,-1 0,1 0,-1 0,1 0,-1-1,0 1,-1 0,1-1,0 0,-1 1,0-1,0 0,0 0,0-1,0 1,-1-1,1 1,-1-1,0 0,0 0,1-1,-1 1,0-1,0 0,-1 0,1 0,0 0,0-1,-2 0,1 2,0-1,0 1,0-1,0 0,0-1,0 1,0-1,0 0,0 0,0-1,0 1,0-1,0 0,0-1,-4-1,-10-7</inkml:trace>
  <inkml:trace contextRef="#ctx0" brushRef="#br0" timeOffset="870.863">1129 678,'36'-14,"-2"-1,0-2,0-1,-2-2,0-1,-2-1,10-11,-37 32,-1-1,1 0,-1 0,1 0,-1 0,0 0,0-1,0 1,0-1,0 1,-1-1,1 0,-1 1,0-1,1 0,-1 0,-1 0,1 0,0 0,-1 0,1 0,-1 0,0 0,0 0,0-1,-1 1,1 0,-1 0,1 0,-1 0,0 0,0 0,-1 1,1-1,-1 0,1 0,-1 1,0-1,0 1,0-1,0 1,0 0,-2-1,-1-1,1 1,-1 0,1 1,-1-1,0 1,0 0,0 0,0 0,-1 1,1 0,0 0,-1 0,1 1,0 0,-1 0,1 0,-1 0,1 1,0 0,-1 0,1 1,0-1,0 1,-3 1,-114 77,114-74,1 0,0 1,0 1,1-1,0 1,0 0,0 0,1 1,1-1,-1 1,1 0,1 0,0 1,0-1,1 1,0 0,1-1,0 1,0 0,1 0,0 0,1 0,0-1,1 1,0 0,0-1,1 1,0-1,1 0,0 0,1 0,-1 0,2-1,-1 0,1 0,0 0,1-1,0 0,0 0,0 0,6 2,10 1,0-1,0-1,0-1,1-1,0-1,1-2,-1 0,1-1,-1-2,1 0,17-4,-18 4</inkml:trace>
  <inkml:trace contextRef="#ctx0" brushRef="#br0" timeOffset="1787.87">2343 57,'0'533,"-45"-276,44-256,1-1,0 0,-1 0,1 1,-1-1,1 0,0 1,-1-1,1 1,0-1,-1 0,1 1,0-1,0 1,0-1,-1 1,1-1,0 1,0-1,0 1,0-1,0 1,0-1,0 1,0-1,0 1,0-1,0 1,0-1,0 1,0-1,0 1,0-1,1 0,-1 1,0-1,0 1,1-1,-1 1,0-1,0 0,1 1,-1-1,1 0,-1 1,0-1,1 0,-1 1,1-1,-1 0,1 0,-1 0,0 1,1-1,-1 0,1 0,-1 0,1 0,-1 0,1 0,-1 0,1 0,-1 0,1 0,-1 0,1 0,-1 0,1 0,27-29,-18 17,39-35,1 3,3 1,1 3,2 3,15-6,17 9,-86 33,0 1,0-1,0 1,0 0,0 0,0 0,0 0,0 0,0 0,0 1,0-1,0 1,0-1,0 1,0 0,0-1,0 1,-1 0,1 0,0 1,-1-1,1 0,-1 0,1 1,-1-1,0 1,1-1,-1 1,0 0,0-1,0 1,0 0,0 0,-1 0,1 0,-1 0,1 0,-1 0,1 0,-1 0,0 0,0 0,0 2,-2 6,-1 1,0 0,0-1,-1 0,0 1,-1-2,0 1,-1 0,1-1,-2 0,0-1,0 1,0-1,-1 0,0-1,-7 5,3-1,-3 5,-1-1,-1-1,0-1,-1 0,0-2,-1 0,0 0,-1-2,0-1,-16 5,-7-10,28-8</inkml:trace>
  <inkml:trace contextRef="#ctx0" brushRef="#br0" timeOffset="2134.99">3218 537,'-25'26,"1"1,1 2,2 0,1 1,1 1,2 1,-7 18,23-48,-1 0,1 0,0 1,0-1,0 0,0 1,0-1,1 0,-1 1,1-1,-1 1,1-1,0 1,0-1,0 1,0-1,1 1,-1-1,1 1,-1-1,1 1,0-1,0 0,0 1,0-1,1 0,-1 0,0 0,1 0,0 0,-1 0,1 0,0-1,0 1,0 0,0-1,0 0,0 1,0-1,1 0,-1 0,0 0,1-1,-1 1,1 0,-1-1,1 0,-1 1,1-1,-1 0,1-1,5 1,-1-2,0 1,1-1,-1 0,0-1,0 0,0 0,-1 0,1-1,-1 0,0 0,0-1,0 0,0 0,-1 0,0-1,0 1,-1-1,1 0,-1-1,0 1,-1-1,0 0,0 0,0 0,-1 0,0 0,0 0,-1-1,0 1,0-1,-1 1,0-2,1-1,0 0,0-1,-1 1,-1 0,1 0,-2-1,1 1,-2 0,1 0,-1 1,-1-1,1 0,-2 1,1 0,-2 0,1 0,-13-13,3 4</inkml:trace>
  <inkml:trace contextRef="#ctx0" brushRef="#br0" timeOffset="2488.778">3669 28,'0'655,"-21"-518,17-113</inkml:trace>
  <inkml:trace contextRef="#ctx0" brushRef="#br0" timeOffset="2734.486">3415 451,'39'-4,"31"-7,14-2,-3 2,-10-2,-12 1,-12 3,-9 2,-6-2,-4 1,-6 1</inkml:trace>
  <inkml:trace contextRef="#ctx0" brushRef="#br0" timeOffset="3158.857">4093 0,'-55'456,"54"-442,0 0,1 0,0 0,1 0,0 0,1 0,1-1,0 1,1-1,1 0,0 0,0 0,1 0,1-1,0 0,1 0,0-1,1 0,-5-8,0 0,0-1,0 1,0-1,1 0,-1 0,1 0,-1 0,1-1,0 0,-1 0,1 0,0-1,0 0,0 1,0-2,0 1,-1 0,1-1,0 0,0 0,-1-1,1 1,-1-1,1 0,-1 0,1-1,-1 1,0-1,0 0,-1 0,1 0,0 0,-1-1,0 0,0 1,1-3,71-40,-73 45,0 0,0 0,0 0,1 1,-1-1,0 1,1 0,-1-1,0 1,1 0,-1 0,0 1,1-1,-1 0,0 1,0-1,1 1,-1 0,0 0,0 0,0 0,0 0,0 0,0 1,0-1,0 1,-1-1,1 1,0 0,-1-1,1 1,-1 0,0 0,0 0,1 0,-2 0,1 0,0 1,12 93,-13-70,14 17,-3-30</inkml:trace>
  <inkml:trace contextRef="#ctx0" brushRef="#br0" timeOffset="3585.352">1609 1214,'314'-10,"38"-18,644-76,-40 23,-431 48,-502 33</inkml:trace>
  <inkml:trace contextRef="#ctx0" brushRef="#br0" timeOffset="4073.106">1637 1411,'55'12,"0"-3,0-2,0-3,1-2,20-4,-68 2,169-8,159-29,-209 21,143-18,607-63,18 36,-745 50,-119 5</inkml:trace>
  <inkml:trace contextRef="#ctx0" brushRef="#br0" timeOffset="6186.872">5900 311,'-5'-15,"2"0,-1 0,2 0,0-1,1 1,1 0,0-1,2-8,-2 24,1 0,-1 0,0 0,0 0,1 0,-1 0,0 0,0 0,1 0,-1 0,0 0,1 0,-1 0,0 0,0 0,1 0,-1 0,0-1,0 1,1 0,-1 0,0 0,0 0,0 0,1-1,-1 1,0 0,0 0,0 0,1-1,-1 1,0 0,0 0,0-1,0 1,0 0,0-1,5 29,-20 156,-9 98,-33-30,35-207,12-33</inkml:trace>
  <inkml:trace contextRef="#ctx0" brushRef="#br0" timeOffset="6438.976">5533 592,'43'0,"38"0,10 0,-5 0,-13 0,-14 0,-12 0,-14 0</inkml:trace>
  <inkml:trace contextRef="#ctx0" brushRef="#br0" timeOffset="7570.034">6181 678,'-1'9,"1"1,0 0,0 0,1 0,0 0,1-1,0 1,0 0,1-1,0 0,1 1,0-1,1-1,-1 1,2-1,-1 1,1-2,3 4,-7-10,1 1,-1-1,1 1,-1-1,1 0,0 0,-1 0,1 0,0 0,0-1,0 1,0-1,0 0,0 0,0 0,-1 0,1-1,0 1,0-1,0 1,0-1,0 0,-1 0,1 0,0-1,-1 1,1-1,-1 1,0-1,1 0,-1 0,1-1,65-73,-66 73,89-139,-91 141,1 0,0 1,-1-1,1 0,0 0,0 0,-1 0,1 1,0-1,0 0,0 1,0-1,0 1,0-1,0 1,0-1,0 1,0 0,0 0,0-1,0 1,0 0,0 0,0 0,1 0,-1 0,0 0,0 0,0 1,0-1,0 0,0 1,0-1,0 1,0-1,0 1,0-1,0 1,0-1,0 1,-1 0,1 0,0-1,0 1,-1 0,1 0,0 0,-1 0,1 0,-1 0,0 0,1 0,-1 1,26 60,-25-59,12 44,-2 1,-3 1,-1-1,-2 1,-3 1,-2 7,2-37,-1 0,-1 0,-1 1,0-1,-2 0,0 0,-2-1,0 1,-1-1,-1 0,0 0,-2-1,0 0,-1 0,-1-1,-7 9,17-24,-1-1,1 1,0-1,0 0,-1 1,1-1,-1 0,0 0,1 0,-1 0,0 0,1-1,-1 1,0 0,0-1,0 1,0-1,1 0,-1 1,0-1,0 0,0 0,0 0,0-1,0 1,0 0,0-1,1 1,-1-1,0 0,0 1,1-1,-1 0,0 0,1 0,-1 0,1-1,-1 1,1 0,0-1,-1 1,0-2,-33-75,34 62,1 0,0 0,1 0,1 1,0-1,2 1,-1-1,2 1,0 0,1 0,0 1,1 0,2-2,122-169,17 42,-40 7,-90 120,-16 51,-6 426,-18-353,15-131,5-7,2-1,1 0,1 0,2 0,1 0,1 1,2 0,7-16,88-167,-94 199,-3 3,0 0,1 1,0 0,0 0,1 0,1 1,-1 1,1-1,1 1,0 1,0 0,0 0,1 1,10-4,-17 7,1 0,0 1,0-1,0 1,0 0,1 1,-1-1,0 1,1 0,-1 1,1-1,-1 1,1 0,-1 0,1 1,-1-1,1 1,-1 1,0-1,1 1,-1 0,0 0,0 0,0 1,0 0,-1 0,1 0,-1 0,0 1,0-1,0 1,0 0,2 4,-3 0,-1 0,0 0,0 0,-1 0,0 0,0 0,-1 0,0 0,-1 0,0 1,0-1,0 0,-1 0,-1-1,1 1,-1 0,0-1,-1 1,0-1,0 0,0 0,-1-1,0 1,-1-1,1 0,-1-1,0 1,-1-1,1 0,-1 0,0-1,0 0,0-1,-1 1,1-1,-1-1,0 1,0-1,-8 1,-11 0,2-1</inkml:trace>
  <inkml:trace contextRef="#ctx0" brushRef="#br0" timeOffset="7973.269">7395 705,'10'-5,"8"-3,-1-1,0-1,-1 0,0-1,-1 0,0-2,0 0,-2 0,1-1,-2-1,0 0,-1-1,7-12,-18 27,1-1,0 0,-1 0,1 0,-1 0,0 0,0 0,0 0,0 0,0 0,0 0,0 0,-1 0,1 0,-1 0,1 0,-1 0,0 0,0 0,0 0,0 1,0-1,0 0,0 1,-1-1,1 1,0-1,-1 1,0-1,1 1,-1 0,0 0,1 0,-1 0,0 0,0 1,0-1,0 0,0 1,0-1,0 1,0 0,0 0,0 0,0 0,0 0,0 0,0 0,0 1,0-1,0 1,0-1,0 1,0 0,1 0,-1 0,0 0,0 0,1 0,-1 0,1 1,-1-1,1 0,-1 1,1 0,-10 6,0 0,0 1,1 0,1 1,0 0,0 0,1 1,0 0,1 0,0 1,1 0,0 1,1-1,0 1,-1 9,6-16,0 0,0-1,1 1,0 0,0 0,0 0,1-1,0 1,0 0,1-1,-1 0,1 0,0 0,1 0,-1 0,1 0,0-1,0 0,0 1,1-2,0 1,-1 0,1-1,0 0,1 0,-1-1,0 1,1-1,0 0,-1-1,1 1,0-1,0 0,0-1,20 5</inkml:trace>
  <inkml:trace contextRef="#ctx0" brushRef="#br0" timeOffset="8325.03">8185 338,'-26'19,"8"-8,0 1,0 1,2 1,-1 1,2 0,0 1,1 0,0 1,-3 7,16-21,0-1,1 1,-1-1,1 1,-1-1,1 1,0-1,0 1,0 0,0-1,1 1,-1-1,1 1,-1-1,1 1,0-1,0 1,0-1,0 0,1 1,-1-1,1 0,-1 0,1 0,0 0,-1 0,1-1,0 1,0 0,0-1,1 0,-1 1,0-1,1 0,-1 0,0 0,1 0,-1-1,1 1,-1-1,2 1,28 18,-29-17,0 0,0 0,0 0,-1 0,1 1,-1-1,0 1,0 0,0 0,0 0,0 0,-1 0,1 0,-1 0,0 0,0 1,0-1,0 0,0 1,-1-1,0 1,0-1,0 1,0-1,0 1,-1-1,1 0,-1 1,0-1,0 1,0-1,-1 0,1 0,-1 0,1 0,-1 0,0 0,0 0,-1-1,1 1,0-1,-1 1,0-1,1 0,-1 0,0 0,0-1,0 1,0 0,-2-1,-70 12,51-13</inkml:trace>
  <inkml:trace contextRef="#ctx0" brushRef="#br0" timeOffset="23742.706">735 2117,'-30'3,"0"2,1 2,0 1,0 1,0 1,2 1,-1 2,-17 11,43-23,0 0,0 0,0 0,1 0,-1 0,0 0,1 1,-1-1,1 0,-1 1,1-1,0 1,0 0,0-1,0 1,0 0,0 0,0 0,0 0,1 0,-1-1,1 1,-1 0,1 0,0 0,0 1,0-1,0 0,0 0,0 0,1 0,-1 0,1 0,-1-1,1 1,0 0,0 0,-1 0,1 0,1-1,-1 1,0 0,0-1,1 1,-1-1,1 1,-1-1,1 0,-1 0,2 1,109 50,-100-49,0 0,-1 1,1 1,-1 0,1 0,-2 1,1 0,-1 1,1 0,-2 1,1 0,-1 1,-1 0,1 0,-2 1,1 0,-1 0,3 8,-8-15,-1 1,1-1,-1 1,-1-1,1 1,0-1,-1 1,0 0,1-1,-1 1,-1 0,1-1,-1 1,1 0,-1-1,0 1,0-1,-1 1,1-1,-1 0,1 1,-1-1,0 0,0 0,-1 0,1 0,-1-1,1 1,-1-1,0 1,0-1,0 0,-1 0,-5 4,-1-2,0 1,0-1,0-1,0 1,-1-2,1 0,-1 0,0-1,1 0,-1 0,5 0,1 0,0 0,0-1,-1 1,1-1,-1 0,1-1,0 1,-1-1,1 0,0 0,0-1,0 0,0 0,0 0,0 0,0-1,1 0,-1 0,1 0,0 0,0-1,0 1,0-1,1 0,-1 0,1-1,0 1,-1-3,-2-18,3 2</inkml:trace>
  <inkml:trace contextRef="#ctx0" brushRef="#br0" timeOffset="24247.645">1525 2145,'-56'5,"0"2,0 3,1 2,0 2,-31 14,77-24,1 0,0 1,1 0,-1 0,1 1,0 0,0 0,1 1,-1-1,2 2,-1-1,1 0,0 1,0 0,1 0,0 1,1-1,0 1,0 0,1 0,0 0,0 0,1 0,0 0,1 0,0 0,1 1,-1-1,2 0,-1 0,1 0,3 6,-4-12,0 1,0-1,0 1,1-1,0 1,-1-1,1 0,0 0,1 0,-1 0,0-1,1 1,0 0,-1-1,1 0,0 0,0 0,0 0,1 0,-1 0,0-1,1 0,-1 0,1 0,-1 0,1 0,0-1,-1 1,1-1,0 0,-1 0,1 0,0-1,-1 1,1-1,124-45,-82 17,-2-2,0-2,-2-1,29-33,-3 9,-66 59,0 1,0-1,-1 1,1 0,-1-1,1 1,-1 0,1 0,-1 0,0 0,0 0,0 0,0 1,0-1,-1 0,1 0,-1 1,1-1,-1 0,0 1,0-1,0 0,0 1,0-1,-1 0,1 1,-1-1,1 2,1 0,-2 6,0 0,1 0,0 0,1 0,0-1,0 1,1 0,1 0,0-1,0 1,0-1,2 0,-1 0,1 0,0-1,1 1,0-1,0-1,2 3,10 2</inkml:trace>
  <inkml:trace contextRef="#ctx0" brushRef="#br0" timeOffset="24713.603">1836 2456,'20'-28,"1"1,1 2,1 0,2 1,14-10,-33 29,-1-1,1 1,0 1,1-1,-1 1,1 0,0 1,0-1,0 1,1 1,-1 0,1 0,5-1,-10 4,0 1,0 0,-1 0,1 0,-1 0,1 1,-1-1,0 1,0-1,0 1,0 0,-1 0,1 0,-1 0,1 0,-1 0,0 0,0 0,-1 0,1 1,-1-1,1 0,-1 0,0 1,0-1,-1 0,1 1,-1-1,1 0,-2 2,2 1,-1-4,0 0,1 0,-1 0,0 1,1-1,-1 0,1 1,0-1,0 0,0 0,0 1,0-1,0 0,1 1,-1-1,1 0,0 0,-1 1,1-1,0 0,0 0,0 0,1 0,-1 0,0 0,1-1,-1 1,1 0,0-1,0 1,-1-1,1 0,0 1,0-1,0 0,0 0,1 0,-1 0,0-1,0 1,0-1,1 1,-1-1,0 0,1 0,-1 0,1 0,20-9,0 0,-1-2,-1-1,0 0,0-2,2-3,50-31,-65 44,55-25,-62 29,1 0,-1 0,1-1,-1 1,1 0,-1 0,1 1,-1-1,1 0,-1 0,1 1,-1-1,1 1,-1 0,1-1,-1 1,0 0,1 0,-1-1,0 1,0 0,0 0,1 1,-1-1,0 0,-1 0,1 0,0 1,0-1,0 0,-1 1,1-1,-1 1,1-1,-1 1,1-1,-1 1,0-1,0 1,0 1,30 138,0-114,-13-21</inkml:trace>
  <inkml:trace contextRef="#ctx0" brushRef="#br0" timeOffset="25043.127">2767 2370,'40'-1,"0"-3,-1-1,1-2,-1-2,-1-1,0-2,0-2,3-3,-33 14,0 1,-1-1,1-1,-1 1,0-1,0-1,0 1,-1-1,1 0,-1 0,-1-1,1 0,-1 0,0-1,0 1,0-1,-1 0,0 0,-1 0,1-1,0-5,-3 11,-1 0,0 0,0 0,-1 1,1-1,0 0,0 0,-1 0,0 1,1-1,-1 0,0 0,1 1,-1-1,0 1,0-1,-1 1,1-1,0 1,0 0,-1-1,1 1,-1 0,1 0,-1 0,1 0,-1 0,0 0,1 1,-1-1,0 1,0-1,1 1,-1-1,0 1,0 0,0 0,0 0,1 0,-3 0,-75 14,60-6,1 1,-1 1,1 0,1 2,0 0,0 0,2 2,-13 12,20-18,1-1,0 2,0-1,1 1,0 0,1 0,0 1,0-1,1 1,0 0,1 0,0 1,1-1,0 1,0-1,1 1,1 8,0-14,1-1,0 1,1-1,-1 0,1 1,0-1,0 0,0 0,1 0,-1 0,1 0,0-1,0 1,0-1,1 0,-1 0,1 0,-1 0,1-1,0 1,0-1,0 0,1 0,-1-1,4 2,115 22,-94-24,-4-1</inkml:trace>
  <inkml:trace contextRef="#ctx0" brushRef="#br0" timeOffset="27929.138">4149 1722,'-17'67,"7"45,5 1,8 71,-1-38,-2-128,0-6</inkml:trace>
  <inkml:trace contextRef="#ctx0" brushRef="#br0" timeOffset="28176.522">3839 2089,'43'0,"38"0,11 0,-6 0,-13 0,-14 0,-12 4,-9 3,-7-1,-8-1</inkml:trace>
  <inkml:trace contextRef="#ctx0" brushRef="#br0" timeOffset="28430.405">4629 2202,'-5'33,"4"12,1-2</inkml:trace>
  <inkml:trace contextRef="#ctx0" brushRef="#br0" timeOffset="28599.232">4600 1778</inkml:trace>
  <inkml:trace contextRef="#ctx0" brushRef="#br0" timeOffset="29066.224">4883 2427,'41'-101,"-33"78,0 0,2 1,0 0,2 1,0 0,11-14,-20 32,0-1,-1 0,1 1,1 0,-1-1,0 1,1 1,0-1,-1 0,1 1,0 0,0 0,1 0,-1 0,0 1,0-1,1 1,-1 1,1-1,-1 0,1 1,0 0,-1 0,1 0,-1 1,1-1,-1 1,1 0,-1 1,0-1,1 1,-1 0,0 0,0 0,0 0,-1 1,1-1,0 1,-1 0,0 0,1 1,-1-1,-1 1,1-1,0 1,-1 0,0 0,2 3,-3-1,-1-4,0 1,-1 0,1-1,1 1,-1 0,0-1,1 1,-1 0,1-1,0 1,0-1,0 1,0-1,0 1,1-1,-1 0,1 0,-1 0,1 0,0 0,0 0,0 0,0 0,0-1,0 1,1-1,-1 1,0-1,1 0,-1 0,1 0,-1 0,1-1,0 1,-1-1,1 1,0-1,-1 0,1 0,0 0,-1 0,2-1,73-45,-69 40,0-1,1 2,-1-1,1 1,0 0,1 1,-1 0,1 1,-1 0,7-1,-12 4,0 0,0 1,0 0,0-1,0 1,-1 1,1-1,0 1,-1-1,1 1,-1 0,0 0,1 0,-1 1,0-1,0 1,-1 0,1 0,0 0,-1 0,0 0,0 1,0-1,0 1,0-1,-1 1,1 0,-1-1,0 1,0 0,-1 0,1 0,-1 0,0 0,0 0,0 3,17 49,-5-37</inkml:trace>
  <inkml:trace contextRef="#ctx0" brushRef="#br0" timeOffset="29414.634">5758 2257,'39'-19,"-13"9,-1-2,0-1,-1 0,0-2,-1-1,-1-1,0-1,-2 0,18-21,-36 37,-1 1,0-1,1 0,-1 1,0-1,0 0,0 0,0 1,0-1,-1 0,1 0,0 0,-1 0,0 0,1 0,-1 0,0 0,0 0,0 0,0 0,-1 0,1 0,0 0,-1 0,0 0,1 0,-1 0,0 0,0 0,0 0,0 1,0-1,0 0,-1 1,1-1,0 1,-1-1,0 1,-2-2,0 1,-1-1,1 1,-1 0,1 0,-1 1,1 0,-1-1,0 1,0 1,0-1,0 1,0 0,1 0,-4 1,-6 0,0 1,1 1,-1 0,1 1,-1 1,1 0,1 0,-1 2,1-1,0 1,0 1,1 0,0 1,0 0,1 1,1 0,-1 1,2 0,-1 0,2 0,-7 13,11-18,0 1,1 0,0 0,0 0,0 0,1 0,0 0,1 0,-1 1,1-1,1 0,-1 0,1 0,1 0,-1 0,1 0,0 0,1 0,0 0,0-1,0 1,1-1,0 0,0 0,0 0,6 4,5-3,1 0,0-1,0-1,1 0,0-1,0-1,0-1,0 0,0-2,0 1,0-2,9-2,-7 3,6-1</inkml:trace>
  <inkml:trace contextRef="#ctx0" brushRef="#br0" timeOffset="36654.553">6831 1609,'-1'56,"13"143,17-12,-25-175,-1 0,-1 1,0-1,-1 1,0 0,-1 0,0-1,-1 1,0 0,-1-1,-1 1,-8 43,7-32</inkml:trace>
  <inkml:trace contextRef="#ctx0" brushRef="#br0" timeOffset="37029.052">7112 2370,'-4'10,"-12"8,-3 5,-3-1,-2 1,2 1,1-3,-1-1,-2-4,3 1,1-3,3-4</inkml:trace>
  <inkml:trace contextRef="#ctx0" brushRef="#br0" timeOffset="37281.557">6859 2456,'23'14,"14"5,5 4,0-2,-7 1,-5-5,-3-4,-5-4</inkml:trace>
  <inkml:trace contextRef="#ctx0" brushRef="#br0" timeOffset="38248.566">7536 1439,'14'98,"-4"0,-4 0,-7 75,1-129,25 112,-23-149,-1-7</inkml:trace>
  <inkml:trace contextRef="#ctx0" brushRef="#br0" timeOffset="38730.672">7733 2257,'-14'5,"-10"11,-5 3,2 3,1 3,-1 1,6 2,0-4,5-2,0-4,2-1,4-2</inkml:trace>
  <inkml:trace contextRef="#ctx0" brushRef="#br0" timeOffset="39013.664">7508 2286,'5'10,"6"7,6 7,5 3,4-3,-3 0,0-5,-5 0,0-4,-3 0,-4-2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1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5,'17'55,"-11"-10,-1-1,-2 1,-2-1,-4 33,2 9,1 157,0-253</inkml:trace>
  <inkml:trace contextRef="#ctx0" brushRef="#br0" timeOffset="451.263">1 33,'241'-17,"-179"9,2 3,-1 3,0 2,10 5,56 30,-111-27</inkml:trace>
  <inkml:trace contextRef="#ctx0" brushRef="#br0" timeOffset="912.343">86 710,'312'-1,"-115"-26,-73 9,-23 7,-77 10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1,'63'12,"1"-3,0-3,0-3,62-4,89-29,-104 30,-87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4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1,'-62'125,"53"-110,-1-1,-1 0,0-1,-1 0,0-1,-1-1,0 0,-1 0,0-1,-1-1,0-1,0 0,-1-1,0 0,0-1,-1-1,0-1,-13 2,26-7,0 0,1 0,-1 0,0 0,0-1,1 0,-1 0,1 0,-1 0,1 0,0-1,0 1,0-1,0 0,1 0,-1 0,1 0,-1-1,1 1,0-1,1 1,-1-1,0 0,1 1,0-1,0 0,0 0,1 0,-1 0,1 0,0 0,0 0,0 0,0 0,1 0,0 0,0 0,0 0,0 0,1 1,-1-1,1 0,0 1,0-1,0 1,0 0,1 0,0 0,-1 0,2-1,3-1,1 0,0 1,0 0,0 0,0 0,1 1,-1 1,1-1,0 1,0 1,0 0,0 0,0 0,0 1,0 1,0 0,0 0,0 0,0 1,-1 1,1-1,-1 1,1 1,-1 0,0 0,0 0,-1 1,1 1,2 2,147 78,1-15,-141-66,-4-4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1 180,'196'-27,"-23"-1,-129 26,-51 0,0-1,0 0,1-1,-1 1,1-1,0 0,0-1,0 1,0-1,1 0,0-1,0 1,1-1,-1 0,1 0,0-1,1 1,0-1,0 0,0-1,-6-8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1016,'33'-103,"-27"86,1 0,1 0,1 1,0 0,1 1,0 0,2 0,0 1,0 1,1 0,14-10,94-58,-119 80,0 1,0-1,0 0,0 0,0 1,0 0,0-1,0 1,1 0,-1 0,0 0,0 0,0 0,1 1,-1-1,0 0,0 1,0 0,0 0,0 0,0-1,0 2,0-1,0 0,-1 0,1 1,0-1,-1 1,1-1,-1 1,1 0,-1-1,0 1,0 0,0 0,0 0,0 0,0 0,0 0,-1 0,1 0,-1 0,1 3,7 99,-8-103,1 134,0-135,1 1,-1-1,1 1,0-1,-1 0,1 0,-1 1,1-1,-1 0,1-1,0 1,-1 0,1 0,-1-1,1 1,-1 0,1-1,-1 0,1 1,-1-1,1 0,-1 0,0 0,1 0,-1 0,0 0,0 0,0 0,0-1,0 1,0 0,0 0,0-1,-1 1,1-1,0 0,131-158,-108 138,1 1,1 2,1 0,0 2,27-13,-52 29,0 0,-1-1,1 1,0 0,0 0,0 0,0 0,0 0,0 1,0-1,0 0,0 1,1 0,-1-1,0 1,0 0,0 0,1 0,-1 1,0-1,0 0,0 1,0 0,0-1,0 1,0 0,0 0,0 0,0 0,0 0,0 1,-1-1,1 0,0 1,-1-1,1 1,-1 0,0 0,0-1,1 1,-1 0,0 0,-1 0,1 0,0 0,0 0,-1 0,1 1,-1-1,0 0,-25 142,24-34,7-91</inkml:trace>
  <inkml:trace contextRef="#ctx0" brushRef="#br0" timeOffset="292.989">1213 621,'-12'23,"1"0,0 0,2 1,1 1,0-1,2 1,1 0,1 1,2-1,0 8,2-29,0 0,0 0,0 0,1 0,0 0,0 0,0 0,0 0,0 0,1-1,0 1,0 0,0-1,0 0,0 1,1-1,-1 0,1 0,0 0,0-1,0 1,0-1,1 1,-1-1,1 0,-1-1,1 1,0 0,-1-1,1 0,0 0,0 0,0-1,0 1,0-1,0 0,0 0,0 0,0 0,0-1,0 0,0 0,0 0,0 0,3-2,5-2,-1 0,1-1,-2 0,1-1,-1 0,1 0,-2-1,1-1,-1 0,-1 0,0 0,0-1,-1-1,0 1,3-8,-6 13,-1-1,0 0,0 0,0-1,-1 1,0-1,0 1,-1-1,0 1,0-1,0 0,-1 0,0 1,0-1,-1 0,0 0,0 1,0-1,-1 1,0-1,-1 1,1 0,-1 0,0 0,-1 0,1 0,-1 0,0 1,-3-3,-66-29,49 33</inkml:trace>
  <inkml:trace contextRef="#ctx0" brushRef="#br0" timeOffset="849.774">1467 932,'36'-65,"2"2,4 1,11-9,-24 39,-28 31,-1 1,1-1,-1 1,0-1,1 1,-1 0,1-1,-1 1,1-1,-1 1,1 0,-1-1,1 1,-1 0,1 0,0-1,-1 1,1 0,0 0,-1 0,1 0,-1 0,1 0,0 0,-1 0,1 0,0 0,-1 0,1 0,-1 0,1 1,0-1,-1 0,1 0,-1 1,1-1,-1 0,1 1,-1-1,1 1,-1-1,1 1,-1-1,1 1,-1-1,0 1,1-1,-1 1,0-1,0 1,1-1,-1 1,0 0,0-1,0 1,0-1,0 1,0 0,0-1,0 1,0 0,-15 131,15-131,0 0,0 0,1 0,-1 0,1 0,-1-1,1 1,-1 0,1 0,-1 0,1 0,0 0,-1-1,1 1,0 0,0-1,0 1,-1-1,1 1,0 0,0-1,0 0,0 1,0-1,0 0,0 1,0-1,0 0,0 0,0 0,0 0,0 0,0 0,0 0,0 0,0 0,0-1,0 1,0 0,0-1,0 1,0-1,0 1,0-1,0 1,0-1,-1 1,2-2,43-29,4-14,-37 32,0 1,1 0,0 1,1 0,0 1,1 1,0 0,1 1,-1 0,11-2,-24 10,1-1,-1 0,1 1,0 0,-1 0,1 0,0 0,-1 0,1 1,0-1,-1 1,1-1,-1 1,1 0,-1 0,1 0,-1 0,0 1,1-1,-1 1,0-1,0 1,0 0,0 0,0 0,-1 0,1 0,-1 0,1 0,-1 1,0-1,1 0,-1 1,0-1,-1 1,1 0,0-1,-1 1,12 103,-9-47,2-34</inkml:trace>
  <inkml:trace contextRef="#ctx0" brushRef="#br0" timeOffset="1394.968">2314 762,'26'-6,"0"-2,0 0,-1-2,0 0,-1-2,0-1,-1-1,-1-1,0 0,0-3,19-53,-40 69,-1 0,0 1,0-1,0 0,0 0,0 0,0 0,0 0,-1 0,1 1,-1-1,1 0,-1 0,0 0,1 1,-1-1,0 0,0 1,-1-1,1 1,0-1,0 1,-1 0,1-1,-1 1,1 0,-1 0,1 0,-1 0,0 0,1 0,-1 1,0-1,0 1,0-1,0 1,1 0,-1-1,0 1,0 0,-1 0,-10 1,1 0,0 1,0 1,0-1,1 2,-1 0,1 0,0 1,0 0,0 1,1 1,0-1,0 1,0 1,1 0,0 0,-5 8,6-9,0 0,1 0,0 1,0 0,1 0,0 1,1 0,-1-1,2 2,-1-1,1 1,1-1,0 1,0 0,1 0,0 1,1-1,0 0,1 0,0 1,0-1,1 0,0 1,1-1,1 0,-1 0,1 0,5 9,-2-13,0 0,1 0,0 0,0-1,0 0,1 0,-1-1,1 0,0-1,0 0,1 0,-1 0,1-1,-1 0,1-1,0 0,-1 0,1-1,0 0,0-1,-1 0,1 0,0-1,3-1,13-2</inkml:trace>
  <inkml:trace contextRef="#ctx0" brushRef="#br0" timeOffset="1780.189">2653 875,'160'-149,"-159"147,0 1,0-1,0 0,0 1,0-1,1 1,-1-1,1 1,-1 0,1 0,-1-1,1 1,0 0,-1 0,1 1,0-1,0 0,0 0,0 1,0 0,0-1,0 1,0 0,0 0,0 0,0 0,0 0,0 0,0 1,-1-1,1 0,0 1,0 0,0-1,0 1,0 0,-1 0,1 0,0 0,-1 1,1-1,-1 0,1 1,-1-1,0 1,1-1,-2-1,1 5,1 0,0 0,0 0,0 0,0-1,1 1,0-1,0 0,0 0,1 0,-1 0,1 0,0-1,0 0,0 0,1 0,-1 0,1 0,0-1,-1 0,1 0,0 0,0-1,0 0,0 0,0 0,1 0,-1-1,0 0,0 0,2 0,2-2,0 0,0-1,0 0,-1 0,1-1,-1 0,0 0,0-1,0 0,-1-1,1 0,-1 0,-1 0,1-1,-1 0,0 0,-1 0,0-1,0 0,0 0,-1 0,0-1,0-3,1-7</inkml:trace>
  <inkml:trace contextRef="#ctx0" brushRef="#br0" timeOffset="2064.547">3471 1,'10'38,"3"32,-1 14,-2-3,2-10,-2-13,-1-11,-4-9,-1-6,-3-3,0-3,-1 0,0 0,-1 0,1 1,-6-4,0-6</inkml:trace>
  <inkml:trace contextRef="#ctx0" brushRef="#br0" timeOffset="2310.09">3302 481,'38'-10,"28"-3,7 1,-5 2,-8 3,-15 3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27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0 254,'5'0,"6"0,7 0,4 0,3 0,3 0,1 0,0 0,1 0,-6-5,-1-1,0 0,0 1,2 2,1 1,1 0,1 2,-5 0</inkml:trace>
  <inkml:trace contextRef="#ctx0" brushRef="#br0" timeOffset="416.313">198 0,'-1'55,"13"145,7-2,-15-175,2-5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9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0 188,'226'-17,"-28"5,-197 12,-1 0,1 1,0-1,0 0,0 1,0-1,0 0,-1 0,1 0,0 0,0 0,0 0,0 0,0 0,0 0,-1 0,1-1,0 1,0 0,0-1,0 1,-1 0,1-1,0 1,0-1,-1 1,1-1,0 1,-1-1,1 0,-1 1,1-1,0 0,-1 0,0 1,1-1,-1 0,1 0,-1 0,0 1,0-1,1 0,-1 0,0 0,0 0,0 0,0 1,0-1,0 0,0 0,0 0,-1 0,1 0,0 0,0 1,-1-1,1 0,0 0,-1 0,1 1,-1-1,1 0,-1 1,0-2,-74-110,62 99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3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28,'-7'18,"0"1,2 0,0 1,1-1,2 1,-1 0,2 0,1 0,1 0,0 3,-9 128,-10 6,41-195,120-368,-136 389,34-59,-39 75,-1-1,1 1,-1 0,1-1,-1 1,1 0,0 0,0 0,0 0,0 0,0 0,0 1,0-1,0 0,0 1,0 0,0 0,0-1,0 1,0 0,0 1,0-1,0 0,0 0,0 1,0 0,0-1,0 1,0 0,0 0,0 0,0 0,-1 0,1 0,0 1,-1-1,1 0,0 2,4 3,-1-1,0 1,-1 0,1 0,-1 1,-1-1,1 1,-1 0,0 0,-1 0,1 0,-1 1,-1-1,0 1,0-1,0 5,1 14</inkml:trace>
  <inkml:trace contextRef="#ctx0" brushRef="#br0" timeOffset="1216.379">538 367,'-4'-1,"1"0,-1 0,0 0,1 0,-1 1,1 0,-1 0,0 0,1 0,-1 1,0-1,1 1,-1 0,1 0,-1 0,1 1,-1-1,1 1,0-1,0 1,0 0,0 1,0-1,0 0,0 1,-3 2,-1-1,1 1,1 0,-1 0,1 0,-1 1,2 0,-1 0,1 0,0 1,0-1,0 1,1 0,0 0,1 0,-1 1,1-1,1 1,0-1,0 1,0-1,1 2,-1-4,1 0,-1 0,1 0,1 0,-1 0,1 0,-1 0,2 0,-1 0,0 0,1 0,0 0,0-1,1 1,-1-1,1 0,0 1,0-1,0 0,0-1,1 1,0-1,0 1,0-1,0 0,0-1,0 1,1-1,0 0,-1 0,1 0,0 0,0-1,0 0,0 0,4 0,-3-4,0 0,-1 0,1-1,-1 0,0 0,0 0,0-1,-1 1,1-1,-1 0,-1-1,1 1,-1-1,1 1,-2-1,1 0,-1 0,0-1,0 1,0 0,-1 0,0-1,0 1,-1-4,1 7,1 0,-1 0,1 0,-1 0,1 1,0-1,0 1,0-1,0 1,1-1,-1 1,1 0,-1 0,1 0,0 1,-1-1,1 1,0-1,0 1,0 0,0 0,1 0,-1 0,0 1,0 0,0-1,1 1,-3 0,18-4</inkml:trace>
  <inkml:trace contextRef="#ctx0" brushRef="#br0" timeOffset="1621.138">989 310,'-24'34,"-17"25,-8 7,6-2,5-13,4-9,8-8,3-4,2-3,-2-6,4-2,5-3</inkml:trace>
  <inkml:trace contextRef="#ctx0" brushRef="#br0" timeOffset="5390.594">1045 705,'-4'14,"-3"10,1 6,1 2,6 0,3 0,1 0,0-2,-1 0,-2-1,-1-1,0-5</inkml:trace>
  <inkml:trace contextRef="#ctx0" brushRef="#br0" timeOffset="5835.103">989 705,'24'-10,"17"-3,7 1,-4 7,-6 5,-9 6,-10 8,-7 6,-6 5,-5 2,-6 1,-8-3,-1-2,-4-4,-3-6,-2-5,1-3</inkml:trace>
  <inkml:trace contextRef="#ctx0" brushRef="#br0" timeOffset="12019.077">1779 113,'-33'87,"22"-67,-28 57,12-20,-4-1,-1-1,-28 34,59-88,1 0,-1 1,0-1,1 0,-1 0,0 0,1 0,-1 0,0-1,0 1,0 0,0 0,0 0,0-1,0 1,0-1,0 1,0-1,-1 1,1-1,0 1,0-1,0 0,-1 0,1 0,0 0,0 0,-1 0,1 0,0 0,0 0,-1 0,4-10</inkml:trace>
  <inkml:trace contextRef="#ctx0" brushRef="#br0" timeOffset="12405.028">1525 113,'3'9,"-1"0,1 0,0 0,1 0,0-1,0 0,1 0,0 0,1 0,0-1,0 1,0-1,1-1,0 0,0 0,1 0,3 2,1 2,45 37,-32-28,0 1,-2 1,0 2,-1 0,-2 1,0 1,4 8,-8 11,-12-24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3,'-22'56,"-52"230,40-158,49-189,16-5,3 1,3 1,3 2,30-35,-21 48,-48 48,0 0,0 0,0 1,0-1,0 0,0 1,1-1,-1 1,0-1,0 1,0 0,1-1,-1 1,0 0,0 0,1 0,-1 0,0 0,1 0,-1 0,0 0,0 1,1-1,-1 0,0 1,0-1,0 1,0-1,1 1,-1 0,0-1,0 1,0 0,0 0,-1 0,1 0,0 0,0 0,0 0,-1 0,1 0,0 0,-1 0,1 0,-1 1,0-1,1 0,-1 0,0 1,0-1,1 0,-1 0,6 148,-8-98,5 80,-1-130,-1-1,1 1,-1-1,1 1,-1-1,1 0,-1 0,1 1,-1-1,1 0,-1-1,1 1,-1 0,1 0,-1-1,1 1,-1-1,1 1,-1-1,1 1,-1-1,0 0,1 0,-1 0,0 0,0 0,0 0,0 0,0 0,0 0,0 0,0-1,0 1,0 0,-1-1,1 0,1 0,186-221,-81 118,-106 104,-1 1,1-1,0 0,0 0,-1 1,1-1,0 0,0 1,0-1,0 1,0-1,0 1,0-1,0 1,0 0,0-1,0 1,0 0,0 0,0 0,1 0,-1 0,0 0,0 0,0 0,0 0,0 1,0-1,0 0,0 1,0-1,0 0,0 1,0 0,0-1,0 1,0 0,-1-1,1 1,0 0,0 0,-1-1,1 1,0 0,-1 0,1 0,-1 0,1 0,-1 0,0 0,1 0,-1 0,0 0,0 0,1 1,-1-1,0 0,3 73,-3-65,-32 226,37-157,1-60</inkml:trace>
  <inkml:trace contextRef="#ctx0" brushRef="#br0" timeOffset="579.839">1374 31,'-41'17,"2"1,0 3,0 1,2 1,1 3,-16 15,45-36,1 0,0 0,0 1,0 0,1 0,0 1,0-1,0 1,1 0,0 0,1 1,-1-1,2 1,-1 0,1 0,0 0,0 0,1 0,0 0,1 0,0 0,0 0,0 1,1-1,1 3,0-8,0 0,0-1,0 1,0 0,0-1,1 1,-1-1,1 0,0 0,-1 0,1 0,0 0,0-1,0 1,1-1,-1 0,0 0,0 0,1 0,-1-1,1 1,-1-1,0 0,1 0,-1 0,1 0,-1-1,0 1,1-1,96-31,-75 18,-2-1,1-1,-2-1,0-1,-2-1,0-1,-1 0,0-2,-2 0,-1-1,-1-1,-1 0,5-13,-19 36,0 0,0 0,0 1,0-1,0 0,0 0,0 1,0-1,0 0,0 0,0 1,0-1,1 0,-1 0,0 1,1-1,-1 0,0 1,1-1,-1 0,1 1,-1-1,1 1,-1-1,1 1,-1-1,1 1,0-1,-1 1,1-1,0 1,-1 0,1-1,0 1,0 0,-1 0,1 0,0-1,0 1,-1 0,1 0,0 0,0 0,-1 0,1 0,0 1,0-1,-1 0,1 0,0 0,0 1,-1-1,1 0,0 1,-1-1,1 1,0-1,-1 1,1-1,-1 1,1-1,-1 1,1-1,-1 1,1 0,-1-1,0 1,1 0,40 181,-32-166,0-1,2 1,0-1,0-1,2 0,0-1,0 0,1-1,1-1,13 9,43 4,-48-22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0 137,'56'17,"-31"-12,0-2,1 0,-1-2,1-1,-1-1,0-1,1-2,-1 0,3-2,22-1,1 2,0 2,-1 3,7 2,11-1,-79-3,1 0,0-1,0 0,0-1,1 0,-1-1,1 0,0 0,0-1,1 0,-1 0,1-1,1 0,-1-1,1 1,-5-8,-5-6,0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4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0,'73'17,"-5"-9,0-2,0-4,49-5,-1 1,-60 2,-32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2:5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586 263,'-1'0,"1"1,-1-1,0 1,0-1,0 1,0 0,1-1,-1 1,0 0,1 0,-1 0,1-1,-1 1,1 0,-1 0,1 0,-1 0,1 0,0 0,0 0,-1 0,1 0,0 0,0 0,0 0,0 0,0 0,0 0,1 0,-1 0,0 0,0 0,1 0,-1 0,1 0,-1 0,1 0,-1 0,1 0,-1-1,1 1,0 0,-1 0,1-1,0 1,0 0,0-1,0 1,-1-1,1 1,0-1,0 1,0-1,0 0,0 1,0-1,0 0,0 0,0 0,0 0,0 0,0 0,0 0,0 0,0 0,0 0,1-1,-167 77,57-32,50-21,46-20,0 1,1 1,-1 0,1 0,0 1,1 0,-1 1,1 1,-6 5,15-12,0 0,0 0,0 0,1 1,-1-1,0 0,1 1,-1-1,1 0,-1 1,1-1,0 0,0 1,-1-1,1 1,0-1,0 1,0-1,1 0,-1 1,0-1,0 1,1-1,-1 0,1 1,-1-1,1 0,0 1,-1-1,1 0,0 0,0 0,0 0,0 0,0 0,0 0,0 0,0 0,1 0,-1 0,0-1,0 1,58 28,133 7,-33-33,-158-3,0 0,-1 0,1 0,-1 1,1-1,-1 0,1 0,-1 1,1-1,-1 0,1 1,-1-1,1 0,-1 1,0-1,1 1,-1-1,1 0,-1 1,0-1,0 1,1-1,-1 1,0 0,0-1,0 1,1-1,-1 1,0-1,0 1,0 0,0-1,0 1,0-1,0 1,0-1,0 1,-1 0,1-1,0 1,0-1,0 1,-1-1,1 1,0-1,0 1,-1-1,1 1,-1-1,1 0,0 1,-1-1,1 1,-1-1,1 0,-1 1,1-1,-1 0,-26 28,-282 183,119-44,185-162,0 0,0 0,1 1,-1-1,1 1,1 0,-1 0,1 1,0-1,0 1,1-1,-1 1,2 0,-1 0,1 0,0 0,0 0,1 0,0 2,3-5,0-1,0-1,0 1,0 0,0-1,0 1,1-1,-1 0,1 0,0 0,0-1,-1 1,1-1,0 0,0 0,0-1,0 1,1-1,-1 0,0 0,0 0,0 0,0-1,0 1,0-1,0 0,0-1,0 1,1-1,2 1,202-48,-154 32,2 3,-1 3,2 2,23 1,-8 3,-61-1</inkml:trace>
  <inkml:trace contextRef="#ctx0" brushRef="#br0" timeOffset="2153.488">1207 461,'-90'262,"84"-245,-11 34,-2-1,-2-1,-3 0,-1-2,-10 10,188-273,39-63,-160 223,-31 56,0 0,0 0,0 0,0 0,-1 0,1 0,0 0,0 0,0 1,0-1,-1 0,1 1,0-1,0 1,0-1,-1 1,1-1,0 1,-1-1,1 1,-1-1,1 1,0 0,-1 0,1-1,-1 1,0 0,1 0,-1-1,0 1,1 0,-1 0,0 0,0 0,0 0,0-1,0 1,0 0,0 0,0 0,0 0,9 171,-9-58,-1-111,1 0,0-1,0 1,0 0,1 0,-1-1,0 1,1 0,0-1,0 1,0-1,0 1,0-1,0 1,1-1,-1 0,1 1,-1-1,1 0,0 0,0 0,0-1,0 1,0 0,0-1,1 1,-1-1,1 0,-1 0,1 1,-1-2,1 1,-1 0,1-1,0 1,0-1,-1 0,1 0,0 0,-1 0,1 0,0 0,-1-1,1 1,0-1,-1 0,1 0,2-1,75-81,-51 47,133-191,-111 164,-39 93,-14 256,-8-210,3 33,12-91</inkml:trace>
  <inkml:trace contextRef="#ctx0" brushRef="#br0" timeOffset="2683.678">2054 940,'-30'304,"16"-269,15-35,-1 0,0-1,0 1,0 0,1-1,-1 1,0-1,0 1,0 0,0-1,0 1,1 0,-1-1,0 1,0-1,0 1,0-1,0 1,0 0,0-1,-1 1,1-1,0 1,0 0,0-1,0 1,0 0,-1-1,1 1,0 0,0-1,-1 1,1 0,0-1,0 1,-1 0,1 0,0-1,-1 1,1 0,0 0,-1-1,1 1,-1 0,1 0,0 0,-1 0,1 0,-1 0,1 0,0 0,-1 0,1 0,-1 0,1 0,0 0,-1 0,1 0,-1 0,2-20,1-1,0 1,2 0,1 0,0 0,1 0,1 1,2-3,4-2,1 0,1 1,1 0,1 1,1 1,1 1,1 0,19-14,-34 28,1 1,0-1,0 1,0 0,1 0,0 1,0-1,0 2,0-1,1 1,-1 0,1 1,0-1,0 1,0 1,0 0,0 0,0 1,0 0,0 0,1 0,1 2,-7-1,-1 1,1-1,-1 1,0 0,0 0,0 0,0 0,0 0,0 0,-1 0,1 1,-1-1,1 0,-1 1,0 0,0-1,0 1,0 0,-1-1,1 1,-1 0,1 0,-1 0,0-1,0 1,0 0,-1 0,1 0,-1-1,1 1,-1 0,-1 1,1 3,-1-1,0 0,-1 1,0-1,0-1,0 1,0 0,-1-1,0 1,0-1,0 0,-1-1,-4 5,4-6,-1 0,0 0,1 0,-1 0,0-1,-1 0,1-1,0 1,-1-1,1 0,0-1,-1 1,1-1,-1-1,1 1,-3-1,-17-5</inkml:trace>
  <inkml:trace contextRef="#ctx0" brushRef="#br0" timeOffset="3751.683">1207 291,'0'-2,"1"0,-1-1,1 1,-1-1,1 1,0 0,0 0,0 0,0-1,0 1,1 0,-1 0,1 1,-1-1,1 0,0 0,0 1,-1-1,1 1,0-1,0 1,0 0,1 0,-1 0,0 0,0 0,1 0,-1 1,0-1,1 1,-1 0,81-8,-77 7,224-26,-101 38,-129-11,0-1,0 1,0-1,-1 1,1-1,0 0,0 1,0-1,0 1,0-1,0 1,0-1,0 1,0-1,0 1,0-1,1 0,-1 1,0-1,0 1,0-1,1 1,-1 0,0-1,1 1,-1-1,0 1,1-1,-1 1,0 0,1-1,-1 1,1 0,-1-1,1 1,-1 0,1 0,-1-1,1 1,-1 0,1 0,-1 0,1 0,-1 0,1 0,0 0,-1 0,1 0,-1 0,1 0,-1 0,1 0,-1 0,1 0,-1 1,1-1,-1 0,1 0,-1 1,1-1,-1 0,1 1,-1-1,-34-37,29 33,-157-127,152 116,5 2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5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0 103,'39'-10,"26"-2,8 0,-9-3,-11 2,-9 3,-7 2,-6 4,-2 2,-3 1,0 1,1-4,-1-2,-3 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6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59,'38'-10,"28"-2,6-1,-3 4,-9 2,-10 2,-13 3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480 262,'-9'43,"-4"24,1 5,7-4,4-10,3-9,0-9,5-6,2-4,-6-7,-4-12,-1-8</inkml:trace>
  <inkml:trace contextRef="#ctx0" brushRef="#br0" timeOffset="316.409">0 318,'43'-5,"44"-1,11 0,-2 1,-7 1,-9 2,-13 1,-9 0,-10 1,-7 0,-6 1,-5-1,-2 0,-6 5,-7 2</inkml:trace>
  <inkml:trace contextRef="#ctx0" brushRef="#br0" timeOffset="582.353">57 883,'33'4,"46"-7,13-3,0-2,-9-3,-11 0,-11 2,-13-3,-8 2,-8 1,-3 3,-7 3</inkml:trace>
  <inkml:trace contextRef="#ctx0" brushRef="#br0" timeOffset="1165.464">959 939,'-55'121,"56"-122,-1 1,1-1,-1 0,1 1,-1-1,0 0,1 0,-1 1,0-1,0 0,0 0,1 0,-1 1,0-1,0 0,0 0,0 0,-1 0,1 1,0-1,0 0,0 0,-1 0,1 1,0-1,-1 0,1 0,0 1,-1-1,1 0,-1 1,1-1,-1 1,0-1,1 1,-1-1,1 1,-1-1,0 1,0-1,1 1,-1 0,0-1,0 1,1 0,-1 0,0-1,0 1,0 0,1 0,-1 0,0 0,0 0,0 0,0 1,1-1,-1 0,0 0,0 0,0 1,1-1,-1 0,0 1,1-1,-1 1,0-1,8-20,0 1,1 0,1 0,1 0,0 2,2-1,0 1,0 1,2 0,0 1,1 0,0 1,1 1,16-10,-22 13,1 2,-1-1,2 1,-1 1,1 0,0 1,1 0,-1 0,1 2,0 0,0 0,1 1,-1 0,1 2,2-1,-14 2,-1 0,1 0,0 0,0 0,0 0,0 0,0 0,0 1,0-1,-1 1,1-1,0 1,0 0,-1 0,1-1,0 1,-1 1,1-1,-1 0,1 0,-1 0,0 1,1-1,-1 1,0-1,0 1,0-1,0 1,0 0,-1 0,1-1,0 1,-1 0,1 0,-1 0,0 0,0-1,1 1,-1 1,-29 68,21-61,0-1,-1 0,0 0,-1-1,0 0,0-1,-1 0,0-1,0 0,0-1,-1 0,0 0,0-2,-7 2,-21-12,28-3</inkml:trace>
  <inkml:trace contextRef="#ctx0" brushRef="#br0" timeOffset="1948.825">2060 403,'-10'27,"-1"-1,-1 1,-2-2,0 0,-2 0,-12 13,14-22,0 0,-2-1,0-1,0-1,-1 0,-1-1,0 0,-1-2,0 0,-1-1,1-1,-2-1,1-1,-1-1,-2 0,20-4,0 0,0-1,0 1,0-1,0 0,0 0,0 0,0 0,0 0,0-1,1 1,-1-1,0 0,0 1,0-2,0 1,1 0,-1 0,1-1,-1 0,1 1,-1-1,1 0,0 0,0 0,0 0,0-1,0 1,1 0,-1-1,1 0,-1 1,1-1,0 0,0 0,0 1,0-1,1 0,-1 0,1 0,0 0,0 0,0 0,0 0,0 0,1-2,2-7,1-1,1 0,0 1,0 0,1 0,1 1,0-1,1 1,0 1,0 0,1 0,1 0,-1 1,2 1,1-2,79-54,-87 62,0 0,-1 1,1 0,0-1,0 1,0 1,0-1,0 1,0-1,0 1,0 0,0 0,0 1,0 0,0-1,0 1,0 0,0 1,-1-1,1 1,0-1,-1 1,1 0,-1 1,0-1,1 1,90 98,-74-80,2 0,0-2,1 0,0-2,2-1,0 0,0-2,2-1,0-1,23 6,-37-15</inkml:trace>
  <inkml:trace contextRef="#ctx0" brushRef="#br0" timeOffset="4456.524">1525 205,'0'0,"1"0,-1 0,1-1,-1 1,0 0,1-1,-1 1,1 0,-1-1,0 1,1 0,-1-1,0 1,1-1,-1 1,0-1,1 1,-1-1,0 1,0-1,0 1,0-1,0 1,1-1,-1 1,0-1,0 0,0 1,0-1,0 1,-1-1,1 1,0-1,0 1,0-1,0 1,-1-1,1 1,0-1,0 1,-1-1,1 1,0 0,-1-1,1 1,0-1,-1 1,1 0,-1-1,1 1,-1 0,1 0,-1-1,1 1,-1 0,52-5,-51 5,103 1,111-13,-83-6,-144 13,1-1,-1 0,1-1,1-1,-1 0,2 0,-1-1,1 0,0-1,-2-4,-30-30,32 30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3:55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26 706,'-4'39,"-3"21,1 7,1-5,1-12</inkml:trace>
  <inkml:trace contextRef="#ctx0" brushRef="#br0" timeOffset="186.287">83 339,'-10'20,"2"10,2 1</inkml:trace>
  <inkml:trace contextRef="#ctx0" brushRef="#br0" timeOffset="566.183">253 988,'130'-342,"-130"343,0-1,0 1,1-1,-1 1,1-1,-1 1,1-1,-1 1,0-1,1 0,-1 1,1-1,0 0,-1 1,1-1,-1 0,1 0,-1 0,1 0,0 1,-1-1,1 0,-1 0,1 0,0 0,-1 0,1 0,0 0,-1-1,1 1,-1 0,1 0,-1 0,1-1,0 1,-1 0,1 0,-1-1,1 1,-1-1,1 1,-1 0,0-1,1 1,-1-1,1 1,-1-1,0 1,1-1,-1 1,0-1,0 0,0 1,1-1,-1 1,0-1,0 0,0 1,0-1,0 0,10 52,-7-21,-4-20,1-1,0 1,0-1,1 1,0-1,1 1,0-1,0 0,1 1,0-1,1-1,0 1,1 0,-1-1,1 0,1 0,0-1,0 1,0-1,1 0,0-1,3 2,-8-7,0 0,1 0,0 0,-1 0,1 0,-1-1,1 1,0-1,-1 0,1 0,0 0,-1 0,1 0,0-1,-1 1,1-1,-1 1,1-1,0 0,-1 0,0 0,1-1,-1 1,0-1,1 1,-1-1,0 1,0-1,0 0,-1 0,1 0,0 0,-1-1,1 1,-1 0,1-2,38-92,-39 95,90-236,-81 219,0 3</inkml:trace>
  <inkml:trace contextRef="#ctx0" brushRef="#br0" timeOffset="1401.405">930 734,'7'2,"1"0,-1 0,1-1,-1 0,1 0,-1-1,1 0,0 0,-1-1,1 0,-1 0,1-1,-1 0,0 0,0-1,0 0,0 0,0-1,0 0,-1 0,0 0,0-1,0 0,0 0,-1 0,0-1,0 0,0 0,-1 0,0-1,0 1,2-5,-5 8,0 0,0 0,0 1,0-1,0 0,-1 0,1 0,-1 0,0 0,0 0,0 0,0 0,-1 0,1 0,-1 0,1 0,-1 1,0-1,0 0,-1 0,1 1,0-1,-1 1,0-1,1 1,-1-1,0 1,0 0,-1 0,1 0,0 0,-1 1,1-1,-1 0,1 1,-1 0,0 0,1 0,-1 0,0 0,0 0,0 1,0-1,0 1,0 0,0 0,0 0,-1 0,-9 4,0 0,0 1,0 0,1 1,0 0,0 1,0 0,1 1,0 0,1 1,0 0,0 1,1 0,0 1,1 0,0 0,0 0,2 1,-1 0,1 2,3-7,0-1,1 1,0-1,0 1,1 0,0 0,0 0,0 0,1 0,0 0,0 0,1 0,0 0,0 0,1-1,0 1,0 0,0-1,1 1,0-1,0 0,1 0,0 0,0 0,0 0,1-1,-1 0,1 0,0 0,1-1,-1 0,1 0,0 0,0 0,1-1,-1 0,0-1,1 1,0-1,-1-1,1 1,4 0,4 1,-1 0,1 0,-1-1,1-1,0-1,0 0,0-1,-1 0,1-1,0-1,-1 0,0-1,0-1,0 0,0 0,9-7,10-8,-2-1,0-2,-1-1,-2-2,21-23,-23 22,-1-1,-1-2,-2 0,-1-2,-1 0,-2-1,1-5,-18 37,1-1,-1 1,0-1,0 1,0-1,0 0,0 1,0-1,0 0,0 0,-1 0,1 0,-1 1,1-1,-1 0,0 0,0 0,0 0,0 0,0 0,0 0,-1 0,1 0,0 0,-1 0,0 1,1-1,-1 0,0 0,0 0,0 1,0-1,0 1,0-1,-1 1,1-1,-1 1,1 0,-1-1,1 1,-1 0,1 0,-1 0,0 0,0 1,0-1,1 0,-1 1,0-1,0 1,0 0,0-1,0 1,0 0,0 0,0 0,0 1,-11 3,1 0,-1 2,1-1,0 2,0 0,1 0,0 1,0 0,1 1,0 0,0 1,1 0,-1 2,7-10,1 1,-1-1,1 0,0 1,0-1,0 1,0 0,1 0,-1 0,1 0,-1 0,1 0,0 0,0 0,0 0,1 1,-1-1,1 0,0 1,0-1,0 0,0 0,0 1,1-1,0 0,0 1,-1-1,2 0,-1 0,0 0,1 0,-1 0,1 0,0-1,0 1,0 0,0-1,1 0,-1 1,0-1,1 0,0 0,2 1,64 28,-60-29,-1 1,0 0,1 0,-1 1,0 0,-1 0,1 1,-1 0,0 1,0-1,0 2,-1-1,0 0,1 3,37 111,-28-59,-10-43</inkml:trace>
  <inkml:trace contextRef="#ctx0" brushRef="#br0" timeOffset="1797.07">2143 0,'-18'194,"7"133,-18-25,35-198,6-91,-6-19</inkml:trace>
  <inkml:trace contextRef="#ctx0" brushRef="#br0" timeOffset="2014.895">1889 537,'33'5,"31"1,14 5,-2 0,-8-1,-12-3,-10-2,-8-3,-6-1,-4-1,-6 0</inkml:trace>
  <inkml:trace contextRef="#ctx0" brushRef="#br0" timeOffset="2217.63">2595 734,'5'34,"6"11,6-3,0-12,-2-12</inkml:trace>
  <inkml:trace contextRef="#ctx0" brushRef="#br0" timeOffset="2414.067">2623 396,'0'0</inkml:trace>
  <inkml:trace contextRef="#ctx0" brushRef="#br0" timeOffset="2733.618">3216 424,'-43'21,"0"3,2 2,1 1,2 2,0 1,2 3,-17 20,-4 30,56-81,-1 0,1 1,0-1,0 1,0-1,1 1,-1 0,1-1,-1 1,1 0,0-1,0 1,0 0,0-1,0 1,1 0,-1-1,1 1,0-1,0 1,0 0,0-1,0 0,0 1,1-1,-1 0,1 0,-1 0,1 0,0 0,0 0,0 0,0 0,3 1,4-1,0 0,0-1,1 0,-1-1,0 0,1 0,-1-1,1 0,-1 0,0-1,0-1,0 0,0 0,0 0,-1-1,1 0,-1-1,0 0,0 0,-1-1,6-5,175-129,-185 139,-1-1,0 1,0-1,1 1,-1 0,0 0,1 0,-1 0,1 1,0-1,-1 1,1-1,-1 1,1 0,0 0,-1 0,1 0,0 0,-1 1,1-1,-1 1,1 0,-1 0,1 0,-1 0,1 0,-1 0,0 1,0-1,1 1,-1 0,0-1,-1 1,1 0,0 0,0 0,-1 0,1 1,-1-1,0 0,0 1,0-1,0 1,1-1,1 6,1 0,0 0,1-1,-1 0,1 0,1 0,-1-1,1 1,0-1,1-1,0 1,0-1,0 0,0-1,0 0,1 0,0 0,0-1,0 0,8 1,6-2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1:5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1644 291,'0'0,"1"0,-1 0,1 0,-1 0,0 0,1 0,-1 0,0 0,1 0,-1 0,1 0,-1 0,0 0,1-1,-1 1,0 0,1 0,-1 0,0 0,1-1,-1 1,0 0,0 0,1-1,-1 1,0 0,0-1,1 1,-1 0,0-1,0 1,0 0,0-1,1 1,-1 0,0-1,0 1,0 0,0-1,0 1,0-1,0 1,0 0,0-1,0 1,0 0,0-1,-1 1,1 0,0-1,0 1,0-1,0 1,0 0,-1 0,1-1,0 1,0 0,-1-1,1 1,0 0,-1 0,1-1,0 1,0 0,-1 0,1 0,0 0,-1-1,1 1,-7 0,-1 0,1 1,0-1,0 1,0 1,0 0,0 0,0 0,0 0,1 1,-1 0,1 1,-3 1,-6 3,-383 161,304-134,93-35,0 0,0 0,0 0,0 0,0 0,0 0,1 0,-1 0,0 0,0 0,0 0,0 1,0-1,1 0,-1 1,0-1,0 0,0 1,1-1,-1 1,0-1,0 1,1 0,-1-1,1 1,-1 0,1-1,-1 1,1 0,-1 0,1 0,-1-1,1 1,0 0,0 0,-1 0,1 0,0 0,0-1,0 1,0 0,0 0,0 0,0 0,0 0,0 0,1 0,-1-1,0 1,0 0,1 0,-1 0,1-1,-1 1,1 0,-1 0,1-1,-1 1,1 0,-1-1,1 1,0 0,0-1,-1 1,2-1,131 41,99-20,-215-18,51 15,-67-18,1 1,-1 0,0-1,1 1,-1 0,0 0,0 0,0 0,0 0,0 0,0 0,0 0,0 0,0 0,0 1,-1-1,1 0,0 1,-1-1,0 0,1 1,-1-1,1 1,-1-1,0 0,0 1,0-1,0 1,0-1,0 1,-1-1,1 1,0-1,-1 0,1 1,-1-1,1 1,-1-1,0 0,1 0,-2 1,-6 9,0-1,0 0,-2-1,1 0,-1 0,0-1,-1-1,0 1,0-2,-7 4,5-3,-223 117,-127 73,359-194,-49 40,52-42,0 0,0 0,0 0,0 0,0 0,1 0,-1 0,0 0,1 0,-1 0,1 1,-1-1,1 0,-1 0,1 1,0-1,0 0,0 1,-1-1,1 0,1 1,-1-1,0 0,0 1,0-1,1 0,-1 0,1 1,-1-1,1 0,-1 0,1 0,0 1,-1-1,1 0,0 0,0 0,0 0,0 0,0-1,0 1,0 0,0 0,0-1,1 1,8 3,1 0,0 0,0-1,0-1,0 0,0 0,1-1,-1-1,0 0,0 0,1-1,0-1,19 1,387-32,-336 29,-58-2</inkml:trace>
  <inkml:trace contextRef="#ctx0" brushRef="#br0" timeOffset="16770.996">1982 545,'-223'460,"181"-376,41-84,0-1,0 1,1-1,-1 1,0-1,0 1,1-1,-1 0,0 1,0-1,1 0,-1 0,1 1,-1-1,1 0,-1 0,1 0,-1 0,1 0,0 0,0 1,-1-1,1 0,0 0,0 0,0 0,0 0,0 0,0 0,0 0,0 0,1 0,-1 0,0 0,1 0,-1 0,0 0,1 0,3-14,0-1,2 1,0 0,0 1,1-1,1 1,1 1,0-1,17-30,-10 15,29-55,3 3,43-53,-91 134,42-43,-41 42,0 1,1-1,-1 1,0-1,0 1,1 0,-1-1,0 1,1 0,-1 0,0 0,1 0,-1 0,0 0,1 0,-1 0,0 1,0-1,1 0,-1 1,0-1,0 1,1 0,-1-1,0 1,0 0,0 0,0 0,0-1,0 1,0 0,0 0,0 0,-1 1,1-1,0 0,-1 0,1 0,-1 1,1-1,-1 1,4 9,-2 0,0 0,0 1,-1-1,0 0,-1 1,0-1,-1 1,0-1,-1 0,-1 0,1 0,-2 0,1 0,-6 9,2 4,-30 204,41-155,-3-72,-1 0,1 1,-1-1,1 0,-1 1,1-1,0 0,0 0,0 0,0 0,0 0,0 0,0 0,0 0,0 0,0-1,1 1,-1 0,0-1,0 1,1-1,-1 1,1-1,-1 1,0-1,1 0,-1 0,1 0,-1 0,0 0,1 0,-1 0,1 0,-1-1,0 1,1-1,-1 1,0-1,1 1,-1-1,0 0,0 1,0-1,1 0,-1 0,0 0,0 0,0 0,0 0,11-10,0 0,0-2,-1 1,0-1,-2 0,1-1,-1-1,-1 1,-1-1,4-10,17-29,154-219,-147 242,-34 31,0 0,0 0,0-1,0 1,-1 0,1 0,0 0,0 0,0 0,0 0,-1 0,1 1,0-1,0 0,0 0,-1 1,1-1,0 0,0 1,-1-1,1 1,0-1,-1 1,1-1,0 1,-1 0,1-1,-1 1,1 0,-1-1,1 1,-1 0,0 0,1-1,-1 1,0 0,1 0,-1 0,0-1,0 1,0 0,0 0,0 0,0 0,0-1,0 1,0 0,0 0,-1 0,1 0,0-1,0 1,-1 0,-24 143,-6 2,18-69,9-63,1 0,1 0,0 0,0 1,1-1,1 0,1 0,0 1,1-1,2 8,2-4</inkml:trace>
  <inkml:trace contextRef="#ctx0" brushRef="#br0" timeOffset="18852.048">2632 1080,'7'10,"-1"0,0 0,0 1,-1-1,-1 1,0 0,0 1,-1-1,0 1,-1-1,0 1,-1 0,-1 0,0 0,0 0,-1-1,-1 1,0 0,0 0,-1-1,-1 0,0 1,-4 7,8-17,0 0,-1 0,1 0,-1 0,1 0,-1-1,0 1,0 0,1 0,-1-1,0 1,-1 0,1-1,0 1,0-1,-1 1,1-1,-1 0,1 0,-1 0,1 1,-1-2,0 1,0 0,1 0,-1 0,0-1,0 1,0-1,0 1,0-1,0 0,1-5,1 0,-1-1,1 1,0 0,1 0,-1-1,1 1,0 0,1 0,-1 0,1 0,0 0,0 0,0 1,3-5,-4 8,15-30,2 1,1 0,1 2,1 0,2 2,10-9,-28 29,3-3,0-1,0 2,1-1,0 1,1 0,0 1,0 0,0 1,1 0,0 1,0 0,0 0,1 1,1 0,-10 4,-1 0,1 0,-1 0,0 0,1 1,-1-1,1 1,-1-1,0 1,0 0,1 0,-1 0,0 0,0 0,0 0,0 1,0-1,0 1,0-1,-1 1,1 0,-1 0,1 0,-1 0,1 0,-1 0,0 0,0 0,0 0,0 0,-1 1,1-1,0 0,-1 1,0-1,0 1,1-1,-1 0,-1 3,-11 96,9-93,-1 1,0-1,0 0,-1 0,1-1,-2 1,1-1,-1-1,-1 1,1-1,-1 0,-7 5,12-9,-1 0,0 0,0-1,0 1,0-1,0 0,0 0,0 0,0 0,-1-1,1 1,0-1,0 0,-1 0,1 0,0 0,-1 0,1-1,0 1,0-1,0 0,-1 0,1-1,0 1,0 0,1-1,-1 0,0 1,0-1,1-1,-1 1,1 0,0 0,0-1,0 1,-1-2,-22-42,18 23</inkml:trace>
  <inkml:trace contextRef="#ctx0" brushRef="#br0" timeOffset="20036.908">1870 262,'369'0,"-257"17,-112-18,0 0,1 0,-1 0,0 0,0 0,0-1,0 1,0 0,0 0,-1 0,1 0,0 0,0 0,-1-1,1 1,-1 0,1 0,-1 0,1 0,-1 0,0 1,1-1,-1 0,0 0,0 0,0 1,0-1,0 0,0 1,0-1,0 0,0 1,0 0,0-1,0 1,0-1,0 1,0 0,0 0,0 0,-4-4,-16-13,-7-4,2-1,0-1,2-1,0-2,2 0,0-2,8-10,13 22</inkml:trace>
  <inkml:trace contextRef="#ctx0" brushRef="#br0" timeOffset="20872.962">3280 629,'7'4,"1"0,-1 0,1-1,-1 0,1 0,0 0,0-1,0-1,0 1,0-2,1 1,-1-1,0 0,6-1,1 1,159-17,-158 14,1 1,-1 0,1 1,-1 1,1 1,-1 1,1 0,-1 1,5 1,3 2</inkml:trace>
  <inkml:trace contextRef="#ctx0" brushRef="#br0" timeOffset="21256.608">3309 939,'14'0,"15"0,7 0,2 0,0 0,-3 0,-1-4,-3-3,-1 1,-1 2,-1 0,0 2,0 1,-5 5,-2 2,1 1,-3-7,-6-3</inkml:trace>
  <inkml:trace contextRef="#ctx0" brushRef="#br0" timeOffset="54750.128">2801 2181,'-31'15,"-1"2,2 1,0 1,2 1,0 2,1 1,-10 12,21-19,0 0,0 1,2 1,0 0,1 1,-10 20,18-32,1 1,1 0,0 0,0 0,0 1,1-1,0 1,1-1,0 1,0 0,1-1,0 1,1 0,-1-1,2 1,-1-1,1 1,1-1,2 7,-3-10,1 0,0 0,1 0,-1 0,1-1,0 1,0-1,0 0,1-1,-1 1,1-1,0 1,0-1,0-1,1 1,-1-1,0 0,1 0,0-1,-1 1,1-1,0 0,0-1,-1 0,1 0,0 0,0 0,0-1,0 0,-1 0,1-1,-1 1,4-2,13-9,0 0,-1-1,0-1,-1-1,0-1,-2 0,0-2,-1 0,0-1,-2-1,0 0,-1-1,-1 0,8-20,-13 20,0 0,-2 0,0 0,-1-1,-2 0,0 0,-1 0,-1 0,-1 0,-2-10,2 26,-1-1,0 1,0 0,0 0,-1 0,0 0,0 0,-1 1,1-1,-1 1,0-1,-1 1,1 0,-1 0,0 0,0 1,-1 0,1-1,-1 1,0 1,0-1,-1 1,1 0,-1 0,1 0,-1 1,0 0,0 0,0 1,0-1,0 1,0 1,-2-1,1 5,1-1,0 2,0-1,0 1,0-1,0 2,1-1,0 0,0 1,1 0,-1 1,2-1,-1 0,0 1,1 0,0 0,1 0,0 0,0 1,0-1,1 0,0 1,1-1,-1 1,2 3,-3 15</inkml:trace>
  <inkml:trace contextRef="#ctx0" brushRef="#br0" timeOffset="55184.472">3253 2577,'-12'27,"12"-27,0-1,0 1,0 0,0-1,0 1,0 0,0-1,0 1,0-1,0 1,0 0,0 0,0-1,0 1,0 0,-1-1,1 1,0 0,0-1,0 1,-1 0,1 0,0-1,0 1,-1 0,1 0,0-1,0 1,-1 0,1 0,0 0,-1 0,1 0,0-1,-1 1,1 0,0 0,-1 0,1 0,0 0,-1 0,1 0,0 0,-1 0,1 0,0 0,-1 0,1 1,0-1,-1 0,1 0,0 0,-1 0,1 0,0 1,0-1,-1 0,1 0,0 1,0-1,-4-177,5 147,2 0,0-1,2 2,2-1,0 0,2 1,12-26,-20 51,1 0,0 1,0-1,0 1,0-1,0 1,1 0,-1 0,1 0,0 0,0 0,0 1,1-1,-1 1,0 0,1 0,-1 0,1 0,0 1,0-1,0 1,0 0,0 0,0 1,0-1,0 1,0 0,0 0,0 0,0 0,0 1,0 0,1 0,51 12,-31-7</inkml:trace>
  <inkml:trace contextRef="#ctx0" brushRef="#br0" timeOffset="55929.28">3873 2351,'-115'90,"-4"-6,-78 40,8-5,-128 66,316-185,0-1,0 2,0-1,0 0,0 0,0 0,0 0,0 1,-1-1,1 0,0 1,0-1,0 1,0-1,1 1,-1 0,0-1,0 1,0 0,0 0,1-1,-1 1,0 0,1 0,-1 0,0 0,1 0,-1 0,1 0,0 0,-1 0,1 0,0 0,0 0,-1 0,1 1,0-1,0 0,0 0,1 0,-1 0,0 0,0 0,0 0,1 0,-1 0,1 0,-1 0,1 0,-1 0,1 0,-1 0,1 0,0 0,0 0,0 0,66 0,-47-8</inkml:trace>
  <inkml:trace contextRef="#ctx0" brushRef="#br0" timeOffset="56396.384">3958 2520,'-28'33,"-229"139,175-123,-323 198,332-181,56-44</inkml:trace>
  <inkml:trace contextRef="#ctx0" brushRef="#br0" timeOffset="75726.303">797 121,'-9'-6,"0"0,-1 0,0 1,0 1,-1 0,1 0,-1 0,0 2,1-1,-1 1,-1 1,1 0,0 1,0 0,0 0,0 1,0 1,0 0,0 0,0 1,1 1,-1 0,1 0,0 1,0 0,0 1,-158 108,143-92,0 1,2 1,1 1,1 1,-1 4,10-12,1 1,0 0,2 1,0 0,1 0,1 1,1 0,1 0,0 1,2-1,1 1,0 0,2 0,0 0,2-1,0 1,2 0,0-1,5 13,143 408,-139-406,-2 0,-2 1,0 0,-3 0,-1 1,-2 0,-2 0,-1 9,-2-32,0 0,-2 0,1-1,-2 1,0-1,0 0,-2 0,1-1,-2 0,0 0,0 0,-1-1,-5 5,-16 16,-1-1,-1-1,-1-2,-2-1,-2-1,-25 24,62-50,1 0,-1 1,1-1,-1 1,1-1,0 0,0 1,-1-1,1 0,0 0,0 0,0 0,0 0,1 0,-1 0,0 0,0 0,1 0,-1 0,0-1,1 1,-1-1,1 1,-1-1,0 1,1-1,-1 0,1 0,-1 0,1 0,0 0,-1 0,1 0,-1 0,0-1,1 1,1-1,4 2,1-1,-1 0,1 1,-1 0,1 1,-1 0,1 0,-1 0,0 1,0 0,0 0,0 1,-1 0,1 0,-1 0,0 1,-1 0,1 0,-1 1,0-1,0 1,0 0,-1 1,0-1,0 1,-1-1,1 4,2 13,0 1,-2-1,-1 1,-1 0,-2 0,0 0,-1 0,-3 13,-22 127,-5 87,21-188,6-47,1 0,1 0,1 0,0 0,1 0,0 0,4 16,-3-21,2 0,-1 0,1 0,1 0,0-1,1 0,-1 0,2 0,0 0,0-1,1 0,0 0,0-1,1 1,0-2,0 1,1-1,0-1,0 1,1-2,0 1,0-1,0-1,0 0,1 0,4 0,11-1,0-1,1-2,-1 0,1-2,-1-1,0-1,0-1,24-8,83-13,-109 24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1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796 281,'-10'-5,"0"0,-1 2,1-1,-1 1,0 1,0 0,0 0,0 1,0 1,0 0,0 0,0 1,0 0,0 1,1 1,-8 2,-4 1,0 1,1 0,0 2,0 1,1 1,0 0,1 1,1 2,0-1,1 2,-16 17,-2 5,2 1,2 2,2 1,-21 39,17-25,3 1,3 1,2 2,-7 29,25-65,0 0,2 0,1 0,1 1,1 0,1 0,1 0,1-1,1 1,1 0,1-1,2 0,4 13,-3-19,1 0,1 0,0 0,1-1,1-1,1 0,0 0,1-1,0-1,1 0,0-1,1 0,1-1,0-1,0-1,1 0,0-1,1 0,0-2,0 0,0-1,1-1,-1-1,18 1,-25-2,-1 0,1-1,-1-1,1 0,0 0,-1-1,1 0,-1-1,1 0,-1-1,0 0,0-1,0 0,-1 0,1-1,-1 0,0-1,0 0,-1 0,0-1,0 0,0 0,-1-1,0 0,0-1,-1 1,-1-1,1 0,-1-1,1-3,-1-9,-1 0,-1 0,-1 0,-1 0,-1-1,-2-19,0-1,2 35,0-1,-1 1,0-1,0 1,-1-1,0 1,-1 0,0 0,0 0,0 0,-1 0,0 1,-1 0,0 0,0 0,0 0,-1 1,0 0,0 0,-1 0,0 1,0 0,0 0,0 1,-6-2,118 35,-78-28,0-1,0-2,-1 0,1-2,-1-1,0-1,0-1,2-3,19-3,67-24,-98 29</inkml:trace>
  <inkml:trace contextRef="#ctx0" brushRef="#br0" timeOffset="306.099">1360 816,'-31'39,"1"1,2 1,2 1,2 2,-14 35,36-77,0 1,0 0,1-1,-1 1,1 0,0 0,-1 0,1 0,1 0,-1 1,0-1,1 0,0 0,-1 1,1-1,1 0,-1 0,0 0,1 1,0-1,-1 0,1 0,0 0,1 0,-1 0,1 0,-1 0,1-1,0 1,0 0,0-1,0 1,0-1,1 0,-1 0,1 0,-1 0,1 0,0-1,0 1,0-1,1 1,9-2,-1 0,1-1,0-1,0 0,-1-1,1 0,-1 0,0-2,0 1,0-2,-1 0,0 0,0-1,0 0,6-6,-9 7,0-1,-1 0,0 0,0-1,0 0,-1 0,0 0,-1-1,0 0,0 0,-1 0,0-1,-1 0,0 1,0-1,-1 0,0 0,-1-1,0 1,-1 0,0 0,-1-1,0-3,-2 7,0 0,0 0,0 0,-1 0,0 1,0-1,-1 1,0 0,0 1,0-1,-1 1,0 0,0 0,0 1,0 0,-1 0,1 0,-1 1,0 0,0 0,-1 1,1 0,-1 0,1 1,-1 0,1 0,-1 0,1 1,-1 1,0-1,1 1,-2 1,-17-2</inkml:trace>
  <inkml:trace contextRef="#ctx0" brushRef="#br0" timeOffset="657.424">1840 732,'-15'15,"2"2,-1-1,2 2,0 0,2 0,0 1,0 0,2 1,1 0,0 0,1 1,0 8,5-26,1 0,0 0,-1 1,1-1,1 0,-1 0,0 0,1 0,0 0,-1 1,1-1,0 0,1 0,-1-1,0 1,1 0,0 0,0-1,0 1,0-1,0 1,0-1,0 0,1 0,-1 0,1 0,0 0,-1-1,1 1,0-1,0 0,0 0,0 0,0 0,0 0,0-1,1 1,7 0,0 0,1-1,-1 0,1 0,-1-1,1-1,-1 0,0-1,7-2,-10 3,0-1,0 0,0-1,0 1,-1-1,0-1,0 0,0 0,-1 0,1-1,-1 1,0-2,-1 1,0-1,0 1,0-2,-1 1,0 0,0-1,-1 0,0 1,0-1,-1-1,0 1,0 0,-1 0,0-1,0 1,-1-1,0 1,-1-1,0 1,0 0,-1-1,0 1,-1 0,1 0,-1 0,-1 0,0 2,-1 0,0 0,0 0,0 1,-1 0,1 0,-1 0,-1 1,1 0,0 0,-1 0,0 1,0 0,0 0,0 1,0 0,-1 0,1 1,-1 0,1 0,-1 1,1 0,-1 0,1 1,-8 1,-10 3</inkml:trace>
  <inkml:trace contextRef="#ctx0" brushRef="#br0" timeOffset="1139.649">2432 591,'-20'9,"0"0,1 1,1 2,0 0,0 0,1 2,0 0,2 1,0 1,0 0,-10 16,24-30,-1 0,0 0,1 0,-1 0,1 0,0 1,0-1,0 1,0-1,0 1,0-1,1 1,-1-1,1 1,0 0,0-1,0 1,0-1,0 1,0 0,1-1,-1 1,1-1,0 1,0-1,0 1,0-1,0 1,0-1,1 0,-1 0,1 0,0 0,-1 0,1 0,0 0,0 0,0-1,0 1,1-1,-1 0,0 1,1-1,-1 0,2 0,6 3,0-1,0 0,1-1,-1 0,0-1,1 0,-1 0,1-1,-1-1,1 0,-1 0,1-1,-1 0,0-1,0 0,0 0,0-1,-1-1,1 0,-1 0,0-1,0 0,-1 0,5-5,6-9,-2-1,0-1,-2 0,0-1,-2 0,0-1,-2 0,0-1,-2-1,-1 0,-1 0,-1 0,-1-1,-1 0,-2 0,-1 0,-1 0,-1 0,-1 0,-2 0,0 0,-2 1,-7-18,8 28,0 1,-2-1,0 1,-1 0,0 1,-1 0,-1 0,0 1,-3-2,10 11,-1 0,1 0,-1 1,0-1,0 1,0 0,-1 0,1 1,-1-1,0 1,0 0,0 0,1 1,-2-1,1 1,0 0,0 0,0 1,0 0,-1 0,1 0,0 0,0 1,0 0,-1 0,1 0,0 1,0-1,1 1,-5 2,2 3,1 0,0 0,0 0,1 1,0 0,0 0,0 0,1 1,1-1,-1 1,1 0,1 0,0 0,0 0,1 1,0-1,0 0,1 1,1-1,-1 1,1-1,1 0,0 0,0 0,3 5,8 25,1 0,2-2,2 0,2 0,1-2,2-1,1 0,1-2,2-1,1-1,2-1,28 21,-13-10,1-3,2-1,2-2,45 23,-71-45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255 104,'12'-27,"-12"27,0 0,0 1,0-1,0 1,0-1,0 0,0 1,0-1,0 0,0 1,0-1,0 0,0 1,0-1,0 0,1 1,-1-1,0 0,0 0,0 1,1-1,-1 0,0 0,0 1,1-1,-1 0,0 0,0 1,1-1,-1 0,0 0,1 0,-1 0,0 0,1 0,-1 1,0-1,1 0,-1 0,0 0,1 0,-1 0,0 0,1 0,-1 0,0-1,1 1,-1 0,0 0,1 0,-1 0,0 0,1 0,-1-1,0 1,1 0,-1 0,0-1,0 1,1 0,-1 0,3 232,-3 169,-34-193,27-181,1-3</inkml:trace>
  <inkml:trace contextRef="#ctx0" brushRef="#br0" timeOffset="553.198">1 161,'59'-28,"1"2,1 4,1 2,59-11,-96 23,1 1,0 1,0 1,1 2,-1 0,1 2,0 1,-1 1,1 1,1 2,-23-3,0 0,-1 1,1 0,0 0,-1 0,1 0,-1 1,0 0,0 0,0 0,0 0,0 0,-1 1,0 0,1 0,-1 0,-1 0,1 0,0 0,-1 1,0-1,0 1,-1 0,1 0,-1 0,0-1,0 1,-1 0,1 0,-1 0,0 0,0 0,-1 0,0 1,0 7,-2 1,0-1,0 1,-2-1,1 0,-2 0,0-1,0 0,-1 0,0 0,-1-1,-1 1,-185 213,191-221,1 0,-1 0,1 0,0 0,0 0,0 1,0-1,1 1,-1-1,1 1,0-1,1 1,-1 0,1 0,0-1,0 1,1 0,-1 0,1-1,0 1,0-1,1 1,-1-1,1 1,0-1,0 0,0 0,1 1,0-2,0 1,0 0,0-1,0 1,1-1,-1 0,3 2,103 55,-95-55,-1 0,0 1,-1 1,1 0,-1 1,0 0,-1 0,0 2,0-1,-1 1,0 1,-1 0,3 5,-10-13,0 0,-1 0,1 1,-1-1,0 1,0-1,0 1,0-1,0 1,-1-1,0 1,0 0,0-1,0 1,0 0,-1-1,0 1,0-1,0 1,0-1,0 1,-1-1,1 0,-1 0,0 1,0-1,0 0,0-1,-1 1,1 0,-1-1,-2 2,-105 62,98-61,-15 8,-1-1,0-2,-1-1,0-1,-1-1,1-2,-1-1,0-1,-1-2,-5-1,34 1,0-1,0 0,0 0,0 0,0 0,0-1,0 1,0-1,0 1,0-1,0 1,0-1,1 0,-1 0,0 0,0 0,1 0,-1-1,0 1,1 0,0-1,-1 1,1-1,0 0,0 1,-1-1,1 0,0 1,1-1,-1 0,0-2,1-14</inkml:trace>
  <inkml:trace contextRef="#ctx0" brushRef="#br0" timeOffset="1085.149">1299 641,'-27'10,"-1"1,2 2,0 0,1 2,0 1,1 1,1 1,0 1,2 1,-17 19,36-36,0 0,-1 0,1 0,0 0,1 1,-1-1,0 0,1 1,0-1,0 1,0 0,0-1,1 1,-1 0,1-1,0 1,0 0,0 0,1-1,-1 1,1 0,0-1,0 1,0-1,0 1,1-1,-1 1,1-1,0 0,0 0,0 0,1 0,-1 0,1 0,0-1,-1 1,1-1,0 0,1 1,1 1,1 0,0-1,0 1,0-1,0 0,1 0,-1-1,1 0,0 0,0-1,0 0,0 0,-1 0,1-1,0 0,0 0,0-1,0 0,0 0,0-1,0 0,-1 0,1 0,-1-1,1 0,-1 0,0-1,0 0,-1 0,1 0,-1-1,2-1,9-10,0 0,-1-1,-1-1,0-1,-2 0,0-1,-1 0,2-5,22-25,-22 93,-13-28,1 0,1-1,0 0,1 1,1-1,0 0,0 0,2-1,0 1,0-1,5 6,-9-17,0 0,0 1,0-1,0 0,1 0,-1 0,1 0,-1-1,1 1,0-1,0 1,0-1,0 0,0 0,0-1,0 1,0 0,0-1,0 0,0 0,2 0,18-3</inkml:trace>
  <inkml:trace contextRef="#ctx0" brushRef="#br0" timeOffset="1555.335">1920 641,'-24'28,"0"1,3 1,0 1,2 1,1 1,2 0,1 2,2-1,1 3,11-34,0-1,0 1,0 0,1-1,-1 1,1 0,0-1,0 1,0 0,0-1,0 1,1 0,-1-1,1 1,-1 0,1-1,0 1,0-1,0 1,1-1,-1 0,1 1,-1-1,1 0,0 0,-1 0,1 0,0 0,0-1,1 1,-1-1,0 1,0-1,1 0,-1 1,1-1,-1-1,1 1,0 0,-1-1,1 1,0-1,-1 0,2 1,11-1,-1-1,1 0,0-1,0 0,-1-1,0-1,1 0,-1-1,-1-1,1 0,-1 0,0-2,0 0,-1 0,0-1,-1 0,0-1,0 0,-1-1,0-1,-1 1,-1-1,0-1,0 1,-1-2,-1 1,0-1,-1 1,0-2,2-11,-7 26,13-36,-2 0,-2 0,-1-1,-2 0,-1 0,-2-1,-2 0,-1 1,-2-1,-1 1,-3-5,4 35,0 0,0 0,-1 0,0 0,0 1,0-1,-1 1,0 0,0 0,0 0,-1 1,0-1,0 1,-1 0,1 1,-1-1,0 1,0 0,-1 1,1-1,-1 1,0 0,1 1,-1 0,-1 0,1 0,0 1,0 0,0 1,-1-1,1 1,0 1,-1 0,1 0,0 0,-4 1,0 3,-1 0,1 0,0 1,0 0,1 0,0 2,0-1,0 1,1 0,1 1,-1 0,1 1,1 0,0 0,0 0,1 1,0 0,1 0,0 1,1-1,1 1,-1 0,2 0,0 0,0 1,1-1,1 0,0 1,0-1,1 0,1 1,0-1,2 4,9 23,2 0,2-2,2 0,1 0,1-2,2-1,16 17,-3-13,1-2,1-1,2-3,2-1,1-2,1-1,2-3,12 11,4-12,-49-26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48,'5'-5,"1"4,-4 1,-4 6,-5 2,2-1,3-6,7-8,1-7,6-7,-5 5,-3 11,-7 5,-4 8,1 8,5 0,3-1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29,'5'-5,"6"-6,1 3,-6 4,-4 6,-7 4,-3 5,0-4,2-3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3:59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701 311,'-1'-2,"-1"0,1 0,-1 0,0 1,0-1,0 1,0-1,0 1,0 0,0 0,-1 0,1 0,0 0,-1 0,1 1,-1-1,1 1,0-1,-1 1,1 0,-1 0,1 0,-1 1,1-1,-1 1,1-1,0 1,-1 0,1-1,-2 2,-237 99,100-48,77-21,63-31,0 0,-1 0,1 1,0-1,0 0,0 0,0 1,0-1,0 0,1 1,-1-1,0 1,1-1,-1 1,1-1,-1 1,1 0,0-1,-1 1,1-1,0 1,0 0,0-1,1 1,-1-1,0 1,1 0,-1-1,1 1,-1-1,1 1,0-1,-1 1,1-1,0 0,0 1,0-1,0 0,0 0,0 0,1 1,9 6,0-1,0 0,1-1,0 0,0-1,0 0,0-1,1 0,0-1,0 0,0-1,0-1,0 0,0-1,0 0,0-1,0 0,12-4,77 4,-101 1,0 0,1-1,-1 1,1 0,-1 0,1 0,-1 0,1 0,-1 1,1-1,-1 0,1 1,-1-1,0 1,1-1,-1 1,0 0,1 0,-1-1,0 1,0 0,0 0,1 0,-1 0,0 1,-1-1,1 0,0 0,0 0,0 1,-1-1,1 0,-1 1,1-1,-1 1,1-1,-1 1,0-1,0 1,0-1,0 1,0-1,0 1,0-1,0 0,-1 1,1-1,0 1,-1-1,1 1,-1-1,0 0,1 1,-1-1,0 0,0 0,0 0,0 1,0-1,0 0,0 0,0 0,0-1,-1 1,-223 167,27-21,182-133,0 1,1 1,1 0,0 1,1 0,1 1,1 0,-4 9,14-24,-1 0,1 0,0 0,0 0,0 0,0 0,1 0,-1 0,1 0,0 0,0 1,0-1,0 0,1 0,-1 0,1 0,0 0,-1 0,1 0,1 0,-1 0,0 0,1 0,0 0,-1-1,1 1,0-1,0 1,1-1,-1 0,0 0,1 0,-1 0,1 0,0-1,0 1,-1-1,1 0,0 0,0 0,2 1,12 1,-1-1,1-1,0-1,0 0,0-1,0 0,0-2,0 0,-1 0,1-2,10-4,23-4,91-24,-121 32</inkml:trace>
  <inkml:trace contextRef="#ctx0" brushRef="#br0" timeOffset="800.405">673 1129,'51'-90,"154"-245,-132 229,-73 105,1 0,0 0,-1 0,1 0,0 0,0 0,0 1,0-1,-1 0,1 1,0-1,0 0,0 1,1-1,-1 1,0-1,0 1,0 0,0-1,0 1,0 0,1 0,-1 0,0 0,0 0,0 0,0 0,1 0,-1 1,0-1,0 0,0 1,0-1,0 1,0-1,0 1,0-1,0 1,0 0,0 0,0-1,0 1,0 0,-1 0,1 0,0 0,-1 0,1 0,-1 0,1 0,-1 0,1 0,-1 1,18 63,-12 114,-6-177,1 0,-1 0,1 0,-1 0,1 0,0 0,-1 0,1-1,0 1,0 0,0 0,1 0,-1-1,0 1,1-1,-1 1,1-1,-1 0,1 1,0-1,0 0,-1 0,1 0,0 0,0-1,0 1,0 0,0-1,0 1,0-1,0 0,0 0,0 0,0 0,1 0,-1 0,0 0,0-1,0 1,0-1,0 1,0-1,0 0,-1 0,1 0,0 0,0 0,-1 0,1-1,0 1,-1 0,1-1,-1 0,13-13,0-2,-1 0,-1-1,-1 0,0-1,-2 0,7-18,4-5,109-181,-129 222,0 0,0-1,0 1,1 0,-1-1,1 1,-1 0,1-1,0 1,-1 0,1 0,0 0,0-1,0 1,0 0,0 0,0 0,0 0,0 1,0-1,0 0,0 0,1 1,-1-1,0 1,1-1,-1 1,0-1,1 1,-1 0,0 0,1 0,-1 0,1 0,-1 0,0 0,1 0,-1 0,1 0,-1 1,0-1,1 1,-1-1,0 1,0 0,1-1,-1 1,1 1,1 13,0 0,-1 0,-1 0,0 1,-2-1,1 1,-2-1,0 0,-3 13,-5 20,3 1,1 0,3 0,2 0,3 21,29 64,-23-116</inkml:trace>
  <inkml:trace contextRef="#ctx0" brushRef="#br0" timeOffset="1269.053">1717 1158,'-44'153,"37"-141,6-21,6-22,5 9,1 0,1 1,1 0,0 1,2 0,0 1,1 1,1 1,1 0,0 1,11-7,64-27,-90 49,-1 0,0 1,1-1,-1 1,1-1,-1 1,0 0,1 0,-1 0,1 0,-1 1,1-1,-1 1,0-1,1 1,-1 0,0 0,0 0,1 0,-1 0,0 0,0 1,0-1,-1 1,1 0,0-1,0 1,-1 0,1 0,-1 0,0 0,1 0,-1 0,0 0,0 1,0-1,-1 0,1 1,-1-1,1 0,-1 2,1 3,0 0,0 0,-1 1,0-1,0 0,0 0,-1 1,-1-1,1 0,-1 0,0 0,-1 0,0 0,0-1,0 1,-1-1,1 0,-2 0,1 0,-1 0,0-1,0 0,0 0,-1 0,0-1,0 0,0 0,0 0,0-1,-1 0,0 0,3-2,1-1,0-1,0 1,-1 0,1-1,0 0,0 1,0-1,0-1,0 1,0 0,0-1,0 1,0-1,1 0,-1 0,1 0,-1 0,1-1,0 1,0-1,0 1,0-1,0 0,0 0,0-2,-9-16</inkml:trace>
  <inkml:trace contextRef="#ctx0" brushRef="#br0" timeOffset="2350.35">899 226,'1'-1,"0"-1,0 0,0 1,0-1,0 0,1 1,-1 0,1-1,-1 1,1 0,-1 0,1 0,0 0,0 0,-1 0,1 0,0 1,0-1,0 0,0 1,0 0,0-1,0 1,0 0,0 0,1 0,7-1,133-29,-2 18,-10-6,-131 17,0 0,0 1,1-1,-1 1,0-1,0 0,0 1,0-1,0 0,0 1,0-1,0 1,0-1,0 0,0 1,0-1,0 0,-1 1,1-1,0 1,0-1,-1 1,1-1,0 1,-1-1,1 1,-1-1,1 1,-1-1,1 1,0-1,-1 1,0 0,1-1,-1 1,1 0,-1-1,1 1,-1 0,0 0,1 0,-1 0,1-1,-1 1,0 0,1 0,-1 0,0 0,1 0,-1 0,-8-4,0-1,0-1,0 1,1-1,0-1,0 0,1 0,0 0,0-1,0 0,1 0,1-1,-3-3,1-6</inkml:trace>
  <inkml:trace contextRef="#ctx0" brushRef="#br0" timeOffset="2921.022">2310 705,'43'-9,"29"-4,7 1,-6-2,-10 0,-10 4,-11 3,-6 2,-6 3,-2 1,-6 1</inkml:trace>
  <inkml:trace contextRef="#ctx0" brushRef="#br0" timeOffset="3169.504">2423 904,'34'4,"34"-2,16-2,-1-2,-11 1,-13 0,-11-5,-9-1,-6 0,-9 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0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87,'0'64,"-12"222,-44 74,44-315,9-34</inkml:trace>
  <inkml:trace contextRef="#ctx0" brushRef="#br0" timeOffset="415.764">0 171,'18'-4,"42"-12,1 3,0 3,0 2,14 2,497 8,-543 3,-24 1</inkml:trace>
  <inkml:trace contextRef="#ctx0" brushRef="#br0" timeOffset="781.573">0 991,'14'8,"-1"-1,1 0,0 0,0-1,0-1,1-1,0 0,0-1,0 0,1-1,-1-1,0 0,1-1,-1-1,1-1,-1 0,0 0,0-2,14-5,395-82,-405 88,-1 0,1 1,0 2,0 0,0 1,0 0,16 5,-17 0</inkml:trace>
  <inkml:trace contextRef="#ctx0" brushRef="#br0" timeOffset="1459.145">1101 934,'-27'266,"31"-285,0 0,1 0,2 1,-1 0,2 0,1 0,0 1,1 1,0-1,2 2,0-1,1 2,0-1,6-3,151-105,-168 121,0 0,1 0,-1 1,1-1,0 1,-1 0,1 0,0 0,0 0,0 0,0 0,-1 1,1-1,0 1,0 0,0 0,0 0,0 0,0 1,0-1,0 1,0 0,0 0,0 0,-1 0,1 0,0 0,-1 1,1 0,-1-1,1 1,-1 0,0 0,0 0,0 0,0 1,0-1,0 1,-1-1,1 1,-1-1,1 2,-1 7,0-1,0 1,-1 0,0 0,-1 0,-1 0,1 0,-2-1,1 1,-2-1,1 1,-1-1,-1 0,0 0,0-1,-1 0,0 0,-1 0,0 0,0-1,-1-1,0 1,0-1,-1 0,0-1,0 0,0 0,-1-1,-8 3,14-7,0 1,1-1,-1 0,0-1,0 1,1-1,-1 1,0-1,0 0,0 0,0-1,1 1,-1-1,0 0,0 0,1 0,-1-1,1 1,-1-1,1 0,0 0,-1 0,1 0,0 0,0-1,0 0,1 1,-1-1,1 0,0 0,-1 0,1-1,0 1,-1-4,-5-12</inkml:trace>
  <inkml:trace contextRef="#ctx0" brushRef="#br0" timeOffset="4116.929">2315 397,'-73'79,"50"-51,-2-1,0-2,-2-1,-1-1,-26 17,37-29,-1 0,0-1,-1-1,0-1,0-1,-14 3,8-3,-60 7,83-14,-1 0,1-1,0 1,-1-1,1 1,0-1,0 0,0 0,-1 0,1 0,0 0,0 0,0 0,1-1,-1 1,0-1,0 0,1 1,-1-1,1 0,-1 0,1 0,0 0,0 0,0 0,0 0,0-1,0 1,1 0,-1 0,1-1,0 1,-1-2,2-3,0 1,0 0,1-1,0 1,0 0,0 0,1 0,0 0,0 0,0 1,1-1,0 1,0 0,0 0,1 0,-1 1,1 0,0 0,1 0,-1 0,1 1,-1 0,1 0,0 0,0 1,0 0,1 0,-1 0,0 1,1 0,-1 0,1 1,-1 0,1 0,-1 0,1 1,-1 0,1 0,15 7,-1 0,0 2,-1 0,0 1,-1 1,0 1,8 7,3 2,180 113,-176-121,-23-14</inkml:trace>
  <inkml:trace contextRef="#ctx0" brushRef="#br0" timeOffset="4832.368">1722 284,'87'-19,"1"3,1 5,0 3,16 4,-105 3,0 0,-1 1,1-1,0 1,-1-1,1 0,0 1,0-1,-1 0,1 1,0-1,0 0,0 1,0-1,0 0,0 1,0-1,0 0,0 1,1-1,-1 0,0 1,0-1,0 0,1 1,-1-1,0 0,1 1,-1-1,1 1,-1-1,1 1,-1-1,1 1,-1-1,1 1,-1 0,1-1,-1 1,1 0,0-1,-1 1,1 0,0 0,-1-1,1 1,0 0,-1 0,1 0,0 0,-1 0,1 0,0 0,-1 0,1 0,0 0,-1 1,1-1,0 0,-1 0,1 1,0-1,-1 0,1 1,-1-1,1 1,-1-1,1 1,-111-91,31-4,70 74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1 227,'38'-5,"23"-7,5 0,-3 1,-8 7,-13 5</inkml:trace>
  <inkml:trace contextRef="#ctx0" brushRef="#br0" timeOffset="278.187">198 0,'-4'53,"-3"22,1 3,2-6,0-12,2-10,1-10,0-6,1-9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64 226,'-36'274,"8"-46,43-258,98-313,-96 284,-7 18,2 2,2-1,1 2,2 0,7-8,-23 42,1 1,0-1,0 1,0 0,0 0,0 0,1 0,0 1,-1-1,1 1,0-1,0 1,0 0,0 0,1 0,-1 1,0-1,1 1,-1 0,1 0,0 0,-1 0,1 1,0-1,0 1,-1 0,1 0,0 0,-1 1,1-1,0 1,-1 0,1 0,0 0,-1 1,0-1,1 1,-1 0,0-1,0 2,0-1,0 0,0 1,0-1,0 1,23 85,-19-44,-2-24</inkml:trace>
  <inkml:trace contextRef="#ctx0" brushRef="#br0" timeOffset="628.021">685 395,'-12'8,"1"2,0-1,0 1,1 1,0 0,1 0,0 1,1 0,0 1,1 0,0 0,1 0,1 1,0 0,0 0,2 0,0 1,1-1,-1 10,3-20,0 1,0-1,1 1,-1-1,1 0,0 1,0-1,1 0,-1 0,1 0,0 0,0 0,0 0,1 0,-1-1,1 1,0-1,0 0,0 0,0 0,1 0,-1 0,1-1,-1 1,1-1,0 0,0 0,0-1,1 1,-1-1,0 0,0 0,1 0,-1-1,0 1,1-1,-1 0,1 0,-1-1,0 1,1-1,-1 0,0 0,1-1,-1 1,0-1,3-2,-1 1,-1-1,0 1,0-1,0 0,-1-1,1 1,-1-1,0 0,0 0,-1 0,1 0,-1-1,0 0,-1 1,0-1,1 0,-2 0,1 0,-1 0,0-1,0 1,-1 0,0 0,0-1,0 1,-1 0,0-1,0 1,0 0,-2-4,2 9,0 0,-1-1,1 1,0 0,0 0,-1 0,1 0,-1 0,1 1,-1-1,1 0,-1 1,0-1,1 1,-1-1,0 1,1 0,-1-1,0 1,0 0,1 0,-1 1,0-1,1 0,-1 0,0 1,1-1,-1 1,0 0,1-1,-1 1,1 0,-1 0,1 0,0 0,-1 0,1 0,-1 1,26 0,126-46,-130 35</inkml:trace>
  <inkml:trace contextRef="#ctx0" brushRef="#br0" timeOffset="915.376">1194 451,'-34'39,"-15"21,-5 7,7-5,7-11,10-16</inkml:trace>
  <inkml:trace contextRef="#ctx0" brushRef="#br0" timeOffset="1381.629">1306 621,'-93'231,"78"-216,19-39,7 3,2 1,0 1,1 0,1 1,1 1,0 0,2 1,0 0,15-9,-23 17,-4 2,-1 1,1 1,0-1,0 1,1 0,-1 0,1 0,0 1,0 0,0 1,0 0,1 0,-1 0,0 1,1 0,-1 0,1 1,0 0,-1 0,4 2,-9-2,0 1,0 0,0-1,-1 1,1 0,0 0,-1 1,1-1,-1 0,1 0,-1 1,0-1,1 1,-1-1,0 1,0 0,0-1,0 1,0 0,-1 0,1-1,-1 1,1 0,-1 0,1 0,-1 0,0 0,0 0,0 0,0 0,0 0,0 0,-1 0,1-1,-1 1,1 0,-1 0,0 0,0 0,0 0,-47 65,44-63,0-1,-1 0,1 0,-1-1,1 0,-1 1,0-1,0-1,0 1,0-1,0 0,0 0,0 0,-5-1,-10-2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1 141,'56'-11,"171"-8,-226 19,0 1,0-1,0 0,0 1,0-1,0 0,0 0,1 0,-1 0,0 0,0 0,0 0,0 0,0-1,0 1,0 0,0-1,0 1,0 0,0-1,0 1,-1-1,1 0,0 1,0-1,0 0,0 1,-1-1,1 0,0 0,-1 0,1 0,-1 0,1 1,-1-1,1 0,-1 0,0 0,1 0,-1 0,0 0,0-1,0 1,0 0,0 0,0 0,0 0,0 0,0 0,0 0,-1 0,1 0,0 0,-1 0,1 0,-1 0,1 0,-1 0,0 0,-37-53,28 35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373 657,'-48'14,"0"2,0 2,2 2,0 3,-32 21,25 13,53-56,-1 1,0-1,0 1,1-1,-1 1,1-1,-1 1,1 0,0-1,0 1,-1 0,1-1,0 1,0-1,1 1,-1 0,0-1,1 1,-1-1,0 1,1 0,0-1,-1 1,1-1,0 0,0 1,0-1,0 0,0 1,0-1,0 0,1 0,-1 0,0 0,0 0,1 0,-1 0,1-1,-1 1,1 0,-1-1,1 1,-1-1,2 1,7 0,1 0,0 0,0-1,-1 0,1-1,0-1,-1 1,1-1,-1-1,1 0,-1-1,0 0,0 0,-1-1,0 0,1-1,13-5,208-128,-230 138,0 0,0 0,0 0,0 0,0 1,1-1,-1 0,0 1,0-1,1 1,-1-1,0 1,1-1,-1 1,1 0,-1 0,0 0,1 0,-1 0,1 0,-1 0,0 0,1 1,-1-1,1 0,-1 1,0-1,1 1,-1 0,0-1,0 1,0 0,1 0,-1 0,0 0,0 0,0 0,0 0,-1 0,1 0,0 0,0 0,-1 1,1-1,0 0,-1 1,1-1,-1 0,0 1,0-1,1 2,3 60,-5-57,0 1,1 0,-1 0,2 0,-1 0,1 0,0 0,0 0,0-1,1 1,0 0,1-1,-1 0,1 1,1-1,-1 0,1 0,0-1,0 1,1-1,-1 0,1 0,1 0,1 0,-4-3,1-1,0 0,0 0,0 0,0 0,0-1,0 0,1 0,-1 0,0 0,0 0,0-1,0 0,0 0,0 0,0 0,-1-1,1 1,0-1,0 0,-1 0,0 0,1-1,-1 1,1-2,72-76,-19 4,-4-3,-4-2,1-9,-23 31,-1-1,-4-1,-2-1,-2 0,0-24,-16 79,1-5,0-1,-1 1,0-1,-1 1,-1-1,0 0,-1 1,0-1,-1-4,0 16,1 0,0 1,-1-1,1 0,0 1,-1-1,1 1,-1-1,1 1,-1 0,0-1,1 1,-1 0,1 0,-1 0,1 0,-1 1,1-1,-1 0,1 1,-1-1,1 1,-1-1,1 1,-1-1,1 1,0 0,-1 0,1 0,0 0,0 0,0 0,0 0,0 0,0 1,0-1,0 0,0 1,0-1,1 0,-1 1,1-1,-1 1,1-1,-1 1,-21 30,2 0,1 1,2 2,1-1,1 2,-5 22,6-22,2 1,1 0,1 1,3 0,1 1,1 0,3 0,1 0,2 0,1-1,5 17,-6-48,0 1,1 0,0 0,1-1,0 0,0 1,0-1,1 0,0 0,1-1,-1 1,1-1,0 0,1 0,-1-1,1 0,1 0,-1 0,1 0,-1-1,1-1,0 1,1-1,-1 0,0 0,2-1,-1 0,1-1,-1-1,1 1,-1-1,1-1,-1 1,1-2,-1 1,0-1,1 0,-1-1,0 0,0 0,-1-1,1 0,-1 0,0-1,0 1,0-2,-1 1,1-1,-1 0,-1 0,1-1,-1 0,0 0,0 0,2-6,0 1,-1-1,0-1,-1 1,-1-1,0 0,0 0,-2 0,0 0,0 0,-1-1,-1 1,-1-1,0-6,0 13,-1-1,1 1,-1 0,-1 0,1 0,-2 0,1 0,-1 0,0 1,0 0,-1 0,0 0,0 0,-1 1,0 0,0 0,0 0,-1 1,0 0,0 0,0 1,0 0,-1 0,0 1,0-1,-4 0,0 1,0 0,0 1,0 0,0 0,-1 1,1 1,-1 0,1 1,0 0,0 1,-1 1,1 0,1 0,-1 1,0 0,-5 4,-6 5</inkml:trace>
  <inkml:trace contextRef="#ctx0" brushRef="#br0" timeOffset="399.299">1474 516,'-16'17,"1"2,1 0,0 0,1 2,1-1,2 1,0 1,1 0,1 1,1 0,1 0,0 0,2 6,3-26,1-1,0 1,0 0,0 0,0 0,1 0,-1-1,1 1,-1 0,1 0,0-1,0 1,1 0,-1-1,0 1,1-1,-1 0,1 1,0-1,0 0,0 0,0 0,0 0,0-1,1 1,-1 0,1-1,-1 0,1 1,-1-1,1 0,0 0,-1-1,1 1,0-1,0 1,1-1,6 0,0 0,0-1,0 0,-1-1,1 0,-1 0,1-1,-1 0,0-1,3-1,-1 0,-1 1,1-2,-1 0,0 0,0-1,0 0,-1 0,0-1,-1-1,0 1,0-1,-1-1,0 1,-1-1,1-1,-2 1,0-1,0 0,-1 0,0 0,-1 0,-1-1,1 0,-2 1,1-9,-3 15,0 0,0 0,0 0,-1 0,0 0,0 0,0 1,0-1,-1 1,1-1,-1 1,-1 0,1 0,0 1,-1-1,0 0,0 1,0 0,0 0,0 0,-1 1,1-1,-1 1,0 0,0 1,0-1,1 1,-2 0,1 0,0 0,0 1,0-1,0 2,0-1,0 0,-5 2,-15 2</inkml:trace>
  <inkml:trace contextRef="#ctx0" brushRef="#br0" timeOffset="714.127">1840 629,'-3'16,"0"0,1 1,1-1,1 1,0-1,1 1,1-1,0 1,1-1,1 0,1 0,1 1,-5-14,1 0,0 0,0 0,0 0,0-1,0 1,0-1,1 0,-1 1,1-1,0 0,0 0,0-1,0 1,0-1,0 1,0-1,0 0,0 0,1 0,-1-1,0 1,1-1,-1 0,0 0,1 0,-1 0,1-1,-1 1,0-1,0 0,1 0,0 0,106-52,-106 50,25-19,-1-1,-1-1,-1-1,-2-1,0-1,9-16,-28 36,31-37,-24 26</inkml:trace>
  <inkml:trace contextRef="#ctx0" brushRef="#br0" timeOffset="1035.055">2659 92,'-5'58,"-1"23,0 8,1-1,6-12,3-13,1-13,0-10,3-12,1-6,-2-6</inkml:trace>
  <inkml:trace contextRef="#ctx0" brushRef="#br0" timeOffset="1201.688">2405 403,'39'-10,"36"-7,15-7,2 2,-5 4,-8 0,-8 4,-11 4,-10 3,-15 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30,'1'1,"0"0,0 1,0-1,0 0,-1 1,1-1,0 1,-1-1,1 1,-1-1,0 1,1 0,-1-1,0 1,0-1,0 1,0 0,0-1,0 1,0-1,-1 1,1 0,-1-1,1 1,-1-1,0 1,1-1,-1 1,0-1,0 0,0 1,0-1,0 0,0 0,0 0,-1 0,1 0,0 0,-1 0,0 2,-45 62,-2-3,-4-2,-43 39,52-54,26-27</inkml:trace>
  <inkml:trace contextRef="#ctx0" brushRef="#br0" timeOffset="499.515">7 1,'76'112,"64"201,-129-290,0-5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2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1 137,'358'4,"-231"-7,35-24,-186 24,17 3,-1-1,1 1,-1-1,1-1,0 1,-1-1,1-1,0 1,0-1,0 0,1-1,-1 0,1 0,0 0,0-1,0 1,1-2,0 1,-1 0,2-1,-1 0,1 0,-2-4,-5-10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2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0,-13 0,-11 0,-14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1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40,'-37'163,"20"-62,14-79,0 0,-1 0,-1-1,-1 1,-1-1,-1 0,-4 7,12-28,0 0,0 0,0 0,0-1,-1 1,1 0,0 0,0 0,0-1,0 1,0 0,0 0,0 0,-1 0,1 0,0-1,0 1,0 0,0 0,0 0,-1 0,1 0,0 0,0 0,0 0,-1-1,1 1,0 0,0 0,0 0,-1 0,1 0,0 0,0 0,0 0,-1 0,1 0,0 0,4-24,14-20,1 2,2 0,1 1,3 1,19-23,69-76,-113 138,1 0,-1 1,1-1,-1 0,1 0,-1 1,1-1,-1 0,1 1,0-1,-1 1,1-1,0 1,0-1,-1 1,1-1,0 1,0 0,0-1,0 1,-1 0,1 0,0-1,0 1,0 0,0 0,0 0,0 0,0 0,0 1,-1-1,1 0,0 0,0 0,0 1,0-1,-1 1,1-1,0 0,0 1,-1-1,1 1,0 0,0-1,-1 1,1-1,-1 1,1 0,-1 0,1-1,-1 1,1 0,-1 0,0 0,1 0,-1-1,0 1,0 0,0 0,1 0,3 61,-4-58,2 111,-2-115,1 1,-1 0,0-1,0 1,1 0,-1 0,0-1,1 1,-1-1,0 1,1 0,-1-1,1 1,-1-1,1 1,0-1,-1 1,1-1,-1 0,1 1,0-1,-1 0,1 1,0-1,0 0,-1 0,1 0,0 1,-1-1,1 0,0 0,0 0,-1 0,1 0,0 0,0-1,-1 1,1 0,0 0,-1 0,1-1,0 1,-1 0,1-1,0 1,-1-1,1 1,-1-1,1 1,0-1,-1 1,0-1,1 1,-1-1,1 0,-1 1,1-1,35-39,-33 36,140-164,-142 166,0 1,1-1,-1 0,0 1,1 0,-1-1,1 1,-1 0,1-1,0 1,-1 0,1 0,0 0,0 1,0-1,0 0,0 1,0-1,0 1,0 0,0-1,0 1,0 0,0 0,0 1,0-1,0 0,0 1,0-1,-1 1,1-1,0 1,0 0,0 0,0 0,-1 0,1 0,0 0,-1 0,1 1,-1-1,1 1,-1-1,0 1,0-1,0 1,0 0,0 0,0 0,0-1,0 1,-1 0,1 1,3 14,-1 0,-1 0,-1 0,0 0,-1 0,-1 1,-1 5,0 64,6-68,2-7</inkml:trace>
  <inkml:trace contextRef="#ctx0" brushRef="#br0" timeOffset="496.46">1182 40,'-29'14,"0"0,1 3,1 0,1 1,0 2,1 1,2 1,-13 14,32-30,-1 1,1-1,0 1,1 0,0 0,0 0,0 1,1-1,0 1,0-1,1 1,0 2,1-8,-1 1,1-1,0 1,0-1,1 1,-1-1,0 1,1-1,-1 0,1 1,0-1,0 0,0 1,0-1,0 0,1 0,-1 0,0 0,1 0,0 0,-1 0,1-1,0 1,0 0,0-1,0 0,0 1,0-1,1 0,-1 0,0 0,1-1,-1 1,0 0,1-1,-1 0,1 1,-1-1,1 0,7-2,0 0,-1-1,1 0,-1-1,1 0,-1 0,0-1,-1 0,1-1,-1 1,0-2,0 1,-1-1,0 0,0-1,-1 0,0 0,0 0,1-3,104-125,-110 135,-1-1,1 1,0 0,0 0,0 0,0 0,1 0,-1 0,0 0,0 1,0-1,1 0,-1 0,1 1,-1-1,0 1,1 0,-1-1,1 1,-1 0,1 0,-1 0,1 0,-1 0,1 0,-1 0,0 0,1 1,-1-1,1 1,-1-1,0 1,1-1,-1 1,0 0,1-1,-1 1,0 0,1 1,30 52,-23-34,2 4,-9-18,0 1,0-1,0 0,1 1,0-1,0 0,1 0,0-1,0 1,0-1,0 0,1 0,0 0,0-1,0 1,1-1,0-1,-1 1,1-1,0 0,1 0,-1-1,0 1,1-2,0 1,-1-1,6 1,8-5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01:34:36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1,'76'27,"-68"-24,-1 1,1 0,-1 1,1-1,-1 2,-1-1,1 1,-1 0,0 0,0 0,-1 1,0 0,0 0,0 1,-1-1,0 1,-1 0,0 0,0 0,0 1,-1 0,-1 3,0 0,0 0,1-1,1 1,0-1,1 0,0 0,0 0,2 0,-1-1,1 0,0 0,1 0,0-1,1 0,0 0,0-1,1 0,0-1,1 0,3 2,125 76,-103-61,0 0,2-3,1-1,0-2,29 9,-34-13,90 26,-94-33,1-1,-1-2,1-1,0-1,0-2,0 0,8-3,39 0,-25 4,111-13,45-17,-10-6,-28 13,-2 4,-51-5,48-7,-48 3,106-5,-99 16,-100 12,1 1,0 1,-1 1,1 1,0 1,0 1,-1 2,21 5,86 15,133 3,-94-8,-55 6,46 27,10 59,-166-109,0 0,1 0,-1-1,0 0,0 0,1 0,-1-1,0 0,1 0,-1 0,1 0,-1-1,0 0,1 0,-1-1,0 1,0-1,0 0,0-1,0 1,-1-1,1 0,22-8,144-44,-32 26,-100 28,0 1,0 3,-1 1,33 7,110 19,32-8,-42 12,54-12,-158-12,0-3,0-3,0-3,27-4,25 1,247 2,-168-28,-146 21,1-1,-2-3,1-3,-2-1,0-3,9-5,133-52,-175 66,-1-1,0-1,0-1,-1 0,-1 0,0-2,8-10,54-46,-66 62,6-2,0-2,0 0,-1 0,-1-1,0-1,-1-1,0 0,-2 0,1-1,-2-1,0 0,3-9,-9-11,-8 27</inkml:trace>
  <inkml:trace contextRef="#ctx0" brushRef="#br0" timeOffset="3117.81">960 960,'-11'109,"7"-95,1 0,0 0,1 0,0 0,1 0,1 0,0 1,1-1,0 0,1 0,1 0,1 0,0 0,0 0,1-1,1 0,0 0,6 7,-8-15,0-1,1 1,0-1,0 0,0-1,0 1,0-1,1 0,0 0,-1-1,1 0,0 0,0 0,0-1,1 0,-1 0,0 0,0-1,1 0,-1 0,0 0,0-1,1 0,3-1,9-2,0-1,-1-1,0 0,0-1,-1-1,1-1,7-6,4-6,-2-1,0-2,-1 0,-2-2,-1-1,0-1,12-22,-13 21,-21 27,-1 1,0 1,0-1,0 0,0 0,1 0,-1 0,0 0,0 1,1-1,-1 0,1 0,-1 0,1 1,-1-1,1 0,-1 1,1-1,-1 0,1 1,0-1,-1 1,1-1,0 1,0-1,0 1,-1 0,1-1,0 1,0 0,0 0,0-1,-1 1,1 0,0 0,0 0,0 0,0 0,0 0,0 0,-1 1,1-1,0 0,0 0,0 1,0-1,-1 0,1 1,0-1,0 1,-1-1,1 1,0-1,0 2,8 158,-6-145,1-1,0 0,1 0,0 0,1 0,1-1,0 0,1 0,0-1,1 0,0 0,1-1,0 0,1-1,0 0,1-1,-1 0,2-1,0 0,0-1,0 0,0-1,1-1,13 3,-21-6,-1-1,1 0,-1-1,1 0,-1 0,1 0,0 0,-1-1,1 0,-1 0,1-1,-1 1,0-1,1 0,-1 0,0-1,-1 0,1 0,0 0,-1 0,1-1,-1 0,0 0,0 0,-1 0,1 0,-1-1,0 0,0 0,0 0,-1-1,71-139,-63 118,-8 22,1 0,-1 0,0-1,0 1,-1 0,1-1,-1 1,-1-1,1 1,-1-1,0 1,0-1,0 0,-1 1,0-1,0 1,0 0,-1-1,0 1,0-1,-3-1</inkml:trace>
  <inkml:trace contextRef="#ctx0" brushRef="#br0" timeOffset="3718.654">2484 1045,'-76'431,"65"-357,-5-95,15 5,1 1,1-1,0 0,1 0,1 1,0-1,1 1,1 0,0 0,1 0,1 1,0 0,1 0,0 1,2 0,9-11,2-3,1 0,1 2,2 0,0 2,1 1,2 1,0 1,1 1,1 2,1 1,9-3,30 6,-68 13,-1 0,1 0,-1 0,1 1,-1-1,1 0,-1 1,1 0,-1-1,0 1,1 0,-1-1,0 1,0 0,0 0,1 0,-1 0,0 1,0-1,0 0,-1 0,1 0,0 1,0-1,-1 1,1-1,-1 0,1 1,-1-1,0 1,1-1,-1 1,0-1,0 1,0-1,0 1,0-1,0 1,-1-1,1 1,0-1,-1 1,1-1,-1 1,-4 11,-1 1,-1-1,0-1,-1 1,0-1,0-1,-2 0,1 0,-1 0,-1-1,0-1,0 0,-1 0,-8 3,18-10,-204 142,205-143,-1 0,1 0,-1 0,1 0,0 0,-1 0,1 1,0-1,0 1,0-1,0 1,0-1,0 1,0-1,1 1,-1 0,0 0,1-1,0 1,-1 0,1 0,0 0,0-1,0 1,0 0,0 0,0 0,1-1,-1 1,0 0,1 0,0-1,-1 1,1 0,0-1,0 1,0-1,0 1,0-1,0 1,0-1,1 0,-1 1,0-1,1 0,-1 0,2 1,125 47,-109-45,-1 2,-1-1,1 2,-1 1,0 0,0 1,-1 1,1 1,17 11,-17-15</inkml:trace>
  <inkml:trace contextRef="#ctx0" brushRef="#br0" timeOffset="4019.435">3415 1045,'-31'33,"0"1,3 1,0 1,3 2,1 1,1 0,-11 32,31-67,1 0,0-1,0 1,0 0,0 0,0 0,1 1,0-1,0 0,0 1,0-1,1 0,0 1,0-1,0 1,0-1,1 0,-1 1,1-1,0 0,1 1,-1-1,1 0,0 0,0 0,0 0,0-1,1 1,-1 0,1-1,0 0,0 1,0-1,1-1,-1 1,1 0,-1-1,1 0,0 1,0-2,0 1,8 1,-1-1,0-1,1 1,0-2,-1 0,1 0,-1-1,1-1,-1 0,0 0,0-1,0 0,0-1,0-1,0 0,-1 0,0-1,0 0,-1 0,0-1,0-1,0 1,-1-2,0 1,-1-1,0 0,0 0,-1-1,0 0,-1 0,0-1,0 1,-1-1,-1 0,0 0,0-1,1-10,-4 2,-1 1,0 0,-1-1,-1 1,-1 0,-1 1,0-1,-1 1,-5-9,0 2</inkml:trace>
  <inkml:trace contextRef="#ctx0" brushRef="#br0" timeOffset="4705.991">3895 1073,'-23'57,"-44"77,34-73,3 2,3 1,-10 37,35-79,12-28,15-30,21-41,-4-2,-3-2,-4-1,-2-5,-18 41,-10 86,-25 138,17-165,1 0,0 1,1-1,0 0,1 0,1 1,0-1,0 0,2 0,0 0,0 0,1 0,0-1,1 1,5 7,-8-17,0 1,1-1,-1 0,1 0,0 0,0 0,0-1,0 1,1-1,-1 0,1 0,-1 0,1 0,0-1,0 1,-1-1,1 0,0 0,0-1,0 1,0-1,0 0,0 0,1 0,-1 0,0-1,0 1,0-1,1-1,6-1,0 0,0-1,0-1,0 0,-1 0,0-1,0 0,-1-1,7-5,4-11,0 0,-2-2,-1 0,-1-1,-1 0,-2-2,0 1,-2-2,-1 1,-1-1,-2-1,-1 0,0-7,-6 36,13-66,-9 40</inkml:trace>
  <inkml:trace contextRef="#ctx0" brushRef="#br0" timeOffset="5316.019">4967 960,'-8'0,"0"1,-1 0,1 0,0 1,-1 0,1 0,0 1,1 0,-1 1,0 0,1 0,0 0,0 1,0 0,0 0,1 1,0 0,0 0,1 1,0-1,0 1,0 0,1 0,0 1,0-1,1 1,0 0,0 2,-6 12,1 0,1 0,1 1,1 0,1 0,1 0,1 1,1 13,1-9,-2-17,1 0,1 0,0 0,0 0,1 0,0 0,1 0,1 0,0 0,0-1,1 1,0-1,1 0,0 0,0 0,3 2,-4-8,0 1,1-1,-1 0,1 0,0 0,0 0,1-1,-1 0,1 0,-1 0,1-1,0 0,0 0,0-1,0 1,1-1,-1 0,0-1,0 0,1 0,-1 0,0-1,0 0,0 0,1 0,-1-1,0 0,-1 0,1 0,0-1,0-1,5-2,-1 0,-1-1,1-1,-1 0,0 0,-1 0,0-1,0-1,-1 1,-1-1,1 0,-1-1,-1 0,0 0,-1 0,0 0,0 0,-1-1,-1 0,1-5,-3 11,-1 1,1 0,-1-1,0 1,0 0,-1 0,1 0,-1 0,0 0,-1 0,1 0,-1 1,0-1,0 1,0 0,-1 0,0 0,1 0,-1 1,-1-1,1 1,0 0,-1 1,0-1,1 1,-1-1,0 1,0 1,0-1,0 1,-1 0,1 0,0 0,-1 1,1 0,0 0,-1 0,1 1,0 0,0 0,-4 1,8-3,0 1,0 0,0-1,0 1,-1 0,1 0,0 0,0 0,0 0,0 0,0 0,0 0,-1 1,1-1,0 0,0 1,0-1,0 0,0 1,0 0,0-1,0 1,0-1,1 1,-1 0,0 0,0 0,0-1,1 1,-1 0,0 0,1 0,-1 0,1 0,-1 0,1 0,0 0,-1 0,1 0,0 1,0-1,0 0,0 0,0 0,0 0,0 0,0 0,0 1,0-1,1 0,-1 0,0 0,1 0,-1 0,1 0,-1 0,1 0,-1 0,1 0,0 0,0 0,9 4,1-1,-1-1,1 0,0 0,-1-1,1 0,0-1,0 0,1 0,-1-2,0 1,3-2,10 2,230-31,-230 29</inkml:trace>
  <inkml:trace contextRef="#ctx0" brushRef="#br0" timeOffset="10986.987">5927 876,'0'5,"0"6,0 6,0 5,0 4,0 2,-4 1,-3 0,1 0,1 1,1-1,2 0,-4-6,-1-1,6-4,3-11,1-6</inkml:trace>
  <inkml:trace contextRef="#ctx0" brushRef="#br0" timeOffset="11442.964">6012 1440,'-5'-5,"-1"4,-5 1,0 6,-4 2,2 4,-3 5,2 5,-1-2,1 0,-1-2,-4-5,3-5</inkml:trace>
  <inkml:trace contextRef="#ctx0" brushRef="#br0" timeOffset="11702.573">5729 1440,'15'5,"9"6,5 2,-1 2,-2 0,0 2,0-3,-4 2,-1-2,1-3,1-4,-3-3</inkml:trace>
  <inkml:trace contextRef="#ctx0" brushRef="#br0" timeOffset="12485.5">6492 791,'-5'5,"-2"6,1 6,1 6,2 2,0 3,2 1,-4 0,-1 1,0-1,1 0,2 0,1-1,-4-4,0-2,4-5,9-5,2-5</inkml:trace>
  <inkml:trace contextRef="#ctx0" brushRef="#br0" timeOffset="12958.676">6548 1327,'-33'29,"-17"14,1 5,4-6,4-5,10-10</inkml:trace>
  <inkml:trace contextRef="#ctx0" brushRef="#br0" timeOffset="13225.013">6322 1356,'0'4,"0"8,5 0,2 4,3 3,2 4,2-2,-1 0,3-4,-2 1,1-4,-1-3</inkml:trace>
  <inkml:trace contextRef="#ctx0" brushRef="#br0" timeOffset="23595.362">537 1073,'0'0,"0"-1,1 1,-1-1,1 1,-1 0,1 0,-1-1,1 1,-1 0,1 0,0-1,-1 1,1 0,-1 0,1 0,-1 0,1 0,0 0,-1 0,1 0,-1 0,1 0,-1 0,1 1,0-1,-1 0,1 0,-1 0,1 1,-1-1,1 0,-1 1,1-1,-1 0,0 1,1-1,-1 1,1-1,-1 1,0-1,1 1,-1-1,0 1,0-1,1 1,-1-1,0 1,0-1,0 1,0 0,0-1,0 1,0-1,0 1,0-1,0 1,0 0,0 0,6 39,-6-39,2 23,-1 0,0 0,-2-1,-1 1,-1 0,-1-1,-1 1,-24 88,22-94</inkml:trace>
  <inkml:trace contextRef="#ctx0" brushRef="#br0" timeOffset="27624.854">677 791,'0'0,"-1"0,0 0,1 0,-1 0,0 0,0 0,1 0,-1 0,0-1,1 1,-1 0,1 0,-1-1,0 1,1-1,-1 1,1 0,-1-1,1 1,-1-1,1 1,-1-1,1 1,0-1,-1 0,1 1,0-1,-1 0,1 1,0-1,0 0,-1 1,1-1,0 0,0 1,0-1,0 0,0 1,0-1,0 0,0 1,0-1,1 0,-1 0,0 1,0-1,1 1,-1-1,0 0,1 1,-1-1,0 1,1-1,-1 1,1-1,-1 1,1-1,-1 1,1-1,0 1,-1 0,1-1,-1 1,1 0,0-1,-1 1,-146 134,101-109,39-26</inkml:trace>
  <inkml:trace contextRef="#ctx0" brushRef="#br0" timeOffset="28040.201">537 706,'0'5,"4"1,3 5,4 1,0 2,-1 4,2-1,-1 2,-2 2,1-3,0 1,-2 2,-2 2,2-4,5-3,0-6</inkml:trace>
  <inkml:trace contextRef="#ctx0" brushRef="#br0" timeOffset="29592.858">198 1016,'-6'10,"0"0,1 0,-1 0,2 0,0 1,0 0,1-1,0 2,0 2,2-12,-5 35,1 1,2 0,1 0,2 0,3 12,-1 27,9-15,-5-61,-1-7</inkml:trace>
  <inkml:trace contextRef="#ctx0" brushRef="#br0" timeOffset="37866.401">283 593,'0'5,"-5"1,-1 5,-5 1,-5 2,-5 4,-3 4,2 3,0-3,3 0,1-4,4-1,-2-2,3 0,3-1</inkml:trace>
  <inkml:trace contextRef="#ctx0" brushRef="#br0" timeOffset="38476.945">0 650,'0'4,"5"8,6 0,2 4,3 4,3 3,4-3,-2 1,0-3,1-6,-3 1,0-2,-3 2,-4-1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2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60,'-52'389,"18"-99,8-91,25-198,1 0,0 0,-1 0,1 1,0-1,0 0,0 0,0 0,0 0,0 0,0 0,0 0,0 0,0 0,1 0,-1 0,0 0,1 0,-1 0,1 0,-1 0,1 0,-1 0,1 0,0 0,-1 0,1-1,0 1,0 0,0-1,-1 1,1 0,0-1,0 1,0-1,0 1,0-1,0 0,0 1,0-1,0 0,0 0,0 0,1 0,-1 0,0 0,0 0,0 0,0 0,0 0,0-1,0 1,0 0,9-9</inkml:trace>
  <inkml:trace contextRef="#ctx0" brushRef="#br0" timeOffset="647.858">1131 60,'-9'-4,"0"1,-1 0,1 1,0 0,-1 0,1 1,-1 0,0 1,1 0,-1 0,1 1,-1 1,0-1,1 1,0 1,0 0,0 0,0 1,0 0,0 1,1-1,0 2,0-1,1 1,-1 0,1 1,0 0,1 0,0 0,0 1,0 0,1 0,1 0,-4 8,-8 19,2 0,1 1,2 1,1-1,2 2,2-1,1 1,2 0,2 0,1 0,5 27,-3-52,1 0,0 0,0 0,2 0,0-1,0 1,1-1,1 0,0-1,0 0,1 0,0 0,6 4,-9-9,1-1,-1 0,1 0,0 0,1-1,-1 0,1 0,0-1,0 1,0-1,0-1,0 0,1 0,-1 0,1-1,-1 0,1 0,-1-1,1 0,0 0,-1-1,1 0,-1 0,3-1,-1-1,0 0,0-1,0 0,0 0,-1-1,0 0,0-1,0 1,0-1,-1-1,0 0,-1 0,1 0,-1-1,-3 4,-1 0,1 1,-1-1,0 0,0 0,-1 0,1 0,-1 0,0-1,0 1,-1 0,1-1,-1 1,0 0,0-1,0 1,0-1,-1 1,0 0,0 0,0-1,-1 1,1 0,-1 0,0 0,0 0,0 1,-1-1,1 0,-1 1,-2-3,-2 0,1 0,-1 0,0 1,0 0,-1 0,0 1,0-1,0 2,0-1,0 1,-1 1,1 0,-1 0,0 0,1 1,-1 1,0-1,0 1,0 1,0 0,0 0,1 0,-1 1,1 1,-1-1,1 2,0-1,0 1,0 0,0 0,1 1,-1 0,1 1,0 1,-56 45,50-37</inkml:trace>
  <inkml:trace contextRef="#ctx0" brushRef="#br0" timeOffset="968.31">1441 681,'-10'14,"2"5,2-1</inkml:trace>
  <inkml:trace contextRef="#ctx0" brushRef="#br0" timeOffset="1600.527">2146 4,'-22'-2,"-1"1,0 1,1 1,-1 0,1 2,0 1,-1 1,2 1,-1 1,1 0,-13 8,21-9,0 2,0-1,1 2,0-1,0 2,1-1,0 2,1-1,-4 7,10-13,1 0,0 0,0 1,1-1,-1 1,1-1,0 1,0 0,0 0,1 0,0 0,0 0,0 0,1 0,-1 0,1 0,0 0,1 1,-1-1,1 0,0 0,1 0,-1 0,1-1,0 1,0 0,0 0,2 1,-1-1,0-1,1 1,-1-1,1 0,0 0,0 0,1 0,-1-1,1 0,0 0,0 0,0-1,0 1,0-1,0 0,1-1,-1 1,1-1,-1 0,1-1,0 1,-1-1,1 0,0 0,-1-1,1 0,-1 0,4-1,9-2,0-2,0 0,-1-1,1-1,-2 0,1-2,14-10,-5 1,-2-1,0-2,-1 0,-1-1,9-15,-17 33,-26 39,7-22,-101 256,-20 61,61-171,65-158,1-1,-1 1,1 0,-1 0,1 0,-1 0,1 0,-1 0,1 0,-1 0,1 0,-1 0,1 0,-1 0,1 0,-1 1,1-1,-1 0,1 0,-1 1,1-1,-1 0,0 0,1 1,-1-1,1 0,-1 1,0-1,1 1,-1-1,0 1,0-1,1 0,-1 1,0-1,0 1,0-1,1 1,-1-1,0 1,0-1,0 1,0-1,0 1,0-1,0 1,0 0,0-1,0 1,0-1,-1 1,1-1,0 1,0-1,0 0,-1 1,1-1,0 1,-1-1,10-9</inkml:trace>
  <inkml:trace contextRef="#ctx0" brushRef="#br0" timeOffset="3285.587">2710 229,'-2'-2,"0"1,-1-1,1 0,0 0,0 1,0-1,0-1,0 1,1 0,-1 0,1-1,-1 1,1-1,0 1,0-1,0 1,0-1,0 0,1 0,-1 1,1-1,0 0,0 0,0 1,0-1,0 0,0 0,1 0,0 1,-1-1,1 0,0 1,0-1,0 1,1-1,-1 1,1-1,-1 1,1 0,0 0,0 0,0 0,0 0,0 0,0 0,1 1,-1-1,0 1,1 0,22-13,0 2,0 1,1 1,1 1,0 1,0 1,0 2,1 1,0 1,0 1,11 1,-35 0,0 1,0-1,0 0,1 1,-1 0,0 0,0 0,0 1,0-1,0 1,0 0,0 0,0 0,0 1,-1 0,1-1,0 1,-1 0,1 1,-1-1,0 1,0-1,0 1,0 0,0 0,-1 0,1 1,-1-1,0 0,0 1,0 0,0-1,-1 1,1 0,-1 0,0 0,0 0,-1 0,1 0,-1 0,-2 7,-1 0,-1 0,0 0,0 0,-1-1,0 0,-1 0,0 0,-1-1,0 0,-1 0,1-1,-1 0,-1 0,0-1,-6 4,7-4,-161 140,-128 126,234-183,62-87,-1 0,1 0,0 1,1-1,-1 1,0-1,1 1,0-1,0 1,0 0,0-1,1 1,-1-1,1 1,0-1,0 0,0 1,0-1,1 0,-1 0,1 1,0-1,0-1,0 1,0 0,1 0,-1-1,3 3,7 2,1 0,1 0,-1-1,1-1,0 0,0-1,1 0,-1-1,1-1,-1 0,1-1,0-1,0 0,0-1,-1 0,13-4,33 2,-33 3,-3 0</inkml:trace>
  <inkml:trace contextRef="#ctx0" brushRef="#br0" timeOffset="4213.492">1 1358,'388'-6,"66"-22,1358-171,-1626 183,118 9,-262 7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3:0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4125 4826,'7'-68,"-29"101,-58 258,56-246,14-27</inkml:trace>
  <inkml:trace contextRef="#ctx0" brushRef="#br0" timeOffset="416.775">4098 4855,'66'-154,"-66"154,0-1,1 0,-1 1,0-1,1 0,-1 1,0-1,1 0,-1 1,1-1,-1 1,1-1,-1 1,1-1,0 1,-1-1,1 1,-1 0,1-1,0 1,-1 0,1-1,0 1,0 0,-1 0,1 0,0 0,0 0,-1 0,1 0,0 0,-1 0,1 0,0 0,0 0,-1 0,1 0,0 1,-1-1,1 0,0 1,-1-1,1 0,0 1,-1-1,1 1,-1-1,1 1,-1-1,1 1,-1-1,1 1,-1 0,0-1,1 1,17 44,-15-35,22 75,39 91,-63-174,0 0,0 0,0 0,0-1,1 1,-1 0,0-1,1 1,-1 0,1-1,0 0,-1 1,1-1,0 0,0 0,0 0,0 0,0 0,0 0,0-1,0 1,0-1,0 0,0 1,0-1,1 0,-1 0,0 0,0 0,0-1,0 1,0-1,0 1,1-1,-1 0,0 1,-1-1,1 0,0 0,0-1,0 1,0 0,-1-1,1 1,-1-1,1 1,-1-1,0 0,1 1,-1-1,0-1,17-29,-2-2,-1 0,-1 0,-2-1,-2-1,-1 0,-2-4,21-70,-9 60,-7 32</inkml:trace>
  <inkml:trace contextRef="#ctx0" brushRef="#br0" timeOffset="-17727.469">3872 114,'-28'-12,"1"1,-1 2,-1 1,0 1,0 1,0 2,-1 1,1 1,-1 2,0 0,-22 5,19-1,-1 2,2 1,-1 2,1 1,-23 10,-290 158,177-68,131-83,2 2,1 2,1 1,1 1,0 5,-1-1,-131 172,46-9,63-48,24-13,-3 59,27-137,2 0,3-1,4 48,0-3,24 39,54 70,-62-174,7 19,3 0,3-2,2-1,2-1,3-3,8 8,24 23,-44-49,1-2,2 0,2-2,25 19,138 80,-21-45,-100-55,3-3,0-4,32 4,17 2,21-6,-112-15,1-1,0-2,0-2,0-1,27-3,-4 1,112-25,-127 20,1-2,-1-1,-1-3,0-1,15-8,152-54,-47-18,51-63,-58 25,-15-35,-43 1,43-72,-79 81,-30 29,-14-53,-4 110,-10 59,0 0,0 0,-2 1,1-1,-1 0,-1 0,0-1,-1 1,0 0,-1-2,-23-134,-2-51,-11 39,24 116,-123-244,71 183,-83-30,-63-20,68 33,-2 23,106 75,-1 3,0 1,-2 2,0 2,-6 1,-88-19,-342 34,455-1</inkml:trace>
  <inkml:trace contextRef="#ctx0" brushRef="#br0" timeOffset="-14792.097">3928 1553,'-47'51,"44"-49,0 1,1-1,-1 1,1 0,0 0,-1-1,1 2,1-1,-1 0,0 0,1 1,0-1,-1 0,1 1,1-1,-1 1,0 0,1-1,0 1,0 0,0-1,0 1,1-1,-1 1,1 0,0-1,0 1,0-1,1 0,-1 1,1-1,0 0,0 0,0 0,0 0,0 0,0 0,1-1,0 1,-1-1,1 0,0 0,0 0,0 0,1 0,1 1,1-4,0-1,-1 1,1-1,-1 0,1 0,-1 0,0-1,0 0,0 0,0 0,0-1,-1 0,0 1,1-2,-1 1,-1 0,1-1,-1 0,0 1,0-1,0-1,0 1,-1 0,0-1,0-1,4-3,10-43,-15 52,-1 0,0 1,0-1,0 0,1 0,-1 0,0 0,0 0,-1 0,1 0,0 0,0 0,0 1,-1-1,1 0,0 0,-1 0,1 0,0 0,-1 1,0-1,1 0,-1 1,1-1,-1 0,0 1,1-1,-1 0,0 1,0-1,1 1,-1-1,0 1,0 0,0-1,0 1,0 0,1 0,-1 0,0-1,0 1,0 0,0 0,0 0,0 0,0 1,0-1,0 0,1 0,-1 0,0 1,0-1,0 0,0 1,1-1,-2 1,-7 4,0 0,-1 0,2 1,-1 0,1 0,0 1,0 0,1 1,0 0,0 0,0 0,0 3,6-10,-1 1,1 0,0 0,0 0,-1 1,1-1,0 0,1 0,-1 0,0 1,1-1,-1 0,1 1,0-1,0 1,0-1,0 0,0 1,0-1,1 0,-1 1,1-1,0 0,-1 1,1-1,0 0,0 0,1 0,-1 0,0 0,1 0,-1 0,1 0,0-1,-1 1,1-1,0 1,0-1,0 1,0-1,0 0,0 0,1 0,-1 0,0-1,2 1,0 1,-1-1,1 0,-1 0,1 0,-1 0,1-1,0 1,-1-1,1 0,-1 0,1 0,0-1,-1 1,1-1,-1 0,1 0,-1 0,1-1,-1 1,0-1,1 0,-1 0,0 0,0 0,-1 0,1-1,0 1,-1-1,1 0,0-1,-4-27,-9 20</inkml:trace>
  <inkml:trace contextRef="#ctx0" brushRef="#br0" timeOffset="-13389.578">3110 1328,'-6'-2,"-1"0,1 1,-1 1,0-1,1 1,-1 0,0 0,1 1,-1 0,1 0,-1 0,1 1,0 0,-1 0,1 1,0 0,0 0,1 0,-1 1,1 0,-1 0,1 0,-2 3,-8 7,1 1,1 0,0 0,1 1,1 1,1 0,-3 6,-38 145,50-157,0 1,1-1,0 0,1 0,1 1,0-1,0 0,1 0,0 0,1-1,0 1,1-1,0 0,1 0,0-1,0 1,1-1,0-1,1 1,0-1,0-1,1 1,-1-1,2-1,-1 0,1 0,0-1,0 0,1 0,-1-1,6 0,-3-3,1-1,0 0,0-2,-1 1,1-2,0 0,-1 0,0-1,0-1,0 0,-1-1,1 0,-1-1,-1 0,1-1,-1-1,-1 1,9-10,-16 17,0 0,0-1,0 1,0-1,0 0,-1 0,1 0,0 0,-1-1,0 1,1-1,-1 1,0-1,0 0,-1 0,1 0,0 0,-1 0,0 0,0 0,0 0,0-1,0 1,-1 0,1-1,-1 1,0-1,0 1,0 0,-1-1,1 1,-1 0,0-1,0 1,0 0,0 0,0 0,-1 0,1 0,-1 0,0 0,-3-3,0 1,-1 0,0 0,0 1,0-1,0 1,-1 1,0-1,1 1,-1 0,0 1,-1-1,0 1,-36-16,44 18,1 0,-1 0,0 0,1-1,-1 1,1 0,-1 0,0-1,1 1,-1 0,0-1,1 1,-1 0,0-1,1 1,-1-1,0 1,0 0,1-1,-1 1,0-1,0 1,0-1,0 1,0-1,0 1,0-1,0 1,0-1,0 1,0-1,0 1,0-1,0 1,0 0,0-1,0 1,-1-1,1 1,0-1,0 1,-1 0,1-1,0 1,-1-1,1 1,0 0,-1-1,1 1,0 0,-1 0,1-1,-1 1,1 0,0 0,-1 0,1-1,-1 1,1 0,-1 0,1 0,41-5,42 9,-63 3</inkml:trace>
  <inkml:trace contextRef="#ctx0" brushRef="#br0" timeOffset="-11642.327">3985 621,'-37'144,"28"-102,2 1,2 0,1 0,3 0,1 0,4 19,-2 42,-2 53,-34-210,29 45,-1 0,0 0,-1 0,0 1,0 0,0 0,-1 1,0 0,-1 0,1 1,-1 0,0 1,-3-2,-37-27,92 21,134 2,-165 8,4-3,1 1,0 1,1 1,-1 0,0 1,1 1,-1 1,0 1,9 1,-25-3,0 0,0 0,-1 1,1-1,0 0,0 0,-1 1,1-1,0 0,0 1,-1-1,1 1,-1-1,1 1,0-1,-1 1,1-1,-1 1,1 0,-1-1,1 1,-1 0,1-1,-1 1,0 0,0 0,1-1,-1 1,0 0,0 0,0 0,0-1,0 1,0 0,0 0,0 0,0-1,0 1,0 0,0 0,-1-1,1 1,0 0,0 0,-1-1,1 1,-1 0,1-1,-1 1,1 0,-1-1,1 1,-1-1,1 1,-1-1,0 1,0 0,-42 33,37-30,-106 68,95-62</inkml:trace>
  <inkml:trace contextRef="#ctx0" brushRef="#br0" timeOffset="-8943.258">3985 3161,'-4'-1,"0"1,0-1,1 1,-1 0,0 0,0 0,0 0,1 1,-1 0,0 0,0 0,1 0,-1 0,1 1,-1-1,1 1,0 0,-1 0,1 0,0 1,0-1,1 1,-1-1,0 1,1 0,0 0,-1 0,1 1,0-1,1 0,-2 4,5-4,0-1,0 1,0-1,0 0,1 0,-1 0,1 0,0 0,-1 0,1-1,0 0,0 1,0-1,0 0,0 0,0-1,0 1,0 0,1-1,-1 0,0 0,0 0,0 0,0-1,1 1,-1-1,0 0,0 1,0-2,0 1,0 0,0-1,2 1,0-1,0 0,0 0,0 0,-1-1,1 0,-1 0,0 0,0 0,0-1,0 1,0-1,-1 0,1 0,-1-1,0 1,-1 0,1-1,-1 0,0 0,0 0,0 0,-1 0,0 0,0 0,0 0,0 0,-1-1,0 1,0-1,-1 4,1 0,-1 0,1 0,-1 0,0 1,0-1,0 0,0 1,0-1,0 0,-1 1,1-1,-1 1,1 0,-1-1,1 1,-1 0,1 0,-1 0,0 0,0 0,0 1,1-1,-1 0,0 1,0-1,0 1,0 0,0 0,0 0,0 0,0 0,0 0,0 0,0 0,0 1,0-1,0 1,1 0,-1 0,0-1,-1 2,-75 41,22 31,55-72,0 0,0 0,0 0,1-1,-1 1,1 0,-1 0,1 0,0 0,0 0,0 0,0 0,0 0,0 0,1 0,-1 0,1 0,-1 0,1 0,0 0,-1 0,1 0,0-1,0 1,1 0,-1-1,0 1,1-1,-1 1,0-1,1 1,0-1,-1 0,1 0,0 0,-1 0,1 0,0 0,0-1,0 1,0-1,0 1,0-1,6 2,-1 0,1-1,-1 1,1-2,0 1,-1-1,1 0,0-1,0 0,-1 0,1-1,-1 0,1 0,-1-1,0 0,0 0,1-1,-8 4,1 0,0 0,-1 0,1 0,-1 0,1 0,0 0,-1-1,1 1,-1 0,1 0,-1-1,1 1,-1 0,1-1,-1 1,1-1,-1 1,1 0,-1-1,1 1,-1-1,0 1,1-1,-1 0,0 1,0-1,1 1,-1-1,0 1,0-1,0 0,0 1,0-1,0 1,0-1,0 0,0 1,0-1,0 0,0 1,0-1,0 1,-1-1,1 1,0-1,0 0,-1 1,1-1,0 1,-1-1,1 1,-1-1,1 1,0 0,-1-1,1 1,-1-1,1 1,-1 0,0-1,-39-5,18 11,3 1</inkml:trace>
  <inkml:trace contextRef="#ctx0" brushRef="#br0" timeOffset="-7936.138">4549 2540,'-5'-3,"0"0,0 0,0 1,0-1,0 1,-1 0,1 1,-1-1,1 1,-1 0,0 0,1 1,-1 0,0 0,0 0,1 0,-1 1,0 0,1 1,-1-1,1 1,-1 0,-1 1,-2 0,0 1,1 0,-1 0,1 1,0 0,0 1,1-1,0 2,0-1,0 1,0 0,1 0,1 0,-1 1,1 0,0 0,1 1,0 0,0-1,1 1,0 0,1 0,0 1,0-1,1 0,0 1,0-1,1 1,1-1,0 1,0-1,1 1,0-1,0 0,1 0,0 0,1 0,0-1,0 1,1-1,1 0,0-1,1 0,0 0,0 0,0-1,1 0,0-1,0 0,1 0,-1-1,1 0,0 0,0-1,0 0,1-1,-1 0,1 0,-1-1,1 0,0-1,-1 0,1 0,0-1,-1 0,1-1,6-2,30-9,-26 9</inkml:trace>
  <inkml:trace contextRef="#ctx0" brushRef="#br0" timeOffset="-5457.476">655 3528,'176'-25,"-39"10,75 0,-97 13,128-26,173 29,-246 26,197-26,-142-30,283 30,-282-30,-56 18,56-24,-165 28,-1 2,1 3,46 5,-2-1,178-3,-131-24,231 21,-241-22,281 25,-224-27,326 27,-316-10,-97 0,1 4,96 7,-80 2,69-31,140 28,-196-25,337 25,-338 1,-117 0</inkml:trace>
  <inkml:trace contextRef="#ctx0" brushRef="#br0" timeOffset="-4854.441">993 3613,'-39'24,"-26"18,-3 1</inkml:trace>
  <inkml:trace contextRef="#ctx0" brushRef="#br0" timeOffset="-4520.471">2122 3557,'-38'19,"-28"16,-11 7,2 1,9-2,11-3,15-9</inkml:trace>
  <inkml:trace contextRef="#ctx0" brushRef="#br0" timeOffset="-1536.369">4012 3472,'13'17,"-2"1,0 0,-1 1,-1 0,-1 1,-1 0,0 0,-2 1,0 0,-1 0,-1 0,-1 0,-1 0,-1 1,-1-1,-1 0,-3 16,3 38,-26 95,27 83,1-229</inkml:trace>
  <inkml:trace contextRef="#ctx0" brushRef="#br0" timeOffset="-571.887">4069 3472,'0'-2,"0"1,0 0,0-1,0 1,0 0,-1-1,1 1,0 0,-1 0,1-1,-1 1,1 0,-1 0,1 0,-1 0,0-1,0 1,0 0,1 0,-1 1,0-1,0 0,0 0,-1 0,1 1,0-1,0 0,0 1,0-1,-1 1,1 0,0-1,0 1,-1 0,1 0,0-1,-1 1,1 0,0 0,-1 1,1-1,0 0,-1 0,1 1,0-1,0 1,0-1,-1 1,-63 26,-68 65,132-92,0 0,1 1,-1-1,0 0,0 1,1 0,-1-1,0 1,0-1,1 1,-1 0,1-1,-1 1,1 0,-1 0,1-1,-1 1,1 0,0 0,-1 0,1 0,0 0,0-1,-1 1,1 0,0 0,0 0,0 0,0 0,0 0,1 0,-1 0,0-1,0 1,1 0,-1 0,0 0,1 0,-1 0,1-1,-1 1,1 0,-1 0,1-1,-1 1,1 0,0-1,-1 1,1-1,0 1,0-1,-1 1,1-1,0 0,0 1,0-1,0 0,0 1,-1-1,1 0,0 0,0 0,0 0,61 12,112 0,-121-4,0-2,0-3,42-3,-96-1,0 1,1-1,-1 1,0-1,1 1,-1-1,1 1,-1-1,1 0,-1 1,1-1,0 0,-1 0,1 1,0-1,-1 0,1 0,0 0,0 1,0-1,0 0,0 0,0 0,0 0,0 1,0-1,0 0,0 0,0 0,1 1,-1-1,0 0,1 0,-1 1,0-1,1 0,-1 1,1-1,-1 0,1 1,0-1,-1 1,1-1,-1 1,1-1,0 1,0-1,-1 1,1 0,0-1,0 1,-1 0,1 0,0-1,0 1,0 0,-1 0,1 0,0 0,0 0,0 0,0 0,-29-28,-1 0,-2 2,-1 1,-18-10,32 24</inkml:trace>
  <inkml:trace contextRef="#ctx0" brushRef="#br0" timeOffset="1081.255">2827 3444,'-14'9,"-15"9,-6 0,-4 3,2-3,1 1,3 2,2 2,1-3,1 0,0 1,1 2,1-2,-1-1,0 1,5 2,6-2</inkml:trace>
  <inkml:trace contextRef="#ctx0" brushRef="#br0" timeOffset="1518.157">3307 3472,'0'-5,"0"3,-4 3,-3 5,-4 2,-5 4,-4 5,-5 0,-2 1,-1 3,-1 3,-5 1,-2 2,1 1,2 1,5-1,9 1,7-5</inkml:trace>
  <inkml:trace contextRef="#ctx0" brushRef="#br0" timeOffset="2662.96">6637 3303,'-43'19,"-33"12,-14 4,4 2,11-6,15-3,12-7,9-1,7-5,4 0,6-2</inkml:trace>
  <inkml:trace contextRef="#ctx0" brushRef="#br0" timeOffset="2916.727">7231 3331,'-39'14,"-22"10,0 6,9-3</inkml:trace>
  <inkml:trace contextRef="#ctx0" brushRef="#br0" timeOffset="3216.225">8133 3218,'5'5,"1"6,-4 1,-9 4,-6-1,-7-3,-5 1,-2-2,-2 3,-1-2,1-2,-6 1,0 0,0 1,1 0,7 3,8-2</inkml:trace>
  <inkml:trace contextRef="#ctx0" brushRef="#br0" timeOffset="10567.292">260 424,'0'-1,"-1"0,1 0,0 1,-1-1,1 0,0 0,-1 0,1 1,-1-1,0 0,1 0,-1 1,0-1,1 0,-1 1,0-1,0 1,1-1,-1 1,0 0,0-1,0 1,0 0,1-1,-1 1,0 0,0 0,0 0,0 0,0 0,0 0,0 0,0 0,0 0,0 0,1 0,-1 1,0-1,0 0,0 1,0-1,0 1,1-1,-1 1,0-1,0 1,1-1,-1 1,0 0,1-1,-1 1,1 0,-1 0,-33 49,29-42,-30 58,3 1,3 1,2 1,-6 38,26-86,2 0,0 0,1 0,2 1,0 0,1-1,1 1,1 0,1-1,3 12,-5-31,1 0,-1 1,1-1,-1 0,1 0,0 1,0-1,0 0,0 0,0 0,1 0,-1 0,0 0,1-1,0 1,-1 0,1-1,0 1,0-1,0 0,0 1,0-1,0 0,2 0,12 1</inkml:trace>
  <inkml:trace contextRef="#ctx0" brushRef="#br0" timeOffset="10917.614">5 340,'47'-27,"1"3,1 2,1 2,1 2,1 2,20-2,75 16,-142 2,0 1,0 0,0 0,0 1,0-1,-1 1,1 0,0 0,-1 1,0-1,1 1,-1 0,0 0,-1 0,1 1,0-1,-1 1,0 0,0 0,0 0,0 1,-1-1,0 1,0-1,0 1,0 0,0 2,-1-1,-1 1,0-1,0 1,0-1,-1 1,0-1,0 1,0-1,-1 0,0 1,0-1,-1 0,0 0,0-1,0 1,-1 0,1-1,-1 0,-1 0,1 0,-1-1,0 1,0-1,0 0,0-1,-146 82,130-75,-26 11,-1-2,0-2,-1-2,-1-2,15-12,30-4</inkml:trace>
  <inkml:trace contextRef="#ctx0" brushRef="#br0" timeOffset="11867.775">541 932,'764'0,"-764"-1,-1 1,0-1,1 1,-1-1,1 1,-1-1,1 1,-1-1,1 0,-1 1,1-1,0 0,-1 1,1-1,0 0,-1 0,1 0,0 1,0-1,0 0,0 0,0 1,0-1,0 0,0 0,0 0,0 1,0-1,0 0,1 0,-1 1,0-1,1 0,-1 0,0 1,1-1,-1 0,1 1,-1-1,1 1,-1-1,1 0,0 1,-1-1,1 1,0 0,-1-1,1 1,0-1,-1 1,1 0,0 0,0-1,0 1,-1 0,1 0,0 0,0 0,0 0,-1 0,1 0,-157-164,112 107,31 85,15 314,-1-240,-1-102,1 1,0-1,0 1,0-1,0 1,0-1,-1 0,1 0,0 1,0-1,0 0,0 0,0 0,0 0,0 0,0 0,0 0,0 0,0 0,0 0,0-1,0 1,0 0,0-1,0 1,-1-1,1 1,0-1,0 1,0-1,-1 1,1-1,0 0,0 1,-1-1,1 0,-1 0,1 0,-1 0,1 1,-1-1,1 0,-1 0,0 0,0 0,1 0,-1 0,0 0,0 0,0 0,0 0,0 0,0 0,0 0,6-8,262-292,-243 277</inkml:trace>
  <inkml:trace contextRef="#ctx0" brushRef="#br0" timeOffset="20272.033">6666 904,'29'347,"-41"-120,1-115,4 2,7 82,1-100,25 174,4-39,-1 53,-13-70,24 11,-29-143,-7-65,-2-1,1 1,-2 0,-1-1,0 1,-1 0,-1 10,-4-4,4-14,-1 1,1-1,1 0,0 0,0 1,1-1,0 1,0-1,1 1,2 7,-3-16,1 0,0 0,-1 1,1-1,0 0,0 0,0 0,0 0,0-1,0 1,0 0,0 0,0-1,0 1,1 0,-1-1,0 1,0-1,1 0,-1 1,0-1,0 0,1 0,-1 0,0 0,1 0,-1 0,0 0,1 0,-1 0,0-1,1 1,-1 0,0-1,0 1,1-1,-1 0,14-7</inkml:trace>
  <inkml:trace contextRef="#ctx0" brushRef="#br0" timeOffset="20672.196">7174 2626,'-91'145,"52"-77,-4-3,-2-1,-4-1,-391 409,352-359,75-89</inkml:trace>
  <inkml:trace contextRef="#ctx0" brushRef="#br0" timeOffset="22371.969">6214 1412,'336'-1,"-130"-25,185 25,-250-21,-117 18</inkml:trace>
  <inkml:trace contextRef="#ctx0" brushRef="#br0" timeOffset="22786.784">7174 1017,'-492'372,"229"-191,254-176,-27 14,1 1,2 1,0 2,-25 23,41-19,17-17</inkml:trace>
  <inkml:trace contextRef="#ctx0" brushRef="#br0" timeOffset="26173.608">7711 1722,'15'60,"-4"-24,-2 1,-2 0,-1 1,-2 0,-1 6,-30 166,15-57,8-66,-6-117,9-19,2 0,2 1,2-1,3 1,1 0,3 0,2 1,1 1,7-8,-11 22,2 2,1 0,1 1,2 0,0 1,10-10,-26 37,0-1,0 1,0 0,0 0,0-1,1 1,-1 0,0 0,0 0,1 0,-1 0,1 1,-1-1,1 0,-1 1,1-1,-1 0,1 1,-1 0,1 0,0-1,-1 1,1 0,0 0,-1 0,1 0,0 1,-1-1,1 0,-1 1,1-1,-1 1,1 0,-1-1,1 1,-1 0,1 0,-1 0,0 0,1 0,-1 0,0 0,0 0,0 1,0-1,0 0,0 1,0-1,-1 1,1-1,0 1,-1-1,1 1,-1-1,0 1,1 0,-1 0,54 212,-31-181,-8-24</inkml:trace>
  <inkml:trace contextRef="#ctx0" brushRef="#br0" timeOffset="26789.566">8443 2005,'-10'6,"0"0,0 0,0 1,1 1,0 0,0 0,1 0,0 1,1 1,0-1,0 1,1 0,0 1,1-1,0 1,0 0,2 1,-1-1,1 1,1-1,0 1,1 0,0 0,1 0,0 0,1 0,0-1,1 1,2 7,-3-15,1-1,-1 1,1 0,0-1,0 1,1-1,-1 1,1-1,-1 0,1 0,0 0,1-1,-1 1,0-1,1 1,-1-1,1 0,-1 0,1-1,0 1,0-1,0 0,0 0,0 0,0-1,0 1,0-1,1 0,-1 0,0 0,0-1,0 1,0-1,1-1,0 2,1-2,-1 1,1-1,-1 0,1 0,-1 0,0-1,0 1,0-1,-1 0,1-1,-1 0,1 1,-1-1,0 0,-1-1,1 1,-1-1,0 0,0 1,0-1,-1-1,1 1,-1 0,-1-1,0 0,0 1,-1-1,0 0,0 0,-1 0,1 0,-1 1,-1-1,1 0,-1 1,0-1,0 1,-1-1,1 1,-1 0,-2-3,33 14,66-7,-75-4</inkml:trace>
  <inkml:trace contextRef="#ctx0" brushRef="#br0" timeOffset="27070.89">9036 2061,'-33'39,"-26"21,-8 6,3-3,8-8,8-9,13-7,7-5,4-9,5-3,2-6,3-1,5 2,3-2</inkml:trace>
  <inkml:trace contextRef="#ctx0" brushRef="#br0" timeOffset="27737.351">9234 2287,'-16'1,"0"1,0 1,0 0,1 2,-1 0,1 0,0 1,1 1,-1 1,-9 6,21-12,0 0,0 0,0 0,0 1,0-1,1 1,-1 0,1-1,-1 1,1 0,0 0,0 1,1-1,-1 0,1 1,-1-1,1 1,0-1,0 1,1 0,-1-1,1 1,0 0,0-1,0 1,0 0,1 0,-1-1,1 1,0-1,0 1,0-1,1 1,-1-1,1 1,0-1,0 0,0 0,0 0,1 0,-1 0,1-1,-1 1,1-1,0 0,0 1,0-1,1-1,-1 1,0 0,1-1,-1 1,8 1,0-1,0 1,0-2,0 1,0-1,0-1,0 0,0-1,0 0,0-1,0 0,0 0,-1-1,1-1,-1 0,0 0,0-1,7-4,1 0</inkml:trace>
  <inkml:trace contextRef="#ctx0" brushRef="#br0" timeOffset="28325.292">9714 2005,'24'-5,"17"-1,2-5,-1-1,-4 3,-2 2,-4 2,-2 3,-1 0,-6 2</inkml:trace>
  <inkml:trace contextRef="#ctx0" brushRef="#br0" timeOffset="28590.555">9770 2230,'39'-5,"21"-6,7-1,-5 1,-12-3,-15 2</inkml:trace>
  <inkml:trace contextRef="#ctx0" brushRef="#br0" timeOffset="29158.544">10420 1892,'1'272,"9"-209,-5 45,-15-101,6-30,31-105,-11 74,1 1,4 0,1 2,24-38,-32 65,2 1,1 1,1 1,1 0,0 1,2 1,0 1,1 1,1 1,2 0,45-12,-69 28,1-1,0 1,-1 0,1 0,0 1,0-1,-1 0,1 0,0 1,-1-1,1 1,-1-1,1 1,-1 0,1 0,-1-1,1 1,-1 0,0 1,1-1,-1 0,0 0,0 0,0 1,0-1,0 0,0 1,0-1,0 1,-1-1,1 1,-1 0,1-1,-1 1,1 0,-1-1,0 1,0 0,0-1,0 1,0 1,-1 17,-1-1,-1 0,0-1,-1 1,-1 0,-1-1,-3 5,3-4,-3 6</inkml:trace>
  <inkml:trace contextRef="#ctx0" brushRef="#br0" timeOffset="86876.481">4492 3557,'1'-1,"0"0,1-1,-1 1,0 0,0 0,0 0,1 0,-1 1,0-1,1 0,-1 1,1-1,-1 1,1-1,-1 1,1-1,-1 1,1 0,0 0,-1 0,1 0,-1 0,1 0,-1 0,1 1,0-1,-1 1,1-1,-1 1,0-1,1 1,-1 0,1 0,9 1,355 4,-270-19,-84 10,1 0,1 0,-1 2,0 0,0 0,0 1,1 1,-1 0,0 1,2 0,5 4,1-1,-1-1,1-1,-1-1,1-1,0 0,0-2,0 0,-1-2,1 0,6-3,10-2,0 2,0 2,0 1,1 2,0 1,6 2,27 0,-136-2,40 0</inkml:trace>
  <inkml:trace contextRef="#ctx0" brushRef="#br0" timeOffset="88025.95">4549 3528,'37'45,"5"98,-23-59,8-8,-24-77,-1 1,1 0,-1-1,1 0,-1 1,0-1,1 0,-1 0,0-1,1 1,-1 0,0-1,0 1,0-1,0 0,0 0,-1 1,1-1,0 0,-1-1,0 1,1 0,-1 0,0-1,0 1,0 0,-1-1,1 1,0-2,13-23,-1-1,-2 0,-1-1,-1 0,-1-1,1-14,21-153,-18 135,-14 61,0 0,1 0,-1 0,0 0,0 1,0-1,1 0,-1 1,0-1,0 1,0 0,0 0,0 0,0 0,0 0,0 0,0 0,0 1,0-1,0 1,0-1,0 1,1 0,-1 0,0-1,0 1,1 1,-1-1,1 0,-2 1,-4 1,-92 41,76-32,0-1,-1 0,0-2,-1-1,0-1,-18 2,18-7</inkml:trace>
  <inkml:trace contextRef="#ctx0" brushRef="#br0" timeOffset="89209.656">5312 3924,'-1'0,"1"-1,-1 1,1 0,0 0,-1-1,1 1,-1 0,1 0,-1 0,1 0,-1 0,1-1,-1 1,1 0,-1 0,1 0,-1 0,1 1,-1-1,1 0,-1 0,1 0,-1 0,1 0,0 1,-1-1,1 0,-1 0,1 1,-1-1,1 0,0 1,-1-1,1 0,0 1,-1-1,1 0,0 1,0-1,-1 1,1-1,0 1,0-1,0 1,0-1,-1 1,1-1,0 0,0 1,0-1,0 1,0-1,0 1,0-1,1 1,-1-1,0 1,0-1,0 1,-79 298,63-229,-31 85,78-215,-23 40</inkml:trace>
  <inkml:trace contextRef="#ctx0" brushRef="#br0" timeOffset="89488.171">5312 3867,'14'0,"19"0,9 0,3 0,-3 0,-8-5,-4-1,-4 0,0 1,-1 1,-9 2,-11 6,-13 2,-4 0</inkml:trace>
  <inkml:trace contextRef="#ctx0" brushRef="#br0" timeOffset="89744.461">5255 4149,'38'-5,"23"-1,5 0,-3 1,-8 2,-9 1,-11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1455 611,'-73'33,"-125"35,-3-9,-114 14,296-69,-72 13,171 1,8-7,-34-6,0 2,0 2,-1 3,0 2,-1 2,23 12,-72-27,-1 0,1-1,-1 1,0 0,0 0,1 0,-1 0,0 0,0 1,0-1,0 1,-1-1,1 1,0 0,0-1,-1 1,0 0,1 0,-1 0,0 0,0 1,0-1,0 0,0 0,0 1,-1-1,1 0,-1 1,0-1,1 1,-1-1,0 0,0 1,-1-1,1 1,-1-1,1 0,-1 1,0-1,0 2,-7 5,0 0,-1-1,0 0,0-1,-1 0,0 0,0-1,-1 0,0-1,-7 3,-3 2,-458 211,400-189,46-19,0 0,0 3,2 0,0 2,-4 5,34-23,0 0,0 1,0-1,0 1,0-1,0 1,0-1,0 1,1 0,-1 0,0-1,0 1,0 0,1 0,-1 0,0 0,1 0,-1 0,1 0,-1 0,1 0,0 0,-1 0,1 0,0 0,0 0,0 0,0 0,0 0,0 1,0-1,0 0,0 0,0 0,1 0,-1 0,0 0,1 0,-1 0,1 0,-1 0,1 0,-1 0,1 0,0 0,0 0,-1-1,1 1,0 0,0 0,0-1,0 1,0-1,0 1,0-1,0 1,0-1,0 1,0-1,68 18,-24-18,0-2,0-2,0-2,-1-2,0-1,8-6,0 3,170-41,-191 48</inkml:trace>
  <inkml:trace contextRef="#ctx0" brushRef="#br0" timeOffset="735.007">1427 1458,'5'-2,"0"0,0 0,0-1,0 1,-1-1,1 0,-1 0,1-1,-1 0,0 1,-1-1,1 0,2-5,5-2,141-184,45 1,-195 192,45-28,-46 30,0-1,0 1,0 0,1 0,-1-1,0 1,0 0,0 0,0 0,0 0,0 0,0 0,1 0,-1 1,0-1,0 0,0 1,0-1,0 0,0 1,0 0,0-1,0 1,0-1,0 1,-1 0,1 0,0 0,0-1,-1 1,1 0,0 0,-1 0,1 0,-1 0,1 0,-1 0,0 0,1 0,-1 0,0 1,0-1,0 0,1 0,-1 0,0 0,11 141,-11-138,0 0,0 0,0 0,1 0,-1 0,1 0,0 0,0 0,1 0,-1-1,1 1,0 0,0-1,0 1,0-1,0 0,1 0,0 0,-1 0,1 0,0 0,1-1,-1 1,0-1,1 0,-1 0,1 0,0-1,0 1,-1-1,1 0,0 0,0 0,0-1,0 1,0-1,0 0,0 0,0 0,0-1,0 1,0-1,3-1,8-6,-1 0,0-1,0-1,-1 0,0-1,-1-1,0 0,-1 0,0-1,-1 0,5-10,38-42,115-127,-132 162,-36 50,-36 66,27-67,0-1,1 1,1 1,1-1,0 1,2 0,0 1,1-1,1 6,2-20,0 0,1-1,0 1,0 0,0-1,0 1,1-1,0 1,0-1,1 0,0 0,-1 0,1 0,1 0,-1-1,1 1,0-1,1 1,10 4</inkml:trace>
  <inkml:trace contextRef="#ctx0" brushRef="#br0" timeOffset="1038.928">2979 1063,'-15'5,"-13"15,-3 10,-1 0,6-1,6 0,7-1,6 0,9 1,9-6,7-1,5-5,4-5,2-4,1-9,0-4,-5-6,-7-1</inkml:trace>
  <inkml:trace contextRef="#ctx0" brushRef="#br0" timeOffset="3723.214">15 1119,'-4'-22,"0"-1,1 1,1-1,1 1,1-1,1 1,1-1,1 1,1 0,1 0,1 0,0 0,2 1,1 0,0 1,12-18,-15 29,35-61,3 2,3 1,3 3,3 3,2 1,3 3,10-4,91-56,-99 94,-59 22,-1 0,1 0,-1 0,0 0,1 1,-1-1,0 0,0 0,0 0,0 0,0 0,0 0,0 0,0 0,0 0,-1 0,1 0,0 0,0 0,-1 0,1 1,-1-1,1 0,-1 0,1 0,-1 0,1 1,-1-1,0 0,0 1,1-1,-1 1,0-1,0 0,0 1,1 0,-1-1,0 1,0-1,0 1,0 0,0 0,0 0,0-1,0 1,0 0,0 0,0 0,0 1,-17-10,-69-21,85 30,-1-1,1 1,0 0,-1 0,1 0,-1 1,1-1,0 1,-1-1,1 1,0 0,0-1,0 1,-1 0,1 1,0-1,0 0,0 1,1-1,-1 1,0-1,0 1,1 0,-1 0,1 0,0 0,-1 0,1 0,0 0,0 0,0 0,1 0,-1 1,0-1,1 0,0 1,-4 17,2 0,0 0,2 0,0 1,1-1,1 0,1 0,0 0,2 0,0-1,2 0,0 0,3 5,25 33,-34-57,0 0,1 0,-1-1,1 1,-1 0,0-1,1 1,-1-1,0 0,1 1,-1-1,0 0,0 0,0 1,1-1,-1 0,0 0,0 0,-1-1,1 1,0 0,0 0,0 0,-1-1,1 1,-1 0,1-1,-1 1,1 0,-1-1,0 1,0-1,1 1,-1-1,44-164,15 35,-50 113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6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29,'341'0,"-183"-26,-146 24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0,'43'5,"34"1,8 0,-1-5,-9-4,-13-1,-17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1 152,'67'-29,"0"2,2 4,1 3,1 3,1 3,13 1,-82 12,-1-1,1 1,-1 0,1 0,0 1,-1-1,1 0,0 1,0 0,-1-1,1 1,0 0,0 1,-1-1,1 0,0 1,0-1,-1 1,1 0,-1 0,1 0,-1 0,1 1,-1-1,1 1,-1-1,0 1,0 0,0 0,0 0,0 0,0 0,-1 0,1 0,-1 1,1-1,-1 1,0-1,0 1,0-1,0 1,-1 0,1 0,-1-1,1 1,-1 0,0 1,-8 16,-1 0,-1 0,-1-1,-1 0,0-1,-2-1,1 0,-2-1,-1 0,0-1,-2 1,0 1,-12 11,24-25,0 0,1 1,-1 0,1 0,0 0,0 1,0-1,0 1,1 0,0 1,0-1,1 1,-1 0,1 0,0 0,1 0,0 0,0 1,0-1,0 1,1-1,0 1,1 0,0-1,0 1,0 0,1-1,-1 1,2 0,-1-1,2 4,2-3,0-1,0 1,1-1,0-1,0 1,0-1,1 0,0-1,0 1,0-2,0 1,1-1,0 0,6 2,2 2,3 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1,'-28'38,"-5"10,-2-1,-2-2,-2-2,-1-2,-3-1,-1-2,-22 13,51-42,1-1,-1 0,0-2,-1 1,0-2,0 0,0-1,0-1,-1 0,1-1,-14 0,27-2,-1-1,1 1,0 0,-1-1,1 0,0 1,0-1,0-1,0 1,0 0,0-1,0 1,0-1,0 0,1 0,-1 0,1-1,-1 1,1 0,0-1,0 0,0 1,0-1,0 0,1 0,-1 0,1 0,0 0,0 0,0-1,0 1,1 0,-1 0,1-1,0 1,0-1,0-5,0 0,1 0,-1 0,2 0,0 0,0 0,0 1,1-1,0 1,1-1,0 1,4-6,1 0,0 2,1-1,0 1,1 0,0 1,1 1,0 0,1 0,0 1,0 1,8-4,-17 10,0 1,0 0,1 0,-1 0,0 1,1-1,-1 1,0 0,1 0,-1 0,0 1,0 0,1 0,-1 0,0 0,0 0,0 1,0 0,0 0,0 0,-1 0,1 1,-1-1,1 1,-1 0,1 2,75 96,-59-70,89 85,-12-50,-74-56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1 335,'38'-14,"20"-9,1 3,1 2,1 3,49-5,-99 19,0 0,0 1,1 0,-1 1,0 1,0-1,0 2,0 0,10 3,-95-21,59 10,1-1,-1 0,1-1,0 0,1-1,0 0,0-2,0 1,2-2,-1 1,1-1,1-1,-8-10,16 19,0-1,1 0,-1 1,1-1,-1 0,1 0,0 0,0 0,1 0,-1 0,1 0,0 0,0 0,1 0,-1-1,1-2,4-15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0 112,'24'-5,"23"-6,7-1,0 1,-5 2,-5 3,-6 3,-9 1</inkml:trace>
  <inkml:trace contextRef="#ctx0" brushRef="#br0" timeOffset="2381.586">367 55,'5'0,"6"0,7 0,4 0,3-4,3-3,1 1,1 2,-1-5,0 1,-9 0,-14 3,-7 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6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58,'0'15,"-4"8,-3 7,1 2,2 0,0 1,2-2,1-1,1 0,-1-2,-3 1,3-6,-3-1,-1 0,0 1,2 2,0-4</inkml:trace>
  <inkml:trace contextRef="#ctx0" brushRef="#br0" timeOffset="278.648">57 58,'345'-26,"-212"10,70 1,-202 15,1 0,0 0,-1 0,1 0,-1 0,1 0,-1 0,1 1,0-1,-1 1,1-1,-1 1,1-1,-1 1,0 0,1 0,-1 0,0 0,1 0,-1 0,0 0,0 0,0 0,0 1,0-1,0 0,0 1,-1-1,1 1,0-1,-1 1,1-1,-1 1,0-1,1 1,-1-1,0 1,0 0,0-1,0 1,0-1,0 1,-1-1,1 1,0 0,-1-1,1 1,-1-1,0 1,1-1,-1 0,0 1,0 0,-10 10</inkml:trace>
  <inkml:trace contextRef="#ctx0" brushRef="#br0" timeOffset="534.108">0 763,'38'-4,"32"-8,9 0,1-4,-9 1,-12 4,-10 3,-10-2,-5 1,-5 1,-2 3,-6-2,-6-1</inkml:trace>
  <inkml:trace contextRef="#ctx0" brushRef="#br0" timeOffset="5184.622">451 453,'-5'0,"-1"5,-5 1,0 5,1 5,3 5,2 3,3 3,1-3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6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0 209,'625'0,"-605"-3,-26-5,-32-8,-10 0,20 8,1-1,0-1,1-2,0-1,0 0,-1-4,25 17,0-1,0 0,1 0,-1 0,0 0,0 0,1 0,-1 0,0-1,1 1,0-1,-1 1,1-1,0 1,0-1,-1 0,1 0,1 1,-1-1,0 0,0 0,1 0,-1 0,1 0,0 0,-1 0,1 0,0 0,0 0,0 0,0 0,1 0,-1 0,1 0,-1 0,1 0,0 0,-1 0,1 0,0 0,1 0,12-11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7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85,'-24'19,"-22"31,-8 11,0 5,9-4,8-3,5-6,9-8,2-7,5-5,1-7,-2-5,2 0,3-4</inkml:trace>
  <inkml:trace contextRef="#ctx0" brushRef="#br0" timeOffset="531.901">17 1,'248'311,"-210"-266,-11-14,-1 1,-2 1,-1 1,-2 1,-1 1,0 3,-14-24,0 1,0-1,-2 1,0 0,-1 0,0 0,-1 13,-1-6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4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764 398,'-17'41,"2"0,3 1,0 0,3 1,2 0,-1 36,8-77,-1 2,0 0,1 0,0 1,0-1,0 0,0 0,1 0,0 0,0 0,0 0,0 0,0 0,1 0,0 0,0-1,0 1,0-1,0 1,1-1,1 2,-1-6,0 0,0 0,-1 0,1 0,-1-1,1 1,-1-1,1 0,-1 1,0-1,0 0,0-1,0 1,0 0,0 0,-1-1,1 1,-1-1,1 0,-1 1,0-1,0 0,0 0,-1 1,1-1,-1 0,1 0,-1-3,20-153,-4-107,-16 252,1 0,0 0,1 0,0 0,1 0,1 0,0 0,1 1,0 0,1 0,1 0,0 1,0 0,1 0,1 1,0 0,1 0,0 1,0 0,1 1,0 1,1-1,0 2,0-1,1 2,0 0,0 0,4 0,-15 5,1 0,-1 0,1 1,0-1,-1 1,1-1,0 1,-1 0,1 0,0 0,0 0,-1 1,1-1,0 1,-1-1,1 1,-1 0,1 0,-1 0,1 0,-1 1,0-1,1 1,-1 0,0-1,0 1,0 0,0 0,-1 0,1 0,0 0,-1 1,1-1,-1 1,0-1,0 1,0-1,0 1,-1-1,1 1,0 2,-14 84,5-57,3-11</inkml:trace>
  <inkml:trace contextRef="#ctx0" brushRef="#br0" timeOffset="585.309">1299 398,'-16'16,"2"1,-1 0,2 1,0 1,2 0,0 0,1 1,0 1,2-1,1 2,0-1,2 2,3-17,1 0,0 1,0-1,1 0,0 0,0 0,0 1,1-1,0 0,0 0,1 0,-1 0,1 0,1 0,-1-1,1 1,0-1,0 1,0-1,1 0,0 0,0-1,0 1,1-1,0 0,-1 0,1 0,1-1,-1 0,0 0,1 0,4 1,-4-2,0-1,-1 0,1 0,0-1,0 1,-1-1,1-1,0 1,0-1,-1 0,1 0,0-1,-1 1,1-1,-1 0,0-1,0 0,0 1,0-2,0 1,0 0,-1-1,0 0,1 0,-2 0,1-1,0 1,-1-1,0 0,0 0,0 0,-1 0,0-1,0 1,0-1,0 1,-1-1,0 0,0 1,-1-1,0 0,0 0,0 0,-29-94,80 104,62-1,-88-9</inkml:trace>
  <inkml:trace contextRef="#ctx0" brushRef="#br0" timeOffset="838.036">1892 427,'-38'33,"-23"26,-5 8,3-4,8-6,14-10,8-6,5-12,8-5,2-2,4 0,0 1,2 2,3-4</inkml:trace>
  <inkml:trace contextRef="#ctx0" brushRef="#br0" timeOffset="1152.968">2062 737,'-105'60,"65"-39,0 2,2 2,0 2,-14 14,50-40,0 0,0 0,-1 0,1 0,0 1,0-1,0 1,0-1,1 1,-1 0,0 0,1 0,-1 0,1 0,0 0,0 0,-1 1,2-1,-1 0,0 1,0-1,1 0,-1 1,1-1,0 1,-1-1,1 1,0-1,1 1,-1-1,0 1,1-1,0 0,-1 1,1-1,0 0,0 1,0-1,0 0,1 0,-1 0,1 0,-1 0,1 0,0 0,0 0,8 3,1-1,0-1,0 1,0-2,0 1,0-2,1 1,-1-2,1 1,-1-2,1 1,5-2,13 0,-8 2,0-1,0-1,0-2,-1 0,1-1,-1-1,0-1,-1 0,17-10,-18 5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86 209,'-79'326,"73"-317,8-25,19-28,2 2,1 0,2 1,2 2,2 1,8-6,-4 2,120-115,-97 120,-56 37,1-1,-1 1,0 0,1 0,-1-1,1 1,-1 0,0 0,1 0,-1 1,1-1,-1 0,0 0,1 1,-1-1,0 1,1-1,-1 1,0 0,0-1,1 1,-1 0,0 0,0 0,0 0,0 0,0 0,0 0,0 0,-1 0,1 1,0-1,-1 0,1 0,0 1,-1-1,0 0,1 1,-1-1,0 1,0-1,0 0,0 1,0 1,0 228,-1-211,5 58,-4-76,0-1,1 1,-1 0,1-1,-1 1,1 0,0-1,0 1,0-1,0 1,0-1,0 0,0 1,0-1,1 0,-1 0,0 0,1 0,-1 0,1 0,-1 0,1 0,0-1,-1 1,1-1,0 1,-1-1,1 1,0-1,0 0,-1 0,1 0,0 0,0 0,-1 0,1-1,0 1,1-1,5-2,0-1,0 0,-1-1,1 0,-1 0,0 0,0-1,-1 0,0 0,0-1,0 0,-1 0,0 0,4-7,4-4,219-252,-231 269,-1 0,0 0,1 0,-1 0,1 0,-1 1,1-1,-1 0,1 0,0 0,-1 0,1 1,0-1,0 0,0 1,-1-1,1 1,0-1,0 1,0-1,0 1,0 0,0-1,0 1,0 0,0 0,0 0,0-1,0 1,0 0,0 0,0 1,0-1,0 0,0 0,0 0,0 1,0-1,0 1,0-1,0 1,0-1,0 1,0-1,0 1,-1 0,1-1,0 1,-1 0,1 0,0-1,-1 1,1 0,-1 0,1 0,0 1,0 9,1 1,-2 0,1 0,-2 0,0-1,0 1,-1 0,0-1,-1 1,-4 10,1 2,-41 137,40-143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1,'-46'3,"-1"3,1 2,0 2,1 2,0 2,1 2,-32 16,68-28,0 1,1 0,-1 1,1 0,0 0,0 0,1 1,0 0,0 0,0 0,1 1,0 0,1 0,0 1,0-1,0 1,1 0,1-1,0 1,0 1,0-1,1 0,1 0,-1 1,2-1,-1 0,1 0,1 0,-1 1,1-1,2 2,0-7,1 1,0-1,0 0,0-1,0 1,1-1,0 0,-1 0,1-1,0 0,0 0,0 0,1-1,-1 0,0 0,0 0,1-1,-1 0,1 0,-1-1,0 0,0 0,1 0,-1-1,0 0,0 0,0 0,0-1,28-10,0-1,-1-2,0-1,-2-1,0-2,-1-2,-1 0,21-22,37-26,-86 68,1 1,-1 0,0 0,0 0,0 0,1 0,-1 0,0 0,1 1,-1-1,1 0,-1 1,1-1,-1 1,1 0,0-1,-1 1,1 0,-1 0,1 0,0 0,-1 0,1 0,0 0,-1 1,1-1,-1 1,1-1,-1 1,1 0,-1-1,0 1,1 0,-1 0,0 0,1 0,-1 0,0 0,0 0,0 1,0-1,0 0,0 1,0-1,0 0,-1 1,1-1,-1 1,1-1,-1 1,1 0,-1-1,0 1,0 0,17 68,-18-64,2 0,-1 0,1 1,0-1,0 0,0 0,1 0,0 0,0 0,1 0,0 0,0-1,0 1,1-1,-1 0,1 0,0 0,1-1,-1 0,1 1,0-1,0-1,0 1,1-1,-1 0,7 2,-10-3,1-1,0 0,0-1,0 1,0 0,0-1,0 0,0 1,0-1,0 0,0-1,0 1,0-1,0 1,0-1,0 0,0 0,0 0,-1 0,1 0,0-1,-1 0,1 1,-1-1,1 0,-1 0,0 0,0 0,0-1,0 1,0 0,-1-1,1 0,-1 1,1-1,-1 0,0 0,1-2,-3-9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0 109,'181'17,"0"-8,36-8,-36-1,-278-26,91 24,0 0,0-1,0 1,1-1,-1 0,1 0,0-1,0 0,0 1,0-2,1 1,0-1,0 1,0-1,0 0,1 0,0-1,0 1,0-1,-1-5,-1-9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1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0,'-38'34,"-13"15,-3 0,9-3,11-11</inkml:trace>
  <inkml:trace contextRef="#ctx0" brushRef="#br0" timeOffset="166.132">0 0,'53'29,"22"14,3 0,-11-8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1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0,'48'5,"35"1,13 0,-5-1,-13 3,-10 1,-13-2,-14-1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33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0,'-5'19,"-1"17,0 5,1 2,2-2,1-3,1-3,0-3,1-2,-5-7,-1-1,0 0,-3 0,-1 2,2-3</inkml:trace>
  <inkml:trace contextRef="#ctx0" brushRef="#br0" timeOffset="319.955">1 254,'19'0,"16"0,7 0,1 0,-1 0,-4 0,-4 0,-2 0,-2 0,-1 0,-2 0,1 0,-5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3:0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4125 4826,'7'-68,"-29"101,-58 258,56-246,14-27</inkml:trace>
  <inkml:trace contextRef="#ctx0" brushRef="#br0" timeOffset="416.775">4098 4855,'66'-154,"-66"154,0-1,1 0,-1 1,0-1,1 0,-1 1,0-1,1 0,-1 1,1-1,-1 1,1-1,-1 1,1-1,0 1,-1-1,1 1,-1 0,1-1,0 1,-1 0,1-1,0 1,0 0,-1 0,1 0,0 0,0 0,-1 0,1 0,0 0,-1 0,1 0,0 0,0 0,-1 0,1 0,0 1,-1-1,1 0,0 1,-1-1,1 0,0 1,-1-1,1 1,-1-1,1 1,-1-1,1 1,-1-1,1 1,-1 0,0-1,1 1,17 44,-15-35,22 75,39 91,-63-174,0 0,0 0,0 0,0-1,1 1,-1 0,0-1,1 1,-1 0,1-1,0 0,-1 1,1-1,0 0,0 0,0 0,0 0,0 0,0 0,0-1,0 1,0-1,0 0,0 1,0-1,1 0,-1 0,0 0,0 0,0-1,0 1,0-1,0 1,1-1,-1 0,0 1,-1-1,1 0,0 0,0-1,0 1,0 0,-1-1,1 1,-1-1,1 1,-1-1,0 0,1 1,-1-1,0-1,17-29,-2-2,-1 0,-1 0,-2-1,-2-1,-1 0,-2-4,21-70,-9 60,-7 32</inkml:trace>
  <inkml:trace contextRef="#ctx0" brushRef="#br0" timeOffset="-17727.469">3872 114,'-28'-12,"1"1,-1 2,-1 1,0 1,0 1,0 2,-1 1,1 1,-1 2,0 0,-22 5,19-1,-1 2,2 1,-1 2,1 1,-23 10,-290 158,177-68,131-83,2 2,1 2,1 1,1 1,0 5,-1-1,-131 172,46-9,63-48,24-13,-3 59,27-137,2 0,3-1,4 48,0-3,24 39,54 70,-62-174,7 19,3 0,3-2,2-1,2-1,3-3,8 8,24 23,-44-49,1-2,2 0,2-2,25 19,138 80,-21-45,-100-55,3-3,0-4,32 4,17 2,21-6,-112-15,1-1,0-2,0-2,0-1,27-3,-4 1,112-25,-127 20,1-2,-1-1,-1-3,0-1,15-8,152-54,-47-18,51-63,-58 25,-15-35,-43 1,43-72,-79 81,-30 29,-14-53,-4 110,-10 59,0 0,0 0,-2 1,1-1,-1 0,-1 0,0-1,-1 1,0 0,-1-2,-23-134,-2-51,-11 39,24 116,-123-244,71 183,-83-30,-63-20,68 33,-2 23,106 75,-1 3,0 1,-2 2,0 2,-6 1,-88-19,-342 34,455-1</inkml:trace>
  <inkml:trace contextRef="#ctx0" brushRef="#br0" timeOffset="-14792.097">3928 1553,'-47'51,"44"-49,0 1,1-1,-1 1,1 0,0 0,-1-1,1 2,1-1,-1 0,0 0,1 1,0-1,-1 0,1 1,1-1,-1 1,0 0,1-1,0 1,0 0,0-1,0 1,1-1,-1 1,1 0,0-1,0 1,0-1,1 0,-1 1,1-1,0 0,0 0,0 0,0 0,0 0,0 0,1-1,0 1,-1-1,1 0,0 0,0 0,0 0,1 0,1 1,1-4,0-1,-1 1,1-1,-1 0,1 0,-1 0,0-1,0 0,0 0,0 0,0-1,-1 0,0 1,1-2,-1 1,-1 0,1-1,-1 0,0 1,0-1,0-1,0 1,-1 0,0-1,0-1,4-3,10-43,-15 52,-1 0,0 1,0-1,0 0,1 0,-1 0,0 0,0 0,-1 0,1 0,0 0,0 0,0 1,-1-1,1 0,0 0,-1 0,1 0,0 0,-1 1,0-1,1 0,-1 1,1-1,-1 0,0 1,1-1,-1 0,0 1,0-1,1 1,-1-1,0 1,0 0,0-1,0 1,0 0,1 0,-1 0,0-1,0 1,0 0,0 0,0 0,0 0,0 1,0-1,0 0,1 0,-1 0,0 1,0-1,0 0,0 1,1-1,-2 1,-7 4,0 0,-1 0,2 1,-1 0,1 0,0 1,0 0,1 1,0 0,0 0,0 0,0 3,6-10,-1 1,1 0,0 0,0 0,-1 1,1-1,0 0,1 0,-1 0,0 1,1-1,-1 0,1 1,0-1,0 1,0-1,0 0,0 1,0-1,1 0,-1 1,1-1,0 0,-1 1,1-1,0 0,0 0,1 0,-1 0,0 0,1 0,-1 0,1 0,0-1,-1 1,1-1,0 1,0-1,0 1,0-1,0 0,0 0,1 0,-1 0,0-1,2 1,0 1,-1-1,1 0,-1 0,1 0,-1 0,1-1,0 1,-1-1,1 0,-1 0,1 0,0-1,-1 1,1-1,-1 0,1 0,-1 0,1-1,-1 1,0-1,1 0,-1 0,0 0,0 0,-1 0,1-1,0 1,-1-1,1 0,0-1,-4-27,-9 20</inkml:trace>
  <inkml:trace contextRef="#ctx0" brushRef="#br0" timeOffset="-13389.578">3110 1328,'-6'-2,"-1"0,1 1,-1 1,0-1,1 1,-1 0,0 0,1 1,-1 0,1 0,-1 0,1 1,0 0,-1 0,1 1,0 0,0 0,1 0,-1 1,1 0,-1 0,1 0,-2 3,-8 7,1 1,1 0,0 0,1 1,1 1,1 0,-3 6,-38 145,50-157,0 1,1-1,0 0,1 0,1 1,0-1,0 0,1 0,0 0,1-1,0 1,1-1,0 0,1 0,0-1,0 1,1-1,0-1,1 1,0-1,0-1,1 1,-1-1,2-1,-1 0,1 0,0-1,0 0,1 0,-1-1,6 0,-3-3,1-1,0 0,0-2,-1 1,1-2,0 0,-1 0,0-1,0-1,0 0,-1-1,1 0,-1-1,-1 0,1-1,-1-1,-1 1,9-10,-16 17,0 0,0-1,0 1,0-1,0 0,-1 0,1 0,0 0,-1-1,0 1,1-1,-1 1,0-1,0 0,-1 0,1 0,0 0,-1 0,0 0,0 0,0 0,0-1,0 1,-1 0,1-1,-1 1,0-1,0 1,0 0,-1-1,1 1,-1 0,0-1,0 1,0 0,0 0,0 0,-1 0,1 0,-1 0,0 0,-3-3,0 1,-1 0,0 0,0 1,0-1,0 1,-1 1,0-1,1 1,-1 0,0 1,-1-1,0 1,-36-16,44 18,1 0,-1 0,0 0,1-1,-1 1,1 0,-1 0,0-1,1 1,-1 0,0-1,1 1,-1 0,0-1,1 1,-1-1,0 1,0 0,1-1,-1 1,0-1,0 1,0-1,0 1,0-1,0 1,0-1,0 1,0-1,0 1,0-1,0 1,0-1,0 1,0 0,0-1,0 1,-1-1,1 1,0-1,0 1,-1 0,1-1,0 1,-1-1,1 1,0 0,-1-1,1 1,0 0,-1 0,1-1,-1 1,1 0,0 0,-1 0,1-1,-1 1,1 0,-1 0,1 0,41-5,42 9,-63 3</inkml:trace>
  <inkml:trace contextRef="#ctx0" brushRef="#br0" timeOffset="-11642.327">3985 621,'-37'144,"28"-102,2 1,2 0,1 0,3 0,1 0,4 19,-2 42,-2 53,-34-210,29 45,-1 0,0 0,-1 0,0 1,0 0,0 0,-1 1,0 0,-1 0,1 1,-1 0,0 1,-3-2,-37-27,92 21,134 2,-165 8,4-3,1 1,0 1,1 1,-1 0,0 1,1 1,-1 1,0 1,9 1,-25-3,0 0,0 0,-1 1,1-1,0 0,0 0,-1 1,1-1,0 0,0 1,-1-1,1 1,-1-1,1 1,0-1,-1 1,1-1,-1 1,1 0,-1-1,1 1,-1 0,1-1,-1 1,0 0,0 0,1-1,-1 1,0 0,0 0,0 0,0-1,0 1,0 0,0 0,0 0,0-1,0 1,0 0,0 0,-1-1,1 1,0 0,0 0,-1-1,1 1,-1 0,1-1,-1 1,1 0,-1-1,1 1,-1-1,1 1,-1-1,0 1,0 0,-42 33,37-30,-106 68,95-62</inkml:trace>
  <inkml:trace contextRef="#ctx0" brushRef="#br0" timeOffset="-8943.258">3985 3161,'-4'-1,"0"1,0-1,1 1,-1 0,0 0,0 0,0 0,1 1,-1 0,0 0,0 0,1 0,-1 0,1 1,-1-1,1 1,0 0,-1 0,1 0,0 1,0-1,1 1,-1-1,0 1,1 0,0 0,-1 0,1 1,0-1,1 0,-2 4,5-4,0-1,0 1,0-1,0 0,1 0,-1 0,1 0,0 0,-1 0,1-1,0 0,0 1,0-1,0 0,0 0,0-1,0 1,0 0,1-1,-1 0,0 0,0 0,0 0,0-1,1 1,-1-1,0 0,0 1,0-2,0 1,0 0,0-1,2 1,0-1,0 0,0 0,0 0,-1-1,1 0,-1 0,0 0,0 0,0-1,0 1,0-1,-1 0,1 0,-1-1,0 1,-1 0,1-1,-1 0,0 0,0 0,0 0,-1 0,0 0,0 0,0 0,0 0,-1-1,0 1,0-1,-1 4,1 0,-1 0,1 0,-1 0,0 1,0-1,0 0,0 1,0-1,0 0,-1 1,1-1,-1 1,1 0,-1-1,1 1,-1 0,1 0,-1 0,0 0,0 0,0 1,1-1,-1 0,0 1,0-1,0 1,0 0,0 0,0 0,0 0,0 0,0 0,0 0,0 0,0 1,0-1,0 1,1 0,-1 0,0-1,-1 2,-75 41,22 31,55-72,0 0,0 0,0 0,1-1,-1 1,1 0,-1 0,1 0,0 0,0 0,0 0,0 0,0 0,0 0,1 0,-1 0,1 0,-1 0,1 0,0 0,-1 0,1 0,0-1,0 1,1 0,-1-1,0 1,1-1,-1 1,0-1,1 1,0-1,-1 0,1 0,0 0,-1 0,1 0,0 0,0-1,0 1,0-1,0 1,0-1,6 2,-1 0,1-1,-1 1,1-2,0 1,-1-1,1 0,0-1,0 0,-1 0,1-1,-1 0,1 0,-1-1,0 0,0 0,1-1,-8 4,1 0,0 0,-1 0,1 0,-1 0,1 0,0 0,-1-1,1 1,-1 0,1 0,-1-1,1 1,-1 0,1-1,-1 1,1-1,-1 1,1 0,-1-1,1 1,-1-1,0 1,1-1,-1 0,0 1,0-1,1 1,-1-1,0 1,0-1,0 0,0 1,0-1,0 1,0-1,0 0,0 1,0-1,0 0,0 1,0-1,0 1,-1-1,1 1,0-1,0 0,-1 1,1-1,0 1,-1-1,1 1,-1-1,1 1,0 0,-1-1,1 1,-1-1,1 1,-1 0,0-1,-39-5,18 11,3 1</inkml:trace>
  <inkml:trace contextRef="#ctx0" brushRef="#br0" timeOffset="-7936.138">4549 2540,'-5'-3,"0"0,0 0,0 1,0-1,0 1,-1 0,1 1,-1-1,1 1,-1 0,0 0,1 1,-1 0,0 0,0 0,1 0,-1 1,0 0,1 1,-1-1,1 1,-1 0,-1 1,-2 0,0 1,1 0,-1 0,1 1,0 0,0 1,1-1,0 2,0-1,0 1,0 0,1 0,1 0,-1 1,1 0,0 0,1 1,0 0,0-1,1 1,0 0,1 0,0 1,0-1,1 0,0 1,0-1,1 1,1-1,0 1,0-1,1 1,0-1,0 0,1 0,0 0,1 0,0-1,0 1,1-1,1 0,0-1,1 0,0 0,0 0,0-1,1 0,0-1,0 0,1 0,-1-1,1 0,0 0,0-1,0 0,1-1,-1 0,1 0,-1-1,1 0,0-1,-1 0,1 0,0-1,-1 0,1-1,6-2,30-9,-26 9</inkml:trace>
  <inkml:trace contextRef="#ctx0" brushRef="#br0" timeOffset="-5457.476">655 3528,'176'-25,"-39"10,75 0,-97 13,128-26,173 29,-246 26,197-26,-142-30,283 30,-282-30,-56 18,56-24,-165 28,-1 2,1 3,46 5,-2-1,178-3,-131-24,231 21,-241-22,281 25,-224-27,326 27,-316-10,-97 0,1 4,96 7,-80 2,69-31,140 28,-196-25,337 25,-338 1,-117 0</inkml:trace>
  <inkml:trace contextRef="#ctx0" brushRef="#br0" timeOffset="-4854.441">993 3613,'-39'24,"-26"18,-3 1</inkml:trace>
  <inkml:trace contextRef="#ctx0" brushRef="#br0" timeOffset="-4520.471">2122 3557,'-38'19,"-28"16,-11 7,2 1,9-2,11-3,15-9</inkml:trace>
  <inkml:trace contextRef="#ctx0" brushRef="#br0" timeOffset="-1536.369">4012 3472,'13'17,"-2"1,0 0,-1 1,-1 0,-1 1,-1 0,0 0,-2 1,0 0,-1 0,-1 0,-1 0,-1 0,-1 1,-1-1,-1 0,-3 16,3 38,-26 95,27 83,1-229</inkml:trace>
  <inkml:trace contextRef="#ctx0" brushRef="#br0" timeOffset="-571.887">4069 3472,'0'-2,"0"1,0 0,0-1,0 1,0 0,-1-1,1 1,0 0,-1 0,1-1,-1 1,1 0,-1 0,1 0,-1 0,0-1,0 1,0 0,1 0,-1 1,0-1,0 0,0 0,-1 0,1 1,0-1,0 0,0 1,0-1,-1 1,1 0,0-1,0 1,-1 0,1 0,0-1,-1 1,1 0,0 0,-1 1,1-1,0 0,-1 0,1 1,0-1,0 1,0-1,-1 1,-63 26,-68 65,132-92,0 0,1 1,-1-1,0 0,0 1,1 0,-1-1,0 1,0-1,1 1,-1 0,1-1,-1 1,1 0,-1 0,1-1,-1 1,1 0,0 0,-1 0,1 0,0 0,0-1,-1 1,1 0,0 0,0 0,0 0,0 0,0 0,1 0,-1 0,0-1,0 1,1 0,-1 0,0 0,1 0,-1 0,1-1,-1 1,1 0,-1 0,1-1,-1 1,1 0,0-1,-1 1,1-1,0 1,0-1,-1 1,1-1,0 0,0 1,0-1,0 0,0 1,-1-1,1 0,0 0,0 0,0 0,61 12,112 0,-121-4,0-2,0-3,42-3,-96-1,0 1,1-1,-1 1,0-1,1 1,-1-1,1 1,-1-1,1 0,-1 1,1-1,0 0,-1 0,1 1,0-1,-1 0,1 0,0 0,0 1,0-1,0 0,0 0,0 0,0 0,0 1,0-1,0 0,0 0,0 0,1 1,-1-1,0 0,1 0,-1 1,0-1,1 0,-1 1,1-1,-1 0,1 1,0-1,-1 1,1-1,-1 1,1-1,0 1,0-1,-1 1,1 0,0-1,0 1,-1 0,1 0,0-1,0 1,0 0,-1 0,1 0,0 0,0 0,0 0,0 0,-29-28,-1 0,-2 2,-1 1,-18-10,32 24</inkml:trace>
  <inkml:trace contextRef="#ctx0" brushRef="#br0" timeOffset="1081.255">2827 3444,'-14'9,"-15"9,-6 0,-4 3,2-3,1 1,3 2,2 2,1-3,1 0,0 1,1 2,1-2,-1-1,0 1,5 2,6-2</inkml:trace>
  <inkml:trace contextRef="#ctx0" brushRef="#br0" timeOffset="1518.157">3307 3472,'0'-5,"0"3,-4 3,-3 5,-4 2,-5 4,-4 5,-5 0,-2 1,-1 3,-1 3,-5 1,-2 2,1 1,2 1,5-1,9 1,7-5</inkml:trace>
  <inkml:trace contextRef="#ctx0" brushRef="#br0" timeOffset="2662.96">6637 3303,'-43'19,"-33"12,-14 4,4 2,11-6,15-3,12-7,9-1,7-5,4 0,6-2</inkml:trace>
  <inkml:trace contextRef="#ctx0" brushRef="#br0" timeOffset="2916.727">7231 3331,'-39'14,"-22"10,0 6,9-3</inkml:trace>
  <inkml:trace contextRef="#ctx0" brushRef="#br0" timeOffset="3216.225">8133 3218,'5'5,"1"6,-4 1,-9 4,-6-1,-7-3,-5 1,-2-2,-2 3,-1-2,1-2,-6 1,0 0,0 1,1 0,7 3,8-2</inkml:trace>
  <inkml:trace contextRef="#ctx0" brushRef="#br0" timeOffset="10567.292">260 424,'0'-1,"-1"0,1 0,0 1,-1-1,1 0,0 0,-1 0,1 1,-1-1,0 0,1 0,-1 1,0-1,1 0,-1 1,0-1,0 1,1-1,-1 1,0 0,0-1,0 1,0 0,1-1,-1 1,0 0,0 0,0 0,0 0,0 0,0 0,0 0,0 0,0 0,0 0,1 0,-1 1,0-1,0 0,0 1,0-1,0 1,1-1,-1 1,0-1,0 1,1-1,-1 1,0 0,1-1,-1 1,1 0,-1 0,-33 49,29-42,-30 58,3 1,3 1,2 1,-6 38,26-86,2 0,0 0,1 0,2 1,0 0,1-1,1 1,1 0,1-1,3 12,-5-31,1 0,-1 1,1-1,-1 0,1 0,0 1,0-1,0 0,0 0,0 0,1 0,-1 0,0 0,1-1,0 1,-1 0,1-1,0 1,0-1,0 0,0 1,0-1,0 0,2 0,12 1</inkml:trace>
  <inkml:trace contextRef="#ctx0" brushRef="#br0" timeOffset="10917.614">5 340,'47'-27,"1"3,1 2,1 2,1 2,1 2,20-2,75 16,-142 2,0 1,0 0,0 0,0 1,0-1,-1 1,1 0,0 0,-1 1,0-1,1 1,-1 0,0 0,-1 0,1 1,0-1,-1 1,0 0,0 0,0 0,0 1,-1-1,0 1,0-1,0 1,0 0,0 2,-1-1,-1 1,0-1,0 1,0-1,-1 1,0-1,0 1,0-1,-1 0,0 1,0-1,-1 0,0 0,0-1,0 1,-1 0,1-1,-1 0,-1 0,1 0,-1-1,0 1,0-1,0 0,0-1,-146 82,130-75,-26 11,-1-2,0-2,-1-2,-1-2,15-12,30-4</inkml:trace>
  <inkml:trace contextRef="#ctx0" brushRef="#br0" timeOffset="11867.775">541 932,'764'0,"-764"-1,-1 1,0-1,1 1,-1-1,1 1,-1-1,1 1,-1-1,1 0,-1 1,1-1,0 0,-1 1,1-1,0 0,-1 0,1 0,0 1,0-1,0 0,0 0,0 1,0-1,0 0,0 0,0 0,0 1,0-1,0 0,1 0,-1 1,0-1,1 0,-1 0,0 1,1-1,-1 0,1 1,-1-1,1 1,-1-1,1 0,0 1,-1-1,1 1,0 0,-1-1,1 1,0-1,-1 1,1 0,0 0,0-1,0 1,-1 0,1 0,0 0,0 0,0 0,-1 0,1 0,-157-164,112 107,31 85,15 314,-1-240,-1-102,1 1,0-1,0 1,0-1,0 1,0-1,-1 0,1 0,0 1,0-1,0 0,0 0,0 0,0 0,0 0,0 0,0 0,0 0,0 0,0 0,0-1,0 1,0 0,0-1,0 1,-1-1,1 1,0-1,0 1,0-1,-1 1,1-1,0 0,0 1,-1-1,1 0,-1 0,1 0,-1 0,1 1,-1-1,1 0,-1 0,0 0,0 0,1 0,-1 0,0 0,0 0,0 0,0 0,0 0,0 0,0 0,6-8,262-292,-243 277</inkml:trace>
  <inkml:trace contextRef="#ctx0" brushRef="#br0" timeOffset="20272.033">6666 904,'29'347,"-41"-120,1-115,4 2,7 82,1-100,25 174,4-39,-1 53,-13-70,24 11,-29-143,-7-65,-2-1,1 1,-2 0,-1-1,0 1,-1 0,-1 10,-4-4,4-14,-1 1,1-1,1 0,0 0,0 1,1-1,0 1,0-1,1 1,2 7,-3-16,1 0,0 0,-1 1,1-1,0 0,0 0,0 0,0 0,0-1,0 1,0 0,0 0,0-1,0 1,1 0,-1-1,0 1,0-1,1 0,-1 1,0-1,0 0,1 0,-1 0,0 0,1 0,-1 0,0 0,1 0,-1 0,0-1,1 1,-1 0,0-1,0 1,1-1,-1 0,14-7</inkml:trace>
  <inkml:trace contextRef="#ctx0" brushRef="#br0" timeOffset="20672.196">7174 2626,'-91'145,"52"-77,-4-3,-2-1,-4-1,-391 409,352-359,75-89</inkml:trace>
  <inkml:trace contextRef="#ctx0" brushRef="#br0" timeOffset="22371.969">6214 1412,'336'-1,"-130"-25,185 25,-250-21,-117 18</inkml:trace>
  <inkml:trace contextRef="#ctx0" brushRef="#br0" timeOffset="22786.784">7174 1017,'-492'372,"229"-191,254-176,-27 14,1 1,2 1,0 2,-25 23,41-19,17-17</inkml:trace>
  <inkml:trace contextRef="#ctx0" brushRef="#br0" timeOffset="26173.608">7711 1722,'15'60,"-4"-24,-2 1,-2 0,-1 1,-2 0,-1 6,-30 166,15-57,8-66,-6-117,9-19,2 0,2 1,2-1,3 1,1 0,3 0,2 1,1 1,7-8,-11 22,2 2,1 0,1 1,2 0,0 1,10-10,-26 37,0-1,0 1,0 0,0 0,0-1,1 1,-1 0,0 0,0 0,1 0,-1 0,1 1,-1-1,1 0,-1 1,1-1,-1 0,1 1,-1 0,1 0,0-1,-1 1,1 0,0 0,-1 0,1 0,0 1,-1-1,1 0,-1 1,1-1,-1 1,1 0,-1-1,1 1,-1 0,1 0,-1 0,0 0,1 0,-1 0,0 0,0 0,0 1,0-1,0 0,0 1,0-1,-1 1,1-1,0 1,-1-1,1 1,-1-1,0 1,1 0,-1 0,54 212,-31-181,-8-24</inkml:trace>
  <inkml:trace contextRef="#ctx0" brushRef="#br0" timeOffset="26789.566">8443 2005,'-10'6,"0"0,0 0,0 1,1 1,0 0,0 0,1 0,0 1,1 1,0-1,0 1,1 0,0 1,1-1,0 1,0 0,2 1,-1-1,1 1,1-1,0 1,1 0,0 0,1 0,0 0,1 0,0-1,1 1,2 7,-3-15,1-1,-1 1,1 0,0-1,0 1,1-1,-1 1,1-1,-1 0,1 0,0 0,1-1,-1 1,0-1,1 1,-1-1,1 0,-1 0,1-1,0 1,0-1,0 0,0 0,0 0,0-1,0 1,0-1,1 0,-1 0,0 0,0-1,0 1,0-1,1-1,0 2,1-2,-1 1,1-1,-1 0,1 0,-1 0,0-1,0 1,0-1,-1 0,1-1,-1 0,1 1,-1-1,0 0,-1-1,1 1,-1-1,0 0,0 1,0-1,-1-1,1 1,-1 0,-1-1,0 0,0 1,-1-1,0 0,0 0,-1 0,1 0,-1 1,-1-1,1 0,-1 1,0-1,0 1,-1-1,1 1,-1 0,-2-3,33 14,66-7,-75-4</inkml:trace>
  <inkml:trace contextRef="#ctx0" brushRef="#br0" timeOffset="27070.89">9036 2061,'-33'39,"-26"21,-8 6,3-3,8-8,8-9,13-7,7-5,4-9,5-3,2-6,3-1,5 2,3-2</inkml:trace>
  <inkml:trace contextRef="#ctx0" brushRef="#br0" timeOffset="27737.351">9234 2287,'-16'1,"0"1,0 1,0 0,1 2,-1 0,1 0,0 1,1 1,-1 1,-9 6,21-12,0 0,0 0,0 0,0 1,0-1,1 1,-1 0,1-1,-1 1,1 0,0 0,0 1,1-1,-1 0,1 1,-1-1,1 1,0-1,0 1,1 0,-1-1,1 1,0 0,0-1,0 1,0 0,1 0,-1-1,1 1,0-1,0 1,0-1,1 1,-1-1,1 1,0-1,0 0,0 0,0 0,1 0,-1 0,1-1,-1 1,1-1,0 0,0 1,0-1,1-1,-1 1,0 0,1-1,-1 1,8 1,0-1,0 1,0-2,0 1,0-1,0-1,0 0,0-1,0 0,0-1,0 0,0 0,-1-1,1-1,-1 0,0 0,0-1,7-4,1 0</inkml:trace>
  <inkml:trace contextRef="#ctx0" brushRef="#br0" timeOffset="28325.292">9714 2005,'24'-5,"17"-1,2-5,-1-1,-4 3,-2 2,-4 2,-2 3,-1 0,-6 2</inkml:trace>
  <inkml:trace contextRef="#ctx0" brushRef="#br0" timeOffset="28590.555">9770 2230,'39'-5,"21"-6,7-1,-5 1,-12-3,-15 2</inkml:trace>
  <inkml:trace contextRef="#ctx0" brushRef="#br0" timeOffset="29158.544">10420 1892,'1'272,"9"-209,-5 45,-15-101,6-30,31-105,-11 74,1 1,4 0,1 2,24-38,-32 65,2 1,1 1,1 1,1 0,0 1,2 1,0 1,1 1,1 1,2 0,45-12,-69 28,1-1,0 1,-1 0,1 0,0 1,0-1,-1 0,1 0,0 1,-1-1,1 1,-1-1,1 1,-1 0,1 0,-1-1,1 1,-1 0,0 1,1-1,-1 0,0 0,0 0,0 1,0-1,0 0,0 1,0-1,0 1,-1-1,1 1,-1 0,1-1,-1 1,1 0,-1-1,0 1,0 0,0-1,0 1,0 1,-1 17,-1-1,-1 0,0-1,-1 1,-1 0,-1-1,-3 5,3-4,-3 6</inkml:trace>
  <inkml:trace contextRef="#ctx0" brushRef="#br0" timeOffset="86876.481">4492 3557,'1'-1,"0"0,1-1,-1 1,0 0,0 0,0 0,1 0,-1 1,0-1,1 0,-1 1,1-1,-1 1,1-1,-1 1,1-1,-1 1,1 0,0 0,-1 0,1 0,-1 0,1 0,-1 0,1 1,0-1,-1 1,1-1,-1 1,0-1,1 1,-1 0,1 0,9 1,355 4,-270-19,-84 10,1 0,1 0,-1 2,0 0,0 0,0 1,1 1,-1 0,0 1,2 0,5 4,1-1,-1-1,1-1,-1-1,1-1,0 0,0-2,0 0,-1-2,1 0,6-3,10-2,0 2,0 2,0 1,1 2,0 1,6 2,27 0,-136-2,40 0</inkml:trace>
  <inkml:trace contextRef="#ctx0" brushRef="#br0" timeOffset="88025.95">4549 3528,'37'45,"5"98,-23-59,8-8,-24-77,-1 1,1 0,-1-1,1 0,-1 1,0-1,1 0,-1 0,0-1,1 1,-1 0,0-1,0 1,0-1,0 0,0 0,-1 1,1-1,0 0,-1-1,0 1,1 0,-1 0,0-1,0 1,0 0,-1-1,1 1,0-2,13-23,-1-1,-2 0,-1-1,-1 0,-1-1,1-14,21-153,-18 135,-14 61,0 0,1 0,-1 0,0 0,0 1,0-1,1 0,-1 1,0-1,0 1,0 0,0 0,0 0,0 0,0 0,0 0,0 0,0 1,0-1,0 1,0-1,0 1,1 0,-1 0,0-1,0 1,1 1,-1-1,1 0,-2 1,-4 1,-92 41,76-32,0-1,-1 0,0-2,-1-1,0-1,-18 2,18-7</inkml:trace>
  <inkml:trace contextRef="#ctx0" brushRef="#br0" timeOffset="89209.656">5312 3924,'-1'0,"1"-1,-1 1,1 0,0 0,-1-1,1 1,-1 0,1 0,-1 0,1 0,-1 0,1-1,-1 1,1 0,-1 0,1 0,-1 0,1 1,-1-1,1 0,-1 0,1 0,-1 0,1 0,0 1,-1-1,1 0,-1 0,1 1,-1-1,1 0,0 1,-1-1,1 0,0 1,-1-1,1 0,0 1,0-1,-1 1,1-1,0 1,0-1,0 1,0-1,-1 1,1-1,0 0,0 1,0-1,0 1,0-1,0 1,0-1,1 1,-1-1,0 1,0-1,0 1,-79 298,63-229,-31 85,78-215,-23 40</inkml:trace>
  <inkml:trace contextRef="#ctx0" brushRef="#br0" timeOffset="89488.171">5312 3867,'14'0,"19"0,9 0,3 0,-3 0,-8-5,-4-1,-4 0,0 1,-1 1,-9 2,-11 6,-13 2,-4 0</inkml:trace>
  <inkml:trace contextRef="#ctx0" brushRef="#br0" timeOffset="89744.461">5255 4149,'38'-5,"23"-1,5 0,-3 1,-8 2,-9 1,-11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1455 611,'-73'33,"-125"35,-3-9,-114 14,296-69,-72 13,171 1,8-7,-34-6,0 2,0 2,-1 3,0 2,-1 2,23 12,-72-27,-1 0,1-1,-1 1,0 0,0 0,1 0,-1 0,0 0,0 1,0-1,0 1,-1-1,1 1,0 0,0-1,-1 1,0 0,1 0,-1 0,0 0,0 1,0-1,0 0,0 0,0 1,-1-1,1 0,-1 1,0-1,1 1,-1-1,0 0,0 1,-1-1,1 1,-1-1,1 0,-1 1,0-1,0 2,-7 5,0 0,-1-1,0 0,0-1,-1 0,0 0,0-1,-1 0,0-1,-7 3,-3 2,-458 211,400-189,46-19,0 0,0 3,2 0,0 2,-4 5,34-23,0 0,0 1,0-1,0 1,0-1,0 1,0-1,0 1,1 0,-1 0,0-1,0 1,0 0,1 0,-1 0,0 0,1 0,-1 0,1 0,-1 0,1 0,0 0,-1 0,1 0,0 0,0 0,0 0,0 0,0 0,0 1,0-1,0 0,0 0,0 0,1 0,-1 0,0 0,1 0,-1 0,1 0,-1 0,1 0,-1 0,1 0,0 0,0 0,-1-1,1 1,0 0,0 0,0-1,0 1,0-1,0 1,0-1,0 1,0-1,0 1,0-1,68 18,-24-18,0-2,0-2,0-2,-1-2,0-1,8-6,0 3,170-41,-191 48</inkml:trace>
  <inkml:trace contextRef="#ctx0" brushRef="#br0" timeOffset="735.007">1427 1458,'5'-2,"0"0,0 0,0-1,0 1,-1-1,1 0,-1 0,1-1,-1 0,0 1,-1-1,1 0,2-5,5-2,141-184,45 1,-195 192,45-28,-46 30,0-1,0 1,0 0,1 0,-1-1,0 1,0 0,0 0,0 0,0 0,0 0,0 0,1 0,-1 1,0-1,0 0,0 1,0-1,0 0,0 1,0 0,0-1,0 1,0-1,0 1,-1 0,1 0,0 0,0-1,-1 1,1 0,0 0,-1 0,1 0,-1 0,1 0,-1 0,0 0,1 0,-1 0,0 1,0-1,0 0,1 0,-1 0,0 0,11 141,-11-138,0 0,0 0,0 0,1 0,-1 0,1 0,0 0,0 0,1 0,-1-1,1 1,0 0,0-1,0 1,0-1,0 0,1 0,0 0,-1 0,1 0,0 0,1-1,-1 1,0-1,1 0,-1 0,1 0,0-1,0 1,-1-1,1 0,0 0,0 0,0-1,0 1,0-1,0 0,0 0,0 0,0-1,0 1,0-1,3-1,8-6,-1 0,0-1,0-1,-1 0,0-1,-1-1,0 0,-1 0,0-1,-1 0,5-10,38-42,115-127,-132 162,-36 50,-36 66,27-67,0-1,1 1,1 1,1-1,0 1,2 0,0 1,1-1,1 6,2-20,0 0,1-1,0 1,0 0,0-1,0 1,1-1,0 1,0-1,1 0,0 0,-1 0,1 0,1 0,-1-1,1 1,0-1,1 1,10 4</inkml:trace>
  <inkml:trace contextRef="#ctx0" brushRef="#br0" timeOffset="1038.928">2979 1063,'-15'5,"-13"15,-3 10,-1 0,6-1,6 0,7-1,6 0,9 1,9-6,7-1,5-5,4-5,2-4,1-9,0-4,-5-6,-7-1</inkml:trace>
  <inkml:trace contextRef="#ctx0" brushRef="#br0" timeOffset="3723.214">15 1119,'-4'-22,"0"-1,1 1,1-1,1 1,1-1,1 1,1-1,1 1,1 0,1 0,1 0,0 0,2 1,1 0,0 1,12-18,-15 29,35-61,3 2,3 1,3 3,3 3,2 1,3 3,10-4,91-56,-99 94,-59 22,-1 0,1 0,-1 0,0 0,1 1,-1-1,0 0,0 0,0 0,0 0,0 0,0 0,0 0,0 0,0 0,-1 0,1 0,0 0,0 0,-1 0,1 1,-1-1,1 0,-1 0,1 0,-1 0,1 1,-1-1,0 0,0 1,1-1,-1 1,0-1,0 0,0 1,1 0,-1-1,0 1,0-1,0 1,0 0,0 0,0 0,0-1,0 1,0 0,0 0,0 0,0 1,-17-10,-69-21,85 30,-1-1,1 1,0 0,-1 0,1 0,-1 1,1-1,0 1,-1-1,1 1,0 0,0-1,0 1,-1 0,1 1,0-1,0 0,0 1,1-1,-1 1,0-1,0 1,1 0,-1 0,1 0,0 0,-1 0,1 0,0 0,0 0,0 0,1 0,-1 1,0-1,1 0,0 1,-4 17,2 0,0 0,2 0,0 1,1-1,1 0,1 0,0 0,2 0,0-1,2 0,0 0,3 5,25 33,-34-57,0 0,1 0,-1-1,1 1,-1 0,0-1,1 1,-1-1,0 0,1 1,-1-1,0 0,0 0,0 1,1-1,-1 0,0 0,0 0,-1-1,1 1,0 0,0 0,0 0,-1-1,1 1,-1 0,1-1,-1 1,1 0,-1-1,0 1,0-1,1 1,-1-1,44-164,15 35,-50 113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6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29,'341'0,"-183"-26,-146 24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0,'43'5,"34"1,8 0,-1-5,-9-4,-13-1,-17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1,'-28'38,"-5"10,-2-1,-2-2,-2-2,-1-2,-3-1,-1-2,-22 13,51-42,1-1,-1 0,0-2,-1 1,0-2,0 0,0-1,0-1,-1 0,1-1,-14 0,27-2,-1-1,1 1,0 0,-1-1,1 0,0 1,0-1,0-1,0 1,0 0,0-1,0 1,0-1,0 0,1 0,-1 0,1-1,-1 1,1 0,0-1,0 0,0 1,0-1,0 0,1 0,-1 0,1 0,0 0,0 0,0-1,0 1,1 0,-1 0,1-1,0 1,0-1,0-5,0 0,1 0,-1 0,2 0,0 0,0 0,0 1,1-1,0 1,1-1,0 1,4-6,1 0,0 2,1-1,0 1,1 0,0 1,1 1,0 0,1 0,0 1,0 1,8-4,-17 10,0 1,0 0,1 0,-1 0,0 1,1-1,-1 1,0 0,1 0,-1 0,0 1,0 0,1 0,-1 0,0 0,0 0,0 1,0 0,0 0,0 0,-1 0,1 1,-1-1,1 1,-1 0,1 2,75 96,-59-70,89 85,-12-50,-74-56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1 335,'38'-14,"20"-9,1 3,1 2,1 3,49-5,-99 19,0 0,0 1,1 0,-1 1,0 1,0-1,0 2,0 0,10 3,-95-21,59 10,1-1,-1 0,1-1,0 0,1-1,0 0,0-2,0 1,2-2,-1 1,1-1,1-1,-8-10,16 19,0-1,1 0,-1 1,1-1,-1 0,1 0,0 0,0 0,1 0,-1 0,1 0,0 0,0 0,1 0,-1-1,1-2,4-15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0 112,'24'-5,"23"-6,7-1,0 1,-5 2,-5 3,-6 3,-9 1</inkml:trace>
  <inkml:trace contextRef="#ctx0" brushRef="#br0" timeOffset="2381.586">367 55,'5'0,"6"0,7 0,4 0,3-4,3-3,1 1,1 2,-1-5,0 1,-9 0,-14 3,-7 1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5:56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58,'0'15,"-4"8,-3 7,1 2,2 0,0 1,2-2,1-1,1 0,-1-2,-3 1,3-6,-3-1,-1 0,0 1,2 2,0-4</inkml:trace>
  <inkml:trace contextRef="#ctx0" brushRef="#br0" timeOffset="278.648">57 58,'345'-26,"-212"10,70 1,-202 15,1 0,0 0,-1 0,1 0,-1 0,1 0,-1 0,1 1,0-1,-1 1,1-1,-1 1,1-1,-1 1,0 0,1 0,-1 0,0 0,1 0,-1 0,0 0,0 0,0 0,0 1,0-1,0 0,0 1,-1-1,1 1,0-1,-1 1,1-1,-1 1,0-1,1 1,-1-1,0 1,0 0,0-1,0 1,0-1,0 1,-1-1,1 1,0 0,-1-1,1 1,-1-1,0 1,1-1,-1 0,0 1,0 0,-10 10</inkml:trace>
  <inkml:trace contextRef="#ctx0" brushRef="#br0" timeOffset="534.108">0 763,'38'-4,"32"-8,9 0,1-4,-9 1,-12 4,-10 3,-10-2,-5 1,-5 1,-2 3,-6-2,-6-1</inkml:trace>
  <inkml:trace contextRef="#ctx0" brushRef="#br0" timeOffset="5184.622">451 453,'-5'0,"-1"5,-5 1,0 5,1 5,3 5,2 3,3 3,1-3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1 931,'84'-145,"-84"144,1-1,-1 1,1 0,-1-1,1 1,0 0,-1-1,1 1,0 0,0 0,0 0,0 0,0 0,0 0,0 0,1 0,-1 0,0 0,0 1,1-1,-1 0,1 1,-1-1,0 1,1 0,-1-1,1 1,-1 0,1 0,-1 0,1 0,-1 0,1 0,-1 0,1 1,-1-1,0 0,1 1,-1-1,0 1,1 0,-1-1,0 1,1 0,-1 0,0 0,0 0,0 0,0 0,0 0,0 0,0 0,0 1,-1-1,1 0,0 1,-1-1,1 0,-1 1,1-1,-1 1,58 155,-45-108,33 245,-42-267,-2-1,0 1,-2-1,-1 1,-1-1,-1 1,-2-1,0 0,-2 0,-1-1,0 0,-2 0,-11 19,20-42,0 0,0 1,0-1,0 0,0 1,-1-1,1 0,-1 0,0 0,1 0,-1 0,0-1,0 1,0 0,0-1,0 1,-1-1,1 0,0 0,-1 0,1 0,0 0,-1-1,1 1,-1-1,0 1,1-1,-1 0,1 0,-1 0,1 0,-1-1,1 1,-1-1,1 1,-1-1,1 0,-1 0,1 0,0 0,-1 0,1-1,0 1,0-1,0 0,0 1,0-1,1 0,-1 0,0 0,1 0,0 0,-1-1,1 1,0 0,0-1,0 0,-1-12,0 0,2 0,0-1,0 1,2 0,-1 0,2 0,0 1,1-1,1 1,0-1,1 1,5-9,-2 0,24-66,4 1,3 2,4 1,4 3,4 2,42-50,-82 115,0 0,1 0,0 1,1 1,1 0,0 1,1 1,0 0,1 1,0 1,0 0,1 1,0 1,16-3,-31 9,1 1,0 0,-1 1,1-1,0 0,-1 1,1 0,-1 0,1 0,-1 0,1 1,-1-1,0 1,0 0,0 0,0 0,0 0,0 0,0 1,-1-1,1 1,-1 0,0 0,0 0,0 0,0 0,0 0,-1 1,0-1,1 1,-1-1,0 1,-1-1,1 1,0-1,-1 1,0 0,0-1,0 1,-1 0,1-1,-1 1,0-1,0 1,-1 2,-8 29,-1-1,-2 0,-1-1,-2 0,-2-1,0-1,-10 10,18-26,0-1,0-1,-2 0,1 0,-2-1,0-1,0 0,-1-1,0 0,-1-1,-7 3,9-5,10-5,-1 1,1-1,-1 0,1 0,-1-1,0 1,0-1,1 0,-1 1,0-2,0 1,0 0,0-1,-1 0,1 0,0 0,0 0,0-1,0 0,0 0,0 0,0 0,1 0,-1-1,0 0,1 1,-9-10</inkml:trace>
  <inkml:trace contextRef="#ctx0" brushRef="#br0" timeOffset="402.061">1299 705,'-27'3,"1"1,0 2,0 0,0 1,1 2,0 1,0 0,1 2,1 1,0 1,1 1,0 1,1 0,-6 9,21-20,1 0,0 1,1 0,-1 0,1 0,0 0,1 0,-1 1,1 0,0 0,1 0,0 0,0 0,1 0,-1 1,2-1,-1 0,1 1,0-1,0 1,1-1,0 0,1 1,-1-1,1 0,1 0,-1 0,1 0,0-1,1 1,0-1,0 0,0 0,1 0,0 0,0-1,4 4,-3-5,0 0,0 0,1 0,-1 0,1-1,0 0,0-1,0 1,1-1,-1-1,1 1,-1-2,1 1,-1-1,1 0,-1 0,1-1,-1 0,0 0,1 0,-1-1,0-1,0 1,0-1,0 0,0-1,3-2,5-3,0 0,0-1,-1-1,-1-1,0 0,0 0,-1-1,-1-1,0 0,-1 0,3-7,-3 3,0-2,-2 1,0-1,-1-1,-1 1,-1-1,0 0,0-15,-5 28,0 1,-1 0,1-1,-1 1,-1 0,1 0,-1 0,-1 0,1 0,-1 0,0 1,-1-1,1 1,-1 0,-1 0,1 0,-1 1,0-1,0 1,0 0,-1 1,0-1,-3-1,-14-6</inkml:trace>
  <inkml:trace contextRef="#ctx0" brushRef="#br0" timeOffset="674.113">1609 762,'-5'53,"-6"22,-1 3,1-12</inkml:trace>
  <inkml:trace contextRef="#ctx0" brushRef="#br0" timeOffset="918.064">1694 282</inkml:trace>
  <inkml:trace contextRef="#ctx0" brushRef="#br0" timeOffset="1189.021">1863 1045,'10'-37,"1"1,2 1,2 0,1 1,14-22,-1 29,-29 27,1 0,0 0,0 0,0 0,-1 0,1 0,0 0,0 1,0-1,-1 0,1 0,0 1,0-1,-1 1,1-1,0 1,-1-1,1 1,-1-1,1 1,-1-1,1 1,-1 0,1-1,-1 1,1 0,-1 0,0-1,1 1,-1 0,0 0,0-1,0 1,1 0,-1 0,0 0,0-1,0 1,0 0,0 0,-1 0,1 0,2 57,6 42,-7-97,0 0,0-1,0 1,0-1,1 1,-1-1,1 0,-1 1,1-1,0 0,0 0,0 0,0 0,0 0,0-1,0 1,1-1,-1 1,1-1,-1 0,1 0,-1 0,1 0,0-1,-1 1,1-1,0 1,0-1,0 0,-1 0,1 0,0-1,5-1,0 0,0-1,0 0,-1 0,1-1,-1 0,0 0,0 0,-1-1,1 0,-1-1,0 0,0 0,-1 0,0 0,0-1,0 0,-1 0,0 0,0 0,-1-1,0 0,1-4,13-20,66-158,-76 172</inkml:trace>
  <inkml:trace contextRef="#ctx0" brushRef="#br0" timeOffset="1517.426">2766 0,'7'83,"-4"0,-7 73,0-35,-24 136,-3-5,31-240</inkml:trace>
  <inkml:trace contextRef="#ctx0" brushRef="#br0" timeOffset="1755.139">2428 621,'34'0,"34"5,16 1,-1 0,-6-1,-11-2,-12-1,-6 0,-5 3,-6 1,-5 0,-7-1</inkml:trace>
  <inkml:trace contextRef="#ctx0" brushRef="#br0" timeOffset="2073.029">3473 621,'-23'8,"-1"0,0 0,1 2,0 0,0 2,1 0,1 2,0 0,-17 16,37-29,0 0,-1-1,2 1,-1 0,0 0,0 0,0 0,0 0,0 0,1 0,-1 1,1-1,-1 0,1 0,-1 0,1 1,-1-1,1 0,0 1,0-1,0 0,0 0,0 1,0-1,0 0,0 1,1-1,-1 0,0 1,1-1,-1 0,1 0,-1 0,1 0,0 1,-1-1,1 0,0 0,0 0,0 0,0 0,0-1,0 2,58 26,-39-20,-16-7,-1 0,1 0,0 0,0 0,-1 1,1 0,-1 0,1 0,-1 0,0 0,0 1,0 0,0-1,0 1,-1 0,1 0,-1 0,0 1,0-1,0 1,0-1,-1 1,1-1,-1 1,0 0,0 0,0 0,-1 0,1-1,-1 1,0 0,0 0,0 0,-1 0,0 0,1 0,-1 0,0-1,-1 1,0 1,-2 4,-1-1,0-1,0 1,-1-1,0 1,0-2,-1 1,0-1,0 0,0 0,-1-1,0 0,0 0,0-1,0 0,-1-1,0 1,0-2,0 1,0-1,0-1,0 0,-7 1,-8-2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6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0 209,'625'0,"-605"-3,-26-5,-32-8,-10 0,20 8,1-1,0-1,1-2,0-1,0 0,-1-4,25 17,0-1,0 0,1 0,-1 0,0 0,0 0,1 0,-1 0,0-1,1 1,0-1,-1 1,1-1,0 1,0-1,-1 0,1 0,1 1,-1-1,0 0,0 0,1 0,-1 0,1 0,0 0,-1 0,1 0,0 0,0 0,0 0,0 0,1 0,-1 0,1 0,-1 0,1 0,0 0,-1 0,1 0,0 0,1 0,12-11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7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85,'-24'19,"-22"31,-8 11,0 5,9-4,8-3,5-6,9-8,2-7,5-5,1-7,-2-5,2 0,3-4</inkml:trace>
  <inkml:trace contextRef="#ctx0" brushRef="#br0" timeOffset="531.901">17 1,'248'311,"-210"-266,-11-14,-1 1,-2 1,-1 1,-2 1,-1 1,0 3,-14-24,0 1,0-1,-2 1,0 0,-1 0,0 0,-1 13,-1-6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4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764 398,'-17'41,"2"0,3 1,0 0,3 1,2 0,-1 36,8-77,-1 2,0 0,1 0,0 1,0-1,0 0,0 0,1 0,0 0,0 0,0 0,0 0,0 0,1 0,0 0,0-1,0 1,0-1,0 1,1-1,1 2,-1-6,0 0,0 0,-1 0,1 0,-1-1,1 1,-1-1,1 0,-1 1,0-1,0 0,0-1,0 1,0 0,0 0,-1-1,1 1,-1-1,1 0,-1 1,0-1,0 0,0 0,-1 1,1-1,-1 0,1 0,-1-3,20-153,-4-107,-16 252,1 0,0 0,1 0,0 0,1 0,1 0,0 0,1 1,0 0,1 0,1 0,0 1,0 0,1 0,1 1,0 0,1 0,0 1,0 0,1 1,0 1,1-1,0 2,0-1,1 2,0 0,0 0,4 0,-15 5,1 0,-1 0,1 1,0-1,-1 1,1-1,0 1,-1 0,1 0,0 0,0 0,-1 1,1-1,0 1,-1-1,1 1,-1 0,1 0,-1 0,1 0,-1 1,0-1,1 1,-1 0,0-1,0 1,0 0,0 0,-1 0,1 0,0 0,-1 1,1-1,-1 1,0-1,0 1,0-1,0 1,-1-1,1 1,0 2,-14 84,5-57,3-11</inkml:trace>
  <inkml:trace contextRef="#ctx0" brushRef="#br0" timeOffset="585.309">1299 398,'-16'16,"2"1,-1 0,2 1,0 1,2 0,0 0,1 1,0 1,2-1,1 2,0-1,2 2,3-17,1 0,0 1,0-1,1 0,0 0,0 0,0 1,1-1,0 0,0 0,1 0,-1 0,1 0,1 0,-1-1,1 1,0-1,0 1,0-1,1 0,0 0,0-1,0 1,1-1,0 0,-1 0,1 0,1-1,-1 0,0 0,1 0,4 1,-4-2,0-1,-1 0,1 0,0-1,0 1,-1-1,1-1,0 1,0-1,-1 0,1 0,0-1,-1 1,1-1,-1 0,0-1,0 0,0 1,0-2,0 1,0 0,-1-1,0 0,1 0,-2 0,1-1,0 1,-1-1,0 0,0 0,0 0,-1 0,0-1,0 1,0-1,0 1,-1-1,0 0,0 1,-1-1,0 0,0 0,0 0,-29-94,80 104,62-1,-88-9</inkml:trace>
  <inkml:trace contextRef="#ctx0" brushRef="#br0" timeOffset="838.036">1892 427,'-38'33,"-23"26,-5 8,3-4,8-6,14-10,8-6,5-12,8-5,2-2,4 0,0 1,2 2,3-4</inkml:trace>
  <inkml:trace contextRef="#ctx0" brushRef="#br0" timeOffset="1152.968">2062 737,'-105'60,"65"-39,0 2,2 2,0 2,-14 14,50-40,0 0,0 0,-1 0,1 0,0 1,0-1,0 1,0-1,1 1,-1 0,0 0,1 0,-1 0,1 0,0 0,0 0,-1 1,2-1,-1 0,0 1,0-1,1 0,-1 1,1-1,0 1,-1-1,1 1,0-1,1 1,-1-1,0 1,1-1,0 0,-1 1,1-1,0 0,0 1,0-1,0 0,1 0,-1 0,1 0,-1 0,1 0,0 0,0 0,8 3,1-1,0-1,0 1,0-2,0 1,0-2,1 1,-1-2,1 1,-1-2,1 1,5-2,13 0,-8 2,0-1,0-1,0-2,-1 0,1-1,-1-1,0-1,-1 0,17-10,-18 5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86 209,'-79'326,"73"-317,8-25,19-28,2 2,1 0,2 1,2 2,2 1,8-6,-4 2,120-115,-97 120,-56 37,1-1,-1 1,0 0,1 0,-1-1,1 1,-1 0,0 0,1 0,-1 1,1-1,-1 0,0 0,1 1,-1-1,0 1,1-1,-1 1,0 0,0-1,1 1,-1 0,0 0,0 0,0 0,0 0,0 0,0 0,0 0,-1 0,1 1,0-1,-1 0,1 0,0 1,-1-1,0 0,1 1,-1-1,0 1,0-1,0 0,0 1,0 1,0 228,-1-211,5 58,-4-76,0-1,1 1,-1 0,1-1,-1 1,1 0,0-1,0 1,0-1,0 1,0-1,0 0,0 1,0-1,1 0,-1 0,0 0,1 0,-1 0,1 0,-1 0,1 0,0-1,-1 1,1-1,0 1,-1-1,1 1,0-1,0 0,-1 0,1 0,0 0,0 0,-1 0,1-1,0 1,1-1,5-2,0-1,0 0,-1-1,1 0,-1 0,0 0,0-1,-1 0,0 0,0-1,0 0,-1 0,0 0,4-7,4-4,219-252,-231 269,-1 0,0 0,1 0,-1 0,1 0,-1 1,1-1,-1 0,1 0,0 0,-1 0,1 1,0-1,0 0,0 1,-1-1,1 1,0-1,0 1,0-1,0 1,0 0,0-1,0 1,0 0,0 0,0 0,0-1,0 1,0 0,0 0,0 1,0-1,0 0,0 0,0 0,0 1,0-1,0 1,0-1,0 1,0-1,0 1,0-1,0 1,-1 0,1-1,0 1,-1 0,1 0,0-1,-1 1,1 0,-1 0,1 0,0 1,0 9,1 1,-2 0,1 0,-2 0,0-1,0 1,-1 0,0-1,-1 1,-4 10,1 2,-41 137,40-143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1,'-46'3,"-1"3,1 2,0 2,1 2,0 2,1 2,-32 16,68-28,0 1,1 0,-1 1,1 0,0 0,0 0,1 1,0 0,0 0,0 0,1 1,0 0,1 0,0 1,0-1,0 1,1 0,1-1,0 1,0 1,0-1,1 0,1 0,-1 1,2-1,-1 0,1 0,1 0,-1 1,1-1,2 2,0-7,1 1,0-1,0 0,0-1,0 1,1-1,0 0,-1 0,1-1,0 0,0 0,0 0,1-1,-1 0,0 0,0 0,1-1,-1 0,1 0,-1-1,0 0,0 0,1 0,-1-1,0 0,0 0,0 0,0-1,28-10,0-1,-1-2,0-1,-2-1,0-2,-1-2,-1 0,21-22,37-26,-86 68,1 1,-1 0,0 0,0 0,0 0,1 0,-1 0,0 0,1 1,-1-1,1 0,-1 1,1-1,-1 1,1 0,0-1,-1 1,1 0,-1 0,1 0,0 0,-1 0,1 0,0 0,-1 1,1-1,-1 1,1-1,-1 1,1 0,-1-1,0 1,1 0,-1 0,0 0,1 0,-1 0,0 0,0 0,0 1,0-1,0 0,0 1,0-1,0 0,-1 1,1-1,-1 1,1-1,-1 1,1 0,-1-1,0 1,0 0,17 68,-18-64,2 0,-1 0,1 1,0-1,0 0,0 0,1 0,0 0,0 0,1 0,0 0,0-1,0 1,1-1,-1 0,1 0,0 0,1-1,-1 0,1 1,0-1,0-1,0 1,1-1,-1 0,7 2,-10-3,1-1,0 0,0-1,0 1,0 0,0-1,0 0,0 1,0-1,0 0,0-1,0 1,0-1,0 1,0-1,0 0,0 0,0 0,-1 0,1 0,0-1,-1 0,1 1,-1-1,1 0,-1 0,0 0,0 0,0-1,0 1,0 0,-1-1,1 0,-1 1,1-1,-1 0,0 0,1-2,-3-9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0 109,'181'17,"0"-8,36-8,-36-1,-278-26,91 24,0 0,0-1,0 1,1-1,-1 0,1 0,0-1,0 0,0 1,0-2,1 1,0-1,0 1,0-1,0 0,1 0,0-1,0 1,0-1,-1-5,-1-9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1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0,'48'5,"35"1,13 0,-5-1,-13 3,-10 1,-13-2,-14-1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33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0,'-5'19,"-1"17,0 5,1 2,2-2,1-3,1-3,0-3,1-2,-5-7,-1-1,0 0,-3 0,-1 2,2-3</inkml:trace>
  <inkml:trace contextRef="#ctx0" brushRef="#br0" timeOffset="319.955">1 254,'19'0,"16"0,7 0,1 0,-1 0,-4 0,-4 0,-2 0,-2 0,-1 0,-2 0,1 0,-5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42.9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86,'6'-19,"10"41,9 25,-19-33,0-1,1 0,0 0,1-1,1 0,0-1,1 0,0 0,0-1,12 9,-1-7,0-1,0-1,1-1,0-1,1-1,6 0,63 23,-29-7,2-3,0-2,47 5,86 6,28-19,-165 0,1-3,-1-3,2-2,32-5,14 1,61 29,309-26,-338-12,-78 1,0 3,1 3,-1 3,27 4,19-1,472-2,-315 27,-2 3,-49-2,-159-21,-1 2,0 3,0 3,-2 1,0 3,43 23,34 41,-126-83,0 0,-1 0,1-1,-1 1,1-1,0 0,-1 0,1 0,-1 0,0-1,1 1,-1-1,0 0,0 0,0 0,0 0,0 0,-1-1,1 1,-1-1,1 0,-1 0,0 0,0 0,0 0,-1 0,1-1,-1 1,0 0,0-1,1-2,8-11,-1 1,2 1,0-1,1 2,0 0,2 0,-1 1,1 0,1 2,0 0,15-8,-9 7,1 1,0 1,1 0,0 2,1 1,0 1,0 1,0 1,0 1,10 1,165-24,28-4,27 3,247 27,456 0,-721-29,-192 22,-1-2,0-2,0-1,-1-3,-1-1,-1-2,0-1,18-14,202-132,-220 119,-33 30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45.6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424 271,'18'56,"19"71,-26-40,-6-59,-1 1,-2-1,-1 1,-1-1,-1 1,-1 2,-1-10,0-1,-1 0,-1 0,-1 0,0 0,-2-1,0 0,-1 0,-1-1,-1-1,-1 1,0-2,-1 0,-1 0,0-1,-9 7,18-19,1 1,-1-1,1 0,-1 0,0 0,0-1,-1 1,1-1,0 0,-1-1,1 0,-1 0,1 0,-1 0,0-1,1 0,-1 0,0 0,1-1,-1 0,1 0,-1 0,1-1,-1 0,1 0,0 0,0-1,0 0,0 1,0-2,1 1,-3-3,-19-37,15 25</inkml:trace>
  <inkml:trace contextRef="#ctx0" brushRef="#br0" timeOffset="272.77">0 384,'39'-14,"41"-19,16-10,7-1,-4 6,-11 6,-14 2,-11 7,-11 7,-9 2,-8 3,-5 3,-2 4,-6 6,-7 4</inkml:trace>
  <inkml:trace contextRef="#ctx0" brushRef="#br0" timeOffset="1440.168">819 638,'0'14,"-1"-1,2 0,0 1,0-1,1 0,1 0,0 0,1 0,1 0,0-1,0 0,1 0,1 0,0-1,0 0,1 0,1-1,2 3,-9-11,1 0,0 0,0-1,0 1,1-1,-1 1,0-1,1 0,-1 0,1 0,-1-1,0 1,1-1,0 0,-1 0,1 0,-1 0,1-1,-1 0,1 1,-1-1,0 0,1-1,-1 1,0 0,0-1,0 0,0 0,0 0,1-1,79-83,-58 56,71-67,-95 96,-1 1,1 0,0-1,-1 1,1 0,0-1,0 1,0 0,-1 0,1-1,0 1,0 0,0 0,-1 0,1 0,0 0,0 0,0 0,0 1,-1-1,1 0,0 0,0 1,-1-1,1 0,0 1,0-1,-1 0,1 1,0-1,-1 1,1 0,-1-1,1 1,-1-1,1 1,-1 0,1 0,-1-1,1 1,-1 0,0 0,0-1,1 1,-1 0,0 0,0 0,0-1,0 1,0 0,0 0,0 0,6 55,-6-44,1-5,0-1,0 1,0-1,1 1,0-1,1 1,-1-1,1 0,0 0,0 0,1-1,0 1,0-1,0 0,1 0,0 0,0 0,0-1,0 0,1 0,-1 0,1-1,0 0,0 0,0-1,1 1,-1-1,2 0,-1-3,0 0,-1 0,1 0,0-1,-1 0,1 0,-1-1,1 0,-1 0,0 0,0-1,-1 0,1 0,-1-1,0 1,0-1,0 0,-1-1,0 1,0-1,0 1,0-1,-1-1,0 1,-1 0,1-1,13-19,95-89,-97 100,1 0,0 1,1 1,1 1,0 0,1 1,0 0,0 2,10-3,-27 11,1 0,-1 1,1-1,0 1,-1-1,1 1,0 0,0 0,-1-1,1 1,0 1,0-1,-1 0,1 0,0 0,-1 1,1-1,0 1,-1 0,1-1,-1 1,1 0,-1 0,1 0,-1 0,1 0,-1 0,0 0,0 1,1-1,-1 0,0 1,0-1,-1 1,1-1,0 1,0-1,-1 1,1 0,-1-1,1 1,-1 0,0 0,1-1,-1 1,0 0,-9 83,1-65,-2 0,0-1,-1-1,-1 0,-1 0,0-1,-1-1,-4 3,-31 18,67-37,157-46,-145 40,-7 2,0 0,0-2,0-1,-1-1,0 0,12-8,-14 5,0-1,0-1,-1-1,-1 0,0-2,-1 0,-1-1,0 0,-2-1,6-10,1-3,-1 0,-2-2,-1 0,-2-1,6-21,-14 33,-1 1,0-1,-2 0,-1 0,0-1,-2 1,-1-1,0 1,-2-1,0 1,-2 0,-2-5,6 25,0 0,0 0,0 0,-1 0,1 0,-1 1,1-1,-1 0,0 0,0 1,0-1,0 0,0 1,0-1,0 1,0-1,-1 1,1 0,0 0,-1-1,1 1,-1 0,0 0,1 0,-1 1,0-1,1 0,-1 1,0-1,0 1,0-1,0 1,1 0,-1 0,0 0,0 0,0 0,0 0,0 1,0-1,1 0,-1 1,0 0,0-1,1 1,-1 0,0 0,1 0,-1 0,1 0,-1 0,1 0,-1 1,1-1,-1 2,-8 16,1 1,0 0,2 0,0 1,2 0,0 0,1 1,1 0,1-1,1 1,1 0,1 0,3 20,-2 6,0 183,8-186,-3-27</inkml:trace>
  <inkml:trace contextRef="#ctx0" brushRef="#br0" timeOffset="1686.711">2061 300,'38'-9,"23"-4,10-4,-2 0,-8 4,-10 4,-3 3,-6-2,-9 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417 763,'-4'-5,"0"1,-1 0,0 1,0-1,0 1,0 0,-1 0,1 1,-1 0,1 0,-1 0,0 0,0 1,0 0,0 0,0 1,0 0,0 0,0 0,0 1,0-1,0 1,0 1,0-1,0 1,1 0,-1 1,1-1,-1 1,1 0,0 1,0-1,0 1,1 0,-1 0,-19 17,1 1,1 0,1 2,2 0,0 2,1 0,2 1,0 0,2 1,0 5,12-31,0 1,1 0,-1 0,1-1,0 1,0 0,0 0,0 0,0 0,0 1,1-1,0 0,-1 0,1 0,1 0,-1 0,0 1,1-1,-1 0,1 0,0 0,0 0,0 0,1 0,-1-1,1 1,-1 0,1-1,0 1,0-1,0 1,0-1,0 0,1 0,-1 0,1 0,0 0,-1-1,1 1,3 0,0 0,0-1,1-1,0 0,-1 1,1-2,-1 1,1-1,-1 0,0 0,1-1,-1 0,0 0,0-1,0 1,0-1,0-1,-1 1,1-1,-1 0,4-3,91-98,-81 84,0-2,-2 0,-1-1,-1-1,-1-1,-1 0,-1 0,-1-3,8-73,-19 98,0 1,0-1,0 1,0 0,-1-1,1 1,-1-1,0 1,0 0,0-1,0 1,-1 0,0 0,1 0,-1 0,0 0,0 1,-1-1,1 0,0 1,-1 0,0-1,1 1,-1 0,0 0,0 1,0-1,-2 0,1 2,-1 0,1 0,0 0,-1 0,1 1,0 0,0 0,0 0,-1 0,1 1,0 0,1 0,-1 0,0 0,1 0,-1 1,1 0,-1-1,1 1,0 1,0-1,1 0,-1 1,1-1,-1 1,1 0,0 0,1-1,-1 2,1-1,-1 0,1 0,1 0,-1 0,0 1,1-1,0 0,0 1,0-1,1 0,-1 1,1-1,1 1,1 0,1 1,1-2,-1 1,1 0,0-1,0 0,0 0,1 0,-1-1,1 0,0 0,0 0,0-1,0 0,0 0,0 0,1-1,-1 0,1 0,-1-1,1 1,-1-2,1 1,-1-1,1 0,-1 0,0 0,1-1,0-1,21-5,-1-1,0-2,-1-1,-1-1,0-1,3-3,0-2,-1-2,-1-1,-1-1,-1-2,-1 0,-2-1,0-1,-1-1,-2-1,-1 0,-2-2,0 0,-2 0,-2-1,-1-1,-1 0,-2 0,3-27,-11-47,0 106,0 0,1 0,-1 1,0-1,1 1,-1-1,0 0,0 1,0 0,0-1,0 1,0-1,1 1,-1 0,0 0,0 0,0-1,0 1,0 0,0 0,0 0,0 1,0-1,0 0,0 0,0 0,0 1,0-1,0 0,0 1,0-1,1 1,-1-1,0 1,0-1,1 1,-1 0,0-1,0 1,1 0,-1 0,1-1,-1 1,1 0,-1 0,1 0,-1 0,1 0,0 0,0 0,-1 0,1 0,0 0,0 0,0-1,0 1,0 0,0 0,0 0,1 1,-23 146,6 62,8 0,10 7,-1-65,-26 68,22-213,2-8</inkml:trace>
  <inkml:trace contextRef="#ctx0" brushRef="#br0" timeOffset="253.072">417 424,'44'10,"51"-2,16-7,-2-4,-15-6,-13-6,-17-1,-13-2,-11 2,-8-1,-9-3,-3-3,-1-1,-4-3,-3 4</inkml:trace>
  <inkml:trace contextRef="#ctx0" brushRef="#br0" timeOffset="568.348">1292 1,'-24'152,"-6"-1,-25 62,-10 48,26-52,41-124,-1-83,-1 0,1 0,0 0,0 0,0 0,0 0,0-1,0 1,1 0,-1-1,0 1,1-1,0 1,-1-1,1 1,0-1,-1 0,1 0,0 0,0 0,0 0,0-1,0 1,0-1,0 1,0-1,0 1,1-1,-1 0,0 0,0 0,0 0,0-1,0 1,0-1,0 1,2-1,10-5,0-1,0 0,-1-1,0 0,0-1,-1-1,0 0,-1 0,0-1,-1-1,6-7,6-5,12-13,91-78,-125 114,1 1,0-1,0 0,-1 1,1-1,0 1,0-1,0 1,0-1,0 1,0 0,0-1,0 1,0 0,-1 0,1 0,0 0,0 0,0 0,0 0,0 0,0 0,0 0,0 1,0-1,0 0,0 1,0-1,0 1,0-1,0 1,-1-1,1 1,0-1,0 1,-1 0,1-1,0 1,-1 0,1 0,-1 0,1-1,-1 1,1 0,-1 0,1 0,-1 0,0 0,0 0,0 0,1 0,-1 0,0 0,4 61,-4-55,0-4,-2 8,1 0,1 0,0-1,0 1,1 0,1 0,0 0,0-1,1 1,1-1,-1 0,2 0,-1 0,1 0,1-1,3 5,4-1</inkml:trace>
  <inkml:trace contextRef="#ctx0" brushRef="#br0" timeOffset="1313.669">1743 904,'12'8,"0"-1,1-1,0 0,0 0,0-2,0 1,1-2,0 0,0 0,-1-2,1 1,1-2,-1 0,0-1,0 0,5-2,-13 0,0 0,-1 0,1-1,-1 0,0 0,0 0,0-1,-1 0,0 0,0 0,0 0,0 0,-1-1,0 0,0 0,-1 0,1 0,-1 0,0 0,-1-1,0 1,0-1,0 1,-1-1,0 1,0-1,0 1,-1-1,0 1,-1 0,1-1,-1 1,-1-1,2 3,-1 1,1 0,-1-1,0 1,0 0,-1 0,1 0,-1 1,1-1,-1 1,0-1,0 1,0 0,0 0,0 0,-1 0,1 1,0-1,-1 1,1 0,-1 0,0 0,1 1,-1-1,0 1,1 0,-1 0,0 0,0 0,1 1,-1-1,0 1,1 0,-1 0,1 1,-1-1,1 1,0-1,0 1,-1 0,1 0,0 1,1-1,-1 0,-2 4,-8 3,0 1,1 1,0 0,1 0,1 1,-1 1,2 0,0 0,0 1,2 0,0 0,0 1,1 0,1 0,-3 12,7-22,-1 0,1 0,0 1,1-1,-1 0,1 0,0 1,0-1,1 0,0 1,0-1,0 0,0 0,1 0,0 0,0 0,0 0,0 0,1-1,0 1,0-1,0 0,1 0,-1 0,1 0,0-1,0 1,0-1,1 0,-1 0,1 0,-1-1,1 0,0 0,6 2,-1 0,1-1,0 0,0 0,0-2,0 1,0-1,0-1,0 0,0-1,0 0,0 0,0-1,0-1,8-2,15-11,0 0,-2-3,0 0,-2-2,0-1,-1-2,-1-1,-2-1,23-28,-41 46,1-1,-2 0,1 0,-2-1,1 0,-1 0,-1-1,0 1,0-1,-1-1,0 1,-1 0,0-1,-1 0,0-2,-2 12,0 1,1-1,-1 1,0-1,0 1,0-1,0 1,0 0,0-1,-1 1,1-1,0 1,-1-1,1 1,-1 0,1-1,-1 1,0 0,0-1,1 1,-1 0,0 0,0 0,0 0,0 0,-1 0,1 0,0 0,0 0,0 0,-1 1,1-1,-1 0,1 1,0 0,-1-1,1 1,-1 0,1-1,-1 1,1 0,-1 0,1 0,-1 0,1 1,0-1,-1 0,-61 38,59-34,0-1,1 1,-1 1,1-1,0 0,0 1,0 0,1 0,0 0,0 0,0 0,1 0,-1 0,1 0,0 1,1-1,-1 0,1 1,0-1,0 1,1-1,0 0,0 1,0-1,1 0,-1 0,1 0,0 0,1 0,-1 0,1 0,0-1,0 0,0 1,1-1,85 35,-82-38,0 1,0 0,0 0,0 0,0 1,0 0,-1 0,0 1,1-1,-1 2,-1-1,1 1,0-1,-1 1,0 1,0-1,-1 1,0 0,0 0,0 0,0 1,1 4,-4 83,-6-51,4-25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58.9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0,'-5'43,"-6"39,-2 14,2-4,3-8,7-13,4-10,2-10,-1-9,0-7,4-4,0-3,-2-1,0-6</inkml:trace>
  <inkml:trace contextRef="#ctx0" brushRef="#br0" timeOffset="252.908">0 424,'39'-15,"26"-4,13 1,-3 3,-4 4,-10 5,-10 2,-14 3</inkml:trace>
  <inkml:trace contextRef="#ctx0" brushRef="#br0" timeOffset="416.734">1073 311,'-22'12,"0"2,1 0,1 1,0 2,1 0,1 1,0 0,1 2,2 0,-13 20,26-37,0 0,0 0,0 0,1 0,-1 1,1-1,0 1,0-1,0 1,1 0,-1-1,1 1,-1 0,1-1,1 1,-1 0,0-1,1 1,0-1,0 1,0 0,0-1,0 0,1 1,0-1,-1 0,1 0,1 0,-1 0,0 0,1 0,-1-1,1 1,1 0,5 3,1 0,0-1,0-1,0 1,0-2,1 1,0-1,0-1,0 0,0-1,0 0,0 0,0-1,0-1,0 0,1 0,-1-1,-1-1,11-3,5-2,-1-2,0 0,-1-2,0-1,-1-1,-1 0,17-15,-31 22,0 0,-1-1,0 1,0-1,0-1,-1 1,0-1,-1-1,0 1,-1-1,0 1,0-1,0-5,-2 11,-1-1,0 0,-1 1,1-1,-1 1,0-1,0 0,0 0,0 1,-1-1,0 1,0-1,0 1,-1-1,0 1,0-1,0 1,0 0,0 0,-1 0,0 0,0 1,0-1,0 1,0 0,-1 0,1 0,-1 0,0 0,-4-1,-18-8,2 5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56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86,'-45'382,"33"-25,12-344,1 0,0 0,1 0,0 0,1 0,1-1,-1 1,2-1,2 3,15 3,-9-17</inkml:trace>
  <inkml:trace contextRef="#ctx0" brushRef="#br0" timeOffset="248.856">1 566,'51'8,"1"-2,-1-2,1-3,0-2,0-2,-1-2,1-3,-1-1,-1-3,0-2,15-9,-50 17,8-2,0-1,-1-1,0-1,-1-1,-1-1,0-1,13-12,-21 13</inkml:trace>
  <inkml:trace contextRef="#ctx0" brushRef="#br0" timeOffset="682.319">960 0,'-35'238,"11"-87,7 2,6 13,9-161,1 0,0-1,1 1,-1 0,1 0,0 0,0-1,0 1,1 0,-1 0,1 0,1-1,-1 1,0 0,1-1,0 1,0-1,1 0,-1 0,1 0,0 0,0 0,0 0,1-1,-1 1,1-1,-1 0,1 0,0-1,1 1,-1-1,0 0,1 0,-1 0,1 0,0-1,3 1,7-4,-1-1,0 0,1-1,-1-1,-1 0,1-1,-1 0,0-1,0 0,-1-1,0-1,2-2,9-4,9-9,45-26,-75 49,0 0,0 0,1 1,-1-1,0 1,1-1,-1 1,1 0,-1 0,0 0,1 0,-1 0,1 1,-1-1,0 1,1-1,-1 1,0 0,0 0,1 0,-1 0,0 1,0-1,0 0,0 1,-1-1,1 1,0 0,-1 0,1 0,-1-1,1 2,-1-1,61 121,-48-112</inkml:trace>
  <inkml:trace contextRef="#ctx0" brushRef="#br0" timeOffset="936.833">1694 594,'-15'38,"-9"23,0 5,8-8,12-15,6-18,8-19,3-11</inkml:trace>
  <inkml:trace contextRef="#ctx0" brushRef="#br0" timeOffset="1348.28">2203 283,'-15'10,"2"1,-1 1,1 0,1 0,0 1,1 1,1 0,0 1,1 0,0 0,-5 13,14-24,1 0,-1 0,1-1,-1 1,1 0,0-1,0 1,1-1,-1 1,1-1,0 1,-1-1,2 0,-1 0,0 0,1 0,-1-1,1 1,0 0,-1-1,2 0,-1 0,0 0,0 0,0 0,1-1,-1 1,1-1,-1 0,1 0,0 0,0-1,-1 1,1-1,0 0,2 0,27 11,-27-10,1 0,-1 1,0-1,0 1,0 1,0-1,0 1,-1 0,1 0,-1 1,0 0,0 0,0 0,-1 0,1 1,-1 0,0 0,0 0,-1 0,0 1,0-1,0 1,0 0,-1 0,0 0,0 0,-1 0,1 0,-1 1,-1-1,1 0,-1 1,0 2,-5 1,1 1,-2 0,1-1,-2 0,1 0,-1-1,0 0,-1 0,0-1,-1 0,0 0,0-1,0 0,-1 0,0-1,0-1,-1 0,0 0,0-1,0 0,-10 2,-4-2</inkml:trace>
  <inkml:trace contextRef="#ctx0" brushRef="#br0" timeOffset="1719.519">1694 170,'-5'0,"3"0,3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53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455 453,'-68'56,"3"3,2 2,3 4,-35 49,80-96,1 1,1 1,0 1,2-1,0 2,-5 16,13-32,1 1,0 0,1-1,0 1,0 0,0 0,1 0,0 0,1 0,-1 0,1 0,1 0,-1-1,1 1,0 0,1-1,-1 1,1-1,1 0,-1 0,1 0,0 0,0-1,5 5,0 0,0-1,1 1,0-1,1-1,0 0,0-1,1 0,0-1,0 0,0 0,1-2,0 1,0-2,0 0,0 0,1-1,-1-1,1 0,-1-1,1 0,-1-1,0-1,1 0,-1-1,0 0,0-1,0-1,-1 0,9-5,10-6,-4 2</inkml:trace>
  <inkml:trace contextRef="#ctx0" brushRef="#br0" timeOffset="269.597">991 678,'-21'24,"0"0,1 1,2 1,0 1,2 1,1 0,2 1,-11 30,23-57,0 0,0 0,1 1,-1-1,0 0,1 0,-1 1,1-1,0 0,0 1,0-1,0 0,0 1,1-1,-1 0,0 1,1-1,0 0,0 0,0 0,0 1,0-1,0 0,0 0,0 0,1-1,-1 1,1 0,0 0,-1-1,1 1,0-1,0 0,0 1,0-1,0 0,0 0,0 0,1 0,-1-1,0 1,0-1,1 1,1-1,4 0,0 0,-1-1,1 1,0-2,-1 1,1-1,-1 0,1-1,-1 0,0 0,0 0,0-1,-1 0,1-1,-1 1,0-1,0 0,-1-1,1 1,-1-1,0 0,-1-1,1 1,-1-1,-1 0,1 0,-1 0,0-2,2 0,-1 0,0 0,-1-1,0 1,0-1,-1 0,0 0,-1 0,0 0,-1 0,0 0,-1 0,1 0,-2 0,0 0,0 0,-3-8,-28-50,20 50</inkml:trace>
  <inkml:trace contextRef="#ctx0" brushRef="#br0" timeOffset="670.268">1245 1158,'37'-85,"4"1,4 2,34-47,-49 80,-28 47,-3 2,1-1,0 0,0 1,0-1,0 0,0 1,0-1,0 0,0 0,1 1,-1-1,0 0,0 1,0-1,1 1,-1-1,0 0,1 1,-1-1,1 1,-1-1,0 1,1-1,-1 1,1-1,0 1,-1-1,1 1,-1 0,1-1,-1 1,1 0,0 0,-1-1,1 1,0 0,-1 0,1 0,0 0,-1 0,1 0,0 0,0 0,-1 0,1 0,0 0,-1 0,1 0,0 1,-1-1,1 0,-1 1,1-1,0 0,0 1,-1 86,-2-75,1 1,0-1,1 0,1 0,0 1,1-1,0 0,0 0,2 0,-3-9,0 0,1 0,-1-1,1 1,0 0,0-1,0 1,0-1,0 0,1 0,-1 0,1 0,-1 0,1 0,0-1,-1 1,1-1,0 0,0 0,0 0,0 0,0-1,1 1,-1-1,0 1,0-1,0 0,0-1,0 1,1 0,2-2,92-36,-89 31,1 0,-1-1,-1 0,0 0,0-1,0 0,-1 0,-1 0,1-1,-2 0,1-1,-1 1,-1-1,0 0,-1 0,0 0,0-1,-1 1,-1-1,0 0,0 0,-1-12</inkml:trace>
  <inkml:trace contextRef="#ctx0" brushRef="#br0" timeOffset="1071.735">2063 622,'105'342,"-105"-340,0-1,0 0,0 1,0-1,0 0,1 1,-1-1,0 0,1 1,-1-1,1 0,-1 1,1-1,0 0,-1 0,1 0,0 0,0 0,0 0,0 0,0 0,0 0,0 0,0 0,0-1,0 1,1 0,-1-1,0 1,0-1,1 1,-1-1,0 0,1 0,-1 1,1-1,-1 0,0 0,1 0,-1 0,0-1,1 1,-1 0,0-1,1 1,-1-1,0 1,0-1,1 1,-1-1,0 0,0 0,0 1,0-1,0 0,0 0,0 0,0 0,0 0,0-2,64-131,-43 77,61-137,-70 176</inkml:trace>
  <inkml:trace contextRef="#ctx0" brushRef="#br0" timeOffset="1684.351">2572 735,'18'-6,"0"-1,0-1,-1 0,0-1,-1-1,0-1,0 0,-1-1,-1 0,10-12,-22 23,0 0,0-1,0 1,0-1,0 1,0-1,-1 0,1 0,0 0,-1 0,0 0,1 0,-1 0,0 0,0-1,0 1,-1 0,1-1,0 1,-1 0,0-1,1 1,-1-1,0 1,0-1,0 1,-1-1,1 1,-1 0,1-1,-1 1,0 0,0-1,0 1,0 0,0 0,0 0,-1 0,1 0,-1 0,1 0,-1 0,0 0,0 1,0-1,0 1,0-1,0 1,0 0,0 0,-1 0,1 0,0 0,-1 1,-1-1,-5 2,0 0,-1 1,1 0,0 1,0 0,0 0,1 1,-1 0,1 0,0 1,0 0,0 1,1-1,0 2,0-1,0 1,1 0,0 0,1 1,-1-1,1 1,1 1,0-1,0 1,0-1,1 1,0 0,1 0,0 1,0 7,2-8,1-1,1 1,0-1,0 1,0-1,1 0,0 0,1 0,0-1,0 1,1-1,0 0,0 0,0 0,1-1,0 0,0 0,1 0,0-1,0 0,0 0,0-1,1 0,0 0,0-1,0 0,0 0,0-1,8 2,-1-1,-1 1,1-2,-1 0,1-1,0-1,0 0,0-1,-1 0,1-1,0-1,-1 0,0-1,1-1,-2 0,1-1,-1 0,1-1,-2-1,1 0,-1-1,-1 0,1 0,-1-2,1-2,3 0,-1-1,0 0,-1-1,-1-1,0 0,-1-1,-1 0,0 0,-2-1,5-12,-6 9,-2 13,-1-1,-1-1,0 1,0-1,-1 1,0-1,-1 0,0 1,0-1,-1 0,0 0,-1-3,0 11,1 1,0 0,-1 0,0-1,1 1,-1 0,0 0,0 0,1-1,-1 1,0 0,0 0,0 0,0 1,-1-1,1 0,0 0,0 1,0-1,-1 0,1 1,0-1,-1 1,1 0,0-1,-1 1,1 0,0 0,-1 0,1 0,-1 0,1 0,0 0,-1 1,1-1,0 0,-1 1,1-1,0 1,-1-1,1 1,0 0,0-1,0 1,0 0,-1 0,1 0,0 0,-54 47,53-46,0 1,0-1,0 1,0-1,1 1,-1 0,1 0,-1 0,1 0,0 0,0 0,0 0,1 0,-1 0,1 0,-1 0,1 1,0-1,1 0,-1 0,0 0,1 0,0 1,-1-1,1 0,1 0,-1 0,0 0,1-1,-1 1,1 0,0-1,0 1,0-1,0 1,0-1,1 0,-1 0,1 0,-1 0,1-1,0 1,0-1,0 1,0-1,56 16,33 19,-85-31,-1 0,1 0,-1 1,-1 0,1 0,-1 1,0-1,0 1,-1 0,0 1,0-1,-1 1,0-1,0 1,-1 0,0 0,0 0,-1 1,0-1,0 0,-1 1,-1 36,-1-37,1 0,0 0,1 0,0 0,0 0,1 0,0 0,0 0,1 0,0 0,0-1,1 1,0-1,0 1,4 5,23 2,-16-17</inkml:trace>
  <inkml:trace contextRef="#ctx0" brushRef="#br0" timeOffset="1949.887">3927 1,'-10'43,"-3"39,1 14,2 1,4-11,1-16,3-10,1-10,1-10,0-5,1-5,4-8,2-2,-1 0,4-3,0 0,-2-3</inkml:trace>
  <inkml:trace contextRef="#ctx0" brushRef="#br0" timeOffset="2204.252">3615 622,'44'-19,"32"-11,14-1,-3 0,-13 6,-9 7,-10 7,-15 4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52.7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226 1,'-5'43,"4"38,6 11,2-2,1-6,-2-12,3-9,1-11,-3-9,-1-7,2-5,1-3,-2-1,-2-1,3-4,0-2,-6-4,-3-4</inkml:trace>
  <inkml:trace contextRef="#ctx0" brushRef="#br0" timeOffset="153.742">0 452,'58'-14,"23"-5,4 0,-9 5,-17 3</inkml:trace>
  <inkml:trace contextRef="#ctx0" brushRef="#br0" timeOffset="383.399">678 368,'-9'36,"1"-9,2 1,1 0,0 1,2-1,2 1,0-1,2 1,2 3,-2-26,1 0,-1-1,1 1,1-1,-1 0,1 0,0 0,0 0,0 0,1 0,-1-1,1 0,0 1,1-2,-1 1,1 0,0-1,0 0,0 0,0 0,0-1,0 0,1 0,-1 0,1 0,0-1,0 0,-1 0,1-1,0 0,0 0,0 0,-1 0,1-1,0 0,0-1,-1 1,1-1,4-2,0 2,0-1,0-1,0 1,-1-1,1-1,-1 0,0 0,0-1,-1 0,0-1,0 0,0 0,-1 0,0-1,-1 0,1-1,-2 0,1 1,-1-2,0 1,-1 0,0-1,-1 0,0 0,-1 0,0 0,0-1,-1 1,0-1,-1 1,0-8,-3 12,-1 0,1 0,-1 0,0 0,-1 1,1 0,-1-1,0 2,-1-1,1 1,-1-1,0 2,0-1,0 1,0-1,0 2,-1-1,1 1,-1 0,0 0,0 1,0 0,0 0,0 0,0 1,0 0,0 1,0 0,0 0,-2 1,-22-2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6:51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175 541,'-80'213,"-2"-6,82-207,0-1,0 1,0 0,-1-1,1 1,0 0,0-1,0 1,-1 0,1-1,0 1,0 0,-1 0,1-1,0 1,0 0,-1 0,1 0,0-1,-1 1,1 0,0 0,-1 0,1 0,0 0,-1 0,1 0,0 0,-1 0,1 0,-1 0,1 0,0 0,-1 0,1 0,0 0,-1 0,1 0,0 0,-1 0,1 1,0-1,-1 0,1 0,7-40,83-184,-81 204,0 1,2 0,0 0,1 1,0 1,2 0,2-2,-16 18,1 1,-1-1,0 0,1 0,-1 1,1-1,-1 0,1 1,-1-1,1 0,-1 1,1-1,0 1,-1-1,1 1,0-1,0 1,-1 0,1-1,0 1,0 0,-1-1,1 1,0 0,0 0,0 0,0 0,-1 0,1 0,0 0,0 0,0 0,-1 0,1 0,0 1,0-1,0 0,-1 1,1-1,0 0,0 1,-1-1,1 1,0-1,-1 1,1-1,-1 1,1 0,0-1,-1 1,1 0,-1-1,0 1,1 0,-1 0,0-1,1 1,-1 0,0 0,7 57,-6-45,0 3,0 1,1-1,1 0,0 0,2 0,0-1,0 1,1-1,1 0,1 0,-5-12,-1 0,0 0,1 0,-1-1,1 1,0-1,0 0,0 0,0 0,0 0,0 0,1-1,-1 0,1 1,-1-1,1 0,-1-1,1 1,0-1,-1 1,1-1,-1 0,1-1,0 1,-1 0,1-1,0 0,-1 0,1 0,-1 0,0-1,1 1,-1-1,0 0,0 0,0 0,9-6,0 0,-1 0,0-1,-1-1,1 0,-2 0,0-1,7-9,-8 9,-1 1,1-1,-2-1,0 1,0-1,-1 0,0 0,-1 0,0-1,-1 0,-1 0,0 0,-1 0,0 0,-1 0,0 0,-2-8,-5 3</inkml:trace>
  <inkml:trace contextRef="#ctx0" brushRef="#br0" timeOffset="367.115">768 767,'27'-19,"-10"8,0 0,0-1,-1-1,-1 0,0-1,-1-1,-1 0,0-1,-1 0,6-12,-17 27,0-1,0 0,0 1,0-1,0 0,0 0,-1 0,1 0,-1 1,0-1,1 0,-1 0,0 0,0 0,0 0,0 0,0 0,-1 0,1 0,-1 0,1 1,-1-1,1 0,-1 0,0 0,0 1,0-1,0 0,0 1,-1-1,1 1,0-1,-1 1,1 0,-1 0,1 0,-1-1,0 1,1 1,-1-1,0 0,0 0,0 1,1-1,-1 1,0-1,0 1,0 0,0 0,0 0,0 0,0 0,-9 2,1 0,0 0,0 1,0 1,0 0,0 0,1 1,0 0,0 0,0 1,1 1,0-1,0 1,0 1,1-1,0 1,1 0,0 1,0 0,1 0,0 0,0 1,1-1,0 1,1 0,0 0,-1 9,3-11,1 0,0 0,0 0,1 0,0 0,0 0,1 0,0 0,0 0,1-1,0 1,1-1,-1 1,1-1,1 0,-1-1,1 1,0-1,1 0,0 0,0-1,0 1,0-1,1-1,0 1,0-1,4 2,0 0,1-1,0 0,1-1,-1 0,1-1,-1 0,1-1,0 0,0-1,0-1,0 0,0 0,0-2,0 1,0-2,-1 0,1 0,-1-1,0-1,0 0,10-5,50-41,-54 38</inkml:trace>
  <inkml:trace contextRef="#ctx0" brushRef="#br0" timeOffset="782.888">1276 738,'18'-12,"1"-1,-2-1,0 0,0-1,-1-1,-1-1,-1 0,-1-1,0 0,2-7,-14 24,1 0,-1 0,0-1,0 1,0-1,0 1,0-1,0 1,0-1,0 0,-1 1,1-1,-1 0,1 0,-1 1,0-1,1 0,-1 0,0 0,0 0,0 1,-1-1,1 0,0 0,-1 0,1 1,-1-1,0 0,1 1,-1-1,0 0,0 1,0-1,0 1,0-1,0 1,-1 0,1-1,0 1,-1 0,1 0,-1 0,1 0,-1 0,0 0,1 1,-1-1,0 1,1-1,-1 1,0-1,-1 1,-5 4,0 0,0 0,1 1,-1 0,1 0,1 0,-1 1,1 1,0-1,0 1,1 0,-1 0,2 0,-1 1,1 0,0 0,1 0,-3 7,2-7,-1 0,1 0,-1-1,1 2,1-1,-1 0,1 1,1-1,0 1,0 0,0 0,1 0,1 0,0 0,0 0,0 0,1-1,1 1,-1 0,1 0,1 0,0-1,0 1,1-1,0 0,0 0,0-1,1 1,1-1,-1 0,1 0,0 0,1-1,0 0,0-1,5 4,-5-6,0 0,0-1,0 0,0-1,0 1,0-2,1 1,-1-1,0 0,0 0,1-1,-1 0,0 0,0 0,0-1,0-1,0 1,0-1,-1 0,1 0,-1-1,0 0,4-3,131-106,-94 69,-32 32</inkml:trace>
  <inkml:trace contextRef="#ctx0" brushRef="#br0" timeOffset="1280.949">1812 569,'-8'2,"0"0,1 1,-1 0,1 0,0 0,0 1,0 1,0-1,0 1,1 0,0 0,0 1,1 0,-1 0,1 0,1 1,-1 0,1 0,0 0,1 0,-1 0,1 1,1 0,0-1,0 1,0 0,1 0,0 0,1 0,0 0,0 0,0 0,1 1,0-1,2 3,-1-5,0-1,0 0,1 0,0 0,0 0,0-1,1 1,-1-1,1 0,0 0,0 0,0 0,1-1,0 0,-1 0,1 0,0 0,0-1,0 0,1 0,-1 0,1-1,-1 1,1-1,-1-1,1 1,0-1,-1 0,1 0,-1-1,1 1,0-1,-1 0,1-1,-1 0,0 0,0 0,1 0,-1-1,-1 0,2 0,9-5,0 0,-1-1,0-1,0 0,-1-1,0 0,-1-1,0 0,-1-1,-1-1,2-2,10-19,-2-1,-1-1,-1 0,-2-2,-2 0,-2-1,-1 0,3-31,-11 49,-1 1,0-1,-2 0,-1 1,0-1,-2 1,0-1,-2 1,0 0,-1 0,-1 0,-5-8,10 25,0 0,-1 0,1 0,-1 0,0 0,0 0,0 1,-1-1,1 1,-1 0,0 0,0 0,0 0,0 1,0 0,0 0,-1 0,1 0,-1 1,0 0,1 0,-1 0,0 0,0 1,1-1,-1 1,0 1,0-1,1 1,-1-1,0 1,0 1,1-1,-1 1,1 0,0 0,-1 0,1 0,0 1,0 0,0-1,1 2,-3 0,-4 7,1 1,0-1,0 1,1 1,1-1,0 1,1 1,0-1,1 1,0 0,1 0,1 1,1-1,0 1,0 0,2-1,0 1,0 0,1 0,1-1,1 1,0-1,1 0,0 0,1 0,0 0,2-1,0 1,4 6,1 0,1-1,1 0,1-1,0-1,2-1,0 0,0-1,1 0,1-2,1 0,-1-2,2 0,0-1,0-1,1 0,20 4,29 8,-47-12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8:00.3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80,'38'-5,"37"-6,10-1,1 1,-10 2,-13 4,-12 1,-11 3,-6 0,-5 1,-7-4,-3-2,1 0,-3 2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8:00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52,'43'5,"34"-4,13-1,0-6,-9-2,-10 1,-6-4,-11 0,-8 3,-14 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7:47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1197 452,'-27'204,"-26"141,47-169,7-215,-1 16</inkml:trace>
  <inkml:trace contextRef="#ctx0" brushRef="#br0" timeOffset="316.161">575 649,'67'-15,"252"-54,12 13,-250 43,116-4,-195 16,-1 1,1-1,0 1,0-1,0 1,0 0,0 0,0 0,0 0,-1 1,1-1,0 0,0 1,0-1,0 1,-1 0,1-1,0 1,-1 0,1 0,0 0,-1 0,1 1,-1-1,0 0,1 1,-1-1,0 1,0-1,0 1,0-1,0 1,0 0,0 0,-1-1,1 1,-1 0,1 0,-1 0,0 0,1 0,-1-1,0 1,0 0,0 0,-1 0,1 0,0 0,-1 0,1-1,-1 1,0 0,0 0,1-1,-1 1,0 0,0-1,-1 1,1-1,-1 2,-13 9,0 0</inkml:trace>
  <inkml:trace contextRef="#ctx0" brushRef="#br0" timeOffset="600.648">548 1299,'43'0,"48"-5,18-7,5 0,-8-4,-11 1,-18 3,-12-1,-13 2,-9 2,-9 3,-4 3,-7 1</inkml:trace>
  <inkml:trace contextRef="#ctx0" brushRef="#br0" timeOffset="8001.852">745 339,'-52'-3,"45"2,35 2,239-15,65 2,-258 24,-64-9,-1-1,1 0,-1-1,1 0,0 0,0-1,-1 0,1-1,0 0,3-1,8-3,-2 0</inkml:trace>
  <inkml:trace contextRef="#ctx0" brushRef="#br0" timeOffset="8554.664">1875 988,'7'-5,"1"0,0 0,0 1,0 0,0 0,1 1,0 0,0 0,0 1,4 0,19-7,266-67,-209 47,-84 18,-4 0</inkml:trace>
  <inkml:trace contextRef="#ctx0" brushRef="#br0" timeOffset="8737.689">2213 621,'-5'43,"-6"34,-2 8,2-1,3-9,2-13,3-13,1-9,2-7,0-9</inkml:trace>
  <inkml:trace contextRef="#ctx0" brushRef="#br0" timeOffset="9385.775">2552 1242,'124'-237,"-65"113,-56 117,0-1,1 1,0 1,0-1,1 0,0 1,0 0,0 0,1 1,-1-1,1 1,1 0,-1 1,1-1,0 1,0 1,0-1,0 1,1 1,-1-1,1 1,0 1,-1-1,1 1,0 0,0 1,4 0,-8 4,0 0,-1 0,1 0,-1 0,1 1,-1-1,0 1,-1 0,1 0,-1 0,0 0,-1 0,1 1,-1-1,0 1,0-1,0 1,-1-1,0 1,0-1,-1 1,1-1,-1 1,0-1,-2 4,-8 31,9-36,0-1,0 1,1 0,-1 0,1 0,0-1,0 1,0 0,1 0,-1 0,1 0,0 1,0-1,1 0,-1 0,1 0,0 0,0 0,0-1,0 1,1 0,0 0,1-3,0-1,0 1,0-1,0 1,0-1,0 0,0-1,1 1,-1 0,0-1,0 0,0 0,0 1,0-2,0 1,-1 0,1-1,0 1,0-1,-1 0,1 0,-1 0,0 0,0 0,0-1,0 1,0-1,0 1,0-1,0 1,155-202,-144 189,-7 7,0 0,1 0,0 1,0 0,1 1,0-1,0 1,0 1,1 0,8-4,-16 8,0 1,-1 0,1 0,0-1,0 1,-1 0,1 0,0 0,0 0,-1 0,1 0,0 0,0 0,-1 0,1 0,0 0,0 1,-1-1,1 0,0 1,0-1,-1 0,1 1,-1-1,1 1,0-1,-1 1,1-1,-1 1,1-1,-1 1,1-1,-1 1,1 0,-1-1,0 1,1 0,-1 0,0-1,0 1,1 0,-1 0,0-1,0 1,0 0,0 0,0-1,0 1,0 0,0 0,-1-1,1 1,-8 43,8-43,-115 282,114-276,0 0,0-1,0 1,1 0,0 0,1 0,-1-1,1 1,0 0,1-1,0 1,0-1,2 5,-3-9,0 1,0-1,0 0,1 0,-1 1,1-1,0 0,-1 0,1 0,0-1,0 1,0 0,1-1,-1 1,0-1,0 0,1 0,-1 0,1 0,-1 0,1 0,-1-1,1 1,-1-1,1 0,0 0,-1 0,1 0,0 0,-1 0,1-1,-1 1,1-1,-1 0,1 0,0 0,18-9,-1-1</inkml:trace>
  <inkml:trace contextRef="#ctx0" brushRef="#br0" timeOffset="9837.784">3595 932,'-109'268,"157"-392,5 3,22-30,-63 128,-8 13,1 0,0 0,1 0,0 0,1 1,0 0,0 0,1 1,0 0,0 1,1-1,4-1,-12 8,1 1,-1-1,1 0,0 1,0-1,-1 1,1 0,0-1,0 1,0 0,-1 0,1 0,0 1,0-1,0 0,-1 1,1-1,0 1,0-1,-1 1,1 0,-1 0,1 0,0 0,-1 0,0 0,1 0,-1 0,0 0,1 1,-1-1,0 1,0-1,0 1,0-1,-1 1,1 0,0-1,0 2,21 70,-19-50</inkml:trace>
  <inkml:trace contextRef="#ctx0" brushRef="#br0" timeOffset="10254.645">4075 395,'2'-2,"-1"0,1 0,-1 0,1 1,0-1,0 0,0 1,0 0,0-1,0 1,0 0,1 0,-1 0,0 0,1 0,-1 1,0-1,1 1,-1-1,1 1,-1 0,1 0,-1 0,3 1,-2-2,0 1,0 0,0 0,0 0,0 1,0-1,0 1,0-1,0 1,0 0,0 0,0 0,0 1,0-1,-1 1,1-1,-1 1,1 0,-1 0,0 0,1 1,-1-1,0 0,0 1,-1-1,1 1,0 0,-1-1,0 1,0 0,0 0,0 0,0 0,0 0,-1 0,1 0,-1 0,0 0,0 1,0-1,-1 0,1 0,-1 0,1 0,-1 0,0 0,0 0,0 0,-1-1,1 1,-1 0,0 1,-103 124,105-126,-1 0,0 0,1-1,-1 1,1 0,-1 0,1 0,0 0,0-1,0 1,0 0,0 0,0 0,0 0,1 0,-1 0,1-1,-1 1,1 0,0 0,0-1,0 1,0-1,0 1,0 0,0-1,0 0,0 1,1-1,-1 0,1 0,-1 1,1-1,-1 0,1-1,0 1,-1 0,3 0,71 25,-65-25,-1 0,0 0,0-1,0 0,1-1,-1 0,0 0,0-1,0 0,0-1,-1 0,1 0,2-2,7-5</inkml:trace>
  <inkml:trace contextRef="#ctx0" brushRef="#br0" timeOffset="10568.62">4499 0,'-2'38,"2"-1,1 1,2-1,2 0,1 0,5 10,-11-45,19 75,4-1,3-1,21 39,-36-89,1 1,-2 1,0-1,-2 1,-1 1,-1 0,-1 0,-2 0,0 0,-2 0,-2 1,0-1,-2 0,-1 0,-1 0,-1 0,-2-1,0 0,-10 19,9-29,-1 0,0-1,-1 0,-1 0,0-2,-1 1,-1-2,0 0,-1 0,0-1,-1-1,0-1,0 0,-2-1,-12 5,-3-3</inkml:trace>
  <inkml:trace contextRef="#ctx0" brushRef="#br0" timeOffset="11133.983">350 28,'-32'27,"2"1,0 2,2 1,1 1,2 1,1 1,1 1,3 1,0 1,3 1,1 1,2 0,1 1,-2 18,8-12,2 1,2 1,3-1,1 0,2 0,3 0,1-1,3 1,1-1,2-1,3-1,1 0,2-1,3 0,0-2,3-1,2-1,1-1,1-1,3-2,1-1,7 4,-5-8</inkml:trace>
  <inkml:trace contextRef="#ctx0" brushRef="#br0" timeOffset="11965.648">5712 678,'-172'163,"115"-104,-3-3,-2-2,-2-3,-2-3,-12 3,67-44,-1 0,1-1,-1 0,-1-1,1 0,-1-1,1-1,-1 0,0 0,0-1,0-1,-1 0,1-1,0 0,-4-2,15 2,-1-1,1 1,0-1,-1 0,1 0,0 0,0 0,0 0,0-1,0 1,0-1,0 1,1-1,-1 0,0 0,1 0,-1 0,1 0,0 0,0 0,0 0,0 0,0 0,0-1,0 1,1 0,-1-1,1 1,0-1,0 1,0 0,0-1,0 1,0-1,0 1,1 0,0-1,-1 1,1-1,46-88,-40 80,1 0,0 0,1 1,0 0,0 0,1 1,0 0,1 1,0 0,0 0,1 1,0 1,0 0,0 1,1 0,0 1,0 0,0 1,8 0,-8 2,0 2,0 0,0 0,-1 1,1 1,0 0,-1 0,0 2,0-1,0 2,-1-1,1 2,-1-1,-1 2,1-1,1 3,235 180,-246-190,0 1,0 0,1 0,-1 0,0 0,1 0,-1 0,1 0,-1-1,1 1,-1 0,1-1,-1 0,1 1,-1-1,1 0,0 0,-1 0,1 0,0 0,-1 0,1 0,-1-1,1 1,0 0,-1-1,1 1,1-2,4-7</inkml:trace>
  <inkml:trace contextRef="#ctx0" brushRef="#br0" timeOffset="12786.691">5035 452,'101'-21,"1"4,0 6,1 3,0 5,4 5,-151-18,28 9,1 0,0-1,1-1,0 0,0-1,1 0,0-1,1-1,0 0,-3-5,-2 0,10 9,0 0,0 0,1 0,1-1,-1 0,1 0,1 0,0-1,0 1,1-1,-2-6,2-4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8:03.1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438 430,'-1'352,"-26"-57,27-176,0-96</inkml:trace>
  <inkml:trace contextRef="#ctx0" brushRef="#br0" timeOffset="380.719">43 458,'508'-1,"-228"-25,-187 13,-70 7</inkml:trace>
  <inkml:trace contextRef="#ctx0" brushRef="#br0" timeOffset="686.915">184 1305,'63'-10,"29"-2,5-1,-10-1,-15 0,-14 4,-13 2,-9 4,-11 6,-9 4</inkml:trace>
  <inkml:trace contextRef="#ctx0" brushRef="#br0" timeOffset="2584.824">382 1362,'-2'-2,"1"0,0 0,-1 0,1 0,-1 1,0-1,0 0,1 1,-1 0,0-1,0 1,0 0,-1 0,1 0,0 0,0 1,0-1,-1 1,1-1,0 1,-1 0,1-1,0 1,-1 1,0-1,0 0,-224-3,195 12,-31-4,60-8</inkml:trace>
  <inkml:trace contextRef="#ctx0" brushRef="#br0" timeOffset="4153.642">1201 1192,'-7'-1,"-1"0,1 1,0 0,-1 0,1 1,0 0,0 0,-1 1,1-1,0 2,0-1,1 1,-1 0,1 0,-1 1,1 0,0 0,0 0,1 1,-1 0,1 0,0 1,-4 5,6-9,1 1,-1 0,1-1,0 1,0 1,0-1,0 0,0 0,1 1,-1-1,1 1,0-1,0 1,0-1,1 1,-1 0,1 0,0-1,0 1,0 0,1-1,-1 1,1 0,0-1,0 1,0-1,0 1,1-1,-1 1,1-1,0 0,0 0,0 0,1 0,-1 0,1 0,-1-1,9 4,-1 0,1-1,-1 0,1-1,1 0,-1-1,0-1,1 1,0-2,-1 0,1 0,0-1,0 0,-1-1,10-2,30-14,-32 4</inkml:trace>
  <inkml:trace contextRef="#ctx0" brushRef="#br0" timeOffset="6388.485">2273 599,'0'13,"-1"1,0-1,-1 0,0 0,-1 0,-1 0,0 0,0 0,-2-1,1 0,-2 0,1-1,-1 1,-1-1,0-1,-1 0,0 0,-1 0,-47 46,37-36,0 0,-2 0,0-2,-1-1,0-1,-10 4,-219 85,249-104,0 1,0-1,0 0,0 0,0 0,0 0,0-1,0 1,-1-1,1 0,0 0,-1 0,1 0,0-1,0 1,0-1,-1 0,1 0,0 0,0 0,0 0,0-1,0 1,1-1,-1 0,0 0,1 0,-1 0,1-1,0 1,0 0,0-1,0 0,0 1,1-1,-1 0,1 0,-1 0,1 0,0 0,0 0,1-1,-1 1,1 0,-1-3,3-6,0 0,1-1,0 1,1 0,0 1,1-1,0 1,1 0,0 0,1 1,0-1,0 2,1-1,1 1,0 0,4-8,0 2,1 0,1 0,1 2,-1 0,2 0,0 2,15-9,-24 17,0 1,1 0,-1 0,1 0,-1 1,1 0,-1 1,1 0,0 0,-1 1,1 0,-1 0,1 1,-1 0,0 1,0 0,0 0,1 1,135 87,-86-49,139 113,-166-135,-20-19</inkml:trace>
  <inkml:trace contextRef="#ctx0" brushRef="#br0" timeOffset="7131.776">1708 374,'73'17,"-55"-14,-1-1,1 0,0-2,-1 0,1 0,0-2,12-2,168-16,-196 21,1-1,-1 1,0 0,1-1,-1 0,1 0,-1 0,1 0,-1 0,0 0,1 0,-1-1,1 1,-1-1,0 0,1 0,-1 0,0 0,0 0,0 0,0 0,0-1,0 1,0-1,0 0,-1 1,1-1,0 0,-1 0,0 0,1 0,-1 0,0 0,0-1,0 1,0 0,-1 0,1-1,-1 1,1-1,-1 1,0 0,0-1,0 1,0-2,-117-154,109 145,3 8,1-1,-1 0,1 0,1 0,-1 0,1-1,0 1,0-1,1 0,0 0,0 0,1 0,0 0,0 0,0 0,1-1,0-4,8-6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8:3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4487 536,'-7'16,"1"1,0 0,1 1,1-1,1 1,0 0,1 0,2 0,-1 0,2 0,0 0,3 8,-4-24,0-1,0 1,1 0,-1 0,1 0,0-1,-1 1,1 0,0 0,0-1,0 1,0-1,0 1,0-1,0 1,1-1,-1 0,0 0,1 0,-1 0,1 1,0-2,-1 1,1 0,0 0,-1-1,1 1,0 0,0-1,0 0,-1 1,1-1,0 0,0 0,0 0,0 0,0-1,-1 1,1 0,0-1,0 1,0-1,-1 0,1 0,0 1,1-2,6-5,0-1,-1 0,0 0,0-1,0 1,-1-2,-1 1,0-1,0 0,0 0,-2-1,1 0,-1 0,-1 0,0 0,0 0,-1-1,-1 1,0-1,-1-3,1 10,-1-1,0 1,0-1,0 1,-1-1,0 1,0 0,-1-1,1 1,-1 0,0 0,0 0,-1 0,0 1,0-1,0 0,0 1,-1 0,1 0,-1 0,0 0,0 1,-1-1,1 1,-1 0,1 1,-1-1,0 1,0 0,0 0,0 0,-1 1,1 0,-4-1,-7 6</inkml:trace>
  <inkml:trace contextRef="#ctx0" brushRef="#br0" timeOffset="365.462">4797 791,'59'-87,"70"-87,-128 173,0-1,0 0,1 0,-1 1,0-1,0 0,1 0,-1 1,1-1,0 1,-1 0,1-1,0 1,0 0,0 0,0 0,0 0,0 0,0 1,0-1,0 1,0-1,0 1,0 0,0-1,1 1,-1 1,0-1,0 0,0 0,0 1,0-1,0 1,1-1,-1 1,25 42,-25-38,1 0,-1 0,1-1,0 1,0 0,0-1,1 0,0 0,0 0,0 0,0-1,0 1,1-1,-1 0,1-1,2 2,-1-2,-1-1,1 1,0-1,0 0,0 0,0-1,0 0,0 0,0 0,0-1,0 1,0-2,0 1,0-1,0 0,0 0,-1 0,1-1,-1 0,0 0,0 0,0-1,0 1,2-4,97-116,-78 87,-13 19</inkml:trace>
  <inkml:trace contextRef="#ctx0" brushRef="#br0" timeOffset="-1922.157">1213 113,'-250'480,"148"-274,-177 329,457-841,108-179,-283 479,41-78,-4-3,17-54,-40 92,-33 181,15-101,1 1,2-1,1 1,2-1,1 0,1 0,2-1,1 0,1 0,1-2,2 1,1-1,1-1,2-1,6 7,-20-27,0 0,0 0,1 0,0-1,0 0,0 0,0 0,1-1,0 1,0-1,0-1,1 1,-1-1,1 0,0-1,-1 1,1-1,0-1,1 1,-1-1,0-1,0 1,0-1,1 0,-1-1,0 0,0 0,0 0,0-1,0 0,0-1,0 1,-1-1,1-1,5-3,48-87,-45 63,6-10,-1-1,-2-1,-2-1,-2 0,-2-1,-2-1,-1 0,0-39,-8 58</inkml:trace>
  <inkml:trace contextRef="#ctx0" brushRef="#br0" timeOffset="-1601.739">2033 621,'-6'10,"1"1,1-1,0 1,1 0,0 0,1 1,0-1,0 0,1 1,1-1,0 1,0-1,1 1,1-1,0 0,1 1,0-1,0 0,1 0,1-1,1 4,-3-10,0-1,0 1,0-1,1 0,-1 0,1 0,0 0,-1-1,1 1,0-1,1 0,-1-1,0 1,1 0,-1-1,1 0,-1 0,1-1,-1 1,1-1,-1 0,1 0,0 0,-1-1,1 0,-1 0,1 0,-1 0,1-1,3-1,6-2,-1-1,1-1,-1 0,0-1,-1 0,0-1,0 0,-1-1,0 0,-1-1,-2 0,1-1,-2 0,1 0,-2-1,0 0,0 0,-1-1,-1 1,0-1,-1 0,0 0,-1 0,0-7,-3 15,1 0,-1-1,0 1,0 0,-1-1,0 1,0 0,0 0,-1 0,0 1,0-1,0 1,-1-1,0 1,0 0,0 0,-1 1,1 0,-1-1,0 1,0 1,-1-1,1 1,-1 0,0 0,0 1,0-1,0 1,0 1,0-1,0 1,-7-1,-13 0</inkml:trace>
  <inkml:trace contextRef="#ctx0" brushRef="#br0" timeOffset="-1319.071">2738 57,'-20'92,"4"2,4 0,4 0,5 73,18-69,-12-89,0 1,-1 0,0 0,0 0,-1 1,0-1,-1 0,0 0,-1 1,0-1,0 0,-1 0,-1 0,0 0,0-1,-2 5,-7 4</inkml:trace>
  <inkml:trace contextRef="#ctx0" brushRef="#br0" timeOffset="-903.762">2455 508,'43'-6,"1"1,0 3,0 2,0 1,-1 3,1 1,-1 2,0 2,24 9,98 31,-159-49,-1-1,1 1,-1-1,1 0,-1 0,0-1,1 0,-1 0,0 0,0 0,0-1,-1 0,1 0,0 0,-1-1,0 1,0-1,0 0,0 0,-1 0,0-1,1 0,-2 1,1-1,0 0,-1 0,0-2,2 0,-1-1,0 0,0-1,-1 1,0 0,-1 0,0-1,0 1,0-1,-1 0,-1 1,1-1,-2 1,1 0,-1-1,0 1,-2-4,3 10,0-1,-1 1,1-1,-1 1,1-1,-1 1,0 0,0 0,0 0,0 0,-1 0,1 1,0-1,-1 1,1-1,-1 1,1 0,-1 0,0 0,0 0,1 0,-1 1,0-1,0 1,0 0,1 0,-1 0,0 0,0 0,0 1,0-1,1 1,-1 0,-2 0,-2 2,0-1,1 1,-1 0,0 1,1-1,0 1,0 1,0-1,0 1,1 0,0 0,0 1,0 0,-6 9,1 1,1 0,1 1,0 0,2 0,-1 0,2 1,1 0,0 0,1 1,1-1,0 0,2 1,1 17,-1-31,1 0,0 0,1 0,-1 0,1-1,0 1,0 0,0-1,1 1,-1-1,1 0,0 0,1 0,-1 0,1-1,-1 1,1-1,0 0,0 0,1 0,-1-1,0 1,1-1,0 0,-1 0,1-1,0 0,0 1,2-1,8 2,0-1,1 0,-1-1,0-1,1 0,-1-1,1-1,-1 0,3-2,20-7,-4-1</inkml:trace>
  <inkml:trace contextRef="#ctx0" brushRef="#br0" timeOffset="-583.587">3725 311,'-14'3,"0"1,0 1,1 0,-1 1,1 1,0 0,1 0,0 1,0 1,0 0,1 1,1 0,0 1,-4 4,13-13,0-1,1 0,-1 1,0-1,0 1,1-1,-1 1,1-1,-1 1,1-1,0 1,0-1,0 1,-1-1,1 1,1 0,-1-1,0 1,0-1,1 1,-1-1,0 1,1-1,0 1,-1-1,1 1,0-1,0 0,0 1,0-1,0 0,0 0,0 0,0 1,0-1,1-1,-1 1,0 0,1 0,-1 0,1-1,-1 1,69 21,-62-20,81 35,-87-36,0 0,0 1,0-1,-1 1,1 0,0-1,-1 1,1 0,-1 0,0 0,1 0,-1 0,0 0,0 0,0 1,-1-1,1 0,-1 1,1-1,-1 0,0 1,1-1,-1 1,-1-1,1 0,0 1,0-1,-1 0,0 1,1-1,-1 0,0 0,0 1,0-1,0 0,0 0,-2 1,-7 9,0 0,0-1,-1-1,-1 0,1 0,-2-1,1-1,-1 0,-1 0,1-1,-1-1,-1-1,1 0,-1-1,1 0,-1-1,0-1,0 0,-3-1,-7 1</inkml:trace>
  <inkml:trace contextRef="#ctx0" brushRef="#br0" timeOffset="1912.58">6435 113,'-190'472,"77"-166,99-258,19-44,2-4</inkml:trace>
  <inkml:trace contextRef="#ctx0" brushRef="#br0" timeOffset="2265.864">6886 113,'-54'47,"2"2,2 2,2 2,3 3,-22 36,60-82,0 1,0-1,1 1,0 1,1-1,1 1,0 0,0 0,1 0,0 0,1 1,1-1,0 1,1-1,0 1,1-1,0 1,1-1,1 1,-1-1,2 0,0 0,0 0,3 3,3-8,-1 1,1-1,1-1,-1 0,1-1,0 0,1 0,-1-1,1 0,0-1,0-1,0 0,0 0,0-2,0 1,0-1,1-1,-1 0,0-1,4-1,6 1,0 0,0-2,-1-1,1 0,-1-2,0 0,7-4,-20 7,1 0,-1 0,0-1,0 0,-1-1,1 1,-1-1,-1-1,1 1,-1-1,0 0,0-1,-1 1,0-1,-1 0,1-1,-2 1,3-6,-5 10,0 0,0 0,0 0,0 0,-1 0,0-1,1 1,-2 0,1 0,0 0,-1 0,0 0,0 0,0 0,0 0,-1 0,1 0,-1 0,0 1,0-1,-1 1,1-1,-1 1,1 0,-1 0,0 0,0 0,-1 1,1-1,0 1,-1 0,-1-1,-4-1,0 0,0 0,-1 1,1 0,-1 0,0 1,0 1,0 0,0 0,0 1,0 0,0 0,-1 1,-2 1,0 0,1 1,-1 0,1 1,0 0,0 1,0 1,1 0,-1 0,2 1,-1 0,1 1,0 0,0 1,-7 9,3 0</inkml:trace>
  <inkml:trace contextRef="#ctx0" brushRef="#br0" timeOffset="2518.953">7422 536,'-14'19,"-5"6</inkml:trace>
  <inkml:trace contextRef="#ctx0" brushRef="#br0" timeOffset="2932.217">8213 0,'-37'1,"0"1,1 3,-1 0,1 2,1 2,-1 2,1 0,1 3,1 1,0 1,0 2,2 1,0 2,23-17,0 1,0 0,1 0,0 1,0 0,0 0,1 0,0 1,0 0,1 0,0 1,0-1,1 1,0 0,0 1,1-1,0 0,0 1,1 0,0 0,1 0,0 0,0 0,1 0,0 0,0 0,1 1,2-6,-1 0,1 0,-1 0,1 0,1-1,-1 1,0-1,1 0,-1 0,1 0,0 0,0-1,0 1,1-1,-1 0,0 0,1-1,-1 0,1 1,0-1,-1-1,3 1,108 2,-81-10,0-2,-1-1,0-1,-1-2,0-1,-1-2,-1-1,-1-1,0-2,-1 0,11-13,-22 20,113-90,-130 102,0 1,1 0,-1-1,0 1,0-1,0 1,1 0,-1-1,0 1,0-1,1 1,-1 0,0-1,1 1,-1 0,0 0,1-1,-1 1,1 0,-1 0,0 0,1-1,-1 1,1 0,-1 0,1 0,-1 0,1 0,-1 0,1 0,-1 0,0 0,1 0,-1 0,1 0,-1 0,1 0,-1 1,1-1,-1 0,0 0,1 0,-1 1,0-1,1 0,-1 0,1 1,-1-1,0 0,0 1,1-1,-1 0,0 1,1-1,-1 1,0-1,0 1,0-1,0 0,1 1,-1-1,0 1,0-1,0 1,0-1,0 1,0-1,0 0,0 1,0 0,-13 33,-214 358,225-388,-5 5,1 1,-1 1,2-1,-1 1,2-1,-1 2,1-1,1 0,0 1,1-1,0 1,1 0,0 0,1 0,0 0,1 0,0-1,3 11,-3-19,1-1,-1 1,1-1,0 1,0-1,0 0,1 0,-1 0,0 0,1 0,-1 0,1-1,0 1,-1-1,1 0,0 0,0 0,0 0,1 0,16 3</inkml:trace>
  <inkml:trace contextRef="#ctx0" brushRef="#br0" timeOffset="3301.263">8551 198,'42'-22,"0"2,2 2,0 2,43-10,-85 25,1 0,-1 0,0 0,1 0,-1 1,1-1,-1 1,1-1,-1 1,1 0,-1 0,1 0,-1 0,1 1,-1-1,1 0,-1 1,1 0,-1 0,0 0,1 0,-1 0,0 0,0 0,0 1,0-1,0 1,0 0,0-1,0 1,0 0,-1 0,1 0,-1 0,0 1,0-1,1 0,-1 0,-1 1,1-1,0 1,-1-1,1 1,-1-1,1 1,-1-1,0 1,0-1,-1 1,1-1,0 1,-1 1,-6 14,-2-1,1-1,-2 1,0-1,-1-1,0 0,-1 0,-10 8,9-9,-132 166,142-176,-1-1,1 1,1 0,-1 0,1 0,-1 0,1 1,0-1,1 0,-1 1,1 0,0-1,0 1,0 0,1-1,-1 1,1 0,0 0,1-1,-1 1,1 0,0 0,0-1,1 1,-1-1,1 1,0-1,0 0,0 1,1-1,0 0,-1-1,1 1,1 0,-1-1,3 3,10-2,0-1,0 0,0-1,0-1,0 0,0-2,1 0,-1 0,0-1,0-1,15-5,-6 3,325-83,-322 82</inkml:trace>
  <inkml:trace contextRef="#ctx0" brushRef="#br0" timeOffset="4036.607">1 1496,'87'6,"1"-4,0-3,71-11,-113 8,508-43,2 19,794-29,621-29,1251-102,-2406 133,-737 49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269 762,'-7'-1,"-1"1,0-1,0 1,0 1,0 0,0 0,0 0,1 1,-1 0,1 0,-1 1,1 0,0 1,0-1,0 1,0 1,-5 1,1 1,0 0,1 1,0 0,0 1,0 0,1 0,1 1,0 1,0-1,1 1,0 0,1 1,0-1,-1 6,7-13,-1-1,1 1,0-1,0 1,1-1,-1 1,1-1,0 0,0 1,0-1,0 0,0 0,1 1,0-1,-1 0,1 0,0-1,0 1,1 0,-1-1,1 1,-1-1,1 0,0 0,0 0,0 0,0 0,0-1,0 1,0-1,0 0,1 0,-1 0,0 0,1-1,-1 1,1-1,-1 0,1 0,-1 0,1 0,-1-1,1 0,-1 1,0-1,1 0,-1-1,0 1,0-1,0 1,2-2,26-12,-2-1,0-2,-1 0,0-2,-2-1,0-1,-2-1,-1-2,0 0,-2-1,-1-1,-1-1,2-8,1 4,-1-1,-2-1,-1-1,-2 0,-2-2,-1 1,-1-2,-3 1,-1-2,-1 1,-3-1,1-33,-33-25,27 95,0 0,-1 0,1 0,0 0,-1 0,0 0,1 1,-1-1,0 1,0-1,0 1,0 0,0-1,0 1,0 0,0 0,-1 1,1-1,0 0,-1 1,1-1,0 1,-1 0,1 0,-1 0,1 0,0 0,-1 0,1 1,-1-1,1 1,0 0,0 0,-1 0,1 0,0 0,0 0,0 0,0 1,0 0,-15 11,2 1,0 1,0 1,2 0,0 1,1 1,0-1,2 2,0 0,-4 11,2-9,1 2,0-1,2 1,1 0,1 1,1 0,1 1,1-1,1 1,1-1,1 1,1 0,2 0,0-1,2 1,0-1,2 0,0 0,7 12,-4-23,0 0,1-1,1-1,0 1,0-2,1 0,1 0,0-1,0-1,0 0,1 0,0-2,1 0,0 0,0-1,0-1,0-1,0 0,1-1,0-1,-1 0,1-1,0 0,-1-2,1 0,-1 0,1-2,-1 0,0 0,-1-2,15-6,162-119,-176 119,-1-1,0 0,-1-1,0-1,-1 0,-1 0,-1-1,0 0,-1-1,0 0,-2-1,0 0,3-12,-9 27,1 1,-1-1,0 1,-1-1,1 1,0-1,-1 0,1 1,-1-1,0 0,0 1,0-1,0 0,0 1,-1-1,1 0,-1 1,0-1,0 1,0-1,0 1,0-1,0 1,-1 0,1-1,-1 1,0 0,1 0,-1 0,0 0,0 1,0-1,-1 0,1 1,0 0,-1-1,1 1,0 0,-1 0,0 0,1 0,-1 1,1-1,-1 1,-2 0,-3 2,0 0,0 1,0 0,0 0,0 1,1 0,0 1,0-1,0 2,0-1,1 0,0 1,0 1,0-1,1 1,0-1,0 2,-1 2,-5 9,0 1,1 0,2 0,0 1,1 0,-2 13,7-26,1 1,0-1,0 1,1-1,1 1,-1-1,1 1,0-1,1 0,0 1,1-1,-1 0,1 0,1 0,0-1,0 1,0-1,1 0,0 0,0-1,1 1,0-1,0 0,1-1,-1 1,1-1,0-1,0 1,1-1,0-1,-1 1,1-1,0 0,1-1,-1 0,0-1,1 1,-1-1,0-1,1 0,-1 0,7-1,11-6,0-1,0-1,-1-1,-1-2,0 0,0-1,-2-2,1 0,-2-1,0-2,-1 0,-1-1,0-1,14-21,-3 10,-2-2,-1 0,-2-2,-1-1,-2-1,-2-1,-1-1,-1-1,-3 0,-1-1,-3-1,6-33,-15 71,-1-1,0 1,0-1,0 1,-1-1,1 1,-1-1,0 0,0 1,-1-1,1 0,-1 1,0-1,0 1,-1-1,1 1,-1 0,0 0,0-1,-1 1,1 1,-1-1,0 0,0 1,0-1,-3-1,2 6,0 1,-1 0,1 0,0 0,0 0,0 1,1-1,-1 1,0 0,1 0,0 1,0-1,0 1,0 0,0-1,1 1,0 0,0 1,0-1,0 0,1 1,-1-1,1 3,0-5,-15 43,2 0,2 2,2-1,2 1,2 4,-6 23,5-40,2 0,1 0,1 0,2 1,2-1,1 0,1 0,2 0,5 14,-10-44,1 0,1 0,-1 0,0 0,1 0,0-1,0 1,0 0,0-1,0 0,1 1,0-1,-1 0,1 0,0 0,1-1,-1 1,4 1,10-20,-12 0</inkml:trace>
  <inkml:trace contextRef="#ctx0" brushRef="#br0" timeOffset="244.495">1257 452,'48'0,"35"-5,13-1,-5 0,-8 1,-14-3,-13-1,-12 2,-9 1,-5 3,-7 1</inkml:trace>
  <inkml:trace contextRef="#ctx0" brushRef="#br0" timeOffset="1163.85">2020 791,'185'-147,"-180"142,-1 0,0-1,0 0,0 0,-1 0,1 0,-2-1,1 1,-1-1,0 0,0 1,-1-1,1-6,-1 10,-1 1,0-1,0 1,0-1,-1 0,1 1,-1-1,1 1,-1-1,0 1,0-1,0 1,0-1,0 1,0 0,-1 0,1 0,-1-1,0 2,0-1,0 0,1 0,-2 0,1 1,0-1,0 1,0 0,-1 0,1 0,-1 0,1 0,-1 0,1 0,-1 1,1-1,-1 1,0 0,-7 1,0 0,1 1,-1 0,0 0,1 1,0 0,0 1,0 0,0 0,1 1,-1 0,1 1,0 0,1 0,-2 2,-2 1,1-1,0 2,1-1,0 1,0 0,1 1,1 0,0 0,0 1,-4 10,9-16,0 0,0-1,0 1,1 0,0 0,0 0,0 0,1 0,0 0,0 0,0 0,1 0,0 0,0-1,1 1,-1 0,1 0,1-1,-1 1,1-1,0 0,0 0,0 0,1 0,0 1,6 3,0-1,1 0,0 0,0-1,0 0,1-1,0 0,1-1,-1 0,1-1,0-1,0 0,0-1,0 0,0-1,1 0,-1-1,0-1,1 0,-1-1,0 0,0-1,2-1,10-5,0-1,-1-2,0-1,-1 0,-1-2,0 0,-1-2,0 0,-2-1,0-1,-1-1,-1-1,-1 0,0-2,-1-1,0 1,0-1,-2 0,-1-1,-1-1,-1 0,5-22,-12-5,-3 52,-1 0,1 0,0 0,-1 0,1 0,-1 0,1 0,-1 0,1 0,-1 0,0 1,1-1,-1 0,0 0,0 1,1-1,-1 0,0 1,0-1,0 1,0-1,0 1,0-1,0 1,0 0,0 0,0-1,0 1,0 0,0 0,0 0,0 0,0 0,0 0,0 0,-1 1,1-1,0 0,0 0,0 1,0-1,1 1,-1-1,0 1,0-1,0 1,0 0,0 0,-5 2,0 0,1 0,-1 1,1 0,0 0,1 0,-1 1,0-1,1 1,0 0,1 1,-1-1,1 1,0-1,0 1,0 0,1 0,0 0,0 0,1 1,0-1,0 0,0 1,1-1,0 1,0-1,0 1,1-1,0 0,1 4,3-5,1-1,-1 1,1-1,-1-1,1 1,0-1,1 0,-1 0,0-1,1 0,0 0,-1-1,1 1,0-1,0-1,-1 1,1-1,0-1,0 1,6-2,-6 2,202-5,-207 5,0 0,0 0,-1 0,1 0,0 0,0 0,0 1,0-1,-1 1,1-1,0 1,0 0,-1-1,1 1,-1 0,1 0,-1 0,1 0,-1 1,1-1,-1 0,0 1,0-1,0 0,0 1,0 0,0-1,0 1,0 0,0-1,-1 1,1 0,-1 0,1-1,-1 1,0 0,0 0,0 0,0 0,0 0,-24 76,14-53,7-15,-1-1,2 1,0 0,0-1,1 1,0 0,0 0,1 0,1 0,-1 0,2 0,-1 0,2 0,0 1,3 8</inkml:trace>
  <inkml:trace contextRef="#ctx0" brushRef="#br0" timeOffset="1728.017">3176 791,'46'-46,"1"3,3 1,1 3,2 2,7-1,-5 16,-54 22,0 0,0-1,0 1,0 0,0 0,1 0,-1 0,0 0,0 0,0 0,0 0,0 0,0 0,0 1,0-1,0 0,0 1,0-1,0 1,0-1,0 1,0-1,0 1,0 0,-1-1,1 1,0 0,0 0,-1 0,1 0,-1-1,1 1,0 0,-1 0,0 0,1 0,-1 0,0 0,1 0,-1 1,0-1,0 0,0 0,0 0,0 0,0 0,0 0,0 0,-1 0,1 0,0 0,-6 26,-2 36,8-62,0 1,0-1,1 0,-1 1,0-1,1 0,-1 1,1-1,0 0,-1 0,1 0,0 0,0 0,-1 1,1-1,0-1,0 1,0 0,0 0,0 0,1 0,-1-1,0 1,0 0,0-1,1 1,-1-1,0 0,1 1,-1-1,0 0,1 0,-1 0,0 0,1 0,-1 0,0 0,1 0,-1-1,0 1,2-1,10-2,0-2,0 0,0 0,-1-1,0 0,0-2,0 1,-1-1,0-1,-1 0,1 0,46-35,-45 36,-5 2,1 1,0-1,0 1,0 1,1 0,0 0,-1 0,1 1,1 0,-1 1,0 0,1 1,1 0,-9 3,1 0,0 0,-1 0,0 0,1 1,-1-1,0 1,0 0,0-1,-1 1,1 0,-1 0,1 0,-1 0,0 1,0-1,-1 0,1 0,-1 1,1-1,-1 0,0 1,0-1,-1 0,1 1,-1-1,1 0,-1 0,0 1,0-1,-1 0,1 0,0 0,-1 0,-1 1,-1 16,2-9,-1-2,1 1,-1-1,2 1,0-1,0 1,0-1,1 1,1 0,0-1,0 1,1-1,0 1,0-1,1 0,1 0,-1 0,2 0,-4-8,0 0,0 0,1 0,-1 0,0 0,1-1,-1 1,1-1,-1 1,0-1,1 1,-1-1,1 0,-1 0,1 1,0-1,-1 0,1-1,-1 1,1 0,-1 0,1-1,-1 1,1-1,-1 1,0-1,1 1,-1-1,0 0,1 0,16-9</inkml:trace>
  <inkml:trace contextRef="#ctx0" brushRef="#br0" timeOffset="1950.431">4390 508,'-29'39,"-9"12</inkml:trace>
  <inkml:trace contextRef="#ctx0" brushRef="#br0" timeOffset="2098.586">4474 1,'0'0</inkml:trace>
  <inkml:trace contextRef="#ctx0" brushRef="#br0" timeOffset="2365.497">4531 649,'186'-207,"-185"206,0 0,0 0,0 0,0 0,0 0,0 0,0 0,1 0,-1 1,0-1,0 0,1 1,-1-1,1 1,-1 0,0-1,1 1,-1 0,1 0,-1 0,0 0,1 0,-1 0,1 0,-1 0,1 1,-1-1,0 0,1 1,-1 0,0-1,1 1,-1 0,0-1,0 1,0 0,1 0,-1 0,0 0,0 0,0 0,28 61,-17-29,-9-29,1 1,-1 0,0-1,1 0,0 0,0 0,0 0,1 0,-1-1,1 0,0 0,0 0,0-1,0 0,0 0,1 0,-1 0,0-1,1 0,0 0,-1 0,1-1,-1 0,1 0,0 0,-1-1,1 0,1 0,5-2,-1 0,1 0,-1-1,0-1,0 0,0 0,-1-1,0-1,0 1,0-2,-1 1,0-1,-1-1,0 1,0-2,0 1,1-4,4-9</inkml:trace>
  <inkml:trace contextRef="#ctx0" brushRef="#br0" timeOffset="3217.279">5434 622,'5'-2,"23"-3,-1-1,0-1,0-1,-1-2,0-1,-1 0,0-2,-1-1,0-1,-1-1,0-2,-21 17,-1 0,1 0,-1-1,0 1,1 0,-1 0,0-1,0 1,0-1,0 1,0-1,0 1,0-1,-1 0,1 1,-1-1,1 0,-1 1,1-1,-1 0,0 0,0 1,0-1,0 0,0 0,-1 0,1 1,0-1,-1 0,1 0,-1 1,0-1,1 1,-1-1,0 0,0 1,0-1,0 1,0 0,0-1,-1 1,1 0,0 0,-2-1,-77-22,65 25,0 0,0 1,0 1,0 0,0 1,1 0,-1 2,1-1,0 2,1 0,0 0,-5 5,10-7,1 0,0 0,0 1,0 0,0 1,1-1,0 1,1 0,0 1,0-1,0 1,1 0,0 0,0 1,1-1,0 1,1 0,0-1,0 1,1 0,0 4,2-7,-1 0,1 0,1 0,-1 0,1 0,0 0,0 0,1-1,0 1,0-1,0 0,0 0,1 0,0 0,0 0,0-1,1 0,0 0,-1 0,1 0,1-1,-1 0,0 0,1 0,4 1,10 4,0 0,1-1,0-1,0-1,1-1,14 1,-1-1,0-1,0-1,0-2,0-2,0-1,0-1,0-2,23-8,-27 2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31.2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42636.246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1035.188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22455.002">2201 1582,'0'0</inkml:trace>
  <inkml:trace contextRef="#ctx0" brushRef="#br0" timeOffset="52493.727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31.2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42636.246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34047.208">283 4828,'28'271,"-28"-4,-5-217,-1-31</inkml:trace>
  <inkml:trace contextRef="#ctx0" brushRef="#br0" timeOffset="-33678.55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035.188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4084.94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0" timeOffset="52493.727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6T02:24:36.6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1604 241,'5'-5,"16"-16,-35 15,-124 84,-287 200,351-212,73-65,0 0,0 1,0-1,0 1,0 0,0-1,0 1,0 0,1 0,-1-1,1 1,-1 0,1 0,0 0,0 0,0 0,0 0,0-1,0 1,0 0,1 0,-1 0,0 0,1 0,0-1,-1 1,1 0,0-1,0 1,0 0,0-1,0 1,1-1,-1 0,0 1,1-1,-1 0,1 0,-1 0,1 0,0 0,-1 0,1 0,0 0,-1-1,1 1,0-1,2 1,207 36,-125-31,-62-3,93 19,-115-21,0 0,1 0,-1 0,0 0,0 0,0 1,0-1,0 1,0-1,0 1,0 0,-1 0,1 0,0 0,-1 0,0 0,1 0,-1 0,0 1,0-1,-1 0,1 1,0-1,-1 1,1-1,-1 1,0-1,0 1,0-1,0 1,0-1,0 1,-1-1,1 1,-1-1,0 0,0 1,0-1,0 0,0 1,0-1,-1 1,-154 190,125-162,-286 289,315-319,1 1,0-1,-1 0,1 1,0-1,0 1,0-1,0 1,0 0,0-1,1 1,-1 0,0 0,1-1,-1 1,1 0,0 0,0 0,0 0,0 0,0-1,0 1,0 0,0 0,1 0,-1 0,1-1,-1 1,1 0,0 0,0-1,0 1,0 0,0-1,0 1,0-1,0 0,1 1,-1-1,0 0,1 0,-1 1,1-1,0 0,-1-1,1 1,0 0,0 0,-1-1,1 1,0-1,0 0,0 1,0-1,-1 0,1 0,0 0,0 0,0 0,0-1,0 1,-1-1,1 1,0-1,0 0,-1 1,1-1,0 0,0-1,292-95,167-119,-448 209</inkml:trace>
  <inkml:trace contextRef="#ctx0" brushRef="#br0" timeOffset="469.986">1973 1302,'72'-120,"213"-255,-260 366,-36 58,8-38,0-5,0 0,1 1,0-1,0 0,0 0,1 1,0-1,0 1,1-1,-1 1,2 0,-1-1,1 1,0-1,0 1,0-1,1 0,0 1,1-1,-1 0,1 0,0 0,1-1,-1 1,1-1,0 0,1 0,-1 0,1-1,0 1,0-1,0 0,1-1,-1 1,1-1,0 0,0 0,0-1,0 0,1 0,-1 0,1-1,3 0,14-7,0-2,0-1,-1-1,-1-2,0 0,0 0,-1-2,-1-1,0-1,-1 0,-1-2,0 0,-2-1,0 0,4-9,-2 9,-2-2,0 0,-1-1,-1 0,-2-1,0-1,-1 0,-1 0,-2-1,3-12,-27-10,6 48</inkml:trace>
  <inkml:trace contextRef="#ctx0" brushRef="#br0" timeOffset="1116.339">3009 759,'7'3,"0"-1,0 0,0-1,0 1,0-1,0-1,0 1,0-1,1-1,-1 1,0-1,0 0,0-1,0 0,0 0,0 0,0-1,-1 0,1 0,-1-1,0 0,0 0,0 0,2-4,2 3,0 0,-1-1,1-1,-1 1,-1-2,1 1,-1-1,-1 0,1-1,-2 0,1 0,-1 0,0-1,-1 0,0 0,-1 0,0-1,-1 0,0 1,0-1,-1 0,-1-1,1 0,-3 9,1 1,0 0,-1-1,1 1,-1 0,0 0,0 0,0 0,0 0,0 0,0 0,-1 0,1 0,-1 0,1 1,-1-1,1 0,-1 1,0-1,0 1,0 0,0 0,0 0,0 0,0 0,0 0,-1 0,1 1,0-1,0 1,-1 0,1-1,0 1,0 0,-1 0,1 1,0-1,-1 0,1 1,0 0,0-1,0 1,-2 1,-84 56,83-53,-1 1,1 0,0 0,0 0,1 1,-1-1,2 1,-1 0,1 0,0 1,0-1,1 1,0-1,0 1,1 0,0 0,1 0,-1 0,1-1,1 1,0 0,0 0,0 0,1-1,0 1,1-1,-1 1,1-1,1 0,0 0,0 0,0 0,0-1,1 0,0 0,1 0,0-1,-1 1,2-1,-1-1,0 1,1-1,0 0,2 1,6-2,-1-1,1-1,-1 0,1 0,0-2,-1 0,1 0,0-2,-1 1,0-2,0 0,0-1,0 0,-1-1,0 0,0-2,0 1,-1-1,0-1,-1 0,0-1,3-4,8-6,-1-2,-2 0,0-2,-2 0,0 0,-2-2,0 0,-2-1,-1 0,5-19,-16-50,-2 94,0 0,1 0,-1 0,0 0,0 0,0 1,-1-1,1 0,0 1,-1-1,1 1,-1-1,1 1,-1-1,0 1,1 0,-1 0,0 0,0 0,0 0,0 1,0-1,0 1,0-1,0 1,0-1,0 1,0 0,0 0,0 0,-1 0,1 1,0-1,0 0,0 1,0 0,0-1,0 1,0 0,1 0,-1 0,0 0,0 0,0 1,-62 57,63-58,0 0,0 0,0 1,0-1,1 0,-1 1,0-1,1 0,-1 1,1-1,0 1,-1-1,1 0,0 1,0-1,0 1,0-1,0 1,0-1,0 1,1-1,-1 1,0-1,1 1,-1-1,1 0,-1 1,1-1,0 0,0 0,0 1,0-1,0 0,0 0,0 0,0 0,0 0,0 0,0 0,1-1,-1 1,0 0,0-1,1 1,-1-1,1 1,-1-1,1 1,-1-1,1 0,-1 0,0 0,1 0,1 0,17 2,1-1,0-1,0-1,-1-1,1-1,-1 0,1-2,-1 0,0-1,125-20,-143 25,0 1,0 0,0 0,0 0,0 0,0 0,0 1,0-1,0 1,0-1,0 1,0 0,-1-1,1 1,0 0,0 0,0 0,-1 1,1-1,-1 0,1 1,-1-1,1 1,-1-1,0 1,0-1,0 1,0 0,0 0,0 0,0 0,-1 0,1-1,-1 1,1 0,-1 0,0 0,0 0,1 1,-1-1,-1 0,1 0,0 0,-1 0,1 0,-1 0,1-1,-2 3,-37 98,36-96,-65 142,70-131,5-7</inkml:trace>
  <inkml:trace contextRef="#ctx0" brushRef="#br0" timeOffset="2008.498">4316 266,'-2'-2,"0"0,-1-1,1 1,-1 0,1 0,-1 1,0-1,0 0,0 1,0 0,0 0,0 0,0 0,0 0,0 0,0 1,-1 0,1 0,0-1,0 2,-1-1,1 0,-1 1,-6 1,1 1,-1 0,1 1,0 0,0 1,0 0,1 0,0 0,0 1,0 1,1-1,-1 1,2 0,-1 1,1 0,0 0,1 0,-1 1,2-1,-1 1,1 0,1 1,0-1,0 1,1 0,0-1,0 1,1 0,1 0,0 5,5 129,-5-140,0 0,1 0,-1 0,1 0,0 0,0 0,1-1,-1 1,1 0,0-1,0 1,0-1,1 1,-1-1,1 0,-1 0,1 0,0 0,0-1,1 1,-1-1,0 0,1 0,-1 0,1 0,0-1,0 1,0-1,-1 0,1 0,0 0,0-1,3 1,0-4,0-1,0 1,0-1,0 0,-1-1,1 1,-1-1,0 0,-1-1,1 0,-1 0,0 0,-1 0,1-1,-1 0,-1 0,1 0,-1 0,0 0,-1-1,0 1,0-1,-1 0,1 0,5-13,90-252,-97 272,0 0,0 0,1 0,-1 0,0 1,0-1,1 0,-1 0,1 0,-1 0,0 0,1 1,-1-1,1 0,0 1,-1-1,1 0,0 1,-1-1,1 0,0 1,0-1,0 1,-1 0,1-1,0 1,0 0,0-1,0 1,0 0,0 0,0 0,0 0,-1-1,1 2,0-1,0 0,0 0,0 0,0 0,0 0,0 1,0-1,0 0,-1 1,1-1,0 1,0-1,0 1,-1-1,1 1,0 0,-1-1,1 1,-1 0,1 0,0-1,-1 1,1 0,-1 0,0 0,1 0,-1-1,0 1,0 0,1 0,-1 0,0 1,31 71,-29-67,122 412,-114-392,-1 1,-2 1,0-1,-2 1,-1 0,-1 0,-2 0,-1 1,0-1,-3 0,0 0,-2 0,0 0,-2-1,-2 0,0 0,-1-1,-2 0,-2 1,5-12,0-1,-1 0,0 0,-1-1,0-1,-1 1,-1-2,0 0,0-1,-1 0,-1-1,1 0,-2-1,1-1,-1-1,-2 1,15-6,0 0,0 0,0-1,0 1,1-1,-1 0,0 0,0 0,0 0,0 0,0-1,0 1,0-1,0 0,1 0,-1 0,0 0,1 0,-1-1,0 1,1-1,0 0,-1 1,1-1,0 0,0-1,0 1,0 0,0 0,1-1,-1 1,1-1,-1 0,1 1,0-1,0 0,0 0,1 1,-1-1,1 0,-1 0,1 0,0 0,0 0,0 0,1-1,21-140,249-570,-253 665</inkml:trace>
  <inkml:trace contextRef="#ctx0" brushRef="#br0" timeOffset="2654.518">4687 192,'-20'26,"19"-18,0-1,1 0,1 0,-1 1,1-1,0 0,0 0,1 0,0 0,0 0,1-1,0 1,0-1,1 1,0 0,-2-4,-1-1,0 1,1-1,0 0,-1 1,1-1,0 0,0 0,0 0,1-1,-1 1,0 0,1-1,-1 0,1 1,-1-1,1 0,0 0,-1 0,1-1,0 1,0-1,-1 1,1-1,0 0,0 0,0 0,0-1,-1 1,1-1,0 1,0-1,-1 0,1 0,0 0,-1-1,1 1,-1 0,1-1,8-9,0 0,0 0,-1-1,0 0,-1-1,0 0,-1-1,-1 0,0 0,-1 0,0-1,-2 0,3-12,40-87,-47 112,0 1,0-1,0 0,0 0,1 0,-1 1,0-1,1 0,0 0,-1 1,1-1,0 0,0 1,-1-1,1 1,1-1,-1 1,0-1,0 1,0 0,1 0,-1-1,1 1,-1 0,1 0,-1 0,1 1,-1-1,1 0,0 1,0-1,-1 1,1-1,0 1,0 0,0 0,-1 0,1 0,0 0,0 0,0 0,-1 0,1 1,0-1,0 1,-1 0,1-1,0 1,-1 0,1 0,-1 0,1 0,-1 0,1 0,-1 0,0 1,0-1,1 1,-1-1,0 0,0 2,36 211,-25-99,-6 0,-5 0,-10 70,6-153,0 0,-2 0,-1 0,-2-1,-1 0,-2 0,-1-1,-1 0,-1-1,-2-1,-17 25,32-51,0 0,0 1,0-1,0 0,0 1,0-1,-1 0,1 0,-1 0,0 0,1 0,-1-1,0 1,0 0,0-1,0 0,0 1,-1-1,1 0,0 0,0 0,-1 0,1-1,-1 1,1 0,-1-1,1 0,-1 0,1 0,-1 0,1 0,-1 0,1 0,-1-1,1 0,-1 1,1-1,0 0,-1 0,1 0,0 0,0-1,0 1,0-1,0 1,0-1,0 0,0 1,0-1,1 0,-1-1,1-18,1 1,0-1,2 0,1 1,0 0,1-1,2 1,0 1,8-18,-7 15,11-37,3 1,2 1,3 1,2 1,3 1,2 2,2 2,2 1,2 1,3 3,1 1,30-22,-37 41,-8 8</inkml:trace>
  <inkml:trace contextRef="#ctx0" brushRef="#br0" timeOffset="10150.629">1 3792,'50'-17,"-1"-2,0-2,-2-2,0-2,-2-2,-1-2,-1-2,5-7,-16 12,0-1,-2-1,-1-1,-1-2,-1-1,-2-1,-2-1,-1-1,-1-1,-2-1,-2 0,-1-2,1-10,-15 46,-1 0,0 0,0 0,0 0,0-1,0 1,-1 0,1-1,-1 1,0 0,0-1,0 1,-1 0,1-1,-1 1,0 0,1-1,-1 1,-1 0,1 0,0 0,-1 0,0 0,0 0,0 1,0-1,0 1,0-1,-1 1,1 0,-1-1,1 1,-1 1,0-1,0 0,-2 0,1 5,-1 0,1 1,0-1,0 1,0 0,0 0,0 1,1-1,0 1,0-1,0 1,1 0,-1 0,1 1,1-1,-1 0,1 1,-1-1,2 0,-1 1,0 0,1-1,0 1,1-1,-1 1,2 3,0 68,4 1,3-1,18 70,-4-20,-5-21,-1-37,-2 1,-4 1,-3-1,-3 2,-3-1,-4 0,-2 1,-3-2,-4 1,-3-1,-13 37,20-90,-1 1,-1-2,-1 1,-1-1,0 0,-1-1,0-1,-1 0,-1 0,-11 7,21-17,-1 0,0 0,0-1,0 0,-1 0,1 0,-1 0,1-1,-1 0,0-1,0 1,0-1,0 0,0 0,0-1,0 0,0 0,0 0,0-1,0 0,0 0,0 0,0-1,0 0,1 0,-1-1,1 1,-1-1,1 0,0-1,0 1,0-1,1 0,-4-4,-1-2,0 0,1 0,0-1,1 0,0-1,1 0,0 0,1 0,0 0,1-1,1 0,0 0,0 0,1 0,1 0,0 0,1 0,1-1,0 1,1-2,3-21,2 0,1 1,2 0,1 1,2 0,14-27,-10 29,1 2,1-1,2 2,1 1,1 1,1 0,2 2,0 1,2 1,0 2,2 0,0 2,4 0,67-19,-76 30</inkml:trace>
  <inkml:trace contextRef="#ctx0" brushRef="#br0" timeOffset="10434.955">1184 3670,'-51'78,"44"-66,1 0,0 0,1 1,1 0,0 0,0 0,2 1,-1-1,2 1,0-1,0 1,2 0,-1-1,2 1,0-1,0 1,1-1,1 0,0 0,6 11,-8-21,0 0,0 0,1-1,-1 1,1-1,-1 0,1 0,0 0,0 0,0 0,0 0,0-1,0 1,0-1,1 0,-1 0,0 0,1-1,-1 1,1-1,-1 0,0 0,1 0,-1 0,1-1,-1 1,1-1,-1 0,0 0,0 0,1 0,-1-1,0 1,0-1,0 0,0 0,-1 0,1 0,0 0,1-3,4-2,1-1,-1-1,-1 0,0 0,0 0,-1-1,0 0,0 0,-1-1,-1 0,3-7,-5 8,-1-1,0 1,0-1,-1 1,0-1,-1 0,0 1,-1-1,0 1,-1-1,0 1,0 0,-1 0,-1 1,1-1,-1 1,-1 0,0 0,0 0,-1 1,0 0,-1 1,1-1,-1 1,-1 1,1 0,-1 0,0 0,-8-2,16 7,-1 1,1-1,-1 1,1-1,-1 1,0 0,1 0,-1-1,0 1,1 0,-1 1,0-1,1 0,-1 0,0 1,1-1,-1 1,1 0,-1-1,1 1,-1 0,1 0,-1 0,1 0,0 0,0 0,-1 0,1 0,0 0,0 1,0-1,0 1,1-1,-1 0,0 1,0 0,1-1,-1 1,1-1,-1 1,1 0,0-1,0 1,0 0,-3 18</inkml:trace>
  <inkml:trace contextRef="#ctx0" brushRef="#br0" timeOffset="10679.131">1677 3891,'-29'-56,"19"41,0 1,1-1,1-1,0 0,1 0,1 0,0-1,1 0,1 0,1 0,0 0,1-1,1 1,1-1,0 0,2 1,0-1,0 1,6-15,0 14,1 1,0 1,1 0,1 0,1 1,0 0,1 1,1 1,0 0,1 0,0 2,0 0,2 1,-1 0,10-3,-2 2</inkml:trace>
  <inkml:trace contextRef="#ctx0" brushRef="#br0" timeOffset="12733.26">2812 3670,'6'-2,"0"-1,0 1,0-1,0 0,-1 0,1 0,-1-1,0 0,0 0,0 0,-1-1,1 1,-1-1,0 0,-1-1,1 1,-1-1,0 1,0-1,-1 0,1 0,-1 0,6-11,33-63,-3-2,-5-2,-3-1,-3-2,-5 0,11-87,-26 129,-1 0,-3-1,-2 1,-1-1,-3 0,-7-35,11 79,-1-1,0 0,1 1,-1-1,0 0,-1 1,1-1,0 0,-1 1,1-1,-1 0,0 1,0-1,0 1,0-1,0 1,-1 0,1-1,-1 1,0 0,1 0,-1 0,0 0,0 0,0 1,0-1,-1 1,1-1,0 1,-1 0,1 0,-1 0,1 0,-1 0,1 0,-1 1,0-1,1 1,-1 0,0 0,1 0,-1 0,0 0,0 1,1-1,-1 1,1 0,-1-1,1 1,-1 0,1 1,-1-1,1 0,0 1,0-1,-1 1,0 1,-5 9,0-1,1 1,1 1,0-1,0 1,2 0,-1 0,2 1,0-1,0 1,1 0,1-1,0 1,1 0,1 0,0 0,1 0,0-1,1 1,1-1,1 4,-3-13,0 0,0-1,0 1,0-1,1 1,-1-1,1 0,0 0,0 0,0-1,1 1,-1-1,1 1,-1-1,1 0,0-1,-1 1,1-1,0 1,0-1,0 0,1-1,-1 1,0-1,0 1,0-1,0-1,0 1,1 0,-1-1,0 0,0 0,0 0,0-1,0 1,2-3,134-76,-90 39,-39 70,-11-8,-1-7,0 0,0 0,2 0,-1 0,2 0,0 0,1-1,0 1,1-1,0 0,1 0,1 0,0 0,0-1,1 0,1 0,7 8,54 39,-56-50</inkml:trace>
  <inkml:trace contextRef="#ctx0" brushRef="#br0" timeOffset="12985.978">3773 2683,'-4'21,"-6"15,0 10,0 6,3-3,-2-4,4-7,4-4,6-10,2-11,4-9,0-10,-2-6,-2-7,-2 0</inkml:trace>
  <inkml:trace contextRef="#ctx0" brushRef="#br0" timeOffset="13153.811">3503 2214,'-4'0,"-2"0</inkml:trace>
  <inkml:trace contextRef="#ctx0" brushRef="#br0" timeOffset="13917.276">4119 2288,'-95'-22,"88"23,1-1,-1 1,0 1,0-1,1 1,-1 0,1 1,0-1,0 1,-1 1,2-1,-1 1,0 0,1 0,0 1,0-1,0 1,0 0,1 1,0-1,0 1,1 0,-1 0,1 0,0 0,1 0,0 1,0 0,-1 4,-1 2,1 0,0 0,1 0,0 0,1 0,1 1,0-1,0 1,2-1,0 0,0 0,1 0,1 0,4 11,-6-18,0 0,0-1,1 1,-1 0,1-1,1 0,-1 0,1 0,0 0,0 0,0-1,1 0,0 0,0 0,0 0,0-1,0 0,1 0,-1 0,1-1,0 0,0 0,0 0,0-1,0 0,0 0,0 0,0-1,0 0,1 0,-1-1,0 1,0-1,0-1,0 1,0-1,0 0,0 0,-1-1,1 0,3-2,7-13,-2 1,0-2,-1 0,-1 0,-1-1,0-1,-2 0,0 0,-2-1,0 0,1-11,2 2,33-126,-43 158,0 0,1 0,-1-1,0 1,1 0,-1 0,1-1,-1 1,1 0,-1-1,1 1,-1-1,1 1,0-1,-1 1,1-1,0 1,-1-1,1 1,0-1,0 0,0 0,-1 1,1-1,0 0,0 0,0 0,-1 0,1 0,0 0,0 0,0 0,0 0,-1 0,1 0,0-1,0 1,0 0,-1 0,1-1,0 1,-1-1,1 1,0-1,-1 1,1-1,0 1,-1-1,1 1,-1-1,1 0,-1 1,1-1,-1 0,0 0,1 1,-1-1,0 0,1 0,-1 0,0 1,0-1,0 0,0 0,0 0,0 0,0 1,0-1,0 0,0 0,24 61,99 479,-107-474,9 27,-4 1,-5 0,-4 1,-1 36,-34-4,22-123,0-1,0 0,-1 1,1-1,0 0,-1 0,1 0,-1 0,0 0,1 0,-1 0,0-1,0 1,0-1,-1 1,1-1,0 0,0 0,-1 0,1 0,-1 0,1-1,-1 1,1-1,-1 1,1-1,-1 0,1 0,-1 0,1 0,-1-1,1 1,-1-1,1 1,-1-1,1 0,-1 0,1 0,0 0,0 0,-1-1,1 1,0-1,0 1,1-1,-2-1,-8-6,1 0,0 0,0-1,1-1,1 1,0-2,0 1,1-1,0 0,1-1,1 1,0-1,0 0,2 0,-1-1,2 1,0-1,0-4,-1-19,1 1,2 0,1-1,2 1,2 0,4-14,-1 13,1 1,3 0,1 1,1 1,2 0,1 1,16-23,-18 35</inkml:trace>
  <inkml:trace contextRef="#ctx0" brushRef="#br0" timeOffset="14198.968">4612 2214,'4'0,"2"5,-1 4,3 6,1 4,-2 4,3 1,3 2,0-1,-2 1,0-5,0-9,-3-8</inkml:trace>
  <inkml:trace contextRef="#ctx0" brushRef="#br0" timeOffset="14453.675">4588 2016,'-5'-4,"0"-6,-5-5,-4-4,0-3,7 2,4 0,7 4,3 0,5 3,-1 3</inkml:trace>
  <inkml:trace contextRef="#ctx0" brushRef="#br0" timeOffset="14716.282">4957 1819,'-51'139,"24"56,26-187,2 1,-1 0,1-1,0 1,1-1,0 1,0-1,1 0,0 0,0 0,1 0,0 0,0-1,1 0,0 0,0 0,1 0,0-1,0 0,1 0,1 1,-3-5,1 1,-1-1,1 0,-1 0,1-1,0 0,-1 0,1 0,0-1,0 0,0 0,-1 0,1-1,0 1,0-1,-1-1,1 1,0-1,-1 0,0-1,1 1,-1-1,0 0,0 0,-1 0,1-1,-1 0,1 0,7-7,0 1,0-2,-1 0,-1 0,0-1,-1 0,0-1,-1 0,5-11,1-15,-2 0,-2 0,-2-1,-1 0,-3 0,-1-1,-1 0,-3 1,-2-1,-1 1,-2 0,-2 0,-2 0,-1 1,-2 1,-2 0,-2 1,-1-1,-74-74,90 111,-1-1,0 1,-1 0,1 0,0 0,-1 0,1 1,-1-1,1 1,-1 0,1 0,-1 0,0 1,0-1,0 1,1 0,-1 0,0 0,0 0,1 1,-1 0,0 0,0 0,1 0,-1 0,1 1,-1-1,1 1,0 0,-1 0,1 0,0 1,0-1,1 1,-3 2,-2 7,0 1,1 0,0 1,1-1,1 1,0 0,1 0,0 1,1-1,1 0,0 1,1-1,1 1,0-1,1 1,0-1,1 0,1 0,0 0,1 0,1-1,0 1,1-1,0-1,1 0,0 0,3 3,4 4,1 0,1-1,0-1,1 0,1-2,1 0,0-1,0-1,2-1,-1-1,2-1,-1-1,1 0,1-2,-1-1,1-1,0-1,0-1,1-1,3-1,-19 0,0-1,-1-1,1 1,0-2,0 1,0-1,-1 0,1-1,-1 0,0 0,0-1,0 0,0-1,-1 1,1-1,-1-1,0 0,-1 0,0 0,1 0,-1-2,10-19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58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228 525,'-142'134,"133"-125,1 1,0 0,0 0,1 0,0 1,1 0,0 0,1 1,0 0,1 0,0 0,1 0,0 1,0 10,3-20,0 0,1 0,-1 0,1 0,-1 0,1 0,0 0,0-1,0 1,0 0,1-1,-1 1,1-1,0 1,-1-1,1 0,0 0,0 0,1 0,-1 0,0 0,1 0,-1-1,1 1,-1-1,1 0,0 0,-1 0,1 0,0 0,0-1,0 1,0-1,0 1,0-1,0 0,-1-1,1 1,0 0,0-1,0 1,0-1,0 0,-1 0,1 0,0-1,-1 1,1 0,-1-1,1 0,0 0,11-6,1 0,-2-1,1-1,-1 0,-1-1,0 0,0-1,-1 0,-1-1,0 0,-1-1,0 1,-1-2,-1 0,0 0,-1 0,0 0,-1-1,-1 0,-1 0,0 0,-1-1,-1 1,0-1,-2-14,0 28,1-1,-1 0,0 0,0 0,0 1,-1-1,1 1,-1-1,0 1,0 0,0-1,0 1,-1 0,1 0,-1 0,0 1,0-1,0 1,0 0,0-1,-1 1,1 1,0-1,-1 0,0 1,1 0,-1 0,0 0,1 0,-1 0,0 1,0 0,0 0,0 0,0 0,1 1,-1-1,0 1,0 0,0 0,1 0,-1 1,1-1,-1 1,1 0,0 0,-1 0,1 0,0 1,0-1,-2 3,4-4,1 0,-1-1,0 1,1 0,-1 0,1-1,-1 1,1 0,-1 0,1 0,-1 0,1 0,0 0,-1 0,1 0,0 0,0 0,0 0,0 0,0 0,0 0,0 0,0 0,0-1,0 1,1 0,-1 0,0 0,1 0,-1 0,1 0,-1 0,1 0,-1-1,1 1,-1 0,1 0,0-1,0 1,-1 0,1-1,0 1,0-1,0 1,0-1,-1 1,1-1,0 0,0 1,0-1,0 0,0 0,1 1,53 5,-29-11,0-1,-1-1,1-1,-2-2,1 0,-1-2,-1 0,0-2,18-14,-26 19,0-1,0-1,-1 0,0-1,-1 0,0-2,-1 1,0-1,-2-1,1 0,-2-1,0 1,-1-2,6-16,-10 24,-1 0,0 0,0 0,-1 0,0-1,-1 1,0-1,0 1,-1-1,-1 1,1-1,-1 1,-1 0,0-1,0 1,-1 0,-2-4,5 12,0-1,-1 1,1 0,-1 0,1 0,-1 0,1 0,-1 0,1 1,-1-1,0 0,0 0,0 0,1 0,-1 1,0-1,0 0,0 1,0-1,0 1,0-1,0 1,0 0,0-1,0 1,0 0,0 0,-1-1,1 1,0 0,0 0,0 0,0 1,0-1,0 0,0 0,-1 0,1 1,0-1,0 1,0-1,0 1,0-1,0 1,1 0,-1-1,0 1,0 0,0 0,0-1,1 1,-1 0,0 0,1 0,-1 0,1 0,-1 0,1 0,-1 1,-3 17,0-1,1 1,1 0,1 0,1-1,0 1,2 6,-1 14,27 366,4 118,-31-498,0-16,0-1,0 0,-1 1,-1-1,1 1,-1-1,-1 1,1-1,-1 0,-1 0,0 0,0 0,0 0,-1-1,-1 2,3-8,0 1,0-1,0 0,0 0,0 0,0 0,0 0,0-1,0 1,-1-1,1 1,0-1,-1 0,1 0,0 0,0 0,-1 0,1 0,0-1,-1 1,1-1,0 0,0 1,0-1,0 0,0 0,0-1,0 1,0 0,0-1,0 1,1-1,-1 1,1-1,-1 0,1 0,-1 1,1-1,0 0,0 0,0-1,0 1,0 0,1 0,-1 0,1 0,-1-1,1 1,0-2,-3-18,2-1,0 1,2 0,0-1,2 1,0 0,2 0,0 0,1 1,1-1,4-4,7-32,-7 17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31.2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42636.246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34047.208">283 4828,'28'271,"-28"-4,-5-217,-1-31</inkml:trace>
  <inkml:trace contextRef="#ctx0" brushRef="#br0" timeOffset="-33678.55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035.188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3516.818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4544.21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5198.66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14084.94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0" timeOffset="52493.727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1045,'12'-39,"2"1,2 1,1 0,2 1,1 0,2 2,19-23,-29 40,1 0,1 1,0 1,1 0,1 1,13-9,-29 23,1-1,0 1,0-1,0 1,-1-1,1 1,0-1,0 1,0 0,0 0,0-1,0 1,0 0,0 0,0 0,0 0,0 0,0 0,0 1,0-1,0 0,-1 0,1 1,0-1,0 0,0 1,0-1,0 1,0-1,-1 1,1-1,0 1,-1 0,1-1,0 1,-1 0,1 0,-1-1,1 1,-1 0,1 0,-1 0,1 0,-1 0,0 0,0 0,1 0,-1-1,0 1,0 0,0 0,0 1,4 58,-4-54,-1-3,1 0,-1 0,1 0,-1 0,1 0,0 0,0 0,0 0,1 1,-1-1,1 0,-1 0,1-1,0 1,0 0,0 0,1 0,-1-1,1 1,0 0,-1-1,1 0,0 1,0-1,1 0,-1 0,0 0,1 0,-1-1,1 1,0-1,-1 1,1-1,0 0,0 0,0 0,0 0,0-1,0 1,0-1,0 0,0 0,0 0,1 0,12-5,0-1,0 0,0-2,0 1,-1-2,-1 0,0-1,13-11,0 1,70-47,-96 67,1 1,-1-1,0 0,1 1,-1 0,0-1,0 1,0 0,0 0,1 0,-1-1,0 1,0 0,-1 0,1 1,0-1,0 0,0 0,-1 0,1 0,-1 1,1-1,-1 0,1 1,-1-1,0 0,1 1,-1-1,0 0,0 1,0-1,0 1,0-1,-1 0,1 1,0-1,-1 0,1 1,-1-1,0 1,1 3,-1 26,-1-25,1 0,0 0,0 0,1 1,0-1,0 0,0 0,1 0,0 0,0 0,1 0,-1 0,1 0,1 0,-1-1,1 1,0-1,0 1,0-1,1 0,0 0,2 2,10 1</inkml:trace>
  <inkml:trace contextRef="#ctx0" brushRef="#br0" timeOffset="264.837">1073 649,'-7'13,"0"0,0 0,2 0,-1 0,2 1,0 0,0 0,1 0,1 1,1-1,0 0,0 1,2-1,0 1,3 13,-4-26,0 0,0-1,1 1,-1-1,1 1,-1-1,1 1,0-1,-1 1,1-1,0 0,0 1,0-1,0 0,0 0,0 0,1 0,-1 0,0 0,1 0,-1 0,0 0,1-1,-1 1,1 0,-1-1,1 1,-1-1,1 0,0 0,-1 1,1-1,-1 0,1 0,0 0,-1-1,1 1,-1 0,1-1,0 1,-1-1,1 1,-1-1,0 0,1 1,-1-1,2-1,54-53,-50 44,0 0,-2 0,1 0,-2-1,1 0,-1 0,-1-1,-1 1,1-1,-2 1,0-1,0 0,-1 1,-1-1,0 0,-1 1,-3-13,-2 7</inkml:trace>
  <inkml:trace contextRef="#ctx0" brushRef="#br0" timeOffset="763.972">1384 903,'9'-22,"1"0,1 0,0 1,2 0,1 1,4-4,-16 20,0 0,0 1,0-1,1 0,0 1,-1-1,1 1,0 0,1 0,-1 0,0 0,1 1,0-1,-1 1,1 0,0 0,0 0,0 1,1-1,-1 1,0 0,0 0,1 1,-1-1,0 1,1 0,-1 0,1 1,-1-1,0 1,1 0,-1 0,0 0,0 1,0-1,0 1,0 0,0 0,0 0,-1 1,3 1,-4-1,-1-1,1 1,0-1,0 0,0 0,0 0,0 0,1 0,-1 0,0-1,1 1,-1-1,1 0,0 0,-1 0,1 0,0 0,0 0,0-1,0 1,-1-1,1 0,0 0,0 0,0 0,0 0,0-1,0 0,0 1,-1-1,1 0,0 0,-1 0,1-1,-1 1,2-1,172-84,-174 86,0-1,0 1,0 0,0-1,0 1,0 0,0 0,0 0,0 1,0-1,0 0,0 1,0-1,-1 1,1 0,0 0,0 0,0-1,-1 2,1-1,0 0,-1 0,1 0,-1 1,1-1,-1 1,0-1,0 1,0 0,0-1,0 1,0 0,0 0,0 0,-1-1,1 1,-1 0,1 0,-1 0,0 0,0 0,0 0,0 0,0 0,0 0,0 0,-1 0,1 0,-1 0,1 0,-2 1,17 55,21-43,-15-17</inkml:trace>
  <inkml:trace contextRef="#ctx0" brushRef="#br0" timeOffset="1084.075">2258 735,'46'-19,"-32"15,0-1,0 0,0-2,-1 1,0-2,0 0,-1 0,0-1,-1 0,8-8,-19 16,1 0,-1 0,1 0,-1 0,0 0,1 0,-1 0,0 0,0 0,0 0,0 0,0 0,0-1,0 1,0 0,0 0,0 0,-1 0,1 0,0 0,-1 0,1 0,-1 0,1 0,-1 0,1 1,-1-1,0 0,1 0,-1 0,0 1,0-1,0 0,0 1,1-1,-1 1,0-1,0 1,0-1,0 1,0 0,0-1,0 1,0 0,0 0,0 0,-1 0,1 0,0 0,0 0,0 0,0 0,0 0,0 0,0 1,0-1,0 1,0-1,0 1,0-1,0 1,0-1,1 1,-1 0,0-1,0 1,0 0,-7 1,0 0,0 0,0 1,1 0,-1 1,1-1,0 1,0 1,0-1,0 1,1 1,0-1,0 1,0 0,1 0,0 0,0 1,1 0,-1 0,1 0,1 1,0-1,0 1,0 0,1 0,0 0,1 0,-1 0,2 0,-1 4,6 7</inkml:trace>
  <inkml:trace contextRef="#ctx0" brushRef="#br0" timeOffset="1427.208">2625 790,'197'-111,"-196"110,1 0,-1 0,1 0,-1 0,1 0,0 0,-1 0,1 0,0 1,0-1,0 1,0-1,-1 1,1 0,0 0,0 0,0 0,0 0,0 0,0 0,0 1,0-1,-1 1,1-1,0 1,1 20,-3-18,0-1,0 1,0 0,0-1,0 1,1 0,-1-1,1 1,0-1,0 1,0-1,0 1,0-1,0 0,1 0,-1 1,1-1,0 0,-1 0,1 0,0-1,0 1,0 0,1-1,-1 1,0-1,0 0,1 0,2 1,4-1,0-1,0 0,1 0,-1-1,0 0,0-1,0 0,0-1,0 1,-1-2,1 1,-1-1,0-1,0 1,0-1,0-1,-1 1,0-1,0-1,-1 1,0-1,0 0,0-1,2-4,3-2</inkml:trace>
  <inkml:trace contextRef="#ctx0" brushRef="#br0" timeOffset="1663.241">3472 1,'-9'38,"-4"37,1 11,2-1,3-9,3-13,1-12,7-11,2-6,1-5,-2-2,4-6,0-7</inkml:trace>
  <inkml:trace contextRef="#ctx0" brushRef="#br0" timeOffset="1811.241">3217 339,'48'-5,"45"-6,16-6,-6 0,-20 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5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0,'-30'434,"4"-215,26-212,0 0,0-1,-1 1,0-1,0 1,-1-1,0 1,0-1,0 0,-1 0,0 0,-2 5,-6 2</inkml:trace>
  <inkml:trace contextRef="#ctx0" brushRef="#br0" timeOffset="233.165">1 451,'43'-9,"34"-4,13-4,-4 1,-7 3,-12 4,-13-2,-10 2,-9 1,-4-1,-4-1,-1-2,-5-5,-2 2,-3 2</inkml:trace>
  <inkml:trace contextRef="#ctx0" brushRef="#br0" timeOffset="548.09">763 85,'-29'460,"28"-457,1 0,-1 0,1 0,-1 0,1 1,0-1,0 0,1 0,-1 0,1 0,-1 1,1-1,0 0,0 0,0 0,1 0,-1-1,1 1,-1 0,1-1,0 1,0-1,0 1,1-1,-1 0,0 0,1 0,0 0,-1 0,1-1,0 1,0-1,0 0,0 1,0-2,0 1,0 0,0 0,0-1,0 0,1 0,-1 0,0 0,0 0,1 0,10-4,0 0,0-1,-1-1,1 0,-1 0,-1-1,1-1,-1 0,0-1,-1 0,1 1,0 0,1 1,-1 1,1 0,1 1,-1 0,14-3,-25 8,1 0,-1 0,0 0,0 0,0 1,0-1,0 1,0-1,0 1,0 0,0-1,0 1,0 0,0 0,-1 1,1-1,0 0,-1 1,1-1,-1 1,1-1,-1 1,0-1,0 1,1 0,-1 0,0 0,-1 0,1 0,0 0,-1 0,1 0,-1 0,1 0,-1 0,0 0,0 0,0 0,0 0,0 0,-1 1,1-1,0 0,-1 0,0 0,1 0,-1 0,-1 1,7 51,-4-52,0 0,1 1,-1-1,0 0,1 0,-1 0,1-1,0 1,0 0,0-1,0 1,0-1,0 1,0-1,0 0,0 0,1 0,-1 0,0 0,1-1,-1 1,1-1,-1 1,1-1,0 0,13-2</inkml:trace>
  <inkml:trace contextRef="#ctx0" brushRef="#br0" timeOffset="862.286">1440 508,'12'-4,"0"0,0 0,-1-1,1-1,-1 0,0 0,-1-1,0-1,0 0,0 0,-1-1,1-1,-9 9,0 0,0 1,0-1,0 0,0 0,0 0,-1 0,1 0,0 1,0-2,-1 1,1 0,-1 0,1 0,-1 0,0 0,1 0,-1 0,0-1,0 1,1 0,-1 0,0 0,0-1,-1 1,1 0,0 0,0 0,0-1,-1 1,1 0,-1 0,1 0,-1 0,1 0,-1 0,0 0,1 0,-1 0,0 0,0 0,0 0,0 1,0-1,1 0,-1 0,-1 1,1-1,0 1,0-1,0 1,0 0,0-1,0 1,-1 0,1 0,0-1,0 1,0 0,-1 0,1 1,0-1,-1 0,-8 2,0 1,0 0,0 0,0 1,0 0,1 1,0 0,0 0,0 1,1 0,0 1,0 0,0 0,1 0,0 1,1 0,-1 1,2 0,-1 0,1 0,1 0,-1 1,-1 7,4-12,1 1,0-1,0 1,0-1,0 1,1 0,0-1,0 1,1-1,0 1,-1 0,2-1,-1 0,1 1,0-1,0 0,0 0,1 0,0 0,0 0,0 0,0-1,1 0,0 0,0 0,0 0,0 0,1-1,-1 0,1 1,0-2,0 1,0-1,0 0,0 0,1 0,-1 0,0-1,1 0,0-1,4 1,49 5,-33-6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4:47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6452 497,'-10'133,"10"-127,1-1,-1 1,1-1,0 1,1-1,-1 0,1 1,0-1,1 0,-1 0,1 0,0-1,0 1,0-1,1 1,0-1,0 0,0-1,0 1,0-1,1 1,2 0,-1-2,1-1,0 0,0 0,-1-1,1 0,0 0,0 0,0-1,-1 0,1-1,-1 1,1-1,-1 0,1-1,-1 0,0 0,0 0,0-1,-1 1,1-2,-1 1,0 0,0-1,3-4,8-3,103-110,-118 121,0-1,0 1,0-1,0 1,0 0,0 0,0-1,0 1,0 0,1 0,-1 0,1 0,-1 0,0 0,1 1,0-1,-1 0,1 1,-1-1,1 1,0 0,-1-1,1 1,0 0,-1 0,1 0,0 0,-1 1,1-1,0 0,-1 1,1-1,-1 1,1-1,0 1,-1 0,1-1,-1 1,0 0,1 0,-1 0,0 0,0 1,1-1,-1 0,0 0,0 1,0 0,2 3,0 1,0-1,1 0,-1 1,1-2,0 1,1 0,-1-1,1 0,0 0,0 0,0-1,1 1,-1-1,1-1,-1 1,1-1,0 0,0 0,0-1,0 1,1-1,-1-1,0 1,0-1,1 0,-1-1,0 0,0 1,1-2,-1 1,4-2,6-6,-1 1,0-2,0 0,-1-1,-1-1,0 0,0 0,-1-1,-1-1,0 0,-1-1,0 0,-1 0,-1-1,3-8,-7 15</inkml:trace>
  <inkml:trace contextRef="#ctx0" brushRef="#br0" timeOffset="331.829">7383 666,'49'-30,"-8"7,-2-2,-1-1,-1-2,-2-2,27-28,-24-3,-37 59,0 1,-1-1,1 0,-1 1,1-1,-1 0,0 1,0-1,0 0,0 1,0-1,0 0,0 0,0 1,-1-1,1 0,-1 1,1-1,-1 1,0-1,1 0,-1 1,0 0,0-1,0 1,0-1,0 1,0 0,-1 0,1 0,0 0,-1 0,1 0,-1 0,1 0,-1 0,1 1,-1-1,0 0,-9 0,0 1,1-1,-1 2,0 0,0 0,0 0,1 2,-1-1,1 1,0 1,0 0,0 0,0 1,1 1,-1-1,1 1,1 1,-1 0,1 0,0 0,1 1,0 1,0-1,1 1,-2 3,0-3,0 0,1 1,0-1,1 1,0 1,1-1,0 1,0 0,1 0,1 1,0-1,0 1,1 0,1-1,0 1,0 0,1 0,1 0,0 0,1-1,0 1,1 0,0-1,1 2,3-6,0-1,0 0,0 0,1-1,0 0,0 0,0-1,1 0,0 0,-1-1,1-1,0 1,1-1,-1-1,0 1,0-2,1 1,-1-1,1-1,-1 0,0 0,9-2,8 2,-5 0,0 0,-1-1,1 0,-1-2,1-1,18-7,-13 1</inkml:trace>
  <inkml:trace contextRef="#ctx0" brushRef="#br0" timeOffset="-3218.889">3432 158,'-4'7,"0"0,0 1,1 0,0-1,1 1,-1 0,1 1,1-1,0 0,0 0,0 1,1-1,0 0,1 4,-1 3,-11 176,-4-68,13-90,-2 0,-1 0,-1 0,-2-1,-8 20,9-34</inkml:trace>
  <inkml:trace contextRef="#ctx0" brushRef="#br0" timeOffset="-2721.004">3235 214,'24'-20,"0"1,1 1,1 1,1 2,0 0,1 2,1 1,1 1,132-41,-159 52,1 0,-1 1,1-1,-1 1,1-1,-1 1,1 0,-1 0,0 0,1 1,-1 0,0-1,0 1,0 0,0 0,-1 0,1 1,0-1,-1 1,0-1,1 1,-1 0,0 0,0 0,-1 0,1 0,-1 1,0-1,1 0,-1 1,-1-1,1 1,0-1,-1 1,0-1,0 1,0-1,0 1,0-1,-1 1,0-1,0 1,0-1,0 0,0 1,0-1,-1 0,0 0,0 0,0 0,0 1,-9 14,-1 0,-1-1,0-1,-1 0,-1 0,0-2,-2 1,-83 98,98-110,0 0,1 0,0 0,-1 0,1 1,0-1,1 0,-1 1,1-1,-1 0,1 1,0-1,0 1,0-1,1 0,-1 1,1-1,0 1,0-1,0 0,0 0,1 0,-1 0,1 0,0 0,0 0,0 0,0 0,0-1,2 2,87 56,-65-49,111 60,-135-69,0 0,0 0,0 0,0 0,0 1,-1-1,1 0,-1 1,0-1,1 1,-1-1,0 1,-1 0,1 0,0-1,-1 1,1 0,-1 0,0 0,0-1,0 1,0 0,-1 0,1 0,-1-1,0 1,1 0,-1-1,-1 1,1 0,0-1,0 1,-1-1,0 0,1 0,-2 1,-76 73,59-64,0 0,-1-2,0-1,-1 0,0-2,-1 0,0-2,0 0,-11 0,9-2</inkml:trace>
  <inkml:trace contextRef="#ctx0" brushRef="#br0" timeOffset="-1949.95">3884 722,'22'1,"-1"-2,1 0,0-2,0 0,-1-2,16-4,-30 6,-1 1,1-1,0 0,-1-1,0 0,0 0,0 0,0-1,-1 1,1-1,-1-1,0 1,-1-1,1 0,-1 0,0 0,-1-1,0 1,0-1,0 0,-1 1,0-2,0 6,0-1,-1 0,1 0,-1 0,0 1,0-1,0 0,0 0,-1-1,1 1,-1 0,0 0,0 0,0 0,0 0,-1 0,1-1,-1 1,0 0,1 0,-1 0,-1 1,1-1,0 0,-1 0,1 0,-1 1,0-1,0 1,0 0,0-1,-1 1,1 0,0 0,-1 0,0 1,1-1,-1 1,0-1,0 1,0 0,0 0,0 0,0 0,-2 0,-6 6,1-1,0 2,0-1,1 2,-1-1,1 1,1 0,-1 1,1 0,1 0,-1 1,2 0,-1 0,1 1,0 0,1 0,1 0,-1 0,1 1,1 0,0 1,1-9,0 0,1 0,-1 0,1 1,-1-1,1 0,0 1,1-1,-1 1,1-1,-1 1,1-1,0 1,0-1,1 1,-1-1,1 1,-1-1,1 1,0-1,1 0,-1 1,0-1,1 0,0 0,0 0,0 0,0 0,0-1,1 1,-1 0,1-1,-1 0,1 0,0 0,0 0,0 0,0 0,1-1,-1 1,2-1,14 3,-1-2,1 0,-1-1,1-1,-1-1,1 0,0-2,-1 0,0-1,0-1,0 0,-1-2,1 0,13-8,7-10,-1-1,-2-2,-1-1,-1-2,-1-1,-2-2,-1-1,-2-1,-2-1,-1-2,-2 0,3-11,-12 26,-1 0,-1-2,-1 1,-1-1,-2 0,-1-1,2-18,-7 43,0 0,0 0,-1-1,0 1,1 0,-1 0,0 0,0-1,0 1,0 0,0 0,-1 0,1-1,-1 1,0 0,1 0,-1 0,0 0,0 0,0 0,0 0,-1 0,1 1,0-1,-1 0,1 1,-1-1,0 1,1-1,-1 1,0 0,0 0,0 0,0 0,0 0,0 0,0 0,0 1,-1-1,1 1,0 0,0-1,0 1,-1 0,1 0,0 0,0 1,0-1,-1 1,1-1,0 1,0 0,0-1,0 1,0 0,-2 1,-8 7,1 1,-1-1,1 2,1-1,0 2,1-1,0 1,0 1,1-1,1 2,0-1,1 1,1-1,-2 10,-8 15,2 1,2 1,2 0,2 1,1-1,2 1,2 29,60 311,-57-370,0 0,0 1,-1-1,0 1,-1-1,-1 0,0 1,0-1,-1 0,-1 0,0 0,0-1,-1 0,0 1,-1-1,0-1,0 1,-8 7,9-11,-1-1,1 1,-1-1,0-1,0 1,0-1,0 0,-1-1,0 1,0-1,0-1,0 1,0-1,0 0,-1-1,1 0,-1 0,-6 0,12-2,1 1,-1-1,0 1,0-1,1 0,-1 0,0 0,1 0,-1 0,1 0,-1 0,1 0,0-1,0 1,-1-1,1 1,0-1,0 1,0-1,0 1,1-1,-1 0,0 0,1 1,-1-1,1 0,0 0,-1 0,1 0,0 1,0-1,0 0,0 0,1 0,-1 0,0 0,1 1,0-2,29-68,121-102,-132 155</inkml:trace>
  <inkml:trace contextRef="#ctx0" brushRef="#br0" timeOffset="-1553.854">4844 581,'-8'13,"2"0,0 0,1 0,0 1,1 0,0 0,1 0,1 0,0 1,1-1,1 7,-1-18,1 1,0-1,0 1,0-1,1 1,-1-1,1 1,0-1,0 0,0 1,0-1,1 0,-1 0,1 0,0 0,0 0,0 0,0 0,0 0,1-1,-1 1,1-1,0 0,-1 0,1 0,0 0,0 0,1-1,-1 1,0-1,0 0,1 0,-1 0,1-1,-1 1,1-1,-1 1,1-1,-1 0,1-1,-1 1,1-1,0 1,3-2,1 1,-1-1,1-1,-1 1,0-1,0 0,0-1,0 0,0 0,-1 0,0-1,0 0,0 0,0 0,-1-1,0 0,0 0,-1-1,0 1,0-1,0 0,-1 0,0 0,0 0,-1 0,0-1,0 1,0-1,-1 0,-1 1,1-1,-1 0,-1 0,1 1,-1-2,0 5,0 0,0 0,0 0,0-1,-1 2,1-1,-1 0,0 0,-1 0,1 1,-1-1,1 1,-1 0,0 0,0 0,0 0,-1 0,1 1,-1-1,1 1,-1 0,0 0,0 0,0 1,0-1,0 1,0 0,0 0,-1 1,-19-5</inkml:trace>
  <inkml:trace contextRef="#ctx0" brushRef="#br0" timeOffset="-1270.411">5126 808,'0'-15,"0"-9,5-6,1-2,0 0,4 0,-1 0,4 2,0 1,2 5,-2 2,2 4,-1 6</inkml:trace>
  <inkml:trace contextRef="#ctx0" brushRef="#br0" timeOffset="-953.609">5437 722,'12'-6,"-1"-1,1-1,-1 0,0 0,-1-1,0 0,0-1,-1 0,0-1,-1 1,0-2,-1 1,0-1,-1 0,-1-1,1 1,1-11,-7 21,0 0,0-1,0 1,-1 0,1-1,-1 1,1 0,-1 0,0 0,0-1,0 1,0 0,0 0,-1 0,1 0,-1 1,1-1,-1 0,1 1,-1-1,0 1,0-1,0 1,0 0,0 0,0-1,0 2,0-1,0 0,-1 0,1 1,0-1,-1 1,1 0,0 0,-1-1,1 2,0-1,-1 0,1 0,0 1,0-1,-1 1,1 0,0 0,0 0,0 0,0 0,0 0,0 0,0 1,0-1,0 1,1-1,-1 1,0 0,1-1,-2 3,-6 3,-1 1,2 0,-1 0,1 1,0 0,0 0,1 1,1 0,0 0,0 1,1-1,0 1,1 1,0-1,1 0,0 1,1 0,0 0,1 0,0-1,1 1,1 9,1-13,1-1,0-1,1 1,0 0,0-1,0 0,1 0,-1 0,2 0,-1-1,0 0,1 0,0 0,0-1,1 0,-1 0,1 0,0-1,0 0,0-1,0 1,1-1,-1-1,1 0,-1 0,1 0,3 0,13 1</inkml:trace>
  <inkml:trace contextRef="#ctx0" brushRef="#br0" timeOffset="11768.874">18 1936,'-5'29,"-1"14,-1 0</inkml:trace>
  <inkml:trace contextRef="#ctx0" brushRef="#br0" timeOffset="11923.904">18 1513,'0'0</inkml:trace>
  <inkml:trace contextRef="#ctx0" brushRef="#br0" timeOffset="12467.744">215 2106,'23'-129,"-23"126,3-17,1-1,1 0,0 1,2 0,0 0,1 0,1 1,12-17,-21 35,0 0,1 0,-1 0,1 1,-1-1,1 0,-1 0,1 1,-1-1,1 0,-1 1,1-1,0 0,-1 1,1-1,0 1,0 0,-1-1,1 1,0-1,0 1,0 0,0 0,-1-1,1 1,0 0,0 0,0 0,0 0,0 0,0 0,-1 0,1 0,0 1,0-1,0 0,0 0,0 1,-1-1,1 0,0 1,0-1,-1 1,1-1,0 1,-1 0,1-1,0 1,-1 0,1-1,-1 1,1 0,-1-1,1 1,-1 0,0 0,1 0,-1 0,0-1,0 1,1 0,-1 0,0 0,0 0,11 60,-11-50,-1-2,0 1,1-1,0 1,0 0,1-1,0 1,1 0,0-1,1 0,0 1,0-1,0 0,2-1,-1 1,1-1,0 1,1-2,-1 1,2 0,-1-1,1 0,0-1,1 0,2 2,-5-6,-1-1,1 0,0 0,-1-1,1 1,0-1,0 0,-1 0,1-1,0 1,-1-1,1 0,0-1,-1 1,1-1,-1 0,0 0,0 0,1 0,-1-1,-1 0,1 0,0 0,-1 0,4-4,75-97,-55 52,-17 28</inkml:trace>
  <inkml:trace contextRef="#ctx0" brushRef="#br0" timeOffset="13074.04">893 2020,'15'-17,"-1"-1,0 0,-2-1,0-1,-1 0,-1-1,-1 0,0 0,-2-1,1-5,-8 26,1-1,0 0,-1 1,1-1,-1 0,0 1,0-1,1 0,-1 1,0-1,0 0,-1 1,1-1,0 0,0 1,-1-1,1 0,-1 1,0-1,1 1,-1-1,0 1,0-1,0 1,0 0,0-1,0 1,0 0,-1 0,1 0,0 0,-1 0,1 0,-1 0,1 0,-1 0,1 1,-1-1,0 1,1-1,-1 1,0 0,1-1,-1 1,0 0,1 0,-1 0,0 0,1 1,-1-1,0 0,1 1,-1-1,0 1,1 0,-1-1,1 1,-1 0,-9 5,1 0,0 1,0 0,1 1,0 0,0 0,1 1,0 0,0 0,1 1,1 0,-1 1,2-1,-1 1,1 0,1 0,0 1,1 0,-1 4,4-9,0 1,1-1,0 0,0 0,0 0,1 0,0-1,1 1,-1 0,1-1,1 1,-1-1,1 0,0 0,0-1,1 1,0-1,0 0,0 0,1 0,-1-1,1 0,0 0,0 0,0-1,1 0,0 0,-1-1,1 0,0 0,0 0,0-1,0 0,0 0,0-1,0 0,0 0,1-1,-1 0,0 0,0 0,0-1,2-1,15-7,0 0,-1-1,-1-1,0-2,0 0,-2-1,0-1,0-1,-1-2,-8 10,5-6,0 0,-2-1,0 0,0-2,-2 1,0-2,-1 1,-1-2,-1 1,0-1,-2-1,0 1,-1-1,-2 0,0-3,-3 22,0 1,0-1,0 0,0 1,-1-1,1 0,-1 0,1 0,-1 0,0 0,1 1,-1-1,0 0,-1 0,1 0,0 0,0 0,-1 0,1 0,-1 1,0-1,1 0,-1 0,0 1,0-1,0 0,0 1,0-1,-1 1,1 0,0-1,-1 1,1 0,-1 0,1 0,-1 0,0 0,1 0,-1 0,0 0,0 1,1-1,-1 1,0-1,0 1,0 0,0 0,0-1,0 1,0 1,1-1,-1 0,0 0,0 1,0-1,0 1,0 0,1-1,-1 1,-1 1,0-1,-1 1,0 0,1 0,-1 1,1-1,0 1,0 0,0 0,0 0,0 0,0 0,1 0,0 1,0-1,0 1,0 0,0 0,1 0,-1 0,1 0,0 0,0 0,1 0,-1 0,1 0,0 0,0 0,1 1,-1-1,1 0,0 0,0 0,0 0,0 0,1 0,-1-1,1 1,0 0,0-1,100 72,-98-67,1 1,-1-1,0 1,-1 0,0 0,0 0,-1 1,0-1,-1 1,0-1,-1 1,1 3,6 51,24-12,-16-44</inkml:trace>
  <inkml:trace contextRef="#ctx0" brushRef="#br0" timeOffset="13385.864">1880 1343,'-5'38,"-1"28,-5 12,0-3,1-4,3-10,3-5,1-8,2-2,5-4,3-5,-1-3,0-3,2-2,1-2,-1 1,2-5,0-7</inkml:trace>
  <inkml:trace contextRef="#ctx0" brushRef="#br0" timeOffset="13637.135">1654 1880,'39'-5,"26"-1,8 0,-4 1,-10 1,-8 2,-10 1,-6 1,-10 0</inkml:trace>
  <inkml:trace contextRef="#ctx0" brushRef="#br0" timeOffset="13852">2304 1908,'0'24,"0"13,0 4,0 1,0-2,0-4,0-12,0-10</inkml:trace>
  <inkml:trace contextRef="#ctx0" brushRef="#br0" timeOffset="14107.273">2304 1598,'0'0</inkml:trace>
  <inkml:trace contextRef="#ctx0" brushRef="#br0" timeOffset="14355.023">2812 1795,'-29'7,"0"0,0 2,1 1,1 1,0 2,0 1,2 0,-1 2,2 1,0 1,-6 8,27-24,1-1,-1 1,1-1,0 1,0 0,0 0,0 0,0 0,0 0,1 1,-1-1,1 1,-1-1,1 1,0-1,0 1,0-1,0 1,1 0,-1 0,1 0,-1-1,1 1,0 0,0 0,0 0,1-1,-1 1,1 0,-1 0,1-1,0 1,0 0,0-1,1 1,-1-1,0 1,1-1,0 0,0 0,-1 1,1-1,0 0,1-1,-1 1,0 0,0-1,1 1,-1-1,2 1,8-1,0 0,1 0,-1-1,0-1,0 0,1 0,-1-2,0 1,0-2,-1 1,1-1,-1-1,1 0,-2-1,1 0,0-1,-1 0,-1-1,1 0,-1 0,23-14,-8 6,-19 11,0 0,1 1,0 0,-1 0,2 0,-1 1,0 0,1 0,-1 1,1 0,0 0,0 0,0 1,0 0,0 0,1 1,-4 2,-1 0,1 1,-1-1,1 1,-1 0,0 0,-1 0,1 1,0-1,-1 1,0-1,0 1,0 0,0 0,0 0,-1 0,0 0,0 0,0 0,0 3,9 20,24 27,-16-35</inkml:trace>
  <inkml:trace contextRef="#ctx0" brushRef="#br0" timeOffset="18940.382">4110 1880,'-19'2,"1"2,1 0,-1 1,0 1,1 0,0 1,1 1,0 1,0 1,0 0,1 0,1 2,0 0,1 1,0 0,-11 14,17-19,-1 0,1 0,0 1,1 0,0 0,0 1,1 0,0 0,1 0,0 0,1 0,0 1,0 0,1 5,3-13,1 0,0-1,-1 1,1-1,0 1,1-1,-1 0,0 0,1 0,-1 0,1 0,0 0,-1-1,1 0,0 1,0-1,0 0,0 0,0 0,0-1,0 1,1-1,-1 0,0 0,0 0,0 0,0 0,0-1,1 0,-1 1,0-1,0 0,0 0,1-1,19-8,0-1,-1 0,-1-2,0 0,-1-1,0-2,-1 0,-1-1,0 0,-1-2,-2 0,6-8,29-43,-49 70,0 0,0 0,0 1,0-1,0 0,0 1,-1-1,1 1,0-1,0 1,0-1,-1 1,1 0,0-1,-1 1,1 0,0 0,-1-1,1 1,-1 0,1 0,-1 0,0 0,1 0,-1-1,0 1,0 0,1 0,-1 0,0 0,0 0,0 0,0 0,0 0,0 0,-1 0,1 0,0 0,0 0,-1 0,1 0,0 0,-1-1,1 1,-1 0,1 0,-1 0,1 2,-1 18,-1-14,1-1,-1 0,1 1,1-1,-1 1,1-1,0 1,1-1,-1 1,1-1,1 1,-1-1,1 0,0 1,1-1,-1 0,1-1,0 1,1 0,-1-1,1 0,0 1,1-2,-1 1,1 0,0-1,0 0,0 0,1-1,-1 1,7 2,5-5,1 0,0-1,0-1,-1 0,1-2,0 0,-1-1,0 0,0-2,0 0,0-1,-1 0,-1-1,1-1,-1-1,0 0,-1-1,-1-1,0 0,0 0,-1-1,6-9,98-131,-94 123,-2-2,-1 1,-1-2,-2-1,-2 0,-1-1,-1 0,-2-1,-2 0,-1 0,-2-1,-1-3,-11-12,7 51,-1 0,1 1,-1-1,1 0,-1 0,1 0,-1 1,0-1,1 0,-1 1,0-1,0 1,1-1,-1 1,0-1,0 1,0-1,0 1,1 0,-1-1,0 1,0 0,0 0,0 0,0 0,0 0,0 0,0 0,0 0,0 0,0 0,0 0,0 1,0-1,1 0,-1 1,0-1,0 1,0-1,0 1,1-1,-1 1,0-1,0 1,1 0,-1-1,1 1,-1 0,0 0,1 0,-1-1,1 1,-17 19,1 0,1 1,0 0,2 1,1 1,0 0,2 1,-7 21,-84 262,98-299,0 0,1 0,0 0,0 1,1-1,0 1,0-1,1 1,0-1,1 1,0-1,0 1,0-1,2 1,-1-1,1 0,0 0,0 0,1 0,0-1,0 0,1 1,0-2,0 1,1 0,0-1,0 0,1-1,-1 1,1-1,0 0,1-1,-1 0,3 1,3-1,0 0,1-1,-1-1,1 0,0 0,-1-2,1 0,0 0,0-1,-1-1,1 0,-1-1,1-1,-1 0,0-1,0 0,-1-1,0 0,0-1,0 0,-1-1,5-4,-7 5,-2 1,1-1,-1-1,0 1,0-1,-1 0,0-1,-1 0,1 0,-2 0,1 0,-2-1,1 1,-1-1,0 0,-1 0,0 0,-1-1,0 1,-1 0,0 0,0-1,-1 1,-1 0,0 0,0 0,-1 0,-3-9,0 13,-1 0,0 0,0 1,-1-1,0 1,0 1,0 0,0 0,-1 1,1-1,-1 2,0-1,0 2,0-1,0 1,0 0,0 1,-1 0,1 0,0 1,0 0,0 1,0 0,0 1,1-1,-1 2,-89 41,72-30</inkml:trace>
  <inkml:trace contextRef="#ctx0" brushRef="#br0" timeOffset="19340.733">5437 1795,'-16'2,"0"1,0 1,0 0,1 1,0 0,0 2,0 0,1 0,0 1,1 1,-1 0,2 1,-1 0,1 1,1 1,-10 12,19-21,1 0,-1 0,1 0,-1 0,1 0,0 0,1 0,-1 1,0-1,1 0,0 1,-1-1,1 0,1 1,-1-1,0 0,1 0,0 1,0-1,0 0,0 0,0 0,1 0,-1 0,1 0,0 0,0 0,0-1,0 1,0-1,0 1,1-1,0 0,-1 0,1 0,0 0,0-1,0 1,0-1,0 0,0 1,0-1,2 0,7 3,1 0,-1-1,1 0,0-1,0-1,0 0,0 0,0-2,0 1,0-2,0 0,0 0,0-1,-1-1,1 0,-1 0,0-1,0-1,-1 0,11-8,-17 11,0 0,-1 0,1-1,-1 1,1-1,-1 0,-1-1,1 1,0-1,-1 1,0-1,0 0,0 0,-1-1,0 1,0 0,0-1,-1 0,1 1,-1-1,-1 0,1 1,-1-1,0 0,0 0,-1 0,1 1,-1-1,-1 0,1 1,-1-1,0 1,0 0,-3-5,1 6,0 0,0 0,-1 0,1 1,-1 0,0 0,0 0,0 1,0-1,-1 1,1 0,-1 1,1-1,-1 1,0 0,1 0,-4 1,-16-2</inkml:trace>
  <inkml:trace contextRef="#ctx0" brushRef="#br0" timeOffset="19621.044">5718 1852,'68'117,"-65"-113,0 0,1 0,-1-1,1 1,-1-1,1 0,0 0,0 0,1-1,-1 1,1-1,-1 0,1 0,-1-1,1 1,0-1,0 0,0 0,0-1,0 0,0 1,0-2,-1 1,1 0,5-2,2-4,-1-1,0 0,0-1,0 0,-1 0,0-1,-1-1,0 1,-1-1,0-1,0 0,0-1,-2 3,40-86,-42 72</inkml:trace>
  <inkml:trace contextRef="#ctx0" brushRef="#br0" timeOffset="19904.516">6536 1231,'-4'62,"-3"31,-3 4,-1-6,1-12,3-16,3-13,1-10,2-8,1-4,0-7</inkml:trace>
  <inkml:trace contextRef="#ctx0" brushRef="#br0" timeOffset="20142.478">6255 1682,'38'5,"23"1,10 0,-2-1,-8-2,-10 0,-13-2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8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105 166,'-51'449,"34"-408,17-41,0 1,-1 0,1-1,0 1,-1-1,1 1,-1-1,1 1,-1-1,1 1,-1-1,0 0,1 1,-1-1,1 0,-1 1,0-1,1 0,-1 0,0 0,1 0,-1 1,0-1,1 0,-1 0,0 0,1 0,-1 0,0-1,1 1,-1 0,0 0,1 0,-1-1,0 1,1 0,-1 0,1-1,-1 1,1-1,-1 1,1-1,-1 1,1-1,-1 1,1-1,-1 1,1-1,0 1,-1-1,1 1,0-1,0 0,-1 1,1-1,0 0,0 1,0-2,-3-7,2 0,-1 0,1-1,0 1,1 0,0-1,1 1,0-1,0 1,1 0,0 0,1 0,0 0,0 0,1 0,3-4,-6 10,16-39,2 1,2 1,1 1,2 1,2 2,1 0,2 1,1 2,8-4,-25 24,0 1,2 0,-1 0,1 2,1 0,0 1,0 0,1 1,12-3,-28 10,1 1,0-1,-1 1,1-1,-1 1,1 0,0-1,-1 1,1 0,0 0,-1 0,1 0,0 1,-1-1,1 0,-1 1,1-1,-1 1,1-1,0 1,-1 0,0 0,1 0,-1 0,0 0,1 0,-1 0,0 0,0 0,0 1,0-1,0 0,0 1,0-1,0 0,-1 1,1 0,0-1,-1 1,0-1,1 2,-10 68,-4-40,-1-2,-2 1,-1-2,-2-1,0 0,-2-1,-1-1,-12 10,-37 20,49-41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25,'-25'19,"-2"-1,1 1,1 1,1 1,0 1,2 1,1 1,1 1,-8 13,16 16,13-53,-1 1,0-1,1 0,-1 0,1 0,0 0,-1 0,1 0,0 0,0 0,0 0,-1 0,1 0,0-1,0 1,0 0,0-1,0 1,0-1,1 1,-1-1,0 1,0-1,0 0,0 1,1-1,-1 0,0 0,0 0,1 0,-1 0,0 0,0 0,0-1,1 1,-1 0,0-1,0 1,0-1,1 0,12-4,-1-1,0-1,0 0,-1-1,0 0,0-1,-1 0,0-1,-1 0,0-1,0 0,-1 0,-1-1,0 0,-1-1,0 0,-1 0,0-1,0-2,-4 13,-1 0,0-1,0 1,0-1,0 1,-1-1,0 0,1 1,-1-1,0 0,-1 1,1-1,-1 1,1-1,-1 0,0 1,0 0,-1-1,1 1,-1 0,0-1,0 1,0 0,0 0,0 1,0-1,-1 0,0 1,1-1,-1 1,0 0,0 0,0 0,0 0,-1 0,-17-7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0,'-24'34,"-8"15,7 0,6-13,8-14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0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1 263,'7'-14,"2"-5,1 1,1 0,1 1,0 0,1 0,0 1,2 1,0 1,0 0,4-2,-18 15,1 1,-1-1,0 0,0 1,0-1,0 1,0-1,1 1,-1-1,0 1,0 0,1 0,-1-1,0 1,1 0,-1 0,0 0,0 1,1-1,-1 0,0 0,1 1,-1-1,0 1,0-1,0 1,0-1,1 1,-1 0,0 0,0-1,0 1,0 0,0 0,-1 0,1 0,0 0,0 0,-1 0,1 1,20 56,-14-31,-6-23,0-1,0 1,0-1,1 1,-1-1,1 0,0 1,0-1,0 0,0 0,0 0,1-1,-1 1,1-1,0 1,0-1,0 0,0 0,0 0,0 0,1-1,-1 1,1-1,-1 0,1 0,-1 0,1 0,-1-1,1 0,0 1,-1-1,1 0,0-1,-1 1,1-1,0 0,-1 0,2 0,10-6,-1-1,0 0,0-1,0 0,-1-2,-1 1,0-1,0-1,-1 0,9-14,7-3,30-32,-46 47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0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1,'-5'43,"-2"33,1 14,1-4,2-11,0-15,2-11,1-11,5-6,1-3,1-8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0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26,'44'-5,"32"-1,14 0,-4 1,-16 1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0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1,'-10'5,"0"1,0 0,1 1,-1 0,2 1,-1 0,1 0,0 1,1 0,0 0,-1 2,8-9,-1-1,0 0,1 0,-1 1,1-1,-1 0,1 0,0 1,-1-1,1 1,0-1,0 0,0 1,0-1,0 0,0 1,0-1,1 1,-1-1,0 0,1 0,-1 1,1-1,0 0,-1 0,1 1,0-1,0 0,-1 0,1 0,0 0,0 0,0 0,1 0,-1-1,0 1,0 0,0 0,0-1,1 1,61 18,-46-15,-15-4,0 0,0 0,1 0,-1 0,0 1,0-1,0 1,0-1,0 1,0 0,0 0,-1-1,1 2,0-1,0 0,-1 0,1 0,0 1,-1-1,0 1,1-1,-1 1,0 0,0-1,1 1,-1 0,-1 0,1 0,0 0,0 0,-1 0,1 0,-1 0,0 0,1 0,-1 0,0 0,0 0,-1 0,1 0,0 0,-1 0,1 0,-1 0,1 0,-1 0,0 0,0 0,0 0,0 0,0-1,0 1,-1 0,0 1,-86 62,67-54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1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33,'-33'33,"2"1,1 2,2 0,1 2,-11 23,13 3,24-62,1-1,-1 1,1-1,0 0,0 1,0-1,0 1,0-1,0 1,0-1,0 1,0-1,1 1,-1-1,1 1,-1-1,1 0,-1 1,1-1,0 0,0 1,0-1,0 0,0 0,0 0,0 0,0 0,0 0,0 0,0 0,1 0,-1-1,0 1,1 0,-1-1,0 1,1-1,-1 0,1 1,-1-1,1 0,8-1,0 0,-1-1,1 0,-1 0,1-1,-1 0,0-1,0 0,-1 0,1-1,-1-1,0 1,0-1,4-4,0 2,1 0,-1-1,-1 0,0-1,0 0,-1-1,0 0,-1-1,0 0,-1 0,-1-1,0 0,0 0,-1-1,-1 0,4-14,-9 23,0 1,-1-1,1 0,-1 0,0 1,0-1,-1 1,1-1,-1 1,0-1,0 1,0 0,-1 0,0 0,1 0,-1 0,-1 1,1-1,0 1,-1 0,0 0,0 0,0 1,0-1,0 1,0 0,-1 0,1 0,-1 1,1 0,-1-1,0 2,1-1,-1 0,0 1,-20-3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1,'-58'179,"-31"171,20-68,31-164,28-100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2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1 470,'148'-18,"-1"-5,30-15,-155 33,1 0,-1-2,1-1,-2 0,1-2,-2 0,1-1,-1-1,-1-1,0-1,-1-1,-1 0,0-2,-1 1,-1-2,0 0,-1-1,-1-1,-1 0,2-7,20-76,-68 168,-106 311,132-356,1-1,1 1,0 0,2 1,0-1,2 1,0 0,1 19,1-37,0-1,0 0,1 1,-1-1,1 0,-1 1,1-1,0 0,0 0,0 0,0 0,0 1,1-2,-1 1,1 0,-1 0,1 0,-1-1,1 1,0-1,0 1,0-1,0 0,0 0,0 1,0-2,1 1,-1 0,0 0,1-1,-1 1,0-1,1 0,-1 1,0-1,1-1,-1 1,0 0,2-1,90-30,-56 4,55-24,-91 51,-1-1,0 1,0 0,0 0,0-1,1 1,-1 0,0 0,0 0,1 0,-1 1,0-1,0 0,0 0,1 1,-1-1,0 0,0 1,0 0,0-1,0 1,0-1,0 1,0 0,0 0,0 0,0-1,-1 1,1 0,0 0,0 0,-1 0,1 0,-1 1,1-1,-1 0,1 0,-1 0,0 0,0 1,-3 56,0-10,4-47,-1 0,1 0,-1 0,1 0,-1 0,1 0,0 0,0 0,0 0,-1 0,1 0,0-1,0 1,0 0,0 0,0-1,0 1,1-1,-1 1,0-1,0 0,0 1,0-1,1 0,-1 0,0 0,0 0,0 0,1 0,-1 0,0 0,0 0,0 0,1-1,-1 1,0 0,0-1,0 1,0-1,14-6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28 291,'0'0,"28"-9,-1-1,0-1,-1-2,-1 0,0-2,0-1,11-10,-34 25,-1 0,1 0,-1 0,0 0,0 0,0-1,1 1,-1 0,0-1,0 1,-1 0,1-1,0 1,0-1,-1 1,1-1,-1 1,1-1,-1 0,0 1,0-1,1 0,-1 1,0-1,-1 0,1 1,0-1,0 0,-1 1,1-1,-1 1,1-1,-1 0,0 1,1 0,-1-1,0 1,0-1,0 1,0 0,0 0,-1-1,1 1,0 0,-1 0,1 0,0 0,-1 1,1-1,-1 0,1 1,-1-1,0 1,1-1,-1 1,1 0,-1-1,0 1,1 0,-2 0,-8 2,0-1,0 1,0 1,0 0,1 1,-1 0,1 0,0 1,0 0,0 1,1 1,0-1,0 1,0 1,1-1,0 1,1 1,0 0,0 0,1 0,0 1,1-1,-1 2,4-6,0 0,0 0,0 0,1 0,0 1,0-1,0 0,0 1,1-1,0 1,0-1,1 1,-1-1,1 0,0 1,1-1,-1 0,1 0,0 0,0 0,1 0,-1 0,1 0,0-1,1 0,-1 1,1-1,0 0,0-1,0 1,0-1,0 0,1 0,0 0,-1 0,1-1,0 0,0 0,1 0,-1-1,0 0,1 0,-1 0,0 0,1-1,-1 0,5 0,5-2,1 0,-1-2,0 1,0-2,0 0,0 0,-1-2,0 0,0 0,-1-1,0-1,8-7,26-14,-19 12,0 0,-1-2,-2-1,0-2,-1 0,-1-1,-2-1,0-2,2-5,-12 17,-7 12,-1-1,0 0,0 1,-1-1,1 0,-1 0,0-1,0 1,0 0,0-1,-1 1,0-1,0 1,0-1,0-4,-2 8,0 1,0-1,0 0,0 1,0-1,0 0,-1 1,1-1,0 1,0 0,0-1,-1 1,1 0,0 0,0 0,-1 0,1 0,0 0,-1 0,1 0,0 0,0 1,0-1,-1 1,1-1,0 1,0-1,0 1,0-1,0 1,0 0,0 0,0-1,0 1,0 0,0 0,0 0,0 1,-7 4,1 0,0 0,0 1,0-1,1 2,0-1,0 1,1 0,0 0,0 0,0 4,4-10,-1 1,1-1,0 1,1 0,-1 0,0-1,1 1,-1 0,1 0,0 0,0-1,0 1,0 0,0 0,1 0,0 0,-1-1,1 1,0 0,0-1,0 1,1-1,-1 1,1-1,-1 1,1-1,0 0,0 0,0 0,0 0,0 0,0 0,0-1,1 1,-1-1,1 1,-1-1,1 0,1 0,49 16,-47-16,0 0,0 0,0 0,0 1,0 0,0 0,0 0,-1 1,1-1,-1 1,1 1,-1-1,0 1,-1 0,1 0,-1 1,0-1,0 1,0 0,0 0,-1 0,0 0,2 4,-1 156,10-124,-2-29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0,'1'330,"28"-53,-35-95,-11-144,6-26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1 464,'549'-236,"-537"228,0 0,0 0,-1-1,0-1,-1 0,0 0,-1-1,0 0,0-1,-1 1,-1-2,0 1,3-8,6-8,-15 27,25-36,-25 36,-1 0,0 1,1-1,-1 1,1-1,-1 1,1-1,-1 1,1 0,-1-1,1 1,-1-1,1 1,0 0,-1 0,1-1,-1 1,1 0,0 0,-1 0,1 0,0 0,-1-1,1 1,0 0,-1 1,1-1,0 0,-1 0,1 0,0 0,-1 0,1 1,0-1,-1 0,1 1,-1-1,1 0,0 1,-1-1,1 1,-1-1,0 1,1-1,-1 1,1-1,-1 1,0-1,1 1,-1 0,0-1,1 1,-1-1,0 1,0 0,0-1,0 1,0 0,0-1,0 1,3 18,-1 0,-1 0,-1 0,0 0,-2-1,0 1,-1 0,-1-1,-1 1,0-1,-1 0,-3 2,6-10,-69 268,70-274,1-1,0 0,0 0,0 1,1-1,-1 0,1 1,0-1,0 1,0-1,0 1,0-1,1 0,0 1,-1-1,1 0,1 1,-1-1,0 0,1 0,-1 0,1 0,0 0,0 0,0-1,1 1,-1-1,1 1,-1-1,1 0,0 0,0 0,0 0,0-1,0 1,0-1,0 0,0 0,3 1,8-5,-1-1,0 0,-1-1,1 0,-1-1,0 0,0-1,-1-1,0 1,0-2,-1 0,0 0,9-11,16-11,124-87,-158 117,0 0,-1 1,1-1,0 0,0 0,0 0,-1 1,1-1,0 1,0-1,0 0,0 1,0 0,0-1,0 1,0-1,0 1,1 0,-1 0,0 0,0 0,0 0,0 0,0 0,0 0,0 0,0 0,0 1,1-1,-1 0,0 1,0-1,0 1,0-1,-1 1,1-1,0 1,0 0,0-1,0 1,0 0,-1 0,1 0,0 0,-1 0,1-1,-1 1,1 0,-1 0,1 0,-1 1,0-1,0 0,1 0,-1 0,0 0,0 1,-6 32,4-29,0 0,0 1,1 0,0-1,0 1,0 0,1-1,-1 1,2 0,-1-1,0 1,1 0,0 0,1-1,-1 1,1-1,0 0,0 1,1-1,0 0,0 0,0 0,3 3,11 5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0,'-8'5,"-19"10,0 1,1 2,0 1,2 0,0 2,1 1,2 1,-15 19,35-41,-1 1,1-1,0 0,0 1,0-1,-1 0,2 1,-1-1,0 1,0 0,0-1,1 1,-1 0,1-1,-1 1,1 0,0 0,0 0,-1-1,1 1,1 0,-1 0,0 0,0-1,1 1,-1 0,1-1,-1 1,1 0,0-1,0 1,-1 0,1-1,0 1,0-1,1 0,-1 1,0-1,0 0,1 0,-1 0,1 1,-1-2,1 1,-1 0,1 0,0 0,-1-1,1 1,0-1,0 1,-1-1,1 0,0 0,0 0,-1 1,1-2,0 1,0 0,0 0,18-4,-1 0,0-1,0-2,0 1,-1-2,0-1,11-7,5 0,124-70,-157 86,0-1,-1 1,1 0,0-1,-1 1,1 0,0-1,-1 1,1 0,0 0,0 0,-1 0,1 0,0 0,0 0,0 0,-1 0,1 0,0 0,0 0,-1 0,1 1,0-1,-1 0,1 1,0-1,-1 0,1 1,0-1,-1 1,1-1,-1 1,1-1,-1 1,1 0,-1-1,1 1,-1 0,0-1,1 1,-1 0,0-1,1 1,-1 0,0 0,0-1,0 1,0 0,0 0,0-1,0 1,0 0,0 0,1 52,-2-43,1 1,4 59,-4-68,0 0,1-1,-1 1,1 0,-1-1,1 1,0-1,0 1,0-1,-1 1,2-1,-1 1,0-1,0 0,0 0,1 0,-1 1,0-1,1-1,-1 1,1 0,-1 0,1 0,-1-1,1 1,0-1,-1 1,1-1,0 0,0 0,-1 0,1 1,0-2,-1 1,1 0,1 0,7-4,0-1,0 0,-1 0,0 0,0-1,0-1,-1 0,0 0,0 0,0-1,-1 0,-1 0,6-10,-3 7,-6 7,-5 2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82,'-84'85,"-105"124,177-210,20-21,112-109,-109 121,0 0,0 1,0 0,0 0,1 1,0 1,1 0,0 0,4 0,-14 8,0-1,1 1,-1 0,0 1,0-1,0 0,0 1,0 0,0 0,0 0,-1 0,1 0,-1 0,1 1,-1-1,0 1,0-1,0 1,0 0,-1 0,1 0,-1 0,0 0,0 1,0-1,0 0,0 0,-1 1,1-1,-1 0,0 1,0-1,0 2,5 17,3 5,-7-21,0 0,0 1,1-1,0 0,0 0,0 0,1 0,0 0,0 0,0-1,1 1,0-1,0 0,0 0,1-1,0 1,-1-1,2 0,-1 0,5 2,-4-6,-1-1,0 0,1-1,-1 1,0-1,0 0,0-1,-1 1,1-1,0 0,-1 0,0 0,1-1,-1 1,-1-1,1 0,0 0,-1 0,0-1,0 1,0-1,-1 0,0 0,0 0,0 0,12-17,-2-1,0-1,-2 0,0 0,-2-1,-1 0,-1-1,-1 1,-1-1,0-8,-4 10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19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8,'-12'-3,"-1"1,1 1,-1 0,0 1,0 0,1 1,-1 0,0 1,1 0,-1 1,1 1,0 0,0 1,0 0,1 0,0 2,-8 4,-15 14,2 1,0 2,2 1,1 1,-9 15,28-35,2 0,-1 0,1 1,1 0,0 1,1 0,0 0,1 0,0 1,0-1,2 1,0 0,0 1,1-1,1 0,0 1,1-1,0 0,1 1,1-1,0 0,1 1,0-1,1 1,-1-6,0 0,1 0,0 0,1 0,-1-1,1 0,1 0,-1 0,1 0,0-1,1 0,-1-1,1 1,1-1,-1 0,1-1,-1 0,1 0,0-1,1 0,-1 0,8 1,0-1,1 0,0-1,0-1,0-1,0 0,0-1,0-1,-1-1,1 0,0-1,6-3,-9 1,0-1,0-1,-1 0,0-1,0 0,-1-1,0 0,-1-1,0-1,4-5,-9 11,-1 0,0 0,-1-1,1 1,-1-1,0 0,-1 0,0 0,0-1,0 1,-1-1,0 1,-1-1,0 0,0 0,0 0,-1 0,0 0,-2-7,-1 11,-1 0,0 0,0 1,0-1,-1 1,1 0,-1 0,0 1,0-1,0 1,0 0,0 0,0 1,0-1,-1 1,1 1,0-1,-1 1,1-1,-1 2,1-1,-1 1,1-1,0 1,-1 1,1-1,1-1,1 0,-1 0,1 1,0-1,-1 1,1-1,-1 1,1 0,0 1,0-1,0 0,-1 1,1 0,1-1,-1 1,0 1,0-1,1 0,-1 1,1-1,0 1,0-1,0 1,0 0,0 0,0 0,1 0,0 1,-1-1,1 1,4-1,-1 0,1 0,0 0,0 0,0-1,0 1,1-1,-1 0,0 0,1 0,0 0,-1-1,1 0,0 1,0-1,0-1,0 1,0 0,0-1,0 0,0 0,0 0,0-1,0 1,1-1,1 1,29-1,1-2,-1-1,1-2,-2-2,1 0,-1-3,0-1,8-5,-21 9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25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7,'5'-5,"1"3,0 7,-6 8,-7 5,-4 6,-3 2,-6 3,-2 0,-4 1,-2-1,0-4,3-3,7-4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2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79 509,'-30'126,"17"-90,1-3,8-25,0 0,1 0,0 0,1 1,0-1,0 1,0 0,1 0,1-1,0 1,0 0,0 1,3-7,0 0,-1 0,1 0,1 0,-1-1,0 1,0-1,1 0,0 0,-1 0,1 0,0-1,0 1,0-1,0 0,0 0,0-1,0 1,0-1,0 0,0 0,1 0,-1 0,0-1,0 0,0 0,0 0,0 0,0-1,0 1,-1-1,1 0,-1 0,2-1,42-21,-1-1,-1-2,-1-3,-2-1,-1-2,-2-1,-1-3,-2-1,23-30,-29 27,-1 0,-2-2,-1 0,12-35,-31 64,-1 1,0-2,-1 1,-1 0,0-1,-1 0,-1 0,0 0,-1 0,-1 0,0 0,-1 0,-1-6,2 20,0 1,-1-1,1 0,0 0,0 0,0 1,-1-1,1 0,0 0,-1 1,1-1,-1 0,1 1,-1-1,1 0,-1 1,1-1,-1 1,0-1,1 1,-1-1,0 1,1 0,-1-1,0 1,0 0,1-1,-1 1,0 0,0 0,1 0,-1 0,0 0,0-1,0 2,0-1,1 0,-1 0,0 0,0 0,1 0,-1 1,0-1,0 0,1 1,-1-1,0 0,0 1,1-1,-1 1,1-1,-1 1,0 0,-31 32,18-11,0 1,1 0,2 1,0 1,2 0,0 0,2 1,1 0,1 0,1 0,1 1,1-1,2 1,1 0,1 2,-2 3,1 0,1 0,2 0,1-1,2 1,1-1,2-1,2 4,20-5,-20-30</inkml:trace>
  <inkml:trace contextRef="#ctx0" brushRef="#br0" timeOffset="220.5">305 283,'48'0,"31"0,5 0,0 0,-11 0,-8 0,-10 0,-9-5,-9-1,-5 0,-3 1,-7 1</inkml:trace>
  <inkml:trace contextRef="#ctx0" brushRef="#br0" timeOffset="416.667">165 1,'0'0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2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1,'5'19,"1"25,0 11,-1 0,-6 0,-3-3,-1-7,0-6,2-5,1-3,0-2,2-1,-1-1,1-5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5:28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32 396,'0'1,"-1"-1,1 1,0-1,0 1,-1-1,1 1,0-1,-1 1,1-1,-1 1,1-1,0 0,-1 1,1-1,-1 0,1 1,-1-1,1 0,-1 0,1 0,-1 1,1-1,-1 0,1 0,-1 0,0 0,1 0,-1 0,1 0,-1 0,1 0,-1 0,1 0,-1 0,1 0,-1-1,0 1,1 0,-1 0,1-1,0 1,-1 0,1-1,-1 1,1 0,-1-1,1 1,0-1,-1 1,1 0,0-1,-1 1,1-1,0 1,0-1,-1 1,1-1,-5 53,5-52,-1 36,8 126,-6-157,-1-1,1 0,1 0,-1 0,0 0,1 0,0-1,0 1,0 0,1-1,-1 0,1 1,-1-1,1 0,0 0,1 0,-1-1,0 1,1-1,-1 0,1 0,0 0,0 0,0-1,0 1,0-1,0 0,0 0,0-1,0 1,0-1,1 0,-1 0,0 0,0-1,0 0,0 1,0-1,0-1,0 1,0 0,0-1,0 0,1-1,22-17,-1-2,-1 0,-1-2,-1-1,2-5,-19 24,8-13,42-32,-53 52,0 0,-1 1,1 0,-1-1,1 1,-1 0,0 0,0 0,0 0,0 1,0-1,0 0,0 1,-1 0,1-1,-1 1,0 0,0 0,0-1,0 1,0 0,-1 1,4 4,-4-7,2 8,1-1,0 1,0-1,1 0,0 0,0 0,1-1,0 1,0-1,1 0,0-1,0 0,1 1,-1-2,1 1,0-1,1 0,0-1,-1 1,1-1,1-1,-1 0,3 1,-1-4,0 1,0-1,0-1,-1 0,1-1,0 1,-1-2,1 1,-1-2,0 1,0-1,0 0,0-1,-1 0,0-1,0 1,0-2,-1 1,1-1,-2 0,1 0,-1-1,0 0,-1 0,1 0,1-6,27-88,-32 78</inkml:trace>
  <inkml:trace contextRef="#ctx0" brushRef="#br0" timeOffset="215.672">1160 565,'0'34,"0"15,5-4,2-16,-1-17,4-11,-1-5</inkml:trace>
  <inkml:trace contextRef="#ctx0" brushRef="#br0" timeOffset="363.402">1047 199,'0'0</inkml:trace>
  <inkml:trace contextRef="#ctx0" brushRef="#br0" timeOffset="584.824">1443 1,'0'43,"0"33,0 10,0-2,0-9,0-13,0-8,0-7,0-8,0-5,0-4,0-2,0-1,-5-1,-2 1,1 0,1-4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6:1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258 555,'-10'4,"-9"4,-1 1,1 0,1 1,0 1,0 1,1 1,0 0,1 1,1 1,1 0,0 1,0 1,-4 9,16-23,1 0,-1 0,1 0,0 0,0 1,0-1,1 0,-1 1,1-1,-1 0,1 1,0-1,0 1,1-1,-1 0,1 1,0-1,0 0,0 0,0 1,0-1,1 0,-1 0,1 0,0 0,0-1,0 1,0 0,1-1,-1 0,1 1,-1-1,1 0,0 0,0 0,0-1,0 1,0-1,0 0,0 0,0 0,1 0,-1 0,0 0,1-1,-1 0,3 0,9-1,1 0,-1-2,0 0,0-1,0 0,-1-1,1 0,-1-2,0 0,-1 0,0-1,6-5,-16 11,117-83,-120 84,1 0,-1 1,1-1,-1 0,1 0,0 1,-1-1,1 0,0 1,0-1,-1 1,1-1,0 1,0-1,0 1,0-1,0 1,0 0,0 0,0-1,-1 1,1 0,0 0,0 0,0 0,0 0,0 0,0 0,0 0,0 1,0-1,0 0,0 1,0-1,0 0,0 1,0-1,-1 1,1 0,0-1,0 1,-1-1,1 1,0 0,-1 0,1-1,-1 1,1 0,-1 0,1 0,-1 0,1 0,-1 0,0-1,0 1,1 0,-1 0,0 0,0 0,0 0,0 0,0 1,1 5,0 1,1-1,0 0,0 0,1-1,0 1,0 0,0-1,1 0,0 1,0-2,1 1,0 0,0-1,0 0,0 0,1 0,0-1,0 0,0 0,0 0,1-1,0 0,-1-1,1 1,0-1,0 0,0-1,1 0,5 1,2-5,-1-1,1 0,-1-1,0 0,-1-1,1-1,-1 0,0-1,-1 0,0-1,0-1,-1 0,0 0,7-10,17-10,-1-1,-2-2,-2-1,0-1,-3-2,-1 0,-2-2,-1-1,16-42,-29 55,-2 0,-1-1,-2 0,0 0,-2 0,-1-1,-1-19,0 44,-1 0,0 0,0 0,0-1,0 1,0 0,-1 0,0 0,0 0,0 0,0 0,-1 0,0 1,1-1,-1 0,0 1,-1-1,1 1,-1 0,0 0,1 0,-1 0,0 0,-1 0,1 1,0 0,-1 0,0 0,1 0,-1 0,0 1,0-1,0 1,0 0,0 0,0 1,0-1,0 1,0 0,-1 0,1 0,0 1,-2 0,-3 5,0 0,1 1,0 0,0 1,0 0,1 0,0 1,0 0,1 0,0 0,1 1,0 0,1 0,0 0,0 0,1 1,1 0,-1-1,2 1,-1 5,-1 4,0 0,2 0,0 0,1 0,1 0,1 1,1-1,1-1,1 1,0 0,1-1,1 0,1-1,1 0,0 0,2 0,0-1,0-1,2 0,5 5,56 30,-55-47</inkml:trace>
  <inkml:trace contextRef="#ctx0" brushRef="#br0" timeOffset="252.288">681 273,'48'-5,"44"-1,17-1,-1 2,-9 2,-12 1,-11 0,-14 2,-17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6:42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1,'-9'10,"1"0,0 1,0 0,1 1,0-1,1 1,0 1,1-1,0 1,1 0,1 0,0 0,1 1,0-1,1 1,1-1,0 1,0-1,2 1,-1-1,4 10,2 8,-1 1,-2-1,-1 1,-2 0,-1 0,-1 0,-1 0,-6 24,4-39,1 0,-1-1,0 0,-1 0,0 0,-2-1,0 0,0 0,-3 2,2-8</inkml:trace>
  <inkml:trace contextRef="#ctx0" brushRef="#br0" timeOffset="286.556">1 509,'48'-10,"25"-3,5-4,-5 1,-11 3,-11 3,-15 0,-8 0,-4 3,-6 2</inkml:trace>
  <inkml:trace contextRef="#ctx0" brushRef="#br0" timeOffset="766.227">622 142,'-18'73,"3"1,4 1,3 0,3 1,4 63,1-113,-1-19,0 1,1-1,0 1,0 0,1-1,0 1,0-1,1 1,0-1,0 0,1 0,0 0,0 0,4 6,-5-12,0 0,-1 0,1 0,0-1,0 1,0-1,0 1,0-1,0 0,0 1,0-1,0 0,0 0,0-1,0 1,0 0,-1-1,1 1,0-1,0 0,0 1,0-1,-1 0,1 0,0 0,-1 0,1-1,0 1,-1 0,0-1,1 1,-1-1,0 1,0-1,0 0,0 1,0-1,0 0,0 0,7-7,156-128,-164 136,1 0,-1 0,1 0,0 0,-1 0,1 0,0 0,-1 0,1 0,0 1,0-1,0 0,0 1,0-1,0 0,0 1,0-1,0 1,0 0,0-1,0 1,0 0,0-1,0 1,0 0,0 0,1 0,-1 0,0 0,0 0,0 1,0-1,0 0,0 0,0 1,1-1,-1 1,0-1,0 1,0-1,-1 1,1 0,0-1,0 1,0 0,0 0,-1 0,1 0,0-1,-1 1,1 0,-1 0,1 1,4 160,9-124,-2-32</inkml:trace>
  <inkml:trace contextRef="#ctx0" brushRef="#br0" timeOffset="1155.043">1073 790,'17'-2,"1"-1,-1-1,0 0,0-2,-1 0,0 0,0-2,0 0,-1-1,0 0,0-1,-1-1,-1 0,0-1,0 0,-2-1,1-1,-1 0,7-13,-17 25,0 0,0-1,0 1,0 0,-1-1,1 1,-1-1,0 1,1-1,-1 1,0-1,0 1,-1-1,1 1,0-1,-1 1,0 0,1-1,-1 1,0 0,0-1,0 1,-1 0,1 0,0 0,-1 0,0 0,1 0,-1 0,0 1,0-1,0 0,0 1,0 0,0-1,0 1,-2 0,-2-2,0 1,0 0,0 0,0 0,0 1,-1 0,1 0,-1 0,1 1,-1 0,1 1,0-1,-1 1,-3 1,-5 5,0 0,1 1,0 1,0 0,1 0,0 2,1 0,0 0,1 1,0 0,0 1,2 0,0 1,0 0,1 1,1-1,0 1,0 5,4-16,1 0,0 1,0-1,1 0,-1 1,1-1,0 0,0 1,0 0,1-1,-1 1,1-1,0 1,1 0,-1-1,1 1,0-1,0 1,0-1,1 1,-1-1,1 0,0 0,0 0,1 0,-1 0,1 0,0 0,0-1,0 0,1 1,-1-1,1 0,0-1,-1 1,5 1,13 3,0-2,1 0,0-2,0 0,0-1,0-2,0 0,0-1,11-3,190-42,-198 39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6:11.79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15539 1045,'458'-475,"-411"424,-3-2,-2-1,-3-3,6-14,-36 56,0-2,-1 1,-1-1,0-1,-2 1,0-1,0 0,-2 0,0-1,-2 1,0 0,0-4,-1 20,0 1,0-1,0 1,0-1,0 1,0-1,0 0,0 1,-1-1,1 1,-1-1,1 1,-1-1,0 1,1-1,-1 1,0 0,0-1,0 1,0 0,0 0,0 0,0 0,0 0,-1 0,1 0,0 0,-1 0,1 0,-1 1,1-1,0 1,-1-1,1 1,-1 0,0-1,1 1,-1 0,1 0,-1 0,1 0,-1 0,0 0,1 1,-1-1,1 0,-2 1,-67 38,44-17,2 0,0 2,1 1,2 1,1 1,0 0,2 2,2 0,0 1,2 1,-8 26,17-47,0 1,0 0,2 0,-1 1,1-1,1 1,0-1,1 1,0 0,0-1,1 1,1 0,0 0,1-1,0 1,1-1,0 1,1-1,0 0,0 0,2-1,-1 1,1-1,1 0,-1-1,2 1,-1-1,2-1,-1 1,1-2,7 6,-9-8,1 1,-1-2,1 1,0-1,1 0,-1-1,1 0,0 0,0-1,0 0,0-1,0 1,0-2,0 1,0-2,0 1,0-1,0 0,0-1,0 0,0-1,0 1,-1-2,1 1,-1-1,0-1,0 1,0-1,-1-1,0 1,6-7,-6 6,-1 0,0-1,0 0,-1 0,0-1,0 1,-1-1,0 0,0 0,-1 0,0-1,0 0,-35 54,-5 80,37-121,0 0,0 0,0-1,0 1,0 0,1 0,0 0,0 0,0 0,0-1,1 1,-1 0,1-1,0 1,0-1,0 0,1 1,-1-1,1 0,-1-1,1 1,0 0,0-1,1 1,-1-1,0 0,1 0,-1-1,1 1,0-1,1 1,8 0,-1-1,0-1,1 0,-1-1,1 0,-1-1,0 0,0-1,0-1,0 0,0 0,-1-1,0 0,0-1,0-1,-1 0,0 0,0-1,-1 0,0 0,0-1,-1 0,0-1,-1 0,0 0,0-1,1-4,-5 12,-1-2,1 1,-1 0,0 0,0-1,0 1,0-1,-1 1,0-1,0 0,0 0,-1 0,1 1,-1-1,0 0,-1 0,1 0,-1 1,0-1,0 0,0 0,-1 1,0-1,0 1,0 0,0-1,-1 1,1 0,-1 0,0 0,0 1,-1-1,1 1,-1 0,0 0,0 0,0 0,0 1,0-1,0 1,-1 0,1 1,-1-1,0 1,1 0,-1 0,0 0,0 0,-4 1,-118 29,104-19</inkml:trace>
  <inkml:trace contextRef="#ctx0" brushRef="#br0" timeOffset="411.359">16866 565,'-5'5,"0"-1,1 1,-1 0,1 0,0 1,1-1,-1 1,1 0,0 0,1 0,-1 0,1 0,0 0,1 1,0-1,0 1,0 0,1-1,-1 1,2-1,-1 1,1 0,0-1,0 1,1-1,0 0,0 1,0-1,1 0,0 0,0 0,1-1,-1 1,1-1,1 0,-1 0,1 0,-1-1,1 1,1-1,-1 0,3 1,0-3,0-1,1 0,-1 0,0 0,1-1,-1-1,0 1,0-2,1 1,-1-1,0 0,0 0,-1-1,1 0,0-1,-1 0,0 0,0 0,0-1,0 0,-1 0,0-1,0 0,0 0,-1 0,0-1,0 0,-1 1,0-2,0 1,0-1,-1 1,0-1,0 0,-3 3,0 1,0 0,0-1,0 1,-1 0,0-1,0 1,0 0,0 0,-1 0,1 0,-1 0,0 0,-1 0,1 0,0 1,-1-1,0 1,0 0,0 0,0 0,0 0,-1 0,1 1,-1 0,0 0,0 0,0 0,0 0,0 0,-8-3,0 0,0 1,-1 0,1 0,-1 2,0-1,0 2,0 0,-9 0,-74 19,76-8</inkml:trace>
  <inkml:trace contextRef="#ctx0" brushRef="#br0" timeOffset="727.613">17402 171,'-19'52,"-6"28,0 5,6-3,5-11,5-11,4-8,4-7,0-7,2-5,0-3,0-2,0-1,0-9,-1-9</inkml:trace>
  <inkml:trace contextRef="#ctx0" brushRef="#br0" timeOffset="979.972">17713 368,'-287'281,"243"-208,44-71,-1 0,1 0,-1 0,1 0,0 0,0 0,0 0,0 0,0 0,0 0,0 0,1 0,-1 0,1 0,0-1,-1 1,1 0,0 0,0 0,0-1,0 1,0 0,1-1,-1 1,0-1,1 1,-1-1,1 0,0 0,-1 1,1-1,0 0,0-1,0 1,-1 0,1 0,0-1,1 1,122 12,-20-6,-83-2,-3 0</inkml:trace>
  <inkml:trace contextRef="#ctx0" brushRef="#br0" timeOffset="-3368.436">11193 651,'-14'-5,"-1"2,-1 0,1 0,0 2,-1 0,1 0,0 2,-1 0,1 1,0 0,-1 1,1 1,1 0,-1 1,1 1,0 0,0 1,0 0,1 1,0 1,1 0,0 1,-9 9,14-11,0 0,0 0,1 1,1-1,-1 1,2 1,-1-1,1 1,0-1,1 1,0 0,1 1,0-1,1 0,0 1,0-1,1 1,2 9,-1-16,1 0,0 0,0 0,0-1,1 1,-1-1,1 0,0 1,0-1,0-1,0 1,0 0,1-1,-1 1,1-1,0 0,0-1,0 1,0 0,0-1,0 0,0 0,0 0,0-1,1 1,-1-1,4 0,5 0,0 0,0-1,0 0,-1-1,1-1,0 0,-1-1,10-3,4-7,-1 0,-1-2,-1 0,0-2,-1-1,0 0,-2-2,-1 0,17-23,-35 44,1 1,0-1,0 0,-1 0,1 1,0-1,0 1,-1 0,1 0,0-1,-1 1,1 0,-1 0,0 0,1 0,-1 1,0-1,1 0,-1 1,0-1,0 1,0-1,0 1,0-1,-1 1,1-1,0 1,-1 0,1 0,-1-1,1 1,-1 0,0 0,0-1,0 1,0 0,0 0,0 0,-1-1,1 3,7 18,-3-14,1 1,0-1,1 0,-1 0,2-1,-1 0,1 0,0 0,0-1,1 0,7 4,-1 1</inkml:trace>
  <inkml:trace contextRef="#ctx0" brushRef="#br0" timeOffset="-2986.067">11475 961,'251'-328,"-208"276,-46 113,-1-46,1 1,1 0,0 0,1 1,1-1,1 0,0 0,1 0,1 0,0 0,1-1,1 1,0-1,1 0,1 0,-5-12,0 0,0 0,1 0,-1 0,1 0,-1-1,1 1,0-1,0 0,0 0,1 0,-1 0,0-1,1 1,-1-1,1 0,-1 0,1 0,-1 0,1-1,0 1,-1-1,1 0,0 0,0-1,-1 1,1-1,0 1,-1-1,1-1,-1 1,2-1,6-2,-1-1,1-1,-1 0,0-1,0 1,-1-2,0 1,0-1,3-5,109-165,-111 160,1 0</inkml:trace>
  <inkml:trace contextRef="#ctx0" brushRef="#br0" timeOffset="-2686.306">12519 537,'-22'24,"0"0,1 1,2 1,0 1,2 1,1 0,-6 18,19-42,0 0,0 0,1 1,0-1,0 1,0 0,0-1,1 1,0 0,-1 0,2 0,-1 0,1 0,0 0,0 0,0 0,0 0,1 0,0 0,0 0,1-1,-1 1,1 0,0-1,0 1,1-1,-1 1,1-1,0 0,0 0,0 0,1-1,-1 1,1-1,0 0,0 0,0 0,2 0,2-1,0-1,1-1,-1 0,0 0,1 0,-1-1,0 0,1-1,-1 0,0 0,0-1,-1 0,1 0,0-1,-1 0,0 0,0-1,0 0,-1 0,1-1,-1 0,0 0,-1 0,0 0,1-2,-1-3,-2 1,1 0,-1-1,-1 0,0 1,0-1,-1 0,-1 0,0 0,0 0,-1 0,0 0,-1 0,-1 0,1 1,-2-1,1 1,-1 0,-1 0,0 0,-2-2,-36-68,28 62</inkml:trace>
  <inkml:trace contextRef="#ctx0" brushRef="#br0" timeOffset="-2299.876">13028 1,'-17'211,"7"-114,5 0,6 94,1-53,-7 0,-1-120</inkml:trace>
  <inkml:trace contextRef="#ctx0" brushRef="#br0" timeOffset="-1717.419">12689 481,'129'-4,"0"-5,62-15,-177 23,-1 0,1-1,-1 0,0-1,1 0,-1-1,-1-1,1 0,-1-1,0 0,0-1,0 0,-1-1,-1-1,1 1,-1-1,0-1,-1 0,-1-1,1 1,-1-1,4-10,33-111,-80 324,22-134,-23 190,36-236,9 94,-8-104,-1 0,1 1,0-1,0 0,0 1,0-1,1 0,-1 0,0 0,1 0,0 0,-1 0,1 0,0-1,0 1,0-1,0 1,0-1,0 0,1 0,-1 0,0 0,1 0,-1 0,1-1,-1 1,0-1,1 1,-1-1,1 0,-1 0,1 0,0-1,-1 1,0 0,1-1,-1 0,2 0,138-69,-72 47,-68 23,-1-1,1 1,0 0,-1 0,1 1,0-1,-1 0,1 0,0 1,-1-1,1 1,0 0,-1-1,1 1,-1 0,1 0,-1 0,0 0,1 0,-1 0,0 1,0-1,0 0,0 1,0-1,0 0,0 1,0-1,0 1,-1 0,1-1,-1 1,1 0,-1-1,1 1,-1 0,0-1,0 1,0 0,0 0,-15 101,16-89</inkml:trace>
  <inkml:trace contextRef="#ctx0" brushRef="#br0" timeOffset="-1040.389">13987 763,'20'-5,"0"-1,0-1,-1 0,0-2,0 0,-1-1,0-1,-1 0,0-2,-1 0,11-12,-25 23,0-1,0 0,-1 0,1 1,-1-1,1 0,-1-1,0 1,-1 0,1 0,0 0,-1 0,0-1,0 1,0 0,0-1,0 1,-1 0,1 0,-1 0,0-1,0 1,0 0,0 0,-1 0,1 0,-1 1,1-1,-1 0,0 1,-1-1,1 1,0-1,0 1,-1 0,0 0,1 0,-1 1,0-1,0 0,0 1,0 0,0 0,0 0,0 0,0 0,-1 1,1-1,0 1,0 0,-1 0,1 0,0 0,0 1,-1 0,1-1,-1 2,-9 1,1 2,0 0,1 0,-1 1,1 0,0 1,0 0,1 1,0 0,1 1,-1 0,2 1,-1-1,1 2,-5 8,-6 4,13-16,1 1,0-1,0 1,1-1,0 1,0 0,1 1,0-1,1 1,0-1,0 1,0 4,1-9,1 0,0-1,0 1,0-1,0 1,1-1,-1 1,1-1,0 1,0-1,0 1,1-1,-1 0,1 0,0 0,-1 1,1-2,1 1,-1 0,0 0,1-1,-1 1,1-1,0 0,0 0,0 0,0 0,0 0,0-1,1 1,2 0,9 0,1 0,-1-1,1-1,-1 0,1-1,-1-1,1 0,-1-1,0 0,0-2,0 0,0 0,-1-2,0 1,0-2,-1 0,0 0,6-7,121-93,-125 96,-1-1,-1-1,0 0,-1-1,-1 0,0 0,-1-2,-1 1,2-5,-10 20,-1 0,1 0,0 0,0 0,-1 1,1-1,-1 0,1 0,-1 0,1-1,-1 1,0 0,1 0,-1 0,0 0,0 0,0 0,0 0,0 0,0-1,0 1,0 0,0 0,0 0,-1 0,1 0,-1 0,1 0,0 0,-1 0,0 0,1 0,-1 0,0 0,1 0,-1 0,0 0,0 1,0-1,0 0,1 1,-1-1,0 1,0-1,0 1,0-1,-1 1,1-1,0 1,0 0,0 0,0 0,0 0,0 0,0 0,-1 0,1 0,0 0,0 0,0 0,0 1,0-1,0 0,0 1,0-1,-1 1,1 0,-1-1,0 1,0 0,0 0,1 0,-1 0,1 0,-1 0,1 0,-1 0,1 1,-1-1,1 1,0-1,0 1,0-1,0 1,0 0,0-1,0 1,1 0,-1 0,1 0,-1-1,1 1,-1 0,1 0,0 0,0 0,0 0,0 0,1 0,-1 0,0 0,1-1,-1 1,1 0,0 1,54 53,-52-54,4 0,-1 1,0 0,1 0,-1 0,0 1,-1-1,1 1,-1 1,0-1,0 1,0 0,0 0,-1 1,0-1,0 1,0 0,-1 0,0 0,0 0,-1 1,1-1,-2 1,2 4,-2 45,-2-48,0 1,1-1,0 1,0-1,1 0,0 1,1-1,0 0,0 0,1 0,0 0,0 0,3 4,4 1</inkml:trace>
  <inkml:trace contextRef="#ctx0" brushRef="#br0" timeOffset="48882.594">10206 1976,'-7'8,"0"-1,1 1,0 0,0 1,1 0,0-1,1 2,-1-1,2 0,0 1,0 0,0-1,1 1,1 0,0 0,0 1,1-1,0 0,1 2,3-8,0 1,0-1,0 0,1 0,-1-1,1 1,0-1,0 0,0 0,0-1,1 1,-1-1,1 0,0-1,-1 0,1 1,0-2,0 1,0-1,-1 0,1 0,0 0,0-1,0 0,0 0,5-2,-1 0,-1-1,1 0,-1 0,1-1,-1 0,-1 0,1-1,-1 0,0-1,0 0,-1 0,0-1,0 0,-1 0,0 0,0-1,-1 0,0 0,-1 0,0-1,0 0,-1 1,0-1,-1-1,0 1,0 0,-1 0,-1-10,0 14,-1 0,0 0,0 0,0 0,-1 0,0 1,0-1,0 1,-1-1,0 1,0 0,0 0,-1 0,1 0,-1 1,0 0,-1 0,-4-4,-12-10</inkml:trace>
  <inkml:trace contextRef="#ctx0" brushRef="#br0" timeOffset="49313.922">10600 2203,'84'-176,"-84"174,0 1,0 0,0 0,1 0,-1-1,0 1,1 0,-1 0,0 0,1 0,-1 0,1 0,0 0,-1 0,1 0,0 0,0 0,-1 0,1 0,0 0,0 1,0-1,0 0,0 1,0-1,0 1,0-1,1 1,-1-1,0 1,0 0,0 0,0-1,1 1,-1 0,0 0,0 0,0 0,1 0,-1 1,0-1,0 0,0 1,0-1,1 0,-1 1,0-1,0 1,0 0,0-1,0 1,0 0,0 0,-1-1,1 1,0 0,0 0,0 0,-1 0,1 0,-1 0,1 0,-1 0,1 1,-1-1,0 0,1 0,-1 1,3 8,-3-3,0-1,1 1,0-1,1 1,-1-1,1 0,0 0,1 0,0 0,-1 0,2 0,-1 0,1-1,0 0,0 0,0 0,1 0,0-1,0 1,0-1,0 0,1-1,0 0,-1 1,1-2,0 1,1-1,2 1,-2-2,0 0,0-1,0 1,0-2,0 1,0-1,1 0,-1 0,-1-1,1 0,0 0,0-1,-1 0,1 0,-1 0,0-1,0 0,0 0,-1-1,1 1,1-4,93-121,-90 114,3-4</inkml:trace>
  <inkml:trace contextRef="#ctx0" brushRef="#br0" timeOffset="49631.906">11531 1525,'5'19,"-1"0,0 0,-2 1,-1-1,0 1,-1-1,-1 1,-3 12,0 32,25 139,-26-41,-1-144</inkml:trace>
  <inkml:trace contextRef="#ctx0" brushRef="#br0" timeOffset="49876.59">11306 1863,'44'-4,"27"-3,8 1,-5 2,-11 0,-11 2,-9 6,-8 1,-9 1</inkml:trace>
  <inkml:trace contextRef="#ctx0" brushRef="#br0" timeOffset="50045.018">12011 1949,'-4'33,"2"17,3-2</inkml:trace>
  <inkml:trace contextRef="#ctx0" brushRef="#br0" timeOffset="50593.372">12238 1695,'0'0,"0"1,0-1,1 1,-1-1,0 1,0-1,1 1,-1-1,1 0,-1 1,0-1,1 0,-1 1,1-1,-1 0,1 1,-1-1,1 0,-1 0,1 0,-1 0,1 1,-1-1,1 0,-1 0,1 0,-1 0,1 0,-1 0,1 0,0 0,-1 0,1-1,-1 1,1 0,-1 0,1 0,-1-1,1 1,-1 0,0 0,1-1,-1 1,1 0,-1-1,1 1,-1-1,0 1,1-1,-1 1,0 0,0-1,1 1,-1-1,0 0,5 52,-5-50,-1 316,-10-255,-14-92,7-53,15 57</inkml:trace>
  <inkml:trace contextRef="#ctx0" brushRef="#br0" timeOffset="50929.922">12294 1723,'7'5,"0"2,-1-1,1 1,-1 0,-1 0,0 0,0 1,0 0,-1 0,0 0,0 1,-1 0,0-1,1 8,12 60,-15-62,2 0,-1 0,1 0,1-1,1 1,0-1,0 0,2 0,-1-1,2 0,5 8,-12-18,1-1,-1 1,1 0,0 0,-1-1,1 1,0-1,0 0,0 1,0-1,1 0,-1 0,0-1,0 1,0 0,1-1,-1 1,0-1,1 0,-1 1,1-1,-1 0,0-1,1 1,-1 0,0-1,1 1,-1-1,0 0,0 0,1 0,-1 0,0 0,0 0,0 0,0-1,0 1,-1-1,1 0,0 1,-1-1,1 0,-1 0,0 0,1 0,-1 0,0 0,0 0,0-1,-1 1,1 0,0-2,6-14,-2 0,1 0,-2-1,0 0,-2 0,0 0,-1 0,-1 0,0 0,-2 0,0 0,-4-13,0 8</inkml:trace>
  <inkml:trace contextRef="#ctx0" brushRef="#br0" timeOffset="51293.367">11871 1553,'4'19,"3"7</inkml:trace>
  <inkml:trace contextRef="#ctx0" brushRef="#br0" timeOffset="55284.198">12802 1836,'-1'9,"0"0,0 0,1 0,0 0,1 0,0 1,1-1,0 0,0-1,1 1,0 0,0-1,1 1,0-1,1 0,-1 0,2-1,-1 1,1-1,0 0,1-1,-1 0,1 0,0 0,1-1,0 0,4 3,-8-8,-1 1,1-1,0 0,-1 0,1 0,-1-1,1 1,0-1,-1 0,1 1,-1-2,0 1,1 0,-1-1,0 1,0-1,0 0,0 0,0-1,0 1,-1 0,1-1,-1 0,1 1,-1-1,0 0,0-1,47-86,-14-7,-32 76</inkml:trace>
  <inkml:trace contextRef="#ctx0" brushRef="#br0" timeOffset="55745.154">13338 1779,'-10'9,"0"1,1 0,0 0,1 1,0 0,0 0,1 1,1 0,0 0,1 1,0 0,1 0,0 0,1 0,0 1,1-1,1 8,1-17,1 1,1-1,-1 0,1 0,-1 0,1 0,0-1,1 1,-1 0,1-1,-1 1,1-1,0 0,0 0,1 0,-1 0,0-1,1 0,0 1,0-1,-1 0,1-1,0 1,1-1,-1 1,0-1,0-1,0 1,1 0,-1-1,0 0,1 0,-1-1,0 1,1-1,-1 0,0 0,0 0,0 0,0-1,0 1,2-3,4-1,0-1,0-1,-1 0,0 0,0-1,-1 0,0 0,0-1,-1 0,0 0,-1-1,0 0,-1 0,0 0,0-1,2-8,-7 14,0 1,-1-1,0 1,0-1,0 1,0 0,0-1,-1 1,0 0,0 0,0 0,-1 0,1 1,-1-1,0 1,0-1,0 1,0 0,0 0,-1 0,0 1,1-1,-1 1,0 0,0 0,0 0,-1 0,1 1,0 0,-1 0,-1-1,-14-3</inkml:trace>
  <inkml:trace contextRef="#ctx0" brushRef="#br0" timeOffset="56360.539">13846 1723,'-4'-1,"0"2,-1-1,1 0,0 1,-1 0,1 0,0 0,0 1,0-1,0 1,0 0,1 0,-1 0,0 1,1-1,-1 1,1 0,0 0,0 0,0 0,1 0,-1 1,1 0,0-1,-1 1,2 0,-1 0,0 0,1 0,0 0,0 0,0 1,0-1,1 0,0 0,0 1,0-1,0 0,0 1,1-1,0 0,1 3,40 38,-37-41,0-1,-1 1,1 0,-1 1,0-1,-1 1,1-1,-1 1,0 0,0 1,0-1,-1 0,1 1,-1 0,-1-1,1 3,-1-1,-1 0,0 0,0 0,-1 0,0 0,0 0,-1 0,1-1,-2 1,1 0,-1-1,0 0,0 1,0-1,-1 0,0-1,0 1,-5 3,7-6,0 0,-1-1,0 1,1-1,-1 0,0 0,0 0,0 0,0 0,0-1,-1 1,1-1,0 0,-1 0,1 0,-1-1,1 1,-1-1,1 0,-1 0,1 0,-1 0,1-1,-1 1,1-1,-1 0,1 0,-1 0,1-1,0 1,0-1,0 1,0-1,0 0,0-1,0 1,0 0,-11-13,3 1</inkml:trace>
  <inkml:trace contextRef="#ctx0" brushRef="#br0" timeOffset="57546.643">14410 2203,'3'-14,"-1"1,2 0,0 0,0 0,1 1,1 0,0 0,0 0,1 1,3-4,-8 12,16-28,2 0,0 2,2 0,2 2,0 0,6-3,52-26,-81 55,0 1,0-1,0 1,0-1,0 1,0 0,0-1,0 1,0 0,0 0,0-1,1 1,-1 0,0 0,0 0,0 1,0-1,0 0,0 0,0 0,0 1,0-1,0 1,0-1,0 1,0-1,0 1,0 0,0-1,0 1,-1 0,1-1,0 1,0 0,-1 0,1 0,-1 0,1 0,-1 0,1 0,-1 0,1 0,-1 0,0 0,0 0,1 0,-1 1,5 58,-5-54,-1 11,5 50,-3-66,-1 0,1 1,-1-1,1 1,-1-1,1 0,0 0,0 1,0-1,0 0,0 0,0 0,0 0,0 0,0 0,0 0,0-1,1 1,-1 0,0-1,0 1,1 0,-1-1,1 0,-1 1,0-1,1 0,-1 0,1 0,-1 0,1 0,-1 0,1 0,-1 0,0 0,1-1,-1 1,1-1,-1 1,1-1,18-7,-1-1,0 0,0-2,-1 0,-1-1,14-12,53-33,-79 54,77-32,-80 35,0-1,0 1,0 0,0 0,-1 0,1 0,0 0,0 0,0 0,0 1,-1-1,1 1,0-1,0 1,-1 0,1 0,0-1,-1 1,1 0,-1 1,1-1,-1 0,0 0,1 1,-1-1,0 0,0 1,0-1,0 1,0 0,0-1,0 1,-1 0,1-1,-1 1,1 0,-1 0,1 0,-1 0,0-1,0 1,0 0,0 0,-1 2,1 7,-1 1,0-1,-1 1,0-1,-1 0,-1 0,1 0,-2 0,-1 3,-16 50,17-43</inkml:trace>
  <inkml:trace contextRef="#ctx0" brushRef="#br0" timeOffset="60896.892">15624 1892,'0'-2,"0"0,0-1,0 1,0 0,-1 0,1 0,-1 0,1-1,-1 1,0 0,0 0,0 0,0 0,0 1,-1-1,1 0,-1 0,1 1,-1-1,1 1,-1-1,0 1,0 0,1 0,-1-1,0 1,0 1,0-1,0 0,-1 0,1 1,0-1,0 1,0 0,-1-1,1 1,0 0,0 1,0-1,-1 0,1 0,-1 1,-93 30,88-27,0 1,0 0,0 0,1 1,0 0,0 1,0-1,1 1,0 0,0 1,1-1,0 1,0 0,1 1,0-1,1 1,-1 0,2 0,-1 0,1 0,1 0,0 0,0 0,0 1,1-1,1 0,0 1,0-1,1 1,0-6,0-1,0 0,0 0,0 0,1-1,-1 1,1 0,0-1,0 0,0 0,0 0,0 0,0 0,1 0,-1-1,1 0,-1 1,1-1,-1-1,1 1,0 0,-1-1,1 0,0 0,-1 0,4 0,95-26,-77 12,0-2,-2 0,0-2,-1 0,0-2,1-4,21-40,-46 72,1 0,0 0,0 0,1 1,0-1,0 0,1 0,0 0,0 0,1 0,0 0,1 0,0 0,0-1,1 2,0-5,0 0,0 0,0 0,1-1,0 1,-1-1,1 0,0 0,1-1,-1 0,0 0,1 0,-1 0,1-1,0 0,-1 0,1-1,0 1,-1-1,1 0,0-1,0 0,-1 1,1-2,-1 1,1-1,-1 0,1 0,-1 0,0-1,0 0,1 0,19-7</inkml:trace>
  <inkml:trace contextRef="#ctx0" brushRef="#br0" timeOffset="61385.494">16245 1807,'-27'10,"19"-9,1 1,0 0,0 0,0 0,1 1,-1 0,0 0,1 1,0 0,0 0,0 0,0 1,1 0,0 0,0 0,0 1,0-1,1 1,0 1,0-1,1 0,-2 5,5-8,1 1,0 0,-1 0,1-1,1 1,-1-1,0 1,1-1,0 1,-1-1,2 0,-1 0,0 0,0 0,1 0,0 0,-1-1,1 1,0-1,0 0,1 0,2 2,40 47,-45-47,0 1,-1 0,0 0,0 0,0 0,-1-1,1 1,-1 0,-1 0,1-1,0 1,-1 0,0-1,0 0,-1 1,1-1,-1 0,0 0,0-1,0 1,0 0,-1-1,1 0,-1 0,0 0,0 0,0-1,-1 1,1-1,0 0,-1 0,1-1,-1 0,0 1,0-1,1-1,-1 1,0-1,0 0,0 0,0 0,1-1,-1 1,-12-5</inkml:trace>
  <inkml:trace contextRef="#ctx0" brushRef="#br0" timeOffset="61782.602">16696 1779,'-11'0,"-1"1,1 0,-1 1,1 0,0 1,0 1,0-1,0 1,-6 4,14-7,0 1,0-1,0 1,0 0,1 0,-1 0,0 0,1 0,0 1,-1-1,1 1,0-1,0 1,0 0,1 0,-1 0,1 0,0 0,-1 0,1 0,1 1,-1-1,0 0,1 1,0-1,0 0,0 1,0-1,0 0,0 1,1-1,0 0,0 0,0 2,18 34,-16-36,-1 0,0 0,0 0,-1 0,1 0,0 1,-1-1,0 0,0 1,0-1,0 1,0-1,-1 1,0-1,0 1,0 0,0-1,0 1,-1-1,1 1,-1-1,0 1,0-1,0 1,-1-1,1 0,-1 1,-3 2,0 1,0-1,-1 0,0-1,0 1,0-1,-1-1,0 1,0-1,0 0,0 0,0-1,-1 0,0-1,1 1,-1-2,0 1,0-1,0 0,-2 0,-15 1</inkml:trace>
  <inkml:trace contextRef="#ctx0" brushRef="#br0" timeOffset="-10353.126">7920 57,'-4'44,"-1"0,-2-1,-2 0,-2 0,-2-1,-3 2,-23 88,0 83,22-117,12-79</inkml:trace>
  <inkml:trace contextRef="#ctx0" brushRef="#br0" timeOffset="-10108.581">7496 509,'43'-5,"29"-6,12-6,0-1,-3-1,-7 2,-5-1,-11 3,-10 4,-8 4,-6 3,-9-3,-9 0</inkml:trace>
  <inkml:trace contextRef="#ctx0" brushRef="#br0" timeOffset="-5255.047">8512 678,'0'-3,"0"0,0 0,0 0,-1 0,1 0,-1 0,0 0,0 0,0 0,0 0,0 1,0-1,-1 0,1 1,-1-1,0 1,0-1,0 1,0 0,0 0,-1 0,1 0,-1 0,1 1,-1-1,1 1,-1-1,0 1,0 0,0 0,0 0,0 1,0-1,0 1,0-1,0 1,0 0,0 0,0 0,0 1,0-1,0 1,0 0,0 0,0 0,0 0,-7 4,0 0,0 0,1 1,0 1,0 0,0 0,1 0,0 1,1 0,-1 1,2 0,-1 0,1 0,1 1,-1 0,2 0,-1 0,2 1,-1-1,1 1,1 0,0 0,1 0,0 0,0 6,2-14,0 1,0-1,0 1,0-1,0 0,1 0,0 0,-1 0,1 0,1 0,-1 0,0-1,0 1,1-1,0 0,-1 1,1-1,0 0,0-1,0 1,0 0,1-1,-1 0,0 0,1 0,-1 0,0 0,1-1,-1 1,1-1,-1 0,1 0,-1 0,1-1,-1 1,3-2,8 0,0-1,0-1,-1 0,0-1,0-1,0 0,0-1,7-5,9-9,-2-2,0 0,-2-2,0-1,15-22,-40 48,0-1,0 1,0-1,0 1,0-1,1 0,-1 1,0-1,0 1,1-1,-1 1,0 0,0-1,1 1,-1-1,1 1,-1-1,0 1,1 0,-1-1,1 1,-1 0,1-1,-1 1,1 0,-1 0,1 0,-1-1,1 1,-1 0,1 0,-1 0,1 0,0 0,-1 0,1 0,-1 0,1 0,-1 0,1 0,-1 0,1 1,-1-1,1 0,-1 0,1 1,-1-1,1 0,-1 0,1 1,-1-1,1 1,-1-1,0 0,1 1,-1-1,5 38,-2-11,22 5,-8-23</inkml:trace>
  <inkml:trace contextRef="#ctx0" brushRef="#br0" timeOffset="-4951.109">9105 142,'0'3,"0"129,-6-1,-6 3,-27 91,2-126,28-81</inkml:trace>
  <inkml:trace contextRef="#ctx0" brushRef="#br0" timeOffset="-4639.807">9302 396,'-23'14,"-234"166,207-121,51-56,-1-1,1 0,-1 1,1-1,0 0,0 0,0 0,0 0,0 0,1 0,-1 0,0 0,1 0,0-1,-1 1,1-1,0 1,0-1,0 1,0-1,0 0,0 0,0 0,0 0,0-1,0 1,1 0,-1-1,0 0,1 1,-1-1,0 0,1 0,1 0,-1 0,62 9,-55-9,0 0,-1 1,1 0,0 0,0 1,-1 1,1 0,-1 0,0 0,0 1,0 1,0 0,-1 0,0 0,7 6,12 46,-19-41</inkml:trace>
  <inkml:trace contextRef="#ctx0" brushRef="#br0" timeOffset="-4258.027">9556 763,'17'-4,"-1"0,0-1,0-1,0-1,-1 0,0 0,0-2,-1 0,0 0,-1-2,0 1,6-8,-17 16,0 1,-1-1,1 0,-1 0,0 1,1-1,-1 0,0 0,0 0,0-1,-1 1,1 0,0 0,-1 0,1-1,-1 1,0 0,0 0,0-1,0 1,0 0,0-1,-1 1,1 0,-1 0,0 0,1-1,-1 1,0 0,0 0,-1 0,1 0,0 0,-1 1,1-1,-1 0,1 1,-1-1,0 1,1-1,-1 1,0 0,0 0,0 0,0 0,0 0,-1 0,1 0,0 1,0-1,0 1,-1 0,1-1,0 1,-1 0,1 0,0 1,0-1,-1 0,1 1,-1 0,-9 1,1 0,0 1,0 0,0 1,1 0,-1 1,1 0,0 1,0 0,1 0,0 1,0 0,0 1,1 0,0 0,-2 4,5-6,1-1,0 0,0 1,0 0,1 0,0 0,0 0,1 1,-1-1,1 1,1-1,-1 1,1 0,0 0,1 0,0 0,0-1,0 1,1 0,0 0,0 0,1-1,0 1,0 0,0-1,1 0,2 4,2-2,0-1,0 0,1 0,0-1,0 0,1-1,0 0,0 0,0-1,0 0,1-1,0 1,-1-2,1 0,0 0,0 0,0-2,1 1,-1-1,0-1,0 1,0-2,0 1,0-2,1 0,14-1</inkml:trace>
  <inkml:trace contextRef="#ctx0" brushRef="#br0" timeOffset="-38045.917">6226 85,'-17'40,"2"0,2 1,1 0,2 1,2 0,2 0,2 1,2 0,1 10,32 159,-3-57,-31-105,-3-32</inkml:trace>
  <inkml:trace contextRef="#ctx0" brushRef="#br0" timeOffset="-37850.485">5888 594,'57'-10,"25"-7,7-2,-7 3,-7 4,-12 4,-7-1,-8 0,-8 3,-5 2,-9-4,-5 0,-5 1</inkml:trace>
  <inkml:trace contextRef="#ctx0" brushRef="#br0" timeOffset="-37617.917">6649 481,'-8'17,"0"1,0 0,2 0,0 0,1 1,1 0,1 0,1 0,0 0,2 1,0-1,1 0,1 1,2 7,-3-23,0-1,0 0,0 0,1 0,-1 0,1 0,0-1,0 1,0 0,0-1,0 1,1-1,-1 0,1 0,-1 0,1 0,0 0,0-1,0 1,0-1,0 0,0 1,0-2,1 1,-1 0,0-1,1 1,-1-1,0 0,0 0,1 0,-1 0,0-1,1 0,2 0,4-2,0 1,-1-2,1 1,0-2,-1 1,0-1,0 0,-1-1,1 0,-1 0,1-2,2-3,-1 0,0 0,-1-1,0-1,-1 1,-1-1,0-1,0 1,-1-1,2-8,-7 17,1 0,-1 0,0 0,0 0,0 0,0-1,-1 1,0 0,0 0,-1 0,0-1,1 1,-2 0,1 0,0 0,-1 0,0 0,0 1,-1-1,1 1,-1-1,0 1,0 0,-1 0,1 0,-1 0,0 1,0-1,0 1,0 0,-4-2,-45-15,27 16</inkml:trace>
  <inkml:trace contextRef="#ctx0" brushRef="#br0" timeOffset="-40926.903">2218 678,'-2'18,"1"0,0 0,1 0,1 0,0 0,1-1,2 1,0 0,0-1,2 0,0 0,1 0,0-1,2 0,0-1,0 0,6 6,-12-18,0 0,1-1,-1 1,1-1,0 1,0-1,-1 0,2 0,-1-1,0 0,0 1,0-1,1 0,-1-1,0 1,1-1,-1 0,1 0,-1 0,0-1,1 0,-1 0,0 0,0 0,1 0,-1-1,0 0,0 0,0 0,106-76,-91 57,-1-1,-1 0,-1-1,-1-1,-2-1,8-17,-17 35,0-1,-1 0,0 0,0 0,-1 0,0 0,0 0,-1-1,0 1,-1 0,0-1,0 1,-1-1,0 1,0 0,-1-1,0 1,0 0,-1 0,-3-6,-23-4,13 17</inkml:trace>
  <inkml:trace contextRef="#ctx0" brushRef="#br0" timeOffset="-40513.173">3065 565,'-43'34,"26"-25,6-4,1-1,0 2,1-1,-1 2,1-1,0 1,1 0,0 1,0 0,1 0,-1 1,2 0,-1 1,7-7,-1 1,1-1,0 1,0 0,0-1,1 1,-1 0,1-1,0 1,0-1,0 1,1-1,-1 0,1 0,0 1,0-1,0 0,0 0,0 0,0-1,1 1,0-1,-1 1,1-1,0 0,0 0,0 0,1 0,-1-1,0 1,1-1,-1 0,1 0,-1 0,1 0,19 11,-18-10,0 1,0-1,0 0,0 1,-1 0,1 0,-1 1,0-1,0 1,0 0,0 0,0 0,-1 1,0-1,0 1,0-1,-1 1,0 0,1 0,-2 1,1-1,-1 0,1 0,-1 1,-1-1,1 1,-1-1,0 1,0-1,-1 1,0-1,0 1,0-1,0 0,-1 1,0-1,0 0,-2 4,-4 0,0 0,-1 0,0-1,-1 0,0 0,0-1,0 0,-1-1,0 0,0-1,0 0,-1-1,0 0,0-1,0 0,0-1,0 0,-4-1,-8-3,5-4</inkml:trace>
  <inkml:trace contextRef="#ctx0" brushRef="#br0" timeOffset="-40194.955">3206 876,'32'-9,"-1"0,0-2,0-2,-1-1,-1 0,0-3,-2 0,9-8,26-50,-60 73,-1-1,0 0,0 1,1-1,-2 0,1 0,0 0,0 0,-1 0,0 0,0 0,0 0,0 0,0 0,0 0,-1 0,1 0,-1 0,0 0,0 0,0 1,-1-1,1 0,0 1,-1-1,0 1,0-1,0 1,0 0,0-1,-4 0,1 1,-1 1,1-1,-1 1,0 0,1 0,-1 1,0-1,0 1,0 0,1 1,-1 0,0 0,1 0,-1 0,0 1,1 0,0 0,-1 1,1-1,0 1,0 0,1 1,-1-1,0 1,1 0,0 0,-2 2,-5 4,1 0,0 0,0 1,1 0,0 0,1 1,0 0,1 1,0 0,1 0,1 0,0 1,1 0,0 0,1 0,1 0,0 0,1 1,1-1,0 0,0 1,2-1,0 1,2 6,-3-16,1 0,-1 0,1 0,0 0,1 0,-1 0,1 0,0-1,0 1,0-1,1 0,0 0,0 0,0 0,0-1,0 0,1 0,-1 0,1 0,0-1,0 1,0-1,0 0,0-1,0 1,1-1,-1 0,0-1,1 1,-1-1,1 0,-1-1,1 1,22 0,-2-1</inkml:trace>
  <inkml:trace contextRef="#ctx0" brushRef="#br0" timeOffset="-39311.937">3912 424,'53'-58,"-26"30,-1 0,-1-1,-2-2,-1 0,-2-1,0-2,8-22,-27 54,0 1,0 0,0 0,-1-1,1 1,0-1,-1 1,1-1,-1 1,1-1,-1 1,0-1,0 1,1-1,-1 1,0-1,-1 0,1 1,0-1,0 1,-1-1,1 1,0-1,-1 1,0-1,1 1,-1-1,0 1,0 0,0-1,0 1,0 0,0 0,0 0,0 0,0 0,-2-1,-1 6,-1 0,0 1,1-1,0 1,0 0,1 0,-1 0,1 1,0-1,0 1,1 0,0-1,0 1,0 2,-2 1,-7 25,2 1,1 0,1 0,2 1,2 0,1 0,2 0,2 4,-11 277,1-242,-37 199,39-254,-1 0,0 0,-2 0,0-1,-1 0,-1-1,-1 0,0-1,-2 0,0-1,-14 13,26-27,1 0,-1 0,0 0,0-1,0 1,1-1,-1 1,-1-1,1 0,0 0,0 0,0 0,-1 0,1 0,0-1,-1 1,1-1,-1 1,1-1,0 0,-1 0,1 0,-1-1,1 1,-1 0,1-1,0 1,-1-1,1 0,0 0,0 0,0 0,-1 0,1-1,0 1,0-1,1 1,-1-1,0 0,0 1,1-1,-1 0,1 0,0 0,0 0,-1-1,1 1,0 0,1 0,-1-1,0 1,1-1,-1-14,1-1,1 1,1 0,1 0,0-1,1 2,1-1,0 0,1 1,1 0,1 0,0 1,1 0,8-10,-9 12,4-10,1 0,2 2,0 0,1 0,1 2,2 0,104-94,-106 102,-3 0</inkml:trace>
  <inkml:trace contextRef="#ctx0" brushRef="#br0" timeOffset="-38732.962">4363 735,'-1'7,"-1"1,1 0,1-1,-1 1,1 0,1 0,-1-1,1 1,1 0,-1-1,1 1,1-1,-1 1,1-1,0 0,1 0,0 0,4 5,-6-10,0 0,0-1,0 0,0 1,0-1,0 0,1 0,-1 0,0 0,0-1,1 1,-1-1,1 1,-1-1,0 0,1 0,-1 0,1 0,-1 0,0 0,1-1,-1 1,1-1,-1 0,0 0,0 0,0 0,1 0,-1 0,0 0,1-2,58-51,38-86,-84 130,-24 45,5-19,3-11,0 1,0-1,1 0,-1 0,1 0,1 1,-1-1,1 0,0 0,0 0,0 0,1 0,0 0,0 0,0 0,0-1,1 1,0-1,0 1,0-1,0 0,1 0,0-1,0 1,0-1,0 0,0 0,1 0,-1 0,1-1,-1 0,1 0,0 0,0 0,0-1,0 0,1 0,-1 0,0-1,0 0,0 0,4 0,7-3,1 0,-1-1,1 0,-1-2,-1 0,1 0,-1-2,0 0,0 0,-1-2,-1 0,1 0,-2-1,1-1,-2 0,1 0,-2-1,9-14,17-26,-2-2,-3-2,-3 0,-2-2,-2-1,10-46,-8-67,-27 170,1 0,0 0,-1 0,1 0,-1 1,0-1,0 0,0 1,0-1,-1 0,1 1,-1-1,1 1,-1 0,0 0,0-1,0 1,0 0,0 1,-1-1,1 0,-1 1,1-1,-1 1,1 0,-1 0,0 0,1 0,-1 0,0 0,0 1,0 0,0-1,0 1,0 0,1 0,-1 1,0-1,0 0,0 1,0 0,1 0,-1 0,0 0,1 0,-1 1,1-1,-1 1,1-1,-1 1,1 0,-12 11,1 0,1 0,0 1,1 1,0 0,1 1,1 0,0 0,2 1,-2 4,-5 4,2 0,1 1,1 1,2 0,0 0,2 0,0 1,2 0,2 0,0 0,2 0,1 0,1 1,1-1,2-1,1 1,1-1,1 0,2 0,2 4,1-11,0 0,1-1,1 0,1-2,0 1,2-2,-1 0,2-2,0 0,1-1,1 0,-1-2,2-1,0 0,13 3,-6-3</inkml:trace>
  <inkml:trace contextRef="#ctx0" brushRef="#br0" timeOffset="-42095.329">271 171,'0'79,"0"78,-17 135,12-261,3 88,3-118,0 0,-1 0,1 0,0 0,1 0,-1 0,0 0,0-1,0 1,0 0,0-1,1 1,-1-1,0 0,1 1,-1-1,0 0,1 0,-1 0,0 0,1 0,-1 0,0 0,1 0,-1 0,0-1,1 1,-1 0,0-1,0 1,1-1,-1 0,0 1,0-1,0 0,0 0,0 0,0 0,0 0,0 0,0 0,0 0,-1 0,2-1,2-1,64-46,-29 19,1 1,1 3,2 1,0 3,6-1,55 3,-101 20,0 0,0 0,0 0,0 1,0-1,0 1,0 0,0-1,0 2,0-1,0 0,0 0,-1 1,1 0,0-1,-1 1,0 0,1 0,-1 1,0-1,0 0,0 1,0-1,-1 1,1 0,-1-1,1 1,-1 0,0 0,0 0,0 0,-1 0,0 8,-1-1,-1 0,0 1,0-1,-1 0,0 0,-1 0,0-1,-1 1,0-1,0 0,-1 0,0-1,0 0,-1 0,0 0,-7 4,7-4,0 0,-1 0,-1-1,1 0,-1-1,0 0,0 0,-1-1,0 0,0-1,0 0,0 0,-1-1,0-1,1 1,-1-2,0 0,0 0,0-1,0 0,0-1,0 0,1-1,-1 0,0-1,-3-1,-16-24,22 12</inkml:trace>
  <inkml:trace contextRef="#ctx0" brushRef="#br0" timeOffset="-41765.626">920 876,'18'-4,"-1"1,0-2,0 0,-1-1,1-1,-1-1,-1 0,0-1,0 0,0-1,-1-1,-1-1,0 0,0 0,-2-1,1-1,-2 0,1 0,-2-1,0 0,0-4,-8 16,-1-1,1 1,-1 0,0-1,-1 1,1-1,0 1,-1 0,0-1,0 1,0 0,0-1,0 1,-1 0,1 0,-1 0,0 0,0 1,0-1,0 0,-1 1,1-1,-1 1,1 0,-1 0,0 0,0 0,0 0,0 1,0-1,0 1,0 0,0 0,-1 0,1 0,-1 1,1-1,0 1,-1 0,1 0,-1 0,1 1,0-1,-1 1,1 0,0-1,-1 1,1 1,0-1,0 1,0-1,0 1,0 0,0 0,-2 2,-8 6,-1 0,1 1,1 0,0 1,1 1,0-1,1 2,0 0,1 0,1 1,0 0,1 0,1 0,0 1,1 0,1 1,0 3,1-13,2 0,-1 0,1 0,0 0,0 1,1-1,0 0,0 0,1 1,0-1,0 0,1 0,0 0,0 0,0 0,1-1,0 1,1-1,-1 1,1-1,0 0,1-1,-1 1,1-1,0 0,1 0,-1 0,1-1,0 1,0-2,1 1,-1-1,1 0,-1 0,1 0,0-1,0 0,3 0,77 3,-61-6</inkml:trace>
  <inkml:trace contextRef="#ctx0" brushRef="#br0" timeOffset="32391.535">243 1779,'-16'2,"1"1,-1 1,1 1,0 0,0 0,1 2,0 0,0 0,0 1,1 1,0 0,1 1,0 1,0 0,8-7,1 0,0 0,0 0,0 0,1 1,0-1,-1 1,2-1,-1 1,0 0,1 0,0 0,0 0,0 0,1 0,0 0,0 0,0 0,1 0,-1 0,1 0,0 0,1 0,-1 0,1-1,0 1,0 0,0-1,1 0,0 1,0-1,0 0,2 2,7 5,0 0,1 0,0-1,1-1,0-1,0 0,1 0,0-1,0-1,0-1,6 1,-13-4,0 0,0 0,0-1,1 0,-1-1,0 0,1 0,-1-1,0 0,1 0,-1-1,0 0,0-1,0 1,-1-2,1 1,-1-1,1 0,-1 0,0-1,-1 0,1 0,0-3,27-24,-17 18</inkml:trace>
  <inkml:trace contextRef="#ctx0" brushRef="#br0" timeOffset="32740.224">497 1920,'7'8,"1"1,1-2,-1 1,1-1,0 0,1-1,-1 0,1-1,1 0,-1 0,1-1,0-1,-1 1,2-2,-1 0,2 0,-6-1,-1 0,0-1,1 0,-1-1,0 1,1-1,-1 0,0-1,0 0,0 0,0 0,0 0,0-1,0 0,-1 0,0-1,1 0,-1 0,-1 0,1 0,0-1,-1 1,0-1,0 0,-1-1,1 1,-1-1,0 1,0-3,0 0,0-1,-1 1,0 0,0-1,-1 1,0-1,0 0,-1 1,0-1,-1 0,0 1,0-2,0 7,1 0,0 0,-1 1,0-1,0 1,0-1,0 0,0 1,0 0,-1-1,1 1,-1 0,0 0,1 0,-1 0,0 0,0 0,0 0,-1 1,1-1,0 1,0-1,-1 1,1 0,-1 0,0 0,1 0,-1 1,0-1,1 1,-1-1,0 1,1 0,-1 0,0 0,0 0,1 1,-1-1,-1 1,-8 5,0-1,0 2,1 0,0 0,1 0,0 2,0-1,0 1,1 1,0-1,1 2,1-1,-1 1,1 0,1 1,-3 6,3-6,0 0,0 0,1 1,1 0,0 0,0 0,1 0,1 1,1-1,0 1,0 6,1-15,0 0,1 1,-1-1,1 0,0 1,0-1,1 0,0 0,0 0,0 0,0 0,1-1,0 1,0-1,0 1,0-1,1 0,-1 0,1-1,0 1,0-1,1 0,-1 0,1 0,-1 0,1-1,0 0,0 0,4 1,60 8,-39-10</inkml:trace>
  <inkml:trace contextRef="#ctx0" brushRef="#br0" timeOffset="33156.652">948 2230,'206'-332,"-192"316,-11 23,-13 33,6-24,1-11,1 0,0 1,1-1,-1 0,1 1,0-1,0 1,1-1,0 1,0 0,0-1,1 1,-1-1,1 1,1-1,-1 1,1-1,0 0,0 0,0 1,1-2,0 1,0 0,0 0,1-1,-1 0,1 0,0 0,0 0,0 0,5 2,1-4,0 0,1-1,-1 0,0-1,1 0,-1-1,0 0,0 0,1-1,-1 0,0-1,-1 0,1-1,0 0,-1-1,0 1,0-2,-1 1,1-1,-1-1,0 1,-1-2,1 1,-2-1,1 0,-1 0,0 0,0-2,8-10</inkml:trace>
  <inkml:trace contextRef="#ctx0" brushRef="#br0" timeOffset="33423.816">1824 1412,'-50'517,"31"-311,13-188</inkml:trace>
  <inkml:trace contextRef="#ctx0" brushRef="#br0" timeOffset="33658.444">1457 1892,'43'-5,"34"-1,8-1,-6 2,-10-3,-14 0,-10 1,-9 1,-5 3,-3 1,-7 1</inkml:trace>
  <inkml:trace contextRef="#ctx0" brushRef="#br0" timeOffset="34328.385">2021 1892,'8'11,"0"-1,1-1,0 1,1-1,0-1,0 0,1 0,0-1,8 4,-15-9,1 0,-1 0,1 0,-1-1,1 1,0-1,0 0,0-1,0 1,-1-1,1 0,0 0,0 0,0-1,0 0,0 0,-1 0,1 0,0-1,-1 0,1 0,-1 0,0 0,1-1,-1 0,3-2,-1 1,-1 0,1-1,-1 1,0-1,0 0,-1 0,1-1,-1 1,0-1,-1 0,1 0,-1-1,-1 1,1 0,-1-1,0 0,0 1,-1-1,0 0,0 0,-1-4,0 9,-1 1,0-1,0 0,-1 0,1 0,0 1,-1-1,1 0,-1 1,1-1,-1 1,0 0,1 0,-1-1,0 1,0 0,0 1,0-1,0 0,0 0,0 1,0-1,0 1,0 0,-1 0,1 0,0 0,0 0,0 0,0 0,0 1,-2 0,-69 19,53-9,1 1,0 0,1 2,0 0,2 2,-1-1,2 2,0 0,0 2,8-11,0-1,0 1,1 1,0-1,0 1,1 0,0 1,1-1,0 1,0 0,1 0,1 0,-1 0,2 0,-1 10,4-16,2 0,-1-1,0 1,1-1,0 1,-1-1,1 0,0-1,1 1,-1-1,0 1,1-1,0-1,-1 1,1-1,0 0,0 0,0 0,-1 0,1-1,0 0,0 0,0 0,0-1,0 0,0 0,0 0,1-1,16 0,0 0,-1-2,0-1,1-1,-2 0,1-2,-1 0,0-2,-1 0,0-1,0 0,-1-2,-1 0,0-1,-1-1,-1-1,22-20,-26 27,-1 0,0-1,0 0,-1 0,-1-1,0 0,0 0,-1-1,0 0,-1 0,-1-1,3-8,-8 19,0 0,0-1,0 1,0 0,0 0,0 0,-1 0,1 0,-1 0,1 0,-1 0,0 0,0 0,0 0,0 0,0 0,-1 1,1-1,0 0,-1 1,1-1,-1 1,0 0,1-1,-1 1,0 0,0 0,0 0,0 0,0 0,0 1,0-1,0 0,0 1,0 0,0-1,0 1,0 0,0 0,-1 0,1 1,0-1,0 0,0 1,0-1,0 1,0 0,0 0,0 0,0 0,0 0,1 0,-1 0,0 1,1-1,-1 0,0 2,-48 43,49-45,1 0,-1 0,0 0,1 0,-1 1,1-1,-1 0,1 0,-1 0,1 0,0 1,0-1,-1 0,1 0,0 1,0-1,0 0,1 0,-1 1,0-1,0 0,1 0,-1 0,0 1,1-1,-1 0,1 0,0 0,-1 0,1 0,0 0,0 0,0 0,-1 0,1 0,0-1,0 1,0 0,0-1,1 1,-1 0,0-1,0 1,0-1,0 0,0 1,1-1,-1 0,0 0,0 0,1 0,-1 0,85 8,-78-9,0 0,-1 0,1 1,0 1,-1-1,1 1,0 0,-1 1,0 0,1 0,-1 1,0 0,0 0,0 0,0 1,-1 0,1 0,-1 1,0 0,-1 0,4 4,-3-1,-1 1,1 1,-2-1,1 1,-1 0,-1 0,0 0,0 0,-1 1,-1-1,1 1,-2-1,1 1,-1-1,-1 1,0-1,-1 1,0-1,0 1,-1-1,-4 30,9-25</inkml:trace>
  <inkml:trace contextRef="#ctx0" brushRef="#br0" timeOffset="35677.419">3432 1949,'-8'22,"0"-5,1 0,1 1,1 0,0 0,2 0,0 0,1 0,0 10,2-25,0-1,0 1,0-1,1 1,-1-1,0 1,1-1,0 0,0 1,0-1,0 0,0 1,0-1,0 0,1 0,-1 0,1 0,0 0,-1 0,1-1,0 1,0 0,0-1,0 1,0-1,1 0,-1 0,0 0,1 0,-1 0,0-1,1 1,-1 0,1-1,-1 0,1 0,-1 0,1 0,-1 0,1 0,-1-1,1 1,-1-1,1 0,-1 1,0-1,1 0,-1-1,0 1,0 0,0-1,1 1,7-6,-1 1,0-2,0 1,0-1,-1-1,0 0,-1 0,1 0,-2-1,0 0,0 0,-1-1,0 1,0-1,-1 0,-1-1,0 1,-1-1,0 1,0-1,-1 0,-1 1,0-5,-1 11,1 0,-1 0,0 0,0 0,-1 1,1-1,-1 0,0 1,-1 0,1-1,-1 1,1 0,-1 0,0 0,-1 1,1-1,-1 1,1 0,-1 0,0 0,0 0,-1 1,1-1,0 1,-1 0,1 1,-1-1,0 1,0 0,0 0,1 0,-1 1,0-1,0 1,0 0,0 1,0-1,0 1,1 0,-1 0,0 1,1 0,-1-1,-2 2,7-3,-1 0,1 0,-1 0,0 0,1 1,-1-1,1 0,-1 0,1 0,-1 0,0 1,1-1,-1 0,1 1,-1-1,1 0,-1 1,1-1,0 0,-1 1,1-1,-1 1,1-1,0 1,-1-1,1 1,0-1,0 1,-1 0,1-1,0 1,0-1,0 1,0-1,0 1,0 0,0-1,0 1,0-1,0 1,0 0,0-1,0 1,0-1,1 1,-1-1,0 1,0 0,1-1,-1 1,0-1,1 1,-1-1,0 0,1 1,-1-1,1 1,-1-1,1 0,-1 1,1-1,-1 0,1 1,-1-1,1 0,-1 0,1 0,0 1,42 8,-24-13,1 0,-1-2,0 0,-1-1,0-1,0-1,0 0,-1-1,-1-1,0-1,0 0,-1-1,-1-1,0 0,-1-1,-1 0,0-1,0-1,-8 12,107-172,-91 138,-20 38,0 0,-1 0,2 0,-1-1,0 1,0 0,0 0,0 0,1 0,-1 0,1 0,-1-1,1 1,-1 0,1 0,-1 0,1 0,0 1,0-1,-1 0,1 0,0 0,0 1,0-1,0 0,0 1,0-1,0 1,0-1,0 1,0-1,0 1,0 0,1-1,-1 1,0 0,0 0,0 0,0 0,1 0,-1 0,0 0,0 1,0-1,0 0,0 1,0-1,1 1,-1-1,0 1,0-1,0 1,0 0,6 122,-8-84,-1 738,2-747,-2 0,-1 0,-1 0,-1 0,-2-1,-2 4,8-31,1 1,0 0,-1-1,0 1,0-1,0 1,0-1,0 1,0-1,-1 0,1 0,-1 1,1-1,-1 0,0 0,0 0,0-1,0 1,0 0,0-1,-1 0,1 1,0-1,-1 0,1 0,-1 0,1 0,-1-1,0 1,1-1,-1 0,0 1,1-1,-1 0,0-1,1 1,-1 0,0-1,1 1,-1-1,1 0,-1 0,1 0,-1 0,1-1,0 1,-1 0,1-1,0 0,0 1,0-1,-1-2,-2-5,0 0,1-1,0 0,0 0,1 0,0 0,1 0,0-1,1 1,0-1,1 1,0-1,0 1,1-1,1 1,0-1,0 1,1 0,0 0,3-5,3-12,2 0,1 0,1 1,2 1,0 0,1 1,2 0,0 2,17-15,-28 29,11-14</inkml:trace>
  <inkml:trace contextRef="#ctx0" brushRef="#br0" timeOffset="36579.176">4645 2230,'11'-17,"12"-34,-13 23,2 0,1 1,1 1,1 0,2 1,0 1,1 1,10-9,-28 31,1 0,0 0,-1 0,1 1,0-1,0 0,0 0,0 0,0 1,0-1,0 1,0-1,0 0,0 1,0 0,0-1,0 1,0 0,0-1,1 1,-1 0,0 0,0 0,0 0,0 0,1 0,-1 0,0 1,0-1,0 0,0 1,0-1,0 1,0-1,1 1,-1-1,-1 1,1 0,0-1,0 1,0 0,0 0,0 0,-1 0,1 0,0 0,-1 0,1 0,-1 0,1 0,-1 0,1 0,-1 0,0 0,0 0,1 1,-1-1,0 0,0 0,0 0,0 0,0 1,-1-1,1 0,0 0,-1 1,3 19,-3-17,1 0,-1 0,0 0,1 0,0 1,0-1,0 0,1 0,-1 0,1 0,0 0,0 0,0 0,1-1,-1 1,1 0,0-1,0 1,0-1,1 1,-1-1,1 0,0 0,0 0,0 0,0-1,0 1,1-1,-1 0,1 0,-1 0,1-1,0 1,0-1,-1 1,1-1,2 0,5-5,-1 0,1 0,-1-1,0 0,-1 0,1-2,-1 1,0-1,-1 0,0-1,0 0,2-3,16-14,94-70,-119 94,0 0,1 1,-1-1,0 1,1-1,-1 1,0-1,1 1,-1 0,1 0,-1 0,0 0,1 0,-1 0,1 0,-1 0,0 0,1 1,-1-1,0 0,1 1,-1-1,0 1,1 0,-1-1,0 1,0 0,0 0,0 0,0 0,0 0,0 0,0 0,0 0,0 0,0 0,-1 1,1-1,0 0,-1 0,1 1,-1-1,0 0,1 1,-1-1,0 1,0-1,0 1,4 76,-4-68,-2 17,1-21,0-1,0 1,0 0,1 0,0 0,0 0,1 0,-1 0,1 0,0 0,1 0,0-1,0 1,0-1,0 1,1-1,0 1,-1-5,0 0,0 0,0 0,0 0,1-1,-1 1,0-1,1 1,-1-1,0 0,1 1,-1-1,0 0,1-1,-1 1,0 0,0-1,1 1,-1-1,0 0,0 0,0 0,1 0,-1 0,0 0,15-10</inkml:trace>
  <inkml:trace contextRef="#ctx0" brushRef="#br0" timeOffset="36947.873">5718 1920,'-26'13,"0"1,1 1,0 1,1 1,1 1,1 1,1 1,0 2,18-20,0 0,1 0,0 0,-1 0,1 0,0 0,0 1,0-1,0 1,1 0,-1-1,1 1,0 0,-1 0,1 0,0 0,1 0,-1 0,1 0,-1 0,1 0,0 0,0 1,0-1,0 0,1 0,-1 0,1 0,0 0,0 0,0 0,0 0,1 0,-1-1,1 1,-1 0,1-1,0 1,0-1,0 0,1 0,-1 1,0-1,1-1,-1 1,1 0,2 0,6-2,0-1,0 0,0 0,1-1,-1-1,-1 0,1-1,0 0,-1 0,0-1,0 0,0-1,-1 0,0-1,0 0,0 0,-1-1,0 0,0 0,4-8,13-8,38-24,-61 49,0 0,-1 0,1 0,0 0,-1 0,1 0,0 0,-1 1,0-1,1 0,-1 1,0-1,0 1,0 0,0-1,0 1,0 0,0 0,0-1,-1 1,1 0,-1 0,1 0,-1 0,0 0,0 0,0 0,0 0,0 0,0 1,1 8,5 14,-6-18,1 0,0 0,0 0,1 0,0 0,0 0,1 0,0-1,0 0,0 1,1-1,0 0,0-1,0 1,1-1,0 0,0 1,12 2</inkml:trace>
  <inkml:trace contextRef="#ctx0" brushRef="#br0" timeOffset="40712.365">6255 1976,'0'0,"0"-1,1 1,-1 0,0-1,1 1,-1-1,0 1,0-1,1 0,-1 1,0-1,0 1,0-1,0 1,0-1,0 0,0 1,0-1,0 1,0-1,0 1,0-1,0 0,0 1,-1-1,1 1,0-1,0 1,-1-1,1 1,0-1,-1 1,1-1,0 1,-1 0,1-1,-1 1,1-1,-1 1,1 0,-1-1,1 1,-1 0,1 0,-1 0,1-1,-1 1,1 0,-1 0,0 0,1 0,-1 0,1 0,-1 0,0 0,1 0,-1 0,1 0,-1 1,-39-6,37 5,0-1,0 1,0 0,-1 1,1-1,0 0,0 1,0 0,0 0,0 0,0 0,0 0,0 1,0-1,0 1,1 0,-1 0,0 0,1 0,0 0,0 0,-1 1,1-1,1 1,-1-1,0 1,1 0,-1 0,1 0,0 0,0 0,0 0,0 0,0 0,1 0,-1 0,1 1,0-1,0 0,0 0,1 0,-1 1,1-1,0 0,0 0,0 0,0 0,0 0,0 0,1 0,1 1,50 43,7 6,-59-51,0 0,1 0,-1 1,-1-1,1 0,0 1,-1-1,1 0,-1 1,1-1,-1 1,0-1,0 1,-1-1,1 1,0-1,-1 0,1 1,-1-1,0 1,0-1,0 0,0 0,0 0,0 1,-1-1,1 0,-1-1,1 1,-2 1,-1 1,0 1,0-1,0-1,-1 1,1 0,-1-1,0 0,0 0,0-1,-1 1,1-1,-1 0,1-1,-1 1,0-1,1 0,-1 0,0-1,0 0,-5 0,-8-4</inkml:trace>
  <inkml:trace contextRef="#ctx0" brushRef="#br0" timeOffset="41290.668">6706 1892,'-41'-1,"30"-1,1 1,0 0,-1 0,1 1,-1 1,1 0,-1 0,1 1,0 0,-1 1,1 0,1 1,-1 0,0 0,1 1,0 0,-6 5,13-9,1 1,-1-1,1 1,-1 0,1 0,0 0,-1 0,1 0,0 0,0 0,0 0,1 0,-1 0,1 0,-1 0,1 1,-1-1,1 0,0 0,0 1,0-1,1 0,-1 0,0 1,1-1,-1 0,1 0,0 0,0 0,0 0,0 0,1 1,57 54,-7-9,-50-46,-1 1,0 0,0 0,0-1,0 1,0 0,0 0,-1 0,0 0,1 0,-1 0,0 0,0 0,-1 0,1 0,-1 0,1 0,-1 0,0 0,0 0,0-1,-1 1,1 0,0-1,-1 1,0-1,0 1,0-1,0 0,0 0,0 0,0 0,-1 0,-2 1,-95 48,47-46,34-9</inkml:trace>
  <inkml:trace contextRef="#ctx0" brushRef="#br0" timeOffset="45475.903">2811 2005,'34'0,"20"-5,6-1,-2 0,-11 1</inkml:trace>
  <inkml:trace contextRef="#ctx0" brushRef="#br0" timeOffset="46191.498">4335 2117,'9'0,"9"0,5 0,5 0,1 0,1 0,0 0,-5 0</inkml:trace>
  <inkml:trace contextRef="#ctx0" brushRef="#br0" timeOffset="47328.896">7637 1582,'38'-17,"-1"-1,-1-1,0-2,-2-2,0-1,-2-1,9-12,-41 37,0 0,0-1,0 0,0 1,0-1,0 1,0-1,1 1,-1-1,0 1,0-1,0 0,0 1,1-1,-1 1,0-1,1 1,-1-1,0 1,1 0,-1-1,0 1,1-1,-1 1,1 0,-1-1,1 1,-1 0,1-1,-1 1,1 0,-1 0,1 0,-1 0,1-1,-1 1,1 0,-1 0,1 0,0 0,-1 0,1 0,-1 0,1 0,-1 0,1 1,-1-1,1 0,0 0,-1 0,1 1,-1-1,1 0,-1 1,0-1,1 0,-1 1,1-1,-1 1,0-1,1 0,-1 1,0-1,1 1,-8 24,1 0,1 1,1-1,1 1,1 0,2-1,1 11,46 328,-44-348,-1 0,-1 1,0-1,-1 0,-1 1,0-1,-1 0,-1 1,-1-1,0 0,-1-1,-1 1,0-1,-1 0,0-1,-2 0,1 0,2-8,0 0,-1-1,1 1,-1-1,0-1,0 1,0-1,-1-1,0 1,1-1,-1-1,0 1,0-2,-1 1,1-1,0 0,-1 0,1-1,0 0,-1-1,1 0,0 0,0-1,-1 0,1 0,1-1,-1 0,0 0,1-1,-1 0,-4-4,7 5,0-1,0 0,0 0,0-1,1 1,-1-1,1 0,0 0,1-1,-1 1,1-1,0 0,1 1,-1-1,1-1,0 1,1 0,-1 0,1-1,0 1,1-1,0 1,0 0,0-1,1 1,0-1,0 1,1 0,-1-1,1 1,1 0,-1 0,1 0,0 1,0-1,1 1,0 0,0-1,0 2,0-1,2-1,15-9,0-1,1 2,1 1,0 1,1 1,0 1,9-2,250-55,-259 62</inkml:trace>
  <inkml:trace contextRef="#ctx0" brushRef="#br0" timeOffset="47598.619">8512 1695,'-35'35,"2"2,1 1,2 1,2 2,1 1,-9 24,33-63,1 0,0 0,0 0,0 0,1 1,-1-1,1 0,-1 1,1-1,0 1,0-1,1 1,-1 0,1-1,0 1,0 0,0-1,0 1,1 0,-1-1,1 1,0-1,0 1,1-1,-1 1,0-1,1 0,0 1,0-1,0 0,0 0,1-1,-1 1,1 0,-1-1,4 2,0-2,1 0,-1-1,1 0,0 0,-1 0,1-1,0 0,0-1,-1 0,1 0,0 0,-1-1,1 1,-1-2,1 1,-1-1,0 0,0 0,0 0,-1-1,1 0,-1 0,0-1,0 0,0 1,-1-1,1-1,-1 1,-1-1,1 0,-1 0,0 0,0 0,-1 0,1-1,-2 1,1-1,-1 1,0-1,0 0,0 1,-1-1,0 0,-1 0,1 1,-1-1,-1 0,1 1,-1-1,0 1,-1-2,-60-61,40 52</inkml:trace>
  <inkml:trace contextRef="#ctx0" brushRef="#br0" timeOffset="47861.659">8738 2146,'0'-24,"0"-17,5-7,6 0,6 3,5 5,4 9,2 5,1 7,0 6,1 6,-6 4</inkml:trace>
  <inkml:trace contextRef="#ctx0" brushRef="#br0" timeOffset="48593.2">9866 1863,'-16'0,"0"0,0 1,0 0,0 2,1 0,-1 0,1 2,-1 0,1 0,1 2,-1 0,1 0,0 1,1 1,0 0,0 1,1 1,-8 8,16-14,1 0,-1 0,1 0,0 0,1 1,-1-1,1 1,0-1,0 1,1 0,0 0,0 0,0 0,1 0,0 0,0 0,0 0,1 0,0 0,0 0,1-1,-1 1,1 0,0-1,1 1,0-1,-1 1,2-1,-1 0,0 0,1-1,0 1,0-1,1 0,-1 0,1 0,0-1,0 1,0-1,0 0,1-1,-1 1,1-1,48 8,-29-8</inkml:trace>
  <inkml:trace contextRef="#ctx0" brushRef="#br0" timeOffset="71800.723">1485 2993,'-19'-4,"0"0,0 2,0 0,0 1,0 1,0 0,0 2,0 0,0 1,1 1,-1 1,1 1,0 0,1 1,-1 1,1 1,-4 3,13-5,0 1,0-1,1 1,-1 1,2-1,0 1,0 0,0 1,1-1,0 1,1 0,1 1,-1-1,1 1,1-1,0 1,1 0,0 0,0 0,1 0,1-1,-1 1,2 0,0 0,2 6,-3-12,2 0,-1 0,0 0,1 0,0 0,0-1,0 1,0-1,1 0,0 0,0 0,0-1,0 1,1-1,-1 0,1 0,0-1,0 1,0-1,0 0,0 0,0-1,1 0,-1 0,0 0,1 0,-1-1,2 0,7 1,-1-2,1 0,-1 0,0-1,0-1,1 0,-2-1,1 0,0-1,-1-1,2-1,14-9,-1-2,-1-1,-1-1,0-1,-2-1,0-1,-2-1,9-12,-14 16,13-15,-2-1,-1-1,-1-1,9-24,-20 38,-1-2,-1 0,-1-1,-2 0,0 0,-2-1,-1 0,-2 0,0 0,-2-1,-1 1,-1-1,-2 0,-1-2,2 25,-1 0,0 0,0 0,-1 0,0 1,0-1,0 1,-1 0,1 0,-1 0,-1 0,1 1,0-1,-1 1,0 0,0 1,0-1,-1 1,1 0,-1 0,0 1,0 0,1 0,-1 0,-1 1,1 0,0 0,0 0,0 1,-1 0,1 0,0 0,0 1,0 0,-1 0,1 1,-4 1,-4 5,0 0,1 2,1-1,-1 1,2 1,-1 0,1 1,1 0,0 0,1 1,1 1,0-1,0 1,1 1,1-1,1 1,0 0,0 1,2-1,0 1,0 12,1-7,1 0,2 0,0 0,1 0,1 0,1 0,0-1,2 0,1 0,0 0,1-1,1 0,1 0,1-1,1 0,0-1,1-1,1 0,0 0,1-2,1 1,0-2,1 0,0-2,12 6,93 82,-111-86</inkml:trace>
  <inkml:trace contextRef="#ctx0" brushRef="#br0" timeOffset="72038.149">2105 3077,'-4'34,"2"15,7 0,8-13,1-18,3-12,-1-11,-4-6</inkml:trace>
  <inkml:trace contextRef="#ctx0" brushRef="#br0" timeOffset="75103.415">2078 2795,'0'4,"-5"3,-2 4,-4 0,0 4,1-2</inkml:trace>
  <inkml:trace contextRef="#ctx0" brushRef="#br0" timeOffset="75824.53">2585 2993,'-5'-3,"0"0,0 1,0-1,-1 1,1 0,-1 1,0-1,1 1,-1 0,0 1,0-1,0 1,1 0,-1 1,0-1,0 1,1 1,-1-1,0 1,1 0,-1 0,1 0,0 1,0-1,0 1,0 1,0-1,1 1,-1 0,1 0,0 0,0 0,0 2,3-2,0-1,0 1,1-1,-1 1,1-1,0 1,0-1,0 1,1-1,-1 1,1-1,0 1,0-1,0 0,1 1,-1-1,1 0,-1 0,1 0,0 0,0 0,1 0,-1-1,0 1,1-1,0 0,-1 1,1-1,0 0,0-1,0 1,1 0,-1-1,0 0,1 0,-1 0,0 0,4 0,22 17,-24-16,0 1,0 0,-1 0,1 1,-1-1,0 1,1 0,-2 0,1 1,0-1,-1 1,0-1,0 1,0 0,-1 0,0 1,0-1,0 0,0 1,-1-1,0 1,0-1,-1 1,1 0,-1-1,0 1,-1 0,1-1,-1 1,0 0,-1-1,0 0,0 3,-6 2,1-2,-1 1,-1-1,1 0,-1-1,-1 0,1-1,-1 0,-1 0,1-1,-1 0,1-1,-2 0,1-1,0 0,0-1,-1 0,1-1,-1 0,0 0,1-2,-2 1,-11-1</inkml:trace>
  <inkml:trace contextRef="#ctx0" brushRef="#br0" timeOffset="76240.431">3009 2513,'-37'179,"15"46,-4-34,23-165,-2 1,-1 0,-1-1,-1 0,-1-1,-1 0,-2 0,-13 21,15-32</inkml:trace>
  <inkml:trace contextRef="#ctx0" brushRef="#br0" timeOffset="76489.899">2585 3077,'39'-5,"36"-10,10-4,-4 2,-6-1,-12 2,-11 4,-10 5,-7 2,-10-2,-9 1</inkml:trace>
  <inkml:trace contextRef="#ctx0" brushRef="#br0" timeOffset="76887.171">3178 3472,'0'0,"-1"0,0 0,1 1,-1-1,0 0,0 0,1 0,-1 0,0 0,1 0,-1 0,0-1,0 1,1 0,-1 0,0-1,1 1,-1 0,0-1,1 1,-1 0,1-1,-1 1,0-1,1 1,-1-1,1 1,-1-1,1 1,0-1,-1 0,1 1,0-1,-1 0,1 1,0-1,0 0,-1 1,1-1,0 0,0 0,0 1,0-1,0 0,0 0,0 1,0-1,1 0,-1 1,0-1,0 0,0 1,1-1,-1 0,0 1,1-1,-1 0,1 1,-1-1,1 1,-1-1,1 1,-1-1,1 1,-1-1,2 1,11-46,3 0,2 2,2 0,1 1,10-11,-24 42,0 1,1 0,1 1,-1-1,2 2,-1-1,1 1,7-4,12 7,-16 9</inkml:trace>
  <inkml:trace contextRef="#ctx0" brushRef="#br0" timeOffset="77135.995">3770 3161,'-9'39,"-4"22,6 5,3-13,4-16</inkml:trace>
  <inkml:trace contextRef="#ctx0" brushRef="#br0" timeOffset="77373.341">3743 2964,'4'0,"3"0</inkml:trace>
  <inkml:trace contextRef="#ctx0" brushRef="#br0" timeOffset="78185.392">4223 2597,'9'57,"-2"0,-2 1,-3 0,-3-1,-2 1,-2 0,-6 16,-20 125,12-110,19-88,0-1,-1 1,1 0,0-1,0 1,0-1,-1 1,1 0,0-1,0 1,0 0,0-1,0 1,0 0,0-1,0 1,0-1,1 1,-1 0,0-1,0 1,1 0,-1-1,0 1,0-1,1 1,-1-1,1 1,-1-1,1 1,-1-1,0 1,1-1,-1 0,1 1,0-1,-1 0,1 1,-1-1,1 0,0 0,-1 1,1-1,-1 0,1 0,0 0,-1 0,1 0,0 0,-1 0,1 0,0 0,-1 0,1-1,-1 1,1 0,0 0,-1 0,1-1,-1 1,1 0,-1-1,1 1,42-27,-38 23,19-14,-9 5,-1 1,2 1,-1 0,2 1,-1 0,1 2,1 0,-1 1,1 0,1 2,-1 0,1 1,0 1,8 0,-23 3,0 1,0-1,0 1,-1 0,1 1,0-1,0 1,-1-1,1 1,-1 0,1 1,-1-1,0 0,0 1,0 0,0 0,0 0,-1 0,1 0,-1 0,0 1,0-1,0 1,-1-1,1 1,-1 0,0 0,0-1,0 1,0 0,-1 0,1 0,-1 0,0 0,0 0,-1 0,1 0,-1 0,0 0,0 0,0 0,-1 0,1-1,-1 1,0-1,0 1,-4 7,-1-1,1 0,-2 0,0 0,0-1,0 0,-1-1,-1 0,1 0,-1-1,0 0,-1-1,0 0,0-1,0 0,-1-1,1 0,-1-1,0 0,0-1,0 0,0-1,-1 0,-3-1,-112-13,123 12,-1 0,1-1,0 0,0 0,-1 0,1-1,1 1,-1-1,0 0,1-1,-1 1,1-1,0 0,0 0,1 0,-1-1,1 1,0-1,0 0,0 1,0-4,-3-14</inkml:trace>
  <inkml:trace contextRef="#ctx0" brushRef="#br0" timeOffset="78535.44">4787 3161,'-2'14,"1"-1,1 1,0-1,1 1,1-1,0 1,0-1,1 0,1 0,0 0,1 0,1-1,3 6,-7-13,1 0,0-1,0 1,0-1,1 1,0-1,-1 0,2-1,-1 1,0-1,1 1,-1-1,1-1,0 1,0-1,0 0,0 0,1 0,-1 0,0-1,1 0,-1 0,1-1,-1 0,1 0,-1 0,1 0,-1-1,1 0,-1 0,1 0,-1-1,3-1,6-4,0-1,-1 0,1-1,-2-1,1 0,-1-1,-1 0,0 0,-1-2,0 1,0-1,-2 0,1-1,-2-1,24-72,-28 63</inkml:trace>
  <inkml:trace contextRef="#ctx0" brushRef="#br0" timeOffset="78985.828">5605 2683,'4'6,"0"1,0 0,-1 1,0-1,0 1,-1-1,0 1,0 0,0 0,-1 0,-1 0,0 0,0 0,-1 8,2-1,-3 244,-23-107,-6 52,25-199,0-9</inkml:trace>
  <inkml:trace contextRef="#ctx0" brushRef="#br0" timeOffset="79205.697">5351 3134,'39'0,"31"0,9 0,-4 0,-11 0,-10 0,-11 0,-7 0,-5 0,-3 0,-6 0</inkml:trace>
  <inkml:trace contextRef="#ctx0" brushRef="#br0" timeOffset="79404.69">6169 3247,'-9'33,"-4"22,6 0,3-9</inkml:trace>
  <inkml:trace contextRef="#ctx0" brushRef="#br0" timeOffset="79657.691">6113 2908,'0'4,"0"3</inkml:trace>
  <inkml:trace contextRef="#ctx0" brushRef="#br0" timeOffset="79904.741">6565 3161,'-14'23,"1"1,2 0,0 0,1 1,1 0,2 1,1 0,-3 22,9-44,1 1,-1-1,1 1,0-1,0 1,0-1,1 0,0 0,0 1,0-1,0 0,1-1,-1 1,1 0,0-1,0 1,0-1,1 0,-1 0,1 0,-1-1,1 1,0-1,0 0,0 0,1 0,-1-1,0 0,1 1,-1-1,0-1,1 1,0-1,-1 1,1-1,-1-1,1 1,-1-1,1 1,-1-1,0-1,1 1,-1-1,0 1,0-1,0 0,0-1,0 1,0-1,1-1,7-3,0-1,-1 0,0 0,-1-1,0-1,0 1,-1-2,-1 1,1-1,-2-1,0 1,0-1,-1-1,0 1,-1-1,1-3,-6 10,0 0,0 1,0-1,0 0,-1 1,0-1,0 1,-1-1,1 1,-1-1,0 1,-1 0,1 0,-1 0,0 0,0 1,-1-1,1 1,-1 0,0 0,0 0,0 0,-1 1,1-1,-1 1,0 0,0 1,0-1,0 1,-1 0,1 0,-1 1,1 0,-1 0,1 0,-1 0,1 1,-1 0,0 0,1 1,-1-1,0 1,-3 1,-11 4</inkml:trace>
  <inkml:trace contextRef="#ctx0" brushRef="#br0" timeOffset="80423.171">6960 3472,'13'-8,"1"-1,-2-1,1 0,-1 0,-1-1,0-1,-1 0,0 0,0-1,5-10,37-45,11 5,-63 64,0-1,0 0,0 1,0-1,0 0,0 0,0 1,0-1,0 0,0 1,0-1,0 0,0 0,1 1,-1-1,0 0,0 0,0 1,0-1,1 0,-1 0,0 1,0-1,1 0,-1 0,0 0,0 0,1 1,-1-1,0 0,0 0,1 0,-1 0,0 0,1 0,-1 0,0 0,0 0,1 0,-1 0,0 0,1 0,-1 0,0 0,1 0,-1 0,0 0,0 0,1 0,-1-1,0 1,0 0,1 0,-1 0,0 0,0-1,1 1,-1 0,-9 26,-4 2,8-20,1 0,0 0,0 1,0-1,1 1,1 0,-1 0,2 0,-1 0,1 1,0-1,1 0,0 0,1 1,0-1,0 0,1 2,3-6,-1-1,1 0,0 1,0-2,1 1,-1 0,1-1,0 0,0-1,0 1,0-1,0 0,1-1,-1 1,0-1,1 0,-1-1,1 0,0 0,-1 0,1-1,-1 0,0 0,1-1,2 0,3-2,1 0,-1-1,0-1,0 0,0 0,-1-1,0-1,0 0,-1 0,0-1,0 0,-1-1,-1 0,1-1,-2 1,1-1,-1-1,-1 0,0 0,-1 0,2-7,14-67,-19 61</inkml:trace>
  <inkml:trace contextRef="#ctx0" brushRef="#br0" timeOffset="80969.472">7976 3077,'-40'33,"-105"30,143-62,0-1,1 1,-1 0,0-1,1 1,-1 0,0 0,1 1,-1-1,1 0,0 0,-1 1,1-1,0 1,0-1,0 1,0-1,0 1,0 0,1-1,-1 1,0 0,1 0,-1-1,1 1,0 0,0 0,0 0,0 0,0 0,0-1,0 1,0 0,1 0,-1 0,1 0,-1-1,1 1,0 0,0-1,0 1,0 0,0-1,0 1,0-1,0 1,0-1,1 0,-1 0,1 0,1 2,44 24,36 38,-79-61,0 0,0 0,-1 1,0-1,0 1,0 0,-1-1,1 1,-1 0,0 1,0-1,-1 0,0 1,0-1,0 0,0 1,-1-1,0 1,0 0,-1-1,0 1,1-1,-2 0,1 1,-1-1,0 0,0 0,0 0,0 0,-1 0,0 0,0-1,-1 1,1-1,-1 0,0 0,0 0,0-1,0 1,-2 0,2-3,0 1,1-1,-1 1,0-1,0 0,0-1,0 1,0-1,0 0,0 0,-1 0,1 0,0-1,0 1,0-1,1 0,-1-1,0 1,0-1,0 1,1-1,-1 0,1 0,0-1,-1 1,1-1,-2-2,-11-12</inkml:trace>
  <inkml:trace contextRef="#ctx0" brushRef="#br1" timeOffset="92658.386">9386 3134,'655'11,"700"5,-715-41,128-7,96 33,-1022 10,130-5,-473 108,435-85,65-29,0 1,0-1,0 1,0-1,0 1,0-1,0 1,0 0,0-1,0 1,0 0,1 0,-1 0,0 0,1 0,-1 0,0 0,1 0,-1 0,1 0,0 0,-1 0,1 0,0 0,-1 0,1 0,0 0,0 0,0 1,0-1,0 0,0 0,1 0,-1 0,0 0,1 0,-1 0,0 1,1-1,-1 0,1 0,0-1,-1 1,1 0,0 0,-1 0,1 0,0 0,0-1,0 1,0 0,0-1,0 1,0-1,0 1,0-1,0 1,0-1,22 10,0-2,0 0,0-2,1 0,0-2,0-1,0 0,0-2,1-1,19-2,-15 2,313-3,159-27,114-34,-439 49,1 8,44 9,-52 0,-56 19,-129-46,-103-89,16 6,99 105,1 0,-1 1,0 0,0 0,0 0,0 1,0-1,0 1,0 0,-1 0,1 0,0 1,-1-1,1 1,0 0,-1 0,1 1,0 0,-1-1,1 1,0 0,0 1,0-1,0 1,0 0,0 0,0 0,0 1,1-1,-1 1,1 0,0 0,0 0,-1 2,-7 6,1 1,1 0,0 1,0-1,1 2,1-1,1 1,0 1,-2 4,-64 228,54-186,19-61,-1 1,0-1,0 1,0-1,1 1,-1-1,0 1,0-1,1 0,-1 1,1-1,-1 1,0-1,1 0,-1 1,1-1,-1 0,1 1,-1-1,1 0,-1 0,1 0,-1 1,1-1,-1 0,1 0,-1 0,1 0,-1 0,1 0,-1 0,1 0,-1 0,1 0,-1 0,1 0,-1-1,1 1,0 0,-1 0,0-1,1 1,-1 0,1 0,-1-1,1 1,-1 0,0-1,1 1,-1-1,0 1,1-1,-1 1,0 0,1-1,0 0,463-215,-280 134,-160 71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1,7-2,5-2,4-1,2 0,2-2,-1 0,1 0,-10 0,-9 4,-12 3,-5-1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12,'35'0,"22"0,5-5,-6-1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1 797,'68'-76,"48"-101,-116 177,0-1,0 1,0-1,1 1,-1-1,0 1,0-1,0 1,0-1,0 1,1-1,-1 1,0 0,0-1,1 1,-1-1,0 1,1 0,-1-1,0 1,1 0,-1-1,0 1,1 0,-1-1,1 1,-1 0,1 0,-1 0,1-1,-1 1,1 0,-1 0,1 0,-1 0,1 0,-1 0,1 0,-1 0,1 0,-1 0,1 0,-1 0,1 1,-1-1,0 0,1 0,-1 0,1 1,-1-1,1 0,-1 0,0 1,1-1,-1 0,0 1,1-1,-1 1,0-1,1 0,-1 1,0-1,0 1,1-1,-1 1,0-1,0 1,0-1,4 39,-4-35,6 50,-6-53,0 0,0 1,0-1,0 0,1 0,-1 0,0 0,0 0,1 0,-1 0,1 0,-1 0,1 0,-1 0,1-1,0 1,-1 0,1 0,0 0,0-1,0 1,-1 0,1-1,0 1,0-1,0 1,0-1,0 1,0-1,0 0,0 1,0-1,0 0,0 0,0 0,1 0,-1 0,0 0,0 0,0 0,0 0,0-1,0 1,0 0,0-1,0 1,0-1,0 1,8-7,0 0,-1-1,0 0,-1 0,0-1,0 0,-1 0,0 0,0-1,-1 0,0-2,26-40,38-26,-68 78,-1-1,1 0,0 1,-1-1,1 1,0-1,0 1,-1 0,1-1,0 1,0 0,0-1,0 1,0 0,-1 0,1 0,0 0,0 0,0 0,0 0,0 0,0 0,-1 0,1 0,0 0,0 1,0-1,0 0,-1 1,1-1,0 1,0-1,-1 1,1-1,0 1,0-1,-1 1,1 0,-1-1,1 1,-1 0,1 0,-1-1,1 1,-1 0,0 0,1 0,-1 0,0-1,0 1,0 0,1 1,4 49,-5-48,-22 137,14-62,14-72</inkml:trace>
  <inkml:trace contextRef="#ctx0" brushRef="#br0" timeOffset="430.187">769 295,'3'11,"-1"1,0 0,-1-1,0 1,0 0,-2 0,1 0,-2-1,1 1,-2 0,1-1,-2 1,1-1,-2 0,1 0,-1-1,-1 1,-6 8,6-9,-27 65,32-73,1 0,-1 0,1 0,-1 0,1 0,0 0,0 0,0 0,0 0,0 0,0 1,0-1,1 0,-1 0,1 0,0 0,-1 0,1 0,0-1,0 1,0 0,0 0,1 0,-1-1,0 1,1-1,-1 1,1-1,0 0,-1 1,1-1,0 0,0 0,0 0,0 0,6 0,1 1,-1-2,1 1,-1-1,1 0,-1-1,1 0,-1 0,0-1,1 0,-1 0,27-5,-9 4</inkml:trace>
  <inkml:trace contextRef="#ctx0" brushRef="#br0" timeOffset="1065.856">946 0,'95'12,"-92"-12,-1 0,0 1,0-1,0 1,0 0,0-1,0 1,0 0,0 0,-1 0,1 0,0 1,0-1,-1 0,1 1,-1-1,1 1,-1-1,0 1,1 0,-1 0,0 0,0-1,0 1,-1 0,1 0,0 0,-1 0,1 1,-1-1,0 0,0 0,1 0,-2 0,1 0,0 0,0 0,-1 1,1-1,-1 0,1 0,-1 0,0 0,0 0,0-1,0 1,0 0,0 0,-1 0,-71 101,72-101,0-1,0 1,1 0,-1-1,0 1,1 0,-1-1,1 1,0 0,-1 0,1 0,0-1,0 1,0 0,0 0,1 0,-1-1,0 1,1 0,-1 0,1-1,0 1,-1 0,1-1,0 1,0-1,0 1,0-1,1 1,-1-1,0 0,0 1,1-1,-1 0,1 0,-1 0,1 0,-1 0,1-1,0 1,0 0,-1-1,1 1,0-1,0 0,84 10,-60-15,-5-2</inkml:trace>
  <inkml:trace contextRef="#ctx0" brushRef="#br0" timeOffset="2434.158">90 915,'2'3,"-1"-1,1-1,-1 1,1 0,0 0,0-1,-1 1,1-1,0 1,1-1,-1 0,0 0,0 0,0 0,1 0,-1 0,1-1,-1 1,0-1,1 1,-1-1,1 0,-1 0,1 0,-1-1,2 2,33 1,0-1,1-2,-1-2,0-1,20-6,228-20,15 18,-216-9,-76 22,-4 3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1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91,'97'-48,"-80"40,1 1,0 1,0 0,0 2,1 0,0 1,-1 1,1 0,16 2,-34-1,1 1,-1 0,1 0,-1 0,1 0,-1 0,1 0,-1 1,1-1,-1 0,1 1,-1-1,0 1,1 0,-1-1,0 1,1 0,-1 0,0 0,0 0,0 0,0 0,0 0,0 0,0 0,0 1,0-1,0 0,-1 0,1 1,-1-1,1 1,-1-1,1 1,-1-1,0 0,1 1,-1-1,0 1,0-1,0 1,-1-1,1 1,0-1,0 1,-1-1,1 1,-39 63,-72 40,110-104,0-1,0 1,0-1,1 1,-1-1,0 1,0-1,1 1,-1 0,0-1,1 1,-1 0,1-1,-1 1,1 0,-1 0,1 0,0 0,-1-1,1 1,0 0,0 0,-1 0,1 0,0 0,0 0,0 0,0 0,0 0,0 0,1 0,-1-1,0 1,0 0,1 0,-1 0,0 0,1 0,-1-1,1 1,-1 0,1 0,0-1,-1 1,1 0,-1-1,1 1,0 0,0-1,-1 1,1-1,0 0,0 1,0-1,0 0,0 1,-1-1,2 0,60 12,-52-11,-6-2,1 1,0 0,0 0,-1 0,1 1,0-1,-1 1,1 0,-1 1,1-1,-1 1,1 0,-1 0,0 0,0 0,0 1,0 0,0 0,-1 0,1 0,-1 0,0 1,0 0,0-1,-1 1,1 0,-1 0,0 1,0-1,0 0,0 1,-1-1,0 1,0-1,0 1,-1 0,1-1,-1 3,-2-1,1-1,-2 0,1 1,0-1,-1 0,0-1,0 1,0 0,-1-1,0 0,1 0,-2 0,1 0,0 0,-1-1,1 0,-1 0,0 0,0-1,0 1,-2-1,-116 32,119-33,0 0,0 0,0-1,0 0,0 0,0 0,0 0,0 0,0-1,0 0,0 0,0 0,1 0,-1-1,0 1,1-1,-1 0,0 0,-8-11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1,7-2,5-2,4-1,2 0,2-2,-1 0,1 0,-10 0,-9 4,-12 3,-5-1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12,'35'0,"22"0,5-5,-6-1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1 797,'68'-76,"48"-101,-116 177,0-1,0 1,0-1,1 1,-1-1,0 1,0-1,0 1,0-1,0 1,1-1,-1 1,0 0,0-1,1 1,-1-1,0 1,1 0,-1-1,0 1,1 0,-1-1,0 1,1 0,-1-1,1 1,-1 0,1 0,-1 0,1-1,-1 1,1 0,-1 0,1 0,-1 0,1 0,-1 0,1 0,-1 0,1 0,-1 0,1 0,-1 0,1 1,-1-1,0 0,1 0,-1 0,1 1,-1-1,1 0,-1 0,0 1,1-1,-1 0,0 1,1-1,-1 1,0-1,1 0,-1 1,0-1,0 1,1-1,-1 1,0-1,0 1,0-1,4 39,-4-35,6 50,-6-53,0 0,0 1,0-1,0 0,1 0,-1 0,0 0,0 0,1 0,-1 0,1 0,-1 0,1 0,-1 0,1-1,0 1,-1 0,1 0,0 0,0-1,0 1,-1 0,1-1,0 1,0-1,0 1,0-1,0 1,0-1,0 0,0 1,0-1,0 0,0 0,0 0,1 0,-1 0,0 0,0 0,0 0,0 0,0-1,0 1,0 0,0-1,0 1,0-1,0 1,8-7,0 0,-1-1,0 0,-1 0,0-1,0 0,-1 0,0 0,0-1,-1 0,0-2,26-40,38-26,-68 78,-1-1,1 0,0 1,-1-1,1 1,0-1,0 1,-1 0,1-1,0 1,0 0,0-1,0 1,0 0,-1 0,1 0,0 0,0 0,0 0,0 0,0 0,0 0,-1 0,1 0,0 0,0 1,0-1,0 0,-1 1,1-1,0 1,0-1,-1 1,1-1,0 1,0-1,-1 1,1 0,-1-1,1 1,-1 0,1 0,-1-1,1 1,-1 0,0 0,1 0,-1 0,0-1,0 1,0 0,1 1,4 49,-5-48,-22 137,14-62,14-72</inkml:trace>
  <inkml:trace contextRef="#ctx0" brushRef="#br0" timeOffset="430.187">769 295,'3'11,"-1"1,0 0,-1-1,0 1,0 0,-2 0,1 0,-2-1,1 1,-2 0,1-1,-2 1,1-1,-2 0,1 0,-1-1,-1 1,-6 8,6-9,-27 65,32-73,1 0,-1 0,1 0,-1 0,1 0,0 0,0 0,0 0,0 0,0 0,0 1,0-1,1 0,-1 0,1 0,0 0,-1 0,1 0,0-1,0 1,0 0,0 0,1 0,-1-1,0 1,1-1,-1 1,1-1,0 0,-1 1,1-1,0 0,0 0,0 0,0 0,6 0,1 1,-1-2,1 1,-1-1,1 0,-1-1,1 0,-1 0,0-1,1 0,-1 0,27-5,-9 4</inkml:trace>
  <inkml:trace contextRef="#ctx0" brushRef="#br0" timeOffset="1065.856">946 0,'95'12,"-92"-12,-1 0,0 1,0-1,0 1,0 0,0-1,0 1,0 0,0 0,-1 0,1 0,0 1,0-1,-1 0,1 1,-1-1,1 1,-1-1,0 1,1 0,-1 0,0 0,0-1,0 1,-1 0,1 0,0 0,-1 0,1 1,-1-1,0 0,0 0,1 0,-2 0,1 0,0 0,0 0,-1 1,1-1,-1 0,1 0,-1 0,0 0,0 0,0-1,0 1,0 0,0 0,-1 0,-71 101,72-101,0-1,0 1,1 0,-1-1,0 1,1 0,-1-1,1 1,0 0,-1 0,1 0,0-1,0 1,0 0,0 0,1 0,-1-1,0 1,1 0,-1 0,1-1,0 1,-1 0,1-1,0 1,0-1,0 1,0-1,1 1,-1-1,0 0,0 1,1-1,-1 0,1 0,-1 0,1 0,-1 0,1-1,0 1,0 0,-1-1,1 1,0-1,0 0,84 10,-60-15,-5-2</inkml:trace>
  <inkml:trace contextRef="#ctx0" brushRef="#br0" timeOffset="2434.158">90 915,'2'3,"-1"-1,1-1,-1 1,1 0,0 0,0-1,-1 1,1-1,0 1,1-1,-1 0,0 0,0 0,0 0,1 0,-1 0,1-1,-1 1,0-1,1 1,-1-1,1 0,-1 0,1 0,-1-1,2 2,33 1,0-1,1-2,-1-2,0-1,20-6,228-20,15 18,-216-9,-76 22,-4 3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1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91,'97'-48,"-80"40,1 1,0 1,0 0,0 2,1 0,0 1,-1 1,1 0,16 2,-34-1,1 1,-1 0,1 0,-1 0,1 0,-1 0,1 0,-1 1,1-1,-1 0,1 1,-1-1,0 1,1 0,-1-1,0 1,1 0,-1 0,0 0,0 0,0 0,0 0,0 0,0 0,0 0,0 1,0-1,0 0,-1 0,1 1,-1-1,1 1,-1-1,1 1,-1-1,0 0,1 1,-1-1,0 1,0-1,0 1,-1-1,1 1,0-1,0 1,-1-1,1 1,-39 63,-72 40,110-104,0-1,0 1,0-1,1 1,-1-1,0 1,0-1,1 1,-1 0,0-1,1 1,-1 0,1-1,-1 1,1 0,-1 0,1 0,0 0,-1-1,1 1,0 0,0 0,-1 0,1 0,0 0,0 0,0 0,0 0,0 0,0 0,1 0,-1-1,0 1,0 0,1 0,-1 0,0 0,1 0,-1-1,1 1,-1 0,1 0,0-1,-1 1,1 0,-1-1,1 1,0 0,0-1,-1 1,1-1,0 0,0 1,0-1,0 0,0 1,-1-1,2 0,60 12,-52-11,-6-2,1 1,0 0,0 0,-1 0,1 1,0-1,-1 1,1 0,-1 1,1-1,-1 1,1 0,-1 0,0 0,0 0,0 1,0 0,0 0,-1 0,1 0,-1 0,0 1,0 0,0-1,-1 1,1 0,-1 0,0 1,0-1,0 0,0 1,-1-1,0 1,0-1,0 1,-1 0,1-1,-1 3,-2-1,1-1,-2 0,1 1,0-1,-1 0,0-1,0 1,0 0,-1-1,0 0,1 0,-2 0,1 0,0 0,-1-1,1 0,-1 0,0 0,0-1,0 1,-2-1,-116 32,119-33,0 0,0 0,0-1,0 0,0 0,0 0,0 0,0 0,0-1,0 0,0 0,0 0,1 0,-1-1,0 1,1-1,-1 0,0 0,-8-11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69,'-76'97,"64"-75,-284 569,277-568,18-43,32-63,4 1,3 2,4 2,29-39,24-46,-16 31,-79 133,0-1,0 0,0 1,0-1,0 0,0 1,0-1,0 1,0-1,0 0,0 1,0-1,0 0,0 1,0-1,1 0,-1 1,0-1,0 0,0 1,1-1,-1 0,0 1,0-1,1 0,-1 0,0 1,0-1,1 0,-1 0,0 0,1 1,-1-1,0 0,1 0,-1 0,0 0,1 0,-1 0,1 0,-1 0,0 0,1 0,-1 0,0 0,1 0,-1 0,1 0,-1 0,0 0,1 0,-1 0,0-1,1 1,-1 0,0 0,1 0,-1-1,0 1,0 0,1 0,-1-1,-3 35,-8 28,2 1,3 0,3 0,3 5,2 217,-3-281,0-1,1 1,0-1,-1 1,1-1,0 1,1-1,-1 1,1-1,-1 1,1-1,0 0,0 1,1-1,-1 0,0 0,1 0,0 0,0 0,0 0,0 0,1-1,-1 1,1-1,-1 1,1-1,0 0,0 0,0 0,0-1,0 1,0-1,0 0,1 1,-1-1,0-1,1 1,-1 0,1-1,-1 0,1 0,-1 0,2 0,10-8,-1 0,1-1,-2 0,1-1,-2-1,1 0,-1-1,-1 0,0-1,-1 0,0-1,-1 0,0 0,-2-1,1 0,-2 0,2-8,10-12,3-1,-1-1,-2 0,-2-2,-1 0,-3 0,0-2,-3 1,-1-1,-3 0,-1-1,-1-16,-15 16,-5 72,15-7</inkml:trace>
  <inkml:trace contextRef="#ctx0" brushRef="#br0" timeOffset="361.933">1084 484,'-10'14,"0"1,2 1,0 0,0 0,2 0,0 1,1 0,0 0,1 0,2 1,-1-1,2 1,0 0,2 0,0 6,0-22,-1 1,1-1,0 1,0-1,0 1,0-1,1 0,-1 0,1 1,-1-1,1 0,0 0,0-1,0 1,0 0,0-1,0 1,0-1,1 1,-1-1,0 0,1 0,-1 0,1 0,-1-1,1 1,0-1,-1 1,1-1,0 0,-1 0,1 0,0 0,-1-1,1 1,-1-1,1 0,-1 1,2-2,5-1,0 0,0 0,0-1,-1-1,0 1,1-1,-2-1,1 0,-1 0,5-5,-4 2,0-1,-1 0,0 0,0 0,-2-1,1 0,-1 0,-1-1,0 1,0-1,-1 0,-1 0,0-3,-1 10,0 0,-1 0,0 0,0 0,0 0,-1 0,1 0,-1 0,0 0,-1 1,1-1,-1 0,0 1,0-1,-1 1,1-1,-1 1,0 0,0 0,0 1,-1-1,1 0,-1 1,0 0,0 0,0 0,0 1,-1-1,1 1,-1 0,1 0,-1 0,0 1,-80-4,64 12</inkml:trace>
  <inkml:trace contextRef="#ctx0" brushRef="#br0" timeOffset="849.706">1409 453,'-7'11,"1"-1,0 0,1 1,1 0,-1 0,2 1,0-1,0 1,1 0,0 0,1-1,0 1,1 0,1 0,0 5,-1-15,1 1,0 0,-1-1,1 1,0-1,0 1,0-1,1 0,-1 1,0-1,1 0,0 0,-1 0,1 0,0 0,0 0,0-1,0 1,1 0,-1-1,0 0,1 0,-1 1,1-1,-1-1,1 1,-1 0,1-1,0 1,-1-1,1 0,0 0,-1 0,1 0,0 0,89-34,77-122,-169 156,1-1,-1 0,0 0,1 0,-1 0,0 0,1 0,0 1,-1-1,1 0,-1 0,1 1,0-1,-1 0,1 1,0-1,0 1,0-1,-1 1,1-1,0 1,0 0,0-1,0 1,0 0,0 0,0-1,0 1,0 0,-1 0,1 0,0 0,0 0,0 1,0-1,0 0,0 0,0 0,0 1,0-1,0 1,-1-1,1 1,0-1,0 1,0-1,-1 1,1 0,0-1,-1 1,1 0,0 0,-1-1,1 1,-1 0,0 0,1 0,-1 0,1-1,-1 1,0 0,0 0,0 0,0 0,1 0,-1 0,0 0,-1 1,4 22,-4-19,1-1,-1 0,1 0,0 0,0 1,0-1,1 0,-1 0,1 1,0-1,1 0,-1 0,0 0,1 0,0-1,0 1,0 0,1-1,-1 1,1-1,0 0,0 0,0 0,0 0,0 0,1-1,-1 0,1 1,0-1,0-1,0 1,0 0,0-1,0 0,0 0,1 0,7-3,0-1,0-1,0 0,-1 0,1-1,-1-1,0 0,-1 0,0-1,0 0,0-1,-1 0,0-1,0 0,-1 0,0-1,-1 0,0 0,-1-1,0 0,5-10,37-108,-43 109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178 177,'0'20,"0"22,4 8,3 2,-1-4,-1-5,-1-4,-2-5,-1-2,0-2,-1-1,-5 0,-2-1,0 1,2 0,1 0,-3-5,-1-6</inkml:trace>
  <inkml:trace contextRef="#ctx0" brushRef="#br0" timeOffset="336.799">0 177,'55'-29,"1"2,1 3,1 2,1 3,1 2,42-5,74 6,-169 16,-1 0,1 1,-1-1,1 2,-1-1,1 1,-1 0,0 0,1 0,-1 1,0 0,-1 1,1-1,-1 1,1 0,-1 0,0 1,0-1,-1 1,0 0,0 1,0-1,0 1,2 4,-5-5,1-1,-1 1,1-1,-2 1,1 0,0 0,-1-1,0 1,0 0,0 0,-1 0,0-1,1 1,-2 0,1-1,0 1,-1-1,0 1,0-1,-1 0,1 0,-1 0,0 0,0 0,-88 83,75-74,-11 8,-2-2,0 0,-1-2,0-1,-2-2,0 0,0-3,-5 1,-61 13,89-29,6-1</inkml:trace>
  <inkml:trace contextRef="#ctx0" brushRef="#br0" timeOffset="817.723">946 59,'5'52,"-1"1,-3 0,-3-1,-1 1,-3 0,-11 45,-48 83,64-180,1 1,0-1,-1 1,1-1,0 1,0-1,0 1,0-1,0 1,0 0,1-1,-1 1,1-1,-1 1,1-1,-1 1,1-1,0 0,-1 1,1-1,0 0,0 1,0-1,0 0,0 0,0 0,1 0,-1 0,0 0,0 0,1-1,-1 1,1 0,-1-1,1 1,-1-1,1 1,-1-1,1 0,-1 1,1-1,-1 0,1 0,-1 0,1 0,0-1,1 1,80-21,-72 17,67-25,-50 17,2 1,-1 2,1 1,1 1,13-1,-18 6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62,'20'-10,"17"-3,7 0,1 3,-2 3,-3 2,-4 3,-3 1,-1 1,-2 0,-1 1,-5-1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54,'40'-5,"24"-1,5-1,-8-3,-10 0,-9 1,-11 3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233 474,'-147'331,"130"-299,33-81,152-245,-153 267,1 0,1 1,1 1,1 1,13-12,-31 34,1 0,-1 0,0 0,1 0,0 1,-1-1,1 0,0 1,0-1,0 1,0 0,0 0,0 0,0 0,0 0,1 0,-1 0,0 1,1-1,-1 1,0-1,1 1,-1 0,0 0,1 0,-1 1,0-1,1 0,-1 1,0 0,1-1,-1 1,0 0,0 0,0 0,0 0,0 1,0-1,0 1,0-1,0 1,-1-1,1 1,0 0,-1 0,1 0,0 9,1 0,-1 0,-1 0,0 0,0 0,-1 0,-1 0,0 1,0-1,-1 0,-1-1,0 1,-1 3,-7 36,5-22,4-22,0 0,1 1,-1-1,1 0,0 0,1 1,0-1,0 0,0 1,0-1,1 0,0 1,1-1,0 2,0-7,0 0,-1 0,1-1,0 1,0 0,0-1,0 0,0 1,0-1,0 0,0 0,0 0,-1 0,1 0,0-1,0 1,0-1,0 1,0-1,0 0,-1 1,1-1,0 0,0 0,-1 0,1 0,-1-1,1 1,-1 0,0-1,1 1,-1-1,0 1,0-1,0 0,0 1,0-1,1 0,11-13,-1 0,0-1,-2 0,0-1,0 0,5-16,17-28,91-107,-123 167,1 0,-1 0,0 0,1 0,-1 0,1 0,-1 0,1 0,-1 0,1 0,0 0,-1 0,1 0,0 0,0 0,0 1,0-1,0 0,0 1,0-1,0 1,0-1,0 1,0-1,0 1,0 0,0-1,0 1,0 0,0 0,1 0,-1 0,0 0,0 0,0 0,0 0,0 1,1-1,-1 0,0 1,0-1,0 1,0-1,0 1,0-1,0 1,0 0,0-1,-1 1,1 0,0 0,0 0,-1 0,1 0,0 0,-1 0,1 0,-17 108,5 223,-6-262,12-50</inkml:trace>
  <inkml:trace contextRef="#ctx0" brushRef="#br0" timeOffset="4677.452">233 0,'-16'15,"0"1,1 0,1 1,1 1,1 0,0 0,-5 11,10-16,-10 18,1 1,1 1,2 1,2 0,0 1,3 0,1 0,1 1,2 0,1 34,5 20,3-1,5 0,17 72,-22-134,1 0,1-1,1 1,1-2,2 1,0-2,2 1,0-2,2 0,0 0,8 6,-16-22,1 1,-1-2,1 1,0-1,1-1,0 1,0-2,0 1,0-1,1 0,-1-1,1 0,0-1,0 0,0 0,0-1,0 0,1-1,-1 0,8-2,8-3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0 148,'4'6,"0"0,-1 1,-1-1,1 1,-1 0,0 0,0 0,-1 0,0 0,0 0,0 0,-1 6,1 1,1 205,-14-159,9-51,0 0,1 0,0 0,1 0,0 0,0 0,1 0,0 1,0-1,1 0,1 1,0-8,0 0,-1 0,1 0,1 0,-1 0,0-1,0 0,1 1,-1-1,0 0,1 0,-1 0,1 0,0 0,-1-1,1 1,0-1,-1 0,1 0,0 0,-1 0,1 0,0 0,-1-1,1 0,0 1,-1-1,1 0,-1 0,1 0,-1 0,0-1,0 1,1-1,-1 0,0 1,0-1,0 0,0 0,-1 0,2-2,9-2,94-47,-87 48,-5 4</inkml:trace>
  <inkml:trace contextRef="#ctx0" brushRef="#br0" timeOffset="457.815">296 0,'78'4,"-75"-3,-1-1,1 0,0 1,-1-1,1 1,-1 0,1 0,-1 0,0 0,1 1,-1-1,0 1,0-1,0 1,0 0,0-1,0 1,0 0,-1 0,1 1,-1-1,1 0,-1 0,0 1,0-1,0 1,0-1,0 1,-1-1,1 1,-1-1,1 1,-1 0,0-1,0 1,-1 0,1-1,0 1,-1 0,1-1,-1 1,-1 1,-69 108,71-110,1 0,-1 0,1 1,-1-1,1 0,0 0,0 0,0 0,0 0,0 0,0 0,1 0,-1 0,1-1,-1 1,1 0,0-1,-1 0,1 1,0-1,0 0,0 0,0 0,0 0,0 0,1 0,-1-1,0 1,0-1,1 1,-1-1,0 0,0 0,1 0,-1 0,0-1,0 1,1 0,-1-1,0 0,0 1,0-1,1 0,1 1,89-3,-65 2</inkml:trace>
  <inkml:trace contextRef="#ctx0" brushRef="#br0" timeOffset="753.54">916 148,'-123'190,"-140"164,156-236,-47 62,153-180,0 1,0 0,-1 0,1 0,0 0,0 0,0 0,0 0,1 0,-1 0,0 0,0 0,1 1,-1-1,0 0,1 0,-1 1,1-1,0 1,0-1,-1 0,1 1,0-1,0 1,0-1,0 0,0 1,1-1,-1 1,0-1,1 0,-1 1,1-1,-1 0,1 0,0 1,-1-1,1 0,0 0,0 0,0 0,0 0,0 0,0 0,0 0,0 0,0 0,0-1,1 1,14-1</inkml:trace>
  <inkml:trace contextRef="#ctx0" brushRef="#br0" timeOffset="1317.913">621 828,'35'-13,"-10"4,0 0,0 1,1 2,0 1,0 1,18-1,-41 5,-1 0,0 0,1 0,-1 0,0 0,1 0,-1 1,0-1,0 1,1-1,-1 1,0 0,0 0,0 0,0 0,0 1,0-1,0 0,0 1,-1-1,1 1,-1 0,1-1,-1 1,1 0,-1 0,0 0,0 0,0 0,0 0,0 1,0-1,-1 0,1 0,-1 1,0-1,1 0,-1 1,0-1,0 0,-1 0,1 1,0-1,-1 0,1 1,-1-1,0 0,0 0,0 0,0 0,0 0,0 0,-1 0,1 0,-1 0,1 0,-2 2,1-2,0-1,0 1,1-1,-1 1,1 0,-1 0,1 0,0 0,0 0,0 0,0 0,0 0,0 0,0 0,1 0,-1 1,1-1,0 0,-1 1,1-1,0 0,0 0,1 1,-1-1,0 0,1 1,-1-1,1 0,0 0,0 0,0 0,0 0,0 0,0 0,1 0,-1 0,1 0,-1-1,2 2,52 27,-48-28,-1 0,0 1,0-1,0 1,0 1,0-1,-1 1,1 0,-1 0,0 1,0-1,-1 1,0 0,1 1,-1-1,-1 1,1-1,-1 1,0 1,-3-5,1 1,-1 0,0 0,0-1,0 1,0 0,-1 0,1 0,-1-1,0 1,1 0,-1-1,-1 1,1-1,0 1,0-1,-1 1,1-1,-1 0,0 0,0 0,0 0,0 0,0 0,0-1,-1 1,1 0,-2 0,-77 37,71-35,-16 7,21-8,0 1,0-1,-1-1,1 1,-1-1,0 0,1 0,-1 0,0-1,0 0,0 0,0-1,0 1,0-1,-1-1,1 1,0-1,0 0,0 0,1-1,-1 0,0 0,-2-1,-4-10</inkml:trace>
  <inkml:trace contextRef="#ctx0" brushRef="#br0" timeOffset="1754.217">1181 29,'14'4,"0"0,0 0,-1 1,0 1,0 0,0 1,-1 0,0 1,0 1,-1 0,0 0,-1 1,0 0,0 1,-1 0,-1 0,0 1,0 1,-1-1,-1 1,6 28,-2 0,-1 0,-3 1,-1 0,-2 0,-2 1,-2-1,-5 36,2-38,-1 0,-2-1,-1 1,-3-1,-1-1,-2 0,-1-1,-2 0,-2-2,-1 0,-1-1,-3-1,0-1,-2-1,-1-1,-2-2,0-1,-15 10,-44 29,62-50</inkml:trace>
  <inkml:trace contextRef="#ctx0" brushRef="#br0" timeOffset="5134.841">2393 413,'-18'12,"1"0,0 1,1 1,0 0,1 1,1 1,1 0,-10 15,-47 51,26-41,-2-3,-2-1,-1-2,-49 24,85-50,-1-2,1 1,-1-2,0 0,-1-1,1 0,-1-1,0 0,0-2,-15 2,27-4,1 0,0 0,0 0,-1 0,1-1,0 1,0-1,0 1,0-1,-1 0,1 0,0 0,0 0,0 0,1 0,-1 0,0-1,0 1,1-1,-1 1,1-1,-1 0,1 0,0 1,0-1,-1 0,1 0,0 0,1 0,-1 0,0-1,1 1,-1 0,1 0,0 0,0-1,-1 1,2 0,-1 0,0-1,0 1,1 0,-1 0,1-2,1-5,1 1,0 0,0-1,1 1,0 0,0 1,1-1,-1 1,2 0,-1 0,2-1,23-20,2 1,0 1,2 2,0 1,30-14,-61 35,1 0,-1 0,0 1,0-1,1 1,-1-1,1 1,-1 0,1 0,-1 1,1-1,0 1,0-1,-1 1,1 0,0 1,-1-1,1 1,0 0,-1-1,1 1,-1 1,1-1,-1 1,0-1,0 1,1 0,-1 0,0 0,0 1,-1-1,1 1,-1-1,1 1,-1 0,101 167,-95-157,0 0,1 0,0-1,1 0,0 0,1-1,0-1,1 0,0 0,1-1,0-1,0 0,1-1,0 0,0-1,0-1,1 0,10 1,30-3,-30-3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1,7-2,5-2,4-1,2 0,2-2,-1 0,1 0,-10 0,-9 4,-12 3,-5-1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12,'35'0,"22"0,5-5,-6-1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1 797,'68'-76,"48"-101,-116 177,0-1,0 1,0-1,1 1,-1-1,0 1,0-1,0 1,0-1,0 1,1-1,-1 1,0 0,0-1,1 1,-1-1,0 1,1 0,-1-1,0 1,1 0,-1-1,0 1,1 0,-1-1,1 1,-1 0,1 0,-1 0,1-1,-1 1,1 0,-1 0,1 0,-1 0,1 0,-1 0,1 0,-1 0,1 0,-1 0,1 0,-1 0,1 1,-1-1,0 0,1 0,-1 0,1 1,-1-1,1 0,-1 0,0 1,1-1,-1 0,0 1,1-1,-1 1,0-1,1 0,-1 1,0-1,0 1,1-1,-1 1,0-1,0 1,0-1,4 39,-4-35,6 50,-6-53,0 0,0 1,0-1,0 0,1 0,-1 0,0 0,0 0,1 0,-1 0,1 0,-1 0,1 0,-1 0,1-1,0 1,-1 0,1 0,0 0,0-1,0 1,-1 0,1-1,0 1,0-1,0 1,0-1,0 1,0-1,0 0,0 1,0-1,0 0,0 0,0 0,1 0,-1 0,0 0,0 0,0 0,0 0,0-1,0 1,0 0,0-1,0 1,0-1,0 1,8-7,0 0,-1-1,0 0,-1 0,0-1,0 0,-1 0,0 0,0-1,-1 0,0-2,26-40,38-26,-68 78,-1-1,1 0,0 1,-1-1,1 1,0-1,0 1,-1 0,1-1,0 1,0 0,0-1,0 1,0 0,-1 0,1 0,0 0,0 0,0 0,0 0,0 0,0 0,-1 0,1 0,0 0,0 1,0-1,0 0,-1 1,1-1,0 1,0-1,-1 1,1-1,0 1,0-1,-1 1,1 0,-1-1,1 1,-1 0,1 0,-1-1,1 1,-1 0,0 0,1 0,-1 0,0-1,0 1,0 0,1 1,4 49,-5-48,-22 137,14-62,14-72</inkml:trace>
  <inkml:trace contextRef="#ctx0" brushRef="#br0" timeOffset="430.187">769 295,'3'11,"-1"1,0 0,-1-1,0 1,0 0,-2 0,1 0,-2-1,1 1,-2 0,1-1,-2 1,1-1,-2 0,1 0,-1-1,-1 1,-6 8,6-9,-27 65,32-73,1 0,-1 0,1 0,-1 0,1 0,0 0,0 0,0 0,0 0,0 0,0 1,0-1,1 0,-1 0,1 0,0 0,-1 0,1 0,0-1,0 1,0 0,0 0,1 0,-1-1,0 1,1-1,-1 1,1-1,0 0,-1 1,1-1,0 0,0 0,0 0,0 0,6 0,1 1,-1-2,1 1,-1-1,1 0,-1-1,1 0,-1 0,0-1,1 0,-1 0,27-5,-9 4</inkml:trace>
  <inkml:trace contextRef="#ctx0" brushRef="#br0" timeOffset="1065.856">946 0,'95'12,"-92"-12,-1 0,0 1,0-1,0 1,0 0,0-1,0 1,0 0,0 0,-1 0,1 0,0 1,0-1,-1 0,1 1,-1-1,1 1,-1-1,0 1,1 0,-1 0,0 0,0-1,0 1,-1 0,1 0,0 0,-1 0,1 1,-1-1,0 0,0 0,1 0,-2 0,1 0,0 0,0 0,-1 1,1-1,-1 0,1 0,-1 0,0 0,0 0,0-1,0 1,0 0,0 0,-1 0,-71 101,72-101,0-1,0 1,1 0,-1-1,0 1,1 0,-1-1,1 1,0 0,-1 0,1 0,0-1,0 1,0 0,0 0,1 0,-1-1,0 1,1 0,-1 0,1-1,0 1,-1 0,1-1,0 1,0-1,0 1,0-1,1 1,-1-1,0 0,0 1,1-1,-1 0,1 0,-1 0,1 0,-1 0,1-1,0 1,0 0,-1-1,1 1,0-1,0 0,84 10,-60-15,-5-2</inkml:trace>
  <inkml:trace contextRef="#ctx0" brushRef="#br0" timeOffset="2434.158">90 915,'2'3,"-1"-1,1-1,-1 1,1 0,0 0,0-1,-1 1,1-1,0 1,1-1,-1 0,0 0,0 0,0 0,1 0,-1 0,1-1,-1 1,0-1,1 1,-1-1,1 0,-1 0,1 0,-1-1,2 2,33 1,0-1,1-2,-1-2,0-1,20-6,228-20,15 18,-216-9,-76 22,-4 3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1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91,'97'-48,"-80"40,1 1,0 1,0 0,0 2,1 0,0 1,-1 1,1 0,16 2,-34-1,1 1,-1 0,1 0,-1 0,1 0,-1 0,1 0,-1 1,1-1,-1 0,1 1,-1-1,0 1,1 0,-1-1,0 1,1 0,-1 0,0 0,0 0,0 0,0 0,0 0,0 0,0 0,0 1,0-1,0 0,-1 0,1 1,-1-1,1 1,-1-1,1 1,-1-1,0 0,1 1,-1-1,0 1,0-1,0 1,-1-1,1 1,0-1,0 1,-1-1,1 1,-39 63,-72 40,110-104,0-1,0 1,0-1,1 1,-1-1,0 1,0-1,1 1,-1 0,0-1,1 1,-1 0,1-1,-1 1,1 0,-1 0,1 0,0 0,-1-1,1 1,0 0,0 0,-1 0,1 0,0 0,0 0,0 0,0 0,0 0,0 0,1 0,-1-1,0 1,0 0,1 0,-1 0,0 0,1 0,-1-1,1 1,-1 0,1 0,0-1,-1 1,1 0,-1-1,1 1,0 0,0-1,-1 1,1-1,0 0,0 1,0-1,0 0,0 1,-1-1,2 0,60 12,-52-11,-6-2,1 1,0 0,0 0,-1 0,1 1,0-1,-1 1,1 0,-1 1,1-1,-1 1,1 0,-1 0,0 0,0 0,0 1,0 0,0 0,-1 0,1 0,-1 0,0 1,0 0,0-1,-1 1,1 0,-1 0,0 1,0-1,0 0,0 1,-1-1,0 1,0-1,0 1,-1 0,1-1,-1 3,-2-1,1-1,-2 0,1 1,0-1,-1 0,0-1,0 1,0 0,-1-1,0 0,1 0,-2 0,1 0,0 0,-1-1,1 0,-1 0,0 0,0-1,0 1,-2-1,-116 32,119-33,0 0,0 0,0-1,0 0,0 0,0 0,0 0,0 0,0-1,0 0,0 0,0 0,1 0,-1-1,0 1,1-1,-1 0,0 0,-8-11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69,'-76'97,"64"-75,-284 569,277-568,18-43,32-63,4 1,3 2,4 2,29-39,24-46,-16 31,-79 133,0-1,0 0,0 1,0-1,0 0,0 1,0-1,0 1,0-1,0 0,0 1,0-1,0 0,0 1,0-1,1 0,-1 1,0-1,0 0,0 1,1-1,-1 0,0 1,0-1,1 0,-1 0,0 1,0-1,1 0,-1 0,0 0,1 1,-1-1,0 0,1 0,-1 0,0 0,1 0,-1 0,1 0,-1 0,0 0,1 0,-1 0,0 0,1 0,-1 0,1 0,-1 0,0 0,1 0,-1 0,0-1,1 1,-1 0,0 0,1 0,-1-1,0 1,0 0,1 0,-1-1,-3 35,-8 28,2 1,3 0,3 0,3 5,2 217,-3-281,0-1,1 1,0-1,-1 1,1-1,0 1,1-1,-1 1,1-1,-1 1,1-1,0 0,0 1,1-1,-1 0,0 0,1 0,0 0,0 0,0 0,0 0,1-1,-1 1,1-1,-1 1,1-1,0 0,0 0,0 0,0-1,0 1,0-1,0 0,1 1,-1-1,0-1,1 1,-1 0,1-1,-1 0,1 0,-1 0,2 0,10-8,-1 0,1-1,-2 0,1-1,-2-1,1 0,-1-1,-1 0,0-1,-1 0,0-1,-1 0,0 0,-2-1,1 0,-2 0,2-8,10-12,3-1,-1-1,-2 0,-2-2,-1 0,-3 0,0-2,-3 1,-1-1,-3 0,-1-1,-1-16,-15 16,-5 72,15-7</inkml:trace>
  <inkml:trace contextRef="#ctx0" brushRef="#br0" timeOffset="361.933">1084 484,'-10'14,"0"1,2 1,0 0,0 0,2 0,0 1,1 0,0 0,1 0,2 1,-1-1,2 1,0 0,2 0,0 6,0-22,-1 1,1-1,0 1,0-1,0 1,0-1,1 0,-1 0,1 1,-1-1,1 0,0 0,0-1,0 1,0 0,0-1,0 1,0-1,1 1,-1-1,0 0,1 0,-1 0,1 0,-1-1,1 1,0-1,-1 1,1-1,0 0,-1 0,1 0,0 0,-1-1,1 1,-1-1,1 0,-1 1,2-2,5-1,0 0,0 0,0-1,-1-1,0 1,1-1,-2-1,1 0,-1 0,5-5,-4 2,0-1,-1 0,0 0,0 0,-2-1,1 0,-1 0,-1-1,0 1,0-1,-1 0,-1 0,0-3,-1 10,0 0,-1 0,0 0,0 0,0 0,-1 0,1 0,-1 0,0 0,-1 1,1-1,-1 0,0 1,0-1,-1 1,1-1,-1 1,0 0,0 0,0 1,-1-1,1 0,-1 1,0 0,0 0,0 0,0 1,-1-1,1 1,-1 0,1 0,-1 0,0 1,-80-4,64 12</inkml:trace>
  <inkml:trace contextRef="#ctx0" brushRef="#br0" timeOffset="849.706">1409 453,'-7'11,"1"-1,0 0,1 1,1 0,-1 0,2 1,0-1,0 1,1 0,0 0,1-1,0 1,1 0,1 0,0 5,-1-15,1 1,0 0,-1-1,1 1,0-1,0 1,0-1,1 0,-1 1,0-1,1 0,0 0,-1 0,1 0,0 0,0 0,0-1,0 1,1 0,-1-1,0 0,1 0,-1 1,1-1,-1-1,1 1,-1 0,1-1,0 1,-1-1,1 0,0 0,-1 0,1 0,0 0,89-34,77-122,-169 156,1-1,-1 0,0 0,1 0,-1 0,0 0,1 0,0 1,-1-1,1 0,-1 0,1 1,0-1,-1 0,1 1,0-1,0 1,0-1,-1 1,1-1,0 1,0 0,0-1,0 1,0 0,0 0,0-1,0 1,0 0,-1 0,1 0,0 0,0 0,0 1,0-1,0 0,0 0,0 0,0 1,0-1,0 1,-1-1,1 1,0-1,0 1,0-1,-1 1,1 0,0-1,-1 1,1 0,0 0,-1-1,1 1,-1 0,0 0,1 0,-1 0,1-1,-1 1,0 0,0 0,0 0,0 0,1 0,-1 0,0 0,-1 1,4 22,-4-19,1-1,-1 0,1 0,0 0,0 1,0-1,1 0,-1 0,1 1,0-1,1 0,-1 0,0 0,1 0,0-1,0 1,0 0,1-1,-1 1,1-1,0 0,0 0,0 0,0 0,0 0,1-1,-1 0,1 1,0-1,0-1,0 1,0 0,0-1,0 0,0 0,1 0,7-3,0-1,0-1,0 0,-1 0,1-1,-1-1,0 0,-1 0,0-1,0 0,0-1,-1 0,0-1,0 0,-1 0,0-1,-1 0,0 0,-1-1,0 0,5-10,37-108,-43 109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178 177,'0'20,"0"22,4 8,3 2,-1-4,-1-5,-1-4,-2-5,-1-2,0-2,-1-1,-5 0,-2-1,0 1,2 0,1 0,-3-5,-1-6</inkml:trace>
  <inkml:trace contextRef="#ctx0" brushRef="#br0" timeOffset="336.799">0 177,'55'-29,"1"2,1 3,1 2,1 3,1 2,42-5,74 6,-169 16,-1 0,1 1,-1-1,1 2,-1-1,1 1,-1 0,0 0,1 0,-1 1,0 0,-1 1,1-1,-1 1,1 0,-1 0,0 1,0-1,-1 1,0 0,0 1,0-1,0 1,2 4,-5-5,1-1,-1 1,1-1,-2 1,1 0,0 0,-1-1,0 1,0 0,0 0,-1 0,0-1,1 1,-2 0,1-1,0 1,-1-1,0 1,0-1,-1 0,1 0,-1 0,0 0,0 0,-88 83,75-74,-11 8,-2-2,0 0,-1-2,0-1,-2-2,0 0,0-3,-5 1,-61 13,89-29,6-1</inkml:trace>
  <inkml:trace contextRef="#ctx0" brushRef="#br0" timeOffset="817.723">946 59,'5'52,"-1"1,-3 0,-3-1,-1 1,-3 0,-11 45,-48 83,64-180,1 1,0-1,-1 1,1-1,0 1,0-1,0 1,0-1,0 1,0 0,1-1,-1 1,1-1,-1 1,1-1,-1 1,1-1,0 0,-1 1,1-1,0 0,0 1,0-1,0 0,0 0,0 0,1 0,-1 0,0 0,0 0,1-1,-1 1,1 0,-1-1,1 1,-1-1,1 1,-1-1,1 0,-1 1,1-1,-1 0,1 0,-1 0,1 0,0-1,1 1,80-21,-72 17,67-25,-50 17,2 1,-1 2,1 1,1 1,13-1,-18 6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62,'20'-10,"17"-3,7 0,1 3,-2 3,-3 2,-4 3,-3 1,-1 1,-2 0,-1 1,-5-1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54,'40'-5,"24"-1,5-1,-8-3,-10 0,-9 1,-11 3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233 474,'-147'331,"130"-299,33-81,152-245,-153 267,1 0,1 1,1 1,1 1,13-12,-31 34,1 0,-1 0,0 0,1 0,0 1,-1-1,1 0,0 1,0-1,0 1,0 0,0 0,0 0,0 0,0 0,1 0,-1 0,0 1,1-1,-1 1,0-1,1 1,-1 0,0 0,1 0,-1 1,0-1,1 0,-1 1,0 0,1-1,-1 1,0 0,0 0,0 0,0 0,0 1,0-1,0 1,0-1,0 1,-1-1,1 1,0 0,-1 0,1 0,0 9,1 0,-1 0,-1 0,0 0,0 0,-1 0,-1 0,0 1,0-1,-1 0,-1-1,0 1,-1 3,-7 36,5-22,4-22,0 0,1 1,-1-1,1 0,0 0,1 1,0-1,0 0,0 1,0-1,1 0,0 1,1-1,0 2,0-7,0 0,-1 0,1-1,0 1,0 0,0-1,0 0,0 1,0-1,0 0,0 0,0 0,-1 0,1 0,0-1,0 1,0-1,0 1,0-1,0 0,-1 1,1-1,0 0,0 0,-1 0,1 0,-1-1,1 1,-1 0,0-1,1 1,-1-1,0 1,0-1,0 0,0 1,0-1,1 0,11-13,-1 0,0-1,-2 0,0-1,0 0,5-16,17-28,91-107,-123 167,1 0,-1 0,0 0,1 0,-1 0,1 0,-1 0,1 0,-1 0,1 0,0 0,-1 0,1 0,0 0,0 0,0 1,0-1,0 0,0 1,0-1,0 1,0-1,0 1,0-1,0 1,0 0,0-1,0 1,0 0,0 0,1 0,-1 0,0 0,0 0,0 0,0 0,0 1,1-1,-1 0,0 1,0-1,0 1,0-1,0 1,0-1,0 1,0 0,0-1,-1 1,1 0,0 0,0 0,-1 0,1 0,0 0,-1 0,1 0,-17 108,5 223,-6-262,12-50</inkml:trace>
  <inkml:trace contextRef="#ctx0" brushRef="#br0" timeOffset="4677.452">233 0,'-16'15,"0"1,1 0,1 1,1 1,1 0,0 0,-5 11,10-16,-10 18,1 1,1 1,2 1,2 0,0 1,3 0,1 0,1 1,2 0,1 34,5 20,3-1,5 0,17 72,-22-134,1 0,1-1,1 1,1-2,2 1,0-2,2 1,0-2,2 0,0 0,8 6,-16-22,1 1,-1-2,1 1,0-1,1-1,0 1,0-2,0 1,0-1,1 0,-1-1,1 0,0-1,0 0,0 0,0-1,0 0,1-1,-1 0,8-2,8-3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0 148,'4'6,"0"0,-1 1,-1-1,1 1,-1 0,0 0,0 0,-1 0,0 0,0 0,0 0,-1 6,1 1,1 205,-14-159,9-51,0 0,1 0,0 0,1 0,0 0,0 0,1 0,0 1,0-1,1 0,1 1,0-8,0 0,-1 0,1 0,1 0,-1 0,0-1,0 0,1 1,-1-1,0 0,1 0,-1 0,1 0,0 0,-1-1,1 1,0-1,-1 0,1 0,0 0,-1 0,1 0,0 0,-1-1,1 0,0 1,-1-1,1 0,-1 0,1 0,-1 0,0-1,0 1,1-1,-1 0,0 1,0-1,0 0,0 0,-1 0,2-2,9-2,94-47,-87 48,-5 4</inkml:trace>
  <inkml:trace contextRef="#ctx0" brushRef="#br0" timeOffset="457.815">296 0,'78'4,"-75"-3,-1-1,1 0,0 1,-1-1,1 1,-1 0,1 0,-1 0,0 0,1 1,-1-1,0 1,0-1,0 1,0 0,0-1,0 1,0 0,-1 0,1 1,-1-1,1 0,-1 0,0 1,0-1,0 1,0-1,0 1,-1-1,1 1,-1-1,1 1,-1 0,0-1,0 1,-1 0,1-1,0 1,-1 0,1-1,-1 1,-1 1,-69 108,71-110,1 0,-1 0,1 1,-1-1,1 0,0 0,0 0,0 0,0 0,0 0,0 0,1 0,-1 0,1-1,-1 1,1 0,0-1,-1 0,1 1,0-1,0 0,0 0,0 0,0 0,0 0,1 0,-1-1,0 1,0-1,1 1,-1-1,0 0,0 0,1 0,-1 0,0-1,0 1,1 0,-1-1,0 0,0 1,0-1,1 0,1 1,89-3,-65 2</inkml:trace>
  <inkml:trace contextRef="#ctx0" brushRef="#br0" timeOffset="753.54">916 148,'-123'190,"-140"164,156-236,-47 62,153-180,0 1,0 0,-1 0,1 0,0 0,0 0,0 0,0 0,1 0,-1 0,0 0,0 0,1 1,-1-1,0 0,1 0,-1 1,1-1,0 1,0-1,-1 0,1 1,0-1,0 1,0-1,0 0,0 1,1-1,-1 1,0-1,1 0,-1 1,1-1,-1 0,1 0,0 1,-1-1,1 0,0 0,0 0,0 0,0 0,0 0,0 0,0 0,0 0,0 0,0-1,1 1,14-1</inkml:trace>
  <inkml:trace contextRef="#ctx0" brushRef="#br0" timeOffset="1317.913">621 828,'35'-13,"-10"4,0 0,0 1,1 2,0 1,0 1,18-1,-41 5,-1 0,0 0,1 0,-1 0,0 0,1 0,-1 1,0-1,0 1,1-1,-1 1,0 0,0 0,0 0,0 0,0 1,0-1,0 0,0 1,-1-1,1 1,-1 0,1-1,-1 1,1 0,-1 0,0 0,0 0,0 0,0 0,0 1,0-1,-1 0,1 0,-1 1,0-1,1 0,-1 1,0-1,0 0,-1 0,1 1,0-1,-1 0,1 1,-1-1,0 0,0 0,0 0,0 0,0 0,0 0,-1 0,1 0,-1 0,1 0,-2 2,1-2,0-1,0 1,1-1,-1 1,1 0,-1 0,1 0,0 0,0 0,0 0,0 0,0 0,0 0,0 0,1 0,-1 1,1-1,0 0,-1 1,1-1,0 0,0 0,1 1,-1-1,0 0,1 1,-1-1,1 0,0 0,0 0,0 0,0 0,0 0,0 0,1 0,-1 0,1 0,-1-1,2 2,52 27,-48-28,-1 0,0 1,0-1,0 1,0 1,0-1,-1 1,1 0,-1 0,0 1,0-1,-1 1,0 0,1 1,-1-1,-1 1,1-1,-1 1,0 1,-3-5,1 1,-1 0,0 0,0-1,0 1,0 0,-1 0,1 0,-1-1,0 1,1 0,-1-1,-1 1,1-1,0 1,0-1,-1 1,1-1,-1 0,0 0,0 0,0 0,0 0,0 0,0-1,-1 1,1 0,-2 0,-77 37,71-35,-16 7,21-8,0 1,0-1,-1-1,1 1,-1-1,0 0,1 0,-1 0,0-1,0 0,0 0,0-1,0 1,0-1,-1-1,1 1,0-1,0 0,0 0,1-1,-1 0,0 0,-2-1,-4-10</inkml:trace>
  <inkml:trace contextRef="#ctx0" brushRef="#br0" timeOffset="1754.217">1181 29,'14'4,"0"0,0 0,-1 1,0 1,0 0,0 1,-1 0,0 1,0 1,-1 0,0 0,-1 1,0 0,0 1,-1 0,-1 0,0 1,0 1,-1-1,-1 1,6 28,-2 0,-1 0,-3 1,-1 0,-2 0,-2 1,-2-1,-5 36,2-38,-1 0,-2-1,-1 1,-3-1,-1-1,-2 0,-1-1,-2 0,-2-2,-1 0,-1-1,-3-1,0-1,-2-1,-1-1,-2-2,0-1,-15 10,-44 29,62-50</inkml:trace>
  <inkml:trace contextRef="#ctx0" brushRef="#br0" timeOffset="5134.841">2393 413,'-18'12,"1"0,0 1,1 1,0 0,1 1,1 1,1 0,-10 15,-47 51,26-41,-2-3,-2-1,-1-2,-49 24,85-50,-1-2,1 1,-1-2,0 0,-1-1,1 0,-1-1,0 0,0-2,-15 2,27-4,1 0,0 0,0 0,-1 0,1-1,0 1,0-1,0 1,0-1,-1 0,1 0,0 0,0 0,0 0,1 0,-1 0,0-1,0 1,1-1,-1 1,1-1,-1 0,1 0,0 1,0-1,-1 0,1 0,0 0,1 0,-1 0,0-1,1 1,-1 0,1 0,0 0,0-1,-1 1,2 0,-1 0,0-1,0 1,1 0,-1 0,1-2,1-5,1 1,0 0,0-1,1 1,0 0,0 1,1-1,-1 1,2 0,-1 0,2-1,23-20,2 1,0 1,2 2,0 1,30-14,-61 35,1 0,-1 0,0 1,0-1,1 1,-1-1,1 1,-1 0,1 0,-1 1,1-1,0 1,0-1,-1 1,1 0,0 1,-1-1,1 1,0 0,-1-1,1 1,-1 1,1-1,-1 1,0-1,0 1,1 0,-1 0,0 0,0 1,-1-1,1 1,-1-1,1 1,-1 0,101 167,-95-157,0 0,1 0,0-1,1 0,0 0,1-1,0-1,1 0,0 0,1-1,0-1,0 0,1-1,0 0,0-1,0-1,1 0,10 1,30-3,-30-3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1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1 148,'35'0,"21"0,12 0,-1 0,-6 0,-10 0,-8 0,-5 0,-6 0,-12 0,-10 0</inkml:trace>
  <inkml:trace contextRef="#ctx0" brushRef="#br0" timeOffset="336.643">30 355,'40'0,"18"0,5 0,-4 0,-6 0,-8 0,-7 0,-4 0,-3 0,-2 0,-5 0</inkml:trace>
  <inkml:trace contextRef="#ctx0" brushRef="#br0" timeOffset="1166.61">354 1,'0'3,"-1"-1,1 1,0 0,0 0,0 0,0-1,0 1,1 0,-1 0,1 0,0-1,0 1,0 0,0-1,0 1,0-1,1 1,-1-1,1 0,0 0,0 0,0 1,0-2,0 1,0 0,0 0,1-1,-1 1,0-1,3 1,174 155,-156-140,-21-16,1-1,-1 1,0 0,0 0,0 0,0 0,0 0,0 0,-1 1,1-1,0 1,-1-1,1 1,-1-1,1 1,-1 0,0 0,1 0,-1 0,0 0,0 0,-1 0,1 0,0 0,-1 0,1 1,-1-1,0 0,0 0,0 1,0-1,0 0,0 0,0 1,-1-1,1 0,-1 1,-11 11,0-1,0 0,-1-1,-1-1,0 0,0-1,-6 2,2 1,-49 30,47-32,1 0,1 2,0 0,0 1,2 0,0 2,-8 9,18-16,5-4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0,'-1'11,"-2"-1,1 0,-1 1,-1-1,0-1,0 1,-1-1,0 1,-1-2,0 2,2-4,-14 25,-2-1,0 0,-3-2,0 0,-2-2,0 0,-13 7,32-28,-14 13,0-2,-1 0,0-1,-1-2,-1 0,0-1,-1-1,0-1,-1-2,-9 3,31-11,1 1,-1-1,1 0,-1 0,1 0,-1 0,1 0,0 0,-1-1,1 1,-1-1,1 0,0 1,0-1,-1 0,1-1,0 1,0 0,0 0,0-1,0 0,0 1,1-1,-1 0,0 0,1 0,-1 0,1 0,0 0,0 0,0 0,0 0,0-1,0 1,0 0,1-1,2-88,3 74,1 0,1 0,0 0,2 1,0 0,0 1,7-7,-14 18,1 0,0 1,0 0,0-1,1 1,-1 0,1 1,0-1,0 1,0-1,0 1,0 0,0 1,0-1,1 1,-1 0,1 0,-1 0,1 0,-1 1,1 0,0 0,-1 0,1 0,-1 1,1 0,-1 0,1 0,-1 1,0-1,4 3,99 77,-35-20,-25-30,150 120,-161-123,-25-27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13,'10'0,"13"0,9 0,2 0,2 0,-1 0,-1 0,-1 0,-2 0,-1 0,0 0,-1 0,-4-5,-3-1,-4 4,-10 4,-7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44,'25'0,"18"0,3-5,-3-2,-3 0,-3 2,-3 1,-3 2,-1 1,0-5,-6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1,'126'11,"1"-4,-1-6,89-13,462 5,-652 7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9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606 119,'-2'1,"0"1,0-1,0 1,0 0,1-1,-1 1,0 0,1 0,0 0,-1 0,1 0,0 1,0-1,0 0,0 0,1 1,-1-1,1 1,-1-1,1 1,0-1,0 0,0 1,0-1,0 1,0 0,-3 101,-9 49,-35 28,36-162</inkml:trace>
  <inkml:trace contextRef="#ctx0" brushRef="#br0" timeOffset="1287.878">15 60,'0'0,"-1"0,1 0,-1 0,1 0,-1 0,0 0,1 0,-1 0,1-1,-1 1,1 0,-1 0,1 0,-1-1,1 1,-1 0,1-1,-1 1,1 0,-1-1,1 1,0 0,-1-1,1 1,0-1,-1 1,1-1,0 1,0-1,-1 1,1-1,0 1,0-1,0 1,0-1,0 0,-1 1,1-1,0 1,0-1,1 1,-1-1,0 1,0-1,0 0,0 1,0-1,1 1,-1-1,0 1,0-1,1 1,-1-1,0 1,1-1,-1 1,0 0,1-1,-1 1,1-1,38-14,-27 12,-7 0,1 0,-1 1,1 0,-1 0,1 1,-1-1,1 1,0 1,0-1,0 1,-1 0,1 0,0 1,0-1,0 1,-1 0,1 1,0 0,-1 0,0 0,1 0,-1 1,0 0,0 0,0 0,-1 1,1 0,-1-1,0 2,0-1,0 0,0 1,-1 0,0 0,0 0,0 0,-1 0,0 0,1 2,-4 3,1 0,-2 0,1 1,-1-1,-1 0,0-1,0 1,-1 0,0-1,-1 0,0 0,0 0,-4 3,-5 13,2-6,10-17,0 0,0 0,0 0,0 0,1 0,-1 1,1-1,-1 0,1 1,0-1,0 1,0-1,1 1,-1-1,0 1,1 0,0 0,-1-1,1 1,0 0,1-1,-1 1,0 0,1-1,-1 1,1 0,0-1,0 1,0-1,0 1,1-1,0 2,39 25,21 21,-61-48,1 0,-1 0,0 0,0 1,0-1,0 0,0 0,-1 1,1-1,-1 0,0 1,1-1,-1 0,0 1,0-1,-1 0,1 1,0-1,-1 1,1-1,-1 0,0 0,0 1,0-1,0 0,0 0,0 0,-1 0,1 0,-1 0,0 0,-7 7,0-1,-1-1,1 1,-1-2,-1 1,1-1,-1-1,0 0,-1-1,1 0,-1 0,-1-1,9-2,-1 1,0-1,1 1,-1-2,0 1,0 0,0-1,0 0,0 0,1 0,-1-1,0 0,0 0,0 0,1 0,-1-1,-1 0,0-4</inkml:trace>
  <inkml:trace contextRef="#ctx0" brushRef="#br0" timeOffset="1963.474">577 89,'51'-3,"86"-42,-125 41,0 2,0-1,0 2,0 0,0 0,0 1,1 0,-1 1,4 1,-12-1,-1 0,1-1,-1 1,1 0,-1 1,0-1,0 1,1-1,-1 1,0 0,0 0,-1 0,1 1,0-1,-1 1,1-1,-1 1,0 0,0 0,0 0,0 0,-1 0,1 0,-1 1,0-1,0 0,0 1,0-1,0 1,-1-1,0 1,1 0,-1 0,-3 6,1 0,-1 0,-1-1,0 1,0-1,-1 0,0 0,-1 0,1-1,-2 1,1-1,-1-1,-1 0,1 0,-1 0,0-1,-1 0,-4 3,1-2,0 0,0 0,0-1,-1-1,1 0,-1-1,-1 0,1-1,0-1,-1 0,0-1,1 0,-1-1,0 0,-4-2,-8 2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39,'-2'22,"-1"0,0-1,-2 1,-1-1,0 0,-7 13,-4 16,-77 162,152-316,5 3,49-59,-110 157,27-31,-29 34,1-1,0 1,-1-1,1 1,-1-1,1 1,-1 0,1-1,0 1,-1 0,1-1,0 1,0 0,-1 0,1 0,0 0,-1 0,1 0,0 0,0 0,-1 0,1 0,0 0,-1 0,1 0,0 0,-1 1,1-1,0 0,-1 1,1-1,0 0,-1 1,1-1,-1 1,1-1,-1 1,1-1,-1 1,1-1,-1 1,1 0,-1-1,0 1,1-1,-1 1,0 0,0 0,0-1,1 1,-1 0,0-1,0 1,0 0,0 0,7 126,-8-53,1-73,0 1,-1-1,1 1,0-1,0 0,0 1,0-1,1 0,-1 1,0-1,1 0,-1 1,0-1,1 0,0 0,-1 1,1-1,0 0,-1 0,1 0,0 0,0 0,0 0,0 0,0 0,0 0,0-1,0 1,1 0,-1-1,0 1,0 0,1-1,-1 0,0 1,1-1,-1 0,0 0,1 1,-1-1,0 0,1-1,-1 1,0 0,1 0,-1 0,0-1,1 1,-1-1,0 1,1-1,-1 1,0-1,0 0,0 0,0 1,0-1,0 0,0 0,0 0,0 0,0 0,0-1,-1 1,1 0,0 0,0-1,106-153,-32 37,-75 117,0 0,1 0,-1 0,0 0,1 0,-1 0,1 0,-1 0,1 1,-1-1,1 0,0 0,-1 0,1 0,0 1,0-1,0 0,-1 1,1-1,0 1,0-1,0 1,0-1,0 1,0 0,0-1,0 1,0 0,0 0,0 0,0 0,0 0,1 0,-1 0,0 0,0 0,0 0,0 1,0-1,0 0,0 1,0-1,0 1,0-1,-1 1,1-1,0 1,0 0,0-1,0 1,-1 0,1 0,0-1,-1 1,1 0,-1 0,1 1,2 17,0 0,-2 1,0-1,-1 0,-1 1,-1-1,-1 0,0 0,-2 0,0-1,-2 4,-5 12,9-30,1-1,0 1,0 0,1 0,-1 0,1 0,0 0,0 0,0 0,0 0,1 1,-1-1,1 0,1 0,-1 1,0-1,1 0,0 0,0 0,0 0,1 0,-1 0,1 1,10 6</inkml:trace>
  <inkml:trace contextRef="#ctx0" brushRef="#br0" timeOffset="571.245">948 10,'-3'27,"-1"-1,-1 0,-1 0,-1-1,-1 0,-2 0,0-1,-2 0,0-1,-6 7,-17 36,34-65,0 0,0 1,1-1,-1 0,0 1,0-1,1 1,-1-1,0 1,1-1,0 1,-1-1,1 1,0 0,0-1,0 1,0-1,0 1,0 0,0-1,1 1,-1-1,0 1,1-1,-1 1,1-1,0 1,0-1,-1 1,1-1,0 0,0 1,0-1,0 0,1 0,-1 0,0 0,0 0,1 0,-1 0,0 0,1-1,-1 1,1 0,-1-1,1 1,0-1,-1 0,1 1,-1-1,1 0,0 0,-1 0,1 0,0 0,272-55,-248 54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1,7-2,5-2,4-1,2 0,2-2,-1 0,1 0,-10 0,-9 4,-12 3,-5-1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12,'35'0,"22"0,5-5,-6-1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1 797,'68'-76,"48"-101,-116 177,0-1,0 1,0-1,1 1,-1-1,0 1,0-1,0 1,0-1,0 1,1-1,-1 1,0 0,0-1,1 1,-1-1,0 1,1 0,-1-1,0 1,1 0,-1-1,0 1,1 0,-1-1,1 1,-1 0,1 0,-1 0,1-1,-1 1,1 0,-1 0,1 0,-1 0,1 0,-1 0,1 0,-1 0,1 0,-1 0,1 0,-1 0,1 1,-1-1,0 0,1 0,-1 0,1 1,-1-1,1 0,-1 0,0 1,1-1,-1 0,0 1,1-1,-1 1,0-1,1 0,-1 1,0-1,0 1,1-1,-1 1,0-1,0 1,0-1,4 39,-4-35,6 50,-6-53,0 0,0 1,0-1,0 0,1 0,-1 0,0 0,0 0,1 0,-1 0,1 0,-1 0,1 0,-1 0,1-1,0 1,-1 0,1 0,0 0,0-1,0 1,-1 0,1-1,0 1,0-1,0 1,0-1,0 1,0-1,0 0,0 1,0-1,0 0,0 0,0 0,1 0,-1 0,0 0,0 0,0 0,0 0,0-1,0 1,0 0,0-1,0 1,0-1,0 1,8-7,0 0,-1-1,0 0,-1 0,0-1,0 0,-1 0,0 0,0-1,-1 0,0-2,26-40,38-26,-68 78,-1-1,1 0,0 1,-1-1,1 1,0-1,0 1,-1 0,1-1,0 1,0 0,0-1,0 1,0 0,-1 0,1 0,0 0,0 0,0 0,0 0,0 0,0 0,-1 0,1 0,0 0,0 1,0-1,0 0,-1 1,1-1,0 1,0-1,-1 1,1-1,0 1,0-1,-1 1,1 0,-1-1,1 1,-1 0,1 0,-1-1,1 1,-1 0,0 0,1 0,-1 0,0-1,0 1,0 0,1 1,4 49,-5-48,-22 137,14-62,14-72</inkml:trace>
  <inkml:trace contextRef="#ctx0" brushRef="#br0" timeOffset="430.187">769 295,'3'11,"-1"1,0 0,-1-1,0 1,0 0,-2 0,1 0,-2-1,1 1,-2 0,1-1,-2 1,1-1,-2 0,1 0,-1-1,-1 1,-6 8,6-9,-27 65,32-73,1 0,-1 0,1 0,-1 0,1 0,0 0,0 0,0 0,0 0,0 0,0 1,0-1,1 0,-1 0,1 0,0 0,-1 0,1 0,0-1,0 1,0 0,0 0,1 0,-1-1,0 1,1-1,-1 1,1-1,0 0,-1 1,1-1,0 0,0 0,0 0,0 0,6 0,1 1,-1-2,1 1,-1-1,1 0,-1-1,1 0,-1 0,0-1,1 0,-1 0,27-5,-9 4</inkml:trace>
  <inkml:trace contextRef="#ctx0" brushRef="#br0" timeOffset="1065.856">946 0,'95'12,"-92"-12,-1 0,0 1,0-1,0 1,0 0,0-1,0 1,0 0,0 0,-1 0,1 0,0 1,0-1,-1 0,1 1,-1-1,1 1,-1-1,0 1,1 0,-1 0,0 0,0-1,0 1,-1 0,1 0,0 0,-1 0,1 1,-1-1,0 0,0 0,1 0,-2 0,1 0,0 0,0 0,-1 1,1-1,-1 0,1 0,-1 0,0 0,0 0,0-1,0 1,0 0,0 0,-1 0,-71 101,72-101,0-1,0 1,1 0,-1-1,0 1,1 0,-1-1,1 1,0 0,-1 0,1 0,0-1,0 1,0 0,0 0,1 0,-1-1,0 1,1 0,-1 0,1-1,0 1,-1 0,1-1,0 1,0-1,0 1,0-1,1 1,-1-1,0 0,0 1,1-1,-1 0,1 0,-1 0,1 0,-1 0,1-1,0 1,0 0,-1-1,1 1,0-1,0 0,84 10,-60-15,-5-2</inkml:trace>
  <inkml:trace contextRef="#ctx0" brushRef="#br0" timeOffset="2434.158">90 915,'2'3,"-1"-1,1-1,-1 1,1 0,0 0,0-1,-1 1,1-1,0 1,1-1,-1 0,0 0,0 0,0 0,1 0,-1 0,1-1,-1 1,0-1,1 1,-1-1,1 0,-1 0,1 0,-1-1,2 2,33 1,0-1,1-2,-1-2,0-1,20-6,228-20,15 18,-216-9,-76 22,-4 3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1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91,'97'-48,"-80"40,1 1,0 1,0 0,0 2,1 0,0 1,-1 1,1 0,16 2,-34-1,1 1,-1 0,1 0,-1 0,1 0,-1 0,1 0,-1 1,1-1,-1 0,1 1,-1-1,0 1,1 0,-1-1,0 1,1 0,-1 0,0 0,0 0,0 0,0 0,0 0,0 0,0 0,0 1,0-1,0 0,-1 0,1 1,-1-1,1 1,-1-1,1 1,-1-1,0 0,1 1,-1-1,0 1,0-1,0 1,-1-1,1 1,0-1,0 1,-1-1,1 1,-39 63,-72 40,110-104,0-1,0 1,0-1,1 1,-1-1,0 1,0-1,1 1,-1 0,0-1,1 1,-1 0,1-1,-1 1,1 0,-1 0,1 0,0 0,-1-1,1 1,0 0,0 0,-1 0,1 0,0 0,0 0,0 0,0 0,0 0,0 0,1 0,-1-1,0 1,0 0,1 0,-1 0,0 0,1 0,-1-1,1 1,-1 0,1 0,0-1,-1 1,1 0,-1-1,1 1,0 0,0-1,-1 1,1-1,0 0,0 1,0-1,0 0,0 1,-1-1,2 0,60 12,-52-11,-6-2,1 1,0 0,0 0,-1 0,1 1,0-1,-1 1,1 0,-1 1,1-1,-1 1,1 0,-1 0,0 0,0 0,0 1,0 0,0 0,-1 0,1 0,-1 0,0 1,0 0,0-1,-1 1,1 0,-1 0,0 1,0-1,0 0,0 1,-1-1,0 1,0-1,0 1,-1 0,1-1,-1 3,-2-1,1-1,-2 0,1 1,0-1,-1 0,0-1,0 1,0 0,-1-1,0 0,1 0,-2 0,1 0,0 0,-1-1,1 0,-1 0,0 0,0-1,0 1,-2-1,-116 32,119-33,0 0,0 0,0-1,0 0,0 0,0 0,0 0,0 0,0-1,0 0,0 0,0 0,1 0,-1-1,0 1,1-1,-1 0,0 0,-8-11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69,'-76'97,"64"-75,-284 569,277-568,18-43,32-63,4 1,3 2,4 2,29-39,24-46,-16 31,-79 133,0-1,0 0,0 1,0-1,0 0,0 1,0-1,0 1,0-1,0 0,0 1,0-1,0 0,0 1,0-1,1 0,-1 1,0-1,0 0,0 1,1-1,-1 0,0 1,0-1,1 0,-1 0,0 1,0-1,1 0,-1 0,0 0,1 1,-1-1,0 0,1 0,-1 0,0 0,1 0,-1 0,1 0,-1 0,0 0,1 0,-1 0,0 0,1 0,-1 0,1 0,-1 0,0 0,1 0,-1 0,0-1,1 1,-1 0,0 0,1 0,-1-1,0 1,0 0,1 0,-1-1,-3 35,-8 28,2 1,3 0,3 0,3 5,2 217,-3-281,0-1,1 1,0-1,-1 1,1-1,0 1,1-1,-1 1,1-1,-1 1,1-1,0 0,0 1,1-1,-1 0,0 0,1 0,0 0,0 0,0 0,0 0,1-1,-1 1,1-1,-1 1,1-1,0 0,0 0,0 0,0-1,0 1,0-1,0 0,1 1,-1-1,0-1,1 1,-1 0,1-1,-1 0,1 0,-1 0,2 0,10-8,-1 0,1-1,-2 0,1-1,-2-1,1 0,-1-1,-1 0,0-1,-1 0,0-1,-1 0,0 0,-2-1,1 0,-2 0,2-8,10-12,3-1,-1-1,-2 0,-2-2,-1 0,-3 0,0-2,-3 1,-1-1,-3 0,-1-1,-1-16,-15 16,-5 72,15-7</inkml:trace>
  <inkml:trace contextRef="#ctx0" brushRef="#br0" timeOffset="361.933">1084 484,'-10'14,"0"1,2 1,0 0,0 0,2 0,0 1,1 0,0 0,1 0,2 1,-1-1,2 1,0 0,2 0,0 6,0-22,-1 1,1-1,0 1,0-1,0 1,0-1,1 0,-1 0,1 1,-1-1,1 0,0 0,0-1,0 1,0 0,0-1,0 1,0-1,1 1,-1-1,0 0,1 0,-1 0,1 0,-1-1,1 1,0-1,-1 1,1-1,0 0,-1 0,1 0,0 0,-1-1,1 1,-1-1,1 0,-1 1,2-2,5-1,0 0,0 0,0-1,-1-1,0 1,1-1,-2-1,1 0,-1 0,5-5,-4 2,0-1,-1 0,0 0,0 0,-2-1,1 0,-1 0,-1-1,0 1,0-1,-1 0,-1 0,0-3,-1 10,0 0,-1 0,0 0,0 0,0 0,-1 0,1 0,-1 0,0 0,-1 1,1-1,-1 0,0 1,0-1,-1 1,1-1,-1 1,0 0,0 0,0 1,-1-1,1 0,-1 1,0 0,0 0,0 0,0 1,-1-1,1 1,-1 0,1 0,-1 0,0 1,-80-4,64 12</inkml:trace>
  <inkml:trace contextRef="#ctx0" brushRef="#br0" timeOffset="849.706">1409 453,'-7'11,"1"-1,0 0,1 1,1 0,-1 0,2 1,0-1,0 1,1 0,0 0,1-1,0 1,1 0,1 0,0 5,-1-15,1 1,0 0,-1-1,1 1,0-1,0 1,0-1,1 0,-1 1,0-1,1 0,0 0,-1 0,1 0,0 0,0 0,0-1,0 1,1 0,-1-1,0 0,1 0,-1 1,1-1,-1-1,1 1,-1 0,1-1,0 1,-1-1,1 0,0 0,-1 0,1 0,0 0,89-34,77-122,-169 156,1-1,-1 0,0 0,1 0,-1 0,0 0,1 0,0 1,-1-1,1 0,-1 0,1 1,0-1,-1 0,1 1,0-1,0 1,0-1,-1 1,1-1,0 1,0 0,0-1,0 1,0 0,0 0,0-1,0 1,0 0,-1 0,1 0,0 0,0 0,0 1,0-1,0 0,0 0,0 0,0 1,0-1,0 1,-1-1,1 1,0-1,0 1,0-1,-1 1,1 0,0-1,-1 1,1 0,0 0,-1-1,1 1,-1 0,0 0,1 0,-1 0,1-1,-1 1,0 0,0 0,0 0,0 0,1 0,-1 0,0 0,-1 1,4 22,-4-19,1-1,-1 0,1 0,0 0,0 1,0-1,1 0,-1 0,1 1,0-1,1 0,-1 0,0 0,1 0,0-1,0 1,0 0,1-1,-1 1,1-1,0 0,0 0,0 0,0 0,0 0,1-1,-1 0,1 1,0-1,0-1,0 1,0 0,0-1,0 0,0 0,1 0,7-3,0-1,0-1,0 0,-1 0,1-1,-1-1,0 0,-1 0,0-1,0 0,0-1,-1 0,0-1,0 0,-1 0,0-1,-1 0,0 0,-1-1,0 0,5-10,37-108,-43 109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178 177,'0'20,"0"22,4 8,3 2,-1-4,-1-5,-1-4,-2-5,-1-2,0-2,-1-1,-5 0,-2-1,0 1,2 0,1 0,-3-5,-1-6</inkml:trace>
  <inkml:trace contextRef="#ctx0" brushRef="#br0" timeOffset="336.799">0 177,'55'-29,"1"2,1 3,1 2,1 3,1 2,42-5,74 6,-169 16,-1 0,1 1,-1-1,1 2,-1-1,1 1,-1 0,0 0,1 0,-1 1,0 0,-1 1,1-1,-1 1,1 0,-1 0,0 1,0-1,-1 1,0 0,0 1,0-1,0 1,2 4,-5-5,1-1,-1 1,1-1,-2 1,1 0,0 0,-1-1,0 1,0 0,0 0,-1 0,0-1,1 1,-2 0,1-1,0 1,-1-1,0 1,0-1,-1 0,1 0,-1 0,0 0,0 0,-88 83,75-74,-11 8,-2-2,0 0,-1-2,0-1,-2-2,0 0,0-3,-5 1,-61 13,89-29,6-1</inkml:trace>
  <inkml:trace contextRef="#ctx0" brushRef="#br0" timeOffset="817.723">946 59,'5'52,"-1"1,-3 0,-3-1,-1 1,-3 0,-11 45,-48 83,64-180,1 1,0-1,-1 1,1-1,0 1,0-1,0 1,0-1,0 1,0 0,1-1,-1 1,1-1,-1 1,1-1,-1 1,1-1,0 0,-1 1,1-1,0 0,0 1,0-1,0 0,0 0,0 0,1 0,-1 0,0 0,0 0,1-1,-1 1,1 0,-1-1,1 1,-1-1,1 1,-1-1,1 0,-1 1,1-1,-1 0,1 0,-1 0,1 0,0-1,1 1,80-21,-72 17,67-25,-50 17,2 1,-1 2,1 1,1 1,13-1,-18 6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62,'20'-10,"17"-3,7 0,1 3,-2 3,-3 2,-4 3,-3 1,-1 1,-2 0,-1 1,-5-1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54,'40'-5,"24"-1,5-1,-8-3,-10 0,-9 1,-11 3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233 474,'-147'331,"130"-299,33-81,152-245,-153 267,1 0,1 1,1 1,1 1,13-12,-31 34,1 0,-1 0,0 0,1 0,0 1,-1-1,1 0,0 1,0-1,0 1,0 0,0 0,0 0,0 0,0 0,1 0,-1 0,0 1,1-1,-1 1,0-1,1 1,-1 0,0 0,1 0,-1 1,0-1,1 0,-1 1,0 0,1-1,-1 1,0 0,0 0,0 0,0 0,0 1,0-1,0 1,0-1,0 1,-1-1,1 1,0 0,-1 0,1 0,0 9,1 0,-1 0,-1 0,0 0,0 0,-1 0,-1 0,0 1,0-1,-1 0,-1-1,0 1,-1 3,-7 36,5-22,4-22,0 0,1 1,-1-1,1 0,0 0,1 1,0-1,0 0,0 1,0-1,1 0,0 1,1-1,0 2,0-7,0 0,-1 0,1-1,0 1,0 0,0-1,0 0,0 1,0-1,0 0,0 0,0 0,-1 0,1 0,0-1,0 1,0-1,0 1,0-1,0 0,-1 1,1-1,0 0,0 0,-1 0,1 0,-1-1,1 1,-1 0,0-1,1 1,-1-1,0 1,0-1,0 0,0 1,0-1,1 0,11-13,-1 0,0-1,-2 0,0-1,0 0,5-16,17-28,91-107,-123 167,1 0,-1 0,0 0,1 0,-1 0,1 0,-1 0,1 0,-1 0,1 0,0 0,-1 0,1 0,0 0,0 0,0 1,0-1,0 0,0 1,0-1,0 1,0-1,0 1,0-1,0 1,0 0,0-1,0 1,0 0,0 0,1 0,-1 0,0 0,0 0,0 0,0 0,0 1,1-1,-1 0,0 1,0-1,0 1,0-1,0 1,0-1,0 1,0 0,0-1,-1 1,1 0,0 0,0 0,-1 0,1 0,0 0,-1 0,1 0,-17 108,5 223,-6-262,12-50</inkml:trace>
  <inkml:trace contextRef="#ctx0" brushRef="#br0" timeOffset="4677.452">233 0,'-16'15,"0"1,1 0,1 1,1 1,1 0,0 0,-5 11,10-16,-10 18,1 1,1 1,2 1,2 0,0 1,3 0,1 0,1 1,2 0,1 34,5 20,3-1,5 0,17 72,-22-134,1 0,1-1,1 1,1-2,2 1,0-2,2 1,0-2,2 0,0 0,8 6,-16-22,1 1,-1-2,1 1,0-1,1-1,0 1,0-2,0 1,0-1,1 0,-1-1,1 0,0-1,0 0,0 0,0-1,0 0,1-1,-1 0,8-2,8-3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0 148,'4'6,"0"0,-1 1,-1-1,1 1,-1 0,0 0,0 0,-1 0,0 0,0 0,0 0,-1 6,1 1,1 205,-14-159,9-51,0 0,1 0,0 0,1 0,0 0,0 0,1 0,0 1,0-1,1 0,1 1,0-8,0 0,-1 0,1 0,1 0,-1 0,0-1,0 0,1 1,-1-1,0 0,1 0,-1 0,1 0,0 0,-1-1,1 1,0-1,-1 0,1 0,0 0,-1 0,1 0,0 0,-1-1,1 0,0 1,-1-1,1 0,-1 0,1 0,-1 0,0-1,0 1,1-1,-1 0,0 1,0-1,0 0,0 0,-1 0,2-2,9-2,94-47,-87 48,-5 4</inkml:trace>
  <inkml:trace contextRef="#ctx0" brushRef="#br0" timeOffset="457.815">296 0,'78'4,"-75"-3,-1-1,1 0,0 1,-1-1,1 1,-1 0,1 0,-1 0,0 0,1 1,-1-1,0 1,0-1,0 1,0 0,0-1,0 1,0 0,-1 0,1 1,-1-1,1 0,-1 0,0 1,0-1,0 1,0-1,0 1,-1-1,1 1,-1-1,1 1,-1 0,0-1,0 1,-1 0,1-1,0 1,-1 0,1-1,-1 1,-1 1,-69 108,71-110,1 0,-1 0,1 1,-1-1,1 0,0 0,0 0,0 0,0 0,0 0,0 0,1 0,-1 0,1-1,-1 1,1 0,0-1,-1 0,1 1,0-1,0 0,0 0,0 0,0 0,0 0,1 0,-1-1,0 1,0-1,1 1,-1-1,0 0,0 0,1 0,-1 0,0-1,0 1,1 0,-1-1,0 0,0 1,0-1,1 0,1 1,89-3,-65 2</inkml:trace>
  <inkml:trace contextRef="#ctx0" brushRef="#br0" timeOffset="753.54">916 148,'-123'190,"-140"164,156-236,-47 62,153-180,0 1,0 0,-1 0,1 0,0 0,0 0,0 0,0 0,1 0,-1 0,0 0,0 0,1 1,-1-1,0 0,1 0,-1 1,1-1,0 1,0-1,-1 0,1 1,0-1,0 1,0-1,0 0,0 1,1-1,-1 1,0-1,1 0,-1 1,1-1,-1 0,1 0,0 1,-1-1,1 0,0 0,0 0,0 0,0 0,0 0,0 0,0 0,0 0,0 0,0-1,1 1,14-1</inkml:trace>
  <inkml:trace contextRef="#ctx0" brushRef="#br0" timeOffset="1317.913">621 828,'35'-13,"-10"4,0 0,0 1,1 2,0 1,0 1,18-1,-41 5,-1 0,0 0,1 0,-1 0,0 0,1 0,-1 1,0-1,0 1,1-1,-1 1,0 0,0 0,0 0,0 0,0 1,0-1,0 0,0 1,-1-1,1 1,-1 0,1-1,-1 1,1 0,-1 0,0 0,0 0,0 0,0 0,0 1,0-1,-1 0,1 0,-1 1,0-1,1 0,-1 1,0-1,0 0,-1 0,1 1,0-1,-1 0,1 1,-1-1,0 0,0 0,0 0,0 0,0 0,0 0,-1 0,1 0,-1 0,1 0,-2 2,1-2,0-1,0 1,1-1,-1 1,1 0,-1 0,1 0,0 0,0 0,0 0,0 0,0 0,0 0,0 0,1 0,-1 1,1-1,0 0,-1 1,1-1,0 0,0 0,1 1,-1-1,0 0,1 1,-1-1,1 0,0 0,0 0,0 0,0 0,0 0,0 0,1 0,-1 0,1 0,-1-1,2 2,52 27,-48-28,-1 0,0 1,0-1,0 1,0 1,0-1,-1 1,1 0,-1 0,0 1,0-1,-1 1,0 0,1 1,-1-1,-1 1,1-1,-1 1,0 1,-3-5,1 1,-1 0,0 0,0-1,0 1,0 0,-1 0,1 0,-1-1,0 1,1 0,-1-1,-1 1,1-1,0 1,0-1,-1 1,1-1,-1 0,0 0,0 0,0 0,0 0,0 0,0-1,-1 1,1 0,-2 0,-77 37,71-35,-16 7,21-8,0 1,0-1,-1-1,1 1,-1-1,0 0,1 0,-1 0,0-1,0 0,0 0,0-1,0 1,0-1,-1-1,1 1,0-1,0 0,0 0,1-1,-1 0,0 0,-2-1,-4-10</inkml:trace>
  <inkml:trace contextRef="#ctx0" brushRef="#br0" timeOffset="1754.217">1181 29,'14'4,"0"0,0 0,-1 1,0 1,0 0,0 1,-1 0,0 1,0 1,-1 0,0 0,-1 1,0 0,0 1,-1 0,-1 0,0 1,0 1,-1-1,-1 1,6 28,-2 0,-1 0,-3 1,-1 0,-2 0,-2 1,-2-1,-5 36,2-38,-1 0,-2-1,-1 1,-3-1,-1-1,-2 0,-1-1,-2 0,-2-2,-1 0,-1-1,-3-1,0-1,-2-1,-1-1,-2-2,0-1,-15 10,-44 29,62-50</inkml:trace>
  <inkml:trace contextRef="#ctx0" brushRef="#br0" timeOffset="5134.841">2393 413,'-18'12,"1"0,0 1,1 1,0 0,1 1,1 1,1 0,-10 15,-47 51,26-41,-2-3,-2-1,-1-2,-49 24,85-50,-1-2,1 1,-1-2,0 0,-1-1,1 0,-1-1,0 0,0-2,-15 2,27-4,1 0,0 0,0 0,-1 0,1-1,0 1,0-1,0 1,0-1,-1 0,1 0,0 0,0 0,0 0,1 0,-1 0,0-1,0 1,1-1,-1 1,1-1,-1 0,1 0,0 1,0-1,-1 0,1 0,0 0,1 0,-1 0,0-1,1 1,-1 0,1 0,0 0,0-1,-1 1,2 0,-1 0,0-1,0 1,1 0,-1 0,1-2,1-5,1 1,0 0,0-1,1 1,0 0,0 1,1-1,-1 1,2 0,-1 0,2-1,23-20,2 1,0 1,2 2,0 1,30-14,-61 35,1 0,-1 0,0 1,0-1,1 1,-1-1,1 1,-1 0,1 0,-1 1,1-1,0 1,0-1,-1 1,1 0,0 1,-1-1,1 1,0 0,-1-1,1 1,-1 1,1-1,-1 1,0-1,0 1,1 0,-1 0,0 0,0 1,-1-1,1 1,-1-1,1 1,-1 0,101 167,-95-157,0 0,1 0,0-1,1 0,0 0,1-1,0-1,1 0,0 0,1-1,0-1,0 0,1-1,0 0,0-1,0-1,1 0,10 1,30-3,-30-3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1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1 148,'35'0,"21"0,12 0,-1 0,-6 0,-10 0,-8 0,-5 0,-6 0,-12 0,-10 0</inkml:trace>
  <inkml:trace contextRef="#ctx0" brushRef="#br0" timeOffset="336.643">30 355,'40'0,"18"0,5 0,-4 0,-6 0,-8 0,-7 0,-4 0,-3 0,-2 0,-5 0</inkml:trace>
  <inkml:trace contextRef="#ctx0" brushRef="#br0" timeOffset="1166.61">354 1,'0'3,"-1"-1,1 1,0 0,0 0,0 0,0-1,0 1,1 0,-1 0,1 0,0-1,0 1,0 0,0-1,0 1,0-1,1 1,-1-1,1 0,0 0,0 0,0 1,0-2,0 1,0 0,0 0,1-1,-1 1,0-1,3 1,174 155,-156-140,-21-16,1-1,-1 1,0 0,0 0,0 0,0 0,0 0,0 0,-1 1,1-1,0 1,-1-1,1 1,-1-1,1 1,-1 0,0 0,1 0,-1 0,0 0,0 0,-1 0,1 0,0 0,-1 0,1 1,-1-1,0 0,0 0,0 1,0-1,0 0,0 0,0 1,-1-1,1 0,-1 1,-11 11,0-1,0 0,-1-1,-1-1,0 0,0-1,-6 2,2 1,-49 30,47-32,1 0,1 2,0 0,0 1,2 0,0 2,-8 9,18-16,5-4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0,'-1'11,"-2"-1,1 0,-1 1,-1-1,0-1,0 1,-1-1,0 1,-1-2,0 2,2-4,-14 25,-2-1,0 0,-3-2,0 0,-2-2,0 0,-13 7,32-28,-14 13,0-2,-1 0,0-1,-1-2,-1 0,0-1,-1-1,0-1,-1-2,-9 3,31-11,1 1,-1-1,1 0,-1 0,1 0,-1 0,1 0,0 0,-1-1,1 1,-1-1,1 0,0 1,0-1,-1 0,1-1,0 1,0 0,0 0,0-1,0 0,0 1,1-1,-1 0,0 0,1 0,-1 0,1 0,0 0,0 0,0 0,0 0,0-1,0 1,0 0,1-1,2-88,3 74,1 0,1 0,0 0,2 1,0 0,0 1,7-7,-14 18,1 0,0 1,0 0,0-1,1 1,-1 0,1 1,0-1,0 1,0-1,0 1,0 0,0 1,0-1,1 1,-1 0,1 0,-1 0,1 0,-1 1,1 0,0 0,-1 0,1 0,-1 1,1 0,-1 0,1 0,-1 1,0-1,4 3,99 77,-35-20,-25-30,150 120,-161-123,-25-27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13,'10'0,"13"0,9 0,2 0,2 0,-1 0,-1 0,-1 0,-2 0,-1 0,0 0,-1 0,-4-5,-3-1,-4 4,-10 4,-7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44,'25'0,"18"0,3-5,-3-2,-3 0,-3 2,-3 1,-3 2,-1 1,0-5,-6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1,'126'11,"1"-4,-1-6,89-13,462 5,-652 7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9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606 119,'-2'1,"0"1,0-1,0 1,0 0,1-1,-1 1,0 0,1 0,0 0,-1 0,1 0,0 1,0-1,0 0,0 0,1 1,-1-1,1 1,-1-1,1 1,0-1,0 0,0 1,0-1,0 1,0 0,-3 101,-9 49,-35 28,36-162</inkml:trace>
  <inkml:trace contextRef="#ctx0" brushRef="#br0" timeOffset="1287.878">15 60,'0'0,"-1"0,1 0,-1 0,1 0,-1 0,0 0,1 0,-1 0,1-1,-1 1,1 0,-1 0,1 0,-1-1,1 1,-1 0,1-1,-1 1,1 0,-1-1,1 1,0 0,-1-1,1 1,0-1,-1 1,1-1,0 1,0-1,-1 1,1-1,0 1,0-1,0 1,0-1,0 0,-1 1,1-1,0 1,0-1,1 1,-1-1,0 1,0-1,0 0,0 1,0-1,1 1,-1-1,0 1,0-1,1 1,-1-1,0 1,1-1,-1 1,0 0,1-1,-1 1,1-1,38-14,-27 12,-7 0,1 0,-1 1,1 0,-1 0,1 1,-1-1,1 1,0 1,0-1,0 1,-1 0,1 0,0 1,0-1,0 1,-1 0,1 1,0 0,-1 0,0 0,1 0,-1 1,0 0,0 0,0 0,-1 1,1 0,-1-1,0 2,0-1,0 0,0 1,-1 0,0 0,0 0,0 0,-1 0,0 0,1 2,-4 3,1 0,-2 0,1 1,-1-1,-1 0,0-1,0 1,-1 0,0-1,-1 0,0 0,0 0,-4 3,-5 13,2-6,10-17,0 0,0 0,0 0,0 0,1 0,-1 1,1-1,-1 0,1 1,0-1,0 1,0-1,1 1,-1-1,0 1,1 0,0 0,-1-1,1 1,0 0,1-1,-1 1,0 0,1-1,-1 1,1 0,0-1,0 1,0-1,0 1,1-1,0 2,39 25,21 21,-61-48,1 0,-1 0,0 0,0 1,0-1,0 0,0 0,-1 1,1-1,-1 0,0 1,1-1,-1 0,0 1,0-1,-1 0,1 1,0-1,-1 1,1-1,-1 0,0 0,0 1,0-1,0 0,0 0,0 0,-1 0,1 0,-1 0,0 0,-7 7,0-1,-1-1,1 1,-1-2,-1 1,1-1,-1-1,0 0,-1-1,1 0,-1 0,-1-1,9-2,-1 1,0-1,1 1,-1-2,0 1,0 0,0-1,0 0,0 0,1 0,-1-1,0 0,0 0,0 0,1 0,-1-1,-1 0,0-4</inkml:trace>
  <inkml:trace contextRef="#ctx0" brushRef="#br0" timeOffset="1963.474">577 89,'51'-3,"86"-42,-125 41,0 2,0-1,0 2,0 0,0 0,0 1,1 0,-1 1,4 1,-12-1,-1 0,1-1,-1 1,1 0,-1 1,0-1,0 1,1-1,-1 1,0 0,0 0,-1 0,1 1,0-1,-1 1,1-1,-1 1,0 0,0 0,0 0,0 0,-1 0,1 0,-1 1,0-1,0 0,0 1,0-1,0 1,-1-1,0 1,1 0,-1 0,-3 6,1 0,-1 0,-1-1,0 1,0-1,-1 0,0 0,-1 0,1-1,-2 1,1-1,-1-1,-1 0,1 0,-1 0,0-1,-1 0,-4 3,1-2,0 0,0 0,0-1,-1-1,1 0,-1-1,-1 0,1-1,0-1,-1 0,0-1,1 0,-1-1,0 0,-4-2,-8 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39,'-2'22,"-1"0,0-1,-2 1,-1-1,0 0,-7 13,-4 16,-77 162,152-316,5 3,49-59,-110 157,27-31,-29 34,1-1,0 1,-1-1,1 1,-1-1,1 1,-1 0,1-1,0 1,-1 0,1-1,0 1,0 0,-1 0,1 0,0 0,-1 0,1 0,0 0,0 0,-1 0,1 0,0 0,-1 0,1 0,0 0,-1 1,1-1,0 0,-1 1,1-1,0 0,-1 1,1-1,-1 1,1-1,-1 1,1-1,-1 1,1-1,-1 1,1 0,-1-1,0 1,1-1,-1 1,0 0,0 0,0-1,1 1,-1 0,0-1,0 1,0 0,0 0,7 126,-8-53,1-73,0 1,-1-1,1 1,0-1,0 0,0 1,0-1,1 0,-1 1,0-1,1 0,-1 1,0-1,1 0,0 0,-1 1,1-1,0 0,-1 0,1 0,0 0,0 0,0 0,0 0,0 0,0 0,0-1,0 1,1 0,-1-1,0 1,0 0,1-1,-1 0,0 1,1-1,-1 0,0 0,1 1,-1-1,0 0,1-1,-1 1,0 0,1 0,-1 0,0-1,1 1,-1-1,0 1,1-1,-1 1,0-1,0 0,0 0,0 1,0-1,0 0,0 0,0 0,0 0,0 0,0-1,-1 1,1 0,0 0,0-1,106-153,-32 37,-75 117,0 0,1 0,-1 0,0 0,1 0,-1 0,1 0,-1 0,1 1,-1-1,1 0,0 0,-1 0,1 0,0 1,0-1,0 0,-1 1,1-1,0 1,0-1,0 1,0-1,0 1,0 0,0-1,0 1,0 0,0 0,0 0,0 0,0 0,1 0,-1 0,0 0,0 0,0 0,0 1,0-1,0 0,0 1,0-1,0 1,0-1,-1 1,1-1,0 1,0 0,0-1,0 1,-1 0,1 0,0-1,-1 1,1 0,-1 0,1 1,2 17,0 0,-2 1,0-1,-1 0,-1 1,-1-1,-1 0,0 0,-2 0,0-1,-2 4,-5 12,9-30,1-1,0 1,0 0,1 0,-1 0,1 0,0 0,0 0,0 0,0 0,1 1,-1-1,1 0,1 0,-1 1,0-1,1 0,0 0,0 0,0 0,1 0,-1 0,1 1,10 6</inkml:trace>
  <inkml:trace contextRef="#ctx0" brushRef="#br0" timeOffset="571.245">948 10,'-3'27,"-1"-1,-1 0,-1 0,-1-1,-1 0,-2 0,0-1,-2 0,0-1,-6 7,-17 36,34-65,0 0,0 1,1-1,-1 0,0 1,0-1,1 1,-1-1,0 1,1-1,0 1,-1-1,1 1,0 0,0-1,0 1,0-1,0 1,0 0,0-1,1 1,-1-1,0 1,1-1,-1 1,1-1,0 1,0-1,-1 1,1-1,0 0,0 1,0-1,0 0,1 0,-1 0,0 0,0 0,1 0,-1 0,0 0,1-1,-1 1,1 0,-1-1,1 1,0-1,-1 0,1 1,-1-1,1 0,0 0,-1 0,1 0,0 0,272-55,-248 54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15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0 532,'15'0,"10"0,6 0,-3-5,0-1,-1-1,1 2,0 2,0 1,1 0,1-3,-1-2,1 1,-6 6,-6 3</inkml:trace>
  <inkml:trace contextRef="#ctx0" brushRef="#br0" timeOffset="398.885">148 710,'-5'5,"3"1,7 6,8-1,7-1,-1-7,2-5,3-2,2 0,1 1,2 0,0 1,1 1,0 1,-5 0</inkml:trace>
  <inkml:trace contextRef="#ctx0" brushRef="#br0" timeOffset="22126.477">1122 178,'-69'0,"92"-12,-1 6,0 1,1 1,-1 1,1 1,0 1,-1 1,14 2,-5-2,41 12,-70-11,-1-1,1 1,0-1,-1 1,1 0,-1 0,0 0,1 0,-1 0,0 0,1 0,-1 0,0 0,0 1,0-1,0 1,0-1,0 0,-1 1,1-1,0 1,-1 0,1-1,-1 1,1 0,-1-1,0 1,0 0,0-1,0 1,0 0,0-1,0 1,-1 0,1-1,-1 1,1-1,-1 1,1 0,-1-1,0 1,-5 9,-1 0,0-1,-1 0,0 0,0-1,-1 0,0 0,-1-1,-9 7,-35 33,53-47,-1 0,1 0,-1 1,1-1,0 0,-1 1,1 0,0-1,0 1,0 0,0-1,0 1,1 0,-1 0,0 0,1 0,0 0,-1-1,1 1,0 0,0 0,0 0,0 0,0 0,1 0,-1 0,0 0,1 0,0 0,-1 0,1-1,0 1,0 0,0 0,0-1,0 1,0-1,1 1,-1-1,0 1,1-1,-1 0,1 0,0 0,-1 0,1 0,0 0,0 0,-1 0,1-1,0 1,0-1,37 18,-33-17,0 0,0 1,-1 0,1 0,0 0,-1 1,1 0,-1 0,0 0,0 1,0-1,-1 1,1 0,-1 1,0-1,0 1,-1 0,1 0,-1 0,0 0,0 1,-1-1,0 1,0-1,0 1,0 0,-1 0,0 0,0 3,-3-1,-1-1,1 1,-2 0,1-1,-1 1,0-1,0 0,-1 0,0-1,0 1,-1-1,0 0,0-1,0 0,0 1,-1-2,0 1,0-1,-1 0,1-1,-1 1,1-2,-1 1,0-1,0 0,0-1,-1 1,-7-1,15-1,-1 0,0 1,0-1,1 0,-1 0,0 0,0 0,1 0,-1-1,0 1,0 0,1-1,-1 1,0-1,1 0,-1 0,1 1,-1-1,1 0,-1 0,1-1,0 1,-1 0,1 0,0-1,0 1,0 0,0-1,0 1,0-1,0 1,1-1,-1 0,1 1,-1-1,1 0,-1 1,1-1,0 0,0 0,0 1,0-1,0 0,0 0,0 1,1-1,-1 0,1 0,-1 1,1-1,0 1,-1-1,1 0,0 1,0-1,0 1,0 0,0-1,1 1,-1 0,0 0,1 0,0-1,16-17</inkml:trace>
  <inkml:trace contextRef="#ctx0" brushRef="#br0" timeOffset="22795.538">2037 266,'-234'250,"228"-245,-1 0,0-1,-1 0,1 0,0 0,-1-1,0 0,0 0,0-1,0 0,-9 1,15-3,-1 1,0-1,0 0,1 0,-1 0,0 0,0-1,0 1,1-1,-1 1,0-1,1 0,-1 0,1 0,-1 0,1-1,-1 1,1-1,0 0,0 1,0-1,0 0,0 0,0 0,0 0,1-1,-1 1,1 0,-1-1,1 1,0-1,0 0,0 1,0-1,1 0,-1 1,1-1,-1-3,1 0,0 1,0-1,0 0,0 0,1 1,0-1,1 1,-1-1,1 1,0-1,0 1,1 0,-1 0,1 0,0 0,1 1,-1-1,1 1,0 0,0 0,0 0,1 0,-1 1,1 0,0 0,0 0,0 0,0 1,0 0,1 0,-1 0,1 1,-1 0,2 0,9 2,0 1,0 1,0 1,-1 0,1 1,-1 0,0 1,0 1,-1 1,0 0,0 1,10 8,64 58,-87-74,-1-1,0 1,1-1,-1 1,1-1,-1 0,1 1,-1-1,0 0,1 1,-1-1,1 0,0 1,-1-1,1 0,-1 0,1 0,-1 0,1 0,-1 0,1 0,0 0,-1 0,1 0,-1 0,1 0,-1 0,1 0,0 0,-1 0,1-1,-1 1,1 0,-1 0,1-1,-1 1,1 0,-1-1,1 1,-1-1,0 1,1 0,-1-1,0 1,1-1,-1 1,0-1,1 1,-1-1,0 1,0-1,0 0,0 1,1-1,-1 1,0-1,-3-8</inkml:trace>
  <inkml:trace contextRef="#ctx0" brushRef="#br0" timeOffset="23077.158">1920 148,'-5'40,"-2"24,1 5,1-3,6-9,3-8,2-8,-7-6,-2-3,-1-3,1-1,0-5</inkml:trace>
  <inkml:trace contextRef="#ctx0" brushRef="#br0" timeOffset="25681.716">975 1034,'92'-7,"1"4,89 8,-9 1,9 20,-127-24,1-2,-1-2,0-3,17-5,27 0,0 5,89 7,-52 0,159-3,-117-28,-2 28,-151 1</inkml:trace>
  <inkml:trace contextRef="#ctx0" brushRef="#br0" timeOffset="40596.353">3130 1034,'1095'0,"-888"-29,-31 28,-150 1</inkml:trace>
  <inkml:trace contextRef="#ctx0" brushRef="#br0" timeOffset="34243.028">1211 1241,'-18'59,"4"-5,-12 99,27-149,0 0,1 0,-1 0,1-1,0 1,1 0,-1-1,1 0,-1 1,1-1,0 0,0 0,0-1,0 1,1-1,-1 1,1-1,0 0,-1-1,1 1,0 0,0-1,0 0,0 0,0 0,1-1,-1 1,0-1,0 0,0 0,0-1,1 1,-1-1,0 0,0 0,0 0,0 0,0-1,3-1,13-5</inkml:trace>
  <inkml:trace contextRef="#ctx0" brushRef="#br0" timeOffset="34697.353">1388 1241,'-23'138,"-12"51,6-68,4 22,21-118</inkml:trace>
  <inkml:trace contextRef="#ctx0" brushRef="#br0" timeOffset="35413.03">1861 1329,'-118'176,"92"-135,-2-1,-2-2,-1-1,-3-1,7-7,1 1,2 1,1 0,1 2,1 2,16-26</inkml:trace>
  <inkml:trace contextRef="#ctx0" brushRef="#br0" timeOffset="36080.612">1890 1537,'23'-12,"-4"2,0 0,0 1,1 0,0 2,0 0,1 2,0 0,18-1,-38 6,-1-1,1 1,0 0,0 0,-1-1,1 1,0 0,0 0,0 0,-1 0,1 0,0 0,0 0,0 0,-1 0,1 0,0 1,0-1,0 0,-1 0,1 1,0-1,0 1,-1-1,1 0,0 1,-1 0,1-1,-1 1,1-1,-1 1,1 0,-1-1,1 1,-1 0,1-1,-1 1,0 0,0 0,1-1,-1 1,0 0,0 0,0 0,0-1,0 1,0 0,0 0,0 0,0-1,0 1,0 0,0 0,-1 0,1-1,0 1,-1 0,1 0,0-1,-34 46,26-36,5-8,0 0,0 0,1 1,-1-1,1 1,-1 0,1 0,0 0,0 0,0 0,1 0,-1 1,1-1,-1 0,1 1,0 0,0-1,1 1,-1-1,1 1,0 0,0-1,0 1,0 0,1-1,0 1,-1 0,1-1,0 1,1-1,-1 0,1 1,-1-1,1 0,0 0,0 0,0 0,1 0,0 0,27 15,-26-18,-1 1,1 0,-1 0,1 0,-1 1,0-1,0 1,0 0,0 0,0 0,0 0,0 0,-1 1,1-1,-1 1,0 0,0 0,0 0,0 0,0 0,0 0,-1 0,1 1,-1-1,0 0,0 1,-1-1,1 1,-1-1,1 1,-1-1,0 1,0 0,-1-1,1 1,-1-1,-1 3,-4 6,-2 0,1 0,-2-1,1 0,-1-1,-1 0,0 0,-1-1,1-1,-2 1,1-2,-1 0,0 0,-1-1,1 0,-7 0,0 0</inkml:trace>
  <inkml:trace contextRef="#ctx0" brushRef="#br0" timeOffset="36647.338">2392 1507,'6'-3,"1"-2,0 1,1 0,0 0,0 1,0 0,0 0,0 0,0 1,1 1,-1 0,1 0,0 0,-1 1,1 0,-1 1,4 0,-11 0,1 0,0-1,-1 1,1 0,-1 0,0 0,1 0,-1 0,0 1,0-1,0 0,1 0,-1 1,-1-1,1 1,0-1,0 1,0-1,-1 1,1 0,-1-1,1 1,-1 0,0-1,0 1,0 0,0-1,0 1,0 0,0 0,0-1,-1 1,1 0,0-1,-1 1,0-1,1 1,-1 0,0-1,0 1,-1 0,-42 61,29-46,-8 7,1 0,2 2,0 1,2 0,1 1,-11 25,28-51,0 0,0 0,0 0,1 0,-1 0,0 0,1 0,-1 0,1-1,0 1,-1 0,1 0,0 0,0-1,0 1,0-1,1 1,-1 0,0-1,1 0,-1 1,1-1,-1 0,1 0,0 0,-1 0,1 0,0 0,0-1,0 1,0 0,0-1,0 1,-1-1,1 0,0 0,0 0,0 0,0 0,0 0,0 0,0-1,0 1,0-1,0 0,1 0,-2 1,23 0</inkml:trace>
  <inkml:trace contextRef="#ctx0" brushRef="#br0" timeOffset="36917.553">2746 1743,'0'15,"0"5</inkml:trace>
  <inkml:trace contextRef="#ctx0" brushRef="#br0" timeOffset="37400.21">2865 1596,'5'-5,"-2"0,0 1,0 0,1 0,0 0,-1 0,1 1,0 0,1-1,-1 1,1 1,-1-1,1 1,0 0,0 0,0 0,0 1,0-1,0 1,0 1,1-1,-1 1,0 0,1 0,0 0,-4 1,-1 0,1 0,-1 0,1 0,-1 0,0 1,1-1,-1 0,0 1,0-1,0 1,0-1,0 1,0 0,-1-1,1 1,0 0,-1-1,1 1,-1 0,0 0,0-1,0 1,1 0,-2 0,1 0,0 0,0-1,0 1,-1 0,1 0,-1-1,0 1,1 0,-2 1,-32 63,31-60,-62 107,57-94,6-18,1 1,-1 0,0 0,1 0,0 0,-1 0,1 0,0 1,0-1,0 0,1 1,-1-1,0 0,1 1,0-1,-1 1,1-1,0 1,0-1,0 1,1-1,-1 1,1-1,-1 0,1 1,0-1,0 0,0 1,0-1,0 0,1 0,-1 0,0 0,1 0,0 0,-1 0,1-1,0 1,0 0,1 0,1-1,0 0,0-1,0 1,0-1,0 0,0 0,0 0,0-1,0 1,0-1,-1 0,1 0,0 0,0-1,-1 0,1 1,-1-1,1 0,-1 0,0-1,0 1,0-1,3-2,15-14</inkml:trace>
  <inkml:trace contextRef="#ctx0" brushRef="#br0" timeOffset="37764.793">3189 1271,'95'132,"-85"-111,-1 0,-1 1,0 0,-2 0,-1 1,0 0,-2 0,0 0,-2 0,-1 0,0 0,-4 19,1-24,0-1,-1 0,-2 0,1 0,-2-1,0 0,-1 0,0-1,-2 0,0 0,0-1,-1 0,-1-1,0 0,-1-1,0 0,-9 4,3-2</inkml:trace>
  <inkml:trace contextRef="#ctx0" brushRef="#br0" timeOffset="38530.596">1004 1212,'-16'15,"2"1,-1 1,2 0,1 1,0 1,1-1,1 2,0 0,2 0,0 0,2 1,0 0,1 0,2 1,0 0,1-1,1 1,1 0,1 10,-1-16,1 0,1 0,0 0,1 0,1-1,1 0,0 1,0-1,2-1,0 1,0-1,1-1,1 1,1-1,0-1,0 0,1 0,1-1,-1 0,2-1,0-1,0 0,1 0,46 8,-34-14</inkml:trace>
  <inkml:trace contextRef="#ctx0" brushRef="#br0" timeOffset="43200.059">3544 1418,'2'-2,"-1"-1,1 1,-1-1,1 1,0-1,0 1,0 0,0 0,0 0,1 0,-1 0,1 0,-1 0,1 1,0 0,-1-1,1 1,0 0,2 0,2-2,9-6,1 2,0 0,1 1,-1 1,1 0,0 1,1 1,-1 1,0 1,18 0,-34 1,-1 0,1 0,-1 0,1 0,-1 0,1 0,-1 0,1 0,-1 1,1-1,-1 0,0 1,1-1,-1 1,1 0,-1 0,0-1,0 1,1 0,-1 0,0 0,0 0,0 0,0 0,0 0,0 1,0-1,-1 0,1 1,0-1,-1 0,1 1,-1-1,1 0,-1 1,0-1,1 1,-1-1,0 1,0-1,0 1,0-1,-1 1,1-1,0 1,0-1,-1 1,1-1,-1 1,-44 62,27-48,11-11,0 0,0 1,0 0,1 0,-1 0,2 1,-1 0,1 0,0 0,0 1,1 0,0 0,0 0,1 0,0 2,3-6,1-1,0 1,0-1,0 0,0 1,1-1,-1 0,1 0,0 0,0 0,0 0,0 0,1 0,-1-1,1 1,-1-1,1 0,0 0,0 0,0 0,0 0,0-1,1 1,-1-1,0 0,1 0,1 0,47 33,-51-31,1-1,0 1,0 0,-1 0,0 1,0-1,0 0,0 0,0 1,0-1,-1 0,0 1,0-1,0 1,0-1,0 0,-1 1,1-1,-1 0,0 1,0-1,0 0,0 0,-1 0,1 0,-1 0,0 0,0 0,0 0,-2 1,-73 76,6-33,55-43</inkml:trace>
  <inkml:trace contextRef="#ctx0" brushRef="#br0" timeOffset="50185.417">4725 237,'12'3,"-1"0,0 1,-1 0,1 0,-1 1,0 0,0 1,0 0,-1 1,0 0,0 0,-1 1,0 0,0 1,-1 0,2 2,6 19,-2 1,-1 0,-1 1,-2 0,-1 0,-2 1,-1 0,-2 1,0-1,-3 0,-1 1,-1-1,-2 4,1 61,0-41,-2-1,-3 0,-2 0,-3-1,-2-1,-2 0,-3-1,-14 26,-46 66,-15-36,33-45,51-50</inkml:trace>
  <inkml:trace contextRef="#ctx0" brushRef="#br0" timeOffset="51148.268">797 1,'0'0,"0"0,0 1,1-1,-1 0,0 0,0 1,0-1,0 0,0 0,0 1,1-1,-1 0,0 0,0 0,0 0,1 1,-1-1,0 0,0 0,0 0,1 0,-1 0,0 1,0-1,1 0,-1 0,0 0,0 0,1 0,-1 0,0 0,0 0,1 0,-1 0,0 0,1 0,-1 0,0 0,0 0,1 0,-1-1,0 1,0 0,1 0,-1 0,0 0,0 0,0-1,1 1,-1 0,0 0,0 0,0-1,0 1,1 0,-9 24,-107 260,90-196,3 2,5 1,-4 70,10-19,6 1,11 77,-2-160,4-1,1 0,4 0,2-1,2-1,3 0,12 20,-18-49,1 0,2 0,1-2,1 0,1-1,1-1,2-1,0-1,8 5,-17-17</inkml:trace>
  <inkml:trace contextRef="#ctx0" brushRef="#br0" timeOffset="52087.344">5257 680,'29'221,"-16"-281,-6 32,0-1,2 1,1 1,1 0,1 0,2 1,0 1,2 0,1 1,0 0,2 2,1 0,-18 19,0 1,0 0,1 0,-1 0,0 0,1 1,-1-1,1 1,0-1,-1 1,1 0,0 0,0 0,0 0,0 1,0-1,0 1,0-1,0 1,0 0,0 1,0-1,0 0,2 1,12 4</inkml:trace>
  <inkml:trace contextRef="#ctx0" brushRef="#br0" timeOffset="52931.07">5789 503,'-22'24,"1"1,1 1,1 1,2 1,0 0,2 1,1 1,2 0,-2 7,13-35,0-1,1 1,-1-1,0 1,0-1,1 1,-1 0,1-1,0 1,-1 0,1-1,0 1,0 0,0-1,0 1,0 0,0 0,0-1,1 1,-1 0,1-1,-1 1,1-1,0 1,-1-1,1 1,0-1,0 1,0-1,0 0,0 1,1-1,-1 0,0 0,1 0,-1 0,0 0,1 0,-1 0,1 0,0-1,-1 1,1-1,-1 1,1-1,0 0,-1 1,1-1,0 0,0 0,-1 0,1 0,0-1,-1 1,1 0,0-1,1 0,20-10,1-2,-2 0,0-2,0 0,-1-2,-1 0,-1-1,-1-1,0-1,-1 0,11-20,-6 13,24-35,-45 62,0 1,0 0,0 0,0-1,0 1,0 0,0 0,0 0,0 0,0 0,0 0,0 1,-1-1,1 0,-1 0,1 0,-1 1,1-1,-1 0,0 1,1-1,-1 0,0 1,0-1,0 0,0 1,0-1,0 0,0 1,-1-1,1 0,0 1,-1-1,1 0,-1 1,0 0,1 12,-1-11,0 0,0 0,0 1,0-1,1 0,-1 1,1-1,0 0,0 1,0-1,0 0,1 1,-1-1,1 0,0 0,0 1,0-1,0 0,1 0,-1 0,1 0,0 0,0-1,0 1,0 0,0-1,0 0,1 1,0-1,-1 0,1 0,0 0,0-1,0 1,0-1,0 0,0 1,0-1,3 0,5-4,0-1,-1 0,0 0,0-1,0 0,0-1,-1 0,0-1,0 0,-1 0,0-1,0 0,4-6,-10 12,0 0,0 0,0 0,0 0,0 0,0-1,-1 1,1 0,-1-1,0 0,0 1,0-1,0 0,0 1,0-1,-1 0,1 0,-1 0,0 1,0-1,0 0,0-1,-39 21,35-15,1 0,0 0,0 0,0 0,0 0,0 0,0 1,0-1,1 1,0 0,-1 0,1 0,0 0,0 0,1 1,-1-1,0 0,1 1,0-1,0 1,0 0,1-1,-1 1,1 0,0-1,0 1,0 0,0 0,1-1,-1 1,1 0,0-1,0 1,0-1,1 1,-1-1,1 0,0 1,0-1,0 0,0 0,1 0,-1-1,1 1,-1-1,4 3,2-3,0 0,1 0,-1-1,0 0,1-1,-1 1,1-2,-1 1,1-1,-1 0,1-1,-1 0,0-1,0 1,0-2,0 1,0-1,-1 0,0 0,0-1,0 0,0-1,1-1,224-193,-216 185,-1 0,0-2,-1 0,-1 0,-1-1,9-18,-17 29,-1 1,0-1,0 1,-1-1,0 0,0 0,-1 0,1 0,-2 0,1 0,-1-1,0 1,0 0,-1 0,0 0,0 0,-1 0,0 0,0 0,-1 0,0 1,-2-6,2 8,0-1,0 1,0 0,-1 0,1 0,-1 1,0-1,0 1,0 0,0 0,-1 0,1 0,-1 1,0 0,1 0,-1 0,0 1,0 0,0 0,-1 0,1 0,0 1,0 0,0 0,-1 0,1 0,0 1,0 0,0 0,0 1,0-1,0 1,-2 1,-8 4,-1 0,2 0,-1 2,1 0,0 0,1 2,0-1,0 2,-9 11,11-10,1 0,0 1,1 0,1 1,0 0,1 1,0-1,2 1,0 0,0 1,-1 13,5-24,0 1,0 0,1 0,0 0,0 0,0-1,1 1,0 0,0 0,1-1,0 1,0 0,1-1,0 0,0 0,0 0,0 0,1 0,0 0,1-1,-1 0,1 0,0 0,0-1,1 1,-1-1,1 0,0-1,6 3,6 0,0 0,1-2,0 0,0-2,0 0,0 0,0-2,0-1,0 0,1-1,36-1,2-3,-32 0</inkml:trace>
  <inkml:trace contextRef="#ctx0" brushRef="#br0" timeOffset="53204.087">4844 1153,'484'-13,"86"-29,-171 6,-375 36</inkml:trace>
  <inkml:trace contextRef="#ctx0" brushRef="#br0" timeOffset="53652.483">5906 1241,'-79'31,"2"4,1 3,-48 33,53-13,69-57,1 0,0 1,0-1,0 1,0-1,0 1,0-1,0 1,1 0,-1 0,0-1,1 1,0 0,-1 0,1-1,0 1,0 0,0 0,0 0,0 0,0-1,1 1,-1 0,1 0,-1 0,1-1,-1 1,1 0,0-1,0 1,0-1,0 1,0-1,0 1,1-1,-1 0,0 1,1-1,-1 0,1 0,-1 0,1 0,-1 0,1-1,0 1,13 5,-1 0,1-2,0 0,0 0,0-2,1 0,-1 0,0-2,1 0,-1 0,1-2,-1 0,26 0,-16 1,-18 0,1 0,0 0,0 1,0 0,0 1,0-1,0 1,0 1,0 0,-1 0,1 0,-1 1,1 0,-1 0,5 4,-11-5,0 1,-1-1,1 0,-1 0,1 1,-1-1,0 0,0 1,0-1,0 0,0 1,-1-1,1 0,-1 1,1-1,-1 0,0 0,0 1,0-1,0 0,0 0,-1 0,1 0,0-1,-1 1,0 0,1 0,-1-1,0 1,0-1,0 0,0 0,0 1,0-1,0 0,0-1,0 1,-1 0,1-1,0 1,-2 0,-1 1,-16 10,-1 0,0-2,0-1,-1-1,0-1,-1-1,1 0,-1-2,0-1,-1-1,-1-1</inkml:trace>
  <inkml:trace contextRef="#ctx0" brushRef="#br0" timeOffset="54057.404">6202 1212,'24'-1,"-18"0,0 1,0-1,0 1,0 0,0 0,0 1,0 0,-1 0,1 0,0 1,0-1,-1 2,1-1,-1 1,1-1,-1 2,-3 0,-1 0,0 0,0 1,-1-1,1 0,-1 1,0-1,0 0,0 1,-1-1,0 0,1 1,-2-1,1 0,0 0,-1 0,0 0,0 0,0 0,0 0,0-1,-1 1,0-1,0 0,0 0,0 0,0 0,-2 1,-24 56,29-59,0 0,0 1,0-1,0 0,0 1,0-1,0 0,0 1,0-1,1 0,-1 0,1 1,-1-1,1 0,-1 0,1 0,0 0,-1 0,1 1,0-1,0-1,0 1,0 0,0 0,0 0,0 0,0-1,0 1,0 0,0-1,1 1,-1-1,0 1,0-1,1 0,-1 0,0 1,1-1,-1 0,0 0,0 0,1 0,-1-1,0 1,1 0,-1 0,0-1,0 1,1-1,109-51,-88 41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90,'9'-10,"1"2,1-1,-1 2,1-1,1 1,-1 1,1 0,0 1,1 0,-1 0,1 2,0 0,0 0,0 1,1 0,2 1,-14 1,0 0,1 0,-1 0,0 1,1-1,-1 1,0-1,0 1,1-1,-1 1,0 0,0 0,0 0,0 1,0-1,0 0,0 1,0-1,-1 1,1 0,-1-1,1 1,-1 0,1 0,-1 0,0 0,0 0,0 0,0 0,0 1,-1-1,1 0,-1 0,1 1,-1-1,0 0,0 1,0-1,0 0,0 1,-1-1,1 0,-1 1,1-1,-2 1,1 0,0 0,0 0,1-1,-1 1,1 0,-1 0,1 0,0 0,0 0,0 0,0-1,1 1,-1 0,1 0,0 0,0-1,0 1,0 0,0-1,0 1,1-1,0 1,-1-1,1 1,0-1,0 0,0 0,0 0,0 0,1-1,-1 1,0 0,1-1,0 0,0 1,22 9,-21-11,0 1,0-1,0 1,0 0,0 0,-1 1,1-1,0 1,-1 0,1 0,-1 0,0 0,1 1,-1-1,0 1,0 0,-1-1,1 2,-1-1,1 0,-1 0,0 1,0-1,-1 1,1 0,-1-1,1 1,-1 0,0 0,-1 0,1 0,-1 0,0 0,1 0,-2 0,1 0,0 0,-2 2,-1-1,0 1,-1-1,0-1,0 1,0-1,0 1,-1-1,0 0,0-1,0 1,0-1,0 0,-1 0,1-1,-1 0,0 0,0 0,0 0,0-1,-1 0,-19 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61,'45'0,"41"0,14-5,2-2,-13 1,-11 0,-13 3,-13-5,-11 1,-6 0,-6 2,-1 1,-1 2,0 2,0-1,-4 1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10,'169'-10,"-169"10,1 0,0 1,0-1,0 0,-1 1,1-1,0 0,0 1,-1-1,1 1,0-1,-1 1,1-1,-1 1,1 0,-1-1,1 1,-1 0,1-1,-1 1,1 0,-1 0,0-1,0 1,1 0,-1 0,0-1,0 1,0 0,0 0,0 0,0 0,0-1,0 1,0 0,0 0,0 0,-1 0,1-1,0 1,0 0,-1 0,1-1,-1 1,1 0,-1-1,1 1,-1 0,1-1,-1 1,0-1,1 1,-1-1,0 1,-35 36,20-24,-12 8,1 2,0 0,2 2,2 1,-6 9,27-33,1 1,0-1,-1 0,1 1,0-1,0 1,1 0,-1-1,1 1,-1 0,1-1,0 1,0 0,0 0,0-1,0 1,1 0,-1-1,1 1,0 0,0-1,0 1,0-1,0 1,0-1,1 0,-1 1,1-1,0 0,-1 0,1 0,0 0,0 0,1-1,-1 1,0-1,0 1,1-1,-1 0,1 0,-1 0,1 0,0 0,-1 0,1-1,0 1,-1-1,1 0,0 0,0 0,1 0,14 1,0-1,0 0,0-1,0-1,0-1,0 0,-1-2,1 0,-1 0,0-2,-1 0,0-1,0-1,3-2,0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37.8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3976 1578,'-17'-34,"-2"1,-1 1,-2 1,-1 1,-1 1,-1 1,-2 1,-1 1,-1 2,-1 1,-1 1,0 1,-2 2,-30-12,-71-11,-1 7,-1 5,-2 7,-1 5,-12 6,-25 1,-1 7,0 8,1 8,0 7,1 8,2 8,1 7,-10 12,83-22,2 4,1 4,2 5,3 3,1 5,3 4,-76 64,132-95,2 2,1 1,1 1,2 2,0 0,3 2,1 1,1 0,2 1,1 1,0 9,8-20,1 0,1 0,2 1,0 0,2 0,1 1,2-1,0 0,2 1,0-1,2 0,2 0,0-1,1 1,2-1,11 24,1-12,1 0,2-1,2-1,1-2,1-1,2-1,1-1,2-2,1-1,1-1,1-3,1 0,1-3,1-1,15 4,29 9,1-3,1-4,2-3,0-5,1-3,1-4,5-4,62-3,-1-7,1-6,-2-8,0-6,-1-6,46-21,-62 13,-2-7,-3-5,-1-6,-3-6,118-76,-189 100,-1-2,-2-3,-2-1,-2-4,27-32,-54 52,-1 0,-1-2,-1 0,-2-2,-1 0,-2-1,-1 0,-1-1,-2-1,-1 0,3-23,-8 28,-1 0,-1 0,-2-1,-1 0,-1 1,-1-1,-2 1,-1 0,-1 0,-2 1,-1-1,-1 2,-1-1,-1 1,-2 1,0 0,-2 1,-1 1,-1 1,-9-9,-3 3,-1 1,-2 1,0 2,-2 2,-1 0,-1 3,0 1,-1 2,-1 2,-1 1,0 2,-1 1,-7 2,-27-4,-1 4,-1 3,1 3,-1 3,0 4,-60 12,19 5,1 5,2 5,0 5,-82 40,87-28</inkml:trace>
  <inkml:trace contextRef="#ctx0" brushRef="#br0" timeOffset="563.139">3799 1637,'776'-278,"-579"212,541-155,173-4,-540 145,37 12,-358 61</inkml:trace>
  <inkml:trace contextRef="#ctx0" brushRef="#br0" timeOffset="1510.704">8052 338,'1'-4,"1"1,0 0,0 0,1 0,-1 0,1 0,-1 1,1-1,0 1,0 0,0 0,0 0,0 0,1 0,-1 1,1-1,-1 1,1 0,0 0,3-2,17-9,1 0,1 2,-1 1,2 1,-1 2,1 0,0 2,0 0,3 2,-29 2,1 0,-1 0,1 0,-1 0,1 0,-1 0,1 0,-1 1,1-1,-1 1,1-1,-1 1,1-1,-1 1,0 0,1 0,-1 0,0-1,0 1,0 1,0-1,0 0,0 0,0 0,0 0,0 1,0-1,0 0,-1 1,1-1,-1 1,1-1,-1 1,1-1,-1 1,0-1,0 1,0-1,0 1,0-1,0 1,0-1,0 1,-1-1,1 1,-1-1,1 1,-1-1,1 0,-1 1,0 0,-101 128,102-125,-1 0,1 0,0 0,0 0,1 0,0 0,-1 0,2 0,-1 0,0 0,1 0,0-1,0 1,1-1,-1 0,1 1,0-1,0 0,0 0,0-1,1 1,0-1,0 0,0 0,0 0,0 0,0-1,1 1,-1-1,4 1,2 3,121 89,-128-92,0 0,-1 0,0 0,0 1,0-1,0 1,-1-1,1 1,-1 0,0-1,0 1,0 0,0 0,-1 0,1 0,-1 0,0 0,-1 0,1 0,-1 0,1-1,-1 1,0 0,-1 0,1 0,-1-1,1 1,-1-1,0 1,0-1,-1 0,1 0,-1 0,0 0,0 1,-113 86,93-76,0-2,-1-1,0 0,-1-2,0-1,0-1,-16 2,41-9,0-1,1 1,-1-1,0 1,0-1,0 1,1-1,-1 1,0-1,0 1,0-1,0 1,0-1,0 1,0-1,0 1,-1-1,1 1,0-1,0 1,0-1,-1 1,1-1,0 1,0-1,-1 1,1-1,0 1,-1 0,1-1,0 1,-1-1,1 1,18-6</inkml:trace>
  <inkml:trace contextRef="#ctx0" brushRef="#br0" timeOffset="2096.539">8938 219,'65'6,"0"-4,-1-2,1-3,60-11,-115 14,0 0,0-1,1 0,-1-1,0 0,0 0,0-1,-1-1,1 1,-1-2,0 1,0-1,0-1,-1 1,1-2,-2 1,1-1,-1 0,0 0,0-1,-1 0,0-1,0 1,-1-1,0 0,0 0,-1-1,-1 1,3-9,-2-18,-11 52,-108 629,109-613,-1 0,-2 0,-1-1,-1 0,-1-1,-2 0,-14 21,22-40,-1-1,-1 1,0-1,0 0,-1-1,-1 0,1 0,-1-1,-1 0,1-1,-1 0,-1-1,1 0,-1-1,0 0,0-1,-1 0,1-1,-1 0,-11 0,18-1,0 0,0-1,0 0,-1-1,1 1,0-1,0 0,0-1,-1 1,1-1,0 0,0-1,0 1,0-1,0-1,1 1,-1-1,1 0,-1 0,1-1,0 1,0-1,1 0,-1 0,1-1,0 0,0 1,0-1,1-1,-1 1,1 0,1-1,-1 0,0-3,2-1,0 0,1 0,0 0,1 1,0-1,1 0,0 0,0 1,1-1,0 1,1-1,0 1,0 0,1 1,0-1,1 1,0 0,0 0,1 1,0 0,0 0,18-16,0 2,1 0,1 2,1 1,23-10,15-3,1 3,2 3,0 3,72-13,-63 16,-4-8,-56 19</inkml:trace>
  <inkml:trace contextRef="#ctx0" brushRef="#br0" timeOffset="2419.001">10119 42,'-139'431,"125"-393,10-31,0-1,1 1,0 0,0 0,0 1,1-1,0 0,1 1,0 0,0-1,0 1,1 0,0-1,1 1,0 0,0-1,0 1,1-1,0 1,1-1,-1 0,1 0,1 0,0 0,-1-1,2 1,-1-1,1 0,0 0,2 1,3 0,0-1,0-1,0 0,1 0,0-1,0 0,0-1,0 0,1 0,-1-2,1 1,-1-2,1 1,-1-1,1-1,-1 0,1-1,-1 0,1-1,-1 0,0-1,0 0,-1-1,1 0,-1 0,0-1,-1-1,1 0,-1 0,0 0,3-6,-1-1</inkml:trace>
  <inkml:trace contextRef="#ctx0" brushRef="#br0" timeOffset="2659.55">9794 396,'50'0,"47"0,22-5,1-2,-10 1,-14-4,-13 0,-21 1</inkml:trace>
  <inkml:trace contextRef="#ctx0" brushRef="#br0" timeOffset="6667.385">7343 603,'-3'4,"-1"0,1 0,-1-1,1 1,-1-1,0 0,0 0,-1-1,1 1,0-1,-1 0,0 0,1 0,-1-1,0 1,0-1,0 0,0-1,0 1,0-1,0 0,0 0,0-1,0 0,0 1,0-2,0 1,0 0,1-1,-1 0,1 0,-1-1,1 1,0-1,-1 0,1 0,1 0,-1-1,0 1,1-1,-3-4,-57-128,63 136,0 0,0 1,0-1,-1 0,1 1,0-1,0 0,-1 0,1 1,0-1,0 0,-1 0,1 1,0-1,-1 0,1 0,0 0,-1 0,1 1,0-1,-1 0,1 0,-1 0,1 0,0 0,-1 0,1 0,0 0,-1 0,1 0,-1 0,1 0,0 0,-1 0,1-1,0 1,-1 0,1 0,0 0,-1 0,1-1,0 1,-1 0,1 0,0-1,0 1,-1 0,1-1,0 1,0 0,-1-1,1 1,0 0,0-1,0 1,0-1,-3 40,3-35,-10 181,-32 26,-29-18,59-164,171-248,8-15,-148 215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51.2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0 258,'25'-6,"24"0,8-1,-1 2,-4 1,-6 2,-7 1,-4 0,-3 1,-12 5,-9 3</inkml:trace>
  <inkml:trace contextRef="#ctx0" brushRef="#br0" timeOffset="248.371">0 464,'45'-5,"35"-2,10-4,-7-1,-11 2,-14 3,-16 2</inkml:trace>
  <inkml:trace contextRef="#ctx0" brushRef="#br0" timeOffset="682.314">798 109,'46'-22,"0"3,2 1,0 2,0 3,33-5,1 15,-81 3,1 0,0 0,0 0,0 1,0-1,0 0,-1 1,1-1,0 1,0 0,-1 0,1-1,0 1,-1 0,1 1,-1-1,1 0,-1 0,1 1,-1-1,0 0,0 1,0-1,0 1,0 0,0-1,0 1,0 0,-1 0,1-1,-1 1,1 0,-1 0,0 0,0 0,0 0,0 0,0-1,0 2,-4 9,0 0,-1-1,-1 0,0 0,0 0,-1-1,0 1,-1-2,0 1,-1-1,0-1,0 1,-1-1,0-1,0 0,-1-1,-2 1,-33 28,44-34,1-1,-1 1,1-1,0 1,-1-1,1 1,0 0,0-1,0 1,-1 0,1 0,0 0,0 0,0 0,1 0,-1 1,0-1,0 0,0 0,1 1,-1-1,1 0,-1 1,1-1,-1 0,1 1,0-1,0 1,0-1,0 0,0 1,0-1,0 1,0-1,0 1,1-1,-1 0,1 1,-1-1,1 0,-1 1,1-1,0 0,0 0,-1 0,1 1,0-1,0 0,1 0,53 13,-49-14,0 0,0 1,-1 0,1 0,-1 0,1 1,-1 0,0 0,1 0,-1 0,0 1,0 0,-1 0,1 1,-1-1,1 1,-1 0,0 0,-1 0,1 1,0-1,-3 0,0-1,0 0,-1 0,1 0,-1 0,0 1,0-1,0 0,0 0,0 1,-1-1,1 0,-1 0,0 0,0 0,0 0,0 0,-1 0,1 0,-1 0,0 0,0-1,0 1,0-1,0 1,0-1,-3 2,-72 56,-98 20,162-75</inkml:trace>
  <inkml:trace contextRef="#ctx0" brushRef="#br0" timeOffset="1029.35">1920 21,'-66'25,"2"4,1 2,1 3,2 2,1 3,-8 11,48-35,1 0,1 2,0 0,1 1,1 0,1 2,-4 8,14-23,0 1,1 0,0 0,0 0,1 1,0-1,0 1,0-1,1 1,0-1,0 1,1 0,0 0,0-1,0 1,1 0,0-1,0 1,1 0,0-1,0 1,1-1,-1 0,1 0,1 0,-1 0,1-1,0 1,3 1,-1 0,1 0,1-1,-1 0,1-1,0 0,1 0,-1 0,1-1,0-1,0 1,0-2,0 1,0-1,1 0,-1-1,1 0,0-1,-1 0,13 0,-1-1,1-1,-1 0,0-2,0-1,-1 0,1-2,0-1,90-51,-107 57,-1-1,0 1,0-1,0 0,0 0,0 0,0-1,-1 1,1-1,-1 1,0-1,0 0,-1 0,1 0,-1 0,0 0,0 0,0 0,0 0,-1-1,0 1,0 0,0 0,0-1,-1 1,1 0,-1 0,0-1,-1 1,0 0,0-1,-1 1,1 1,-1-1,0 0,0 0,0 1,0 0,-1 0,1 0,-1 0,0 0,0 1,0-1,0 1,0 0,-1 1,1-1,-1 1,1 0,-1 0,1 0,-1 0,0 1,-3 0,-124 10,53 20,47-13</inkml:trace>
  <inkml:trace contextRef="#ctx0" brushRef="#br0" timeOffset="1363.638">2157 434,'0'15,"-5"15,-2 8,0 2,2-6</inkml:trace>
  <inkml:trace contextRef="#ctx0" brushRef="#br0" timeOffset="1614.687">2245 50,'0'0</inkml:trace>
  <inkml:trace contextRef="#ctx0" brushRef="#br0" timeOffset="1915.379">2363 582,'24'-28,"120"-116,-143 142,0 0,0 1,1-1,-1 1,1-1,-1 1,1 0,-1 0,1-1,0 1,0 0,-1 1,1-1,0 0,0 0,0 1,0-1,0 1,0 0,0 0,0-1,0 1,0 1,0-1,0 0,0 0,0 1,0-1,0 1,0-1,0 1,0 0,0 0,-1 0,1 0,0 0,-1 0,1 1,-1-1,1 0,-1 1,1-1,-1 1,0 0,0-1,0 1,0 0,0 1,9 18,-9-18,0 1,-1 0,2-1,-1 1,0-1,1 1,-1-1,1 0,0 1,0-1,0 0,1 0,-1-1,1 1,-1 0,1-1,0 0,0 1,0-1,0 0,1-1,-1 1,0 0,1-1,-1 0,1 0,0 0,-1 0,1-1,0 1,-1-1,1 0,0 0,2 0,10-6,-1-1,0 0,-1-1,0 0,0-1,-1 0,0-2,8-8,-7 8,-12 9,12-8,-1 0,0-1,-1-1,-1 0,1-1,-2 0,0-1,2-4,-5 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1,7-2,5-2,4-1,2 0,2-2,-1 0,1 0,-10 0,-9 4,-12 3,-5-1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12,'35'0,"22"0,5-5,-6-1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1 797,'68'-76,"48"-101,-116 177,0-1,0 1,0-1,1 1,-1-1,0 1,0-1,0 1,0-1,0 1,1-1,-1 1,0 0,0-1,1 1,-1-1,0 1,1 0,-1-1,0 1,1 0,-1-1,0 1,1 0,-1-1,1 1,-1 0,1 0,-1 0,1-1,-1 1,1 0,-1 0,1 0,-1 0,1 0,-1 0,1 0,-1 0,1 0,-1 0,1 0,-1 0,1 1,-1-1,0 0,1 0,-1 0,1 1,-1-1,1 0,-1 0,0 1,1-1,-1 0,0 1,1-1,-1 1,0-1,1 0,-1 1,0-1,0 1,1-1,-1 1,0-1,0 1,0-1,4 39,-4-35,6 50,-6-53,0 0,0 1,0-1,0 0,1 0,-1 0,0 0,0 0,1 0,-1 0,1 0,-1 0,1 0,-1 0,1-1,0 1,-1 0,1 0,0 0,0-1,0 1,-1 0,1-1,0 1,0-1,0 1,0-1,0 1,0-1,0 0,0 1,0-1,0 0,0 0,0 0,1 0,-1 0,0 0,0 0,0 0,0 0,0-1,0 1,0 0,0-1,0 1,0-1,0 1,8-7,0 0,-1-1,0 0,-1 0,0-1,0 0,-1 0,0 0,0-1,-1 0,0-2,26-40,38-26,-68 78,-1-1,1 0,0 1,-1-1,1 1,0-1,0 1,-1 0,1-1,0 1,0 0,0-1,0 1,0 0,-1 0,1 0,0 0,0 0,0 0,0 0,0 0,0 0,-1 0,1 0,0 0,0 1,0-1,0 0,-1 1,1-1,0 1,0-1,-1 1,1-1,0 1,0-1,-1 1,1 0,-1-1,1 1,-1 0,1 0,-1-1,1 1,-1 0,0 0,1 0,-1 0,0-1,0 1,0 0,1 1,4 49,-5-48,-22 137,14-62,14-72</inkml:trace>
  <inkml:trace contextRef="#ctx0" brushRef="#br0" timeOffset="430.187">769 295,'3'11,"-1"1,0 0,-1-1,0 1,0 0,-2 0,1 0,-2-1,1 1,-2 0,1-1,-2 1,1-1,-2 0,1 0,-1-1,-1 1,-6 8,6-9,-27 65,32-73,1 0,-1 0,1 0,-1 0,1 0,0 0,0 0,0 0,0 0,0 0,0 1,0-1,1 0,-1 0,1 0,0 0,-1 0,1 0,0-1,0 1,0 0,0 0,1 0,-1-1,0 1,1-1,-1 1,1-1,0 0,-1 1,1-1,0 0,0 0,0 0,0 0,6 0,1 1,-1-2,1 1,-1-1,1 0,-1-1,1 0,-1 0,0-1,1 0,-1 0,27-5,-9 4</inkml:trace>
  <inkml:trace contextRef="#ctx0" brushRef="#br0" timeOffset="1065.856">946 0,'95'12,"-92"-12,-1 0,0 1,0-1,0 1,0 0,0-1,0 1,0 0,0 0,-1 0,1 0,0 1,0-1,-1 0,1 1,-1-1,1 1,-1-1,0 1,1 0,-1 0,0 0,0-1,0 1,-1 0,1 0,0 0,-1 0,1 1,-1-1,0 0,0 0,1 0,-2 0,1 0,0 0,0 0,-1 1,1-1,-1 0,1 0,-1 0,0 0,0 0,0-1,0 1,0 0,0 0,-1 0,-71 101,72-101,0-1,0 1,1 0,-1-1,0 1,1 0,-1-1,1 1,0 0,-1 0,1 0,0-1,0 1,0 0,0 0,1 0,-1-1,0 1,1 0,-1 0,1-1,0 1,-1 0,1-1,0 1,0-1,0 1,0-1,1 1,-1-1,0 0,0 1,1-1,-1 0,1 0,-1 0,1 0,-1 0,1-1,0 1,0 0,-1-1,1 1,0-1,0 0,84 10,-60-15,-5-2</inkml:trace>
  <inkml:trace contextRef="#ctx0" brushRef="#br0" timeOffset="2434.158">90 915,'2'3,"-1"-1,1-1,-1 1,1 0,0 0,0-1,-1 1,1-1,0 1,1-1,-1 0,0 0,0 0,0 0,1 0,-1 0,1-1,-1 1,0-1,1 1,-1-1,1 0,-1 0,1 0,-1-1,2 2,33 1,0-1,1-2,-1-2,0-1,20-6,228-20,15 18,-216-9,-76 22,-4 3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1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91,'97'-48,"-80"40,1 1,0 1,0 0,0 2,1 0,0 1,-1 1,1 0,16 2,-34-1,1 1,-1 0,1 0,-1 0,1 0,-1 0,1 0,-1 1,1-1,-1 0,1 1,-1-1,0 1,1 0,-1-1,0 1,1 0,-1 0,0 0,0 0,0 0,0 0,0 0,0 0,0 0,0 1,0-1,0 0,-1 0,1 1,-1-1,1 1,-1-1,1 1,-1-1,0 0,1 1,-1-1,0 1,0-1,0 1,-1-1,1 1,0-1,0 1,-1-1,1 1,-39 63,-72 40,110-104,0-1,0 1,0-1,1 1,-1-1,0 1,0-1,1 1,-1 0,0-1,1 1,-1 0,1-1,-1 1,1 0,-1 0,1 0,0 0,-1-1,1 1,0 0,0 0,-1 0,1 0,0 0,0 0,0 0,0 0,0 0,0 0,1 0,-1-1,0 1,0 0,1 0,-1 0,0 0,1 0,-1-1,1 1,-1 0,1 0,0-1,-1 1,1 0,-1-1,1 1,0 0,0-1,-1 1,1-1,0 0,0 1,0-1,0 0,0 1,-1-1,2 0,60 12,-52-11,-6-2,1 1,0 0,0 0,-1 0,1 1,0-1,-1 1,1 0,-1 1,1-1,-1 1,1 0,-1 0,0 0,0 0,0 1,0 0,0 0,-1 0,1 0,-1 0,0 1,0 0,0-1,-1 1,1 0,-1 0,0 1,0-1,0 0,0 1,-1-1,0 1,0-1,0 1,-1 0,1-1,-1 3,-2-1,1-1,-2 0,1 1,0-1,-1 0,0-1,0 1,0 0,-1-1,0 0,1 0,-2 0,1 0,0 0,-1-1,1 0,-1 0,0 0,0-1,0 1,-2-1,-116 32,119-33,0 0,0 0,0-1,0 0,0 0,0 0,0 0,0 0,0-1,0 0,0 0,0 0,1 0,-1-1,0 1,1-1,-1 0,0 0,-8-11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69,'-76'97,"64"-75,-284 569,277-568,18-43,32-63,4 1,3 2,4 2,29-39,24-46,-16 31,-79 133,0-1,0 0,0 1,0-1,0 0,0 1,0-1,0 1,0-1,0 0,0 1,0-1,0 0,0 1,0-1,1 0,-1 1,0-1,0 0,0 1,1-1,-1 0,0 1,0-1,1 0,-1 0,0 1,0-1,1 0,-1 0,0 0,1 1,-1-1,0 0,1 0,-1 0,0 0,1 0,-1 0,1 0,-1 0,0 0,1 0,-1 0,0 0,1 0,-1 0,1 0,-1 0,0 0,1 0,-1 0,0-1,1 1,-1 0,0 0,1 0,-1-1,0 1,0 0,1 0,-1-1,-3 35,-8 28,2 1,3 0,3 0,3 5,2 217,-3-281,0-1,1 1,0-1,-1 1,1-1,0 1,1-1,-1 1,1-1,-1 1,1-1,0 0,0 1,1-1,-1 0,0 0,1 0,0 0,0 0,0 0,0 0,1-1,-1 1,1-1,-1 1,1-1,0 0,0 0,0 0,0-1,0 1,0-1,0 0,1 1,-1-1,0-1,1 1,-1 0,1-1,-1 0,1 0,-1 0,2 0,10-8,-1 0,1-1,-2 0,1-1,-2-1,1 0,-1-1,-1 0,0-1,-1 0,0-1,-1 0,0 0,-2-1,1 0,-2 0,2-8,10-12,3-1,-1-1,-2 0,-2-2,-1 0,-3 0,0-2,-3 1,-1-1,-3 0,-1-1,-1-16,-15 16,-5 72,15-7</inkml:trace>
  <inkml:trace contextRef="#ctx0" brushRef="#br0" timeOffset="361.933">1084 484,'-10'14,"0"1,2 1,0 0,0 0,2 0,0 1,1 0,0 0,1 0,2 1,-1-1,2 1,0 0,2 0,0 6,0-22,-1 1,1-1,0 1,0-1,0 1,0-1,1 0,-1 0,1 1,-1-1,1 0,0 0,0-1,0 1,0 0,0-1,0 1,0-1,1 1,-1-1,0 0,1 0,-1 0,1 0,-1-1,1 1,0-1,-1 1,1-1,0 0,-1 0,1 0,0 0,-1-1,1 1,-1-1,1 0,-1 1,2-2,5-1,0 0,0 0,0-1,-1-1,0 1,1-1,-2-1,1 0,-1 0,5-5,-4 2,0-1,-1 0,0 0,0 0,-2-1,1 0,-1 0,-1-1,0 1,0-1,-1 0,-1 0,0-3,-1 10,0 0,-1 0,0 0,0 0,0 0,-1 0,1 0,-1 0,0 0,-1 1,1-1,-1 0,0 1,0-1,-1 1,1-1,-1 1,0 0,0 0,0 1,-1-1,1 0,-1 1,0 0,0 0,0 0,0 1,-1-1,1 1,-1 0,1 0,-1 0,0 1,-80-4,64 12</inkml:trace>
  <inkml:trace contextRef="#ctx0" brushRef="#br0" timeOffset="849.706">1409 453,'-7'11,"1"-1,0 0,1 1,1 0,-1 0,2 1,0-1,0 1,1 0,0 0,1-1,0 1,1 0,1 0,0 5,-1-15,1 1,0 0,-1-1,1 1,0-1,0 1,0-1,1 0,-1 1,0-1,1 0,0 0,-1 0,1 0,0 0,0 0,0-1,0 1,1 0,-1-1,0 0,1 0,-1 1,1-1,-1-1,1 1,-1 0,1-1,0 1,-1-1,1 0,0 0,-1 0,1 0,0 0,89-34,77-122,-169 156,1-1,-1 0,0 0,1 0,-1 0,0 0,1 0,0 1,-1-1,1 0,-1 0,1 1,0-1,-1 0,1 1,0-1,0 1,0-1,-1 1,1-1,0 1,0 0,0-1,0 1,0 0,0 0,0-1,0 1,0 0,-1 0,1 0,0 0,0 0,0 1,0-1,0 0,0 0,0 0,0 1,0-1,0 1,-1-1,1 1,0-1,0 1,0-1,-1 1,1 0,0-1,-1 1,1 0,0 0,-1-1,1 1,-1 0,0 0,1 0,-1 0,1-1,-1 1,0 0,0 0,0 0,0 0,1 0,-1 0,0 0,-1 1,4 22,-4-19,1-1,-1 0,1 0,0 0,0 1,0-1,1 0,-1 0,1 1,0-1,1 0,-1 0,0 0,1 0,0-1,0 1,0 0,1-1,-1 1,1-1,0 0,0 0,0 0,0 0,0 0,1-1,-1 0,1 1,0-1,0-1,0 1,0 0,0-1,0 0,0 0,1 0,7-3,0-1,0-1,0 0,-1 0,1-1,-1-1,0 0,-1 0,0-1,0 0,0-1,-1 0,0-1,0 0,-1 0,0-1,-1 0,0 0,-1-1,0 0,5-10,37-108,-43 109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178 177,'0'20,"0"22,4 8,3 2,-1-4,-1-5,-1-4,-2-5,-1-2,0-2,-1-1,-5 0,-2-1,0 1,2 0,1 0,-3-5,-1-6</inkml:trace>
  <inkml:trace contextRef="#ctx0" brushRef="#br0" timeOffset="336.799">0 177,'55'-29,"1"2,1 3,1 2,1 3,1 2,42-5,74 6,-169 16,-1 0,1 1,-1-1,1 2,-1-1,1 1,-1 0,0 0,1 0,-1 1,0 0,-1 1,1-1,-1 1,1 0,-1 0,0 1,0-1,-1 1,0 0,0 1,0-1,0 1,2 4,-5-5,1-1,-1 1,1-1,-2 1,1 0,0 0,-1-1,0 1,0 0,0 0,-1 0,0-1,1 1,-2 0,1-1,0 1,-1-1,0 1,0-1,-1 0,1 0,-1 0,0 0,0 0,-88 83,75-74,-11 8,-2-2,0 0,-1-2,0-1,-2-2,0 0,0-3,-5 1,-61 13,89-29,6-1</inkml:trace>
  <inkml:trace contextRef="#ctx0" brushRef="#br0" timeOffset="817.723">946 59,'5'52,"-1"1,-3 0,-3-1,-1 1,-3 0,-11 45,-48 83,64-180,1 1,0-1,-1 1,1-1,0 1,0-1,0 1,0-1,0 1,0 0,1-1,-1 1,1-1,-1 1,1-1,-1 1,1-1,0 0,-1 1,1-1,0 0,0 1,0-1,0 0,0 0,0 0,1 0,-1 0,0 0,0 0,1-1,-1 1,1 0,-1-1,1 1,-1-1,1 1,-1-1,1 0,-1 1,1-1,-1 0,1 0,-1 0,1 0,0-1,1 1,80-21,-72 17,67-25,-50 17,2 1,-1 2,1 1,1 1,13-1,-18 6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62,'20'-10,"17"-3,7 0,1 3,-2 3,-3 2,-4 3,-3 1,-1 1,-2 0,-1 1,-5-1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54,'40'-5,"24"-1,5-1,-8-3,-10 0,-9 1,-11 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233 474,'-147'331,"130"-299,33-81,152-245,-153 267,1 0,1 1,1 1,1 1,13-12,-31 34,1 0,-1 0,0 0,1 0,0 1,-1-1,1 0,0 1,0-1,0 1,0 0,0 0,0 0,0 0,0 0,1 0,-1 0,0 1,1-1,-1 1,0-1,1 1,-1 0,0 0,1 0,-1 1,0-1,1 0,-1 1,0 0,1-1,-1 1,0 0,0 0,0 0,0 0,0 1,0-1,0 1,0-1,0 1,-1-1,1 1,0 0,-1 0,1 0,0 9,1 0,-1 0,-1 0,0 0,0 0,-1 0,-1 0,0 1,0-1,-1 0,-1-1,0 1,-1 3,-7 36,5-22,4-22,0 0,1 1,-1-1,1 0,0 0,1 1,0-1,0 0,0 1,0-1,1 0,0 1,1-1,0 2,0-7,0 0,-1 0,1-1,0 1,0 0,0-1,0 0,0 1,0-1,0 0,0 0,0 0,-1 0,1 0,0-1,0 1,0-1,0 1,0-1,0 0,-1 1,1-1,0 0,0 0,-1 0,1 0,-1-1,1 1,-1 0,0-1,1 1,-1-1,0 1,0-1,0 0,0 1,0-1,1 0,11-13,-1 0,0-1,-2 0,0-1,0 0,5-16,17-28,91-107,-123 167,1 0,-1 0,0 0,1 0,-1 0,1 0,-1 0,1 0,-1 0,1 0,0 0,-1 0,1 0,0 0,0 0,0 1,0-1,0 0,0 1,0-1,0 1,0-1,0 1,0-1,0 1,0 0,0-1,0 1,0 0,0 0,1 0,-1 0,0 0,0 0,0 0,0 0,0 1,1-1,-1 0,0 1,0-1,0 1,0-1,0 1,0-1,0 1,0 0,0-1,-1 1,1 0,0 0,0 0,-1 0,1 0,0 0,-1 0,1 0,-17 108,5 223,-6-262,12-50</inkml:trace>
  <inkml:trace contextRef="#ctx0" brushRef="#br0" timeOffset="4677.452">233 0,'-16'15,"0"1,1 0,1 1,1 1,1 0,0 0,-5 11,10-16,-10 18,1 1,1 1,2 1,2 0,0 1,3 0,1 0,1 1,2 0,1 34,5 20,3-1,5 0,17 72,-22-134,1 0,1-1,1 1,1-2,2 1,0-2,2 1,0-2,2 0,0 0,8 6,-16-22,1 1,-1-2,1 1,0-1,1-1,0 1,0-2,0 1,0-1,1 0,-1-1,1 0,0-1,0 0,0 0,0-1,0 0,1-1,-1 0,8-2,8-3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0 148,'4'6,"0"0,-1 1,-1-1,1 1,-1 0,0 0,0 0,-1 0,0 0,0 0,0 0,-1 6,1 1,1 205,-14-159,9-51,0 0,1 0,0 0,1 0,0 0,0 0,1 0,0 1,0-1,1 0,1 1,0-8,0 0,-1 0,1 0,1 0,-1 0,0-1,0 0,1 1,-1-1,0 0,1 0,-1 0,1 0,0 0,-1-1,1 1,0-1,-1 0,1 0,0 0,-1 0,1 0,0 0,-1-1,1 0,0 1,-1-1,1 0,-1 0,1 0,-1 0,0-1,0 1,1-1,-1 0,0 1,0-1,0 0,0 0,-1 0,2-2,9-2,94-47,-87 48,-5 4</inkml:trace>
  <inkml:trace contextRef="#ctx0" brushRef="#br0" timeOffset="457.815">296 0,'78'4,"-75"-3,-1-1,1 0,0 1,-1-1,1 1,-1 0,1 0,-1 0,0 0,1 1,-1-1,0 1,0-1,0 1,0 0,0-1,0 1,0 0,-1 0,1 1,-1-1,1 0,-1 0,0 1,0-1,0 1,0-1,0 1,-1-1,1 1,-1-1,1 1,-1 0,0-1,0 1,-1 0,1-1,0 1,-1 0,1-1,-1 1,-1 1,-69 108,71-110,1 0,-1 0,1 1,-1-1,1 0,0 0,0 0,0 0,0 0,0 0,0 0,1 0,-1 0,1-1,-1 1,1 0,0-1,-1 0,1 1,0-1,0 0,0 0,0 0,0 0,0 0,1 0,-1-1,0 1,0-1,1 1,-1-1,0 0,0 0,1 0,-1 0,0-1,0 1,1 0,-1-1,0 0,0 1,0-1,1 0,1 1,89-3,-65 2</inkml:trace>
  <inkml:trace contextRef="#ctx0" brushRef="#br0" timeOffset="753.54">916 148,'-123'190,"-140"164,156-236,-47 62,153-180,0 1,0 0,-1 0,1 0,0 0,0 0,0 0,0 0,1 0,-1 0,0 0,0 0,1 1,-1-1,0 0,1 0,-1 1,1-1,0 1,0-1,-1 0,1 1,0-1,0 1,0-1,0 0,0 1,1-1,-1 1,0-1,1 0,-1 1,1-1,-1 0,1 0,0 1,-1-1,1 0,0 0,0 0,0 0,0 0,0 0,0 0,0 0,0 0,0 0,0-1,1 1,14-1</inkml:trace>
  <inkml:trace contextRef="#ctx0" brushRef="#br0" timeOffset="1317.913">621 828,'35'-13,"-10"4,0 0,0 1,1 2,0 1,0 1,18-1,-41 5,-1 0,0 0,1 0,-1 0,0 0,1 0,-1 1,0-1,0 1,1-1,-1 1,0 0,0 0,0 0,0 0,0 1,0-1,0 0,0 1,-1-1,1 1,-1 0,1-1,-1 1,1 0,-1 0,0 0,0 0,0 0,0 0,0 1,0-1,-1 0,1 0,-1 1,0-1,1 0,-1 1,0-1,0 0,-1 0,1 1,0-1,-1 0,1 1,-1-1,0 0,0 0,0 0,0 0,0 0,0 0,-1 0,1 0,-1 0,1 0,-2 2,1-2,0-1,0 1,1-1,-1 1,1 0,-1 0,1 0,0 0,0 0,0 0,0 0,0 0,0 0,0 0,1 0,-1 1,1-1,0 0,-1 1,1-1,0 0,0 0,1 1,-1-1,0 0,1 1,-1-1,1 0,0 0,0 0,0 0,0 0,0 0,0 0,1 0,-1 0,1 0,-1-1,2 2,52 27,-48-28,-1 0,0 1,0-1,0 1,0 1,0-1,-1 1,1 0,-1 0,0 1,0-1,-1 1,0 0,1 1,-1-1,-1 1,1-1,-1 1,0 1,-3-5,1 1,-1 0,0 0,0-1,0 1,0 0,-1 0,1 0,-1-1,0 1,1 0,-1-1,-1 1,1-1,0 1,0-1,-1 1,1-1,-1 0,0 0,0 0,0 0,0 0,0 0,0-1,-1 1,1 0,-2 0,-77 37,71-35,-16 7,21-8,0 1,0-1,-1-1,1 1,-1-1,0 0,1 0,-1 0,0-1,0 0,0 0,0-1,0 1,0-1,-1-1,1 1,0-1,0 0,0 0,1-1,-1 0,0 0,-2-1,-4-10</inkml:trace>
  <inkml:trace contextRef="#ctx0" brushRef="#br0" timeOffset="1754.217">1181 29,'14'4,"0"0,0 0,-1 1,0 1,0 0,0 1,-1 0,0 1,0 1,-1 0,0 0,-1 1,0 0,0 1,-1 0,-1 0,0 1,0 1,-1-1,-1 1,6 28,-2 0,-1 0,-3 1,-1 0,-2 0,-2 1,-2-1,-5 36,2-38,-1 0,-2-1,-1 1,-3-1,-1-1,-2 0,-1-1,-2 0,-2-2,-1 0,-1-1,-3-1,0-1,-2-1,-1-1,-2-2,0-1,-15 10,-44 29,62-50</inkml:trace>
  <inkml:trace contextRef="#ctx0" brushRef="#br0" timeOffset="5134.841">2393 413,'-18'12,"1"0,0 1,1 1,0 0,1 1,1 1,1 0,-10 15,-47 51,26-41,-2-3,-2-1,-1-2,-49 24,85-50,-1-2,1 1,-1-2,0 0,-1-1,1 0,-1-1,0 0,0-2,-15 2,27-4,1 0,0 0,0 0,-1 0,1-1,0 1,0-1,0 1,0-1,-1 0,1 0,0 0,0 0,0 0,1 0,-1 0,0-1,0 1,1-1,-1 1,1-1,-1 0,1 0,0 1,0-1,-1 0,1 0,0 0,1 0,-1 0,0-1,1 1,-1 0,1 0,0 0,0-1,-1 1,2 0,-1 0,0-1,0 1,1 0,-1 0,1-2,1-5,1 1,0 0,0-1,1 1,0 0,0 1,1-1,-1 1,2 0,-1 0,2-1,23-20,2 1,0 1,2 2,0 1,30-14,-61 35,1 0,-1 0,0 1,0-1,1 1,-1-1,1 1,-1 0,1 0,-1 1,1-1,0 1,0-1,-1 1,1 0,0 1,-1-1,1 1,0 0,-1-1,1 1,-1 1,1-1,-1 1,0-1,0 1,1 0,-1 0,0 0,0 1,-1-1,1 1,-1-1,1 1,-1 0,101 167,-95-157,0 0,1 0,0-1,1 0,0 0,1-1,0-1,1 0,0 0,1-1,0-1,0 0,1-1,0 0,0-1,0-1,1 0,10 1,30-3,-30-3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1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1 148,'35'0,"21"0,12 0,-1 0,-6 0,-10 0,-8 0,-5 0,-6 0,-12 0,-10 0</inkml:trace>
  <inkml:trace contextRef="#ctx0" brushRef="#br0" timeOffset="336.643">30 355,'40'0,"18"0,5 0,-4 0,-6 0,-8 0,-7 0,-4 0,-3 0,-2 0,-5 0</inkml:trace>
  <inkml:trace contextRef="#ctx0" brushRef="#br0" timeOffset="1166.61">354 1,'0'3,"-1"-1,1 1,0 0,0 0,0 0,0-1,0 1,1 0,-1 0,1 0,0-1,0 1,0 0,0-1,0 1,0-1,1 1,-1-1,1 0,0 0,0 0,0 1,0-2,0 1,0 0,0 0,1-1,-1 1,0-1,3 1,174 155,-156-140,-21-16,1-1,-1 1,0 0,0 0,0 0,0 0,0 0,0 0,-1 1,1-1,0 1,-1-1,1 1,-1-1,1 1,-1 0,0 0,1 0,-1 0,0 0,0 0,-1 0,1 0,0 0,-1 0,1 1,-1-1,0 0,0 0,0 1,0-1,0 0,0 0,0 1,-1-1,1 0,-1 1,-11 11,0-1,0 0,-1-1,-1-1,0 0,0-1,-6 2,2 1,-49 30,47-32,1 0,1 2,0 0,0 1,2 0,0 2,-8 9,18-16,5-4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0,'-1'11,"-2"-1,1 0,-1 1,-1-1,0-1,0 1,-1-1,0 1,-1-2,0 2,2-4,-14 25,-2-1,0 0,-3-2,0 0,-2-2,0 0,-13 7,32-28,-14 13,0-2,-1 0,0-1,-1-2,-1 0,0-1,-1-1,0-1,-1-2,-9 3,31-11,1 1,-1-1,1 0,-1 0,1 0,-1 0,1 0,0 0,-1-1,1 1,-1-1,1 0,0 1,0-1,-1 0,1-1,0 1,0 0,0 0,0-1,0 0,0 1,1-1,-1 0,0 0,1 0,-1 0,1 0,0 0,0 0,0 0,0 0,0-1,0 1,0 0,1-1,2-88,3 74,1 0,1 0,0 0,2 1,0 0,0 1,7-7,-14 18,1 0,0 1,0 0,0-1,1 1,-1 0,1 1,0-1,0 1,0-1,0 1,0 0,0 1,0-1,1 1,-1 0,1 0,-1 0,1 0,-1 1,1 0,0 0,-1 0,1 0,-1 1,1 0,-1 0,1 0,-1 1,0-1,4 3,99 77,-35-20,-25-30,150 120,-161-123,-25-27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13,'10'0,"13"0,9 0,2 0,2 0,-1 0,-1 0,-1 0,-2 0,-1 0,0 0,-1 0,-4-5,-3-1,-4 4,-10 4,-7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44,'25'0,"18"0,3-5,-3-2,-3 0,-3 2,-3 1,-3 2,-1 1,0-5,-6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1,'126'11,"1"-4,-1-6,89-13,462 5,-652 7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9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606 119,'-2'1,"0"1,0-1,0 1,0 0,1-1,-1 1,0 0,1 0,0 0,-1 0,1 0,0 1,0-1,0 0,0 0,1 1,-1-1,1 1,-1-1,1 1,0-1,0 0,0 1,0-1,0 1,0 0,-3 101,-9 49,-35 28,36-162</inkml:trace>
  <inkml:trace contextRef="#ctx0" brushRef="#br0" timeOffset="1287.878">15 60,'0'0,"-1"0,1 0,-1 0,1 0,-1 0,0 0,1 0,-1 0,1-1,-1 1,1 0,-1 0,1 0,-1-1,1 1,-1 0,1-1,-1 1,1 0,-1-1,1 1,0 0,-1-1,1 1,0-1,-1 1,1-1,0 1,0-1,-1 1,1-1,0 1,0-1,0 1,0-1,0 0,-1 1,1-1,0 1,0-1,1 1,-1-1,0 1,0-1,0 0,0 1,0-1,1 1,-1-1,0 1,0-1,1 1,-1-1,0 1,1-1,-1 1,0 0,1-1,-1 1,1-1,38-14,-27 12,-7 0,1 0,-1 1,1 0,-1 0,1 1,-1-1,1 1,0 1,0-1,0 1,-1 0,1 0,0 1,0-1,0 1,-1 0,1 1,0 0,-1 0,0 0,1 0,-1 1,0 0,0 0,0 0,-1 1,1 0,-1-1,0 2,0-1,0 0,0 1,-1 0,0 0,0 0,0 0,-1 0,0 0,1 2,-4 3,1 0,-2 0,1 1,-1-1,-1 0,0-1,0 1,-1 0,0-1,-1 0,0 0,0 0,-4 3,-5 13,2-6,10-17,0 0,0 0,0 0,0 0,1 0,-1 1,1-1,-1 0,1 1,0-1,0 1,0-1,1 1,-1-1,0 1,1 0,0 0,-1-1,1 1,0 0,1-1,-1 1,0 0,1-1,-1 1,1 0,0-1,0 1,0-1,0 1,1-1,0 2,39 25,21 21,-61-48,1 0,-1 0,0 0,0 1,0-1,0 0,0 0,-1 1,1-1,-1 0,0 1,1-1,-1 0,0 1,0-1,-1 0,1 1,0-1,-1 1,1-1,-1 0,0 0,0 1,0-1,0 0,0 0,0 0,-1 0,1 0,-1 0,0 0,-7 7,0-1,-1-1,1 1,-1-2,-1 1,1-1,-1-1,0 0,-1-1,1 0,-1 0,-1-1,9-2,-1 1,0-1,1 1,-1-2,0 1,0 0,0-1,0 0,0 0,1 0,-1-1,0 0,0 0,0 0,1 0,-1-1,-1 0,0-4</inkml:trace>
  <inkml:trace contextRef="#ctx0" brushRef="#br0" timeOffset="1963.474">577 89,'51'-3,"86"-42,-125 41,0 2,0-1,0 2,0 0,0 0,0 1,1 0,-1 1,4 1,-12-1,-1 0,1-1,-1 1,1 0,-1 1,0-1,0 1,1-1,-1 1,0 0,0 0,-1 0,1 1,0-1,-1 1,1-1,-1 1,0 0,0 0,0 0,0 0,-1 0,1 0,-1 1,0-1,0 0,0 1,0-1,0 1,-1-1,0 1,1 0,-1 0,-3 6,1 0,-1 0,-1-1,0 1,0-1,-1 0,0 0,-1 0,1-1,-2 1,1-1,-1-1,-1 0,1 0,-1 0,0-1,-1 0,-4 3,1-2,0 0,0 0,0-1,-1-1,1 0,-1-1,-1 0,1-1,0-1,-1 0,0-1,1 0,-1-1,0 0,-4-2,-8 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39,'-2'22,"-1"0,0-1,-2 1,-1-1,0 0,-7 13,-4 16,-77 162,152-316,5 3,49-59,-110 157,27-31,-29 34,1-1,0 1,-1-1,1 1,-1-1,1 1,-1 0,1-1,0 1,-1 0,1-1,0 1,0 0,-1 0,1 0,0 0,-1 0,1 0,0 0,0 0,-1 0,1 0,0 0,-1 0,1 0,0 0,-1 1,1-1,0 0,-1 1,1-1,0 0,-1 1,1-1,-1 1,1-1,-1 1,1-1,-1 1,1-1,-1 1,1 0,-1-1,0 1,1-1,-1 1,0 0,0 0,0-1,1 1,-1 0,0-1,0 1,0 0,0 0,7 126,-8-53,1-73,0 1,-1-1,1 1,0-1,0 0,0 1,0-1,1 0,-1 1,0-1,1 0,-1 1,0-1,1 0,0 0,-1 1,1-1,0 0,-1 0,1 0,0 0,0 0,0 0,0 0,0 0,0 0,0-1,0 1,1 0,-1-1,0 1,0 0,1-1,-1 0,0 1,1-1,-1 0,0 0,1 1,-1-1,0 0,1-1,-1 1,0 0,1 0,-1 0,0-1,1 1,-1-1,0 1,1-1,-1 1,0-1,0 0,0 0,0 1,0-1,0 0,0 0,0 0,0 0,0 0,0-1,-1 1,1 0,0 0,0-1,106-153,-32 37,-75 117,0 0,1 0,-1 0,0 0,1 0,-1 0,1 0,-1 0,1 1,-1-1,1 0,0 0,-1 0,1 0,0 1,0-1,0 0,-1 1,1-1,0 1,0-1,0 1,0-1,0 1,0 0,0-1,0 1,0 0,0 0,0 0,0 0,0 0,1 0,-1 0,0 0,0 0,0 0,0 1,0-1,0 0,0 1,0-1,0 1,0-1,-1 1,1-1,0 1,0 0,0-1,0 1,-1 0,1 0,0-1,-1 1,1 0,-1 0,1 1,2 17,0 0,-2 1,0-1,-1 0,-1 1,-1-1,-1 0,0 0,-2 0,0-1,-2 4,-5 12,9-30,1-1,0 1,0 0,1 0,-1 0,1 0,0 0,0 0,0 0,0 0,1 1,-1-1,1 0,1 0,-1 1,0-1,1 0,0 0,0 0,0 0,1 0,-1 0,1 1,10 6</inkml:trace>
  <inkml:trace contextRef="#ctx0" brushRef="#br0" timeOffset="571.245">948 10,'-3'27,"-1"-1,-1 0,-1 0,-1-1,-1 0,-2 0,0-1,-2 0,0-1,-6 7,-17 36,34-65,0 0,0 1,1-1,-1 0,0 1,0-1,1 1,-1-1,0 1,1-1,0 1,-1-1,1 1,0 0,0-1,0 1,0-1,0 1,0 0,0-1,1 1,-1-1,0 1,1-1,-1 1,1-1,0 1,0-1,-1 1,1-1,0 0,0 1,0-1,0 0,1 0,-1 0,0 0,0 0,1 0,-1 0,0 0,1-1,-1 1,1 0,-1-1,1 1,0-1,-1 0,1 1,-1-1,1 0,0 0,-1 0,1 0,0 0,272-55,-248 54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15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0 532,'15'0,"10"0,6 0,-3-5,0-1,-1-1,1 2,0 2,0 1,1 0,1-3,-1-2,1 1,-6 6,-6 3</inkml:trace>
  <inkml:trace contextRef="#ctx0" brushRef="#br0" timeOffset="398.885">148 710,'-5'5,"3"1,7 6,8-1,7-1,-1-7,2-5,3-2,2 0,1 1,2 0,0 1,1 1,0 1,-5 0</inkml:trace>
  <inkml:trace contextRef="#ctx0" brushRef="#br0" timeOffset="22126.477">1122 178,'-69'0,"92"-12,-1 6,0 1,1 1,-1 1,1 1,0 1,-1 1,14 2,-5-2,41 12,-70-11,-1-1,1 1,0-1,-1 1,1 0,-1 0,0 0,1 0,-1 0,0 0,1 0,-1 0,0 0,0 1,0-1,0 1,0-1,0 0,-1 1,1-1,0 1,-1 0,1-1,-1 1,1 0,-1-1,0 1,0 0,0-1,0 1,0 0,0-1,0 1,-1 0,1-1,-1 1,1-1,-1 1,1 0,-1-1,0 1,-5 9,-1 0,0-1,-1 0,0 0,0-1,-1 0,0 0,-1-1,-9 7,-35 33,53-47,-1 0,1 0,-1 1,1-1,0 0,-1 1,1 0,0-1,0 1,0 0,0-1,0 1,1 0,-1 0,0 0,1 0,0 0,-1-1,1 1,0 0,0 0,0 0,0 0,0 0,1 0,-1 0,0 0,1 0,0 0,-1 0,1-1,0 1,0 0,0 0,0-1,0 1,0-1,1 1,-1-1,0 1,1-1,-1 0,1 0,0 0,-1 0,1 0,0 0,0 0,-1 0,1-1,0 1,0-1,37 18,-33-17,0 0,0 1,-1 0,1 0,0 0,-1 1,1 0,-1 0,0 0,0 1,0-1,-1 1,1 0,-1 1,0-1,0 1,-1 0,1 0,-1 0,0 0,0 1,-1-1,0 1,0-1,0 1,0 0,-1 0,0 0,0 3,-3-1,-1-1,1 1,-2 0,1-1,-1 1,0-1,0 0,-1 0,0-1,0 1,-1-1,0 0,0-1,0 0,0 1,-1-2,0 1,0-1,-1 0,1-1,-1 1,1-2,-1 1,0-1,0 0,0-1,-1 1,-7-1,15-1,-1 0,0 1,0-1,1 0,-1 0,0 0,0 0,1 0,-1-1,0 1,0 0,1-1,-1 1,0-1,1 0,-1 0,1 1,-1-1,1 0,-1 0,1-1,0 1,-1 0,1 0,0-1,0 1,0 0,0-1,0 1,0-1,0 1,1-1,-1 0,1 1,-1-1,1 0,-1 1,1-1,0 0,0 0,0 1,0-1,0 0,0 0,0 1,1-1,-1 0,1 0,-1 1,1-1,0 1,-1-1,1 0,0 1,0-1,0 1,0 0,0-1,1 1,-1 0,0 0,1 0,0-1,16-17</inkml:trace>
  <inkml:trace contextRef="#ctx0" brushRef="#br0" timeOffset="22795.538">2037 266,'-234'250,"228"-245,-1 0,0-1,-1 0,1 0,0 0,-1-1,0 0,0 0,0-1,0 0,-9 1,15-3,-1 1,0-1,0 0,1 0,-1 0,0 0,0-1,0 1,1-1,-1 1,0-1,1 0,-1 0,1 0,-1 0,1-1,-1 1,1-1,0 0,0 1,0-1,0 0,0 0,0 0,0 0,1-1,-1 1,1 0,-1-1,1 1,0-1,0 0,0 1,0-1,1 0,-1 1,1-1,-1-3,1 0,0 1,0-1,0 0,0 0,1 1,0-1,1 1,-1-1,1 1,0-1,0 1,1 0,-1 0,1 0,0 0,1 1,-1-1,1 1,0 0,0 0,0 0,1 0,-1 1,1 0,0 0,0 0,0 0,0 1,0 0,1 0,-1 0,1 1,-1 0,2 0,9 2,0 1,0 1,0 1,-1 0,1 1,-1 0,0 1,0 1,-1 1,0 0,0 1,10 8,64 58,-87-74,-1-1,0 1,1-1,-1 1,1-1,-1 0,1 1,-1-1,0 0,1 1,-1-1,1 0,0 1,-1-1,1 0,-1 0,1 0,-1 0,1 0,-1 0,1 0,0 0,-1 0,1 0,-1 0,1 0,-1 0,1 0,0 0,-1 0,1-1,-1 1,1 0,-1 0,1-1,-1 1,1 0,-1-1,1 1,-1-1,0 1,1 0,-1-1,0 1,1-1,-1 1,0-1,1 1,-1-1,0 1,0-1,0 0,0 1,1-1,-1 1,0-1,-3-8</inkml:trace>
  <inkml:trace contextRef="#ctx0" brushRef="#br0" timeOffset="23077.158">1920 148,'-5'40,"-2"24,1 5,1-3,6-9,3-8,2-8,-7-6,-2-3,-1-3,1-1,0-5</inkml:trace>
  <inkml:trace contextRef="#ctx0" brushRef="#br0" timeOffset="25681.716">975 1034,'92'-7,"1"4,89 8,-9 1,9 20,-127-24,1-2,-1-2,0-3,17-5,27 0,0 5,89 7,-52 0,159-3,-117-28,-2 28,-151 1</inkml:trace>
  <inkml:trace contextRef="#ctx0" brushRef="#br0" timeOffset="40596.353">3130 1034,'1095'0,"-888"-29,-31 28,-150 1</inkml:trace>
  <inkml:trace contextRef="#ctx0" brushRef="#br0" timeOffset="34243.028">1211 1241,'-18'59,"4"-5,-12 99,27-149,0 0,1 0,-1 0,1-1,0 1,1 0,-1-1,1 0,-1 1,1-1,0 0,0 0,0-1,0 1,1-1,-1 1,1-1,0 0,-1-1,1 1,0 0,0-1,0 0,0 0,0 0,1-1,-1 1,0-1,0 0,0 0,0-1,1 1,-1-1,0 0,0 0,0 0,0 0,0-1,3-1,13-5</inkml:trace>
  <inkml:trace contextRef="#ctx0" brushRef="#br0" timeOffset="34697.353">1388 1241,'-23'138,"-12"51,6-68,4 22,21-118</inkml:trace>
  <inkml:trace contextRef="#ctx0" brushRef="#br0" timeOffset="35413.03">1861 1329,'-118'176,"92"-135,-2-1,-2-2,-1-1,-3-1,7-7,1 1,2 1,1 0,1 2,1 2,16-26</inkml:trace>
  <inkml:trace contextRef="#ctx0" brushRef="#br0" timeOffset="36080.612">1890 1537,'23'-12,"-4"2,0 0,0 1,1 0,0 2,0 0,1 2,0 0,18-1,-38 6,-1-1,1 1,0 0,0 0,-1-1,1 1,0 0,0 0,0 0,-1 0,1 0,0 0,0 0,0 0,-1 0,1 0,0 1,0-1,0 0,-1 0,1 1,0-1,0 1,-1-1,1 0,0 1,-1 0,1-1,-1 1,1-1,-1 1,1 0,-1-1,1 1,-1 0,1-1,-1 1,0 0,0 0,1-1,-1 1,0 0,0 0,0 0,0-1,0 1,0 0,0 0,0 0,0-1,0 1,0 0,0 0,-1 0,1-1,0 1,-1 0,1 0,0-1,-34 46,26-36,5-8,0 0,0 0,1 1,-1-1,1 1,-1 0,1 0,0 0,0 0,0 0,1 0,-1 1,1-1,-1 0,1 1,0 0,0-1,1 1,-1-1,1 1,0 0,0-1,0 1,0 0,1-1,0 1,-1 0,1-1,0 1,1-1,-1 0,1 1,-1-1,1 0,0 0,0 0,0 0,1 0,0 0,27 15,-26-18,-1 1,1 0,-1 0,1 0,-1 1,0-1,0 1,0 0,0 0,0 0,0 0,0 0,-1 1,1-1,-1 1,0 0,0 0,0 0,0 0,0 0,0 0,-1 0,1 1,-1-1,0 0,0 1,-1-1,1 1,-1-1,1 1,-1-1,0 1,0 0,-1-1,1 1,-1-1,-1 3,-4 6,-2 0,1 0,-2-1,1 0,-1-1,-1 0,0 0,-1-1,1-1,-2 1,1-2,-1 0,0 0,-1-1,1 0,-7 0,0 0</inkml:trace>
  <inkml:trace contextRef="#ctx0" brushRef="#br0" timeOffset="36647.338">2392 1507,'6'-3,"1"-2,0 1,1 0,0 0,0 1,0 0,0 0,0 0,0 1,1 1,-1 0,1 0,0 0,-1 1,1 0,-1 1,4 0,-11 0,1 0,0-1,-1 1,1 0,-1 0,0 0,1 0,-1 0,0 1,0-1,0 0,1 0,-1 1,-1-1,1 1,0-1,0 1,0-1,-1 1,1 0,-1-1,1 1,-1 0,0-1,0 1,0 0,0-1,0 1,0 0,0 0,0-1,-1 1,1 0,0-1,-1 1,0-1,1 1,-1 0,0-1,0 1,-1 0,-42 61,29-46,-8 7,1 0,2 2,0 1,2 0,1 1,-11 25,28-51,0 0,0 0,0 0,1 0,-1 0,0 0,1 0,-1 0,1-1,0 1,-1 0,1 0,0 0,0-1,0 1,0-1,1 1,-1 0,0-1,1 0,-1 1,1-1,-1 0,1 0,0 0,-1 0,1 0,0 0,0-1,0 1,0 0,0-1,0 1,-1-1,1 0,0 0,0 0,0 0,0 0,0 0,0 0,0-1,0 1,0-1,0 0,1 0,-2 1,23 0</inkml:trace>
  <inkml:trace contextRef="#ctx0" brushRef="#br0" timeOffset="36917.553">2746 1743,'0'15,"0"5</inkml:trace>
  <inkml:trace contextRef="#ctx0" brushRef="#br0" timeOffset="37400.21">2865 1596,'5'-5,"-2"0,0 1,0 0,1 0,0 0,-1 0,1 1,0 0,1-1,-1 1,1 1,-1-1,1 1,0 0,0 0,0 0,0 1,0-1,0 1,0 1,1-1,-1 1,0 0,1 0,0 0,-4 1,-1 0,1 0,-1 0,1 0,-1 0,0 1,1-1,-1 0,0 1,0-1,0 1,0-1,0 1,0 0,-1-1,1 1,0 0,-1-1,1 1,-1 0,0 0,0-1,0 1,1 0,-2 0,1 0,0 0,0-1,0 1,-1 0,1 0,-1-1,0 1,1 0,-2 1,-32 63,31-60,-62 107,57-94,6-18,1 1,-1 0,0 0,1 0,0 0,-1 0,1 0,0 1,0-1,0 0,1 1,-1-1,0 0,1 1,0-1,-1 1,1-1,0 1,0-1,0 1,1-1,-1 1,1-1,-1 0,1 1,0-1,0 0,0 1,0-1,0 0,1 0,-1 0,0 0,1 0,0 0,-1 0,1-1,0 1,0 0,1 0,1-1,0 0,0-1,0 1,0-1,0 0,0 0,0 0,0-1,0 1,0-1,-1 0,1 0,0 0,0-1,-1 0,1 1,-1-1,1 0,-1 0,0-1,0 1,0-1,3-2,15-14</inkml:trace>
  <inkml:trace contextRef="#ctx0" brushRef="#br0" timeOffset="37764.793">3189 1271,'95'132,"-85"-111,-1 0,-1 1,0 0,-2 0,-1 1,0 0,-2 0,0 0,-2 0,-1 0,0 0,-4 19,1-24,0-1,-1 0,-2 0,1 0,-2-1,0 0,-1 0,0-1,-2 0,0 0,0-1,-1 0,-1-1,0 0,-1-1,0 0,-9 4,3-2</inkml:trace>
  <inkml:trace contextRef="#ctx0" brushRef="#br0" timeOffset="38530.596">1004 1212,'-16'15,"2"1,-1 1,2 0,1 1,0 1,1-1,1 2,0 0,2 0,0 0,2 1,0 0,1 0,2 1,0 0,1-1,1 1,1 0,1 10,-1-16,1 0,1 0,0 0,1 0,1-1,1 0,0 1,0-1,2-1,0 1,0-1,1-1,1 1,1-1,0-1,0 0,1 0,1-1,-1 0,2-1,0-1,0 0,1 0,46 8,-34-14</inkml:trace>
  <inkml:trace contextRef="#ctx0" brushRef="#br0" timeOffset="43200.059">3544 1418,'2'-2,"-1"-1,1 1,-1-1,1 1,0-1,0 1,0 0,0 0,0 0,1 0,-1 0,1 0,-1 0,1 1,0 0,-1-1,1 1,0 0,2 0,2-2,9-6,1 2,0 0,1 1,-1 1,1 0,0 1,1 1,-1 1,0 1,18 0,-34 1,-1 0,1 0,-1 0,1 0,-1 0,1 0,-1 0,1 0,-1 1,1-1,-1 0,0 1,1-1,-1 1,1 0,-1 0,0-1,0 1,1 0,-1 0,0 0,0 0,0 0,0 0,0 0,0 1,0-1,-1 0,1 1,0-1,-1 0,1 1,-1-1,1 0,-1 1,0-1,1 1,-1-1,0 1,0-1,0 1,0-1,-1 1,1-1,0 1,0-1,-1 1,1-1,-1 1,-44 62,27-48,11-11,0 0,0 1,0 0,1 0,-1 0,2 1,-1 0,1 0,0 0,0 1,1 0,0 0,0 0,1 0,0 2,3-6,1-1,0 1,0-1,0 0,0 1,1-1,-1 0,1 0,0 0,0 0,0 0,0 0,1 0,-1-1,1 1,-1-1,1 0,0 0,0 0,0 0,0 0,0-1,1 1,-1-1,0 0,1 0,1 0,47 33,-51-31,1-1,0 1,0 0,-1 0,0 1,0-1,0 0,0 0,0 1,0-1,-1 0,0 1,0-1,0 1,0-1,0 0,-1 1,1-1,-1 0,0 1,0-1,0 0,0 0,-1 0,1 0,-1 0,0 0,0 0,0 0,-2 1,-73 76,6-33,55-43</inkml:trace>
  <inkml:trace contextRef="#ctx0" brushRef="#br0" timeOffset="50185.417">4725 237,'12'3,"-1"0,0 1,-1 0,1 0,-1 1,0 0,0 1,0 0,-1 1,0 0,0 0,-1 1,0 0,0 1,-1 0,2 2,6 19,-2 1,-1 0,-1 1,-2 0,-1 0,-2 1,-1 0,-2 1,0-1,-3 0,-1 1,-1-1,-2 4,1 61,0-41,-2-1,-3 0,-2 0,-3-1,-2-1,-2 0,-3-1,-14 26,-46 66,-15-36,33-45,51-50</inkml:trace>
  <inkml:trace contextRef="#ctx0" brushRef="#br0" timeOffset="51148.268">797 1,'0'0,"0"0,0 1,1-1,-1 0,0 0,0 1,0-1,0 0,0 0,0 1,1-1,-1 0,0 0,0 0,0 0,1 1,-1-1,0 0,0 0,0 0,1 0,-1 0,0 1,0-1,1 0,-1 0,0 0,0 0,1 0,-1 0,0 0,0 0,1 0,-1 0,0 0,1 0,-1 0,0 0,0 0,1 0,-1-1,0 1,0 0,1 0,-1 0,0 0,0 0,0-1,1 1,-1 0,0 0,0 0,0-1,0 1,1 0,-9 24,-107 260,90-196,3 2,5 1,-4 70,10-19,6 1,11 77,-2-160,4-1,1 0,4 0,2-1,2-1,3 0,12 20,-18-49,1 0,2 0,1-2,1 0,1-1,1-1,2-1,0-1,8 5,-17-17</inkml:trace>
  <inkml:trace contextRef="#ctx0" brushRef="#br0" timeOffset="52087.344">5257 680,'29'221,"-16"-281,-6 32,0-1,2 1,1 1,1 0,1 0,2 1,0 1,2 0,1 1,0 0,2 2,1 0,-18 19,0 1,0 0,1 0,-1 0,0 0,1 1,-1-1,1 1,0-1,-1 1,1 0,0 0,0 0,0 0,0 1,0-1,0 1,0-1,0 1,0 0,0 1,0-1,0 0,2 1,12 4</inkml:trace>
  <inkml:trace contextRef="#ctx0" brushRef="#br0" timeOffset="52931.07">5789 503,'-22'24,"1"1,1 1,1 1,2 1,0 0,2 1,1 1,2 0,-2 7,13-35,0-1,1 1,-1-1,0 1,0-1,1 1,-1 0,1-1,0 1,-1 0,1-1,0 1,0 0,0-1,0 1,0 0,0 0,0-1,1 1,-1 0,1-1,-1 1,1-1,0 1,-1-1,1 1,0-1,0 1,0-1,0 0,0 1,1-1,-1 0,0 0,1 0,-1 0,0 0,1 0,-1 0,1 0,0-1,-1 1,1-1,-1 1,1-1,0 0,-1 1,1-1,0 0,0 0,-1 0,1 0,0-1,-1 1,1 0,0-1,1 0,20-10,1-2,-2 0,0-2,0 0,-1-2,-1 0,-1-1,-1-1,0-1,-1 0,11-20,-6 13,24-35,-45 62,0 1,0 0,0 0,0-1,0 1,0 0,0 0,0 0,0 0,0 0,0 0,0 1,-1-1,1 0,-1 0,1 0,-1 1,1-1,-1 0,0 1,1-1,-1 0,0 1,0-1,0 0,0 1,0-1,0 0,0 1,-1-1,1 0,0 1,-1-1,1 0,-1 1,0 0,1 12,-1-11,0 0,0 0,0 1,0-1,1 0,-1 1,1-1,0 0,0 1,0-1,0 0,1 1,-1-1,1 0,0 0,0 1,0-1,0 0,1 0,-1 0,1 0,0 0,0-1,0 1,0 0,0-1,0 0,1 1,0-1,-1 0,1 0,0 0,0-1,0 1,0-1,0 0,0 1,0-1,3 0,5-4,0-1,-1 0,0 0,0-1,0 0,0-1,-1 0,0-1,0 0,-1 0,0-1,0 0,4-6,-10 12,0 0,0 0,0 0,0 0,0 0,0-1,-1 1,1 0,-1-1,0 0,0 1,0-1,0 0,0 1,0-1,-1 0,1 0,-1 0,0 1,0-1,0 0,0-1,-39 21,35-15,1 0,0 0,0 0,0 0,0 0,0 0,0 1,0-1,1 1,0 0,-1 0,1 0,0 0,0 0,1 1,-1-1,0 0,1 1,0-1,0 1,0 0,1-1,-1 1,1 0,0-1,0 1,0 0,0 0,1-1,-1 1,1 0,0-1,0 1,0-1,1 1,-1-1,1 0,0 1,0-1,0 0,0 0,1 0,-1-1,1 1,-1-1,4 3,2-3,0 0,1 0,-1-1,0 0,1-1,-1 1,1-2,-1 1,1-1,-1 0,1-1,-1 0,0-1,0 1,0-2,0 1,0-1,-1 0,0 0,0-1,0 0,0-1,1-1,224-193,-216 185,-1 0,0-2,-1 0,-1 0,-1-1,9-18,-17 29,-1 1,0-1,0 1,-1-1,0 0,0 0,-1 0,1 0,-2 0,1 0,-1-1,0 1,0 0,-1 0,0 0,0 0,-1 0,0 0,0 0,-1 0,0 1,-2-6,2 8,0-1,0 1,0 0,-1 0,1 0,-1 1,0-1,0 1,0 0,0 0,-1 0,1 0,-1 1,0 0,1 0,-1 0,0 1,0 0,0 0,-1 0,1 0,0 1,0 0,0 0,-1 0,1 0,0 1,0 0,0 0,0 1,0-1,0 1,-2 1,-8 4,-1 0,2 0,-1 2,1 0,0 0,1 2,0-1,0 2,-9 11,11-10,1 0,0 1,1 0,1 1,0 0,1 1,0-1,2 1,0 0,0 1,-1 13,5-24,0 1,0 0,1 0,0 0,0 0,0-1,1 1,0 0,0 0,1-1,0 1,0 0,1-1,0 0,0 0,0 0,0 0,1 0,0 0,1-1,-1 0,1 0,0 0,0-1,1 1,-1-1,1 0,0-1,6 3,6 0,0 0,1-2,0 0,0-2,0 0,0 0,0-2,0-1,0 0,1-1,36-1,2-3,-32 0</inkml:trace>
  <inkml:trace contextRef="#ctx0" brushRef="#br0" timeOffset="53204.087">4844 1153,'484'-13,"86"-29,-171 6,-375 36</inkml:trace>
  <inkml:trace contextRef="#ctx0" brushRef="#br0" timeOffset="53652.483">5906 1241,'-79'31,"2"4,1 3,-48 33,53-13,69-57,1 0,0 1,0-1,0 1,0-1,0 1,0-1,0 1,1 0,-1 0,0-1,1 1,0 0,-1 0,1-1,0 1,0 0,0 0,0 0,0 0,0-1,1 1,-1 0,1 0,-1 0,1-1,-1 1,1 0,0-1,0 1,0-1,0 1,0-1,0 1,1-1,-1 0,0 1,1-1,-1 0,1 0,-1 0,1 0,-1 0,1-1,0 1,13 5,-1 0,1-2,0 0,0 0,0-2,1 0,-1 0,0-2,1 0,-1 0,1-2,-1 0,26 0,-16 1,-18 0,1 0,0 0,0 1,0 0,0 1,0-1,0 1,0 1,0 0,-1 0,1 0,-1 1,1 0,-1 0,5 4,-11-5,0 1,-1-1,1 0,-1 0,1 1,-1-1,0 0,0 1,0-1,0 0,0 1,-1-1,1 0,-1 1,1-1,-1 0,0 0,0 1,0-1,0 0,0 0,-1 0,1 0,0-1,-1 1,0 0,1 0,-1-1,0 1,0-1,0 0,0 0,0 1,0-1,0 0,0-1,0 1,-1 0,1-1,0 1,-2 0,-1 1,-16 10,-1 0,0-2,0-1,-1-1,0-1,-1-1,1 0,-1-2,0-1,-1-1,-1-1</inkml:trace>
  <inkml:trace contextRef="#ctx0" brushRef="#br0" timeOffset="54057.404">6202 1212,'24'-1,"-18"0,0 1,0-1,0 1,0 0,0 0,0 1,0 0,-1 0,1 0,0 1,0-1,-1 2,1-1,-1 1,1-1,-1 2,-3 0,-1 0,0 0,0 1,-1-1,1 0,-1 1,0-1,0 0,0 1,-1-1,0 0,1 1,-2-1,1 0,0 0,-1 0,0 0,0 0,0 0,0 0,0-1,-1 1,0-1,0 0,0 0,0 0,0 0,-2 1,-24 56,29-59,0 0,0 1,0-1,0 0,0 1,0-1,0 0,0 1,0-1,1 0,-1 0,1 1,-1-1,1 0,-1 0,1 0,0 0,-1 0,1 1,0-1,0-1,0 1,0 0,0 0,0 0,0 0,0-1,0 1,0 0,0-1,1 1,-1-1,0 1,0-1,1 0,-1 0,0 1,1-1,-1 0,0 0,0 0,1 0,-1-1,0 1,1 0,-1 0,0-1,0 1,1-1,109-51,-88 41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90,'9'-10,"1"2,1-1,-1 2,1-1,1 1,-1 1,1 0,0 1,1 0,-1 0,1 2,0 0,0 0,0 1,1 0,2 1,-14 1,0 0,1 0,-1 0,0 1,1-1,-1 1,0-1,0 1,1-1,-1 1,0 0,0 0,0 0,0 1,0-1,0 0,0 1,0-1,-1 1,1 0,-1-1,1 1,-1 0,1 0,-1 0,0 0,0 0,0 0,0 0,0 1,-1-1,1 0,-1 0,1 1,-1-1,0 0,0 1,0-1,0 0,0 1,-1-1,1 0,-1 1,1-1,-2 1,1 0,0 0,0 0,1-1,-1 1,1 0,-1 0,1 0,0 0,0 0,0 0,0-1,1 1,-1 0,1 0,0 0,0-1,0 1,0 0,0-1,0 1,1-1,0 1,-1-1,1 1,0-1,0 0,0 0,0 0,0 0,1-1,-1 1,0 0,1-1,0 0,0 1,22 9,-21-11,0 1,0-1,0 1,0 0,0 0,-1 1,1-1,0 1,-1 0,1 0,-1 0,0 0,1 1,-1-1,0 1,0 0,-1-1,1 2,-1-1,1 0,-1 0,0 1,0-1,-1 1,1 0,-1-1,1 1,-1 0,0 0,-1 0,1 0,-1 0,0 0,1 0,-2 0,1 0,0 0,-2 2,-1-1,0 1,-1-1,0-1,0 1,0-1,0 1,-1-1,0 0,0-1,0 1,0-1,0 0,-1 0,1-1,-1 0,0 0,0 0,0 0,0-1,-1 0,-19 4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61,'45'0,"41"0,14-5,2-2,-13 1,-11 0,-13 3,-13-5,-11 1,-6 0,-6 2,-1 1,-1 2,0 2,0-1,-4 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10,'169'-10,"-169"10,1 0,0 1,0-1,0 0,-1 1,1-1,0 0,0 1,-1-1,1 1,0-1,-1 1,1-1,-1 1,1 0,-1-1,1 1,-1 0,1-1,-1 1,1 0,-1 0,0-1,0 1,1 0,-1 0,0-1,0 1,0 0,0 0,0 0,0 0,0-1,0 1,0 0,0 0,0 0,-1 0,1-1,0 1,0 0,-1 0,1-1,-1 1,1 0,-1-1,1 1,-1 0,1-1,-1 1,0-1,1 1,-1-1,0 1,-35 36,20-24,-12 8,1 2,0 0,2 2,2 1,-6 9,27-33,1 1,0-1,-1 0,1 1,0-1,0 1,1 0,-1-1,1 1,-1 0,1-1,0 1,0 0,0 0,0-1,0 1,1 0,-1-1,1 1,0 0,0-1,0 1,0-1,0 1,0-1,1 0,-1 1,1-1,0 0,-1 0,1 0,0 0,0 0,1-1,-1 1,0-1,0 1,1-1,-1 0,1 0,-1 0,1 0,0 0,-1 0,1-1,0 1,-1-1,1 0,0 0,0 0,1 0,14 1,0-1,0 0,0-1,0-1,0-1,0 0,-1-2,1 0,-1 0,0-2,-1 0,0-1,0-1,3-2,0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37.8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3976 1578,'-17'-34,"-2"1,-1 1,-2 1,-1 1,-1 1,-1 1,-2 1,-1 1,-1 2,-1 1,-1 1,0 1,-2 2,-30-12,-71-11,-1 7,-1 5,-2 7,-1 5,-12 6,-25 1,-1 7,0 8,1 8,0 7,1 8,2 8,1 7,-10 12,83-22,2 4,1 4,2 5,3 3,1 5,3 4,-76 64,132-95,2 2,1 1,1 1,2 2,0 0,3 2,1 1,1 0,2 1,1 1,0 9,8-20,1 0,1 0,2 1,0 0,2 0,1 1,2-1,0 0,2 1,0-1,2 0,2 0,0-1,1 1,2-1,11 24,1-12,1 0,2-1,2-1,1-2,1-1,2-1,1-1,2-2,1-1,1-1,1-3,1 0,1-3,1-1,15 4,29 9,1-3,1-4,2-3,0-5,1-3,1-4,5-4,62-3,-1-7,1-6,-2-8,0-6,-1-6,46-21,-62 13,-2-7,-3-5,-1-6,-3-6,118-76,-189 100,-1-2,-2-3,-2-1,-2-4,27-32,-54 52,-1 0,-1-2,-1 0,-2-2,-1 0,-2-1,-1 0,-1-1,-2-1,-1 0,3-23,-8 28,-1 0,-1 0,-2-1,-1 0,-1 1,-1-1,-2 1,-1 0,-1 0,-2 1,-1-1,-1 2,-1-1,-1 1,-2 1,0 0,-2 1,-1 1,-1 1,-9-9,-3 3,-1 1,-2 1,0 2,-2 2,-1 0,-1 3,0 1,-1 2,-1 2,-1 1,0 2,-1 1,-7 2,-27-4,-1 4,-1 3,1 3,-1 3,0 4,-60 12,19 5,1 5,2 5,0 5,-82 40,87-28</inkml:trace>
  <inkml:trace contextRef="#ctx0" brushRef="#br0" timeOffset="563.139">3799 1637,'776'-278,"-579"212,541-155,173-4,-540 145,37 12,-358 61</inkml:trace>
  <inkml:trace contextRef="#ctx0" brushRef="#br0" timeOffset="1510.704">8052 338,'1'-4,"1"1,0 0,0 0,1 0,-1 0,1 0,-1 1,1-1,0 1,0 0,0 0,0 0,0 0,1 0,-1 1,1-1,-1 1,1 0,0 0,3-2,17-9,1 0,1 2,-1 1,2 1,-1 2,1 0,0 2,0 0,3 2,-29 2,1 0,-1 0,1 0,-1 0,1 0,-1 0,1 0,-1 1,1-1,-1 1,1-1,-1 1,1-1,-1 1,0 0,1 0,-1 0,0-1,0 1,0 1,0-1,0 0,0 0,0 0,0 0,0 1,0-1,0 0,-1 1,1-1,-1 1,1-1,-1 1,1-1,-1 1,0-1,0 1,0-1,0 1,0-1,0 1,0-1,0 1,-1-1,1 1,-1-1,1 1,-1-1,1 0,-1 1,0 0,-101 128,102-125,-1 0,1 0,0 0,0 0,1 0,0 0,-1 0,2 0,-1 0,0 0,1 0,0-1,0 1,1-1,-1 0,1 1,0-1,0 0,0 0,0-1,1 1,0-1,0 0,0 0,0 0,0 0,0-1,1 1,-1-1,4 1,2 3,121 89,-128-92,0 0,-1 0,0 0,0 1,0-1,0 1,-1-1,1 1,-1 0,0-1,0 1,0 0,0 0,-1 0,1 0,-1 0,0 0,-1 0,1 0,-1 0,1-1,-1 1,0 0,-1 0,1 0,-1-1,1 1,-1-1,0 1,0-1,-1 0,1 0,-1 0,0 0,0 1,-113 86,93-76,0-2,-1-1,0 0,-1-2,0-1,0-1,-16 2,41-9,0-1,1 1,-1-1,0 1,0-1,0 1,1-1,-1 1,0-1,0 1,0-1,0 1,0-1,0 1,0-1,0 1,-1-1,1 1,0-1,0 1,0-1,-1 1,1-1,0 1,0-1,-1 1,1-1,0 1,-1 0,1-1,0 1,-1-1,1 1,18-6</inkml:trace>
  <inkml:trace contextRef="#ctx0" brushRef="#br0" timeOffset="2096.539">8938 219,'65'6,"0"-4,-1-2,1-3,60-11,-115 14,0 0,0-1,1 0,-1-1,0 0,0 0,0-1,-1-1,1 1,-1-2,0 1,0-1,0-1,-1 1,1-2,-2 1,1-1,-1 0,0 0,0-1,-1 0,0-1,0 1,-1-1,0 0,0 0,-1-1,-1 1,3-9,-2-18,-11 52,-108 629,109-613,-1 0,-2 0,-1-1,-1 0,-1-1,-2 0,-14 21,22-40,-1-1,-1 1,0-1,0 0,-1-1,-1 0,1 0,-1-1,-1 0,1-1,-1 0,-1-1,1 0,-1-1,0 0,0-1,-1 0,1-1,-1 0,-11 0,18-1,0 0,0-1,0 0,-1-1,1 1,0-1,0 0,0-1,-1 1,1-1,0 0,0-1,0 1,0-1,0-1,1 1,-1-1,1 0,-1 0,1-1,0 1,0-1,1 0,-1 0,1-1,0 0,0 1,0-1,1-1,-1 1,1 0,1-1,-1 0,0-3,2-1,0 0,1 0,0 0,1 1,0-1,1 0,0 0,0 1,1-1,0 1,1-1,0 1,0 0,1 1,0-1,1 1,0 0,0 0,1 1,0 0,0 0,18-16,0 2,1 0,1 2,1 1,23-10,15-3,1 3,2 3,0 3,72-13,-63 16,-4-8,-56 19</inkml:trace>
  <inkml:trace contextRef="#ctx0" brushRef="#br0" timeOffset="2419.001">10119 42,'-139'431,"125"-393,10-31,0-1,1 1,0 0,0 0,0 1,1-1,0 0,1 1,0 0,0-1,0 1,1 0,0-1,1 1,0 0,0-1,0 1,1-1,0 1,1-1,-1 0,1 0,1 0,0 0,-1-1,2 1,-1-1,1 0,0 0,2 1,3 0,0-1,0-1,0 0,1 0,0-1,0 0,0-1,0 0,1 0,-1-2,1 1,-1-2,1 1,-1-1,1-1,-1 0,1-1,-1 0,1-1,-1 0,0-1,0 0,-1-1,1 0,-1 0,0-1,-1-1,1 0,-1 0,0 0,3-6,-1-1</inkml:trace>
  <inkml:trace contextRef="#ctx0" brushRef="#br0" timeOffset="2659.55">9794 396,'50'0,"47"0,22-5,1-2,-10 1,-14-4,-13 0,-21 1</inkml:trace>
  <inkml:trace contextRef="#ctx0" brushRef="#br0" timeOffset="6667.385">7343 603,'-3'4,"-1"0,1 0,-1-1,1 1,-1-1,0 0,0 0,-1-1,1 1,0-1,-1 0,0 0,1 0,-1-1,0 1,0-1,0 0,0-1,0 1,0-1,0 0,0 0,0-1,0 0,0 1,0-2,0 1,0 0,1-1,-1 0,1 0,-1-1,1 1,0-1,-1 0,1 0,1 0,-1-1,0 1,1-1,-3-4,-57-128,63 136,0 0,0 1,0-1,-1 0,1 1,0-1,0 0,-1 0,1 1,0-1,0 0,-1 0,1 1,0-1,-1 0,1 0,0 0,-1 0,1 1,0-1,-1 0,1 0,-1 0,1 0,0 0,-1 0,1 0,0 0,-1 0,1 0,-1 0,1 0,0 0,-1 0,1-1,0 1,-1 0,1 0,0 0,-1 0,1-1,0 1,-1 0,1 0,0-1,0 1,-1 0,1-1,0 1,0 0,-1-1,1 1,0 0,0-1,0 1,0-1,-3 40,3-35,-10 181,-32 26,-29-18,59-164,171-248,8-15,-148 215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51.2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0 258,'25'-6,"24"0,8-1,-1 2,-4 1,-6 2,-7 1,-4 0,-3 1,-12 5,-9 3</inkml:trace>
  <inkml:trace contextRef="#ctx0" brushRef="#br0" timeOffset="248.371">0 464,'45'-5,"35"-2,10-4,-7-1,-11 2,-14 3,-16 2</inkml:trace>
  <inkml:trace contextRef="#ctx0" brushRef="#br0" timeOffset="682.314">798 109,'46'-22,"0"3,2 1,0 2,0 3,33-5,1 15,-81 3,1 0,0 0,0 0,0 1,0-1,0 0,-1 1,1-1,0 1,0 0,-1 0,1-1,0 1,-1 0,1 1,-1-1,1 0,-1 0,1 1,-1-1,0 0,0 1,0-1,0 1,0 0,0-1,0 1,0 0,-1 0,1-1,-1 1,1 0,-1 0,0 0,0 0,0 0,0 0,0-1,0 2,-4 9,0 0,-1-1,-1 0,0 0,0 0,-1-1,0 1,-1-2,0 1,-1-1,0-1,0 1,-1-1,0-1,0 0,-1-1,-2 1,-33 28,44-34,1-1,-1 1,1-1,0 1,-1-1,1 1,0 0,0-1,0 1,-1 0,1 0,0 0,0 0,0 0,1 0,-1 1,0-1,0 0,0 0,1 1,-1-1,1 0,-1 1,1-1,-1 0,1 1,0-1,0 1,0-1,0 0,0 1,0-1,0 1,0-1,0 1,1-1,-1 0,1 1,-1-1,1 0,-1 1,1-1,0 0,0 0,-1 0,1 1,0-1,0 0,1 0,53 13,-49-14,0 0,0 1,-1 0,1 0,-1 0,1 1,-1 0,0 0,1 0,-1 0,0 1,0 0,-1 0,1 1,-1-1,1 1,-1 0,0 0,-1 0,1 1,0-1,-3 0,0-1,0 0,-1 0,1 0,-1 0,0 1,0-1,0 0,0 0,0 1,-1-1,1 0,-1 0,0 0,0 0,0 0,0 0,-1 0,1 0,-1 0,0 0,0-1,0 1,0-1,0 1,0-1,-3 2,-72 56,-98 20,162-75</inkml:trace>
  <inkml:trace contextRef="#ctx0" brushRef="#br0" timeOffset="1029.35">1920 21,'-66'25,"2"4,1 2,1 3,2 2,1 3,-8 11,48-35,1 0,1 2,0 0,1 1,1 0,1 2,-4 8,14-23,0 1,1 0,0 0,0 0,1 1,0-1,0 1,0-1,1 1,0-1,0 1,1 0,0 0,0-1,0 1,1 0,0-1,0 1,1 0,0-1,0 1,1-1,-1 0,1 0,1 0,-1 0,1-1,0 1,3 1,-1 0,1 0,1-1,-1 0,1-1,0 0,1 0,-1 0,1-1,0-1,0 1,0-2,0 1,0-1,1 0,-1-1,1 0,0-1,-1 0,13 0,-1-1,1-1,-1 0,0-2,0-1,-1 0,1-2,0-1,90-51,-107 57,-1-1,0 1,0-1,0 0,0 0,0 0,0-1,-1 1,1-1,-1 1,0-1,0 0,-1 0,1 0,-1 0,0 0,0 0,0 0,0 0,-1-1,0 1,0 0,0 0,0-1,-1 1,1 0,-1 0,0-1,-1 1,0 0,0-1,-1 1,1 1,-1-1,0 0,0 0,0 1,0 0,-1 0,1 0,-1 0,0 0,0 1,0-1,0 1,0 0,-1 1,1-1,-1 1,1 0,-1 0,1 0,-1 0,0 1,-3 0,-124 10,53 20,47-13</inkml:trace>
  <inkml:trace contextRef="#ctx0" brushRef="#br0" timeOffset="1363.638">2157 434,'0'15,"-5"15,-2 8,0 2,2-6</inkml:trace>
  <inkml:trace contextRef="#ctx0" brushRef="#br0" timeOffset="1614.687">2245 50,'0'0</inkml:trace>
  <inkml:trace contextRef="#ctx0" brushRef="#br0" timeOffset="1915.379">2363 582,'24'-28,"120"-116,-143 142,0 0,0 1,1-1,-1 1,1-1,-1 1,1 0,-1 0,1-1,0 1,0 0,-1 1,1-1,0 0,0 0,0 1,0-1,0 1,0 0,0 0,0-1,0 1,0 1,0-1,0 0,0 0,0 1,0-1,0 1,0-1,0 1,0 0,0 0,-1 0,1 0,0 0,-1 0,1 1,-1-1,1 0,-1 1,1-1,-1 1,0 0,0-1,0 1,0 0,0 1,9 18,-9-18,0 1,-1 0,2-1,-1 1,0-1,1 1,-1-1,1 0,0 1,0-1,0 0,1 0,-1-1,1 1,-1 0,1-1,0 0,0 1,0-1,0 0,1-1,-1 1,0 0,1-1,-1 0,1 0,0 0,-1 0,1-1,0 1,-1-1,1 0,0 0,2 0,10-6,-1-1,0 0,-1-1,0 0,0-1,-1 0,0-2,8-8,-7 8,-12 9,12-8,-1 0,0-1,-1-1,-1 0,1-1,-2 0,0-1,2-4,-5 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0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0 266,'593'0,"-529"12,-64-6,-5-1</inkml:trace>
  <inkml:trace contextRef="#ctx0" brushRef="#br0" timeOffset="321.164">0 473,'76'17,"-35"-10,0-3,1-1,-1-2,1-1,2-3,132-26,-147 28,-4 1</inkml:trace>
  <inkml:trace contextRef="#ctx0" brushRef="#br0" timeOffset="950.043">325 1,'-1'3,"1"0,-1 0,1 0,0 0,0 0,0 0,0 0,1 0,-1 0,1 0,0 0,0 0,0 0,0 0,1 0,-1-1,1 1,-1 0,1-1,0 1,0-1,0 0,0 0,1 0,-1 0,1 0,-1 0,1 0,-1-1,2 1,-4-2,116 79,-98-71,-1 2,0 0,-1 1,0 1,-1 0,0 1,-1 1,0 0,-1 1,-1 0,3 7,-13-20,-1 1,0 0,1 0,-1 0,-1 0,1 1,0-1,-1 0,1 0,-1 0,0 1,0-1,0 0,-1 0,1 0,-1 1,0-1,0 0,0 0,0 0,0 0,-1 0,1 0,-1-1,0 1,0 0,0-1,0 0,-1 1,-82 64,48-42,-189 164,171-123,48-48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1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0,'-29'62,"-2"-2,-3 0,-2-3,-3-1,-2-2,-16 15,36-46,-1-1,-1-1,-1 0,0-2,-2-1,0-1,-1-1,-1-1,-17 6,29-17,1-1,-1 0,0-1,0 0,-1-2,1 1,0-2,-3-1,15 1,0 1,0-1,0-1,0 1,0-1,0 1,1-1,-1 0,1-1,-1 1,1 0,0-1,0 0,0 0,0 0,0 0,1 0,-1 0,1-1,0 0,0 1,0-1,1 0,-1 0,1 0,0 1,0-2,0 1,1 0,1-121,4 106,2 1,0-1,0 2,2-1,0 1,1 1,1 0,0 0,1 1,1 0,3-1,-10 10,1 0,0 1,1 0,-1 0,1 1,0 0,0 1,0-1,1 2,-1-1,1 1,-1 0,1 1,0 0,0 0,-1 1,1 0,0 1,0 0,0 0,-1 1,1 0,-1 0,1 1,-1 0,0 1,0 0,0 0,-1 0,1 1,-1 0,0 1,3 4,110 124,-80-82,137 227,-166-263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1,'15'0,"15"0,7 0,3 0,0 0,-3 0,-2 0,-2 0,-2 0,-1 0,0 0,-1 0,-5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1,'15'5,"15"1,7 1,3-2,0-1,-3-2,-2-1,-2 0,-2-1,-1 0,0-1,-6 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4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506 288,'62'-63,"-43"49,1 1,0 0,0 2,2 0,-1 1,1 1,0 2,1 0,0 1,0 1,5 1,-24 3,0 2,0-1,0 1,0-1,0 1,0 0,0 0,0 1,0-1,0 1,-1 0,1 0,-1 0,1 0,-1 1,0 0,0-1,0 1,0 0,-1 0,1 1,-1-1,1 0,-1 1,-1-1,1 1,0 0,-1 0,0 0,1 0,-2 0,1 0,0 0,-1 0,0 0,0 0,0 0,0 0,-1 0,1 0,-1 0,0 0,-1 0,1 0,-2 3,-3 3,0-1,0 0,-1 0,0 0,0-1,-1 0,-1-1,1 0,-1 0,0 0,0-1,-1-1,0 0,-2 1,-27 17,40-23,-1 1,1-1,-1 0,0 0,1 0,-1 1,1-1,-1 0,0 0,1 1,-1-1,0 0,1 1,-1-1,0 0,0 1,1-1,-1 1,0-1,0 0,0 1,1-1,-1 1,0-1,0 1,0-1,0 1,0-1,0 0,0 1,0-1,0 1,0-1,0 1,0-1,-1 1,1-1,0 1,0-1,0 0,0 1,-1-1,1 1,0-1,-1 0,1 1,0-1,0 0,-1 1,1-1,-1 0,1 0,0 1,-1-1,1 0,-1 0,1 0,0 1,-1-1,1 0,-1 0,1 0,-1 0,1 0,-1 0,1 0,-1 0,1 0,38 3,-34-3,5-2,0 1,-1 1,1 0,-1 0,1 1,-1-1,1 2,-1 0,1 0,-1 0,0 1,0 0,0 0,0 1,-1 0,1 1,-1 0,0 0,-1 0,1 1,-1 0,0 0,0 1,-1-1,0 1,4 7,-8-9,0 0,1 0,-2 0,1 0,-1 0,1 0,-1 0,-1 0,1 1,-1-1,0 0,0 0,0 0,-1-1,0 1,0 0,0 0,-1-1,1 1,-1-1,0 0,0 0,0 0,-3 2,-99 77,-16-38,95-39</inkml:trace>
  <inkml:trace contextRef="#ctx0" brushRef="#br0" timeOffset="331.871">300 907,'70'5,"34"2,8 0,-4-2,-11-7,-11-2,-16-1,-9 0,-6 1,-6 2,-2 0,-4 1,-4-4,-4-1,-3 0,-1 1,-2 1,-5 2</inkml:trace>
  <inkml:trace contextRef="#ctx0" brushRef="#br0" timeOffset="834.909">919 1085,'-15'-1,"-1"1,0 1,1 1,-1 0,1 1,0 1,0 0,0 1,0 0,1 1,-1 1,2 1,-1 0,1 0,0 1,1 1,0 0,1 1,0 0,0 1,-2 5,10-13,0 0,1 0,-1 0,1 0,0 1,0-1,1 1,0-1,-1 1,1 0,1 0,-1-1,1 1,0 0,0 0,0 0,1-1,0 1,-1 0,2-1,-1 1,1 0,-1-1,1 0,0 1,1-1,-1 0,1 0,0 0,0 0,0-1,0 1,1-1,-1 0,1 0,0 0,0 0,0-1,2 2,11-1,0 0,0-1,0-1,0-1,0 0,0-1,0-1,0 0,0-2,0 0,-1 0,0-2,0 0,0-1,-1 0,0-1,0-1,12-10,-14 12,-1-2,0 1,0-1,-1-1,0 0,-1-1,0 0,0 0,-2-1,1 0,-2-1,2-2,-7 11,-1 0,1-1,-1 1,0-1,0 1,0-1,-1 1,0-1,0 0,0 1,0-1,0 1,-1-1,0 1,0-1,-1 1,1-1,-1 1,0 0,0 0,0 0,0 0,-1 0,1 0,-1 1,0-1,-1 1,1 0,0 0,-1 0,0 0,0 1,0-1,0 1,0 0,0 0,0 1,-1-1,1 1,0 0,-3-1,-15-3,0 1,0 1,0 1,0 0,0 2,-1 1,1 0,0 2,0 1,1 0,-1 2,1 0,-3 2,-9 5</inkml:trace>
  <inkml:trace contextRef="#ctx0" brushRef="#br0" timeOffset="1319.099">831 1410,'-18'5,"1"2,0 0,0 1,1 0,-1 2,2 0,0 0,0 2,1 0,0 0,1 2,0-1,1 2,1-1,1 2,0-1,0 2,-4 11,13-24,-1 0,1-1,0 1,0 0,1 0,-1 0,1-1,0 1,0 0,0 0,1 0,-1 0,1-1,0 1,0 0,0 0,1-1,-1 1,1-1,0 1,0-1,0 0,0 0,0 0,1 0,0 0,-1 0,1-1,0 1,0-1,1 0,-1 0,0 0,1 0,-1 0,1-1,0 0,2 1,15-1,-1-1,0-1,0-1,-1-1,1 0,0-2,-1 0,0-1,0-1,0-1,-1 0,0-1,-1-2,0 1,-1-2,3-3,74-75,-90 86,1 0,-1-1,-1 1,1-1,-1 0,0 0,0 0,0 0,-1 0,0 0,0 0,0-1,0 1,-1 0,0-1,0 1,0 0,-1-1,0 1,0 0,0 0,-2-5,0 5,-1 0,1 0,-1 1,1 0,-1-1,0 1,-1 0,1 1,-1-1,0 1,0 0,0 0,0 0,0 1,-1 0,1 0,-1 0,1 1,-1 0,-5-1,-119-3,86 10,4 2</inkml:trace>
  <inkml:trace contextRef="#ctx0" brushRef="#br0" timeOffset="25105.138">1599 169,'-5'-3,"19"24,84 233,-96-247,26 93,-5 1,-4 2,-4 0,0 77,-14-153,-2 1,-1 0,-1-1,-1 0,-1 0,-2 0,0 0,-2-1,-1-1,-1 1,-1-2,-1 1,-2-2,-13 18,2-10,-2 0,-2-2,0-1,-2-2,-1-1,-19 10,27-20</inkml:trace>
  <inkml:trace contextRef="#ctx0" brushRef="#br0" timeOffset="25825.062">300 139,'-2'-1,"1"-1,-1 1,0 0,0 0,1-1,-1 1,0 1,0-1,0 0,0 0,0 1,-1-1,1 1,0 0,0-1,0 1,0 0,0 0,-1 0,1 1,0-1,0 0,0 1,0 0,0-1,0 1,0 0,0 0,0 0,0 0,0 1,1-1,-1 0,-1 2,-46 58,15 14,4 0,4 2,2 2,5 0,2 0,4 2,4 0,3 0,4 1,4 15,1-47,2 1,2-1,2 0,3-1,2 0,2-1,2-1,2 0,2-1,2-2,2 0,24 30,103 62,-133-118</inkml:trace>
  <inkml:trace contextRef="#ctx0" brushRef="#br0" timeOffset="27063.395">2012 701,'-1'-1,"1"0,-1 1,0-1,1 0,-1 1,1-1,-1 0,1 0,-1 0,1 0,-1 0,1 1,0-1,-1 0,1 0,0 0,0 0,0 0,0 0,0 0,0 0,0 0,0 0,0 0,0 0,0 0,1 0,-1 0,0 0,1 0,-1 1,1-1,-1 0,1 0,-1 0,1 0,0 1,-1-1,1 0,0 1,-1-1,1 1,0-1,0 1,0-1,0 1,0-1,-1 1,1 0,0-1,1 1,12-12,0 0,2 1,-1 1,1 1,1 0,0 1,0 0,0 2,1 0,0 1,0 1,1 0,-1 1,1 2,14-1,-31 2,0 0,0 0,0 0,0 0,-1 0,1 1,0-1,0 1,0-1,0 1,0 0,-1-1,1 1,0 0,-1 0,1 0,0 1,-1-1,1 0,-1 0,0 1,1-1,-1 1,0-1,0 1,0 0,0-1,0 1,-1 0,1 0,0 0,-1-1,1 1,-1 0,0 0,0 0,1 0,-1 0,0 0,-1 0,1 0,0 0,-1 0,1-1,-1 1,1 0,-1 0,0 0,0-1,0 1,0 0,0-1,0 1,0-1,0 1,-1-1,1 1,-1-1,1 0,-1 0,-146 148,146-147,1 0,-1 0,0 0,1 0,-1 0,1 1,0-1,0 0,-1 1,2-1,-1 1,0-1,0 1,1 0,0-1,-1 1,1-1,0 1,0 0,1-1,-1 1,0 0,1-1,0 1,-1-1,1 1,0-1,0 1,1-1,-1 0,0 1,1-1,-1 0,1 0,0 0,0 0,0 0,0-1,92 62,-71-51,-18-10,0 1,0-1,0 1,0 0,-1 1,0-1,1 1,-1 0,0 0,-1 0,1 0,-1 1,0-1,0 1,0 0,-1 0,0 0,0 0,0 0,0 1,-1-1,0 0,0 1,0-1,-1 1,0 0,0-1,0 1,-1-1,0 1,0-1,0 1,-1-1,0 0,0 0,-1 2,-6 5,0-1,-2 0,1 0,-2-1,1 0,-1-1,-1 0,1-1,-1-1,-1 0,1 0,-1-1,-7 1,19-6,0 0,1 0,-1 0,0 0,0 0,0-1,0 1,1-1,-1 1,0-1,0 1,0-1,0 0,0 0,0 0,0 0,0-1,0 1,0 0,0-1,0 1,0-1,0 0,0 0,1 0,-1 0,0 0,1 0,-1 0,1 0,-1-1,1 1,-1-1,1 1,0-1,0 1,0-1,-1-1,-4-15</inkml:trace>
  <inkml:trace contextRef="#ctx0" brushRef="#br0" timeOffset="27496.198">2574 553,'169'1,"-166"-1,0 1,0-1,1 1,-1 0,0-1,0 1,0 1,0-1,0 0,0 1,0 0,0-1,-1 1,1 0,-1 1,1-1,-1 0,0 1,0-1,0 1,0-1,0 1,-1 0,1 0,-1 0,0 0,0 0,0 0,0 0,0 1,-1-1,1 0,-1 0,0 1,0-1,0 0,-1 1,1-1,-1 0,0 0,1 0,-1 0,-1 1,1-1,0-1,-2 2,-8 23,-1-1,-1-1,-2 0,-1-1,0 0,-10 8,-17 27,16-22,18-27,0 1,1 0,0 1,1-1,0 1,1 1,0-1,1 1,1 0,0 0,0 2,5-12,-1 1,1 0,-1 0,1 0,0-1,1 1,-1 0,1-1,-1 1,1-1,0 0,1 0,-1 1,0-1,1 0,0-1,-1 1,1-1,0 1,0-1,1 0,-1 0,0 0,1 0,-1-1,1 1,0-1,-1 0,1 0,0 0,0-1,0 1,0-1,-1 0,1 0,0 0,0-1,0 0,0 1,-1-1,1 0,0-1,-1 1,1-1,-1 1,1-1,-1 0,0 0,0-1,2-1,13-8,-1 1</inkml:trace>
  <inkml:trace contextRef="#ctx0" brushRef="#br0" timeOffset="27757.432">3017 996,'-5'26,"3"7,2-1</inkml:trace>
  <inkml:trace contextRef="#ctx0" brushRef="#br0" timeOffset="28156.264">3164 642,'13'-13,"1"1,0 1,1 0,0 2,1-1,0 2,0 0,1 1,0 0,0 2,1 0,-16 4,1 0,-1 0,1 0,0 1,-1-1,1 1,0 0,-1 0,1 0,0 0,0 0,-1 1,1-1,0 1,-1 0,1 0,-1 0,1 0,-1 0,1 0,-1 1,0-1,1 1,-1 0,0-1,0 1,0 0,-1 0,1 0,0 1,-1-1,1 0,-1 1,0-1,0 1,0-1,0 1,0-1,0 1,-1 0,1-1,-1 1,0 0,0-1,0 1,0 0,0 0,-1 0,-1 10,-1 1,-1 0,0-1,-1 0,-1 0,0 0,0 0,-1-1,-1 0,0-1,-6 7,-5 8,-39 53,41-59,1 1,1 1,1 0,0 1,2 0,1 1,-3 9,13-30,0 1,0 0,0-1,1 1,-1 0,1-1,0 1,0 0,0-1,1 1,-1 0,1-1,0 1,0-1,0 1,0-1,1 1,-1-1,1 0,0 0,0 1,0-1,0-1,1 1,-1 0,1 0,0-1,0 0,0 1,0-1,0 0,0-1,0 1,1 0,-1-1,1 0,-1 0,1 0,-1 0,1-1,0 1,-1-1,2 0,7-1,-1 0,1-1,-1 0,0-1,0 0,0-1,0 0,0-1,-1 0,0 0,3-3,32-15,-21 13</inkml:trace>
  <inkml:trace contextRef="#ctx0" brushRef="#br0" timeOffset="29713.356">3814 494,'0'227,"2"-254,2 1,1-1,1 1,1 0,1 1,1 0,1 0,2 0,0 2,2-1,8-10,-21 33,-1-1,0 0,1 1,0-1,-1 0,1 1,0-1,0 1,0-1,0 1,0 0,0-1,1 1,-1 0,0 0,1 0,-1 0,1 0,-1 0,1 0,-1 0,1 1,-1-1,1 1,0-1,0 1,-1-1,1 1,0 0,-1 0,1 0,0 0,0 0,-1 0,1 1,0-1,0 0,-1 1,1 0,-1-1,1 1,0 0,0 0,16 13,0 0</inkml:trace>
  <inkml:trace contextRef="#ctx0" brushRef="#br0" timeOffset="30078.134">4316 347,'-39'44,"8"-11,1 2,1 1,2 1,2 1,-2 9,25-45,0-1,1 0,-1 1,1 0,0-1,-1 1,1 0,0 0,0 0,0 0,0 0,1 0,-1 0,0 0,1 0,-1 0,1 0,0 0,0 0,0 0,0 0,0 1,0-1,1 0,-1 0,1 0,-1 0,1 0,0 0,0 0,0 0,0 0,0 0,0-1,0 1,1 0,-1-1,1 1,-1-1,1 1,0-1,-1 0,1 0,0 0,0 0,0 0,0 0,0 0,0 0,0-1,1 1,10-5,1 0,-1-1,0 0,0-1,0 0,-1-1,0 0,-1-1,1-1,-1 0,-1 0,0-1,0-1,-1 1,0-1,3-7,4 0,-2-2,-13 18,-1 1,0 0,1-1,-1 1,1 0,-1-1,1 1,0 0,0 0,-1-1,1 1,0 0,0 0,0 0,0 0,0 0,1 0,-1 0,0 1,0-1,1 0,-1 1,0-1,1 1,-1-1,0 1,1 0,-1-1,1 1,-1 0,0 0,1 0,-1 0,1 0,-1 0,1 1,-1-1,0 0,1 1,-1-1,0 1,1-1,-1 1,0 0,0 0,1 0,-1-1,0 1,0 0,0 0,0 0,13 12,-1-1</inkml:trace>
  <inkml:trace contextRef="#ctx0" brushRef="#br0" timeOffset="30478.892">4612 435,'-7'6,"0"0,0 1,0-1,1 1,0 1,0-1,1 1,0 0,1 0,0 1,0-1,0 1,1 0,1 0,-1 0,0 8,3-15,1 0,-1 0,1 0,0 0,-1 0,1-1,0 1,0 0,0 0,0-1,0 1,0 0,1-1,-1 1,1-1,-1 0,1 1,-1-1,1 0,0 0,-1 0,1 0,0 0,0-1,0 1,0-1,0 1,-1-1,1 1,0-1,0 0,0 0,0 0,0 0,0 0,0-1,0 1,1-1,76-19,-47 7,0-2,-1-1,0-2,-2-1,0-1,-1-1,-1-2,-1-1,-1-1,-2-1,0-1,-2 0,1-5,-15 21,-1-1,-1 1,0-1,0 0,-1 0,-1-1,0 1,-1-1,0 0,-1 1,0-1,-1-3,0 10,0 1,0 0,-1-1,0 1,0 0,0 0,0-1,-1 1,0 0,0 0,0 1,-1-1,1 0,-1 1,0 0,-1-1,1 1,-1 0,1 1,-1-1,-1 1,1-1,0 1,-1 1,1-1,-1 1,0-1,0 1,-5-1,-1 3,0 0,0 1,0 0,0 1,0 0,0 1,1 0,-1 1,1 0,0 1,0 0,0 0,1 1,-1 0,2 1,-1 0,1 0,0 1,0 0,1 0,0 1,0 0,1 0,1 1,-1 1,0-3,1 1,1-1,-1 1,1 0,1 0,0 0,0 0,1 1,0-1,0 1,1-1,0 1,1 0,0-1,1 1,0 0,0-1,1 1,1-1,-1 1,1-1,1 0,0 0,0 0,1-1,0 1,0-1,1-1,0 1,6 5,11 1,1-2,0 0,1-2,0 0,1-2,0-1,0-1,0-1,1-2,3 0,40 5,-41-7</inkml:trace>
  <inkml:trace contextRef="#ctx0" brushRef="#br0" timeOffset="30740.213">3519 937,'226'23,"-179"-22,505-12,-135-3,-206 27,-185-7</inkml:trace>
  <inkml:trace contextRef="#ctx0" brushRef="#br0" timeOffset="31263.135">4523 1173,'-65'26,"1"4,2 2,1 3,-34 27,94-62,0 0,0 0,0 1,0-1,0 0,0 1,0-1,0 1,0-1,0 1,0-1,0 1,0 0,0-1,0 1,0 0,1 0,-1 0,0-1,1 1,-1 0,1 0,-1 0,1 0,-1 0,1 0,-1 0,1 1,0-1,0 0,0 0,0 0,0 0,0 0,0 0,0 0,0 1,0-1,0 0,1 0,-1 0,0 0,1 0,-1 0,1 0,-1 0,1 0,0 0,-1 0,1-1,0 1,0 0,-1 0,1-1,0 1,0 0,0-1,0 1,0-1,1 1,110 16,-60-9,-40-8,-1 1,1 0,-1 1,1 0,-1 1,0 0,0 0,0 2,0-1,-1 1,0 1,0 0,0 0,5 6,-13-10,-1 0,1 0,-1 0,1 0,-1 0,0 1,0-1,0 1,0-1,0 1,-1-1,1 1,-1-1,0 1,1 0,-1-1,-1 1,1 0,0-1,0 1,-1-1,0 1,1-1,-1 1,0-1,0 1,-1-1,1 0,0 1,-1-1,1 0,-1 0,0 0,1 0,-1 0,-2 0,-77 59,43-43,0-2,0-2,-2-2,1-1,-2-2,-29 2,45-8</inkml:trace>
  <inkml:trace contextRef="#ctx0" brushRef="#br0" timeOffset="31764.668">4759 1262,'13'-5,"0"0,0 1,1 1,-1 0,1 1,0 0,0 1,-1 0,1 2,0-1,2 2,-14-2,-1 1,0-1,0 1,0-1,0 1,0-1,0 1,0 0,0 0,0-1,0 1,0 0,0 0,0 0,-1 0,1 0,0 0,-1 0,1 0,-1 1,1-1,-1 0,1 0,-1 0,0 1,0-1,1 0,-1 0,0 1,0-1,0 0,-1 0,1 1,0-1,0 0,-1 0,1 0,-1 1,1-1,-1 0,1 0,-1 0,0 0,0 1,-32 47,11-26,17-19,0-1,1 2,0-1,-1 0,2 1,-1 0,0 0,1 0,0 0,0 0,1 1,-1 0,1-1,0 1,0 4,2-9,0 1,1-1,-1 0,0 1,1-1,0 0,-1 0,1 1,0-1,-1 0,1 0,0 0,0 0,0 0,0 0,0 0,0 0,0 0,1-1,-1 1,0 0,0-1,1 1,-1-1,0 1,0-1,1 0,-1 0,1 1,-1-1,0 0,1 0,-1 0,0 0,1-1,-1 1,1 0,-1 0,1-1,56-14,54-33,-92 38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49:2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167 762,'158'-22,"54"-14,69 38,-84 26,-44-45,-116 11,1 1,0 1,0 3,0 1,18 2,26 0,172-2,-56-28,27 30,-153 10,54-2,43-34,57-5,197 30,-253 27,-2-44,-152 12,1 1,-1 0,0 1,1 1,-1 0,1 2,-1 0,0 0,1 2,1 3</inkml:trace>
  <inkml:trace contextRef="#ctx0" brushRef="#br0" timeOffset="3818.174">759 114,'-19'19,"-16"16,-7 2,4 0,4-3,2-6,2-3,7-1,1-5,1-1,-2 2,-1 2,-2-3,4 0,1-3,4 1,4-3</inkml:trace>
  <inkml:trace contextRef="#ctx0" brushRef="#br0" timeOffset="4298.345">1268 57,'-14'23,"-1"-1,-1 0,0-1,-2 0,0-2,-2 0,-8 5,-36 38,-225 181,268-207,21-36,-1 1,1-1,0 1,0 0,0-1,0 1,0-1,-1 1,1 0,0-1,0 1,0-1,1 1,-1-1,0 1,0 0,0-1,0 1,0-1,1 1,-1-1,0 1,1-1,-1 1,0-1,1 1,-1-1,0 1,1-1,-1 1,1-1,-1 0,1 1,-1-1,1 0,-1 1,1-1,-1 0,1 0,0 0,-1 0,1 1,-1-1,1 0,-1 0,1 0,0 0,-1 0,1 0,-1 0,1 0,0-1,-1 1,1 0,-1 0,1 0,-1-1,1 1,-1 0,1-1,-1 1,1 0,-1-1,1 1,-1-1,1 1,-1-1,19-7,0-3</inkml:trace>
  <inkml:trace contextRef="#ctx0" brushRef="#br0" timeOffset="4733.392">1889 57,'-285'267,"32"-36,244-225,0 0,0 1,1 0,1 1,-1 0,1 0,0 0,1 1,0 0,0 0,1 1,0 0,0 3,3 4</inkml:trace>
  <inkml:trace contextRef="#ctx0" brushRef="#br0" timeOffset="5149.456">2481 114,'-72'48,"3"3,2 3,-29 34,-17 12,-60 34,128-93,43-31</inkml:trace>
  <inkml:trace contextRef="#ctx0" brushRef="#br0" timeOffset="5495.428">3045 141,'-164'128,"85"-75,-126 128,174-157,13-13,1 1,0 1,1 1,0 1,2 0,-1 0,2 2,0 0,-9 16,14-14</inkml:trace>
  <inkml:trace contextRef="#ctx0" brushRef="#br0" timeOffset="5931.139">3779 0,'0'1,"0"0,-1-1,1 1,0 0,0-1,0 1,0 0,0-1,0 1,0 0,0-1,0 1,0 0,0-1,1 1,-1 0,0-1,0 1,1 0,-1-1,0 1,1-1,-1 1,1-1,-1 1,1-1,-1 1,1-1,-1 1,1-1,-1 1,1-1,-1 0,1 0,0 1,-1-1,1 0,0 0,-1 1,1-1,0 0,-1 0,1 0,0 0,-1 0,1 0,0 0,-1 0,1-1,0 1,-1 0,1 0,0 0,0-1,-93 77,-58 65,-163 172,294-291</inkml:trace>
  <inkml:trace contextRef="#ctx0" brushRef="#br0" timeOffset="16150.064">2170 1271,'-2'-1,"-1"1,1 0,-1 0,0 0,1 0,-1 0,1 1,-1-1,1 1,-1 0,1 0,-1 0,1 0,-1 0,1 0,0 0,0 1,0-1,0 1,0 0,0 0,0 0,0-1,1 2,-1-1,1 0,-1 0,1 0,0 1,0-1,0 1,0-1,0 0,1 1,-1 0,1-1,0 1,-1-1,1 1,0 0,1-1,-1 1,0-1,1 1,-1-1,1 1,0-1,0 1,1 2,-3-7,-1 0,1 1,-1-1,1 0,0 1,0-1,0 0,0 0,0 0,0 0,1 0,-1 0,1 0,-1-1,1 1,0 0,0 0,0 0,0 0,0-1,0 1,1 0,-1 0,1 0,-1 0,1 0,0 0,0 0,0 0,0 0,0 0,0 1,0-1,1 0,-1 1,1-1,-1 1,1-1,0 1,-1 0,1-1,0 1,0 0,0 0,0 1,0-1,0 0,0 1,0-1,0 1,1-1,-1 1,0 0,0 0,0 0,0 0,0 1,1-1,-1 1,0-1,0 1,0-1,0 1,0 0,0 0,1 1,-5-3,0 0,0 0,-1 0,1 1,-1-1,1 0,-1 1,1 0,-1-1,1 1,-1 0,1 0,-1 1,1-1,-1 0,1 1,0 0,-1-1,1 1,0 0,-1 0,1 0,-2 2,-9 9</inkml:trace>
  <inkml:trace contextRef="#ctx0" brushRef="#br0" timeOffset="25939.29">1973 1045,'167'-23,"-162"22,0 0,0 1,0-1,0 1,-1 0,1 0,0 1,0-1,0 1,0 0,-1 0,1 1,0 0,-1-1,0 1,1 1,-1-1,0 1,0 0,0 0,0 0,-1 0,1 0,-1 1,0 0,0 0,0 0,0 0,-1 0,0 0,1 1,-2-1,1 1,0-1,-1 1,0 0,17 299,17-50,-32-232,-1-1,0 1,-2-1,0 1,-2-1,0 1,-2-1,-1 5,-3 35,2 0,4 0,1 0,4 7,-1 43,-1 143,27-57,-29 170,-27-141,28-148,-11 98,-24 78,24 84,-16-195,26 52,12-149,-4-28</inkml:trace>
  <inkml:trace contextRef="#ctx0" brushRef="#br0" timeOffset="31440.012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7450.748">2143 1271,'-5'1,"1"1,0-1,-1 1,1 0,0 0,0 1,0-1,0 1,1 0,-1 0,1 0,0 0,0 1,0-1,0 1,-2 3,4-5,-1 0,1-1,0 1,0 0,0 0,0 0,0 0,0 0,0 0,1 0,-1 1,1-1,-1 0,1 0,0 0,0 1,0-1,0 0,0 0,1 0,-1 0,1 1,-1-1,1 0,0 0,0 0,0 0,0 0,0 0,0 0,0-1,1 1,-1 0,1-1,-1 1,1-1,0 1,0-1,-1 0,1 0,2 1,0 0,-1-1,1 0,0 0,0 0,0-1,0 1,-1-1,1 0,0 0,0 0,0 0,0-1,0 0,0 0,0 0,-1 0,1 0,0-1,-1 0,1 0,-1 0,0 0,0 0,0-1,0 1,0-1,0 0,0 0,-1 0,0 0,1 0,-1 0,0-1,-1 1,1-1,-1 0,1 1,-1-1,0 0,-1 0,1 0,0 0,-1 1,0-1,0 0,0 0,-1 0,1 0,-1 0,0 0,0 0,0 1,-1 0,0 1,1 0,-1 0,0 0,0 0,0 0,0 0,0 1,-1-1,1 1,0-1,-1 1,1 0,-1 0,0 0,1 0,-1 1,0-1,1 1,-1-1,0 1,0 0,1 0,-1 0,0 0,0 1,1-1,-1 1,0 0,1 0,-1 0,1 0,-1 0,1 0,-1 1,1-1,0 1,0-1,-1 1,1 0,1 0,-1 0,0 0,0 0,1 1,-1-1,1 1,0-1,0 1,0-1,0 1,0-1,0 1,1 0,-1-1,1 1,0 0,0 0,0-1,0 1,0 0,0 0,1 0,5 9,-1-4</inkml:trace>
  <inkml:trace contextRef="#ctx0" brushRef="#br0" timeOffset="57244.574">2735 734,'0'-34,"0"27,0 23,-1 322,-27-141,45-45,-23-50,-2-46,7-38,1-15,1 1,-1-1,1 1,-1-1,0 1,0-1,-1 0,1 1,-1-1,1 1,-1-1,0 0,-1 0,1 1,0-1,-1 0,0 0,1 0,-1-1,-1 1,1 0,0-1,-1 1,1-1,-1 0,1 0,-1 0,0 0,0 0,0 0,0-1,0 0,-1 0,-1 1,-3-1,0 0,1 0,-1-1,0 0,0-1,1 0,-1 0,0-1,1 0,-1 0,1 0,0-1,0 0,0-1,0 1,1-2,-5-2,7 5,1 0,-1 1,0-1,0 1,0 0,0 0,0 0,-1 1,1-1,0 1,0 0,0 0,0 1,-1-1,1 1,-4 1,-9 1</inkml:trace>
  <inkml:trace contextRef="#ctx0" brushRef="#br0" timeOffset="59552.2">1889 1666,'-197'-1,"195"0,-1 1,0 0,0-1,0 0,0 0,1 0,-1 0,0 0,1-1,-1 1,1-1,-1 1,1-1,0 0,0 0,0 0,0 0,0 0,0-1,1 1,-1-1,1 1,-1-1,1 1,0-1,0 0,0 0,0 1,1-1,-1 0,1-1,-1-100,3 73,1-649,-3 673,0 1,0-1,0 0,1 1,0-1,1 1,-1-1,1 1,0 0,1 0,0 0,0 0,1-1,7-6</inkml:trace>
  <inkml:trace contextRef="#ctx0" brushRef="#br0" timeOffset="67439.434">2002 4996,'0'368,"-28"-181,26-175</inkml:trace>
  <inkml:trace contextRef="#ctx0" brushRef="#br0" timeOffset="68087.283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  <inkml:trace contextRef="#ctx0" brushRef="#br0" timeOffset="75374.69">2537 4544,'1'-1,"0"0,0-1,1 1,-1-1,0 1,0 0,1 0,-1 0,1 0,-1 0,1 0,-1 0,1 0,-1 1,1-1,0 1,0-1,-1 1,1-1,0 1,0 0,-1 0,1 0,0 0,0 0,-1 1,1-1,0 0,0 1,-1-1,1 1,0 0,-1-1,1 1,-1 0,1 0,5 1,16 0,0-1,0-1,1-1,-1-1,0-1,0-1,-1-1,11-4,111-16,8 41,-50-22,-46-2,338 6,-370 2</inkml:trace>
  <inkml:trace contextRef="#ctx0" brushRef="#br0" timeOffset="76486.5">2566 4516,'21'-39,"135"-194,-151 221,-5 12,0-1,0 0,-1 0,1 0,0 0,0 0,0 0,0 0,0 1,1-1,-1 0,0 0,0 0,1 0,-1 0,0 0,1 1,-1-1,1 0,-1 0,1 1,-1-1,1 0,-1 1,1-1,0 0,-1 1,1-1,0 1,0-1,-1 1,1 0,0-1,0 1,0 0,0-1,0 1,-1 0,1 0,0 0,0 0,0 0,0 0,0 0,0 0,0 0,-1 0,1 0,0 1,0-1,0 0,0 1,0-1,-1 1,1-1,0 1,0-1,-1 1,1-1,0 1,-1-1,1 2,44 134,-26-55,12 18,68 170,-152-310,-71-43,-22-53,129 126,0 4</inkml:trace>
  <inkml:trace contextRef="#ctx0" brushRef="#br0" timeOffset="79355.82">4034 4205,'21'59,"-12"184,-11-147,2-56,-11 106,-3-87,21-51,-1-13</inkml:trace>
  <inkml:trace contextRef="#ctx0" brushRef="#br0" timeOffset="79906.27">3977 4178,'30'-12,"0"2,1 2,0 0,0 2,20-1,-45 7,0 0,0 1,0-1,0 1,0 0,-1 0,1 1,0 0,-1 0,1 0,-1 1,0 0,0 0,0 0,0 0,0 1,-1 0,0 0,1 0,-2 1,1-1,0 1,-1 0,0 0,0 0,0 0,-1 1,0-1,0 1,0 0,0 3,15 32,-12-34,-1 1,1 0,-2 1,0-1,0 1,0 0,-1-1,0 1,-1 0,0 0,0 0,-1 0,0 0,-1 1,0-1,0 0,-1-1,-2 7,0-9,0 0,-1-1,0 0,-1 0,1 0,-1 0,0-1,0 0,0 0,0 0,-1-1,1 0,-1 0,0-1,0 0,0 0,0-1,-1 0,1 0,-4 0,-32 8,-81 7,100-15</inkml:trace>
  <inkml:trace contextRef="#ctx0" brushRef="#br0" timeOffset="84671.908">816 4544,'41'1,"-24"1,0-2,0 0,0-1,0 0,0-1,0-1,0-1,0-1,10-4,-48 2,-548 8,344-2,28-27,173 28</inkml:trace>
  <inkml:trace contextRef="#ctx0" brushRef="#br0" timeOffset="109349.951">3300 932,'0'-1,"1"0,-1 1,0-1,1 1,-1-1,0 0,0 1,0-1,0 0,1 1,-1-1,0 0,0 0,0 1,0-1,-1 0,1 1,0-1,0 0,0 1,0-1,-1 0,1 1,0-1,-1 1,1-1,-1 0,1 1,0-1,-1 1,1-1,-1 1,1-1,-1 1,0 0,1-1,-1 1,1 0,-1-1,0 1,1 0,-1 0,0-1,1 1,-1 0,0 0,1 0,-1 0,0 0,1 0,-1 0,0 0,1 0,-1 0,0 1,1-1,-2 0,-28 30,-41 132,30-75,-4-3,-4-1,-18 20,138-194,-58 74</inkml:trace>
  <inkml:trace contextRef="#ctx0" brushRef="#br0" timeOffset="109915.094">3357 847,'0'-1,"0"0,1 0,0 0,-1 0,1 0,0 1,-1-1,1 0,0 0,0 0,0 0,-1 1,1-1,0 1,0-1,0 0,0 1,0 0,0-1,1 1,-1 0,0-1,0 1,0 0,0 0,0 0,0 0,1 0,-1 0,0 0,0 0,0 1,0-1,0 0,0 1,0-1,0 0,0 1,0 0,0-1,0 1,0 0,0-1,0 1,0 0,-1 0,1 0,0-1,0 1,-1 0,1 0,-1 0,1 0,-1 0,1 0,-1 1,0-1,1 0,48 162,-17-36,-19-55,20 57,-19-114,-9-19</inkml:trace>
  <inkml:trace contextRef="#ctx0" brushRef="#br0" timeOffset="110400.511">3102 1214,'5'-5,"6"-1,6 0,5 1,4 1,2 2,1 1,0 0,1 1,-1 0,0-4,0-2,-1 0,1 2,-1 0,-5 2</inkml:trace>
  <inkml:trace contextRef="#ctx0" brushRef="#br0" timeOffset="113851.81">1296 1299,'-50'0,"-115"-11,126 3,0 2,-1 2,1 2,-1 1,-19 4,-8-2,-103 26,-83-15,56 6,162-8,29-4</inkml:trace>
  <inkml:trace contextRef="#ctx0" brushRef="#br0" timeOffset="123238.42">449 2427,'0'36,"-11"144,-18-11,27-167,1 0,-1 1,1-1,0 0,0 1,0-1,0 1,0-1,1 1,-1 0,1-1,0 1,0 0,0-1,0 1,0-1,0 1,1 0,-1-1,1 1,0-1,0 1,0-1,0 1,0-1,0 0,1 1,-1-1,1 0,-1 0,1 0,0 0,0 0,0-1,0 1,0-1,1 1,-1-1,0 0,1 1,-1-1,0 0,1-1,0 1,1 0,254-2,-207-4,-33-1</inkml:trace>
  <inkml:trace contextRef="#ctx0" brushRef="#br0" timeOffset="124289.392">591 1468,'11'226,"-3"-181,-2 1,-2 0,-2 0,-1 0,-6 36,-1-42,6-28</inkml:trace>
  <inkml:trace contextRef="#ctx0" brushRef="#br0" timeOffset="125089.154">591 1412,'-102'57,"42"-29,59-28,0 0,0 0,0 0,1 0,-1 1,0-1,0 0,0 1,1-1,-1 0,0 1,0-1,1 1,-1-1,0 1,1 0,-1-1,1 1,-1 0,1-1,-1 1,1 0,-1-1,1 1,-1 0,1 0,0 0,0-1,-1 1,1 0,0 0,0 0,0 0,0 0,0-1,0 1,0 0,0 0,1 0,-1 0,0 0,0-1,1 1,-1 0,0 0,1 0,-1-1,1 1,-1 0,1-1,-1 1,1 0,0-1,-1 1,1-1,0 1,-1-1,1 1,0-1,50 18,204-13,-235-12,-43-16,16 16,-74-62,63 61</inkml:trace>
  <inkml:trace contextRef="#ctx0" brushRef="#br0" timeOffset="131070.541">562 3246,'17'226,"-4"86,14-115,-28 225,1-422,-1-1,1 1,-1 0,1-1,-1 1,1 0,-1 0,0-1,1 1,-1 0,0 0,1 0,-1 0,0 0,1 0,-1 0,1 0,-1 0,0 0,1 0,-1 0,0 0,1 1,-1-1,1 0,-1 0,0 1,1-1,-1 1,1-1,-1 0,1 1,-1-1,1 1,0-1,-1 1,1-1,-1 1,1-1,0 1,-1-1,1 1,0 0,0-1,0 1,-1 0,1-1,0 1,0-1,0 1,0 0,0-1,0 1,0 0,0-1,1 1,-1 0,0-1,0 1,0-1,1 1,-1 0,0 0,-115-198,78 134,39 60,0 1,0 0,0 0,0 0,0 0,0 1,0-1,1 0,-1 1,1 0,-1-1,1 1,-1 0,1 0,0 1,0-1,-1 0,1 1,0 0,1-1,1 0,158-25,-159 25,5-2,-1 0,0 1,1 0,-1 1,1-1,0 2,0-1,-1 1,1 1,0-1,-1 1,3 1,-9-1,-1 0,0-1,0 1,0 0,0 0,0 0,0 0,0 0,0 0,0 0,0 0,0 1,0-1,-1 0,1 0,-1 1,1-1,-1 0,1 1,-1-1,0 0,0 1,1-1,-1 1,0-1,0 0,-1 1,1-1,0 1,0-1,-1 0,1 1,0-1,-1 0,0 1,1-1,-1 0,0 0,1 1,-1-1,-34 48,-99 107,115-125,18-20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2:2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80,'-45'-37,"35"31,0 0,-1 1,0 0,0 1,0 0,0 1,-1 0,1 1,-1 0,0 1,0 0,0 1,1 0,-1 1,0 0,0 1,1 1,-1-1,1 2,-6 2,-53 19,50-19,1 1,-1 1,1 0,1 1,-1 2,2-1,-5 5,19-11,1-1,-1 1,1-1,0 1,1 0,-1-1,1 1,-1 0,1 0,0 0,1 0,-1 0,1 0,-1 1,1-1,1 0,-1 0,0 0,1 0,0 0,0 0,0 0,1 0,-1 0,1 0,0-1,0 1,0-1,0 1,1-1,-1 0,1 0,0 0,0 0,0 0,1-1,-1 1,0-1,1 0,0 0,-1 0,1-1,0 1,0-1,0 0,0 0,0 0,3 0,149 4,-157-4,1-1,0 0,-1 0,1 0,0 0,0 1,-1-1,1 0,0 0,-1 1,1-1,0 0,0 0,0 1,-1-1,1 0,0 1,0-1,0 0,0 1,0-1,0 0,-1 1,1-1,0 0,0 1,0-1,0 0,0 1,0-1,0 0,0 1,1-1,-1 0,0 1,0-1,0 0,0 1,0-1,1 0,-1 1,0-1,0 0,0 0,1 1,-1-1,0 0,0 0,1 1,-1-1,0 0,1 0,-1 0,0 1,1-1,-1 0,-36 18,32-17,-36 19,1 1,1 2,1 1,1 2,1 2,-19 19,47-41,0-1,1 1,-1 0,1 1,0-1,1 1,0 0,0 1,0-1,1 1,0 0,0 0,1 1,0-1,1 1,0-1,0 1,1 0,0-1,0 1,1 0,0 0,1 0,3-4,0-1,0 0,0 0,1 0,-1-1,1 1,0-1,0 0,0-1,0 1,1-1,-1 0,1 0,-1-1,1 1,0-1,0-1,-1 1,1-1,0 0,0 0,0-1,-1 0,1 0,5-1,6 1,185-20,-147 13,-30 6</inkml:trace>
  <inkml:trace contextRef="#ctx0" brushRef="#br0" timeOffset="3711.076">1440 361,'-4'5,"-8"11,0 8,-4-1,1 1,-2 2,3 0,-2-4,2 0,-1 0,-4 1,-2 2,-3 1,3 2,-1-5,5-1,4-5</inkml:trace>
  <inkml:trace contextRef="#ctx0" brushRef="#br0" timeOffset="3999.267">1130 334,'14'14,"10"15,5 6,3 3,-4 0,-2-7,-6-4,-1-7,1-1,2 0,2-2,-3 0,-1-3,2-4,-3-3</inkml:trace>
  <inkml:trace contextRef="#ctx0" brushRef="#br0" timeOffset="4476.614">1948 418,'-10'-2,"0"0,-1 1,1 0,-1 1,1 0,-1 1,1 0,-1 0,1 1,0 1,0 0,0 0,0 1,1 0,-1 0,1 1,-3 2,6-2,0 0,0 1,1-1,0 1,0 0,0 1,0-1,1 1,0 0,1 0,-1 0,1 1,1-1,-1 1,1-1,1 1,0 0,0 0,0-1,1 1,0 0,1 6,0-11,0 0,0 0,0 0,1 0,0 0,-1 0,1-1,0 1,0 0,1-1,-1 0,0 1,1-1,0 0,-1 0,1-1,0 1,0 0,0-1,0 0,0 0,0 0,0 0,1 0,-1 0,0-1,0 0,1 1,-1-1,0-1,1 1,-1 0,0-1,0 0,1 1,-1-1,0-1,0 1,0 0,0-1,0 1,-1-1,1 0,0 0,-1 0,1 0,-1-1,0 1,0-1,1 0,176-180,-178 181,0 1,0-1,0 1,0 0,0 0,1 0,-1 0,1-1,-1 2,1-1,-1 0,1 0,-1 0,1 1,0-1,-1 1,1-1,0 1,-1 0,1 0,0-1,0 1,-1 0,1 1,0-1,0 0,-1 0,1 1,0-1,-1 1,1 0,-1-1,1 1,0 0,-1 0,0 0,1 0,-1 0,1 0,-1 0,0 1,0-1,0 0,0 1,0-1,0 1,0-1,0 1,-1-1,1 1,0 0,-1-1,0 1,1 1,14 59,-14-54,0-1,0 1,1-1,0 1,0-1,1 0,0 0,0 0,1 0,-1 0,2-1,-1 0,1 0,-1 0,2 0,1 1,12 7</inkml:trace>
  <inkml:trace contextRef="#ctx0" brushRef="#br0" timeOffset="4982.654">2315 644,'19'-30,"2"0,0 2,2 0,2 1,0 2,1 1,12-8,-37 30,1 1,-1-1,1 1,0-1,-1 1,1-1,0 1,0 0,0 0,0 0,0 0,0 0,0 0,0 1,0-1,0 1,0-1,1 1,-1 0,0 0,0 0,0 0,1 0,-1 1,0-1,0 1,0-1,0 1,0 0,0 0,0 0,0 0,0 0,0 0,0 0,0 1,-1-1,1 1,0-1,0 2,22 116,-21-118,0 0,0 0,0 0,0 0,0-1,0 1,0-1,0 0,0 0,0 0,1 0,-1 0,0-1,0 1,0-1,0 0,0 0,0 0,0-1,0 1,-1-1,1 1,0-1,-1 0,1 0,-1 0,0 0,0 0,0-1,1 1,24-22,-18 15,1 0,0 0,0 1,1 1,0 0,0 0,1 1,0 0,6-1,-17 7,0-1,0 1,1 0,-1 0,0 0,0 0,1 0,-1 0,0 1,0-1,0 0,1 0,-1 1,0-1,0 1,0-1,0 1,0 0,0-1,0 1,0 0,0 0,0 0,0 0,0 0,0 0,-1 0,1 0,0 0,-1 0,1 0,-1 0,1 0,-1 0,0 1,1-1,-1 0,0 0,0 0,0 1,4 60,-4-43,0-15,0 1,1-1,-1 1,1-1,0 1,0-1,1 0,-1 0,1 1,0-1,0 0,1 0,-1-1,1 1,0 0,2 2,11 7</inkml:trace>
  <inkml:trace contextRef="#ctx0" brushRef="#br0" timeOffset="5481.666">3162 418,'-15'150,"10"-76,-4-1,-3 0,-7 17,16-78,0 0,-1-1,0 1,-1-1,0 1,-1-1,0-1,-1 1,0-1,-1 0,-8 8,16-19,0 1,0-1,1 1,-1-1,0 1,0-1,0 0,0 1,0-1,0 1,0-1,0 0,0 1,-1-1,1 1,0-1,0 1,0-1,-1 1,1-1,0 1,-1-1,1 1,0-1,-1 1,1-1,-1 1,1 0,0-1,-1 1,1 0,-1-1,1 1,-1 0,1-1,-1 1,0 0,1 0,-1 0,1 0,-1 0,1-1,-1 1,0 0,1 0,-1 0,1 1,-1-1,1 0,-1 0,0 0,1 0,-1 0,1 1,-1-1,1 0,-1 1,1-1,-1 0,1 1,-1-1,1 0,0 1,-1-1,1 1,-1-1,1 1,0 0,8-47,12 1,1 1,2 0,2 2,2 0,2 2,1 1,2 2,2 1,1 1,18-11,-51 44,10-10,0 0,1 0,1 2,0-1,1 2,-1 0,2 0,-1 2,1 0,0 0,1 2,0 0,8-1,-22 6,-1 0,0 0,1 0,-1 1,0-1,1 1,-1-1,0 1,0 0,0-1,1 1,-1 1,0-1,0 0,0 0,-1 1,1-1,0 1,0-1,-1 1,1 0,-1 0,0 0,1 0,-1 0,0 0,0 0,0 0,0 0,-1 0,1 1,0-1,-1 0,0 0,0 1,1-1,-1 0,-1 3,-21 88,11-79,-1 0,0-1,0 0,-2-1,1 0,-1-1,-1-1,0 0,-1-1,0 0,0-2,0 0,-9 2,-63 3,86-12,-1 0,1-1,0 1,-1-1,1 1,-1-1,1 0,0 0,0 0,-1 0,1 0,0-1,0 1,0-1,0 1,1-1,-1 0,0 0,1 0,-1 0,1 0,0 0,-1 0,1 0,0 0,0-1,1 1,-1 0,0-1,1 1,-1-1,1 1,0 0,0-1,1-22,5 0</inkml:trace>
  <inkml:trace contextRef="#ctx0" brushRef="#br0" timeOffset="5814.538">3839 51,'-20'54,"3"-15,1 0,2 2,2 0,2 0,1 1,2 0,3 0,0 13,4 103,0-133</inkml:trace>
  <inkml:trace contextRef="#ctx0" brushRef="#br0" timeOffset="6233.333">3924 502,'23'8,"2"-1,-1-2,1 0,-1-1,1-2,0-1,0 0,0-2,0-1,0-1,0-1,-1-1,-19 4,-1 1,0-1,0 0,0-1,0 1,0 0,0-1,0 0,0 0,-1 0,1-1,-1 1,1-1,-1 0,0 0,0 0,0 0,-1 0,1-1,-1 1,0-1,0 0,0 0,0 0,-1 0,1 0,-1 0,0 0,0 0,-1 0,1 0,-1-1,0 1,0 0,0 0,-1-1,1 1,-1 0,0 0,-1 0,1 0,-1 0,1 0,-1 0,0 0,-1 0,-1 0,1 1,-1 0,0 0,0 0,0 1,-1-1,1 1,0 0,-1 0,0 1,1-1,-1 1,0 0,0 1,0-1,0 1,0-1,1 2,-1-1,0 0,0 1,0 0,0 0,1 1,-1-1,-2 2,-7 2,0 1,0 0,1 2,0-1,0 2,1-1,-12 11,17-14,0-1,1 1,-1 0,1 0,0 1,1-1,-1 1,1 1,0-1,1 1,-1 0,1 0,1 0,-1 0,1 1,0-1,1 1,0 0,0 0,1 0,0 0,0 0,1 0,0 0,1 0,-1 0,1 1,1-2,0 1,0 0,3 7,4-5,1 0,1 0,0-1,0 0,0-1,1-1,0 0,1 0,0-1,0 0,0-2,0 1,1-2,0 1,-1-2,1 0,1-1,-1 0,0-1,120-1,-109-6</inkml:trace>
  <inkml:trace contextRef="#ctx0" brushRef="#br0" timeOffset="7859.208">0 1068,'88'10,"-1"-3,1-4,0-3,43-8,160-6,-79-11,140-6,-4 3,-37 1,4 15,-152-2,0 7,70 9,-52 0,106-13,-143-2,0 7,47 7,-55 0,62-29,197 27,-344-4,-33-1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3:0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1973 1016,'-3'2,"0"-1,0 1,0 0,0 1,1-1,-1 0,1 1,-1 0,1-1,0 1,0 0,0 0,0 0,1 1,-1-1,1 0,0 0,0 1,0 1,-3 10,2-1,-1 1,2 0,0 0,1-1,0 1,1 0,1 0,1 0,0-1,0 1,2-1,0 0,2 4,6 27,-10-33,0 1,-1 0,-1 1,0-1,-1 0,0 0,-1 0,-1 0,0 0,-1 0,-4 12,1 14,1 0,1 0,3 0,1 1,2 11,0 30,-2 625,28-536,-27-127,-1 0,-2 0,-1 0,-10 39,-16 143,17-56,-14-27,26 337,0 1,0-467,1 0,0 1,1-1,0 0,1-1,0 1,1 0,1-1,5 10,-7-18,0-1,1 0,-1 0,1 0,-1-1,1 1,0-1,0 0,1 0,-1 0,0-1,0 1,1-1,-1 0,1-1,-1 1,1-1,0 1,-1-1,1-1,0 1,34 4,99 27,-120-24</inkml:trace>
  <inkml:trace contextRef="#ctx0" brushRef="#br0" timeOffset="4">2002 4996,'0'368,"-28"-181,26-175</inkml:trace>
  <inkml:trace contextRef="#ctx0" brushRef="#br0" timeOffset="5">1945 5024,'129'-22,"-1"19,-124 4,0 0,0-1,0 1,0 0,0 1,0-1,0 1,-1 0,1 0,-1 0,1 0,-1 0,0 1,0-1,0 1,0 0,-1 0,1 0,-1 1,1-1,-1 0,0 1,-1 0,1-1,0 1,-1 0,0 0,0 0,0 3,0 1,-1 0,0 0,-1-1,0 1,0 0,-1 0,0-1,0 1,-1-1,0 1,0-1,0 0,-1 0,0-1,-1 1,-3 3,-23 44,30-49,1 0,-1 0,1 0,0 1,0-1,1 0,-1 0,1 0,1 0,-1 0,0 0,1-1,0 1,0 0,1-1,-1 1,1-1,0 0,0 0,0 0,1 0,0-1,-1 1,1-1,0 0,0 0,1 0,-1-1,1 1,-1-1,1 0,1 0,35 29,-38-28,-1-1,1 1,-1 0,0 0,0 0,0 0,0 0,0 0,-1 0,1 1,-1-1,0 1,0-1,0 1,0 0,-1-1,0 1,1-1,-1 1,-1 0,1-1,0 1,-1 0,0-1,0 1,0-1,0 1,-1-1,1 0,-1 1,0-1,0 0,0 0,0 0,0 0,-1-1,1 1,-1-1,0 1,0-1,0 0,0 0,0 0,0 0,-2 0,-5 5,-1-1,0 0,0-1,-1 0,1-1,-1 0,0-1,0 0,0-1,-1 0,1-1,0-1,-1 1,1-2,0 0,-1 0,1-2,0 1,0-1,0-1,1 0,-1-1,1 0,0-1,0 0,1 0,-9-8,2-5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4:54:22.46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3048 228,'-16'-51,"5"72,10 293,-16-230,12-60</inkml:trace>
  <inkml:trace contextRef="#ctx0" brushRef="#br0" timeOffset="316.175">2992 58,'24'-5,"17"-1,7-5,0 0,-3 1,-5 3,-4 3,-4 1,-7 7,-7 7,-13 1,-6 5,-8-2,-3-3</inkml:trace>
  <inkml:trace contextRef="#ctx0" brushRef="#br0" timeOffset="562.449">3048 369,'29'4,"14"3,5-6,-1-2,-9-2</inkml:trace>
  <inkml:trace contextRef="#ctx0" brushRef="#br0" timeOffset="1100.87">3388 425,'-164'253,"275"-389,39-3,-149 138,0 0,-1 0,1 1,0-1,0 1,0-1,0 1,0-1,0 1,0-1,0 1,0 0,0 0,0-1,0 1,1 0,-1 0,0 0,0 0,0 0,0 0,0 1,0-1,0 0,0 0,0 1,0-1,0 1,0-1,0 1,0-1,0 1,0 0,0-1,0 1,-1 0,1 0,0 0,-1 0,1-1,0 1,-1 0,1 0,-1 0,1 0,-1 0,0 0,1 0,-1 1,0-1,0 0,0 0,0 0,0 1,4 71,-4-64,1 162,5-152</inkml:trace>
  <inkml:trace contextRef="#ctx0" brushRef="#br0" timeOffset="1400.578">3246 622,'33'-4,"17"2,4 2,-3 2,-9-1</inkml:trace>
  <inkml:trace contextRef="#ctx0" brushRef="#br0" timeOffset="2099.505">3698 454,'0'15,"-1"-8,-1 1,2 0,-1 0,1 0,1 0,-1 0,1 0,1-1,-1 1,1 0,1-1,0 1,0-1,0 0,1 1,0-2,0 1,0 0,1-1,0 0,5 4,-7-10,0 1,0-1,0-1,0 1,0 0,0-1,0 1,0-1,0 0,0 0,0 0,-1-1,1 1,0-1,-1 1,1-1,-1 0,1 0,-1 0,0 0,0 0,0-1,0 1,0-1,-1 1,1-1,-1 0,0 1,1-1,-1 0,0 0,-1 0,1 0,0 0,-1 0,0 0,9-16,9-18,-15 28,1 0,0 0,1 0,0 1,0 0,0 0,1 0,1 1,-1 0,8-7,-13 14,1-1,-1 0,1 0,-1 1,1-1,-1 1,1-1,-1 1,1 0,-1-1,1 1,0 0,-1 0,1 0,0 0,-1 1,1-1,-1 0,1 1,-1-1,1 1,-1-1,1 1,-1 0,1 0,-1 0,0-1,1 1,-1 1,0-1,0 0,0 0,0 0,0 1,0-1,0 0,0 1,0-1,-1 1,1-1,0 2,25 64,-20-28,-1 1,-2-1,-2 1,-1-1,-6 36,2-50,-1 0,-1-1,-2 0,0 0,-1 0,-2-1,0-1,-1 0,-1 0,-13 14,-12 2,37-37,0 0,0-1,0 1,1 0,-1-1,0 1,0-1,0 0,0 1,0-1,-1 0,1 1,0-1,0 0,0 0,0 0,0 0,0 0,0 0,0 0,0-1,0 1,0 0,0-1,0 1,0 0,0-1,0 1,0-1,0 0,0 1,0-1,0 0,0 1,1-1,-1 0,0 0,1 0,-1 0,0 0,1 1,-1-1,1 0,0 0,-1 0,1-1,0 1,-1-8,1 0,1 0,-1-1,2 1,-1 0,1 0,0 0,1 0,0 0,1 1,0-1,0 1,1 0,0 0,0 1,0-1,1 1,1 0,-1 1,1-1,7-4,36-30,-26 26</inkml:trace>
  <inkml:trace contextRef="#ctx0" brushRef="#br0" timeOffset="8803.28">3189 2570,'-21'0,"1"0,-1 2,0 0,1 1,0 2,0 0,0 0,0 2,1 1,-10 5,20-7,0 1,1 0,-1 1,2 0,-1 1,1-1,0 1,1 0,0 1,0 0,1 0,0 0,1 1,0-1,1 1,0 0,1 0,0 0,1 0,0 0,0 1,1-1,1 0,0 0,1 6,-1-12,0 1,0-1,0 1,0-1,1 0,0 1,0-1,0 0,1 0,0-1,0 1,0-1,0 1,1-1,-1 0,1 0,0 0,1-1,-1 1,1-1,-1 0,1-1,0 1,0-1,0 0,4 1,2 2,1-1,-1 0,1-1,0 0,0-1,1 0,-1-1,0 0,1-1,-1-1,0 0,10-2,-9 1,-1-1,1 0,-1-1,0 0,0-1,0-1,0 1,-1-2,0 0,-1 0,1-1,-1 0,-1-1,0 0,1-1,-8 8,-1 1,1-1,-1 0,0 0,1 0,-1 0,0 0,0 0,-1 0,1 0,0-1,0 1,-1 0,0 0,1-1,-1 1,0 0,0 0,0-1,0 1,-1 0,1-1,-1 1,1 0,-1 0,0 0,0 0,0-1,0 1,0 0,0 1,-1-1,1 0,-1 0,1 0,-1 1,1-1,-1 1,0-1,0 1,0 0,0 0,0 0,0 0,0 0,0 0,-1 0,1 1,0-1,0 1,-1 0,0 0,-69-5,282 9,-96-4,-90 0</inkml:trace>
  <inkml:trace contextRef="#ctx0" brushRef="#br0" timeOffset="-33832.965">2315 1413,'196'1,"-194"-1,1 0,0 1,0 0,0-1,0 1,-1 0,1 0,0 1,-1-1,1 1,-1-1,1 1,-1 0,0 0,0 0,0 0,0 0,0 0,0 0,0 1,-1-1,1 1,-1-1,0 1,0 0,0 0,0-1,0 1,0 0,-1 0,0 1,1 100,-3-73,-1 282,-22-170,-6-4,30-114,1 0,1-1,1 1,1 0,2 0,2 6,0 7,-2 1,-2-1,-1 1,-2-1,-3 15,1 30,18 41,-10-88,-1-1,-2 1,-2 0,-3 33,1-10,-27 111,27 83,-9-204,4 33,15-25,-2 1,-3 0,-3 1,-4 38,2 8,1 375,-29-283,29 0,0-173</inkml:trace>
  <inkml:trace contextRef="#ctx0" brushRef="#br0" timeOffset="-25243.929">283 4828,'28'271,"-28"-4,-5-217,-1-31</inkml:trace>
  <inkml:trace contextRef="#ctx0" brushRef="#br0" timeOffset="-24875.269">226 4885,'7'-24,"0"1,2 0,0 0,2 1,0 1,2-1,0 2,1 0,1 1,1 0,1 1,0 1,2 0,0 2,10-7,-21 19,0 0,-1 0,1 1,1 0,-1 0,0 1,0 0,0 1,1-1,-1 2,0-1,1 1,-1 0,0 1,0 0,0 0,0 1,0 0,-1 1,1-1,-1 1,0 1,0-1,-1 1,1 0,-1 1,0 0,0 0,-1 0,0 0,0 1,0 0,-1 0,0 0,2 7,-2-7,-1 0,0 0,0 0,-1 1,0-1,0 1,-1-1,0 1,-1 0,1 0,-1-1,-1 1,0 0,0 0,0-1,-1 1,0-1,0 1,-1-1,0 0,0 0,-4 6,2-3,-1 1,0-1,0 0,-1 0,0-1,-1 0,0 0,0-1,-1 0,0 0,0-1,-1 0,-2 1,7-4,-1 0,1 0,-1-1,1 0,-1 0,0 0,0-1,0 0,-1 0,1 0,-1-1,1 0,-1 0,1 0,-1-1,1 0,-1-1,1 1,-1-1,1-1,-1 1,1-1,0 0,0 0,0-1,0 0,0 0,0 0,1-1,-1 0,1 0,0 0,-2-3,-25-47,24 38</inkml:trace>
  <inkml:trace contextRef="#ctx0" brushRef="#br0" timeOffset="-15677.476">56 1159,'12'71,"-4"-1,-2 2,-4 13,-29 101,-18-58,39-117</inkml:trace>
  <inkml:trace contextRef="#ctx0" brushRef="#br0" timeOffset="-15353.788">1 1243,'53'-9,"22"-4,3-4,-7 1,-11 3,-10 4,-15-2,-7 2,-5 2,-5 7,-11 8,-12 8,-9 5,-3 0</inkml:trace>
  <inkml:trace contextRef="#ctx0" brushRef="#br0" timeOffset="-15120.502">29 1554,'38'-5,"23"-1,5 0,-3 1,-8 1,-9 2,-12 1</inkml:trace>
  <inkml:trace contextRef="#ctx0" brushRef="#br0" timeOffset="-14175.554">593 1610,'0'5,"0"6,-5 7,-1 4,-5 4,0 2,-4-4,2-1,2 0,-1-3,1-1,-3-3,2 0,3-8,7-4,4-3</inkml:trace>
  <inkml:trace contextRef="#ctx0" brushRef="#br0" timeOffset="-13594.025">593 1610,'14'10,"6"7,-2 7,-3 3,0-2,-2-2,-3 1,-4 1,2 1,0 1,-2 1,-2 0,-1-5</inkml:trace>
  <inkml:trace contextRef="#ctx0" brushRef="#br0" timeOffset="-13324.972">509 1780,'33'0,"21"0,7 5,-9 1</inkml:trace>
  <inkml:trace contextRef="#ctx0" brushRef="#br0" timeOffset="-13056.37">1073 1723,'-10'29,"-7"9,-2 4,-1-2,-3-6,2-10</inkml:trace>
  <inkml:trace contextRef="#ctx0" brushRef="#br0" timeOffset="-12790.313">903 1752,'15'19,"9"16,5 7,-1 1,-2-7,-5-5,-1-7,-4-3,0-6,-3 1,-3-4</inkml:trace>
  <inkml:trace contextRef="#ctx0" brushRef="#br0" timeOffset="7768.093">2455 2994,'-1'-2,"0"0,0 1,0-1,-1 0,1 1,0 0,-1-1,1 1,-1 0,0 0,1 0,-1 0,0 0,0 0,0 0,0 0,0 1,0-1,0 1,0 0,0-1,0 1,0 0,0 0,0 0,0 1,0-1,0 0,0 1,-1 0,-1-1,1 0,-1 1,0-1,1 1,-1 0,1 0,-1 0,1 1,-1-1,1 1,0 0,0-1,0 2,0-1,0 0,0 1,0-1,1 1,0 0,-1-1,1 1,0 1,0-1,0 0,1 0,-1 1,1-1,0 1,0-1,0 1,0-1,1 1,0 0,-1-1,1 1,0 0,1-1,-1 1,2-1,-1 0,1 0,0-1,0 1,1-1,-1 1,0-1,1 0,-1 0,1 0,0 0,0 0,0-1,0 1,0-1,0 0,0 0,0 0,0 0,1-1,-1 1,0-1,0 1,1-1,-1-1,0 1,1 0,-1-1,0 1,0-1,1 0,-1 0,0 0,0-1,0 1,0-1,0 0,-1 1,1-1,-1 0,1-1,-1 1,1 0,-1-1,0 0,0 0,-1 2,0-1,0 1,0-1,0 1,0-1,0 1,-1-1,1 0,0 1,-1-1,0 0,1 0,-1 1,0-1,0 0,0 0,0 1,0-1,-1 0,1 0,0 1,-1-1,1 0,-1 1,0-1,1 0,-1 1,0-1,0 1,0-1,0 1,0 0,-1-1,1 1,0 0,-1 0,1 0,0 0,-1 0,1 0,-1 0,0 1,1-1,-1 0,0 1,1-1,-1 1,0 0,0 0,1-1,-1 1,0 0,0 0,1 1,-1-1,0 0,0 1,1-1,-1 1,0-1,1 1,-1 0,1 0,-1-1,1 1,-1 0,1 1,-1-1,-3 3,0 0,0 0,1 0,-1 1,1-1,0 1,0 0,0 1,1-1,0 0,0 1,0 0,0 2,3-6,-1-1,0 1,0 0,1 0,-1 0,1 0,0 0,-1 0,1 0,0 0,0 0,0-1,0 1,1 0,-1 0,0 0,1 0,0 0,-1 0,1 0,0-1,0 1,0 0,0-1,0 1,0 0,1-1,-1 1,0-1,1 0,-1 0,1 1,-1-1,1 0,0 0,0 0,-1-1,1 1,0 0,0-1,0 1,0-1,1 1,3-1,1 1,0-1,0 0,0-1,-1 0,1 0,0 0,-1-1,1 0,-1 0,1 0,-1-1,0 0,0-1,0 1,-1-1,1 0,-1 0,0-1,0 0,0 0,-1 0,0 0,0-1,0 1,0-1,-1 0,0 0,0-1,0-2,-3 8,0-1,1 0,-1 0,-1 1,1-1,0 0,0 0,-1 1,1-1,0 0,-1 1,0-1,1 0,-1 1,0-1,0 1,0-1,0 1,0 0,0-1,-1 1,1 0,0 0,-1 0,1 0,0 0,-1 0,1 0,-1 0,0 1,1-1,-1 0,0 1,1 0,-1-1,0 1,0 0,1 0,-1 0,0 0,0 0,1 0,-1 0,0 1,1-1,-1 1,0-1,1 1,-1 0,0-1,1 1,-1 0,1 0,0 0,-1 0,1 1,0-1,0 0,-1 0,1 1,0-1,0 1,-7 3,-1 1,1 0,0 0,1 1,0 0,0 0,0 1,1 0,0 0,1 0,0 1,0 0,1 0,0 0,-3 8,8-15,0 0,-1 0,1 0,0 0,0 0,0 0,0 0,1 0,-1-1,0 1,1-1,-1 1,1-1,-1 1,1-1,0 0,0 0,0 0,-1 0,1 0,0 0,0 0,0-1,1 1,-1-1,0 1,0-1,0 0,0 0,0 0,0 0,0 0,1 0,-1-1,0 1,0-1,0 0,0 1,0-1,0 0,0 0,-1 0,1 0,0 0,0-1,-1 1,1-1,-1 1,19-11</inkml:trace>
  <inkml:trace contextRef="#ctx0" brushRef="#br1" timeOffset="12320.099">2512 3304,'1'-2,"-1"-1,1 1,-1-1,0 1,1-1,-1 1,0-1,0 1,-1-1,1 0,-1 1,1 0,-1-1,0 1,0-1,0 1,0 0,0-1,0 1,-1 0,1 0,-1 0,1 0,-1 0,0 1,0-1,0 0,0 1,0-1,0 1,0 0,0 0,-1 0,1 0,0 0,-1 0,1 0,-1 1,1-1,-1 1,-1 3,1-1,0 1,-1 0,1 0,0 0,1 0,-1 0,0 1,1-1,0 1,0 0,0 0,0 0,1 0,-1 0,1 0,0 0,0 0,1 1,-1-1,-2 8,-13 150,6-23,-9 58,7-135,10-55,-1 0,1 0,1 0,-1 0,1 1,1-1,-1 0,1 0,0 1,1-1,0 0,0 0,0 0,1 1,0-1,0-1,1 1,3 6,-3-10,-1 1,1 0,-1 0,0 0,0 0,0 0,-1 0,0 0,1 0,-1 1,-1-1,1 0,-1 1,0-1,0 0,0 1,0-1,-1 1,1-1,-1 0,-1 1,1-1,-1 1,-18-39,10 17,-2 1,0 0,0 0,-2 1,0 1,-15-12,10 8,18 17,0 0,0 0,0 0,0 0,0-1,0 1,1 0,-1 0,0-1,1 1,-1 0,1-1,0 1,-1 0,1-1,0 1,0-1,0 1,0 0,0-1,0 1,0-1,0 1,1 0,-1-1,0 1,1 0,-1-1,1 1,0 0,-1-1,1 1,0 0,0 0,0 0,0 0,0 0,0 0,0 0,0 0,0 0,0 0,0 1,1-1,-1 0,2 0,62-30,-36 20,0 2,0 1,1 1,1 1,22 0,88-15,-140 21,1 0,-1-1,1 1,-1 0,1 0,0 0,-1 0,1 0,-1 1,1-1,0 0,-1 1,1-1,-1 1,1 0,-1-1,0 1,1 0,-1 0,0 0,1 0,-1 0,0 0,0 0,0 0,0 1,0-1,0 0,0 1,0-1,-1 0,1 1,0-1,-1 1,1 0,-1-1,0 1,0-1,1 1,-1-1,0 1,0 0,0-1,-1 1,1-1,0 1,-1 0,1-1,-1 1,1-1,-1 1,0-1,1 0,-1 1,0-1,0 0,0 1,0-1,0 0,0 0,-1 0,1 0,0 0,0 0,-1 0,-127 98,65-57,-63 48,113-78,0-2</inkml:trace>
  <inkml:trace contextRef="#ctx0" brushRef="#br1" timeOffset="13347.491">2795 4038,'2'-25,"2"1,1-1,2 1,0 0,1 0,1 1,1 1,1-1,2 1,0 1,1 1,13-16,74-71,-100 106,-1 0,1 0,-1 0,1 0,0 0,-1 0,1 0,0 1,0-1,-1 0,1 0,0 1,0-1,0 0,0 1,0-1,0 1,0-1,0 1,0 0,0-1,0 1,0 0,0 0,1 0,-1 0,0 0,0 0,0 0,0 0,0 0,0 0,0 1,1-1,-1 0,0 1,0-1,0 1,0-1,0 1,-1 0,1-1,0 1,0 0,0 0,0-1,-1 1,1 0,0 0,-1 0,1 0,-1 0,1 0,-1 0,7 142,-10-92,7 29,-3-79,0 0,0 0,0-1,0 1,0 0,0-1,0 1,0-1,0 1,0-1,1 1,-1-1,0 0,0 0,1 1,-1-1,0 0,0 0,0 0,1 0,-1 0,0-1,0 1,1 0,-1-1,0 1,0-1,0 1,0-1,0 1,0-1,0 0,0 1,0-1,0 0,0 0,0 0,0 0,0 0,-1 0,1 0,0 0,-1 0,1 0,-1 0,1 0,-1 0,0-1,1 1,-1 0,0 0,0-1,49-62,2 1,3 3,21-14,-11 33,-62 40,-1 0,1 1,0 0,-1-1,1 1,-1 0,1 0,-1 0,1 0,0 0,-1 0,1 1,-1-1,1 0,-1 1,1-1,-1 1,1 0,-1-1,1 1,-1 0,0 0,0 0,1 0,-1 0,0 0,0 0,0 1,0-1,0 0,0 0,0 1,-1-1,1 1,0-1,-1 1,1-1,-1 1,0-1,1 1,-1-1,0 1,0 0,0-1,0 1,1 19,-1-1,-1 0,0 1,-2-1,0 0,-2 0,0 0,-1-1,-5 10,4-6,-1 2</inkml:trace>
  <inkml:trace contextRef="#ctx0" brushRef="#br1" timeOffset="14001.944">3867 3586,'-65'61,"39"-38,1 1,1 1,1 1,1 1,1 3,17-24,2-1,-1 1,1 0,0 0,0 0,0 0,1 0,0 1,0-1,1 0,0 0,0 1,0 2,0-6,1-1,-1 1,0-1,1 1,0-1,-1 0,1 1,0-1,0 0,0 0,0 0,1 0,-1 0,1 0,-1 0,1 0,0 0,-1-1,1 1,0-1,0 1,0-1,0 0,0 1,1-1,-1 0,0-1,1 1,-1 0,0-1,1 1,-1-1,1 0,-1 0,1 0,9-3,0-1,0 0,0-1,-1 0,1-1,-2 0,1 0,-1-2,0 1,0-1,-1-1,0 0,0 0,-1 0,0-1,-1-1,0 1,0-3,10-8,7-13,-21 27,0 1,1-1,0 1,0 0,1 0,0 0,0 1,0 0,1 0,-1 0,1 0,0 1,1 0,-1 1,1-1,-1 1,1 0,0 1,3-1,-5 5,0 0,0 0,-1 1,1 0,-1 0,1 0,-1 0,0 1,0-1,0 1,0 0,-1 0,0 1,0-1,0 1,0-1,-1 1,0 0,0 0,0 0,0 0,-1 1,0-1,0 0,0 1,-1-1,0 1,0-1,1-1,20 82,-10-48,-2 0,-2 0,-2 1,1 23,-5-44,-1 0,-1 0,0-1,-1 1,-1 0,0-1,-2 1,0-1,-1 0,0 0,-1-1,-1 0,-1 0,0-1,-1 0,-1-1,0 0,-1-1,-4 3,2-4,4-2,0 0,-1-1,0-1,0 1,-1-2,0 0,-1 0,1-1,-1-1,-1 0,1 0,-1-2,-4 1,16-4,-1 0,0-1,0 1,1-1,-1 0,0 1,1-1,-1-1,1 1,-1 0,1-1,0 1,-1-1,1 0,0 1,0-1,0 0,0 0,1-1,-1 1,1 0,-1-1,1 1,0-1,-1 1,1-1,1 1,-1-1,0 0,1 1,-1-1,1 0,0 0,0 1,0-1,0 0,0 0,1 1,-1-1,1 0,0 0,0 1,0-1,0 1,0-1,0 1,1-1,-1 1,1 0,0 0,20-36,2 0,1 2,2 1,22-20,-43 48,198-188,-119 134,-61 48</inkml:trace>
  <inkml:trace contextRef="#ctx0" brushRef="#br1" timeOffset="22888.225">2088 4913,'-565'0,"413"8,127-11,1 1,0 1,0 1,-1 1,1 1,-4 2,-85-12,134-12,-14 17,0 0,0-1,-1 0,1-1,-1 1,0-1,0 0,0-1,-1 0,1 0,-2 0,1 0,-1-1,0 0,0 1,0-2,-1 1,0 0,-1-1,0 1,0-1,-1 0,1 1,-1-2,5-45,21 69,-16 3,0 0,-1 1,-1 1,-1 0,-1 0,0 0,-2 1,2 11,10 92,-5-64,-13-59,-1-1,0 1,1-1,-1 1,0-1,1 0,-1 0,0 0,1 0,-1 0,0 0,0 0,1 0,-1-1,0 1,1-1,-1 1,0-1,1 0,-1 1,1-1,-1 0,1 0,0 0,-1 0,1-1,0 1,0 0,0 0,-1-2,0 2,-32-21,-85-69,108 77</inkml:trace>
  <inkml:trace contextRef="#ctx0" brushRef="#br1" timeOffset="29209.93">2400 454,'0'0,"0"1,0-1,0 1,0 0,0-1,0 1,0-1,0 1,0-1,0 1,-1-1,1 1,0-1,0 1,0-1,-1 1,1-1,0 0,-1 1,1-1,0 1,-1-1,1 0,0 1,-1-1,1 0,-1 1,1-1,-1 0,1 0,-1 1,1-1,-1 0,1 0,-1 0,1 0,-1 0,1 0,-1 0,1 0,-1 0,1 0,-1 0,1 0,-1 0,1 0,-1 0,1 0,-1-1,1 1,-1 0,1 0,-1-1,1 1,-1 0,1-1,0 1,-1 0,1-1,0 1,-1-1,1 1,0-1,-3 16,1 0,1 0,0-1,1 1,1 0,0 0,1 0,1 0,0-1,4 10,0 18,-2 0,-1 1,-3 0,-1 0,-3 9,1 40,-26 106,26-97,20-121,-12 2</inkml:trace>
  <inkml:trace contextRef="#ctx0" brushRef="#br1" timeOffset="30187.786">2428 397,'-67'75,"-75"11,141-86,0 0,1 0,-1 0,0 0,1-1,-1 1,0 0,0 1,1-1,-1 0,0 0,0 0,1 0,-1 1,0-1,0 0,1 1,-1-1,1 0,-1 1,0-1,1 1,-1-1,1 1,-1-1,1 1,-1-1,1 1,-1 0,1-1,0 1,-1 0,1-1,0 1,0 0,-1 0,1-1,0 1,0 0,0 0,0-1,0 1,0 0,0 0,0-1,0 1,0 0,1-1,-1 1,0 0,0 0,1-1,-1 1,0 0,1-1,-1 1,1-1,-1 1,1 0,-1-1,1 1,-1-1,1 1,-1-1,1 0,0 1,-1-1,1 0,142 7,-94-9,88-4,-137 6,1 0,0 0,0 0,-1 0,1 0,0 0,0-1,-1 1,1 0,0 0,-1-1,1 1,0-1,-1 1,1-1,-1 1,1-1,-1 1,1-1,-1 1,1-1,-1 1,0-1,1 0,-1 1,0-1,1 0,-1 1,0-1,0 0,1 0,-1 1,0-1,0 0,0 0,0 1,0-1,0 0,0 0,-1 1,1-1,0 0,0 1,-1-1,1 0,0 1,-1-1,1 0,0 1,-1-1,1 0,-1 1,1-1,-1 1,1-1,-1 1,1-1,-1 1,0 0,1-1,-2 1,-39-28,-82-20,105 38</inkml:trace>
  <inkml:trace contextRef="#ctx0" brushRef="#br1" timeOffset="31258.283">2201 1582,'0'0</inkml:trace>
  <inkml:trace contextRef="#ctx0" brushRef="#br1" timeOffset="33737.162">1327 1554,'-17'0,"21"0,206 0,-66 28,-120-27,0-1,0-1,-1 0,1-2,0-1,12-5,132-2,-65 10,-102 1,0 0,0 1,0-1,0 0,0 0,0 0,0 1,1-1,-1 0,0 0,0-1,0 1,0 0,0 0,0-1,0 1,1 0,-1-1,0 1,0-1,0 1,0-1,-1 0,1 1,0-1,0 0,0 0,0 0,-1 1,1-1,0 0,-1 0,1 0,-1 0,1 0,-1 0,0 0,1-1,-1 1,0 0,0 0,1 0,-1 0,0 0,0 0,0-1,0 1,-1 0,1 0,0-1,-82-62,36 16,45 49,-1-1,1 1,-1 0,1 0,-1 0,1 0,-1 0,1 0,0 1,0-1,-1 0,1 1,0-1,0 1,1-1,-1 1,0-1,0 1,1 0,-1-1,1 1,-1 0,1-1,0 1,0 0,0 0,0-1,0 1,0 0,0 0,0 0,1-1,-1 1,1 0,-1 1,0 74,2-62,-1 1,0-1,-1 0,-1 1,-1-1,0 0,-1 0,0 0,-2 0,1 0,-2-1,-3 6,2-5,24-34,-5 5,99-82,-93 79</inkml:trace>
  <inkml:trace contextRef="#ctx0" brushRef="#br0" timeOffset="61297.012">3077 1385,'0'0,"0"1,0-1,0 0,-1 1,1-1,0 0,0 1,-1-1,1 0,0 1,0-1,-1 0,1 0,0 0,-1 1,1-1,0 0,-1 0,1 0,-1 0,1 1,0-1,-1 0,1 0,0 0,-1 0,1 0,-1 0,1 0,0 0,-1 0,1 0,0-1,-1 1,1 0,-1 0,1 0,0 0,-1 0,1-1,0 1,-1 0,1 0,0-1,0 1,-1 0,1 0,0-1,0 1,-1 0,1-1,0 1,0 0,0-1,0 1,-1-1,1 1,0 0,0-1,0 1,0 0,0-1,0 1,0-1,0 1,0 0,0-1,0 1,0 0,1-1,-22 24,-67 157,-93 191,163-326,34-62,158-293,-57 23,-117 286,0-1,0 1,0 0,0 0,0-1,1 1,-1 0,0 0,1-1,-1 1,1 0,-1 0,1 0,-1 0,1 0,0 0,0 0,-1 0,1 0,0 0,0 0,0 0,0 0,0 1,0-1,0 0,1 1,-1-1,0 1,0 0,0-1,1 1,-1 0,0-1,0 1,1 0,-1 0,0 0,0 0,1 0,-1 1,0-1,0 0,1 0,-1 1,0-1,0 1,0-1,0 1,1 0,-1-1,0 1,0 0,0 0,0 0,-1-1,1 1,0 0,0 0,0 0,-1 1,1-1,21 41,-1 0,-3 2,-2 0,6 26,38 74,-27-54,-66-87,-108-53,-57-29,173 68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02.29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4342,'236'18,"-166"-10,0-3,0-3,39-4,0 0,-54 3,145-13,-147 3,0 3,1 2,0 3,13 2,-25 0,165-31,-77 11,73 9,-64 9,10-27,-124 26,0 1,0 1,0 0,-1 2,1 2,20 4,2 3,-25-7</inkml:trace>
  <inkml:trace contextRef="#ctx0" brushRef="#br0" timeOffset="1438.913">768 2215,'9'1,"-1"1,1 0,-1 0,1 0,-1 1,0 0,0 1,0 0,-1 0,1 1,-1 0,2 1,68 33,-60-36,1-1,0 0,-1-2,1 0,-1-1,1-1,0 0,-1-2,7-2,85-9,452 16,-536-1</inkml:trace>
  <inkml:trace contextRef="#ctx0" brushRef="#br0" timeOffset="2840.538">768 473,'5'3,"0"0,0-1,1 0,-1 0,1 0,-1 0,1-1,0 0,0 0,-1-1,1 1,0-1,0-1,0 1,-1-1,1 0,0 0,-1 0,4-2,20-2,272-2,-94 35,-30-44,-124 12,-35 8</inkml:trace>
  <inkml:trace contextRef="#ctx0" brushRef="#br0" timeOffset="4389.976">1418 148,'1'472,"25"-123,7 282,-52-116,5-212,15 77,1-132,-2 897,30-903,-31 253,13-540,-6 21</inkml:trace>
  <inkml:trace contextRef="#ctx0" brushRef="#br0" timeOffset="4775.108">1802 3870,'-2'16,"-1"0,0 0,-1 0,-1 0,0-1,-1 0,-7 11,12-22,-19 34,-1-1,-2-1,-1-1,-14 14,-31 45,-287 383,346-464,0-1,1 1,0 1,1 0,1 0,0 0,1 1,0 0,2 0,-1 1,2-1,0 1,1 0,0 0,2 9</inkml:trace>
  <inkml:trace contextRef="#ctx0" brushRef="#br0" timeOffset="5437.052">1743 1713,'-250'347,"-187"367,291-475,144-224,10-22</inkml:trace>
  <inkml:trace contextRef="#ctx0" brushRef="#br0" timeOffset="5970.331">1714 1,'-31'45,"-24"35,-8 14,1-4,7-7,7-13,2-8,4-10,3-3,5-6,6-4,5 0,0 0,4-3,6-2,5-7</inkml:trace>
  <inkml:trace contextRef="#ctx0" brushRef="#br0" timeOffset="8554.039">2067 2628,'-23'285,"9"-240,0 42,16-85,1 0,-1 0,1 0,-1-1,1 1,0-1,-1 0,1 1,0-1,0-1,0 1,0 0,0-1,0 1,0-1,0 0,0 0,0 0,0 0,0-1,0 1,0-1,0 0,0 0,0 0,-1 0,1 0,0-1,-1 1,1-1,-1 1,1-1,-1 0,10-3,33-16,-38 17,0 0,0 1,0-1,0 1,1 1,0-1,-1 1,1 1,0-1,0 1,0 1,0-1,-1 1,1 1,6 0,3 5</inkml:trace>
  <inkml:trace contextRef="#ctx0" brushRef="#br0" timeOffset="9000.734">2895 2659,'-359'460,"204"-279,123-135,39-40,3-8</inkml:trace>
  <inkml:trace contextRef="#ctx0" brushRef="#br0" timeOffset="9454.726">2717 3131,'26'-18,"2"1,0 1,0 1,1 2,20-6,-46 17,0 0,0 0,0 1,0-1,0 0,0 1,0 0,0 0,1 0,-1 0,0 1,1-1,-1 1,1 0,-1 0,0 0,1 0,-1 1,1-1,-1 1,0 0,0 0,1 0,-1 0,0 1,0-1,0 1,0 0,0 0,-1 0,1 0,-1 0,1 1,-1-1,0 1,0 0,0 0,0-1,0 1,-1 0,1 0,-1 1,0-1,0 0,0 0,0 1,0 0,-4 6,1-1,-1 1,-1 0,0-1,-1 0,1 0,-2 0,1-1,-1 0,0 0,-1 0,0-1,-4 4,-2 4,-69 63,64-64,0 2,2 0,-1 1,2 1,1 0,-6 10,19-27,0 0,0 0,0 0,0 1,1-1,-1 0,0 1,1-1,-1 0,1 1,-1-1,1 1,0-1,0 1,0-1,-1 1,1-1,1 1,-1-1,0 1,0-1,0 1,1-1,-1 1,1-1,-1 0,1 1,0-1,-1 0,1 1,0-1,0 0,0 0,0 0,0 0,0 1,0-2,1 1,-1 0,0 0,0 0,1 0,-1-1,0 1,1-1,-1 1,1-1,-1 0,1 1,-1-1,1 0,-1 0,1 0,13-1,0-1,-1 0,1-1,-1-1,1 0,-1-1,-1 0,1-2,-1 1,0-2,11-7,9-3,56-21,-63 27</inkml:trace>
  <inkml:trace contextRef="#ctx0" brushRef="#br0" timeOffset="20257.661">2038 532,'23'84,"-19"-44,-1 0,-2 0,-2 0,-1 0,-7 31,8-69,1 0,0 0,-1 0,1 0,0 0,0 1,0-1,0 0,1 0,-1 0,0 0,1 0,-1 0,1 0,0-1,0 1,0 0,0 0,0 0,0-1,0 1,0 0,1-1,-1 0,1 1,-1-1,1 0,0 1,-1-1,1 0,0 0,0 0,0-1,0 1,0 0,-1-1,1 1,1-1,-1 0,0 1,0-1,0 0,0 0,0 0,0-1,0 1,0-1,0 1,0-1,155-40,-132 34</inkml:trace>
  <inkml:trace contextRef="#ctx0" brushRef="#br0" timeOffset="20825.948">2806 620,'-27'57,"16"-33,0 0,-1 0,-2-2,0 1,-2-2,0 0,-1-1,-4 2,-41 33,18-17,2 1,2 2,-21 28,-42 81,40-66,53-74</inkml:trace>
  <inkml:trace contextRef="#ctx0" brushRef="#br0" timeOffset="21408.629">2629 1182,'174'-54,"-170"53,-1-1,1 1,-1-1,1 1,-1 0,1 0,-1 1,1-1,0 1,0 0,-1 0,1 0,0 0,-1 1,1-1,0 1,-1 0,1 0,-1 1,1-1,-1 1,0-1,1 1,-1 0,0 0,0 0,0 1,-1-1,1 1,0 0,-1 0,0 0,0 0,0 0,0 0,0 0,0 1,-1-1,1 4,-3 2,-1 1,0-1,0 1,-1-1,-1 0,1 0,-2 0,1-1,-1 0,0 0,-1 0,0 0,0-1,0 0,-1 0,0 0,-8 4,-12 16,8-7,12-13,-1 0,1 0,1 1,-1 0,1 0,1 0,0 1,0 0,0 0,1 0,-2 7,6-14,0 0,-1-1,1 1,0 0,0 0,1 0,-1 0,0-1,0 1,1 0,-1 0,1-1,0 1,-1 0,1-1,0 1,0-1,0 1,0-1,0 1,1-1,-1 0,0 1,1-1,-1 0,1 0,-1 0,1 0,-1 0,1 0,0-1,-1 1,1-1,0 1,-1-1,1 1,1-1,70 1,111-30,-159 28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0,'-2'2,"0"-1,0 0,0 1,1-1,-1 1,0-1,1 1,-1 0,1 0,0 0,-1 0,1 0,0 0,0 0,0 0,1 0,-1 0,0 1,1-1,-1 0,1 0,0 1,0-1,0 0,0 1,0 0,-1 7,-28 173,-28 146,44-288,11-34,-1-1,1 1,0 0,0-1,1 1,-1 0,2 0,-1 0,1 0,0 0,0 0,1 2,2-6,0-1,0 0,0 0,0 0,0 0,0 0,1-1,-1 1,1-1,-1 0,1 0,-1-1,1 1,0-1,-1 1,1-1,-1 0,1 0,0-1,-1 1,1-1,0 0,-1 0,1 0,-1 0,0-1,1 1,-1-1,0 0,1-1,-4 3,57-21,-36 12,0 1,1 1,0 1,0 0,0 2,1 1,10 0,78-1,-91-2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13,'20'0,"17"0,6 0,3 0,-4 0,-2 0,-4 0,-2 0,-3 0,-1 0,-5-5,-8-2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0,'20'15,"17"5,6-1,2-8,-2-7,-3-3,1-3,-1-5,-2-2,-3 1,-2 1,-2-2,-1-1,0 2,-6 3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1,'0'30,"-5"20,-1 7,-1-2,2-10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1 292,'24'-49,"2"1,1 2,35-43,-62 86,1 1,0 0,0-1,0 1,0 0,0 0,1 0,-1 0,1 0,-1 0,1 0,0 0,0 0,0 1,0-1,0 1,0 0,0-1,0 1,1 0,-1 0,0 0,1 1,-1-1,1 0,-1 1,1 0,-1 0,0-1,1 1,0 1,-1-1,0 0,1 1,-1-1,1 1,-1 0,1 0,-1-1,0 2,2 0,23 53,-26-51,0 1,0-1,0 0,1 1,-1-1,1 0,0 0,1 0,-1 0,1 0,0 0,-1-1,2 1,-1-1,0 0,1 0,-1 0,1-1,0 1,0-1,0 0,0 0,0 0,0 0,1-1,-1 0,1 0,-1 0,1 0,-1-1,2 1,3-3,0 1,0-1,0-1,0 0,0 0,-1 0,1-1,-1-1,0 1,0-1,-1-1,0 1,0-1,0-1,0 1,-1-1,0 0,-1-1,1 1,-1-1,-1 0,0 0,0-1,0 1,0-4,1-11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3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0 236,'26'-23,"0"2,1 0,1 2,1 0,1 2,19-7,35 1,-82 22,0 1,-1 0,1-1,0 1,0 0,-1 0,1 0,0 0,0 1,-1-1,1 0,0 1,0-1,-1 1,1-1,-1 1,1 0,0 0,-1 0,1 0,-1 0,0 0,1 0,-1 0,0 0,0 1,0-1,0 1,0-1,0 1,0-1,0 1,-1-1,1 1,0 0,-1-1,1 1,-1 0,0-1,0 1,0 0,0 0,0-1,0 1,0 0,0 0,-1 0,-2 6,0 0,-1 0,0 0,0 0,-1-1,1 0,-2 0,1 0,-1-1,0 1,-1-1,1-1,-1 1,0-1,-2 0,-12 12,-4 4,11-10,1 0,0 0,0 2,1 0,0 0,1 1,1 0,-4 8,13-21,0 1,0 0,0 0,1 0,-1 0,1 1,-1-1,1 0,0 0,-1 0,1 0,0 0,0 0,1 1,-1-1,0 0,1 0,-1 0,1 0,0 0,0 0,0 0,0 0,0 0,0 0,0-1,1 1,-1 0,0-1,1 1,0-1,-1 0,2 1,70 34,-39-23,-29-11,0-1,-1 0,1 1,0 0,-1 0,0 1,1-1,-1 1,0 0,0 0,-1 0,1 1,-1-1,1 1,-1 0,0 0,-1 0,1 0,-1 0,1 1,-1-1,-1 1,1 0,-1-1,1 1,-1 0,-1 0,1 0,-1 0,0 0,0 0,0 0,0-1,-1 1,0 0,0 0,-1 0,1 0,-9 8,0 0,-1 0,0-1,0-1,-2 0,1 0,-1-1,-1-1,0 0,0-1,-1-1,-2 1,-12 8,-6-3,22-13</inkml:trace>
  <inkml:trace contextRef="#ctx0" brushRef="#br0" timeOffset="349.807">1034 1,'-88'76,"4"3,3 4,4 4,-41 63,63-46,54-101,0 0,0 0,0 0,0 0,0 0,1 0,0 0,0 1,0-1,0 0,0 0,0 0,1 0,0 1,-1-1,1 0,0 0,1 0,-1 0,0-1,1 1,0 0,-1-1,1 1,0-1,1 1,-1-1,0 0,1 0,-1 0,1 0,-1 0,1-1,1 1,13 4,0-1,0 0,0-2,1 0,-1-1,1 0,0-2,0 0,-1-1,1-1,0 0,-1-2,0 0,0 0,0-2,0 0,-1-1,0-1,0 0,-1-1,0-1,-1 0,3-4,-8 9,-1-1,1 0,-1-1,0 0,-1 0,0-1,0 0,-1 0,0 0,0-1,-1 0,0 0,-1 0,1-1,-2 0,0 1,0-1,0-1,-2 1,1 0,-1 0,-1-1,1 1,-2 0,0-1,0-1,-3 7,0-1,0 1,0 0,-1 0,0 0,0 1,0 0,-1 0,1 0,-1 0,0 1,0 0,0 0,0 1,-1 0,1 0,-1 0,0 1,1 0,-1 0,0 1,1-1,-1 2,0-1,0 1,1 0,-1 0,1 1,-1 0,1 0,-1 0,0 1,-101 68,89-55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0,'-5'20,"-7"7,-1 4,-3-4,-5-1,2 0,-1-5,-2 0,-2 1,-3-4,4 1,1-3,3 1,2-3,2-4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49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0,'1'327,"-1"-323,0-1,0 1,1 0,-1-1,1 1,0 0,0-1,0 1,0-1,0 1,1-1,0 1,0-1,0 0,0 0,0 0,1 0,-1 0,1-1,-1 1,1-1,0 0,0 0,1 0,-1 0,0 0,1 0,-1-1,1 0,-1 0,1 0,-1 0,1 0,0-1,-1 0,1 1,0-1,0-1,-1 1,1-1,0 1,3-2,1-1,0 0,0-1,-1 0,0 0,1 0,-1-1,-1 0,1-1,-1 1,0-1,0-1,0 1,2-5,44-40,-49 50,1 0,-1 1,0-1,0 1,1 0,-1 0,0 0,1 1,-1-1,0 1,0-1,1 1,-1 0,0 1,0-1,0 0,0 1,0 0,-1-1,1 1,0 0,-1 1,1-1,-1 0,0 1,0-1,0 1,0 0,0-1,0 1,0 2,22 19,-18-21,0 0,1 0,0 0,-1-1,1 0,0 0,0 0,0-1,0 0,1-1,-1 0,0 0,0 0,0-1,0 0,0 0,0-1,0 0,0 0,0-1,-1 1,1-1,-1-1,0 0,0 1,0-2,0 1,-1-1,0 0,0 0,0 0,0-1,-1 0,0 1,0-2,-1 1,1 0,-1-1,0-1,7-8,-1 0,0-1,-2 0,1-1,-2 1,-1-1,0-1,-1 1,-1-1,1-16,1 3,1 26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1,'4'0,"8"5,6 2,5-1,4-1,2-1,2-2,-1 0,1-2,0 0,-1 0,-5-6,-7-1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0,'36'5,"15"2,5 0,-2-2,-5-1,-6-2,-11-1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80 113,'-18'76,"-33"115,49-189,1 0,0 0,0 0,0 1,0-1,0 0,0 1,1-1,-1 1,1-1,0 1,0-1,-1 1,1-1,1 0,-1 1,0-1,1 1,-1-1,1 1,0-1,0 0,0 1,0-1,0 0,0 0,1 0,-1 0,1 0,-1 0,1 0,0 0,0-1,0 1,0-1,0 1,0-1,0 0,0 0,1 0,-1 0,0 0,1 0,-1-1,1 1,10 1,1 0,-1-1,1 0,0-1,-1-1,1 0,-1-1,1-1,-1 0,0 0,6-3,14-23,-24 12</inkml:trace>
  <inkml:trace contextRef="#ctx0" brushRef="#br0" timeOffset="233.357">346 53,'-25'41,"-14"27,-4 13,4-2,4-5,8-10,9-11,2-9,4-7,4-5,3-3,3-1,1-1,2 1,4-6,8-5,1-6</inkml:trace>
  <inkml:trace contextRef="#ctx0" brushRef="#br0" timeOffset="1115.028">317 821,'74'-51,"-3"-4,-1-3,9-15,-21 14,-3-2,-3-2,-1-4,31-38,-6-13,-77 118,1 0,-1 1,1-1,-1 0,1 0,-1 1,0-1,1 0,-1 0,1 0,-1 0,0 0,1 0,-1 0,0 0,1 0,-1 0,1 0,-1 0,0 0,1 0,-1 0,1-1,-1 1,0 0,1-1,-1 1,1 0,-1-1,1 1,-1 0,1-1,0 1,-1-1,1 1,-1-1,1 1,0-1,-1 0,1 1,0-1,0 1,0-1,-1 1,1-1,0 0,0 1,0-1,0 0,0 1,0-1,0 1,0-1,0 0,0 1,1-1,-1 1,0-1,0 0,0 1,1-1,-1 1,0-1,1 1,-1-1,1 1,-1-1,1 1,-42 27,21-9,0 1,2 1,1 1,0 1,2 0,0 1,2 1,0 0,2 1,0 0,2 1,1 0,1 1,-2 9,5-29,1 0,0 1,0-1,0 1,1 0,1 0,-1 0,1 0,1 0,0 0,0 0,0 0,1 0,0 0,1 0,-1 0,2 0,-1 0,1-1,0 1,1-1,-1 0,2 0,-1 0,2 2,-2-7,-1 0,0-1,0 1,1-1,-1 0,0 0,1 0,0 0,-1-1,1 1,-1-1,1 0,0 0,-1 0,1-1,-1 1,1-1,-1 0,1 0,-1 0,1 0,-1-1,0 1,0-1,3-1,73-57,-40 25,-1-1,-2-1,-1-2,-2-2,-2-1,-2-2,-2 0,-2-2,-1-1,-3-1,5-21,-18 13,-7 55,-1 0,0-1,0 1,0 0,0 0,0 0,-1 0,1 0,0 0,0 0,-1 0,1 0,0 0,-1 0,1 0,-1 0,1 0,-1 0,0 0,1 1,-1-1,0 0,0 0,0 1,1-1,-1 0,0 1,0-1,0 1,0-1,0 1,0-1,0 1,0 0,0 0,0-1,0 1,0 0,-1 0,1 0,0 0,0 0,0 0,0 1,0-1,0 0,0 0,0 1,-1 0,-4 2,0 2,0-1,0 1,0 0,1 0,0 0,0 1,0 0,1 0,0 0,0 0,0 1,1 0,0-1,-1 4,-2 2,-5 9,-9 13,1 1,2 0,2 2,1-1,2 2,1 0,2 0,2 1,1 6,4-15,0-20,1 0,-1 0,2 1,-1-1,1 0,1 1,0-1,0 0,1 0,1 0,-1 0,2 0,-1 0,1-1,1 1,0-1,0 0,1-1,0 1,6 6,-3-11,1 0,0-1,0 0,0 0,0-1,0 0,0-1,0 0,1-1,-1 0,0 0,1-1,-1-1,0 1,0-2,0 0,0 0,0 0,-1-1,6-4,-7 4,0 0,0-1,0-1,0 1,-1-1,0-1,-1 1,1-1,-1 0,0-1,-1 1,0-1,0 0,-1 0,0-1,0 1,-1-1,0 0,-1 0,0 0,0-1,-1 1,0 0,0 0,-1-1,-1 1,1 0,-1-1,-1 1,0 0,0 0,-1-1,-1 6,0-1,0 1,0 0,-1 1,1-1,-1 1,0 0,0 0,0 1,0-1,0 1,0 0,-1 0,1 1,-1 0,0 0,1 0,-1 1,0-1,1 1,-1 1,0-1,1 1,-4 1,4-2,-22 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0,'0'5,"-5"2,-2 4,1 6,-4 5,0 4,-4-3,1 0,-3 1,-3 1,-4 2,-2-4,2 0,6-6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0:5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123 232,'-10'41,"-8"22,-1 6,-3-3,3-9,4-8,5-8,5-6,2-3,2-3,1-6</inkml:trace>
  <inkml:trace contextRef="#ctx0" brushRef="#br0" timeOffset="352.5">152 26,'23'-7,"0"1,0 2,1 0,-1 1,1 2,-1 0,1 1,-1 2,1 0,-1 2,0 0,0 2,17 6,-35-11,-1 1,0 0,0 0,0 0,0 0,0 1,-1 0,1-1,-1 1,1 0,-1 1,0-1,-1 1,1-1,0 1,-1 0,0 0,0 0,0 0,0 0,-1 1,0-1,0 0,0 1,0-1,0 1,-1-1,0 1,0-1,0 1,-1-1,0 1,1-1,-1 1,-1-1,1 0,-1 0,0 0,0 1,-2 2,-9 9,-1-1,0 0,-1-1,-1-1,0 0,-1-1,0-1,-1-1,0 0,-16 5,-86 11,95-25</inkml:trace>
  <inkml:trace contextRef="#ctx0" brushRef="#br0" timeOffset="715.31">744 321,'20'0,"12"0,5 0,1 0,0 0,-2 0,-2 0,-2 0,-6-5,-3-2,-5 1</inkml:trace>
  <inkml:trace contextRef="#ctx0" brushRef="#br0" timeOffset="912.598">773 557,'35'0,"22"0,6 0,-8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1,'0'357,"-14"-263,10-81,1-1,1 0,0 1,0 0,1-1,1 1,0 0,1 0,2 7,3-6,0-8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1,'0'15,"0"5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0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42,'-125'93,"123"-92,0 1,0 0,0-1,1 1,-1 0,1 0,-1 0,1 0,0 0,0 0,0 0,0 0,0 0,0 1,0-1,1 0,-1 1,1-1,0 0,0 1,0-1,0 1,0-1,0 0,1 1,-1-1,1 0,-1 1,1-1,0 0,0 0,0 1,0-1,1 0,-1 0,0 0,1-1,0 1,-1 0,1 0,0-1,0 1,0 0,76 30,-69-30,-1 1,1-1,-1 2,0-1,1 1,-2 0,1 1,0-1,-1 2,0-1,0 1,1 2,-5-5,0 1,0 0,-1 0,1 1,-1-1,0 0,-1 1,1-1,-1 1,1 0,-1-1,-1 1,1 0,-1 0,0 0,0-1,0 1,-1 0,1 0,-1 0,0-1,-1 1,1 0,-1-1,0 0,0 1,0-1,-1 0,1 0,-1 0,0 0,0 0,-1-1,1 0,-1 1,0-1,0 0,-90 55,69-50</inkml:trace>
  <inkml:trace contextRef="#ctx0" brushRef="#br0" timeOffset="250.718">208 13,'36'0,"20"0,7 0,-2 0,-7-5,-13-2</inkml:trace>
  <inkml:trace contextRef="#ctx0" brushRef="#br0" timeOffset="5374.711">445 751,'57'-43,"-1"-3,-3-1,18-24,-49 50,160-197,-165 195,-2-1,-1 0,0 0,-2-2,-1 1,-1-2,-2 1,0-1,0-11,-11 20,-15 51,15-26,-167 299,159-285,1 1,0 0,2 0,0 1,2 0,0 0,2 0,0 1,2 0,1 0,1 19,0-40,0 1,0-1,0 1,0-1,1 1,0-1,-1 0,1 1,1-1,-1 0,0 0,1 0,-1 0,1 0,0 0,0 0,0-1,1 1,-1-1,1 1,-1-1,1 0,0 0,0 0,-1 0,1 0,1-1,-1 0,0 1,0-1,1 0,-1-1,0 1,1 0,-1-1,1 0,-1 0,0 0,1 0,-1-1,1 1,-1-1,0 0,3 0,16-8,-1 0,0-1,-1-2,0 0,0-1,-2 0,0-2,0 0,9-12,91-133,-98 136,-1-1,-2-1,0-1,-2-1,-1 0,-1-1,-1 0,-2-1,-1 0,-1 0,-2-1,0-9,-9 13,-13 32,-106 204,110-183,0 1,2 1,1-1,2 2,0-1,2 1,1 0,1 0,2 0,1 0,1 6,-1-30,1 0,0 0,0 1,0-1,0 0,1 0,0 0,0 0,0-1,0 1,1 0,0-1,0 0,0 1,0-1,1-1,0 1,0 0,0-1,0 0,0 0,1 0,-1 0,1-1,0 0,0 0,-1 0,2 0,-1-1,0 0,0 0,0 0,0-1,1 0,-1 0,0 0,0 0,3-2,0 1,0 0,-1-1,1 0,-1-1,1 1,-1-2,0 1,0-1,0 0,-1 0,1-1,-1 0,0 0,0 0,-1-1,0 0,0 0,0 0,-1 0,0-1,0 0,0 0,-1 0,0-1,0 1,-1 0,0-1,-1-1,1 5,-1-1,0 0,-1 0,1 0,-1 0,0 0,0 0,-1 0,1 0,-1 0,0 0,0 0,-1 0,0 1,1-1,-2 0,1 1,0 0,-1-1,0 1,0 0,0 0,-1 1,1-1,-1 1,0 0,0 0,0 0,0 0,0 0,-1 1,1 0,-1 0,0 0,1 1,-4-1,-4 1,0 0,0 1,0 0,1 1,-1 0,0 1,0 1,1 0,-1 0,1 1,0 0,0 1,-8 5,0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1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411 231,'2'4,"-1"0,1-1,0 1,0 0,0-1,1 1,-1-1,1 1,0-1,0 0,0 0,0-1,0 1,1-1,-1 1,1-1,0 0,1 0,0 2,9 4,0 0,1-1,0-1,0 0,0-1,1-1,0 0,0-1,0-1,0 0,0-1,0-1,0 0,0-1,1-1,-1-1,-1 0,1-1,9-4,246-110,-270 117,0 0,0 0,0 0,0 0,0 0,0 0,0 0,0 1,1-1,-1 0,0 1,0-1,1 1,-1-1,0 1,1 0,-1 0,1-1,-1 1,0 0,1 0,-1 0,0 1,1-1,-1 0,1 0,-1 1,0-1,1 1,-1-1,0 1,0 0,0-1,1 1,-1 0,0 0,0 0,0 0,0 0,0 0,0 0,-1 0,1 0,0 0,0 0,-1 1,1-1,-1 0,1 1,-1-1,0 0,1 1,-1-1,0 0,0 1,0 0,-59 191,38-92,4 1,5 1,5 0,4 1,6 37,-3-129,1-10,0 0,-1 1,1-1,-1 1,1-1,-1 1,0-1,0 1,0-1,0 1,-1-1,1 1,0-1,-1 1,0-1,0 0,0 1,0-1,0 0,0 1,0-1,-1 0,1 0,-1 0,0 0,1-1,-1 1,0 0,0-1,0 1,0-1,0 0,-1 1,1-1,0 0,-1 0,1-1,0 1,-1 0,1-1,-1 1,-109-37,34 15,-2 3,0 4,-67-3,116 15,-1 2,0 0,1 3,0 0,0 2,0 1,0 2,1 1,0 1,1 2,0 0,-4 5,30-16,0 0,-1 1,1-1,0 1,0 0,0 0,0 0,0 1,0-1,1 0,-1 1,1 0,-1 0,1 0,0 0,0 0,1 0,-1 0,1 1,-1-1,1 1,0-1,0 1,1-1,-1 1,1 0,-1-1,1 1,0 0,1-1,-1 1,1-1,-1 1,1 0,0-1,1 1,-1-1,0 0,1 1,0-1,0 0,11 11</inkml:trace>
  <inkml:trace contextRef="#ctx0" brushRef="#br0" timeOffset="419.854">589 644,'102'-28,"371"-83,-294 98,-177 13,0 0,0 1,0-1,0 1,0-1,-1 1,1 0,0 0,0 0,-1 0,1 0,0 0,-1 0,1 0,-1 1,1-1,-1 1,0-1,0 1,0-1,0 1,0 0,0-1,0 1,0 0,0 0,-1 0,1 0,-1 0,0 0,1 0,-1 0,0-1,0 1,0 0,-1 0,1 0,0 1,-21 80,17-72,-2 7,-1 0,2 0,1 1,0-1,1 1,1 0,1 0,0 0,2 0,0 0,1 0,1-1,3 10,-6-25,1 0,0-1,0 1,0-1,1 1,-1-1,1 1,-1-1,1 0,0 0,-1 0,1 0,0 0,1 0,-1 0,0-1,0 1,1-1,-1 1,1-1,-1 0,1 0,0 0,-1 0,1-1,18 1</inkml:trace>
  <inkml:trace contextRef="#ctx0" brushRef="#br0" timeOffset="675.411">1770 851,'-15'36,"0"10,3-6,3-11</inkml:trace>
  <inkml:trace contextRef="#ctx0" brushRef="#br0" timeOffset="841.989">1770 202,'0'0</inkml:trace>
  <inkml:trace contextRef="#ctx0" brushRef="#br0" timeOffset="1187.953">1978 940,'152'-252,"-151"250,32-46,-32 47,-1 0,1 1,0-1,0 0,-1 1,1-1,0 0,0 1,0-1,0 1,0-1,0 1,-1 0,1-1,0 1,0 0,0 0,0 0,0 0,0-1,1 1,-1 1,0-1,0 0,0 0,0 0,0 0,-1 1,1-1,0 0,0 1,0-1,0 1,0-1,0 1,0 0,-1-1,1 1,0 0,0-1,-1 1,1 0,-1 0,1 0,-1 0,1 0,-1-1,1 1,-1 0,1 1,61 84,-59-83,-1-1,1 0,0 0,-1 0,1 0,0 0,0-1,0 1,0-1,1 0,-1 0,0 0,0 0,1-1,-1 1,0-1,1 0,-1 0,1 0,-1 0,0-1,1 1,-1-1,0 0,1 0,-1 0,0 0,0-1,0 1,1-2,5-4,0 0,-1 0,0-1,0 0,-1-1,0 0,-1 0,0 0,0-1,-1 0,3-7,19-31,-16 32</inkml:trace>
  <inkml:trace contextRef="#ctx0" brushRef="#br0" timeOffset="1621.28">2834 527,'-30'27,"2"1,1 2,1 1,2 1,1 1,1 1,2 1,0 4,18-36,0-1,1 0,-1 1,1-1,0 1,0-1,0 1,0 0,0-1,0 1,1 0,-1 0,1 0,0 0,0-1,0 1,0 0,1 0,-1 0,1-1,-1 1,1 0,0 0,0-1,0 1,1-1,-1 1,0-1,1 1,0-1,0 0,-1 0,1 0,0 0,1 0,-1 0,0 0,1-1,-1 1,0-1,1 0,0 0,1 1,17-1,0-1,1 0,-1-2,-1-1,1 0,0-2,-1 0,0-1,0-1,0-1,-1-1,0 0,-1-2,0 0,-1-1,0-1,0 0,-2-1,6-7,9-11,-2-2,-1-1,-2-1,-1-1,-2-1,-2-2,-1 0,-2 0,6-25,-16 48,0 0,-1-1,-1 1,0-1,-2-1,0 1,-1 0,-1-1,0 1,-2 0,0-1,-1 1,-1 0,0-1,-2 1,-1-5,2 19,1-1,0 1,-1-1,0 1,0 0,0 1,0-1,-1 1,1 0,-1 0,0 0,0 1,0-1,0 1,0 0,-1 1,1-1,-1 1,1 0,-1 1,1-1,-1 1,1 0,-1 0,0 1,1 0,-1 0,1 0,0 1,-1-1,1 1,0 1,0-1,0 1,0-1,1 2,-1-1,1 0,-1 1,1 0,0 0,1 0,-1 0,-2 5,-8 4,1 0,0 2,1-1,1 2,0-1,1 1,0 1,2 0,0 0,1 1,0 0,2 0,0 0,1 1,1 0,1 0,0 0,2 0,0 0,1 0,1 0,0-1,2 1,0 0,1-1,1 0,1 0,0-1,1 1,1-2,1 1,9 11,5-6,2-1,0-1,1-2,0 0,2-2,0-1,1-2,0 0,1-2,0-2,1-1,0-1,0-1,15-1,64 5,-83-9</inkml:trace>
  <inkml:trace contextRef="#ctx0" brushRef="#br0" timeOffset="3822.944">4724 378,'-36'59,"15"-25,-2 0,-1-1,-2-2,0 0,-3-2,-28 24,25-28,7-4,0-1,-1-1,-1-1,-1-1,0-1,-1-2,-1-1,0-1,-1-2,-9 1,38-10,-1 0,0 0,0 0,1-1,-1 1,0-1,0 0,0 0,0 0,1 0,-1-1,0 1,0-1,1 1,-1-1,0 0,0 0,1 0,-1-1,1 1,-1 0,1-1,0 0,0 0,0 1,0-1,0 0,0-1,0 1,0 0,1 0,-1-1,1 1,0-1,0 0,0 1,0-1,0 0,0 1,1-1,-1 0,1 0,0 0,0 0,0 1,0-1,0 0,1 0,-1 0,1 1,0-2,6-13,1 1,0 0,1 0,1 0,0 2,1-1,1 1,0 1,1 0,9-7,2-5,62-60,-79 83,-1 1,1-1,0 2,0-1,0 1,-1 0,1 0,0 0,0 1,0 0,0 1,-1 0,1 0,-1 0,1 0,-1 1,0 0,0 1,0 0,0-1,-1 2,0-1,0 1,0-1,0 1,2 4,6 1,107 72,-95-71,1 1,-2 1,0 2,-1 0,0 1,-1 2,10 10,33 19,-49-46</inkml:trace>
  <inkml:trace contextRef="#ctx0" brushRef="#br0" timeOffset="4223.034">5463 349,'-16'10,"1"4,8-7,9-3,11-8,-3-4,-3 6,-8 2,-3 1</inkml:trace>
  <inkml:trace contextRef="#ctx0" brushRef="#br0" timeOffset="4752.398">5492 703,'0'5,"5"2,6-1,3-5,-8-5,-4 5,-7 2,2 0,1 0</inkml:trace>
  <inkml:trace contextRef="#ctx0" brushRef="#br0" timeOffset="6268.23">58 1560,'324'-49,"-120"25,91-11,292-33,-263 35,778 35,-824-31,-23 17,-108-2,0 7,89 9,-63 0,116-32,229 29,-250-28,-37 17,-26-25,-10 14,-148 12,-25 8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38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1377 599,'-7'-3,"1"-1,0 1,-1 0,0 1,1-1,-1 1,0 1,0-1,0 1,-1 1,1-1,-6 1,-1-1,-22 1,-1 2,0 1,0 2,1 1,0 2,1 2,-22 8,10-4,-169 49,215-64,1 1,-1 0,1 0,-1 0,0 0,1-1,-1 1,0 0,1 0,-1 0,0 0,1 0,-1 1,0-1,1 0,-1 0,1 0,-1 1,0-1,1 0,-1 0,1 1,-1-1,1 0,-1 1,1-1,-1 1,1-1,-1 1,1-1,-1 1,1-1,0 1,-1-1,1 1,0 0,0-1,-1 1,1 0,0-1,0 1,0-1,0 1,0 0,0-1,0 1,0 0,0-1,0 1,0 0,0-1,0 1,1 0,-1-1,0 1,0-1,1 1,-1-1,0 1,1 0,-1-1,1 1,-1-1,41 18,265 48,-248-40,-57-25,0 0,0-1,0 1,0 0,0 0,-1 0,1 0,0 0,-1 1,1-1,-1 0,1 0,-1 0,1 0,-1 1,0-1,1 0,-1 0,0 1,0-1,0 0,0 1,0-1,0 0,-1 0,1 1,0-1,-1 0,1 0,-1 1,1-1,-1 0,1 0,-1 0,0 0,1 0,-1 0,0 0,0 0,0 0,0 0,0-1,0 1,0 0,0-1,0 1,-2 0,-13 11,-2-2,0 0,0 0,-1-2,0 0,0-2,-1 0,-3 0,-65 24,68-24,-1 1,1 1,1 1,-1 1,1 1,1 0,0 2,1 0,0 1,1 0,1 1,0 1,1 1,1 0,0 1,11-16,1 1,-1 0,1 0,0-1,0 1,0 0,0 0,0 0,0 0,1 0,0 0,0 0,0 0,0 0,0 1,0-1,1 0,-1 0,1 0,0-1,0 1,0 0,0 0,1 0,-1-1,1 1,0 0,-1-1,1 0,0 1,1-1,-1 0,0 0,1 0,-1 0,1-1,-1 1,1-1,0 1,1 0,13 2,1 0,-1-1,1 0,0-1,0-2,-1 1,1-2,0-1,0 0,-1-1,1-1,0 0,58-8,34-6,-73 11,1 1,0 2,-1 1,25 3,-37 4,-7 2</inkml:trace>
  <inkml:trace contextRef="#ctx0" brushRef="#br0" timeOffset="2415.258">18 1073,'-6'-27,"2"0,0 0,2-1,1 1,1-1,1 1,2 0,1 0,1 0,1 0,1 0,1 1,2 1,0-1,13-19,1-2,2 2,2 0,1 2,3 1,1 2,18-15,-19 25,0 2,2 1,1 1,35-19,57-12,-199 39,57 14,0 0,0-1,0 0,1-1,0-1,1-1,-1 0,-5-5,18 12,1 0,-1 0,0 0,1 0,-1 0,0 0,0 0,0 0,0 0,1 1,-1-1,0 0,0 1,-1-1,1 0,0 1,0-1,0 1,0 0,0-1,-1 1,1 0,0 0,0-1,0 1,-1 0,1 0,0 0,0 1,-1-1,1 0,0 0,0 1,0-1,0 1,-1-1,1 1,0-1,0 1,0 0,0-1,0 1,0 0,1 0,-1 0,0 0,0 0,0 0,1 0,-1 1,-1 14,1 1,0 0,2 0,0-1,1 1,0 0,1-1,1 0,1 0,0 0,1 0,1-1,1 0,7 13,34 57,-47-85,-1 0,0-1,0 1,1-1,-1 1,0-1,0 1,1-1,-1 0,0 1,0-1,0 0,0 0,0 0,0 0,0 0,-1 0,1 0,0 0,0 0,-1-1,1 1,-1 0,1 0,-1-1,1 1,-1 0,0-1,0 1,0 0,0-1,0 0,1 1,13-43,-12 33,1-1,1 1,0 0,0 0,1 0,1 0,0 1,0 0,1 0,0 1,1 0,1-1,8-6,-3 3</inkml:trace>
  <inkml:trace contextRef="#ctx0" brushRef="#br0" timeOffset="3477.136">1642 599,'-141'365,"66"-220,63-128,7-24,12-32,6 7,3 0,0 1,2 1,2 0,7-7,-10 13,118-153,-88 144,-46 32,0 1,0-1,0 1,0 0,1 0,-1 0,0-1,0 1,0 0,0 0,0 1,0-1,0 0,0 0,1 0,-1 1,0-1,0 0,0 1,0-1,0 1,0 0,0-1,-1 1,1 0,0-1,0 1,0 0,-1 0,1 0,0 0,-1-1,1 1,-1 0,1 0,-1 0,1 1,-1-1,0 0,1 0,-1 0,0 0,0 0,0 0,0 0,0 0,0 0,0 1,0-1,-1 0,-23 149,5-34,19-116,0-1,1 1,-1-1,0 1,1 0,-1-1,1 1,-1 0,0-1,1 1,-1 0,1 0,-1-1,1 1,-1 0,1 0,-1 0,1 0,-1 0,1 0,-1 0,1 0,-1 0,1 0,-1 0,1 0,-1 0,1 0,-1 0,1 0,-1 1,1-1,-1 0,1 0,-1 0,1 1,-1-1,0 0,1 1,-1-1,0 0,1 1,-1-1,0 1,1-1,-1 1,0-1,0 0,1 1,-1-1,0 1,0-1,0 1,0-1,0 1,0-1,0 1,0-1,0 1,0 0,0-1,0 1,0-1,0 1,0-1,0 1,26-34,-15 16,16-29,2 2,2 1,2 1,1 2,36-33,-68 71,-1 0,0 0,1 0,-1 1,1-1,0 0,0 1,0-1,0 1,0-1,0 1,0 0,0 0,0 0,0 0,1 0,-1 1,0-1,1 1,-1-1,0 1,1 0,-1 0,1 0,-1 0,0 0,1 0,-1 1,1-1,-1 1,0 0,0 0,1 0,-1 0,0 0,0 0,0 1,3 10,-1 0,0 0,-1 0,0 1,-1-1,-1 1,0-1,0 1,-1 0,-1 0,0-1,-1 1,0-1,-1 1,-5 61,-6 21,15-81</inkml:trace>
  <inkml:trace contextRef="#ctx0" brushRef="#br0" timeOffset="4068.997">2380 895,'-188'298,"139"-212,40-70,17-31,10-15,113-148,17 34,-147 143,0-1,1 1,0-1,-1 1,1 0,0-1,-1 1,1 0,0 0,0 1,0-1,0 0,0 0,0 1,0-1,0 1,0 0,1 0,-1 0,0 0,0 0,0 0,0 0,0 1,0-1,0 1,0-1,0 1,0 0,0 0,0 0,0 0,0 0,-1 0,1 1,0-1,-1 1,1-1,-1 1,0-1,1 1,-1 0,0 0,0-1,0 1,0 0,0 0,-1 0,1 0,0 2,3 17,-1 0,0 0,-2 0,0 0,-2 1,-2 15,1 9,2-45,0 0,1-1,-1 1,0 0,0 0,0 0,0 0,0 0,0 0,0-1,0 1,0 0,-1 0,1 0,0 0,0 0,-1-1,1 1,-1 0,1 0,-1-1,1 1,-1 0,1 0,-1-1,1 1,-1-1,0 1,0-1,1 1,-1-1,0 1,0-1,1 1,-1-1,0 0,0 0,0 1,0-1,0 0,1 0,-1 0,0 0,0 0,0 0,0 0,0 0,0 0,0 0,1-1,-1 1,0 0,0-1,0 1,1-1,-1 1,0 0,0-1,1 0,-1 1,0-1,1 1,-1-1,1 0,-1 1,1-1,-1 0,1 0,-108-57,81 48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4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1 415,'40'0,"28"0,8 0,-4 0,-10 0,-9 0,-10 0,-11-5,-7-2,-7 0</inkml:trace>
  <inkml:trace contextRef="#ctx0" brushRef="#br0" timeOffset="246.49">89 680,'40'0,"24"-5,5-2,-3 1,-9 1,-8 1,-13 2</inkml:trace>
  <inkml:trace contextRef="#ctx0" brushRef="#br0" timeOffset="2082.972">1093 89,'5'7,"-1"1,0 0,-1 0,0 0,0 0,0 1,-1-1,-1 1,1 0,-2-1,1 1,-1 0,0 0,-1 2,1 6,-1 342,-10-294,5-64,1-7</inkml:trace>
  <inkml:trace contextRef="#ctx0" brushRef="#br0" timeOffset="2385.524">798 89,'688'0,"-686"0,0-1,0 0,-1 1,1-1,0 1,0 0,-1 0,1-1,0 1,0 0,0 0,-1 1,1-1,0 0,0 0,-1 1,1-1,0 1,-1 0,1-1,0 1,-1 0,1 0,-1 0,1 0,-1 0,0 1,1-1,-1 0,0 1,0-1,0 0,0 1,0 0,0-1,0 1,-1-1,1 1,-1 0,1-1,-1 2,-6 13,-3 0</inkml:trace>
  <inkml:trace contextRef="#ctx0" brushRef="#br0" timeOffset="2632.56">828 740,'50'-6,"42"-5,10-7,-3-1,-12 4,-16 4,-16 4,-11 3,-9 2,-5 2,-8 0</inkml:trace>
  <inkml:trace contextRef="#ctx0" brushRef="#br0" timeOffset="3164.092">1713 591,'-271'363,"237"-328,34-35,0 0,-1 0,1 0,-1 0,1-1,0 1,-1 0,1 0,0 0,-1-1,1 1,0 0,-1 0,1-1,0 1,0 0,-1-1,1 1,0 0,0-1,-1 1,1 0,0-1,0 1,0-1,0 1,0 0,0-1,0 1,0-1,-1 1,1 0,1-1,-1 1,0-1,0 1,0 0,0-1,0 1,0 0,0-1,0 1,1-1,-1 1,0 0,0-1,1 1,-1 0,0-1,0 1,1 0,-1 0,0-1,1 1,-1 0,0 0,1 0,-1-1,0 1,1 0,-1 0,1 0,-1 0,0 0,1 0,-1 0,1 0,-1 0,110-140,-83 107,1 2,1 1,2 1,18-13,-3 4,108-71,-153 108,1 0,0 0,-1 0,1 0,0 1,0-1,-1 1,1-1,0 1,0 0,0-1,0 1,-1 0,1 0,0 1,0-1,0 0,0 1,0-1,-1 1,1-1,0 1,0 0,-1 0,1 0,-1 0,1 0,-1 0,1 0,-1 0,1 1,-1-1,0 0,0 1,0 0,0-1,0 1,0-1,0 1,-1 0,1 0,0-1,-1 1,1 0,-1 0,0 0,0 0,0-1,0 1,0 2,11 224,-5-209</inkml:trace>
  <inkml:trace contextRef="#ctx0" brushRef="#br0" timeOffset="3429.296">1625 769,'40'-5,"24"-2,5 1,-4 1,-7 1,-15 2</inkml:trace>
  <inkml:trace contextRef="#ctx0" brushRef="#br0" timeOffset="4149.001">2865 1,'-51'69,"-4"-2,-2-3,-3-2,-3-3,-50 36,97-81,-1-1,-1-1,0-1,0 0,-1-1,0-1,-1-1,0-1,-1-1,1 0,-1-2,-4 1,22-5,1 0,-1 0,1 0,-1-1,1 1,0-1,-1 1,1-1,0 0,-1 0,1 0,0 0,0 0,0 0,0 0,0-1,0 1,0-1,0 0,1 1,-1-1,1 0,-1 0,1 0,0 0,0 0,-1-1,2 1,-1 0,0 0,0-1,1 1,-1 0,1-1,0 1,-1-1,1 1,0-1,1 1,-1 0,0-1,1 1,0-1,36-101,-24 88,1 0,0 1,0 0,2 1,0 0,0 2,1 0,1 1,0 0,1 2,0 0,5-1,-18 9,1 0,0 1,-1 0,1 0,0 0,0 1,-1 0,1 0,-1 1,1 0,-1 0,1 1,-1-1,0 1,0 0,-1 1,1 0,-1 0,1 0,-1 0,0 1,-1 0,1 0,-1 0,0 1,0-1,-1 1,0 0,0 0,1 3,21 23,-9-12,-7-7,0 0,1-1,0 0,1 0,0-1,1 0,0-1,1-1,0 0,1 0,0-1,0-1,0-1,1 0,0 0,3-1,41 0,-34-4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1:57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1 354,'416'0,"-240"-26,-151 24</inkml:trace>
  <inkml:trace contextRef="#ctx0" brushRef="#br0" timeOffset="314.199">90 591,'40'-5,"29"-1,7-1,-5 2,-8 2,-11 0,-14 7,-8 2,-4 1,-2-2,0-1,-4-2</inkml:trace>
  <inkml:trace contextRef="#ctx0" brushRef="#br0" timeOffset="869.273">385 1,'5'17,"1"1,1-1,1-1,0 1,1-1,1-1,0 0,1 0,1-1,0 0,1-1,0 0,1-1,1-1,0 0,0-1,1-1,0 0,0-1,1-1,1 0,12 2,-7-3,-9-3,0 1,0 0,0 1,0 0,-1 1,0 0,0 1,0 1,-1 0,0 1,3 4,-13-11,0 0,-1 0,0 1,1-1,-1 0,0 1,0-1,0 1,0-1,-1 1,1 0,-1-1,1 1,-1 0,0-1,0 1,0 0,0-1,-1 1,1 0,-1-1,0 1,0-1,0 1,0-1,0 1,0-1,0 0,-1 1,1-1,-1 0,0 0,0 0,0 0,-2 1,-79 63,80-64,-107 64,75-48,1 1,0 2,2 2,0 1,2 1,1 2,1 1,0 2,14-11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53,'-17'71,"4"305,-15-151,4-50,18-174,5-12</inkml:trace>
  <inkml:trace contextRef="#ctx0" brushRef="#br0" timeOffset="380.424">1 53,'23'-10,"0"1,0 1,1 1,0 2,0 0,0 1,1 1,-1 2,1 0,0 2,16 2,-21 0,0 0,0 1,0 0,-1 2,1 0,-2 2,1 0,15 9,-31-15,0 0,0 0,-1 0,1 0,0 0,-1 1,0-1,1 1,-1 0,0-1,-1 1,1 0,0 0,-1 0,1 0,-1 1,0-1,0 0,0 0,-1 1,1-1,-1 1,0-1,0 0,0 1,0-1,-1 1,1-1,-1 0,0 1,0-1,0 0,0 0,-1 0,1 1,-1-1,-5 9,0-1,0 0,-1 0,0-1,-1 0,0 0,-1-1,-9 7,-6 4,-1 0,-1-2,-1-1,0-1,-1-1,-1-1,0-2,-1-2,0 0,-7-1,-3-8,40-1,1 0,-1 1,0-1,1 0,-1 0,1 0,-1 0,1 0,-1-1,0 1,1 0,-1 0,1 0,-1 0,1-1,-1 1,1 0,-1-1,1 1,-1 0,1-1,0 1,-1 0,1-1,-1 1,1-1,0 1,-1-1,1 1,0-1,0 1,-1-1,1 1,0-1,0 1,0-1,0 1,-1-1,1 1,0-1,0 0,0 1,0-1,1 1,-1-1,0 1,0-1,0 0,0 1,0-1,1 1,-1-1,0 1,1-1,-1 1,0-1,1 1,-1 0,0-1,1 1,-1-1,1 1,-1 0,1-1,-1 1,1 0,-1 0,35-27,-17 13</inkml:trace>
  <inkml:trace contextRef="#ctx0" brushRef="#br0" timeOffset="1244.464">651 83,'50'-33,"-49"33,0-1,0 1,0 0,0-1,0 1,0 0,0 0,0 0,0 0,0 0,0 0,0 0,0 0,0 0,0 1,0-1,0 0,0 1,0-1,0 0,0 1,0-1,-1 1,1 0,0-1,0 1,0 0,-1-1,1 1,0 0,-1 0,1 0,-1 0,1 0,-1 0,1-1,-1 1,1 0,-1 0,0 0,0 0,0 0,1 1,-1-1,0 0,0 0,0 0,0 0,-1 0,1 0,0 0,0 0,-1 0,1 0,-4 35,-2 0,-1 0,-2 0,-12 30,12-37,-106 273,113-299,0-1,0 0,0 0,0 1,1-1,-1 1,1-1,0 1,0 0,0-1,0 1,0 0,1 0,-1 0,1-1,0 1,0 0,0 0,0 0,0 0,0 0,1 0,0 0,-1-1,1 1,0 0,1-1,-1 1,0 0,1-1,-1 1,1-1,0 0,0 0,0 0,0 1,0-2,0 1,0 0,1 0,-1-1,1 1,-1-1,1 0,0 0,2 1,160 1,-90-7,-46 4,-3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1,'5'0,"12"0,8 0,4 0,3 0,1 0,0 0,-1 0,-1 0,0 0,-1 0,-6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08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0,'35'0,"22"0,6 0,-3 0,-6 0,-12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0,'-134'208,"121"-187,-1 1,-1-2,-1 0,0-1,-2 0,0-2,-1 0,0-1,-2-1,0 0,0-2,-2-1,1 0,-3-1,-66 4,89-15,0 0,0 0,0 0,0 0,0 0,0 0,0 0,0-1,0 1,0-1,0 0,1 1,-1-1,0 0,0 0,1 0,-1 0,0-1,1 1,-1 0,1-1,0 1,-1-1,1 1,0-1,0 1,0-1,0 0,0 0,1 0,-1 1,0-1,1 0,-1 0,1 0,0 0,0 0,-1 0,1 0,1 0,-1 0,0 0,0 0,1 0,4-16,1 1,0 0,1 0,2 1,-1 0,2 0,8-11,-14 22,80-87,-81 90,0 0,0 0,1 0,-1 1,0-1,1 1,-1 0,0 0,1 1,-1-1,1 0,-1 1,1 0,-1 0,1 0,0 0,-1 1,1 0,-1-1,1 1,-1 0,0 1,1-1,-1 0,0 1,0 0,0 0,0 0,0 0,-1 0,1 1,0-1,1 3,87 125,-84-118,1 0,1-1,0 0,0 0,1-1,1-1,-1 1,1-2,1 1,10 5,62 19,-62-29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72,'-3'2,"0"0,0 1,1-1,-1 1,1-1,-1 1,1 0,0 0,0 0,0 0,0 0,1 1,-1-1,1 0,0 1,0-1,0 3,-1-2,-5 24,1 1,1 0,1 0,1 0,2 1,1-1,4 25,-2 16,-2-44,1-6,0-1,-2 1,0 0,-2 0,0-1,-1 0,-4 13,2-19</inkml:trace>
  <inkml:trace contextRef="#ctx0" brushRef="#br0" timeOffset="1971.149">7 43,'237'-18,"89"5,-243 2,-65 12</inkml:trace>
  <inkml:trace contextRef="#ctx0" brushRef="#br0" timeOffset="2469.943">7 634,'0'0,"-1"1,0 0,1 0,-1-1,1 1,-1 0,1 0,-1 0,1 0,-1 0,1 0,0 0,0 0,0 0,-1 0,1 0,0 0,0 0,0 0,0 0,1 0,-1 0,0 0,0 0,0 0,1-1,-1 1,1 0,-1 0,1 0,-1 0,1 0,-1 0,1-1,0 1,-1 0,1-1,0 1,0 0,-1-1,1 1,0-1,0 1,0-1,0 1,0-1,0 0,0 1,0-1,0 0,0 0,58-1,-48 0,172-34,53 3,-209 30</inkml:trace>
  <inkml:trace contextRef="#ctx0" brushRef="#br0" timeOffset="3151.676">894 515,'-238'286,"200"-258,37-29,1 1,-1-1,0 0,1 0,-1 0,1 0,-1 1,1-1,-1 0,1 0,0 0,-1 0,1 0,0 0,0 0,0 0,-1 0,1 0,0 0,0 0,1 0,-1 0,0 0,0 0,0 0,1 0,-1 0,0 0,1 0,-1 0,1 0,-1 1,1-1,0 0,-1 0,1 0,0 1,0-1,19-27,2 1,1 0,1 2,1 1,1 1,20-12,20-20,-61 50,1 0,0 0,0 0,0 1,1 0,-1 0,1 0,0 1,0 0,0 1,1-1,2 1,-8 3,1 1,-1 0,0 0,-1-1,1 1,0 0,0 1,-1-1,0 0,1 0,-1 1,0-1,0 1,0-1,0 1,-1-1,1 1,-1 0,1-1,-1 1,0 0,0-1,0 1,0 0,-1-1,1 1,0 2,9 147,-24-91,6-47</inkml:trace>
  <inkml:trace contextRef="#ctx0" brushRef="#br0" timeOffset="3422.967">686 693,'35'0,"17"0,5 0,-3 0,-5 0,-12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2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178 769,'0'5,"-5"6,-2 8,-4-1,-1 2,-3 3,-4 2,-4-3,2 0,0-4,-2-5,3-5</inkml:trace>
  <inkml:trace contextRef="#ctx0" brushRef="#br0" timeOffset="614.31">503 562,'4'26,"23"87,-26-109,1-1,-1 1,1-1,0 1,0-1,1 0,-1 0,1 0,-1 0,1 0,0-1,0 1,0-1,1 0,-1 0,1 0,-1 0,1 0,-1-1,1 0,0 1,0-2,-1 1,1 0,0-1,4 1,7-4,0-1,-1 0,1-1,-1 0,0-1,-1-1,1 0,-1-1,-1 0,0-1,0 0,0-1,-1-1,9-10,65-61,-84 81,0-1,0 1,0 0,0 0,0 0,0 0,0 0,0 0,0 0,1 0,-1 0,0 1,1-1,-1 0,0 1,1-1,-1 1,1 0,-1-1,1 1,-1 0,1 0,-1 0,1 0,-1 0,1 0,-1 1,1-1,-1 0,0 1,1-1,-1 1,1-1,-1 1,0 0,1 0,-1 0,0-1,0 1,0 0,0 0,0 1,0-1,0 0,0 0,0 0,0 1,0 0,4 11,-5-9,1-1,0 1,0 0,1-1,-1 1,1-1,0 0,0 1,0-1,0 0,0 0,1 0,-1 0,1-1,0 1,0-1,0 1,0-1,0 0,1 0,-1-1,1 1,-1-1,4 1,0 0,0-1,0 0,0-1,0 0,0 0,0 0,0-1,0 0,0-1,0 1,0-1,0-1,-1 1,1-1,-1 0,0-1,0 1,0-1,0 0,1-2,95-108,-88 94,0 3</inkml:trace>
  <inkml:trace contextRef="#ctx0" brushRef="#br0" timeOffset="1870.943">1536 1,'-18'77,"10"-34,-4 16,2 0,3 0,2 31,11 50,-5-139,-1 0,0 0,1 0,0 0,-1 0,1 0,-1 0,1 0,0 0,0-1,0 1,-1 0,1 0,0-1,0 1,0 0,0-1,0 1,0-1,0 1,0-1,0 0,1 0,-1 1,0-1,0 0,0 0,0 0,0 0,1 0,-1 0,0 0,0-1,0 1,0 0,0-1,0 1,0 0,0-1,0 1,0-1,0 0,0 1,49-32,-42 26,-1 1,56-33,-62 37,1 0,-1 0,1 1,0-1,-1 1,1-1,0 1,0 0,-1-1,1 1,0 0,0 0,-1 0,1 0,0 1,0-1,-1 0,1 1,0-1,-1 1,1 0,-1 0,1-1,0 1,-1 0,0 0,1 0,-1 0,0 1,1-1,-1 0,0 1,0-1,0 0,0 1,0-1,0 1,15 38,-14-34,-1 0,1 0,0-1,0 1,1-1,0 0,0 0,0 0,0 0,1 0,0-1,0 1,0-1,1 0,-1 0,1-1,0 1,0-1,0 0,4 1,2-3,0 0,0-1,0 0,1-1,-1 0,0 0,0-2,0 1,0-1,-1-1,1 0,-1 0,0-1,0 0,0-1,-1 0,0-1,0 0,0 0,-1-1,0 0,0-1,-2 4,-1-1,0 1,1-1,-2-1,1 1,-1-1,0 1,0-1,-1 0,0 0,0-1,-1 1,0-1,0 1,0-1,-1 0,-1 1,1-1,-1 0,0 0,-1 0,0-1,0 8,1-1,-1 0,1 0,-1 1,0-1,0 0,0 1,0-1,0 0,0 1,-1 0,1-1,0 1,-1 0,1-1,-1 1,1 0,-1 0,0 0,1 1,-1-1,0 0,0 1,1-1,-1 1,0-1,0 1,0 0,0 0,0 0,0 0,1 0,-1 0,0 0,0 1,0-1,0 1,0-1,1 1,-2 0,-63 45,60-39,1 1,0-1,0 1,1 0,0 0,1 0,-1 1,2-1,-1 1,1 0,0 0,1 0,0 0,1-5,-1 0,1 0,0 0,1 0,-1 0,1 0,0-1,0 1,0 0,0 0,0-1,1 1,0-1,0 1,0-1,0 0,0 1,1-1,-1-1,1 1,0 0,0 0,0-1,0 0,0 0,1 0,-1 0,1 0,-1 0,3 0,10 3,0 0,0 0,0-2,0 0,1-1,-1 0,1-2,-1 0,1 0,-1-2,0 0,1-1,-1-1,0 0,7-3,-4 1,0-1,-1-1,0 0,0-2,-1 0,0 0,-1-2,0 0,-1-1,0 0,-1-2,-1 1,0-2,-1 1,0-2,-2 0,0 0,1-3,-10 19,0-1,0 0,0 0,0 0,0 1,0-1,0 0,-1 0,1 0,-1 0,1 0,-1 0,0-1,0 1,0 0,0 0,0 0,0 0,0 0,-1 0,1 0,-1 0,0 0,1 0,-1 0,0 0,0 0,0 1,-1-1,1 0,0 1,-1-1,1 1,-1-1,1 1,-1 0,1-1,-1 1,0 0,0 0,0 0,0 0,0 1,0-1,0 1,0-1,0 1,0-1,0 1,0 0,0 0,0 0,0 0,-1 1,-2-1,-1 1,1 0,-1 0,1 0,-1 1,1 0,0 0,0 0,-1 1,2 0,-1 0,0 0,1 0,-1 1,1 0,0 0,0 0,1 0,-1 1,1-1,0 1,0 0,0 1,3-4,0-1,0 1,0-1,1 1,-1-1,1 1,-1-1,1 0,-1 1,1-1,0 0,0 1,0-1,0 0,0 0,0 0,0 0,0 0,0 0,0 0,0 0,1 0,-1 0,0-1,1 1,-1-1,1 1,-1-1,1 1,-1-1,1 0,-1 0,1 1,-1-1,1 0,0-1,56 1,-47-2,-8 1,1-1,-1 1,1 0,-1 0,1 0,-1 0,1 0,0 1,-1 0,1 0,-1 0,1 0,0 0,-1 1,1 0,-1-1,1 1,-1 1,1-1,-1 0,1 1,-1 0,0 0,0 0,0 0,0 0,-1 0,1 1,0 0,-1-1,0 1,1 0,-1 0,0 0,0 1,5 39,-7-39,0 1,0-1,1 0,-1 1,1-1,0 0,0 0,0 0,1 0,-1 0,1 0,0 0,0 0,0-1,1 1,-1-1,1 1,0-1,0 0,0 0,0 0,1-1,-1 1,1-1,0 0,0 1,11 0,0 0,0-1,0-1,0 0,0-1,0-1,1 0,-1-1,0 0,-1-1,1-1,0-1,-1 0,0-1,0 0,-1-1,1 0,-2-1,1-1,-1 0,0-1,0-1,-1 3,-1 0,0-1,0 1,-1-2,-1 1,1-2,-2 1,1-1,-1 0,-1 0,0-1,-1 0,3-8,-7 18,-1 1,0-1,0 0,1 1,-1-1,0 0,0 1,-1-1,1 0,0 1,-1-1,1 1,-1-1,1 0,-1 1,1-1,-1 1,0 0,0-1,0 1,0 0,0-1,0 1,0 0,-1 0,1 0,0 0,-1 0,1 0,0 0,-1 0,1 1,-1-1,1 1,-1-1,0 1,1-1,-1 1,0 0,1 0,-1 0,0 0,-69 14,63-10,1 0,0 0,-1 1,2 0,-1 1,1 0,-1-1,1 2,1-1,0 1,0 0,0 0,0 1,1-1,1 1,-1 0,1 0,1 0,-1 0,1 1,1-1,-1 0,2 1,-1 0,1-1,0 1,1-1,0 1,0-1,1 1,0-1,1 0,-1 0,2 0,-1 0,1 0,0-1,4 5,3 0,2-1,-1 0,1 0,1-2,0 0,0 0,11 4,-4-4,0 0,1-2,0-1,0 0,1-1,0-2,14 1,-12-2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3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31,'-29'236,"21"-167,-3 0,-3-1,-9 23,-5-25,16-53</inkml:trace>
  <inkml:trace contextRef="#ctx0" brushRef="#br0" timeOffset="332.222">89 1,'10'5,"19"2,14-1,4 0,0-3,-3 0,-4-2,1-1,-1 0,-3 0,-2 0,-3 0,-1-1,-1 1,-6 5,-11 7,-9 1</inkml:trace>
  <inkml:trace contextRef="#ctx0" brushRef="#br0" timeOffset="613.169">0 710,'40'-10,"34"-9,9 0,-5 3,-10-2,-12 3,-10 4,-9 4,-4 2,-9 9,-8 2</inkml:trace>
  <inkml:trace contextRef="#ctx0" brushRef="#br0" timeOffset="1201.47">827 503,'-170'283,"121"-212,49-71,0 0,0 0,0-1,0 1,0 0,-1 0,1-1,0 1,0 0,-1 0,1-1,0 1,0 0,-1 0,1 0,0 0,0-1,-1 1,1 0,0 0,-1 0,1 0,0 0,-1 0,1 0,0 0,-1 0,1 0,0 0,0 0,-1 0,1 0,0 0,-1 0,1 1,0-1,-1 0,1 0,0 0,0 0,-1 0,1 1,0-1,0 0,-1 0,1 1,0-1,0 0,0 0,0 1,-1-1,1 0,0 0,0 1,0-1,0 0,0 1,0-1,0 0,5-27,6 4,1 0,1 0,1 2,1-1,14-14,116-107,-50 70,-94 72,0 1,0-1,1 0,-1 1,0 0,0-1,1 1,-1 0,0-1,0 1,1 0,-1 0,0 0,1 0,-1 1,0-1,0 0,1 0,-1 1,0-1,0 1,1-1,-1 1,0-1,0 1,0 0,0 0,0-1,0 1,0 0,0 0,0 0,0 0,-1 0,1 0,0 0,-1 1,1-1,0 0,-1 0,0 0,1 1,-1-1,17 62,-16-58,19 199,-15-162,-7-27</inkml:trace>
  <inkml:trace contextRef="#ctx0" brushRef="#br0" timeOffset="1469.471">739 710,'20'0,"22"0,8 0,2 0,-4 0,-5 0,-5 0,-3 0,-8 0</inkml:trace>
  <inkml:trace contextRef="#ctx0" brushRef="#br0" timeOffset="1918.993">1359 178,'40'-5,"18"-1,5-1,-4 2,-6 1,-13 7,-13 2</inkml:trace>
  <inkml:trace contextRef="#ctx0" brushRef="#br0" timeOffset="2164.847">1448 444,'35'0,"22"0,6-5,-3-1,-11-1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2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178 320,'40'0,"34"-5,9-2,-5 1,-10 0,-13 3,-9 0,-8 2,-6 1,-3 0,-6 0</inkml:trace>
  <inkml:trace contextRef="#ctx0" brushRef="#br0" timeOffset="-1201.195">356 556,'-56'199,"23"7,-8-30,34-163,1-6</inkml:trace>
  <inkml:trace contextRef="#ctx0" brushRef="#br0" timeOffset="-853.044">1 615,'50'-5,"27"-2,5 1,-6 1,-11 1,-12 2,-10 1,-6 1,-6 0,-2 0,-2 0,1 0,-1 0,1 1,-5 4,-5 6,-7 3</inkml:trace>
  <inkml:trace contextRef="#ctx0" brushRef="#br0" timeOffset="-536.619">1 1205,'40'5,"18"2,5 0,-4-2,-6-6,-8-4,-6 0,-5 0,-3-4,-2 0,-1 2,-5-4,-1 0,-5 3</inkml:trace>
  <inkml:trace contextRef="#ctx0" brushRef="#br0" timeOffset="2119.25">828 911,'35'-10,"27"-4,7 1,-2 3,-13 3</inkml:trace>
  <inkml:trace contextRef="#ctx0" brushRef="#br0" timeOffset="2367.382">1005 763,'0'40,"0"19,5 3,2-3,-1-6,-1-8,4-11,0-7,-1-7</inkml:trace>
  <inkml:trace contextRef="#ctx0" brushRef="#br0" timeOffset="3032.529">1242 1176,'33'-62,"2"1,3 1,3 3,21-23,-60 77,0-1,1 0,-1 1,1-1,0 1,0 0,0 0,0 0,0 0,1 0,-1 1,1-1,0 1,0 0,-1 0,1 1,1-1,-1 1,0 0,0 0,0 0,1 1,-1-1,0 1,1 0,-1 0,2 1,-4 2,-1 0,1 1,-1-1,1 1,-1 0,0-1,-1 1,1 0,0 0,-1 0,0-1,0 1,0 0,-1 0,1 0,-1-1,0 1,0 0,0-1,0 1,-1-1,-1 3,-3 17,4-15,1-3,-1 0,1 0,0 0,0-1,1 1,-1 0,1 0,0 0,0 0,1 0,0 0,-1 0,2 0,-1 0,0-1,3 5,-2-9,1 0,0 0,0 0,-1 0,1 0,0 0,-1-1,1 1,0-1,-1 0,1 0,-1 0,1 0,-1 0,0-1,1 1,-1-1,0 1,0-1,0 0,0 0,0 0,0 0,-1 0,1 0,-1-1,1 0,2-1,147-152,-150 155,0 0,0 0,0 0,1 1,-1-1,0 0,0 0,1 1,-1-1,0 0,1 1,-1 0,0-1,1 1,-1 0,1 0,-1-1,1 1,-1 0,1 1,-1-1,1 0,-1 0,0 0,1 1,-1-1,1 1,-1-1,0 1,0 0,1 0,-1-1,0 1,0 0,0 0,0 0,0 0,0 0,0 0,0 1,0-1,0 0,0 1,20 67,-18-55,0 2,1 1,0-1,1-1,1 1,0-1,1 0,1 0,0-1,4 4,-6-12</inkml:trace>
  <inkml:trace contextRef="#ctx0" brushRef="#br0" timeOffset="3446.679">2245 379,'-10'35,"-3"22,0 6,-2-3,1-6,3-7,4-8,7-9,10-10,7-9,6-6,5-4,2-1,0-7,2-2,-1 1,-1 2,-4 1</inkml:trace>
  <inkml:trace contextRef="#ctx0" brushRef="#br0" timeOffset="4903.641">2423 54,'51'-20,"-42"14,1 2,0-1,0 1,0 1,0 0,1 0,-1 1,1 0,0 1,-1 0,1 1,0 0,3 1,-13-1,0 0,1 1,-1-1,0 0,0 1,1-1,-1 1,0-1,0 1,0-1,0 1,0 0,0 0,0 0,0-1,0 1,0 0,0 0,0 0,0 0,-1 1,1-1,-1 0,1 0,0 0,-1 0,0 1,1-1,-1 0,0 0,0 1,0-1,0 0,0 1,0-1,0 0,0 1,0-1,0 0,-1 0,1 1,-1-1,1 0,-1 0,1 0,-1 0,0 1,0-1,-39 53,29-44,9-9,0 0,0 0,-1 0,1 1,0-1,0 1,1-1,-1 1,0 0,0 0,1 0,-1 0,1 0,0 0,-1 0,1 0,0 0,0 1,0-1,1 0,-1 1,1-1,-1 1,1-1,0 1,0-1,0 0,0 1,0-1,0 1,1-1,-1 1,1-1,0 0,0 1,0-1,0 0,0 0,0 1,0-1,2 1,4 2,0-1,0 1,1-1,0-1,0 0,0 0,0 0,0-1,0 0,1-1,-1 0,5 0,26 6,-13 0</inkml:trace>
  <inkml:trace contextRef="#ctx0" brushRef="#br0" timeOffset="5434.549">2186 1029,'15'-5,"16"-2,6 0,3 2,-1-3,-1-1,-3 1,-2 3,-2 1,-1 2,0 1,-6-4,-2-2,1 1,1 1,-3 2</inkml:trace>
  <inkml:trace contextRef="#ctx0" brushRef="#br0" timeOffset="7764.811">2335 1235,'1'2,"0"-1,0 0,0 1,0-1,0 1,0-1,0 1,0-1,-1 1,1 0,-1-1,1 1,-1 0,0-1,1 1,-1 0,0 0,0-1,0 1,0 0,-1-1,1 1,0 0,-1 0,1-1,-1 1,0-1,1 1,-1 0,0-1,0 0,0 1,0-1,0 1,-1-1,-12 28,7-18,1 1,0 0,1 0,0 0,1 0,1 1,0 0,0-1,2 2,0-12,1 0,0 0,0 0,0 0,0 0,1 0,-1 0,1 0,-1 0,1 0,-1-1,1 1,0 0,0 0,0 0,0-1,0 1,0-1,1 1,-1-1,1 1,-1-1,1 0,-1 1,1-1,-1 0,1 0,0 0,0 0,0-1,0 1,-1 0,1-1,0 0,0 1,0-1,0 0,0 0,0 0,0 0,0 0,0 0,1-1,87-21,-90 22,58-18,-33 11</inkml:trace>
  <inkml:trace contextRef="#ctx0" brushRef="#br0" timeOffset="8132.584">2660 1205,'-78'138,"8"83,40-47,29-149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0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529 414,'1'-1,"-1"1,1-1,0 1,0-1,0 0,0 1,-1-1,1 0,0 0,-1 0,1 1,-1-1,1 0,-1 0,1 0,-1 0,0 0,1 0,-1 0,0 0,0 0,0 0,0 0,0 0,0 0,0 0,0 0,0 0,0 0,0 0,-1 0,1 0,0 0,-1 0,1 0,-1 0,1 0,-1 0,0 0,1 0,-1 1,0-1,1 0,-1 1,0-1,0 0,0 1,0-1,0 1,0-1,-53-14,34 13,1 2,-1 0,0 2,0 0,1 1,-1 1,1 0,0 2,0 0,0 1,1 1,0 1,-10 7,21-12,-74 53,79-55,0 0,1-1,-1 1,0 0,1 0,0 0,-1 0,1 0,0 0,0 0,0 1,0-1,0 0,1 1,-1-1,1 0,0 1,-1-1,1 1,0-1,0 1,1-1,-1 0,0 1,1-1,0 1,-1-1,1 0,0 0,0 1,0-1,1 0,-1 0,0 0,1 0,-1 0,1-1,0 2,5 2,0 1,0-1,0 0,1 0,-1-1,1 0,1 0,-1-1,0 0,1 0,-1-1,1 0,0-1,0 0,0 0,-1-1,10 0,33 4,-52-4,1 0,0 0,-1 0,1 0,-1 0,1 1,0-1,-1 0,1 0,0 1,-1-1,1 0,0 0,-1 1,1-1,0 0,0 1,-1-1,1 0,0 1,0-1,-1 0,1 1,0-1,0 1,0-1,0 0,0 1,0-1,0 1,0-1,0 1,0-1,0 0,0 1,0-1,0 1,0-1,0 0,0 1,0-1,1 1,-1-1,0 0,0 1,1-1,-1 0,0 1,0-1,1 0,-1 1,0-1,1 0,-1 0,0 1,1-1,-1 0,0 0,1 0,-1 0,1 1,-1-1,0 0,1 0,-1 0,1 0,-1 0,1 0,-1 0,1 0,-34 24,27-21,-165 114,92-37,76-77,1 0,-1 0,1 0,0 0,0 1,1-1,-1 1,0 0,1-1,0 1,0 0,0 0,1 0,-1 0,1-1,0 1,0 0,0 0,1 0,-1 0,1 0,0 0,0-1,0 1,1 0,1 3,3-1,1 0,0 0,0-1,0 0,0 0,1 0,0-1,0 0,0-1,0 0,1 0,-1-1,1 0,0 0,0-1,4 0,-3 1,0-1,-1-1,1 0,0 0,0-1,-1 0,1-1,0 0,-1 0,0-1,1 0,-1-1,0 0,3-2,3-5</inkml:trace>
  <inkml:trace contextRef="#ctx0" brushRef="#br0" timeOffset="532.107">321 1,'-14'79,"4"2,3-1,4 1,6 75,-1-21,-3 195,-2-299,-1-1,-1 1,-2-1,-2-1,0 1,-2-1,-1-1,-10 16,21-41,-1-1,1 0,-1 1,1-1,0 0,0 1,-1-1,2 1,-1-1,0 1,0 0,1-1,-1 1,1 0,0 0,0-1,0 1,0 0,1-1,-1 1,1 0,0 0,6 8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0,'592'0,"-567"0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0,'25'5,"18"2,8-1,-1-1,-4-2,-4 0,-5-7,-3-2,-2 0,-2 0,-1 3,-6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2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1,'35'0,"27"0,8 0,-3 0,-8 0,-9 0,-8 0,-11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443 120,'-38'185,"23"-93,15-75,-2 0,0-1,-1 1,0-1,-2 1,0-1,0-1,-2 1,0-1,0 0,-2 0,0-1,0 0,-4 3,-1-2,3-2</inkml:trace>
  <inkml:trace contextRef="#ctx0" brushRef="#br0" timeOffset="410.371">1 61,'40'-5,"48"-6,20-2,1 1,-13 4,-13 2,-15 3,-9 1,-10 1,-8 2,-6-1,-4 1,-2-1,-6 5,-3 2,2 0,-9-2,-6-2</inkml:trace>
  <inkml:trace contextRef="#ctx0" brushRef="#br0" timeOffset="787.888">1 682,'35'10,"16"3,6 0,-3-3,-6-3,0-7,-4-4,-4-1,-4 0,-3 1,-2-4,-1-1,-1 2,-1 1,1 2,0 2,0 1,-4 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0,'-10'46,"-3"19,0 4,-2-5,1-8,3-8,4-8,2-11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6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4,'36'-1,"-26"0,1 0,-1 1,1 0,0 0,-1 1,0 1,1-1,-1 2,0-1,0 2,0-1,3 2,-12-3,1-1,-1 0,1 0,-1 1,1-1,-1 0,0 1,1 0,-1-1,0 1,0 0,0-1,0 1,-1 0,1 0,0 0,-1 0,0 0,1 0,-1 0,0 0,0 0,0 0,0 0,0 0,0 0,-1 0,1 0,-1 0,1-1,-1 1,0 0,0 0,0 1,-44 60,38-54,-123 120,128-128,0 1,1 0,-1 0,1-1,0 1,-1 0,1 0,0 0,0 0,0 1,0-1,1 0,-1 0,1 1,-1-1,1 0,0 0,0 1,0-1,0 0,0 1,0-1,1 0,-1 1,1-1,-1 0,1 0,0 0,0 1,0-1,0 0,1 0,-1-1,0 1,1 0,-1 0,1-1,0 1,0-1,-1 1,1-1,0 0,0 1,0-1,0 0,1 0,0 0,10 2,0 0,-1-1,1-1,0 0,0 0,0-2,0 1,-1-2,1 1,0-2,-1 0,12-4,11-1,54-15,-64 17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25 794,'-13'28,"13"-28,0 0,0-1,0 1,0 0,0-1,0 1,0 0,0-1,0 1,-1 0,1-1,0 1,0 0,0 0,0-1,-1 1,1 0,0 0,0-1,0 1,-1 0,1 0,0-1,-1 1,1 0,0 0,0 0,-1 0,1 0,0-1,-1 1,1 0,0 0,-1 0,1 0,0 0,-1 0,1 0,0 0,-1 0,1 0,0 0,-1 0,1 0,0 1,-1-1,1 0,0 0,0 0,-1 0,4-16,1 0,0 0,1 0,0 1,2 0,0 0,0 0,2 1,-1 0,2 0,0 1,1 1,2-3,-10 11,17-22,-13 15,0 0,0 1,1 0,0 1,1-1,0 2,1-1,0 1,0 1,0 0,1 0,0 1,4-1,-13 6,0 1,0-1,0 1,0 0,0 0,0 0,0 0,0 0,0 0,0 0,0 1,0-1,0 0,0 1,0 0,0 0,0 0,0-1,-1 2,1-1,0 0,0 0,-1 0,1 1,-1-1,1 1,-1-1,0 1,0 0,0-1,0 1,0 0,0 0,0 0,0 0,-1 0,1 0,-1 0,1 0,-1 0,0 1,5 96,-5-86,-1-2,1 0,1 0,0 0,0 0,1 0,0 0,1 0,0 0,5 8,-7-18,1-1,-1 0,0 1,1-1,-1 0,1 0,-1 0,1 0,-1 0,1-1,-1 1,0 0,1-1,-1 1,0-1,1 1,-1-1,0 0,1 0,-1 1,0-1,0 0,0 0,0 0,0 0,0 0,0 0,0-1,0 1,-1 0,1 0,0-1,-1 1,1 0,-1-1,0 1,1 0,-1-1,0 1,0-1,0 1,0-1,4-4,28-48,3 2,3 1,34-36,7-2,-78 89,-1-1,1 1,0-1,-1 1,1 0,0-1,0 1,-1 0,1 0,0-1,0 1,-1 0,1 0,0 0,0 0,0 0,-1 0,1 0,0 0,0 0,0 0,-1 0,1 1,0-1,0 0,-1 1,1-1,0 0,-1 1,1-1,0 1,-1-1,1 1,-1-1,1 1,-1 0,1-1,-1 1,1-1,-1 1,1 0,-1 0,0-1,0 1,1 0,-1 0,0-1,0 1,0 0,0 0,0-1,0 1,0 0,0 0,0 0,0-1,0 1,0 0,-2 50,-28 196,19-141,5-87</inkml:trace>
  <inkml:trace contextRef="#ctx0" brushRef="#br0" timeOffset="486.902">1089 203,'2'2,"0"-1,0 1,0 0,-1 0,1 0,0 0,-1 0,0 0,1 0,-1 0,0 1,0-1,0 0,-1 1,1-1,-1 1,1-1,-1 0,0 1,1-1,-1 1,-1 0,1-1,0 0,-1 1,1-1,-1 1,0-1,1 1,-1-1,-2 2,-28 72,24-62,0-1,1 1,1 0,0 0,1 1,0 0,1-1,1 1,1 0,0 0,1 2,0-13,1-1,-1 0,1 0,0 0,0 0,1 0,-1 0,1 0,-1 0,1 0,0-1,0 1,0-1,0 1,1-1,-1 0,1 0,-1 0,1 0,0 0,0-1,-1 1,1-1,0 0,1 0,-1 0,0 0,0 0,0-1,0 1,1-1,-1 0,0 0,0 0,2-1,5 1,1 0,0-1,-1 0,1-1,-1 0,1-1,-1 0,0-1,0 0,3-2,7-7</inkml:trace>
  <inkml:trace contextRef="#ctx0" brushRef="#br0" timeOffset="982.3">1414 27,'11'-5,"1"0,-1 1,1 1,0 0,0 1,0 0,0 0,0 1,0 1,1 0,-1 1,9 2,-19-3,0 0,0 1,1 0,-1-1,0 1,0 0,0 0,0 0,0 0,0 1,0-1,-1 0,1 1,0-1,-1 1,1 0,-1 0,1-1,-1 1,0 0,0 0,0 0,0 0,0 1,0-1,-1 0,1 0,-1 0,0 1,1-1,-1 0,0 0,0 1,0-1,-1 0,1 0,0 1,-1-1,0 1,-45 78,19-58,23-20,0-1,0 1,0 0,0 0,0 0,1 0,-1 0,1 1,0 0,0 0,0 0,0 0,1 0,0 0,0 1,0-1,0 1,1-1,-1 1,1 0,0 0,1-1,-1 1,1 0,0 3,4-4,-1 0,1 0,0-1,0 1,0-1,1 0,-1 0,1 0,0-1,0 1,-1-1,2-1,-1 1,0 0,0-1,0 0,1-1,-1 1,0-1,1 0,-1 0,1-1,-1 1,4-2,-1 2,175-21,-155 16,-2 1</inkml:trace>
  <inkml:trace contextRef="#ctx0" brushRef="#br0" timeOffset="1348.311">824 853,'30'0,"40"-5,18-2,4-4,-8-1,-8 2,-13 3,-12-3,-9 0,-7 3,-4 2,-3 1,-1 3,-5 5,-6 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0 326,'295'-30,"62"30,-309 5,-36 1</inkml:trace>
  <inkml:trace contextRef="#ctx0" brushRef="#br0" timeOffset="343.712">119 561,'30'-5,"15"-1,5-1,-1 2,-4 2,-5 1,-3 0,-4 2,-2 0,-2 0,0 0,0 1,-1-1,1 0,0 0,1 0,-6 0</inkml:trace>
  <inkml:trace contextRef="#ctx0" brushRef="#br0" timeOffset="930.023">503 1,'14'23,"0"-1,2-1,1 0,0-1,2-1,0 0,1-2,1 0,1-1,0-1,1-2,20 10,-36-20,1 0,-1 1,0 0,0 0,0 1,-1-1,1 2,-1-1,0 1,-1 0,1 0,-1 0,-1 1,1-1,-1 1,0 0,0 1,-1-1,0 1,-1 0,1-1,-1 5,-1-7,0 0,0 1,0-1,-1 0,0 1,0-1,-1 0,1 1,-1-1,0 0,-1 0,1 0,-1 0,0 0,0 0,-1 0,1-1,-1 1,0-1,0 0,-1 1,1-1,-1-1,0 1,0-1,0 1,-1-1,-3 2,-52 28,-90 63,-19 63,153-140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1,'10'5,"9"2,5-1,5-1,1-1,2-2,-1-1,-5-6,-1-1,-1-1,0 2,2 1,2 2,-5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23,'20'6,"17"-5,7-1,1-1,-2-1,-3-4,-4-2,-3 1,-6 2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0,'-12'176,"-64"64,34-135,34-86</inkml:trace>
  <inkml:trace contextRef="#ctx0" brushRef="#br0" timeOffset="511.395">60 29,'476'0,"-434"-5,-38 3,1 1,0 0,0 0,-1 0,1 0,0 1,0 0,0 0,0 0,0 1,0 0,-1 0,1 0,0 0,-1 1,3 0,4 8</inkml:trace>
  <inkml:trace contextRef="#ctx0" brushRef="#br0" timeOffset="831.564">1 532,'217'-12,"-120"-7,122-11,-194 30</inkml:trace>
  <inkml:trace contextRef="#ctx0" brushRef="#br0" timeOffset="1567.678">858 354,'-285'356,"480"-551,-42 64,-152 130,0 0,0 0,0 0,0 0,0 0,0 1,1-1,-1 1,0-1,1 1,-1-1,0 1,1 0,-1 0,0-1,1 1,-1 0,1 0,-1 0,0 1,1-1,-1 0,0 0,1 1,-1-1,0 1,1-1,-1 1,0 0,0-1,0 1,1 0,-1 0,0 0,0 0,0 0,0 0,-1 0,1 0,0 0,0 0,-1 1,1-1,0 0,-1 0,1 1,-1-1,0 0,1 1,-1-1,0 1,5 81,-5-74,-10 140,8-147,0 0,-1 0,1-1,-1 1,1 0,-1-1,0 0,0 0,1 0,-1 0,0 0,0 0,0-1,0 0,0 1,0-1,0 0,0 0,0-1,0 1,0-1,0 1,0-1,0 0,1 0,-1 0,0-1,1 1,-1 0,0-1,1 0,0 0,-1 0,1 0,-13-4,-100-52,96 40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87,'-23'26,"0"2,2 0,1 2,2 0,0 1,0 7,-36 129,54-120,26-72,77-137,39 15,-131 136,0 1,0 0,1 0,0 1,1 1,0 0,0 1,4-1,-16 7,1 1,-1 0,0-1,1 1,-1 0,1 0,-1 0,1 0,-1 0,1 0,-1 0,1 1,-1-1,0 0,1 1,-1-1,0 1,1 0,-1-1,0 1,0 0,1 0,-1 0,0 0,0 0,0 0,0 0,0 0,0 0,0 0,-1 1,1-1,0 0,-1 1,1-1,-1 0,1 1,-1-1,0 1,0-1,1 1,5 65,-6-62,2 113,-1-117,0 0,0 0,0 0,0-1,0 1,0 0,0 0,0-1,0 1,0-1,0 1,0-1,0 1,1-1,-1 0,0 0,0 1,0-1,1 0,-1 0,0 0,0 0,1-1,-1 1,0 0,0 0,0-1,1 1,-1-1,0 1,0-1,0 1,0-1,0 0,0 1,0-1,0 0,0 0,0 0,0 0,-1 0,1 0,0 0,-1 0,1 0,-1 0,1 0,-1 0,1 0,-1-1,0 1,1 0,-1 0,0-2,141-181,-134 174,0 0,1 0,1 0,-1 1,1 0,1 1,0 0,0 0,0 1,1 1,0-1,11-3,-20 10,-1-1,1 1,-1-1,1 1,-1 0,1 0,-1 0,1 0,-1 0,1 0,-1 0,1 0,-1 1,1-1,-1 1,1-1,-1 1,0-1,1 1,-1 0,0 0,1-1,-1 1,0 0,0 0,0 0,0 1,0-1,0 0,0 0,0 0,0 1,-1-1,1 0,0 1,-1-1,1 1,-1-1,0 1,1-1,-1 1,0-1,0 1,0-1,0 1,0-1,-1 2,-12 73,7-54,-29 161,34-157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62,'40'-5,"34"-2,8-4,-3-1,-12 2,-10 2,-12 4,-7 1,-6 2,-3 0,-6 2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0,'-10'41,"-3"27,1 8,2-4,-3-14,2-12,2-9,3-11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16,'9'-2,"0"-1,0 1,0-1,0 1,0 1,1 0,-1 0,0 1,1 0,-1 0,0 1,0 1,0-1,1 1,-1 1,-1 0,1 0,0 1,7 4,-14-6,0 1,0-1,0 1,-1-1,1 1,-1 0,1 0,-1-1,0 1,0 0,-1 0,1 0,-1 0,1 0,-1 0,0 1,0-1,0 0,0 0,-1 0,0 0,1 0,-1 0,0 0,0 0,0-1,-1 1,1 0,-1-1,1 1,-1 0,0-1,-68 77,-45 22,113-100,0 0,0 0,0 1,0-1,1 1,-1-1,0 1,0 0,1 0,-1 0,1 0,0 0,0 0,-1 0,1 0,1 0,-1 0,0 1,0-1,1 0,-1 1,1-1,0 0,0 1,0-1,0 0,0 1,0-1,1 1,-1-1,1 0,0 0,-1 1,1-1,0 0,0 0,1 0,-1 0,0 0,1 0,-1 0,1 0,0-1,-1 1,1 0,2 0,9 1,1 0,-1-1,1 0,0-1,0-1,0 0,0-1,-1-1,1 0,0 0,-1-2,8-2,30-5,-25 7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1 178,'10'5,"13"1,8 0,4-6,0-2,1-3,-3 2,0 0,-2 0,0 2,-1-5,-1-1,0 0,1 2,-11 2,-8 1</inkml:trace>
  <inkml:trace contextRef="#ctx0" brushRef="#br0" timeOffset="346.111">207 0,'0'20,"0"17,0 7,0 1,0-2,0-4,0-2,0-4,0-1,0-2,0-1,0 0,0-6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3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84 295,'-10'21,"-4"10,2 6,-4 2,3-1,2-2,3-2,9-7,8-8,8-7,7-5,3-5,3-2,1-1,0-1,0 1,-5 0</inkml:trace>
  <inkml:trace contextRef="#ctx0" brushRef="#br0" timeOffset="580.476">380 30,'60'-12,"-49"8,0 1,0 0,1 0,-1 2,0-1,1 1,-1 1,1 0,-1 1,1 0,2 1,-12-1,0-1,0 1,0-1,-1 1,1 0,0 0,-1 0,1 0,-1 0,1 0,-1 0,1 0,-1 1,0-1,0 1,1-1,-1 1,0-1,0 1,-1 0,1-1,0 1,0 0,-1 0,1-1,-1 1,0 0,0 0,1 0,-1 0,0 0,0-1,-1 1,1 0,0 0,-1 0,1 0,-1-1,1 1,-1 0,-1 1,-43 66,-54 48,98-115,1 0,0 0,0 0,0 0,0 0,0 0,0-1,0 1,0 0,1 0,-1 0,1 0,-1 0,1 0,0 0,0-1,0 1,0 0,0-1,0 1,1-1,-1 1,0-1,1 1,-1-1,1 0,-1 0,1 0,0 0,-1 0,1 0,0 0,0 0,0-1,0 1,0-1,0 0,-1 1,1-1,0 0,0 0,0 0,0 0,0 0,0-1,0 1,2-1,12 4,58 9,-60-11,-1 0,0 1,0 1,0 0,0 0,0 2,0 0,5 3,-2 2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1 829,'26'-42,"2"2,2 0,2 2,34-32,-65 68,0 1,0-1,0 1,1-1,-1 1,0 0,1-1,-1 1,1 0,-1 0,1 0,0 0,-1 0,1 1,0-1,0 0,-1 1,1-1,0 1,0 0,0-1,0 1,-1 0,1 0,0 0,0 1,0-1,0 0,0 1,-1-1,1 1,0-1,0 1,-1 0,1 0,0 0,-1 0,1 0,-1 0,1 1,-1-1,0 0,1 1,-1-1,0 1,0-1,0 1,0-1,0 1,-1 0,1 0,0-1,-1 1,1 0,-1 0,1 1,4 21,-5-19,0 0,1 0,0 0,0 0,1 0,-1 0,1 0,0 0,0-1,1 1,-1-1,1 1,0-1,0 0,0 0,4 3,-3-7,1-1,-1 1,0-1,0 0,0 0,-1 0,1 0,0-1,0 0,-1 0,1 0,-1 0,1 0,-1-1,0 1,0-1,0 0,0 0,0 0,-1 0,0-1,2-2,201-213,-204 217,0 0,0 1,1-1,-1 0,0 0,1 1,-1-1,1 1,-1-1,1 1,0 0,-1-1,1 1,0 0,0 0,0 0,0 1,0-1,0 0,0 1,0-1,1 1,-1 0,0-1,0 1,0 0,0 1,0-1,1 0,-1 1,0-1,0 1,0-1,0 1,0 0,0 0,0 0,0 0,-1 0,1 0,0 1,0-1,-1 1,1-1,-1 1,1 0,-20 115,16-35,8-62</inkml:trace>
  <inkml:trace contextRef="#ctx0" brushRef="#br0" timeOffset="451.746">1006 120,'-72'256,"67"-240,1 1,1-1,0 1,1 0,0 1,2-1,0 0,1 6,-1-21,0 1,1-1,-1 0,0 1,1-1,-1 0,1 0,0 1,-1-1,1 0,0 0,1 0,-1 0,0 0,1 0,-1 0,1 0,-1-1,1 1,0-1,-1 1,1-1,0 1,0-1,0 0,1 0,-1 0,0 0,0 0,0-1,1 1,-1-1,0 1,1-1,-1 0,0 0,1 0,-1 0,0 0,2-1,98-31,-81 23,0 1</inkml:trace>
  <inkml:trace contextRef="#ctx0" brushRef="#br0" timeOffset="1087.76">1359 31,'77'-18,"-73"16,-1 1,1-1,0 1,0-1,-1 1,1 0,0 0,0 1,0-1,0 1,0 0,0 0,0 0,0 0,0 1,0 0,0 0,0 0,-1 0,1 0,0 1,-1 0,1 0,-1 0,1 0,-1 0,0 1,0-1,0 1,0 0,-1 0,1 0,-1 0,1 1,-1-1,0 0,-1 1,2 2,-3 2,-1-1,0 1,0 0,0-1,-1 0,-1 1,1-1,-1 0,0 0,-1 0,1-1,-1 1,-1-1,1 0,-1 0,0 0,-1-1,-1 2,-39 58,45-63,0 0,0-1,0 1,0 0,0 0,1 0,-1 0,1 0,0 0,-1 0,1 0,0 0,0 0,0 1,1-1,-1 0,0 0,1 0,-1 0,1 0,0 0,0-1,-1 1,1 0,1 0,-1 0,0-1,0 1,1-1,-1 1,0-1,1 1,0-1,-1 0,1 0,0 1,0-1,-1-1,1 1,0 0,0 0,0-1,0 1,0-1,0 1,0-1,0 0,0 0,1 0,147 7,-124-1</inkml:trace>
  <inkml:trace contextRef="#ctx0" brushRef="#br0" timeOffset="1407.86">887 799,'40'0,"29"-5,7-2,-4 1,-9 1,-11 2,-9 0,-6 2,-5 1,-3-5,-1-2,-1 1,1 1,-5 1</inkml:trace>
  <inkml:trace contextRef="#ctx0" brushRef="#br0" timeOffset="1753.413">1301 829,'-15'35,"-5"17,1 4,3-2,10-10,11-13,10-7,7-7,4-6,4-6,1-8,1-4,-1 0,0 0,-5-3,-2 0,-6 2</inkml:trace>
  <inkml:trace contextRef="#ctx0" brushRef="#br0" timeOffset="2004.702">1714 858,'-25'40,"-18"29,-2 7,1 1,9-8,10-10,4-11,6-8,5-5,5-5,3-2,2 0,0-6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30,'5'0,"7"0,6 0,5 0,4 0,-3-4,0-3,0 1,2 1,1 1,1 2,1 1,0 0,1 1,-1 0,1 1,-5-1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4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24,'35'0,"26"0,9 0,-3 0,-8-5,-9-2,-8 1,-11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3:5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55 502,'2'2,"0"-1,0 1,0-1,-1 1,1 0,0-1,-1 1,1 0,-1 0,1 0,-1 0,0 1,0-1,0 0,0 0,0 1,-1-1,1 0,-1 1,1-1,-1 1,0-1,0 1,0-1,-1 2,2-1,-1 21,0 0,-2 0,-1 0,-1 0,0-1,-2 1,-1-1,-6 14,-29 79,68-161,2 0,2 2,2 2,11-11,-19 23,-11 10,2 2,0-1,1 2,0 0,2 1,0 1,0 0,1 1,6-1,-24 13,0 1,0-1,0 0,0 1,1-1,-1 1,0-1,0 1,1-1,-1 1,0 0,1 0,-1 0,0 0,1 0,-1 0,0 0,1 0,-1 0,0 1,0-1,1 0,-1 1,0-1,0 1,1 0,-1-1,0 1,0 0,0 0,0 0,0-1,0 1,0 0,0 0,-1 0,1 1,0-1,-1 0,1 0,0 0,-1 1,1-1,-1 0,0 0,1 1,-1-1,0 2,-4 65,-1-46,3-16,0 0,0 0,0 0,1 0,-1 0,2 0,-1 0,1 1,0-1,0 0,1 1,-1-1,1 0,1 0,-1 0,1 0,3 5,-3-10,1-1,0 1,-1-1,1 0,0 0,-1 0,1 0,0 0,-1-1,1 1,0-1,-1 0,1 0,-1 0,1 0,-1 0,0 0,1-1,-1 1,0-1,0 0,0 0,0 1,0-1,0-1,-1 1,1 0,0 0,-1 0,1-2,-1 2,149-165,-132 153,55-31,-71 46,0 0,0 1,0-1,0 0,-1 0,1 1,0-1,-1 1,1 0,-1-1,1 1,-1 0,0 0,0 0,0 0,0 0,0 0,0 0,-1 0,1 0,-1 1,1-1,-1 0,0 0,0 1,0-1,0 0,0 0,0 0,-1 1,0 0,2 1,-23 144,24-128</inkml:trace>
  <inkml:trace contextRef="#ctx0" brushRef="#br0" timeOffset="366.161">1147 207,'-62'136,"-42"112,100-233,0 1,1 0,0 0,1 0,1 0,1 0,0 1,2 8,-1-22,-1 0,1-1,-1 1,1 0,0-1,0 1,0-1,0 1,1-1,-1 0,0 1,1-1,0 0,0 0,-1 0,1 0,0 0,1-1,-1 1,0-1,0 1,1-1,-1 0,1 1,-1-1,1-1,-1 1,1 0,0-1,-1 1,1-1,0 0,2 0,94-14,-83 11,63-23,-59 18</inkml:trace>
  <inkml:trace contextRef="#ctx0" brushRef="#br0" timeOffset="901.834">1384 0,'117'22,"-114"-21,1 1,0 0,-1 0,0 0,1 1,-1-1,0 1,0 0,-1 0,1 0,0 0,-1 0,0 0,0 1,0-1,0 1,0 0,-1-1,0 1,1 0,-2 0,1 0,0 0,-1 0,1 0,-1 0,0 0,-1 1,0 3,0 0,-1 0,-1 0,1-1,-1 1,0-1,-1 1,0-1,0 0,0-1,-1 1,0-1,0 0,-6 9,10-14,0 0,-1 1,1-1,0 0,0 0,1 1,-1-1,0 0,0 1,1-1,-1 1,1-1,-1 1,1-1,-1 1,1-1,0 1,0 0,0-1,0 1,0-1,0 1,0-1,1 1,-1 0,0-1,1 1,0-1,-1 1,1-1,0 0,-1 1,1-1,0 0,0 1,0-1,0 0,1 0,-1 0,0 0,0 0,1 0,-1 0,0 0,1-1,-1 1,1-1,-1 1,1-1,-1 1,1-1,-1 0,1 1,0-1,-1 0,1 0,-1 0,1-1,14 3,0-1,0-1,-1-1,1 0,0-1,-1 0,1-2,-1 0,6-2,0 0</inkml:trace>
  <inkml:trace contextRef="#ctx0" brushRef="#br0" timeOffset="1418.007">173 1034,'255'-29,"35"-2,60 31,-119-29,-203 28,-3 1</inkml:trace>
  <inkml:trace contextRef="#ctx0" brushRef="#br0" timeOffset="1787.921">704 1182,'-10'40,"-3"29,0 7,3-4,-2-10,0-15</inkml:trace>
  <inkml:trace contextRef="#ctx0" brushRef="#br0" timeOffset="2205.317">1029 1182,'48'15,"-44"-16,0 1,-1 0,1 1,0-1,0 1,-1-1,1 1,0 0,-1 0,1 1,-1-1,1 1,-1 0,0 0,0 0,1 0,-2 0,1 1,0 0,0-1,-1 1,1 0,-1 0,0 0,0 0,0 1,-1-1,1 1,-1-1,1 1,-1-1,0 1,0 3,-5 5,0 0,0 0,-1 0,-1-1,0 0,-1 0,0 0,0-1,-1 0,-1 0,1-1,-2 0,1-1,-1 0,-3 1,-21 23,25-24,-39 47,47-53,0-1,0 0,0 0,1 0,-1 1,0-1,1 1,-1-1,1 0,0 1,-1-1,1 1,0-1,0 1,0-1,0 0,0 1,0-1,0 1,0-1,1 1,-1-1,1 1,-1-1,1 0,-1 1,1-1,0 0,0 0,0 1,-1-1,1 0,0 0,1 0,-1 0,0 0,0 0,0-1,0 1,1 0,-1 0,0-1,2 1,6 1,-1-1,1 0,0-1,0 0,-1 0,1-1,0 0,0-1,-1 0,1 0,-1-1,0 0,1 0,-1-1,-1 0,1 0,4-4,2 1,15-6,-4 1</inkml:trace>
  <inkml:trace contextRef="#ctx0" brushRef="#br0" timeOffset="2821.115">2063 325,'-39'43,"2"2,2 1,2 2,-21 42,33-52,3 1,0 0,3 1,1 1,3 0,0 1,3 0,0 16,8-40,0-1,2 1,0 0,0-1,2 0,0 0,1 0,1 0,1-1,0 0,1 0,0-1,2 0,0 0,0-1,1-1,1 1,0-2,1 0,0 0,1-1,1-1,-1 0,1-1,1-1,0 0,0-1,0-1,9 2,1-1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0 337,'33'-6,"-20"2,0 1,0 0,0 2,0-1,0 2,1-1,-1 2,0 0,0 0,0 1,10 4,-21-6,-1 0,1 1,0-1,-1 1,1 0,-1 0,1-1,-1 1,1 0,-1 0,0 0,1 1,-1-1,0 0,0 0,0 1,0-1,0 1,0-1,0 1,-1-1,1 1,0-1,-1 1,1 0,-1-1,0 1,1 0,-1-1,0 1,0 0,0-1,0 1,-1 0,1 0,0-1,-1 1,1 0,-1-1,1 1,-2 0,-47 61,30-41,17-21,1 1,-1-1,0 1,1-1,0 1,-1 0,1 0,0-1,0 1,0 0,0 0,0 0,1 0,-1 1,1-1,-1 0,1 0,0 0,0 0,0 1,0-1,0 0,0 0,0 0,1 0,-1 1,1-1,0 0,-1 0,1 0,0 0,0 0,0-1,1 1,-1 0,0 0,1-1,-1 1,1-1,0 1,-1-1,1 0,0 1,0-1,0 0,0 0,0 0,1 0,3 1,0 0,0 1,0 0,0 0,0 0,-1 1,0 0,1 0,-1 1,-1-1,1 1,-1 0,1 0,-1 0,-1 1,1 0,-1-1,0 1,-1 0,1 0,-1 1,0-1,-1 1,1-1,-1 1,0-1,-1 1,0-1,0 1,-1 5,-6 1,0-1,-1 0,0 0,-1-1,0 0,-1-1,0 0,-1-1,0 0,0 0,-1-1,0 0,0-1,-1-1,0 0,0-1,-4 1,-7 2</inkml:trace>
  <inkml:trace contextRef="#ctx0" brushRef="#br0" timeOffset="503.138">442 12,'5'-2,"1"0,-1 0,1 1,0-1,-1 1,1 1,0-1,0 1,-1 0,1 0,0 1,0-1,-1 1,1 1,-1-1,1 1,-1 0,1 0,-1 0,0 1,0 0,0 0,0 0,-1 1,4 2,-5-3,11 5,0 2,-1-1,-1 2,0 0,0 0,-1 1,0 1,-1 0,-1 0,0 1,-1 0,0 0,-1 1,-1 0,0 0,-1 1,-1 0,0 0,-1 0,-1 0,0 0,-2 1,0 5,2-3,-1 0,-1 0,-1 0,-1-1,-1 1,0-1,-1 1,-1-1,-1 0,-1 0,-3 5,-10 9,-2 0,-1-1,-2-2,-1 0,-1-2,-1-1,-1-1,-1-1,-2-2,-15 8,28-18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0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1,'-5'20,"-2"17,1 7,1 1,1-3,2-2,-4-4,-1-3,0-1,2-2,2-1,1 0,1 0,0 0,-4 0,-1 0,5-4,3-8</inkml:trace>
  <inkml:trace contextRef="#ctx0" brushRef="#br0" timeOffset="299.394">221 266,'40'0,"29"-4,7-3,-4 1,-10 6,-10 3,-13 1</inkml:trace>
  <inkml:trace contextRef="#ctx0" brushRef="#br0" timeOffset="591.328">516 60,'-5'40,"-2"23,6 7,3-5,0-7,1-10,5-12,0-12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1,7-2,5-2,4-1,2 0,2-2,-1 0,1 0,-10 0,-9 4,-12 3,-5-1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12,'35'0,"22"0,5-5,-6-1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0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1 797,'68'-76,"48"-101,-116 177,0-1,0 1,0-1,1 1,-1-1,0 1,0-1,0 1,0-1,0 1,1-1,-1 1,0 0,0-1,1 1,-1-1,0 1,1 0,-1-1,0 1,1 0,-1-1,0 1,1 0,-1-1,1 1,-1 0,1 0,-1 0,1-1,-1 1,1 0,-1 0,1 0,-1 0,1 0,-1 0,1 0,-1 0,1 0,-1 0,1 0,-1 0,1 1,-1-1,0 0,1 0,-1 0,1 1,-1-1,1 0,-1 0,0 1,1-1,-1 0,0 1,1-1,-1 1,0-1,1 0,-1 1,0-1,0 1,1-1,-1 1,0-1,0 1,0-1,4 39,-4-35,6 50,-6-53,0 0,0 1,0-1,0 0,1 0,-1 0,0 0,0 0,1 0,-1 0,1 0,-1 0,1 0,-1 0,1-1,0 1,-1 0,1 0,0 0,0-1,0 1,-1 0,1-1,0 1,0-1,0 1,0-1,0 1,0-1,0 0,0 1,0-1,0 0,0 0,0 0,1 0,-1 0,0 0,0 0,0 0,0 0,0-1,0 1,0 0,0-1,0 1,0-1,0 1,8-7,0 0,-1-1,0 0,-1 0,0-1,0 0,-1 0,0 0,0-1,-1 0,0-2,26-40,38-26,-68 78,-1-1,1 0,0 1,-1-1,1 1,0-1,0 1,-1 0,1-1,0 1,0 0,0-1,0 1,0 0,-1 0,1 0,0 0,0 0,0 0,0 0,0 0,0 0,-1 0,1 0,0 0,0 1,0-1,0 0,-1 1,1-1,0 1,0-1,-1 1,1-1,0 1,0-1,-1 1,1 0,-1-1,1 1,-1 0,1 0,-1-1,1 1,-1 0,0 0,1 0,-1 0,0-1,0 1,0 0,1 1,4 49,-5-48,-22 137,14-62,14-72</inkml:trace>
  <inkml:trace contextRef="#ctx0" brushRef="#br0" timeOffset="430.187">769 295,'3'11,"-1"1,0 0,-1-1,0 1,0 0,-2 0,1 0,-2-1,1 1,-2 0,1-1,-2 1,1-1,-2 0,1 0,-1-1,-1 1,-6 8,6-9,-27 65,32-73,1 0,-1 0,1 0,-1 0,1 0,0 0,0 0,0 0,0 0,0 0,0 1,0-1,1 0,-1 0,1 0,0 0,-1 0,1 0,0-1,0 1,0 0,0 0,1 0,-1-1,0 1,1-1,-1 1,1-1,0 0,-1 1,1-1,0 0,0 0,0 0,0 0,6 0,1 1,-1-2,1 1,-1-1,1 0,-1-1,1 0,-1 0,0-1,1 0,-1 0,27-5,-9 4</inkml:trace>
  <inkml:trace contextRef="#ctx0" brushRef="#br0" timeOffset="1065.856">946 0,'95'12,"-92"-12,-1 0,0 1,0-1,0 1,0 0,0-1,0 1,0 0,0 0,-1 0,1 0,0 1,0-1,-1 0,1 1,-1-1,1 1,-1-1,0 1,1 0,-1 0,0 0,0-1,0 1,-1 0,1 0,0 0,-1 0,1 1,-1-1,0 0,0 0,1 0,-2 0,1 0,0 0,0 0,-1 1,1-1,-1 0,1 0,-1 0,0 0,0 0,0-1,0 1,0 0,0 0,-1 0,-71 101,72-101,0-1,0 1,1 0,-1-1,0 1,1 0,-1-1,1 1,0 0,-1 0,1 0,0-1,0 1,0 0,0 0,1 0,-1-1,0 1,1 0,-1 0,1-1,0 1,-1 0,1-1,0 1,0-1,0 1,0-1,1 1,-1-1,0 0,0 1,1-1,-1 0,1 0,-1 0,1 0,-1 0,1-1,0 1,0 0,-1-1,1 1,0-1,0 0,84 10,-60-15,-5-2</inkml:trace>
  <inkml:trace contextRef="#ctx0" brushRef="#br0" timeOffset="2434.158">90 915,'2'3,"-1"-1,1-1,-1 1,1 0,0 0,0-1,-1 1,1-1,0 1,1-1,-1 0,0 0,0 0,0 0,1 0,-1 0,1-1,-1 1,0-1,1 1,-1-1,1 0,-1 0,1 0,-1-1,2 2,33 1,0-1,1-2,-1-2,0-1,20-6,228-20,15 18,-216-9,-76 22,-4 3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1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91,'97'-48,"-80"40,1 1,0 1,0 0,0 2,1 0,0 1,-1 1,1 0,16 2,-34-1,1 1,-1 0,1 0,-1 0,1 0,-1 0,1 0,-1 1,1-1,-1 0,1 1,-1-1,0 1,1 0,-1-1,0 1,1 0,-1 0,0 0,0 0,0 0,0 0,0 0,0 0,0 0,0 1,0-1,0 0,-1 0,1 1,-1-1,1 1,-1-1,1 1,-1-1,0 0,1 1,-1-1,0 1,0-1,0 1,-1-1,1 1,0-1,0 1,-1-1,1 1,-39 63,-72 40,110-104,0-1,0 1,0-1,1 1,-1-1,0 1,0-1,1 1,-1 0,0-1,1 1,-1 0,1-1,-1 1,1 0,-1 0,1 0,0 0,-1-1,1 1,0 0,0 0,-1 0,1 0,0 0,0 0,0 0,0 0,0 0,0 0,1 0,-1-1,0 1,0 0,1 0,-1 0,0 0,1 0,-1-1,1 1,-1 0,1 0,0-1,-1 1,1 0,-1-1,1 1,0 0,0-1,-1 1,1-1,0 0,0 1,0-1,0 0,0 1,-1-1,2 0,60 12,-52-11,-6-2,1 1,0 0,0 0,-1 0,1 1,0-1,-1 1,1 0,-1 1,1-1,-1 1,1 0,-1 0,0 0,0 0,0 1,0 0,0 0,-1 0,1 0,-1 0,0 1,0 0,0-1,-1 1,1 0,-1 0,0 1,0-1,0 0,0 1,-1-1,0 1,0-1,0 1,-1 0,1-1,-1 3,-2-1,1-1,-2 0,1 1,0-1,-1 0,0-1,0 1,0 0,-1-1,0 0,1 0,-2 0,1 0,0 0,-1-1,1 0,-1 0,0 0,0-1,0 1,-2-1,-116 32,119-33,0 0,0 0,0-1,0 0,0 0,0 0,0 0,0 0,0-1,0 0,0 0,0 0,1 0,-1-1,0 1,1-1,-1 0,0 0,-8-11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69,'-76'97,"64"-75,-284 569,277-568,18-43,32-63,4 1,3 2,4 2,29-39,24-46,-16 31,-79 133,0-1,0 0,0 1,0-1,0 0,0 1,0-1,0 1,0-1,0 0,0 1,0-1,0 0,0 1,0-1,1 0,-1 1,0-1,0 0,0 1,1-1,-1 0,0 1,0-1,1 0,-1 0,0 1,0-1,1 0,-1 0,0 0,1 1,-1-1,0 0,1 0,-1 0,0 0,1 0,-1 0,1 0,-1 0,0 0,1 0,-1 0,0 0,1 0,-1 0,1 0,-1 0,0 0,1 0,-1 0,0-1,1 1,-1 0,0 0,1 0,-1-1,0 1,0 0,1 0,-1-1,-3 35,-8 28,2 1,3 0,3 0,3 5,2 217,-3-281,0-1,1 1,0-1,-1 1,1-1,0 1,1-1,-1 1,1-1,-1 1,1-1,0 0,0 1,1-1,-1 0,0 0,1 0,0 0,0 0,0 0,0 0,1-1,-1 1,1-1,-1 1,1-1,0 0,0 0,0 0,0-1,0 1,0-1,0 0,1 1,-1-1,0-1,1 1,-1 0,1-1,-1 0,1 0,-1 0,2 0,10-8,-1 0,1-1,-2 0,1-1,-2-1,1 0,-1-1,-1 0,0-1,-1 0,0-1,-1 0,0 0,-2-1,1 0,-2 0,2-8,10-12,3-1,-1-1,-2 0,-2-2,-1 0,-3 0,0-2,-3 1,-1-1,-3 0,-1-1,-1-16,-15 16,-5 72,15-7</inkml:trace>
  <inkml:trace contextRef="#ctx0" brushRef="#br0" timeOffset="361.933">1084 484,'-10'14,"0"1,2 1,0 0,0 0,2 0,0 1,1 0,0 0,1 0,2 1,-1-1,2 1,0 0,2 0,0 6,0-22,-1 1,1-1,0 1,0-1,0 1,0-1,1 0,-1 0,1 1,-1-1,1 0,0 0,0-1,0 1,0 0,0-1,0 1,0-1,1 1,-1-1,0 0,1 0,-1 0,1 0,-1-1,1 1,0-1,-1 1,1-1,0 0,-1 0,1 0,0 0,-1-1,1 1,-1-1,1 0,-1 1,2-2,5-1,0 0,0 0,0-1,-1-1,0 1,1-1,-2-1,1 0,-1 0,5-5,-4 2,0-1,-1 0,0 0,0 0,-2-1,1 0,-1 0,-1-1,0 1,0-1,-1 0,-1 0,0-3,-1 10,0 0,-1 0,0 0,0 0,0 0,-1 0,1 0,-1 0,0 0,-1 1,1-1,-1 0,0 1,0-1,-1 1,1-1,-1 1,0 0,0 0,0 1,-1-1,1 0,-1 1,0 0,0 0,0 0,0 1,-1-1,1 1,-1 0,1 0,-1 0,0 1,-80-4,64 12</inkml:trace>
  <inkml:trace contextRef="#ctx0" brushRef="#br0" timeOffset="849.706">1409 453,'-7'11,"1"-1,0 0,1 1,1 0,-1 0,2 1,0-1,0 1,1 0,0 0,1-1,0 1,1 0,1 0,0 5,-1-15,1 1,0 0,-1-1,1 1,0-1,0 1,0-1,1 0,-1 1,0-1,1 0,0 0,-1 0,1 0,0 0,0 0,0-1,0 1,1 0,-1-1,0 0,1 0,-1 1,1-1,-1-1,1 1,-1 0,1-1,0 1,-1-1,1 0,0 0,-1 0,1 0,0 0,89-34,77-122,-169 156,1-1,-1 0,0 0,1 0,-1 0,0 0,1 0,0 1,-1-1,1 0,-1 0,1 1,0-1,-1 0,1 1,0-1,0 1,0-1,-1 1,1-1,0 1,0 0,0-1,0 1,0 0,0 0,0-1,0 1,0 0,-1 0,1 0,0 0,0 0,0 1,0-1,0 0,0 0,0 0,0 1,0-1,0 1,-1-1,1 1,0-1,0 1,0-1,-1 1,1 0,0-1,-1 1,1 0,0 0,-1-1,1 1,-1 0,0 0,1 0,-1 0,1-1,-1 1,0 0,0 0,0 0,0 0,1 0,-1 0,0 0,-1 1,4 22,-4-19,1-1,-1 0,1 0,0 0,0 1,0-1,1 0,-1 0,1 1,0-1,1 0,-1 0,0 0,1 0,0-1,0 1,0 0,1-1,-1 1,1-1,0 0,0 0,0 0,0 0,0 0,1-1,-1 0,1 1,0-1,0-1,0 1,0 0,0-1,0 0,0 0,1 0,7-3,0-1,0-1,0 0,-1 0,1-1,-1-1,0 0,-1 0,0-1,0 0,0-1,-1 0,0-1,0 0,-1 0,0-1,-1 0,0 0,-1-1,0 0,5-10,37-108,-43 109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178 177,'0'20,"0"22,4 8,3 2,-1-4,-1-5,-1-4,-2-5,-1-2,0-2,-1-1,-5 0,-2-1,0 1,2 0,1 0,-3-5,-1-6</inkml:trace>
  <inkml:trace contextRef="#ctx0" brushRef="#br0" timeOffset="336.799">0 177,'55'-29,"1"2,1 3,1 2,1 3,1 2,42-5,74 6,-169 16,-1 0,1 1,-1-1,1 2,-1-1,1 1,-1 0,0 0,1 0,-1 1,0 0,-1 1,1-1,-1 1,1 0,-1 0,0 1,0-1,-1 1,0 0,0 1,0-1,0 1,2 4,-5-5,1-1,-1 1,1-1,-2 1,1 0,0 0,-1-1,0 1,0 0,0 0,-1 0,0-1,1 1,-2 0,1-1,0 1,-1-1,0 1,0-1,-1 0,1 0,-1 0,0 0,0 0,-88 83,75-74,-11 8,-2-2,0 0,-1-2,0-1,-2-2,0 0,0-3,-5 1,-61 13,89-29,6-1</inkml:trace>
  <inkml:trace contextRef="#ctx0" brushRef="#br0" timeOffset="817.723">946 59,'5'52,"-1"1,-3 0,-3-1,-1 1,-3 0,-11 45,-48 83,64-180,1 1,0-1,-1 1,1-1,0 1,0-1,0 1,0-1,0 1,0 0,1-1,-1 1,1-1,-1 1,1-1,-1 1,1-1,0 0,-1 1,1-1,0 0,0 1,0-1,0 0,0 0,0 0,1 0,-1 0,0 0,0 0,1-1,-1 1,1 0,-1-1,1 1,-1-1,1 1,-1-1,1 0,-1 1,1-1,-1 0,1 0,-1 0,1 0,0-1,1 1,80-21,-72 17,67-25,-50 17,2 1,-1 2,1 1,1 1,13-1,-18 6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62,'20'-10,"17"-3,7 0,1 3,-2 3,-3 2,-4 3,-3 1,-1 1,-2 0,-1 1,-5-1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54,'40'-5,"24"-1,5-1,-8-3,-10 0,-9 1,-11 3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233 474,'-147'331,"130"-299,33-81,152-245,-153 267,1 0,1 1,1 1,1 1,13-12,-31 34,1 0,-1 0,0 0,1 0,0 1,-1-1,1 0,0 1,0-1,0 1,0 0,0 0,0 0,0 0,0 0,1 0,-1 0,0 1,1-1,-1 1,0-1,1 1,-1 0,0 0,1 0,-1 1,0-1,1 0,-1 1,0 0,1-1,-1 1,0 0,0 0,0 0,0 0,0 1,0-1,0 1,0-1,0 1,-1-1,1 1,0 0,-1 0,1 0,0 9,1 0,-1 0,-1 0,0 0,0 0,-1 0,-1 0,0 1,0-1,-1 0,-1-1,0 1,-1 3,-7 36,5-22,4-22,0 0,1 1,-1-1,1 0,0 0,1 1,0-1,0 0,0 1,0-1,1 0,0 1,1-1,0 2,0-7,0 0,-1 0,1-1,0 1,0 0,0-1,0 0,0 1,0-1,0 0,0 0,0 0,-1 0,1 0,0-1,0 1,0-1,0 1,0-1,0 0,-1 1,1-1,0 0,0 0,-1 0,1 0,-1-1,1 1,-1 0,0-1,1 1,-1-1,0 1,0-1,0 0,0 1,0-1,1 0,11-13,-1 0,0-1,-2 0,0-1,0 0,5-16,17-28,91-107,-123 167,1 0,-1 0,0 0,1 0,-1 0,1 0,-1 0,1 0,-1 0,1 0,0 0,-1 0,1 0,0 0,0 0,0 1,0-1,0 0,0 1,0-1,0 1,0-1,0 1,0-1,0 1,0 0,0-1,0 1,0 0,0 0,1 0,-1 0,0 0,0 0,0 0,0 0,0 1,1-1,-1 0,0 1,0-1,0 1,0-1,0 1,0-1,0 1,0 0,0-1,-1 1,1 0,0 0,0 0,-1 0,1 0,0 0,-1 0,1 0,-17 108,5 223,-6-262,12-50</inkml:trace>
  <inkml:trace contextRef="#ctx0" brushRef="#br0" timeOffset="4677.452">233 0,'-16'15,"0"1,1 0,1 1,1 1,1 0,0 0,-5 11,10-16,-10 18,1 1,1 1,2 1,2 0,0 1,3 0,1 0,1 1,2 0,1 34,5 20,3-1,5 0,17 72,-22-134,1 0,1-1,1 1,1-2,2 1,0-2,2 1,0-2,2 0,0 0,8 6,-16-22,1 1,-1-2,1 1,0-1,1-1,0 1,0-2,0 1,0-1,1 0,-1-1,1 0,0-1,0 0,0 0,0-1,0 0,1-1,-1 0,8-2,8-3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3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0 148,'4'6,"0"0,-1 1,-1-1,1 1,-1 0,0 0,0 0,-1 0,0 0,0 0,0 0,-1 6,1 1,1 205,-14-159,9-51,0 0,1 0,0 0,1 0,0 0,0 0,1 0,0 1,0-1,1 0,1 1,0-8,0 0,-1 0,1 0,1 0,-1 0,0-1,0 0,1 1,-1-1,0 0,1 0,-1 0,1 0,0 0,-1-1,1 1,0-1,-1 0,1 0,0 0,-1 0,1 0,0 0,-1-1,1 0,0 1,-1-1,1 0,-1 0,1 0,-1 0,0-1,0 1,1-1,-1 0,0 1,0-1,0 0,0 0,-1 0,2-2,9-2,94-47,-87 48,-5 4</inkml:trace>
  <inkml:trace contextRef="#ctx0" brushRef="#br0" timeOffset="457.815">296 0,'78'4,"-75"-3,-1-1,1 0,0 1,-1-1,1 1,-1 0,1 0,-1 0,0 0,1 1,-1-1,0 1,0-1,0 1,0 0,0-1,0 1,0 0,-1 0,1 1,-1-1,1 0,-1 0,0 1,0-1,0 1,0-1,0 1,-1-1,1 1,-1-1,1 1,-1 0,0-1,0 1,-1 0,1-1,0 1,-1 0,1-1,-1 1,-1 1,-69 108,71-110,1 0,-1 0,1 1,-1-1,1 0,0 0,0 0,0 0,0 0,0 0,0 0,1 0,-1 0,1-1,-1 1,1 0,0-1,-1 0,1 1,0-1,0 0,0 0,0 0,0 0,0 0,1 0,-1-1,0 1,0-1,1 1,-1-1,0 0,0 0,1 0,-1 0,0-1,0 1,1 0,-1-1,0 0,0 1,0-1,1 0,1 1,89-3,-65 2</inkml:trace>
  <inkml:trace contextRef="#ctx0" brushRef="#br0" timeOffset="753.54">916 148,'-123'190,"-140"164,156-236,-47 62,153-180,0 1,0 0,-1 0,1 0,0 0,0 0,0 0,0 0,1 0,-1 0,0 0,0 0,1 1,-1-1,0 0,1 0,-1 1,1-1,0 1,0-1,-1 0,1 1,0-1,0 1,0-1,0 0,0 1,1-1,-1 1,0-1,1 0,-1 1,1-1,-1 0,1 0,0 1,-1-1,1 0,0 0,0 0,0 0,0 0,0 0,0 0,0 0,0 0,0 0,0-1,1 1,14-1</inkml:trace>
  <inkml:trace contextRef="#ctx0" brushRef="#br0" timeOffset="1317.913">621 828,'35'-13,"-10"4,0 0,0 1,1 2,0 1,0 1,18-1,-41 5,-1 0,0 0,1 0,-1 0,0 0,1 0,-1 1,0-1,0 1,1-1,-1 1,0 0,0 0,0 0,0 0,0 1,0-1,0 0,0 1,-1-1,1 1,-1 0,1-1,-1 1,1 0,-1 0,0 0,0 0,0 0,0 0,0 1,0-1,-1 0,1 0,-1 1,0-1,1 0,-1 1,0-1,0 0,-1 0,1 1,0-1,-1 0,1 1,-1-1,0 0,0 0,0 0,0 0,0 0,0 0,-1 0,1 0,-1 0,1 0,-2 2,1-2,0-1,0 1,1-1,-1 1,1 0,-1 0,1 0,0 0,0 0,0 0,0 0,0 0,0 0,0 0,1 0,-1 1,1-1,0 0,-1 1,1-1,0 0,0 0,1 1,-1-1,0 0,1 1,-1-1,1 0,0 0,0 0,0 0,0 0,0 0,0 0,1 0,-1 0,1 0,-1-1,2 2,52 27,-48-28,-1 0,0 1,0-1,0 1,0 1,0-1,-1 1,1 0,-1 0,0 1,0-1,-1 1,0 0,1 1,-1-1,-1 1,1-1,-1 1,0 1,-3-5,1 1,-1 0,0 0,0-1,0 1,0 0,-1 0,1 0,-1-1,0 1,1 0,-1-1,-1 1,1-1,0 1,0-1,-1 1,1-1,-1 0,0 0,0 0,0 0,0 0,0 0,0-1,-1 1,1 0,-2 0,-77 37,71-35,-16 7,21-8,0 1,0-1,-1-1,1 1,-1-1,0 0,1 0,-1 0,0-1,0 0,0 0,0-1,0 1,0-1,-1-1,1 1,0-1,0 0,0 0,1-1,-1 0,0 0,-2-1,-4-10</inkml:trace>
  <inkml:trace contextRef="#ctx0" brushRef="#br0" timeOffset="1754.217">1181 29,'14'4,"0"0,0 0,-1 1,0 1,0 0,0 1,-1 0,0 1,0 1,-1 0,0 0,-1 1,0 0,0 1,-1 0,-1 0,0 1,0 1,-1-1,-1 1,6 28,-2 0,-1 0,-3 1,-1 0,-2 0,-2 1,-2-1,-5 36,2-38,-1 0,-2-1,-1 1,-3-1,-1-1,-2 0,-1-1,-2 0,-2-2,-1 0,-1-1,-3-1,0-1,-2-1,-1-1,-2-2,0-1,-15 10,-44 29,62-50</inkml:trace>
  <inkml:trace contextRef="#ctx0" brushRef="#br0" timeOffset="5134.841">2393 413,'-18'12,"1"0,0 1,1 1,0 0,1 1,1 1,1 0,-10 15,-47 51,26-41,-2-3,-2-1,-1-2,-49 24,85-50,-1-2,1 1,-1-2,0 0,-1-1,1 0,-1-1,0 0,0-2,-15 2,27-4,1 0,0 0,0 0,-1 0,1-1,0 1,0-1,0 1,0-1,-1 0,1 0,0 0,0 0,0 0,1 0,-1 0,0-1,0 1,1-1,-1 1,1-1,-1 0,1 0,0 1,0-1,-1 0,1 0,0 0,1 0,-1 0,0-1,1 1,-1 0,1 0,0 0,0-1,-1 1,2 0,-1 0,0-1,0 1,1 0,-1 0,1-2,1-5,1 1,0 0,0-1,1 1,0 0,0 1,1-1,-1 1,2 0,-1 0,2-1,23-20,2 1,0 1,2 2,0 1,30-14,-61 35,1 0,-1 0,0 1,0-1,1 1,-1-1,1 1,-1 0,1 0,-1 1,1-1,0 1,0-1,-1 1,1 0,0 1,-1-1,1 1,0 0,-1-1,1 1,-1 1,1-1,-1 1,0-1,0 1,1 0,-1 0,0 0,0 1,-1-1,1 1,-1-1,1 1,-1 0,101 167,-95-157,0 0,1 0,0-1,1 0,0 0,1-1,0-1,1 0,0 0,1-1,0-1,0 0,1-1,0 0,0-1,0-1,1 0,10 1,30-3,-30-3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1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1 148,'35'0,"21"0,12 0,-1 0,-6 0,-10 0,-8 0,-5 0,-6 0,-12 0,-10 0</inkml:trace>
  <inkml:trace contextRef="#ctx0" brushRef="#br0" timeOffset="336.643">30 355,'40'0,"18"0,5 0,-4 0,-6 0,-8 0,-7 0,-4 0,-3 0,-2 0,-5 0</inkml:trace>
  <inkml:trace contextRef="#ctx0" brushRef="#br0" timeOffset="1166.61">354 1,'0'3,"-1"-1,1 1,0 0,0 0,0 0,0-1,0 1,1 0,-1 0,1 0,0-1,0 1,0 0,0-1,0 1,0-1,1 1,-1-1,1 0,0 0,0 0,0 1,0-2,0 1,0 0,0 0,1-1,-1 1,0-1,3 1,174 155,-156-140,-21-16,1-1,-1 1,0 0,0 0,0 0,0 0,0 0,0 0,-1 1,1-1,0 1,-1-1,1 1,-1-1,1 1,-1 0,0 0,1 0,-1 0,0 0,0 0,-1 0,1 0,0 0,-1 0,1 1,-1-1,0 0,0 0,0 1,0-1,0 0,0 0,0 1,-1-1,1 0,-1 1,-11 11,0-1,0 0,-1-1,-1-1,0 0,0-1,-6 2,2 1,-49 30,47-32,1 0,1 2,0 0,0 1,2 0,0 2,-8 9,18-16,5-4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0,'-1'11,"-2"-1,1 0,-1 1,-1-1,0-1,0 1,-1-1,0 1,-1-2,0 2,2-4,-14 25,-2-1,0 0,-3-2,0 0,-2-2,0 0,-13 7,32-28,-14 13,0-2,-1 0,0-1,-1-2,-1 0,0-1,-1-1,0-1,-1-2,-9 3,31-11,1 1,-1-1,1 0,-1 0,1 0,-1 0,1 0,0 0,-1-1,1 1,-1-1,1 0,0 1,0-1,-1 0,1-1,0 1,0 0,0 0,0-1,0 0,0 1,1-1,-1 0,0 0,1 0,-1 0,1 0,0 0,0 0,0 0,0 0,0-1,0 1,0 0,1-1,2-88,3 74,1 0,1 0,0 0,2 1,0 0,0 1,7-7,-14 18,1 0,0 1,0 0,0-1,1 1,-1 0,1 1,0-1,0 1,0-1,0 1,0 0,0 1,0-1,1 1,-1 0,1 0,-1 0,1 0,-1 1,1 0,0 0,-1 0,1 0,-1 1,1 0,-1 0,1 0,-1 1,0-1,4 3,99 77,-35-20,-25-30,150 120,-161-123,-25-27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13,'10'0,"13"0,9 0,2 0,2 0,-1 0,-1 0,-1 0,-2 0,-1 0,0 0,-1 0,-4-5,-3-1,-4 4,-10 4,-7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44,'25'0,"18"0,3-5,-3-2,-3 0,-3 2,-3 1,-3 2,-1 1,0-5,-6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1,'126'11,"1"-4,-1-6,89-13,462 5,-652 7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4:59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606 119,'-2'1,"0"1,0-1,0 1,0 0,1-1,-1 1,0 0,1 0,0 0,-1 0,1 0,0 1,0-1,0 0,0 0,1 1,-1-1,1 1,-1-1,1 1,0-1,0 0,0 1,0-1,0 1,0 0,-3 101,-9 49,-35 28,36-162</inkml:trace>
  <inkml:trace contextRef="#ctx0" brushRef="#br0" timeOffset="1287.878">15 60,'0'0,"-1"0,1 0,-1 0,1 0,-1 0,0 0,1 0,-1 0,1-1,-1 1,1 0,-1 0,1 0,-1-1,1 1,-1 0,1-1,-1 1,1 0,-1-1,1 1,0 0,-1-1,1 1,0-1,-1 1,1-1,0 1,0-1,-1 1,1-1,0 1,0-1,0 1,0-1,0 0,-1 1,1-1,0 1,0-1,1 1,-1-1,0 1,0-1,0 0,0 1,0-1,1 1,-1-1,0 1,0-1,1 1,-1-1,0 1,1-1,-1 1,0 0,1-1,-1 1,1-1,38-14,-27 12,-7 0,1 0,-1 1,1 0,-1 0,1 1,-1-1,1 1,0 1,0-1,0 1,-1 0,1 0,0 1,0-1,0 1,-1 0,1 1,0 0,-1 0,0 0,1 0,-1 1,0 0,0 0,0 0,-1 1,1 0,-1-1,0 2,0-1,0 0,0 1,-1 0,0 0,0 0,0 0,-1 0,0 0,1 2,-4 3,1 0,-2 0,1 1,-1-1,-1 0,0-1,0 1,-1 0,0-1,-1 0,0 0,0 0,-4 3,-5 13,2-6,10-17,0 0,0 0,0 0,0 0,1 0,-1 1,1-1,-1 0,1 1,0-1,0 1,0-1,1 1,-1-1,0 1,1 0,0 0,-1-1,1 1,0 0,1-1,-1 1,0 0,1-1,-1 1,1 0,0-1,0 1,0-1,0 1,1-1,0 2,39 25,21 21,-61-48,1 0,-1 0,0 0,0 1,0-1,0 0,0 0,-1 1,1-1,-1 0,0 1,1-1,-1 0,0 1,0-1,-1 0,1 1,0-1,-1 1,1-1,-1 0,0 0,0 1,0-1,0 0,0 0,0 0,-1 0,1 0,-1 0,0 0,-7 7,0-1,-1-1,1 1,-1-2,-1 1,1-1,-1-1,0 0,-1-1,1 0,-1 0,-1-1,9-2,-1 1,0-1,1 1,-1-2,0 1,0 0,0-1,0 0,0 0,1 0,-1-1,0 0,0 0,0 0,1 0,-1-1,-1 0,0-4</inkml:trace>
  <inkml:trace contextRef="#ctx0" brushRef="#br0" timeOffset="1963.474">577 89,'51'-3,"86"-42,-125 41,0 2,0-1,0 2,0 0,0 0,0 1,1 0,-1 1,4 1,-12-1,-1 0,1-1,-1 1,1 0,-1 1,0-1,0 1,1-1,-1 1,0 0,0 0,-1 0,1 1,0-1,-1 1,1-1,-1 1,0 0,0 0,0 0,0 0,-1 0,1 0,-1 1,0-1,0 0,0 1,0-1,0 1,-1-1,0 1,1 0,-1 0,-3 6,1 0,-1 0,-1-1,0 1,0-1,-1 0,0 0,-1 0,1-1,-2 1,1-1,-1-1,-1 0,1 0,-1 0,0-1,-1 0,-4 3,1-2,0 0,0 0,0-1,-1-1,1 0,-1-1,-1 0,1-1,0-1,-1 0,0-1,1 0,-1-1,0 0,-4-2,-8 2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0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39,'-2'22,"-1"0,0-1,-2 1,-1-1,0 0,-7 13,-4 16,-77 162,152-316,5 3,49-59,-110 157,27-31,-29 34,1-1,0 1,-1-1,1 1,-1-1,1 1,-1 0,1-1,0 1,-1 0,1-1,0 1,0 0,-1 0,1 0,0 0,-1 0,1 0,0 0,0 0,-1 0,1 0,0 0,-1 0,1 0,0 0,-1 1,1-1,0 0,-1 1,1-1,0 0,-1 1,1-1,-1 1,1-1,-1 1,1-1,-1 1,1-1,-1 1,1 0,-1-1,0 1,1-1,-1 1,0 0,0 0,0-1,1 1,-1 0,0-1,0 1,0 0,0 0,7 126,-8-53,1-73,0 1,-1-1,1 1,0-1,0 0,0 1,0-1,1 0,-1 1,0-1,1 0,-1 1,0-1,1 0,0 0,-1 1,1-1,0 0,-1 0,1 0,0 0,0 0,0 0,0 0,0 0,0 0,0-1,0 1,1 0,-1-1,0 1,0 0,1-1,-1 0,0 1,1-1,-1 0,0 0,1 1,-1-1,0 0,1-1,-1 1,0 0,1 0,-1 0,0-1,1 1,-1-1,0 1,1-1,-1 1,0-1,0 0,0 0,0 1,0-1,0 0,0 0,0 0,0 0,0 0,0-1,-1 1,1 0,0 0,0-1,106-153,-32 37,-75 117,0 0,1 0,-1 0,0 0,1 0,-1 0,1 0,-1 0,1 1,-1-1,1 0,0 0,-1 0,1 0,0 1,0-1,0 0,-1 1,1-1,0 1,0-1,0 1,0-1,0 1,0 0,0-1,0 1,0 0,0 0,0 0,0 0,0 0,1 0,-1 0,0 0,0 0,0 0,0 1,0-1,0 0,0 1,0-1,0 1,0-1,-1 1,1-1,0 1,0 0,0-1,0 1,-1 0,1 0,0-1,-1 1,1 0,-1 0,1 1,2 17,0 0,-2 1,0-1,-1 0,-1 1,-1-1,-1 0,0 0,-2 0,0-1,-2 4,-5 12,9-30,1-1,0 1,0 0,1 0,-1 0,1 0,0 0,0 0,0 0,0 0,1 1,-1-1,1 0,1 0,-1 1,0-1,1 0,0 0,0 0,0 0,1 0,-1 0,1 1,10 6</inkml:trace>
  <inkml:trace contextRef="#ctx0" brushRef="#br0" timeOffset="571.245">948 10,'-3'27,"-1"-1,-1 0,-1 0,-1-1,-1 0,-2 0,0-1,-2 0,0-1,-6 7,-17 36,34-65,0 0,0 1,1-1,-1 0,0 1,0-1,1 1,-1-1,0 1,1-1,0 1,-1-1,1 1,0 0,0-1,0 1,0-1,0 1,0 0,0-1,1 1,-1-1,0 1,1-1,-1 1,1-1,0 1,0-1,-1 1,1-1,0 0,0 1,0-1,0 0,1 0,-1 0,0 0,0 0,1 0,-1 0,0 0,1-1,-1 1,1 0,-1-1,1 1,0-1,-1 0,1 1,-1-1,1 0,0 0,-1 0,1 0,0 0,272-55,-248 54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5:15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0 532,'15'0,"10"0,6 0,-3-5,0-1,-1-1,1 2,0 2,0 1,1 0,1-3,-1-2,1 1,-6 6,-6 3</inkml:trace>
  <inkml:trace contextRef="#ctx0" brushRef="#br0" timeOffset="398.885">148 710,'-5'5,"3"1,7 6,8-1,7-1,-1-7,2-5,3-2,2 0,1 1,2 0,0 1,1 1,0 1,-5 0</inkml:trace>
  <inkml:trace contextRef="#ctx0" brushRef="#br0" timeOffset="22126.477">1122 178,'-69'0,"92"-12,-1 6,0 1,1 1,-1 1,1 1,0 1,-1 1,14 2,-5-2,41 12,-70-11,-1-1,1 1,0-1,-1 1,1 0,-1 0,0 0,1 0,-1 0,0 0,1 0,-1 0,0 0,0 1,0-1,0 1,0-1,0 0,-1 1,1-1,0 1,-1 0,1-1,-1 1,1 0,-1-1,0 1,0 0,0-1,0 1,0 0,0-1,0 1,-1 0,1-1,-1 1,1-1,-1 1,1 0,-1-1,0 1,-5 9,-1 0,0-1,-1 0,0 0,0-1,-1 0,0 0,-1-1,-9 7,-35 33,53-47,-1 0,1 0,-1 1,1-1,0 0,-1 1,1 0,0-1,0 1,0 0,0-1,0 1,1 0,-1 0,0 0,1 0,0 0,-1-1,1 1,0 0,0 0,0 0,0 0,0 0,1 0,-1 0,0 0,1 0,0 0,-1 0,1-1,0 1,0 0,0 0,0-1,0 1,0-1,1 1,-1-1,0 1,1-1,-1 0,1 0,0 0,-1 0,1 0,0 0,0 0,-1 0,1-1,0 1,0-1,37 18,-33-17,0 0,0 1,-1 0,1 0,0 0,-1 1,1 0,-1 0,0 0,0 1,0-1,-1 1,1 0,-1 1,0-1,0 1,-1 0,1 0,-1 0,0 0,0 1,-1-1,0 1,0-1,0 1,0 0,-1 0,0 0,0 3,-3-1,-1-1,1 1,-2 0,1-1,-1 1,0-1,0 0,-1 0,0-1,0 1,-1-1,0 0,0-1,0 0,0 1,-1-2,0 1,0-1,-1 0,1-1,-1 1,1-2,-1 1,0-1,0 0,0-1,-1 1,-7-1,15-1,-1 0,0 1,0-1,1 0,-1 0,0 0,0 0,1 0,-1-1,0 1,0 0,1-1,-1 1,0-1,1 0,-1 0,1 1,-1-1,1 0,-1 0,1-1,0 1,-1 0,1 0,0-1,0 1,0 0,0-1,0 1,0-1,0 1,1-1,-1 0,1 1,-1-1,1 0,-1 1,1-1,0 0,0 0,0 1,0-1,0 0,0 0,0 1,1-1,-1 0,1 0,-1 1,1-1,0 1,-1-1,1 0,0 1,0-1,0 1,0 0,0-1,1 1,-1 0,0 0,1 0,0-1,16-17</inkml:trace>
  <inkml:trace contextRef="#ctx0" brushRef="#br0" timeOffset="22795.538">2037 266,'-234'250,"228"-245,-1 0,0-1,-1 0,1 0,0 0,-1-1,0 0,0 0,0-1,0 0,-9 1,15-3,-1 1,0-1,0 0,1 0,-1 0,0 0,0-1,0 1,1-1,-1 1,0-1,1 0,-1 0,1 0,-1 0,1-1,-1 1,1-1,0 0,0 1,0-1,0 0,0 0,0 0,0 0,1-1,-1 1,1 0,-1-1,1 1,0-1,0 0,0 1,0-1,1 0,-1 1,1-1,-1-3,1 0,0 1,0-1,0 0,0 0,1 1,0-1,1 1,-1-1,1 1,0-1,0 1,1 0,-1 0,1 0,0 0,1 1,-1-1,1 1,0 0,0 0,0 0,1 0,-1 1,1 0,0 0,0 0,0 0,0 1,0 0,1 0,-1 0,1 1,-1 0,2 0,9 2,0 1,0 1,0 1,-1 0,1 1,-1 0,0 1,0 1,-1 1,0 0,0 1,10 8,64 58,-87-74,-1-1,0 1,1-1,-1 1,1-1,-1 0,1 1,-1-1,0 0,1 1,-1-1,1 0,0 1,-1-1,1 0,-1 0,1 0,-1 0,1 0,-1 0,1 0,0 0,-1 0,1 0,-1 0,1 0,-1 0,1 0,0 0,-1 0,1-1,-1 1,1 0,-1 0,1-1,-1 1,1 0,-1-1,1 1,-1-1,0 1,1 0,-1-1,0 1,1-1,-1 1,0-1,1 1,-1-1,0 1,0-1,0 0,0 1,1-1,-1 1,0-1,-3-8</inkml:trace>
  <inkml:trace contextRef="#ctx0" brushRef="#br0" timeOffset="23077.158">1920 148,'-5'40,"-2"24,1 5,1-3,6-9,3-8,2-8,-7-6,-2-3,-1-3,1-1,0-5</inkml:trace>
  <inkml:trace contextRef="#ctx0" brushRef="#br0" timeOffset="25681.716">975 1034,'92'-7,"1"4,89 8,-9 1,9 20,-127-24,1-2,-1-2,0-3,17-5,27 0,0 5,89 7,-52 0,159-3,-117-28,-2 28,-151 1</inkml:trace>
  <inkml:trace contextRef="#ctx0" brushRef="#br0" timeOffset="40596.353">3130 1034,'1095'0,"-888"-29,-31 28,-150 1</inkml:trace>
  <inkml:trace contextRef="#ctx0" brushRef="#br0" timeOffset="34243.028">1211 1241,'-18'59,"4"-5,-12 99,27-149,0 0,1 0,-1 0,1-1,0 1,1 0,-1-1,1 0,-1 1,1-1,0 0,0 0,0-1,0 1,1-1,-1 1,1-1,0 0,-1-1,1 1,0 0,0-1,0 0,0 0,0 0,1-1,-1 1,0-1,0 0,0 0,0-1,1 1,-1-1,0 0,0 0,0 0,0 0,0-1,3-1,13-5</inkml:trace>
  <inkml:trace contextRef="#ctx0" brushRef="#br0" timeOffset="34697.353">1388 1241,'-23'138,"-12"51,6-68,4 22,21-118</inkml:trace>
  <inkml:trace contextRef="#ctx0" brushRef="#br0" timeOffset="35413.03">1861 1329,'-118'176,"92"-135,-2-1,-2-2,-1-1,-3-1,7-7,1 1,2 1,1 0,1 2,1 2,16-26</inkml:trace>
  <inkml:trace contextRef="#ctx0" brushRef="#br0" timeOffset="36080.612">1890 1537,'23'-12,"-4"2,0 0,0 1,1 0,0 2,0 0,1 2,0 0,18-1,-38 6,-1-1,1 1,0 0,0 0,-1-1,1 1,0 0,0 0,0 0,-1 0,1 0,0 0,0 0,0 0,-1 0,1 0,0 1,0-1,0 0,-1 0,1 1,0-1,0 1,-1-1,1 0,0 1,-1 0,1-1,-1 1,1-1,-1 1,1 0,-1-1,1 1,-1 0,1-1,-1 1,0 0,0 0,1-1,-1 1,0 0,0 0,0 0,0-1,0 1,0 0,0 0,0 0,0-1,0 1,0 0,0 0,-1 0,1-1,0 1,-1 0,1 0,0-1,-34 46,26-36,5-8,0 0,0 0,1 1,-1-1,1 1,-1 0,1 0,0 0,0 0,0 0,1 0,-1 1,1-1,-1 0,1 1,0 0,0-1,1 1,-1-1,1 1,0 0,0-1,0 1,0 0,1-1,0 1,-1 0,1-1,0 1,1-1,-1 0,1 1,-1-1,1 0,0 0,0 0,0 0,1 0,0 0,27 15,-26-18,-1 1,1 0,-1 0,1 0,-1 1,0-1,0 1,0 0,0 0,0 0,0 0,0 0,-1 1,1-1,-1 1,0 0,0 0,0 0,0 0,0 0,0 0,-1 0,1 1,-1-1,0 0,0 1,-1-1,1 1,-1-1,1 1,-1-1,0 1,0 0,-1-1,1 1,-1-1,-1 3,-4 6,-2 0,1 0,-2-1,1 0,-1-1,-1 0,0 0,-1-1,1-1,-2 1,1-2,-1 0,0 0,-1-1,1 0,-7 0,0 0</inkml:trace>
  <inkml:trace contextRef="#ctx0" brushRef="#br0" timeOffset="36647.338">2392 1507,'6'-3,"1"-2,0 1,1 0,0 0,0 1,0 0,0 0,0 0,0 1,1 1,-1 0,1 0,0 0,-1 1,1 0,-1 1,4 0,-11 0,1 0,0-1,-1 1,1 0,-1 0,0 0,1 0,-1 0,0 1,0-1,0 0,1 0,-1 1,-1-1,1 1,0-1,0 1,0-1,-1 1,1 0,-1-1,1 1,-1 0,0-1,0 1,0 0,0-1,0 1,0 0,0 0,0-1,-1 1,1 0,0-1,-1 1,0-1,1 1,-1 0,0-1,0 1,-1 0,-42 61,29-46,-8 7,1 0,2 2,0 1,2 0,1 1,-11 25,28-51,0 0,0 0,0 0,1 0,-1 0,0 0,1 0,-1 0,1-1,0 1,-1 0,1 0,0 0,0-1,0 1,0-1,1 1,-1 0,0-1,1 0,-1 1,1-1,-1 0,1 0,0 0,-1 0,1 0,0 0,0-1,0 1,0 0,0-1,0 1,-1-1,1 0,0 0,0 0,0 0,0 0,0 0,0 0,0-1,0 1,0-1,0 0,1 0,-2 1,23 0</inkml:trace>
  <inkml:trace contextRef="#ctx0" brushRef="#br0" timeOffset="36917.553">2746 1743,'0'15,"0"5</inkml:trace>
  <inkml:trace contextRef="#ctx0" brushRef="#br0" timeOffset="37400.21">2865 1596,'5'-5,"-2"0,0 1,0 0,1 0,0 0,-1 0,1 1,0 0,1-1,-1 1,1 1,-1-1,1 1,0 0,0 0,0 0,0 1,0-1,0 1,0 1,1-1,-1 1,0 0,1 0,0 0,-4 1,-1 0,1 0,-1 0,1 0,-1 0,0 1,1-1,-1 0,0 1,0-1,0 1,0-1,0 1,0 0,-1-1,1 1,0 0,-1-1,1 1,-1 0,0 0,0-1,0 1,1 0,-2 0,1 0,0 0,0-1,0 1,-1 0,1 0,-1-1,0 1,1 0,-2 1,-32 63,31-60,-62 107,57-94,6-18,1 1,-1 0,0 0,1 0,0 0,-1 0,1 0,0 1,0-1,0 0,1 1,-1-1,0 0,1 1,0-1,-1 1,1-1,0 1,0-1,0 1,1-1,-1 1,1-1,-1 0,1 1,0-1,0 0,0 1,0-1,0 0,1 0,-1 0,0 0,1 0,0 0,-1 0,1-1,0 1,0 0,1 0,1-1,0 0,0-1,0 1,0-1,0 0,0 0,0 0,0-1,0 1,0-1,-1 0,1 0,0 0,0-1,-1 0,1 1,-1-1,1 0,-1 0,0-1,0 1,0-1,3-2,15-14</inkml:trace>
  <inkml:trace contextRef="#ctx0" brushRef="#br0" timeOffset="37764.793">3189 1271,'95'132,"-85"-111,-1 0,-1 1,0 0,-2 0,-1 1,0 0,-2 0,0 0,-2 0,-1 0,0 0,-4 19,1-24,0-1,-1 0,-2 0,1 0,-2-1,0 0,-1 0,0-1,-2 0,0 0,0-1,-1 0,-1-1,0 0,-1-1,0 0,-9 4,3-2</inkml:trace>
  <inkml:trace contextRef="#ctx0" brushRef="#br0" timeOffset="38530.596">1004 1212,'-16'15,"2"1,-1 1,2 0,1 1,0 1,1-1,1 2,0 0,2 0,0 0,2 1,0 0,1 0,2 1,0 0,1-1,1 1,1 0,1 10,-1-16,1 0,1 0,0 0,1 0,1-1,1 0,0 1,0-1,2-1,0 1,0-1,1-1,1 1,1-1,0-1,0 0,1 0,1-1,-1 0,2-1,0-1,0 0,1 0,46 8,-34-14</inkml:trace>
  <inkml:trace contextRef="#ctx0" brushRef="#br0" timeOffset="43200.059">3544 1418,'2'-2,"-1"-1,1 1,-1-1,1 1,0-1,0 1,0 0,0 0,0 0,1 0,-1 0,1 0,-1 0,1 1,0 0,-1-1,1 1,0 0,2 0,2-2,9-6,1 2,0 0,1 1,-1 1,1 0,0 1,1 1,-1 1,0 1,18 0,-34 1,-1 0,1 0,-1 0,1 0,-1 0,1 0,-1 0,1 0,-1 1,1-1,-1 0,0 1,1-1,-1 1,1 0,-1 0,0-1,0 1,1 0,-1 0,0 0,0 0,0 0,0 0,0 0,0 1,0-1,-1 0,1 1,0-1,-1 0,1 1,-1-1,1 0,-1 1,0-1,1 1,-1-1,0 1,0-1,0 1,0-1,-1 1,1-1,0 1,0-1,-1 1,1-1,-1 1,-44 62,27-48,11-11,0 0,0 1,0 0,1 0,-1 0,2 1,-1 0,1 0,0 0,0 1,1 0,0 0,0 0,1 0,0 2,3-6,1-1,0 1,0-1,0 0,0 1,1-1,-1 0,1 0,0 0,0 0,0 0,0 0,1 0,-1-1,1 1,-1-1,1 0,0 0,0 0,0 0,0 0,0-1,1 1,-1-1,0 0,1 0,1 0,47 33,-51-31,1-1,0 1,0 0,-1 0,0 1,0-1,0 0,0 0,0 1,0-1,-1 0,0 1,0-1,0 1,0-1,0 0,-1 1,1-1,-1 0,0 1,0-1,0 0,0 0,-1 0,1 0,-1 0,0 0,0 0,0 0,-2 1,-73 76,6-33,55-43</inkml:trace>
  <inkml:trace contextRef="#ctx0" brushRef="#br0" timeOffset="50185.417">4725 237,'12'3,"-1"0,0 1,-1 0,1 0,-1 1,0 0,0 1,0 0,-1 1,0 0,0 0,-1 1,0 0,0 1,-1 0,2 2,6 19,-2 1,-1 0,-1 1,-2 0,-1 0,-2 1,-1 0,-2 1,0-1,-3 0,-1 1,-1-1,-2 4,1 61,0-41,-2-1,-3 0,-2 0,-3-1,-2-1,-2 0,-3-1,-14 26,-46 66,-15-36,33-45,51-50</inkml:trace>
  <inkml:trace contextRef="#ctx0" brushRef="#br0" timeOffset="51148.268">797 1,'0'0,"0"0,0 1,1-1,-1 0,0 0,0 1,0-1,0 0,0 0,0 1,1-1,-1 0,0 0,0 0,0 0,1 1,-1-1,0 0,0 0,0 0,1 0,-1 0,0 1,0-1,1 0,-1 0,0 0,0 0,1 0,-1 0,0 0,0 0,1 0,-1 0,0 0,1 0,-1 0,0 0,0 0,1 0,-1-1,0 1,0 0,1 0,-1 0,0 0,0 0,0-1,1 1,-1 0,0 0,0 0,0-1,0 1,1 0,-9 24,-107 260,90-196,3 2,5 1,-4 70,10-19,6 1,11 77,-2-160,4-1,1 0,4 0,2-1,2-1,3 0,12 20,-18-49,1 0,2 0,1-2,1 0,1-1,1-1,2-1,0-1,8 5,-17-17</inkml:trace>
  <inkml:trace contextRef="#ctx0" brushRef="#br0" timeOffset="52087.344">5257 680,'29'221,"-16"-281,-6 32,0-1,2 1,1 1,1 0,1 0,2 1,0 1,2 0,1 1,0 0,2 2,1 0,-18 19,0 1,0 0,1 0,-1 0,0 0,1 1,-1-1,1 1,0-1,-1 1,1 0,0 0,0 0,0 0,0 1,0-1,0 1,0-1,0 1,0 0,0 1,0-1,0 0,2 1,12 4</inkml:trace>
  <inkml:trace contextRef="#ctx0" brushRef="#br0" timeOffset="52931.07">5789 503,'-22'24,"1"1,1 1,1 1,2 1,0 0,2 1,1 1,2 0,-2 7,13-35,0-1,1 1,-1-1,0 1,0-1,1 1,-1 0,1-1,0 1,-1 0,1-1,0 1,0 0,0-1,0 1,0 0,0 0,0-1,1 1,-1 0,1-1,-1 1,1-1,0 1,-1-1,1 1,0-1,0 1,0-1,0 0,0 1,1-1,-1 0,0 0,1 0,-1 0,0 0,1 0,-1 0,1 0,0-1,-1 1,1-1,-1 1,1-1,0 0,-1 1,1-1,0 0,0 0,-1 0,1 0,0-1,-1 1,1 0,0-1,1 0,20-10,1-2,-2 0,0-2,0 0,-1-2,-1 0,-1-1,-1-1,0-1,-1 0,11-20,-6 13,24-35,-45 62,0 1,0 0,0 0,0-1,0 1,0 0,0 0,0 0,0 0,0 0,0 0,0 1,-1-1,1 0,-1 0,1 0,-1 1,1-1,-1 0,0 1,1-1,-1 0,0 1,0-1,0 0,0 1,0-1,0 0,0 1,-1-1,1 0,0 1,-1-1,1 0,-1 1,0 0,1 12,-1-11,0 0,0 0,0 1,0-1,1 0,-1 1,1-1,0 0,0 1,0-1,0 0,1 1,-1-1,1 0,0 0,0 1,0-1,0 0,1 0,-1 0,1 0,0 0,0-1,0 1,0 0,0-1,0 0,1 1,0-1,-1 0,1 0,0 0,0-1,0 1,0-1,0 0,0 1,0-1,3 0,5-4,0-1,-1 0,0 0,0-1,0 0,0-1,-1 0,0-1,0 0,-1 0,0-1,0 0,4-6,-10 12,0 0,0 0,0 0,0 0,0 0,0-1,-1 1,1 0,-1-1,0 0,0 1,0-1,0 0,0 1,0-1,-1 0,1 0,-1 0,0 1,0-1,0 0,0-1,-39 21,35-15,1 0,0 0,0 0,0 0,0 0,0 0,0 1,0-1,1 1,0 0,-1 0,1 0,0 0,0 0,1 1,-1-1,0 0,1 1,0-1,0 1,0 0,1-1,-1 1,1 0,0-1,0 1,0 0,0 0,1-1,-1 1,1 0,0-1,0 1,0-1,1 1,-1-1,1 0,0 1,0-1,0 0,0 0,1 0,-1-1,1 1,-1-1,4 3,2-3,0 0,1 0,-1-1,0 0,1-1,-1 1,1-2,-1 1,1-1,-1 0,1-1,-1 0,0-1,0 1,0-2,0 1,0-1,-1 0,0 0,0-1,0 0,0-1,1-1,224-193,-216 185,-1 0,0-2,-1 0,-1 0,-1-1,9-18,-17 29,-1 1,0-1,0 1,-1-1,0 0,0 0,-1 0,1 0,-2 0,1 0,-1-1,0 1,0 0,-1 0,0 0,0 0,-1 0,0 0,0 0,-1 0,0 1,-2-6,2 8,0-1,0 1,0 0,-1 0,1 0,-1 1,0-1,0 1,0 0,0 0,-1 0,1 0,-1 1,0 0,1 0,-1 0,0 1,0 0,0 0,-1 0,1 0,0 1,0 0,0 0,-1 0,1 0,0 1,0 0,0 0,0 1,0-1,0 1,-2 1,-8 4,-1 0,2 0,-1 2,1 0,0 0,1 2,0-1,0 2,-9 11,11-10,1 0,0 1,1 0,1 1,0 0,1 1,0-1,2 1,0 0,0 1,-1 13,5-24,0 1,0 0,1 0,0 0,0 0,0-1,1 1,0 0,0 0,1-1,0 1,0 0,1-1,0 0,0 0,0 0,0 0,1 0,0 0,1-1,-1 0,1 0,0 0,0-1,1 1,-1-1,1 0,0-1,6 3,6 0,0 0,1-2,0 0,0-2,0 0,0 0,0-2,0-1,0 0,1-1,36-1,2-3,-32 0</inkml:trace>
  <inkml:trace contextRef="#ctx0" brushRef="#br0" timeOffset="53204.087">4844 1153,'484'-13,"86"-29,-171 6,-375 36</inkml:trace>
  <inkml:trace contextRef="#ctx0" brushRef="#br0" timeOffset="53652.483">5906 1241,'-79'31,"2"4,1 3,-48 33,53-13,69-57,1 0,0 1,0-1,0 1,0-1,0 1,0-1,0 1,1 0,-1 0,0-1,1 1,0 0,-1 0,1-1,0 1,0 0,0 0,0 0,0 0,0-1,1 1,-1 0,1 0,-1 0,1-1,-1 1,1 0,0-1,0 1,0-1,0 1,0-1,0 1,1-1,-1 0,0 1,1-1,-1 0,1 0,-1 0,1 0,-1 0,1-1,0 1,13 5,-1 0,1-2,0 0,0 0,0-2,1 0,-1 0,0-2,1 0,-1 0,1-2,-1 0,26 0,-16 1,-18 0,1 0,0 0,0 1,0 0,0 1,0-1,0 1,0 1,0 0,-1 0,1 0,-1 1,1 0,-1 0,5 4,-11-5,0 1,-1-1,1 0,-1 0,1 1,-1-1,0 0,0 1,0-1,0 0,0 1,-1-1,1 0,-1 1,1-1,-1 0,0 0,0 1,0-1,0 0,0 0,-1 0,1 0,0-1,-1 1,0 0,1 0,-1-1,0 1,0-1,0 0,0 0,0 1,0-1,0 0,0-1,0 1,-1 0,1-1,0 1,-2 0,-1 1,-16 10,-1 0,0-2,0-1,-1-1,0-1,-1-1,1 0,-1-2,0-1,-1-1,-1-1</inkml:trace>
  <inkml:trace contextRef="#ctx0" brushRef="#br0" timeOffset="54057.404">6202 1212,'24'-1,"-18"0,0 1,0-1,0 1,0 0,0 0,0 1,0 0,-1 0,1 0,0 1,0-1,-1 2,1-1,-1 1,1-1,-1 2,-3 0,-1 0,0 0,0 1,-1-1,1 0,-1 1,0-1,0 0,0 1,-1-1,0 0,1 1,-2-1,1 0,0 0,-1 0,0 0,0 0,0 0,0 0,0-1,-1 1,0-1,0 0,0 0,0 0,0 0,-2 1,-24 56,29-59,0 0,0 1,0-1,0 0,0 1,0-1,0 0,0 1,0-1,1 0,-1 0,1 1,-1-1,1 0,-1 0,1 0,0 0,-1 0,1 1,0-1,0-1,0 1,0 0,0 0,0 0,0 0,0-1,0 1,0 0,0-1,1 1,-1-1,0 1,0-1,1 0,-1 0,0 1,1-1,-1 0,0 0,0 0,1 0,-1-1,0 1,1 0,-1 0,0-1,0 1,1-1,109-51,-88 41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90,'9'-10,"1"2,1-1,-1 2,1-1,1 1,-1 1,1 0,0 1,1 0,-1 0,1 2,0 0,0 0,0 1,1 0,2 1,-14 1,0 0,1 0,-1 0,0 1,1-1,-1 1,0-1,0 1,1-1,-1 1,0 0,0 0,0 0,0 1,0-1,0 0,0 1,0-1,-1 1,1 0,-1-1,1 1,-1 0,1 0,-1 0,0 0,0 0,0 0,0 0,0 1,-1-1,1 0,-1 0,1 1,-1-1,0 0,0 1,0-1,0 0,0 1,-1-1,1 0,-1 1,1-1,-2 1,1 0,0 0,0 0,1-1,-1 1,1 0,-1 0,1 0,0 0,0 0,0 0,0-1,1 1,-1 0,1 0,0 0,0-1,0 1,0 0,0-1,0 1,1-1,0 1,-1-1,1 1,0-1,0 0,0 0,0 0,0 0,1-1,-1 1,0 0,1-1,0 0,0 1,22 9,-21-11,0 1,0-1,0 1,0 0,0 0,-1 1,1-1,0 1,-1 0,1 0,-1 0,0 0,1 1,-1-1,0 1,0 0,-1-1,1 2,-1-1,1 0,-1 0,0 1,0-1,-1 1,1 0,-1-1,1 1,-1 0,0 0,-1 0,1 0,-1 0,0 0,1 0,-2 0,1 0,0 0,-2 2,-1-1,0 1,-1-1,0-1,0 1,0-1,0 1,-1-1,0 0,0-1,0 1,0-1,0 0,-1 0,1-1,-1 0,0 0,0 0,0 0,0-1,-1 0,-19 4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61,'45'0,"41"0,14-5,2-2,-13 1,-11 0,-13 3,-13-5,-11 1,-6 0,-6 2,-1 1,-1 2,0 2,0-1,-4 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0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10,'169'-10,"-169"10,1 0,0 1,0-1,0 0,-1 1,1-1,0 0,0 1,-1-1,1 1,0-1,-1 1,1-1,-1 1,1 0,-1-1,1 1,-1 0,1-1,-1 1,1 0,-1 0,0-1,0 1,1 0,-1 0,0-1,0 1,0 0,0 0,0 0,0 0,0-1,0 1,0 0,0 0,0 0,-1 0,1-1,0 1,0 0,-1 0,1-1,-1 1,1 0,-1-1,1 1,-1 0,1-1,-1 1,0-1,1 1,-1-1,0 1,-35 36,20-24,-12 8,1 2,0 0,2 2,2 1,-6 9,27-33,1 1,0-1,-1 0,1 1,0-1,0 1,1 0,-1-1,1 1,-1 0,1-1,0 1,0 0,0 0,0-1,0 1,1 0,-1-1,1 1,0 0,0-1,0 1,0-1,0 1,0-1,1 0,-1 1,1-1,0 0,-1 0,1 0,0 0,0 0,1-1,-1 1,0-1,0 1,1-1,-1 0,1 0,-1 0,1 0,0 0,-1 0,1-1,0 1,-1-1,1 0,0 0,0 0,1 0,14 1,0-1,0 0,0-1,0-1,0-1,0 0,-1-2,1 0,-1 0,0-2,-1 0,0-1,0-1,3-2,0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37.8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3976 1578,'-17'-34,"-2"1,-1 1,-2 1,-1 1,-1 1,-1 1,-2 1,-1 1,-1 2,-1 1,-1 1,0 1,-2 2,-30-12,-71-11,-1 7,-1 5,-2 7,-1 5,-12 6,-25 1,-1 7,0 8,1 8,0 7,1 8,2 8,1 7,-10 12,83-22,2 4,1 4,2 5,3 3,1 5,3 4,-76 64,132-95,2 2,1 1,1 1,2 2,0 0,3 2,1 1,1 0,2 1,1 1,0 9,8-20,1 0,1 0,2 1,0 0,2 0,1 1,2-1,0 0,2 1,0-1,2 0,2 0,0-1,1 1,2-1,11 24,1-12,1 0,2-1,2-1,1-2,1-1,2-1,1-1,2-2,1-1,1-1,1-3,1 0,1-3,1-1,15 4,29 9,1-3,1-4,2-3,0-5,1-3,1-4,5-4,62-3,-1-7,1-6,-2-8,0-6,-1-6,46-21,-62 13,-2-7,-3-5,-1-6,-3-6,118-76,-189 100,-1-2,-2-3,-2-1,-2-4,27-32,-54 52,-1 0,-1-2,-1 0,-2-2,-1 0,-2-1,-1 0,-1-1,-2-1,-1 0,3-23,-8 28,-1 0,-1 0,-2-1,-1 0,-1 1,-1-1,-2 1,-1 0,-1 0,-2 1,-1-1,-1 2,-1-1,-1 1,-2 1,0 0,-2 1,-1 1,-1 1,-9-9,-3 3,-1 1,-2 1,0 2,-2 2,-1 0,-1 3,0 1,-1 2,-1 2,-1 1,0 2,-1 1,-7 2,-27-4,-1 4,-1 3,1 3,-1 3,0 4,-60 12,19 5,1 5,2 5,0 5,-82 40,87-28</inkml:trace>
  <inkml:trace contextRef="#ctx0" brushRef="#br0" timeOffset="563.139">3799 1637,'776'-278,"-579"212,541-155,173-4,-540 145,37 12,-358 61</inkml:trace>
  <inkml:trace contextRef="#ctx0" brushRef="#br0" timeOffset="1510.704">8052 338,'1'-4,"1"1,0 0,0 0,1 0,-1 0,1 0,-1 1,1-1,0 1,0 0,0 0,0 0,0 0,1 0,-1 1,1-1,-1 1,1 0,0 0,3-2,17-9,1 0,1 2,-1 1,2 1,-1 2,1 0,0 2,0 0,3 2,-29 2,1 0,-1 0,1 0,-1 0,1 0,-1 0,1 0,-1 1,1-1,-1 1,1-1,-1 1,1-1,-1 1,0 0,1 0,-1 0,0-1,0 1,0 1,0-1,0 0,0 0,0 0,0 0,0 1,0-1,0 0,-1 1,1-1,-1 1,1-1,-1 1,1-1,-1 1,0-1,0 1,0-1,0 1,0-1,0 1,0-1,0 1,-1-1,1 1,-1-1,1 1,-1-1,1 0,-1 1,0 0,-101 128,102-125,-1 0,1 0,0 0,0 0,1 0,0 0,-1 0,2 0,-1 0,0 0,1 0,0-1,0 1,1-1,-1 0,1 1,0-1,0 0,0 0,0-1,1 1,0-1,0 0,0 0,0 0,0 0,0-1,1 1,-1-1,4 1,2 3,121 89,-128-92,0 0,-1 0,0 0,0 1,0-1,0 1,-1-1,1 1,-1 0,0-1,0 1,0 0,0 0,-1 0,1 0,-1 0,0 0,-1 0,1 0,-1 0,1-1,-1 1,0 0,-1 0,1 0,-1-1,1 1,-1-1,0 1,0-1,-1 0,1 0,-1 0,0 0,0 1,-113 86,93-76,0-2,-1-1,0 0,-1-2,0-1,0-1,-16 2,41-9,0-1,1 1,-1-1,0 1,0-1,0 1,1-1,-1 1,0-1,0 1,0-1,0 1,0-1,0 1,0-1,0 1,-1-1,1 1,0-1,0 1,0-1,-1 1,1-1,0 1,0-1,-1 1,1-1,0 1,-1 0,1-1,0 1,-1-1,1 1,18-6</inkml:trace>
  <inkml:trace contextRef="#ctx0" brushRef="#br0" timeOffset="2096.539">8938 219,'65'6,"0"-4,-1-2,1-3,60-11,-115 14,0 0,0-1,1 0,-1-1,0 0,0 0,0-1,-1-1,1 1,-1-2,0 1,0-1,0-1,-1 1,1-2,-2 1,1-1,-1 0,0 0,0-1,-1 0,0-1,0 1,-1-1,0 0,0 0,-1-1,-1 1,3-9,-2-18,-11 52,-108 629,109-613,-1 0,-2 0,-1-1,-1 0,-1-1,-2 0,-14 21,22-40,-1-1,-1 1,0-1,0 0,-1-1,-1 0,1 0,-1-1,-1 0,1-1,-1 0,-1-1,1 0,-1-1,0 0,0-1,-1 0,1-1,-1 0,-11 0,18-1,0 0,0-1,0 0,-1-1,1 1,0-1,0 0,0-1,-1 1,1-1,0 0,0-1,0 1,0-1,0-1,1 1,-1-1,1 0,-1 0,1-1,0 1,0-1,1 0,-1 0,1-1,0 0,0 1,0-1,1-1,-1 1,1 0,1-1,-1 0,0-3,2-1,0 0,1 0,0 0,1 1,0-1,1 0,0 0,0 1,1-1,0 1,1-1,0 1,0 0,1 1,0-1,1 1,0 0,0 0,1 1,0 0,0 0,18-16,0 2,1 0,1 2,1 1,23-10,15-3,1 3,2 3,0 3,72-13,-63 16,-4-8,-56 19</inkml:trace>
  <inkml:trace contextRef="#ctx0" brushRef="#br0" timeOffset="2419.001">10119 42,'-139'431,"125"-393,10-31,0-1,1 1,0 0,0 0,0 1,1-1,0 0,1 1,0 0,0-1,0 1,1 0,0-1,1 1,0 0,0-1,0 1,1-1,0 1,1-1,-1 0,1 0,1 0,0 0,-1-1,2 1,-1-1,1 0,0 0,2 1,3 0,0-1,0-1,0 0,1 0,0-1,0 0,0-1,0 0,1 0,-1-2,1 1,-1-2,1 1,-1-1,1-1,-1 0,1-1,-1 0,1-1,-1 0,0-1,0 0,-1-1,1 0,-1 0,0-1,-1-1,1 0,-1 0,0 0,3-6,-1-1</inkml:trace>
  <inkml:trace contextRef="#ctx0" brushRef="#br0" timeOffset="2659.55">9794 396,'50'0,"47"0,22-5,1-2,-10 1,-14-4,-13 0,-21 1</inkml:trace>
  <inkml:trace contextRef="#ctx0" brushRef="#br0" timeOffset="6667.385">7343 603,'-3'4,"-1"0,1 0,-1-1,1 1,-1-1,0 0,0 0,-1-1,1 1,0-1,-1 0,0 0,1 0,-1-1,0 1,0-1,0 0,0-1,0 1,0-1,0 0,0 0,0-1,0 0,0 1,0-2,0 1,0 0,1-1,-1 0,1 0,-1-1,1 1,0-1,-1 0,1 0,1 0,-1-1,0 1,1-1,-3-4,-57-128,63 136,0 0,0 1,0-1,-1 0,1 1,0-1,0 0,-1 0,1 1,0-1,0 0,-1 0,1 1,0-1,-1 0,1 0,0 0,-1 0,1 1,0-1,-1 0,1 0,-1 0,1 0,0 0,-1 0,1 0,0 0,-1 0,1 0,-1 0,1 0,0 0,-1 0,1-1,0 1,-1 0,1 0,0 0,-1 0,1-1,0 1,-1 0,1 0,0-1,0 1,-1 0,1-1,0 1,0 0,-1-1,1 1,0 0,0-1,0 1,0-1,-3 40,3-35,-10 181,-32 26,-29-18,59-164,171-248,8-15,-148 215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8:51.2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0 258,'25'-6,"24"0,8-1,-1 2,-4 1,-6 2,-7 1,-4 0,-3 1,-12 5,-9 3</inkml:trace>
  <inkml:trace contextRef="#ctx0" brushRef="#br0" timeOffset="248.371">0 464,'45'-5,"35"-2,10-4,-7-1,-11 2,-14 3,-16 2</inkml:trace>
  <inkml:trace contextRef="#ctx0" brushRef="#br0" timeOffset="682.314">798 109,'46'-22,"0"3,2 1,0 2,0 3,33-5,1 15,-81 3,1 0,0 0,0 0,0 1,0-1,0 0,-1 1,1-1,0 1,0 0,-1 0,1-1,0 1,-1 0,1 1,-1-1,1 0,-1 0,1 1,-1-1,0 0,0 1,0-1,0 1,0 0,0-1,0 1,0 0,-1 0,1-1,-1 1,1 0,-1 0,0 0,0 0,0 0,0 0,0-1,0 2,-4 9,0 0,-1-1,-1 0,0 0,0 0,-1-1,0 1,-1-2,0 1,-1-1,0-1,0 1,-1-1,0-1,0 0,-1-1,-2 1,-33 28,44-34,1-1,-1 1,1-1,0 1,-1-1,1 1,0 0,0-1,0 1,-1 0,1 0,0 0,0 0,0 0,1 0,-1 1,0-1,0 0,0 0,1 1,-1-1,1 0,-1 1,1-1,-1 0,1 1,0-1,0 1,0-1,0 0,0 1,0-1,0 1,0-1,0 1,1-1,-1 0,1 1,-1-1,1 0,-1 1,1-1,0 0,0 0,-1 0,1 1,0-1,0 0,1 0,53 13,-49-14,0 0,0 1,-1 0,1 0,-1 0,1 1,-1 0,0 0,1 0,-1 0,0 1,0 0,-1 0,1 1,-1-1,1 1,-1 0,0 0,-1 0,1 1,0-1,-3 0,0-1,0 0,-1 0,1 0,-1 0,0 1,0-1,0 0,0 0,0 1,-1-1,1 0,-1 0,0 0,0 0,0 0,0 0,-1 0,1 0,-1 0,0 0,0-1,0 1,0-1,0 1,0-1,-3 2,-72 56,-98 20,162-75</inkml:trace>
  <inkml:trace contextRef="#ctx0" brushRef="#br0" timeOffset="1029.35">1920 21,'-66'25,"2"4,1 2,1 3,2 2,1 3,-8 11,48-35,1 0,1 2,0 0,1 1,1 0,1 2,-4 8,14-23,0 1,1 0,0 0,0 0,1 1,0-1,0 1,0-1,1 1,0-1,0 1,1 0,0 0,0-1,0 1,1 0,0-1,0 1,1 0,0-1,0 1,1-1,-1 0,1 0,1 0,-1 0,1-1,0 1,3 1,-1 0,1 0,1-1,-1 0,1-1,0 0,1 0,-1 0,1-1,0-1,0 1,0-2,0 1,0-1,1 0,-1-1,1 0,0-1,-1 0,13 0,-1-1,1-1,-1 0,0-2,0-1,-1 0,1-2,0-1,90-51,-107 57,-1-1,0 1,0-1,0 0,0 0,0 0,0-1,-1 1,1-1,-1 1,0-1,0 0,-1 0,1 0,-1 0,0 0,0 0,0 0,0 0,-1-1,0 1,0 0,0 0,0-1,-1 1,1 0,-1 0,0-1,-1 1,0 0,0-1,-1 1,1 1,-1-1,0 0,0 0,0 1,0 0,-1 0,1 0,-1 0,0 0,0 1,0-1,0 1,0 0,-1 1,1-1,-1 1,1 0,-1 0,1 0,-1 0,0 1,-3 0,-124 10,53 20,47-13</inkml:trace>
  <inkml:trace contextRef="#ctx0" brushRef="#br0" timeOffset="1363.638">2157 434,'0'15,"-5"15,-2 8,0 2,2-6</inkml:trace>
  <inkml:trace contextRef="#ctx0" brushRef="#br0" timeOffset="1614.687">2245 50,'0'0</inkml:trace>
  <inkml:trace contextRef="#ctx0" brushRef="#br0" timeOffset="1915.379">2363 582,'24'-28,"120"-116,-143 142,0 0,0 1,1-1,-1 1,1-1,-1 1,1 0,-1 0,1-1,0 1,0 0,-1 1,1-1,0 0,0 0,0 1,0-1,0 1,0 0,0 0,0-1,0 1,0 1,0-1,0 0,0 0,0 1,0-1,0 1,0-1,0 1,0 0,0 0,-1 0,1 0,0 0,-1 0,1 1,-1-1,1 0,-1 1,1-1,-1 1,0 0,0-1,0 1,0 0,0 1,9 18,-9-18,0 1,-1 0,2-1,-1 1,0-1,1 1,-1-1,1 0,0 1,0-1,0 0,1 0,-1-1,1 1,-1 0,1-1,0 0,0 1,0-1,0 0,1-1,-1 1,0 0,1-1,-1 0,1 0,0 0,-1 0,1-1,0 1,-1-1,1 0,0 0,2 0,10-6,-1-1,0 0,-1-1,0 0,0-1,-1 0,0-2,8-8,-7 8,-12 9,12-8,-1 0,0-1,-1-1,-1 0,1-1,-2 0,0-1,2-4,-5 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0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0 266,'593'0,"-529"12,-64-6,-5-1</inkml:trace>
  <inkml:trace contextRef="#ctx0" brushRef="#br0" timeOffset="321.164">0 473,'76'17,"-35"-10,0-3,1-1,-1-2,1-1,2-3,132-26,-147 28,-4 1</inkml:trace>
  <inkml:trace contextRef="#ctx0" brushRef="#br0" timeOffset="950.043">325 1,'-1'3,"1"0,-1 0,1 0,0 0,0 0,0 0,0 0,1 0,-1 0,1 0,0 0,0 0,0 0,0 0,1 0,-1-1,1 1,-1 0,1-1,0 1,0-1,0 0,0 0,1 0,-1 0,1 0,-1 0,1 0,-1-1,2 1,-4-2,116 79,-98-71,-1 2,0 0,-1 1,0 1,-1 0,0 1,-1 1,0 0,-1 1,-1 0,3 7,-13-20,-1 1,0 0,1 0,-1 0,-1 0,1 1,0-1,-1 0,1 0,-1 0,0 1,0-1,0 0,-1 0,1 0,-1 1,0-1,0 0,0 0,0 0,0 0,-1 0,1 0,-1-1,0 1,0 0,0-1,0 0,-1 1,-82 64,48-42,-189 164,171-123,48-48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1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0,'-29'62,"-2"-2,-3 0,-2-3,-3-1,-2-2,-16 15,36-46,-1-1,-1-1,-1 0,0-2,-2-1,0-1,-1-1,-1-1,-17 6,29-17,1-1,-1 0,0-1,0 0,-1-2,1 1,0-2,-3-1,15 1,0 1,0-1,0-1,0 1,0-1,0 1,1-1,-1 0,1-1,-1 1,1 0,0-1,0 0,0 0,0 0,0 0,1 0,-1 0,1-1,0 0,0 1,0-1,1 0,-1 0,1 0,0 1,0-2,0 1,1 0,1-121,4 106,2 1,0-1,0 2,2-1,0 1,1 1,1 0,0 0,1 1,1 0,3-1,-10 10,1 0,0 1,1 0,-1 0,1 1,0 0,0 1,0-1,1 2,-1-1,1 1,-1 0,1 1,0 0,0 0,-1 1,1 0,0 1,0 0,0 0,-1 1,1 0,-1 0,1 1,-1 0,0 1,0 0,0 0,-1 0,1 1,-1 0,0 1,3 4,110 124,-80-82,137 227,-166-263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1,'15'0,"15"0,7 0,3 0,0 0,-3 0,-2 0,-2 0,-2 0,-1 0,0 0,-1 0,-5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1,'15'5,"15"1,7 1,3-2,0-1,-3-2,-2-1,-2 0,-2-1,-1 0,0-1,-6 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09:4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506 288,'62'-63,"-43"49,1 1,0 0,0 2,2 0,-1 1,1 1,0 2,1 0,0 1,0 1,5 1,-24 3,0 2,0-1,0 1,0-1,0 1,0 0,0 0,0 1,0-1,0 1,-1 0,1 0,-1 0,1 0,-1 1,0 0,0-1,0 1,0 0,-1 0,1 1,-1-1,1 0,-1 1,-1-1,1 1,0 0,-1 0,0 0,1 0,-2 0,1 0,0 0,-1 0,0 0,0 0,0 0,0 0,-1 0,1 0,-1 0,0 0,-1 0,1 0,-2 3,-3 3,0-1,0 0,-1 0,0 0,0-1,-1 0,-1-1,1 0,-1 0,0 0,0-1,-1-1,0 0,-2 1,-27 17,40-23,-1 1,1-1,-1 0,0 0,1 0,-1 1,1-1,-1 0,0 0,1 1,-1-1,0 0,1 1,-1-1,0 0,0 1,1-1,-1 1,0-1,0 0,0 1,1-1,-1 1,0-1,0 1,0-1,0 1,0-1,0 0,0 1,0-1,0 1,0-1,0 1,0-1,-1 1,1-1,0 1,0-1,0 0,0 1,-1-1,1 1,0-1,-1 0,1 1,0-1,0 0,-1 1,1-1,-1 0,1 0,0 1,-1-1,1 0,-1 0,1 0,0 1,-1-1,1 0,-1 0,1 0,-1 0,1 0,-1 0,1 0,-1 0,1 0,38 3,-34-3,5-2,0 1,-1 1,1 0,-1 0,1 1,-1-1,1 2,-1 0,1 0,-1 0,0 1,0 0,0 0,0 1,-1 0,1 1,-1 0,0 0,-1 0,1 1,-1 0,0 0,0 1,-1-1,0 1,4 7,-8-9,0 0,1 0,-2 0,1 0,-1 0,1 0,-1 0,-1 0,1 1,-1-1,0 0,0 0,0 0,-1-1,0 1,0 0,0 0,-1-1,1 1,-1-1,0 0,0 0,0 0,-3 2,-99 77,-16-38,95-39</inkml:trace>
  <inkml:trace contextRef="#ctx0" brushRef="#br0" timeOffset="331.871">300 907,'70'5,"34"2,8 0,-4-2,-11-7,-11-2,-16-1,-9 0,-6 1,-6 2,-2 0,-4 1,-4-4,-4-1,-3 0,-1 1,-2 1,-5 2</inkml:trace>
  <inkml:trace contextRef="#ctx0" brushRef="#br0" timeOffset="834.909">919 1085,'-15'-1,"-1"1,0 1,1 1,-1 0,1 1,0 1,0 0,0 1,0 0,1 1,-1 1,2 1,-1 0,1 0,0 1,1 1,0 0,1 1,0 0,0 1,-2 5,10-13,0 0,1 0,-1 0,1 0,0 1,0-1,1 1,0-1,-1 1,1 0,1 0,-1-1,1 1,0 0,0 0,0 0,1-1,0 1,-1 0,2-1,-1 1,1 0,-1-1,1 0,0 1,1-1,-1 0,1 0,0 0,0 0,0-1,0 1,1-1,-1 0,1 0,0 0,0 0,0-1,2 2,11-1,0 0,0-1,0-1,0-1,0 0,0-1,0-1,0 0,0-2,0 0,-1 0,0-2,0 0,0-1,-1 0,0-1,0-1,12-10,-14 12,-1-2,0 1,0-1,-1-1,0 0,-1-1,0 0,0 0,-2-1,1 0,-2-1,2-2,-7 11,-1 0,1-1,-1 1,0-1,0 1,0-1,-1 1,0-1,0 0,0 1,0-1,0 1,-1-1,0 1,0-1,-1 1,1-1,-1 1,0 0,0 0,0 0,0 0,-1 0,1 0,-1 1,0-1,-1 1,1 0,0 0,-1 0,0 0,0 1,0-1,0 1,0 0,0 0,0 1,-1-1,1 1,0 0,-3-1,-15-3,0 1,0 1,0 1,0 0,0 2,-1 1,1 0,0 2,0 1,1 0,-1 2,1 0,-3 2,-9 5</inkml:trace>
  <inkml:trace contextRef="#ctx0" brushRef="#br0" timeOffset="1319.099">831 1410,'-18'5,"1"2,0 0,0 1,1 0,-1 2,2 0,0 0,0 2,1 0,0 0,1 2,0-1,1 2,1-1,1 2,0-1,0 2,-4 11,13-24,-1 0,1-1,0 1,0 0,1 0,-1 0,1-1,0 1,0 0,0 0,1 0,-1 0,1-1,0 1,0 0,0 0,1-1,-1 1,1-1,0 1,0-1,0 0,0 0,0 0,1 0,0 0,-1 0,1-1,0 1,0-1,1 0,-1 0,0 0,1 0,-1 0,1-1,0 0,2 1,15-1,-1-1,0-1,0-1,-1-1,1 0,0-2,-1 0,0-1,0-1,0-1,-1 0,0-1,-1-2,0 1,-1-2,3-3,74-75,-90 86,1 0,-1-1,-1 1,1-1,-1 0,0 0,0 0,0 0,-1 0,0 0,0 0,0-1,0 1,-1 0,0-1,0 1,0 0,-1-1,0 1,0 0,0 0,-2-5,0 5,-1 0,1 0,-1 1,1 0,-1-1,0 1,-1 0,1 1,-1-1,0 1,0 0,0 0,0 0,0 1,-1 0,1 0,-1 0,1 1,-1 0,-5-1,-119-3,86 10,4 2</inkml:trace>
  <inkml:trace contextRef="#ctx0" brushRef="#br0" timeOffset="25105.138">1599 169,'-5'-3,"19"24,84 233,-96-247,26 93,-5 1,-4 2,-4 0,0 77,-14-153,-2 1,-1 0,-1-1,-1 0,-1 0,-2 0,0 0,-2-1,-1-1,-1 1,-1-2,-1 1,-2-2,-13 18,2-10,-2 0,-2-2,0-1,-2-2,-1-1,-19 10,27-20</inkml:trace>
  <inkml:trace contextRef="#ctx0" brushRef="#br0" timeOffset="25825.062">300 139,'-2'-1,"1"-1,-1 1,0 0,0 0,1-1,-1 1,0 1,0-1,0 0,0 0,0 1,-1-1,1 1,0 0,0-1,0 1,0 0,0 0,-1 0,1 1,0-1,0 0,0 1,0 0,0-1,0 1,0 0,0 0,0 0,0 0,0 1,1-1,-1 0,-1 2,-46 58,15 14,4 0,4 2,2 2,5 0,2 0,4 2,4 0,3 0,4 1,4 15,1-47,2 1,2-1,2 0,3-1,2 0,2-1,2-1,2 0,2-1,2-2,2 0,24 30,103 62,-133-118</inkml:trace>
  <inkml:trace contextRef="#ctx0" brushRef="#br0" timeOffset="27063.395">2012 701,'-1'-1,"1"0,-1 1,0-1,1 0,-1 1,1-1,-1 0,1 0,-1 0,1 0,-1 0,1 1,0-1,-1 0,1 0,0 0,0 0,0 0,0 0,0 0,0 0,0 0,0 0,0 0,0 0,0 0,1 0,-1 0,0 0,1 0,-1 1,1-1,-1 0,1 0,-1 0,1 0,0 1,-1-1,1 0,0 1,-1-1,1 1,0-1,0 1,0-1,0 1,0-1,-1 1,1 0,0-1,1 1,12-12,0 0,2 1,-1 1,1 1,1 0,0 1,0 0,0 2,1 0,0 1,0 1,1 0,-1 1,1 2,14-1,-31 2,0 0,0 0,0 0,0 0,-1 0,1 1,0-1,0 1,0-1,0 1,0 0,-1-1,1 1,0 0,-1 0,1 0,0 1,-1-1,1 0,-1 0,0 1,1-1,-1 1,0-1,0 1,0 0,0-1,0 1,-1 0,1 0,0 0,-1-1,1 1,-1 0,0 0,0 0,1 0,-1 0,0 0,-1 0,1 0,0 0,-1 0,1-1,-1 1,1 0,-1 0,0 0,0-1,0 1,0 0,0-1,0 1,0-1,0 1,-1-1,1 1,-1-1,1 0,-1 0,-146 148,146-147,1 0,-1 0,0 0,1 0,-1 0,1 1,0-1,0 0,-1 1,2-1,-1 1,0-1,0 1,1 0,0-1,-1 1,1-1,0 1,0 0,1-1,-1 1,0 0,1-1,0 1,-1-1,1 1,0-1,0 1,1-1,-1 0,0 1,1-1,-1 0,1 0,0 0,0 0,0 0,0-1,92 62,-71-51,-18-10,0 1,0-1,0 1,0 0,-1 1,0-1,1 1,-1 0,0 0,-1 0,1 0,-1 1,0-1,0 1,0 0,-1 0,0 0,0 0,0 0,0 1,-1-1,0 0,0 1,0-1,-1 1,0 0,0-1,0 1,-1-1,0 1,0-1,0 1,-1-1,0 0,0 0,-1 2,-6 5,0-1,-2 0,1 0,-2-1,1 0,-1-1,-1 0,1-1,-1-1,-1 0,1 0,-1-1,-7 1,19-6,0 0,1 0,-1 0,0 0,0 0,0-1,0 1,1-1,-1 1,0-1,0 1,0-1,0 0,0 0,0 0,0 0,0-1,0 1,0 0,0-1,0 1,0-1,0 0,0 0,1 0,-1 0,0 0,1 0,-1 0,1 0,-1-1,1 1,-1-1,1 1,0-1,0 1,0-1,-1-1,-4-15</inkml:trace>
  <inkml:trace contextRef="#ctx0" brushRef="#br0" timeOffset="27496.198">2574 553,'169'1,"-166"-1,0 1,0-1,1 1,-1 0,0-1,0 1,0 1,0-1,0 0,0 1,0 0,0-1,-1 1,1 0,-1 1,1-1,-1 0,0 1,0-1,0 1,0-1,0 1,-1 0,1 0,-1 0,0 0,0 0,0 0,0 0,0 1,-1-1,1 0,-1 0,0 1,0-1,0 0,-1 1,1-1,-1 0,0 0,1 0,-1 0,-1 1,1-1,0-1,-2 2,-8 23,-1-1,-1-1,-2 0,-1-1,0 0,-10 8,-17 27,16-22,18-27,0 1,1 0,0 1,1-1,0 1,1 1,0-1,1 1,1 0,0 0,0 2,5-12,-1 1,1 0,-1 0,1 0,0-1,1 1,-1 0,1-1,-1 1,1-1,0 0,1 0,-1 1,0-1,1 0,0-1,-1 1,1-1,0 1,0-1,1 0,-1 0,0 0,1 0,-1-1,1 1,0-1,-1 0,1 0,0 0,0-1,0 1,0-1,-1 0,1 0,0 0,0-1,0 0,0 1,-1-1,1 0,0-1,-1 1,1-1,-1 1,1-1,-1 0,0 0,0-1,2-1,13-8,-1 1</inkml:trace>
  <inkml:trace contextRef="#ctx0" brushRef="#br0" timeOffset="27757.432">3017 996,'-5'26,"3"7,2-1</inkml:trace>
  <inkml:trace contextRef="#ctx0" brushRef="#br0" timeOffset="28156.264">3164 642,'13'-13,"1"1,0 1,1 0,0 2,1-1,0 2,0 0,1 1,0 0,0 2,1 0,-16 4,1 0,-1 0,1 0,0 1,-1-1,1 1,0 0,-1 0,1 0,0 0,0 0,-1 1,1-1,0 1,-1 0,1 0,-1 0,1 0,-1 0,1 0,-1 1,0-1,1 1,-1 0,0-1,0 1,0 0,-1 0,1 0,0 1,-1-1,1 0,-1 1,0-1,0 1,0-1,0 1,0-1,0 1,-1 0,1-1,-1 1,0 0,0-1,0 1,0 0,0 0,-1 0,-1 10,-1 1,-1 0,0-1,-1 0,-1 0,0 0,0 0,-1-1,-1 0,0-1,-6 7,-5 8,-39 53,41-59,1 1,1 1,1 0,0 1,2 0,1 1,-3 9,13-30,0 1,0 0,0-1,1 1,-1 0,1-1,0 1,0 0,0-1,1 1,-1 0,1-1,0 1,0-1,0 1,0-1,1 1,-1-1,1 0,0 0,0 1,0-1,0-1,1 1,-1 0,1 0,0-1,0 0,0 1,0-1,0 0,0-1,0 1,1 0,-1-1,1 0,-1 0,1 0,-1 0,1-1,0 1,-1-1,2 0,7-1,-1 0,1-1,-1 0,0-1,0 0,0-1,0 0,0-1,-1 0,0 0,3-3,32-15,-21 13</inkml:trace>
  <inkml:trace contextRef="#ctx0" brushRef="#br0" timeOffset="29713.356">3814 494,'0'227,"2"-254,2 1,1-1,1 1,1 0,1 1,1 0,1 0,2 0,0 2,2-1,8-10,-21 33,-1-1,0 0,1 1,0-1,-1 0,1 1,0-1,0 1,0-1,0 1,0 0,0-1,1 1,-1 0,0 0,1 0,-1 0,1 0,-1 0,1 0,-1 0,1 1,-1-1,1 1,0-1,0 1,-1-1,1 1,0 0,-1 0,1 0,0 0,0 0,-1 0,1 1,0-1,0 0,-1 1,1 0,-1-1,1 1,0 0,0 0,16 13,0 0</inkml:trace>
  <inkml:trace contextRef="#ctx0" brushRef="#br0" timeOffset="30078.134">4316 347,'-39'44,"8"-11,1 2,1 1,2 1,2 1,-2 9,25-45,0-1,1 0,-1 1,1 0,0-1,-1 1,1 0,0 0,0 0,0 0,0 0,1 0,-1 0,0 0,1 0,-1 0,1 0,0 0,0 0,0 0,0 0,0 1,0-1,1 0,-1 0,1 0,-1 0,1 0,0 0,0 0,0 0,0 0,0 0,0-1,0 1,1 0,-1-1,1 1,-1-1,1 1,0-1,-1 0,1 0,0 0,0 0,0 0,0 0,0 0,0 0,0-1,1 1,10-5,1 0,-1-1,0 0,0-1,0 0,-1-1,0 0,-1-1,1-1,-1 0,-1 0,0-1,0-1,-1 1,0-1,3-7,4 0,-2-2,-13 18,-1 1,0 0,1-1,-1 1,1 0,-1-1,1 1,0 0,0 0,-1-1,1 1,0 0,0 0,0 0,0 0,0 0,1 0,-1 0,0 1,0-1,1 0,-1 1,0-1,1 1,-1-1,0 1,1 0,-1-1,1 1,-1 0,0 0,1 0,-1 0,1 0,-1 0,1 1,-1-1,0 0,1 1,-1-1,0 1,1-1,-1 1,0 0,0 0,1 0,-1-1,0 1,0 0,0 0,0 0,13 12,-1-1</inkml:trace>
  <inkml:trace contextRef="#ctx0" brushRef="#br0" timeOffset="30478.892">4612 435,'-7'6,"0"0,0 1,0-1,1 1,0 1,0-1,1 1,0 0,1 0,0 1,0-1,0 1,1 0,1 0,-1 0,0 8,3-15,1 0,-1 0,1 0,0 0,-1 0,1-1,0 1,0 0,0 0,0-1,0 1,0 0,1-1,-1 1,1-1,-1 0,1 1,-1-1,1 0,0 0,-1 0,1 0,0 0,0-1,0 1,0-1,0 1,-1-1,1 1,0-1,0 0,0 0,0 0,0 0,0 0,0-1,0 1,1-1,76-19,-47 7,0-2,-1-1,0-2,-2-1,0-1,-1-1,-1-2,-1-1,-1-1,-2-1,0-1,-2 0,1-5,-15 21,-1-1,-1 1,0-1,0 0,-1 0,-1-1,0 1,-1-1,0 0,-1 1,0-1,-1-3,0 10,0 1,0 0,-1-1,0 1,0 0,0 0,0-1,-1 1,0 0,0 0,0 1,-1-1,1 0,-1 1,0 0,-1-1,1 1,-1 0,1 1,-1-1,-1 1,1-1,0 1,-1 1,1-1,-1 1,0-1,0 1,-5-1,-1 3,0 0,0 1,0 0,0 1,0 0,0 1,1 0,-1 1,1 0,0 1,0 0,0 0,1 1,-1 0,2 1,-1 0,1 0,0 1,0 0,1 0,0 1,0 0,1 0,1 1,-1 1,0-3,1 1,1-1,-1 1,1 0,1 0,0 0,0 0,1 1,0-1,0 1,1-1,0 1,1 0,0-1,1 1,0 0,0-1,1 1,1-1,-1 1,1-1,1 0,0 0,0 0,1-1,0 1,0-1,1-1,0 1,6 5,11 1,1-2,0 0,1-2,0 0,1-2,0-1,0-1,0-1,1-2,3 0,40 5,-41-7</inkml:trace>
  <inkml:trace contextRef="#ctx0" brushRef="#br0" timeOffset="30740.213">3519 937,'226'23,"-179"-22,505-12,-135-3,-206 27,-185-7</inkml:trace>
  <inkml:trace contextRef="#ctx0" brushRef="#br0" timeOffset="31263.135">4523 1173,'-65'26,"1"4,2 2,1 3,-34 27,94-62,0 0,0 0,0 1,0-1,0 0,0 1,0-1,0 1,0-1,0 1,0-1,0 1,0 0,0-1,0 1,0 0,1 0,-1 0,0-1,1 1,-1 0,1 0,-1 0,1 0,-1 0,1 0,-1 0,1 1,0-1,0 0,0 0,0 0,0 0,0 0,0 0,0 0,0 1,0-1,0 0,1 0,-1 0,0 0,1 0,-1 0,1 0,-1 0,1 0,0 0,-1 0,1-1,0 1,0 0,-1 0,1-1,0 1,0 0,0-1,0 1,0-1,1 1,110 16,-60-9,-40-8,-1 1,1 0,-1 1,1 0,-1 1,0 0,0 0,0 2,0-1,-1 1,0 1,0 0,0 0,5 6,-13-10,-1 0,1 0,-1 0,1 0,-1 0,0 1,0-1,0 1,0-1,0 1,-1-1,1 1,-1-1,0 1,1 0,-1-1,-1 1,1 0,0-1,0 1,-1-1,0 1,1-1,-1 1,0-1,0 1,-1-1,1 0,0 1,-1-1,1 0,-1 0,0 0,1 0,-1 0,-2 0,-77 59,43-43,0-2,0-2,-2-2,1-1,-2-2,-29 2,45-8</inkml:trace>
  <inkml:trace contextRef="#ctx0" brushRef="#br0" timeOffset="31764.668">4759 1262,'13'-5,"0"0,0 1,1 1,-1 0,1 1,0 0,0 1,-1 0,1 2,0-1,2 2,-14-2,-1 1,0-1,0 1,0-1,0 1,0-1,0 1,0 0,0 0,0-1,0 1,0 0,0 0,0 0,-1 0,1 0,0 0,-1 0,1 0,-1 1,1-1,-1 0,1 0,-1 0,0 1,0-1,1 0,-1 0,0 1,0-1,0 0,-1 0,1 1,0-1,0 0,-1 0,1 0,-1 1,1-1,-1 0,1 0,-1 0,0 0,0 1,-32 47,11-26,17-19,0-1,1 2,0-1,-1 0,2 1,-1 0,0 0,1 0,0 0,0 0,1 1,-1 0,1-1,0 1,0 4,2-9,0 1,1-1,-1 0,0 1,1-1,0 0,-1 0,1 1,0-1,-1 0,1 0,0 0,0 0,0 0,0 0,0 0,0 0,0 0,1-1,-1 1,0 0,0-1,1 1,-1-1,0 1,0-1,1 0,-1 0,1 1,-1-1,0 0,1 0,-1 0,0 0,1-1,-1 1,1 0,-1 0,1-1,56-14,54-33,-92 38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0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61,'19'-6,"-1"0,1 1,0 0,0 2,0 0,0 1,0 2,1-1,14 3,58-3,57-27,-73 26,-64 2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0:2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31,'205'-11,"4"-8,-184 19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0:2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1,'-5'15,"-2"20,1 14,0 4,3-2,0 0,2-3,1-1,0-2,0-4,0-4,0-4,1-1,-6-3,-2 1,1-2,1 1,2-5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0:3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1 237,'2'-10,"1"0,1-1,0 1,0 0,1 1,0-1,1 1,0 0,0 0,1 1,0 0,1 0,0 1,0-1,0 2,1-1,2 0,0-2,0 0,1 1,0 1,1-1,-1 2,1 0,1 0,-1 1,1 1,0 1,0-1,0 2,1 0,-1 1,4 0,-16 2,1-1,0 0,0 1,0 0,0-1,0 1,-1 0,1 1,0-1,-1 0,1 1,-1-1,1 1,-1 0,0 0,0 0,0 0,0 0,0 0,0 1,0-1,-1 1,1-1,-1 1,0 0,0-1,0 1,0 0,0 0,-1 0,1 0,-1 0,0-1,0 1,0 2,-19 105,-9-55,-3 0,-3-2,-1-2,-15 14,-5 10,18 7,36-80,1 0,0 1,0-1,0 0,0 0,0 1,1-1,-1 0,1 0,-1 1,1-1,0 0,0 0,0 0,0 0,0 0,0 0,1 0,-1 0,1-1,-1 1,1-1,0 1,-1-1,1 1,0-1,0 0,0 0,0 0,0 0,0 0,0 0,1 0,-1-1,0 1,0-1,1 0,11 3,-1-1,1-1,0 0,0-1,-1 0,1-1,0 0,-1-2,1 1,-1-2,2 0,5-3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0:3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7 701,'-5'20,"3"2,2-3</inkml:trace>
  <inkml:trace contextRef="#ctx0" brushRef="#br0" timeOffset="297.417">480 229,'-33'35,"1"2,2 1,2 2,1 0,2 2,2 1,-15 40,34-77,1 0,-1 0,1 0,1 0,-1 1,1-1,0 1,0 0,1-1,0 1,0 0,1 0,0 0,0 0,0-1,1 1,0 0,0 0,1 0,0-1,0 1,1-1,-1 0,1 1,1-1,-1 0,1-1,0 1,0-1,1 0,1 1,7 1,0-2,0 0,1 0,0-1,0-1,0 0,0-1,0-1,1 0,-1-1,0 0,1-1,-1-1,0 0,0-1,0-1,0 0,-1-1,1 0,-1-1,0-1,-1 0,-1 3,-1-1,0 0,0-1,-1-1,1 1,-1-1,-1-1,1 1,-1-2,-1 1,0-1,0 0,0-1,-1 1,-1-1,0 0,0-1,-1 1,0-1,-1 0,0 0,0 0,-2 0,1-1,-1 1,-1 0,0-1,-1 1,0-1,-1 1,0 0,0 0,-1 0,-1 0,0 0,0 1,-1 0,-3-5,1 7,0 0,-1 0,1 1,-1 0,-1 0,1 1,-1 0,-1 1,1 0,-1 0,1 1,-1 0,0 1,-1 0,1 1,-1 0,1 0,-1 1,1 1,-1-1,0 2,1 0,-1 0,1 1,-5 1,-4 4</inkml:trace>
  <inkml:trace contextRef="#ctx0" brushRef="#br0" timeOffset="666.038">1189 258,'-5'3,"-36"16,0 1,2 3,1 1,1 2,-27 25,61-50,1 1,-1 0,1 0,-1 0,1 0,0 0,0 1,0-1,0 1,0-1,1 1,-1 0,1 0,-1-1,1 1,0 0,0 0,1 0,-1 1,1-1,-1 0,1 0,0 0,0 0,0 0,1 1,-1-1,1 0,0 0,-1 0,1 0,1 0,-1 0,0-1,1 1,-1 0,1-1,0 1,0-1,0 1,2 1,8 0,0 0,0-1,1-1,-1 0,1 0,-1-1,1-1,-1 0,1-1,0 0,-1-1,1 0,-1-1,0 0,0-1,0-1,-1 0,1 0,-1-1,0-1,-1 0,1-1,2 2,-1-1,0-1,0 0,-1 0,0-1,0-1,-1 0,-1 0,1-1,-2 0,0-1,0 0,-1 0,0-1,-1 1,2-8,-7 15,-1 0,0 1,1-1,-2 0,1 1,0-1,-1 0,0 1,0-1,-1 1,1-1,-1 1,0 0,0-1,0 1,-1 0,1 0,-1 1,0-1,0 0,0 1,-1 0,1 0,-1 0,0 0,0 1,0-1,0 1,0 0,0 0,-1 0,1 1,-1-1,1 1,-1 0,1 1,-1-1,0 1,1 0,-1 0,0 0,1 1,-1 0,0 0,1 0,-1 0,-3 2,-23 3</inkml:trace>
  <inkml:trace contextRef="#ctx0" brushRef="#br0" timeOffset="1052.255">1099 642,'-15'8,"0"1,0 1,1 0,1 1,-1 0,2 1,0 1,0 0,1 0,0 1,2 1,-1 0,-4 11,13-24,-1 1,1 0,0 0,0 0,0 1,0-1,1 0,-1 0,1 0,0 1,0-1,0 0,0 0,0 1,1-1,-1 0,1 0,0 0,0 0,0 0,1 0,-1 0,1 0,-1 0,1 0,0-1,0 1,0-1,1 1,-1-1,0 0,1 0,0 0,-1 0,1-1,0 1,0-1,0 1,0-1,0 0,0 0,2 0,4 1,0 0,0 0,1-1,-1 0,0 0,1-1,-1-1,0 0,0 0,1 0,-1-1,0-1,0 0,-1 0,1 0,-1-1,1 0,-1-1,0 0,-1 0,1-1,-1 0,0 0,-1-1,1 0,-1 0,-1 0,1-1,-1 0,0 0,-1 0,0 0,-1-1,1 0,-2 0,1 0,0-7,-2 11,0 0,0 0,-1 1,0-1,0 0,0 0,0 0,-1 0,0 0,0 0,0 0,-1 1,0-1,0 0,0 1,0 0,0-1,-1 1,0 0,0 0,0 0,-1 1,1-1,-1 1,0 0,-3-2,-9-9</inkml:trace>
  <inkml:trace contextRef="#ctx0" brushRef="#br0" timeOffset="1501.255">1543 672,'10'-25,"8"-24,2-8,-3 1,0 4,3 7,-2 5,0 10,-2 5,1 1,3 6,-3 5</inkml:trace>
  <inkml:trace contextRef="#ctx0" brushRef="#br0" timeOffset="8067.614">2163 406,'-5'-1,"1"-1,-1 0,0 1,0 0,0 0,-1 0,1 1,0-1,0 1,0 1,0-1,0 1,0 0,-1 0,1 0,1 1,-1-1,0 1,0 0,1 1,-1-1,1 1,0 0,-1 0,2 1,-1-1,0 1,-2 3,-4 3,0 1,1 0,0 1,1 0,1 0,0 1,0 0,1 0,1 1,0-1,0 7,4-17,0 1,0-1,1 1,-1 0,1-1,0 1,0-1,0 1,0 0,1-1,-1 1,1-1,0 1,0-1,1 1,-1-1,1 0,-1 1,1-1,0 0,0 0,0 0,1-1,-1 1,1 0,-1-1,1 0,0 0,0 1,0-2,0 1,1 0,-1-1,0 1,1-1,-1 0,1 0,-1 0,1-1,-1 1,1-1,0 0,-1 0,1 0,0 0,-1-1,1 0,-1 1,2-2,11-3,0-2,0 0,-1 0,0-2,0 0,-1-1,0 0,0-1,-2 0,1-1,5-8,61-77,-76 96,0 1,-1-1,1 1,0 0,0 0,-1 0,1 0,0 0,0 0,-1 1,1-1,0 1,-1 0,1 0,0 0,-1 0,1 0,-1 1,0-1,1 1,-1 0,0-1,0 1,0 0,0 0,0 1,-1-1,1 0,-1 0,1 1,-1-1,0 1,0-1,1 4,17 17,21 2,-20-18</inkml:trace>
  <inkml:trace contextRef="#ctx0" brushRef="#br0" timeOffset="8550.502">2754 347,'-36'20,"0"1,2 2,1 1,1 2,1 1,-18 20,10 20,38-65,0 0,1 0,-1 0,1 0,-1 0,1 0,0 0,0 0,0 0,0 1,0-1,0 0,1 0,-1 0,1 0,-1 0,1 0,0 0,0 0,0 0,0-1,0 1,0 0,0 0,0-1,1 1,-1-1,1 1,0-1,-1 0,1 0,0 1,-1-1,3 0,2 2,0-1,0-1,0 1,0-1,0 0,0-1,1 1,-1-1,0 0,1-1,-1 0,0 0,0 0,0-1,0 1,0-1,0-1,0 1,4-4,102-70,-89 57,-1 0,-1-1,0-2,-2 0,-1-1,0 0,-2-2,0 0,-2-1,-1 0,1-6,-10 21,31-125,-35 129,0 1,0 0,0-1,-1 1,1 0,-2 0,1 0,-1-1,0 1,0 1,0-1,-1 0,0 0,0 1,-1 0,1 0,-1 0,0 0,-1 0,1 1,-1-1,2 2,0 1,-1-1,1 1,-1 0,1-1,-1 2,0-1,0 0,0 1,0 0,0 0,0 0,0 0,0 1,0-1,0 1,0 0,-1 0,1 1,0-1,0 1,0 0,0 0,0 1,0-1,0 1,1-1,-1 1,0 0,1 1,-1-1,1 1,0-1,-1 3,-9 6,2 0,-1 1,2 1,0 0,0 0,1 1,1 1,-1 2,2-4,1 0,1 1,0 0,1 0,0 0,1 0,1 0,0 1,1 0,1-1,0 1,1-1,0 1,1 0,1-1,0 0,1 0,1 0,0 0,1-1,0 0,1 0,1 0,0 0,2 2,0-1,1 0,0 0,1-1,1-1,0 0,1-1,0 0,0-1,1-1,1 0,0-1,0 0,5 0,-9-4,-3 1,0-2,0 1,1-1,0-1,-1 0,1 0,0-1,0 0,0-1,0 0,9-1,0-4</inkml:trace>
  <inkml:trace contextRef="#ctx0" brushRef="#br0" timeOffset="9004.102">3728 111,'-35'22,"-148"162,-90 103,-229 181,229-206,246-226,20-20</inkml:trace>
  <inkml:trace contextRef="#ctx0" brushRef="#br0" timeOffset="10028.721">3669 908,'-22'2,"1"2,-1 1,1 0,0 1,0 2,1 0,0 1,1 1,-18 12,-4 0,33-19,1 0,0 1,0 0,1 1,-1-1,1 1,0 0,0 1,1 0,0-1,0 2,0-1,0 1,1-1,0 1,1 0,-2 3,6-7,0-1,1 1,-1-1,0 1,1-1,-1 0,1 0,0 0,-1 0,1 0,0 0,0 0,0 0,1-1,-1 1,0-1,1 0,-1 1,1-1,-1 0,1-1,0 1,-1 0,1-1,0 1,-1-1,1 0,0 0,0 0,-1 0,1-1,0 1,-1-1,3 0,9 2,165 22,-166-21,0 1,0 0,0 0,-1 1,1 1,-1 0,0 1,-1 0,11 7,-19-10,0-1,0 0,0 1,0 0,0-1,0 1,-1 1,1-1,-1 0,0 0,0 1,0-1,-1 1,1 0,-1-1,0 1,0 0,0 0,0 0,-1 0,0 0,0 0,0 0,0 0,0 0,-1 0,0 0,1-1,-2 1,1 0,0 0,-1-1,0 1,1-1,-7 6,1 0,-1-1,0 0,-1 0,0-1,0 0,0 0,-1-1,0-1,0 0,-1 0,1-1,-1 0,0-1,0 0,-1-1,1 0,0 0,-1-2,1 1,-1-2,1 1,-1-1,1-1,0 0,-1-1,-36-9,29 5</inkml:trace>
  <inkml:trace contextRef="#ctx0" brushRef="#br0" timeOffset="10432.609">3935 731,'13'-5,"0"0,0 1,1 0,-1 1,1 0,0 1,0 1,0 0,0 1,0 0,0 1,0 1,0 0,6 3,-18-5,0 1,0 0,0-1,0 1,0 0,-1 0,1 0,0 0,0 1,-1-1,1 1,-1-1,1 1,-1-1,0 1,1 0,-1-1,0 1,0 0,0 0,0 0,-1 0,1 0,0 0,-1 0,0 0,1 0,-1 0,0 0,0 0,0 0,0 1,-1-1,1 0,0 0,-1 0,1 0,-1 0,0 0,0 0,0 0,-53 81,40-65,6-8,6-9,0 0,1 0,-1-1,0 1,1 0,0 1,-1-1,1 0,-1 0,1 1,0-1,0 0,0 1,0-1,0 1,0 0,0-1,1 1,-1 0,0-1,1 1,0 0,-1 0,1-1,0 1,0 0,0 0,0 0,0 0,0-1,0 1,1 0,-1 0,1-1,-1 1,1 0,0-1,0 1,0 0,0-1,0 1,0-1,0 1,0-1,2 1,11 1,0 0,0-1,1-1,-1 0,1-1,-1 0,1-2,-1 1,1-2,5-2,28-8,-27 7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3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309 28,'0'0,"1"-1,-1 1,1-1,-1 1,1 0,-1-1,0 1,1-1,-1 1,1-1,-1 1,0-1,1 1,-1-1,0 1,0-1,0 0,1 1,-1-1,0 1,0-1,0 0,0 1,0-1,0 0,0 1,0-1,0 1,0-1,0 0,-1 1,1-1,0 1,0-1,-1 0,1 1,0-1,-1 1,1-1,0 1,-1-1,1 1,-1 0,1-1,-1 1,1-1,-1 1,1 0,-1-1,1 1,-1 0,0 0,1 0,-1-1,1 1,-1 0,0 0,1 0,-1 0,1 0,-1 0,0 0,1 0,-1 0,0 0,0 1,-42 14,-117 85,158-99,1-1,-1 1,1 0,0 0,0 0,-1 0,1 0,0 0,0 0,0 1,0-1,0 0,0 0,0 1,1-1,-1 1,0-1,1 1,-1-1,1 1,-1-1,1 1,0-1,0 1,0 0,0-1,0 1,0-1,0 1,0-1,1 1,-1 0,1-1,-1 1,1-1,-1 1,1-1,0 0,0 1,0-1,0 0,0 0,0 1,0-1,0 0,0 0,0 0,1 0,-1 0,0-1,1 1,-1 0,1-1,-1 1,1 0,-1-1,1 0,-1 1,2-1,119 36,-120-36,0 0,0 1,0-1,0 1,0 0,0 0,0 0,0 0,0 0,-1 0,1 0,0 1,-1-1,1 0,-1 1,0-1,1 1,-1 0,0 0,0-1,0 1,0 0,0 0,0 0,-1 0,1 0,-1 0,1 0,-1 0,0 0,0 0,0 0,0 0,0 0,0 0,-1 0,1 1,0-1,-1 0,0-1,0 1,1 0,-1 0,0 0,0 0,-1-1,1 1,0 0,-1-1,1 1,-1-1,0 1,-10 10,0-1,0-1,-1 0,-1-1,0 0,0-1,0-1,-1 0,0-1,-1 0,-15 3,-10 5,14-3</inkml:trace>
  <inkml:trace contextRef="#ctx0" brushRef="#br0" timeOffset="280.557">619 112,'-3'17,"0"-1,1 1,1 0,0 0,2 0,0 0,0 0,2-1,0 1,1 0,1-1,0 0,-3-13,-1 0,1 0,0 0,0-1,0 1,0-1,1 0,-1 1,1-1,-1 0,1 0,0-1,0 1,-1 0,1-1,1 0,-1 0,0 0,0 0,0 0,0 0,1-1,-1 0,0 0,1 0,-1 0,0 0,0 0,1-1,-1 0,0 0,0 0,0 0,0 0,0 0,0-1,0 1,102-74,60-138,-152 194</inkml:trace>
  <inkml:trace contextRef="#ctx0" brushRef="#br0" timeOffset="716.209">1098 338,'199'-182,"-197"181,0-1,0-1,1 1,-1 0,0 0,1 1,-1-1,1 0,-1 1,1 0,0-1,-1 1,1 0,0 0,0 1,0-1,0 1,0-1,0 1,0 0,0 0,0 0,0 1,0-1,0 1,0-1,-1 1,1 0,0 0,1 1,16 25,-19-24,1 0,-1-1,1 1,0 0,-1-1,1 1,0-1,1 0,-1 0,0 0,1 0,-1 0,1 0,-1-1,1 1,0-1,0 1,0-1,0 0,0 0,0-1,0 1,0-1,0 1,3-1,94-39,-79 27,31-17,2 3,0 2,1 3,2 2,-55 17,0 1,1 0,-1 0,0 0,1 0,-1 1,0-1,1 1,-1-1,1 1,-1 0,1 0,-1 0,0 0,1 0,-1 1,1-1,-1 1,1-1,-1 1,0 0,0 0,1 0,-1 0,0 1,0-1,0 1,0-1,0 1,0-1,-1 1,1 0,-1 0,1 0,-1 0,1 0,-1 0,0 1,0-1,0 0,-1 0,1 1,0-1,-1 1,1-1,-1 1,-20 135,42-108,-6-22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2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0,'20'117,"-18"-87,4 645,-6-673,1 2,-1 1,0 0,0 0,0 0,0 0,-1-1,0 1,0 0,0-1,-1 1,1 0,-1-1,0 0,-1 1,1-1,-1 0,-1 2,-7 0</inkml:trace>
  <inkml:trace contextRef="#ctx0" brushRef="#br0" timeOffset="255.863">1 452,'38'0,"32"0,10 0,-1 0,-3 0,-5-4,-5-3,-5 1,-7 1,-8 1,-12 2</inkml:trace>
  <inkml:trace contextRef="#ctx0" brushRef="#br0" timeOffset="504.964">904 396,'-8'14,"1"0,0 0,1 1,1 0,0 0,1 0,0 1,2 0,0-1,0 1,2 0,0 0,0 0,2 0,2 13,-3-26,0 0,-1-1,1 1,0 0,1-1,-1 1,0 0,1-1,0 0,-1 1,1-1,0 0,0 0,0 0,0 0,1 0,-1-1,0 1,1-1,-1 1,1-1,0 0,-1 0,1 0,0 0,0-1,0 1,-1-1,1 1,0-1,0 0,0 0,0-1,0 1,-1 0,1-1,0 0,0 0,0 1,1-3,4 0,0 0,-1-1,0-1,0 1,0-1,0 0,-1-1,1 1,-1-1,-1-1,1 1,-1-1,3-5,-5 7,0 0,0 0,0-1,0 1,-1-1,0 0,0 0,-1 1,0-1,0 0,0 0,0-1,-1 1,0 0,-1 0,1 0,-1 0,0 0,-1 0,1 0,-1 1,0-1,-1 0,1 1,-1-1,0 1,-1 0,1 0,-1 0,0 1,0-1,0 1,-1 0,0 0,1 0,-2 1,1 0,0 0,-4-2,-17-5,3 3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49.0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1270 284,'3'-5,"0"0,-1-1,1 1,-1 0,-1-1,1 1,-1-1,0 0,0 1,0-1,-1 0,0 1,0-1,-1 0,1 0,-1 1,-1-1,1 1,-1-1,0 1,0-1,0 1,-1 0,0 0,0 0,0 0,0 1,-1-1,0 1,0 0,0 0,-2-1,-13-2,-1 1,0 0,0 1,-1 2,1 0,-1 1,0 1,1 0,-1 2,0 1,-13 2,33-4,-275 56,237-47,0 2,1 1,0 2,1 1,1 2,-22 14,55-29,0-1,0 1,1 0,-1 0,1 0,-1 0,1 0,0 0,0 1,0-1,0 1,0-1,0 1,1 0,-1 0,1 0,0-1,0 1,0 1,0-1,1 0,-1 0,1 0,0 0,0 0,0 1,0-1,0 0,1 0,-1 0,1 0,0 0,0 0,0 0,0 0,1 0,-1 0,1 0,0-1,0 1,0-1,0 1,1 0,11 9,0 0,0-1,1-1,1 0,0-1,0 0,1-2,0 0,0-1,0 0,1-2,0 0,0-1,9 0,-25-3,-1 0,1 0,-1 0,1-1,-1 1,1 0,0 0,-1 1,1-1,-1 0,1 0,-1 1,1-1,-1 1,0-1,1 1,-1 0,1-1,-1 1,0 0,0 0,1 0,-1 0,0 0,0 0,0 1,0-1,0 0,0 0,-1 1,1-1,0 0,-1 1,1-1,-1 1,1-1,-1 1,0-1,0 1,1-1,-1 1,0-1,0 1,-1 1,-4 6,-1-1,0 0,-1 0,0-1,0 0,-1 0,1 0,-2-1,1 0,-1-1,0 1,-14 9,-282 208,122-54,179-165,-69 84,70-84,0-1,1 1,0 1,0-1,0 0,0 0,0 1,1-1,0 1,0-1,0 1,1 0,-1-1,1 1,0 0,0 0,1-1,-1 1,1-1,0 1,1 0,-1 0,2 0,0-1,1 1,-1-1,1 0,0 0,0 0,0 0,1-1,-1 0,1 0,-1 0,1 0,0-1,0 0,1 0,-1 0,0 0,1-1,-1 0,1 0,-1-1,120 5,-71-13,0-1,-1-3,0-2,-1-3,-1-1,0-3,21-14,144-78,-198 107</inkml:trace>
  <inkml:trace contextRef="#ctx0" brushRef="#br0" timeOffset="2317.925">1468 706,'-38'12,"1"1,1 2,0 2,1 1,1 2,1 1,-17 14,42-28,0-1,0 1,1 0,0 1,0-1,0 1,1 1,1-1,-1 1,1 0,1 1,0-1,0 1,1-1,0 1,1 0,0 1,0-1,1 0,1 0,-1 1,2-1,-1 0,2 0,1 10,-2-17,0 0,0 0,0 0,1 0,-1 0,1-1,0 1,-1-1,1 1,0-1,1 1,-1-1,0 0,1 0,-1 0,1-1,-1 1,1 0,0-1,0 0,0 0,0 1,0-2,0 1,0 0,0-1,0 1,0-1,1 0,-1 0,0 0,0-1,0 1,0-1,2 0,5-1,1-1,-1-1,0 0,0 0,0-1,0 0,-1-1,0 0,7-6,167-159,-94 58,-95 132,2 0,0 1,2 0,0-1,1 1,0 0,2 5,-1-18,-1-1,0 0,0 0,1 1,-1-1,1 0,0 1,1-1,0 0,0 0,0 0,1 1,0-1,0-1,0 1,1 0,0 0,0-1,0 0,1 0,0 0,0 0,0 0,0-1,1 1,0-1,0 0,0-1,0 1,1-1,-1 0,4 1,-1-3,-1 0,1 0,0-1,-1 0,1 0,0-1,-1 0,1 0,-1-1,1 0,-1 0,0-1,0 0,0 0,0 0,0-1,-1 0,5-4,101-95,-68 49,-3-1,-3-3,-2-1,7-20,-39 71,-4 7,0 0,1-1,-1 1,0 0,0-1,1 1,-1 0,1-1,-1 1,1 0,-1 0,1-1,0 1,0 0,0 0,-1 0,1 0,0 0,0 0,1 0,-1 1,0-1,0 0,0 0,0 1,1-1,-1 1,0-1,1 1,-1 0,0-1,1 1,-1 0,0 0,1 0,-1 0,0 0,1 0,-1 0,1 0,-1 1,0-1,1 1,-1-1,0 1,0-1,0 1,1 0,-1-1,0 1,0 0,0 0,0 0,0 0,0 0,0 0,0 0,-1 0,1 1,29 124,-27-117,-1 0,0 0,-1 0,0 0,-1 0,1 0,-2 0,1 0,-1 0,-1 0,0-1,0 1,-1 0,1-1,-2 1,0-1,0 0,0 0,-1 0,0-1,0 0,-3 3,-69 47,77-58,-1 1,1-1,0 1,-1-1,1 1,-1-1,1 1,0-1,0 0,-1 1,1-1,0 0,0 1,0-1,0 0,0 1,0-1,0 0,0 1,0-1,0 0,0 1,0-1,0 0,0 1,1-1,-1 0,0 1,0-1,1 1,-1-1,0 0,1 1,-1-1,1 1,-1-1,1 1,-1-1,1 1,-1 0,1-1,0 1,-1 0,1-1,-1 1,1 0,0 0,-1-1,1 1,0 0,-1 0,1 0,10-8,1 1,0 0,0 1,0 1,0 0,1 0,0 1,0 1,0 0,0 0,1 2,-1 0,1 0,-1 1,6 1,14 0,-22 0,-1 0,1 0,0-1,0-1,0 0,0 0,-1-1,1 0,-1-1,1 0,-1-1,0 0,0-1,0 0,5-4,1-4,-1 0,0-2,-1 1,-1-2,0 0,-1 0,0-2,-2 1,0-1,-1 0,4-14,-15 29,-6 24,4 113,5-130,-1 1,1-1,1 1,-1-1,1 0,-1 1,1-1,1 0,-1 0,0 0,1 0,0-1,0 1,0-1,0 0,1 1,-1-2,1 1,0 0,0-1,0 1,0-1,0 0,0-1,1 1,-1-1,3 1,11 0,-1 0,1-2,0 0,-1-1,1-1,-1 0,0-1,1-1,-1-1,-1 0,1-2,-1 0,0 0,-1-1,1-1,-2-1,1 0,-1-1,-1-1,0 0,-1 0,0-1,-1-1,0 0,2-6,12-71,-25 89,0 0,0 0,0 0,0 0,0 0,0-1,0 1,-1 0,1 0,-1 0,1 0,-1 0,0 0,0 0,0 0,0 0,0 0,0 1,-1-1,1 0,-1 1,1-1,-1 1,0-1,1 1,-1 0,0 0,0 0,0 0,0 0,0 0,0 0,0 1,0-1,0 1,0-1,0 1,0 0,0 0,-1 0,1 0,-6 3,-1 0,1 0,0 1,1 0,-1 1,1 0,-1 0,2 0,-1 1,0 0,1 0,0 1,1 0,-1 0,2 0,-1 0,1 1,0 0,0 0,-1 5,3-9,0 1,0-1,1 1,-1-1,1 1,1-1,-1 1,0 0,1-1,0 1,0 0,1-1,-1 1,1 0,0-1,0 1,0-1,1 1,0-1,0 1,0-1,0 0,0 0,1 0,0 0,0-1,0 1,0-1,1 0,-1 0,1 0,0 0,0 0,2 0,3 3,0-2,0 1,0-1,1 0,0-1,-1 0,1 0,0-1,1-1,-1 0,0 0,0-1,1 0,-1-1,7-1,10-6,-1-2,0 0,0-2,-2-1,1-1,-2-1,0-1,0-1,-2-1,6-8,69-49,13-7,-108 81,0 1,-1-1,1 1,0 0,0-1,0 1,0 0,0 0,0 0,0-1,0 1,0 0,0 0,0 0,0 1,0-1,0 0,0 0,0 1,0-1,0 0,0 1,0-1,-1 1,1-1,0 1,0-1,0 1,-1 0,1-1,0 1,-1 0,1 0,0-1,-1 1,1 0,-1 0,1 0,-1 0,0 0,1 0,-1 0,0-1,0 1,0 0,0 0,1 0,-1 0,-1 0,1 0,0 0,0 0,0 1,1 58,-2-51,0 1,0-1,-1 0,-1 0,0 0,0 0,0 0,-1-1,0 1,-1-1,0 0,0 0,-1-1,0 0,0 0,-1 0,0 0,0-1,-1-1,-2 3,5 0,25-5,40-4,-47 1,-12 0,30 0,0 0,-1-3,1 0,-1-2,0-1,0-1,18-8,5-11,-1-3,-2-1,-1-3,-1-2,10-11,-39 31,-1-1,0-1,-1 0,-1-2,0 1,-2-2,0 0,-1-1,-1 0,-1-1,-1 0,-1-1,-1 0,-1 0,-1 0,2-21,-15-44,6 86,1 0,-1 0,0 0,0 0,0 0,0 0,0 0,0 1,-1-1,1 0,0 1,-1-1,1 1,-1-1,0 1,0 0,1 0,-1 0,0 0,0 0,0 0,0 0,0 0,0 1,0-1,0 1,-1 0,1 0,0 0,0 0,0 0,0 0,0 0,0 0,-1 1,1-1,0 1,0 0,-9 4,2 1,-1 0,0 0,1 1,1 0,-1 1,1 0,0 0,1 0,0 1,0 1,1-1,0 1,1 0,0 0,0 0,1 1,1 0,0 0,0 0,1 0,0 0,1 0,0 1,1-1,1 1,-1-1,2 0,-1 0,2 0,0 0,0 2,10 21,0 0,3-1,0-1,2 0,1-1,2-1,1-1,11 10,58 50,-91-88,1-1,-1 1,1 0,-1-1,1 1,0-1,-1 1,1 0,-1-1,1 1,0-1,0 0,-1 1,1-1,0 0,0 1,-1-1,1 0,0 0,0 0,0 1,-1-1,1 0,0 0,0 0,0-1,-1 1,1 0,0 0,0 0,0 0,-1-1,1 1,0 0,0-1,-1 1,1-1,0 1,-1-1,1 1,0-1,-1 1,1-1,-1 0,1 1,-1-1,1 0,-1 1,0-1,1 0,-1 0,0 1,1-1,-1 0,0 0,0 0,0 1,0-1,0 0,0 0,0 0,0 0,-9-53,-1 29,0 3</inkml:trace>
  <inkml:trace contextRef="#ctx0" brushRef="#br0" timeOffset="2569.097">4008 340,'44'5,"32"1,9 0,-5-1,-12-2,-7-1,-10 0,-9-2,-6 0,-5 0,-3 0,-6-5,-1-2,-6-4,-9 0,-6 1</inkml:trace>
  <inkml:trace contextRef="#ctx0" brushRef="#br0" timeOffset="2853.832">2738 1,'-10'5,"-2"6,4 1,10-1,8-2,3-4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9.2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274 707,'-19'4,"1"2,-1 0,1 1,1 0,-1 2,1 0,1 1,0 0,0 1,1 1,0 1,1 0,1 1,0 0,0 2,11-14,1 0,-1 0,1 0,-1 0,1 0,0 0,0 1,0-1,0 0,0 1,0-1,1 0,-1 1,1-1,0 1,0-1,0 1,0-1,0 1,0-1,1 1,-1-1,1 0,-1 1,1-1,0 0,0 1,0-1,1 0,-1 0,0 0,1 0,-1 0,1 0,0 0,0-1,-1 1,1 0,0-1,0 0,1 1,-1-1,0 0,0 0,1 0,-1 0,0-1,1 1,-1-1,1 1,-1-1,1 0,-1 0,1 0,-1 0,0-1,2 1,11-3,-1 0,0-1,0 0,0-2,0 1,-1-2,0 1,0-2,-1 0,0 0,0-1,-1-1,0 0,3-4,-4 5,98-87,-106 95,-1 0,0 1,0-1,1 0,-1 0,0 0,1 1,-1-1,1 1,-1-1,1 1,-1-1,1 1,-1 0,1 0,-1 0,1 0,-1 0,1 0,0 0,-1 0,1 1,-1-1,1 1,-1-1,1 1,-1-1,0 1,1 0,-1 0,0 0,0 0,1 0,-1 0,0 0,0 0,0 0,0 0,0 1,0-1,-1 0,1 1,0-1,-1 1,1-1,-1 1,1-1,-1 1,0-1,0 1,1-1,-1 1,0-1,0 1,-1-1,1 1,0 0,39 114,-37-113,0 1,1-1,-1 1,1-1,-1 0,1 0,0 0,0-1,0 1,0-1,1 0,-1 1,1-1,-1-1,1 1,0 0,0-1,-1 0,1 0,0 0,0-1,0 1,0-1,0 0,1 0,-1 0,0 0,0-1,0 0,16-5,0-2,-1 0,0-1,-1-1,0 0,0-2,13-11,9-4,-3-2,-1-1,-2-1,-1-2,-1-2,-2 0,19-31,-34 49,0-2,-1 0,-1 0,-1-1,0-1,-2 0,0 0,-2-1,0-1,-1 1,-2-1,0 0,-2 0,1-11,-4 32,0 0,0 0,0 0,-1 0,1 0,0 0,-1 0,0 0,1 0,-1 0,0 1,0-1,0 0,0 0,0 1,-1-1,1 1,0-1,-1 1,1-1,-1 1,1 0,-1 0,0 0,0 0,1 0,-1 0,0 0,0 1,0-1,0 0,0 1,0 0,0-1,0 1,0 0,0 0,0 0,0 1,0-1,0 0,0 1,0-1,0 1,0 0,-1 0,-87 44,73-28,1 1,0 1,2 0,0 1,1 0,1 1,1 0,1 1,1 1,1-1,1 1,1 1,1 0,-1-9,1 1,1-1,0 1,1 0,0 0,2 0,0 1,1-1,0 0,1 0,1 0,1 0,0 0,1 0,1 0,0-1,1 0,1 0,0-1,1 1,0-2,2 1,-1-1,2-1,11 12,-14-17,0 0,0-1,1 0,0-1,0 0,0 0,1-1,0 0,0-1,0 0,0 0,0-1,1 0,-1-1,1 0,-1-1,1 0,-1-1,1 0,-1-1,0 0,1 0,-1-1,0 0,-1-1,1 0,-1-1,5-3,-2 0,-1-1,0 0,-1 0,0-1,-1-1,0 0,0 0,-1 0,-1-1,0 0,0-1,-1 0,-1 0,0 0,-1 0,-1-1,0 0,0 0,-1 0,-1 0,-1-11,0 19,-1 1,-1-1,1 1,-1-1,0 1,0 0,0 0,-1 0,1 0,-1 0,0 0,-1 1,1 0,-1-1,0 1,0 1,-1-1,1 0,-1 1,1 0,-1 0,0 1,0-1,0 1,-1 0,1 0,0 1,-1 0,1 0,-1 0,0 0,-2 1,-121 10,102-3</inkml:trace>
  <inkml:trace contextRef="#ctx0" brushRef="#br0" timeOffset="365.127">1629 650,'-18'12,"2"1,-1 0,2 1,0 1,0 0,1 1,1 1,1 0,1 1,0 0,-6 14,16-29,0 0,-1 0,1-1,1 1,-1 0,0 0,1 0,-1 0,1 0,0 0,0 0,0 0,1 0,-1 0,1 0,-1 0,1 0,0-1,0 1,0 0,1 0,-1-1,1 1,-1-1,1 1,0-1,0 0,0 1,0-1,0 0,1 0,-1-1,0 1,1 0,0-1,-1 0,1 1,0-1,0 0,0 0,-1-1,1 1,1-1,4 3,1-1,-1 0,0-1,1 0,-1 0,0 0,1-2,-1 1,1-1,-1 0,0 0,1-1,-1 0,0-1,0 0,0 0,-1-1,1 0,-1 0,0-1,0 1,0-2,-1 1,1-1,-2 0,1 0,2-4,-1-4,0-1,-1 0,0 0,-2-1,0 0,0 1,-2-1,1-10,-1 20,-1-1,0 1,0 0,-1 0,0-1,0 1,0 0,0-1,-1 1,-1 0,1-1,-1 1,0 0,0 0,0 1,-1-1,0 0,0 1,-1-1,1 1,-1 0,0 0,-1 1,1-1,-1 1,-1-1,-15-7</inkml:trace>
  <inkml:trace contextRef="#ctx0" brushRef="#br0" timeOffset="666.186">1967 678,'0'15,"0"-1,1 1,1-1,0 0,1 0,1 1,0-2,6 13,-9-22,2 0,-1 1,0-1,1 0,0-1,0 1,0-1,0 1,0-1,1 0,0 0,-1 0,1 0,0-1,0 0,1 0,-1 0,0 0,1-1,-1 1,1-1,-1 0,1-1,0 1,-1-1,1 0,0 0,3 0,6-4,1-1,-1 0,0-1,0-1,0 0,-1-1,0 0,-1-1,0 0,0-1,-1 0,0-1,-1 0,0-1,7-12,-10 16,70-88,-64 78</inkml:trace>
  <inkml:trace contextRef="#ctx0" brushRef="#br0" timeOffset="915.296">2644 1,'5'38,"2"33,-1 8,-1 0,-2-8,0-11,-2-11,-1-10,0-6,0-3,0-4,0 0,-6 0,0-4</inkml:trace>
  <inkml:trace contextRef="#ctx0" brushRef="#br0" timeOffset="1083.028">2390 453,'39'-19,"26"-12,13 1,-3 4,-9 7,-12 6,-13 7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5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451 1,'-30'101,"5"2,3 0,6 2,0 47,13 161,15-223,-13-83,-1-5</inkml:trace>
  <inkml:trace contextRef="#ctx0" brushRef="#br0" timeOffset="246.758">0 481,'48'-15,"30"-4,12 0,-5 4,-8 5,-6 3,-11 4,-7 2,-6 5,-3 3,-8 1</inkml:trace>
  <inkml:trace contextRef="#ctx0" brushRef="#br0" timeOffset="483.342">1072 452,'-18'19,"1"1,0 1,2 1,0 0,2 1,0 0,2 1,1 0,0 1,2 0,1 1,0 3,6-26,1 0,-1 0,0 1,1-1,0 1,0-1,0 0,0 1,1-1,-1 1,1-1,0 0,0 1,0-1,0 0,0 0,1 0,-1 0,1 0,0 0,0 0,0-1,1 1,-1-1,0 1,1-1,0 0,-1 0,1 0,0 0,0-1,0 1,0-1,1 0,-1 0,0 0,0 0,1 0,-1-1,1 1,-1-1,0 0,1 0,-1 0,1-1,0 0,3-2,-1-1,1 0,-1-1,0 0,0 0,0 0,-1 0,0-1,0 0,0 0,-1-1,0 1,0-1,0 0,-1 0,0 0,-1 0,1-1,-1 1,-1-1,1 0,-1 1,-1-1,0 0,0 1,0-4,-5-13,-1 0,-1 1,-1-1,-1 2,-1-1,-7-10,15 30,0-2,0 0,-1 0,1 0,-1 0,0 0,0 1,-1-1,1 1,-1 0,0 0,0 0,-1 0,1 1,-2-1,-5 2</inkml:trace>
  <inkml:trace contextRef="#ctx0" brushRef="#br0" timeOffset="868.484">1439 706,'-33'87,"81"-195,-36 78,2 0,1 1,1 1,2 0,1 1,0 1,2 1,5-3,-9 16,-2 5</inkml:trace>
  <inkml:trace contextRef="#ctx0" brushRef="#br0" timeOffset="1567.89">2032 424,'-13'-1,"-1"2,1-1,0 1,0 1,0 1,0 0,0 0,0 1,1 1,-1 0,1 1,0 0,1 1,0 0,-6 5,15-9,0-1,1 1,0 0,-1-1,1 1,0 0,0 0,1 0,-1 0,1 0,-1 0,1 0,0 0,0 0,0 0,1 0,-1 0,1 0,-1-1,1 1,0 0,0 0,0 0,1-1,-1 1,1 0,-1-1,1 1,0-1,0 0,0 0,0 1,0-2,1 1,-1 0,0 0,1-1,0 1,-1-1,1 0,0 1,0-1,0-1,0 1,-1 0,1-1,0 1,0-1,0 0,0 0,0 0,0-1,0 1,0-1,0 1,0-1,2-1,4 0,0-1,0 0,0 0,-1-1,0-1,1 1,-1-1,-1 0,1-1,-1 0,0 0,6-7,42-31,-54 43,-1 1,1-1,0 0,0 1,-1-1,1 1,0-1,0 1,0-1,0 1,-1 0,1-1,0 1,0 0,0 0,0-1,0 1,0 0,0 0,0 0,0 0,0 0,0 0,0 1,0-1,0 0,0 0,-1 1,1-1,0 1,0-1,0 1,0-1,-1 1,1-1,0 1,0 0,-1-1,1 1,-1 0,1-1,0 1,-1 0,1 0,-1 0,0 0,1 0,-1-1,0 1,0 0,1 0,-1 0,0 0,0 0,0 0,0 0,0 1,-4 58,-39 134,30-121,3 0,3 1,2 23,13 110,-34-262,-100-142,125 195,-1 0,1 0,0-1,0 1,0 0,0-1,0 1,1-1,-1 1,1-1,-1 1,1-1,0 1,0-1,0 1,1-1,-1 1,0-1,1 1,0-1,-1 1,1 0,0-1,0 1,1 0,-1 0,0-1,1 1,-1 0,1 0,0 1,-1-1,1 0,0 1,0-1,0 1,1-1,-1 1,0 0,0 0,1 0,-1 0,232-100,-212 93</inkml:trace>
  <inkml:trace contextRef="#ctx0" brushRef="#br0" timeOffset="1795.926">2342 537,'5'19,"7"12,5-1,5-4,3-7,3-7,1-10,1-10,-5-9,-3-1,1-3,-4-2,0-2,1-2,-2-1,-5 0,-4 4</inkml:trace>
  <inkml:trace contextRef="#ctx0" brushRef="#br0" timeOffset="2196.678">2879 621,'15'-7,"-1"-2,0 0,0 0,-1-1,-1-1,1 0,-2-1,1 0,-2-1,0 0,0-2,-8 13,-1 1,0-1,0 1,-1-1,1 0,0 1,0-1,-1 0,1 0,-1 1,0-1,1 0,-1 0,0 0,0 0,0 1,0-1,-1 0,1 0,0 0,-1 1,1-1,-1 0,0 0,0 1,1-1,-1 0,0 1,0-1,-1 1,1-1,0 1,0 0,-1 0,1-1,0 1,-1 0,0 0,1 0,-1 0,1 1,-1-1,0 0,0 1,1-1,-1 1,0 0,0-1,0 1,0 0,1 0,-1 0,0 0,0 1,0-1,0 0,1 1,-1-1,-1 1,-9 4,1 1,0-1,0 2,0 0,0 0,1 1,1 0,-1 1,1 0,1 0,-1 1,2 0,-1 0,2 1,-1 0,1 0,1 1,0 0,1 0,0 0,1 0,0 1,1-1,0 1,1 0,2-10,0 1,0-1,0 1,1-1,-1 0,1 1,0-1,0 0,0 0,0 0,0-1,1 1,0 0,-1-1,1 0,0 1,0-1,0 0,0-1,0 1,1-1,-1 1,1-1,-1 0,1 0,-1 0,1-1,-1 1,1-1,0 0,-1 0,1 0,-1 0,1-1,0 1,-1-1,3-1,20 1</inkml:trace>
  <inkml:trace contextRef="#ctx0" brushRef="#br0" timeOffset="2485.695">3556 311,'-7'6,"0"-1,1 2,-1-1,1 1,1 0,-1 0,1 1,0-1,1 1,0 0,0 1,1-1,0 1,0-1,1 1,0 0,1 0,0 0,0 0,1 0,0 0,0 0,1 0,1 0,-1 0,1 0,4 8,-3-14,-1 0,1 0,0 0,-1 1,0-1,1 1,-2-1,1 1,0 0,-1 0,1 0,-1 0,0 0,0 0,-1 0,0 0,1 0,-1 1,0-1,-1 0,1 0,-1 0,0 0,0 0,0 0,0 0,-1 0,0 0,0 0,0-1,0 1,-2 1,0 1,-1-1,0 0,0 0,0 0,-1 0,0-1,1 0,-2 0,1-1,0 0,-1 0,1 0,-1-1,0 0,0 0,0 0,0-1,0 0,0-1,-7 0,-10 1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03.8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512 52,'-2'-3,"0"-1,-1 0,1 1,-1 0,0 0,0 0,0 0,0 0,-1 0,1 1,-1-1,1 1,-1 0,0 0,0 1,0-1,0 1,0 0,0 0,0 0,0 0,-1 1,1 0,0 0,0 0,-1 0,1 0,-2 1,-114 38,96-27,1 2,1 0,1 1,0 1,0 1,2 1,0 1,2 1,0 0,1 1,0 1,2 0,10-16,0 1,0-1,0 1,1 0,0 0,0 0,0 0,1 0,0 1,1-1,0 1,0-1,1 1,-1 0,2-1,-1 1,1 0,0-1,1 1,-1-1,2 0,-1 1,1-1,0 0,0 0,1-1,0 1,0-1,1 0,0 0,4 5,11 1,0 0,0-1,1-1,1-1,-1-1,2-1,-1-1,1-1,-1 0,1-2,1-1,-1-1,0-1,18-2,-3 0,1-2,-1-2,0-1,-1-2,0-1,22-10,-35 10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01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84 875,'3'38,"0"1,-3-1,-1 0,-2 0,-2 6,2-11,1-14,1 5,-1 0,-2-1,0 0,-1 0,-1 0,-1 0,-6 8,14-31,-1-1,0 0,0 0,0 0,0 0,0 1,0-1,0 0,0 0,0 0,0 0,-1 1,1-1,0 0,-1 0,1 0,0 1,-1-1,1 0,-1 0,1 1,-1-1,1 1,-1-1,0 0,1 1,-1-1,0 1,1-1,-1 1,0 0,0-1,0 1,1 0,-1-1,0 1,0 0,0 0,1 0,-1 0,0 0,0 0,0 0,0 0,0 0,1 0,-1 0,0 1,0-1,0 0,1 1,-1-1,0 0,0 1,1-1,-1 1,0-1,1 1,-1-1,0 2,1-19,2 0,-1 0,2 0,0 0,2 1,-1-1,2 1,0 0,1 1,1 0,0 0,9-11,133-158,-110 142,2 1,2 3,2 1,1 2,2 3,39-20,-25 31,-62 21,0 0,1-1,-1 1,0 0,0 0,1 0,-1 0,0 0,0 0,0 0,1 0,-1 1,0-1,0 0,0 1,1-1,-1 1,0-1,0 1,0 0,0-1,0 1,0 0,0 0,-1 0,1 0,0 0,0 0,-1 0,1 0,0 0,-1 0,1 0,-1 0,1 0,-1 0,0 1,1-1,-1 0,0 0,0 0,0 1,0-1,0 0,0 0,0 1,-1-1,1 0,0 0,-1 1,-3 10,-1-1,0 0,0 0,-1 0,-1-1,0 0,0 0,-1-1,0 0,-1 0,0-1,-2 2,-3 3,-133 126,121-111,26-21</inkml:trace>
  <inkml:trace contextRef="#ctx0" brushRef="#br0" timeOffset="277.061">1044 621,'-38'23,"13"-10,1 2,1 0,0 2,0 0,2 1,0 1,1 2,2-1,-15 22,31-40,0 0,1 0,-1-1,1 1,-1 1,1-1,0 0,0 0,0 0,0 0,0 1,1-1,-1 1,1-1,-1 0,1 1,0-1,0 1,0-1,0 1,1-1,-1 0,0 1,1-1,0 0,0 1,-1-1,1 0,1 0,-1 0,0 1,0-1,1-1,-1 1,1 0,0 0,0 0,-1-1,1 1,0-1,2 1,3 1,0-1,0 0,0-1,1 0,-1 0,0 0,1-1,-1 0,0-1,1 1,-1-2,0 1,1-1,-1 0,0 0,0-1,0 0,-1 0,1 0,-1-1,0 0,0-1,0 1,3-4,1-1,1-2,-2 1,1-2,-1 1,-1-1,0 0,-1-1,0 0,-1 0,0 0,-1-1,0-2,-3 10,-1 0,0-1,0 1,0 0,-1-1,0 1,0-1,-1 1,1-1,-1 1,-1 0,1-1,-1 1,0 0,-1 0,-1-2,-7-10</inkml:trace>
  <inkml:trace contextRef="#ctx0" brushRef="#br0" timeOffset="541.874">1325 763,'-9'15,"1"4,2-1</inkml:trace>
  <inkml:trace contextRef="#ctx0" brushRef="#br0" timeOffset="790.834">1410 254,'0'0</inkml:trace>
  <inkml:trace contextRef="#ctx0" brushRef="#br0" timeOffset="1041.061">1495 819,'291'-196,"-291"195,1 0,0 0,0 0,0 0,0 0,0 0,0 0,0 0,0 1,0-1,0 0,1 1,-1-1,0 1,0-1,1 1,-1 0,0-1,1 1,-1 0,0 0,1 0,-1 0,0 0,1 0,-1 0,0 1,1-1,-1 0,0 1,0-1,1 1,-1-1,0 1,0 0,0 0,0-1,0 1,0 0,0 0,0 0,0 0,0 0,0 0,0 0,-1 0,1 1,0-1,-1 0,1 0,-1 0,0 1,1-1,-1 0,0 1,0-1,0 0,0 1,0-1,0 1,1 22,-2-21,0 0,0 0,1 0,-1 0,1 0,-1 0,1 0,0 0,0 0,0 0,1 0,-1 0,1-1,-1 1,1 0,0 0,0 0,1 0,-1-1,0 1,1 0,0-1,-1 0,1 1,0-1,0 0,1 0,-1 0,0 0,1 0,-1 0,1-1,-1 1,1-1,0 0,0 0,0 0,-1 0,1 0,0-1,0 1,0-1,0 0,3 0,5-4,0-1,0 0,0 0,-1-1,0-1,0 0,-1 0,1-1,-2 0,1 0,-1-1,0 0,3-7,13-10,78-125,-88 127</inkml:trace>
  <inkml:trace contextRef="#ctx0" brushRef="#br0" timeOffset="1305.417">2398 1,'0'38,"0"42,0 12,0-5,0-8,0-12,0-13,0-11,0-8,5-4,1-4,0-1,-1-1,-2 1,-5-4,-3-6</inkml:trace>
  <inkml:trace contextRef="#ctx0" brushRef="#br0" timeOffset="1526.16">2172 453,'39'-15,"26"-4,12 1,-2 3,-9 4,-16 5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3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309 28,'0'0,"1"-1,-1 1,1-1,-1 1,1 0,-1-1,0 1,1-1,-1 1,1-1,-1 1,0-1,1 1,-1-1,0 1,0-1,0 0,1 1,-1-1,0 1,0-1,0 0,0 1,0-1,0 0,0 1,0-1,0 1,0-1,0 0,-1 1,1-1,0 1,0-1,-1 0,1 1,0-1,-1 1,1-1,0 1,-1-1,1 1,-1 0,1-1,-1 1,1-1,-1 1,1 0,-1-1,1 1,-1 0,0 0,1 0,-1-1,1 1,-1 0,0 0,1 0,-1 0,1 0,-1 0,0 0,1 0,-1 0,0 0,0 1,-42 14,-117 85,158-99,1-1,-1 1,1 0,0 0,0 0,-1 0,1 0,0 0,0 0,0 1,0-1,0 0,0 0,0 1,1-1,-1 1,0-1,1 1,-1-1,1 1,-1-1,1 1,0-1,0 1,0 0,0-1,0 1,0-1,0 1,0-1,1 1,-1 0,1-1,-1 1,1-1,-1 1,1-1,0 0,0 1,0-1,0 0,0 0,0 1,0-1,0 0,0 0,0 0,1 0,-1 0,0-1,1 1,-1 0,1-1,-1 1,1 0,-1-1,1 0,-1 1,2-1,119 36,-120-36,0 0,0 1,0-1,0 1,0 0,0 0,0 0,0 0,0 0,-1 0,1 0,0 1,-1-1,1 0,-1 1,0-1,1 1,-1 0,0 0,0-1,0 1,0 0,0 0,0 0,-1 0,1 0,-1 0,1 0,-1 0,0 0,0 0,0 0,0 0,0 0,0 0,-1 0,1 1,0-1,-1 0,0-1,0 1,1 0,-1 0,0 0,0 0,-1-1,1 1,0 0,-1-1,1 1,-1-1,0 1,-10 10,0-1,0-1,-1 0,-1-1,0 0,0-1,0-1,-1 0,0-1,-1 0,-15 3,-10 5,14-3</inkml:trace>
  <inkml:trace contextRef="#ctx0" brushRef="#br0" timeOffset="280.557">619 112,'-3'17,"0"-1,1 1,1 0,0 0,2 0,0 0,0 0,2-1,0 1,1 0,1-1,0 0,-3-13,-1 0,1 0,0 0,0-1,0 1,0-1,1 0,-1 1,1-1,-1 0,1 0,0-1,0 1,-1 0,1-1,1 0,-1 0,0 0,0 0,0 0,0 0,1-1,-1 0,0 0,1 0,-1 0,0 0,0 0,1-1,-1 0,0 0,0 0,0 0,0 0,0 0,0-1,0 1,102-74,60-138,-152 194</inkml:trace>
  <inkml:trace contextRef="#ctx0" brushRef="#br0" timeOffset="716.209">1098 338,'199'-182,"-197"181,0-1,0-1,1 1,-1 0,0 0,1 1,-1-1,1 0,-1 1,1 0,0-1,-1 1,1 0,0 0,0 1,0-1,0 1,0-1,0 1,0 0,0 0,0 0,0 1,0-1,0 1,0-1,-1 1,1 0,0 0,1 1,16 25,-19-24,1 0,-1-1,1 1,0 0,-1-1,1 1,0-1,1 0,-1 0,0 0,1 0,-1 0,1 0,-1-1,1 1,0-1,0 1,0-1,0 0,0 0,0-1,0 1,0-1,0 1,3-1,94-39,-79 27,31-17,2 3,0 2,1 3,2 2,-55 17,0 1,1 0,-1 0,0 0,1 0,-1 1,0-1,1 1,-1-1,1 1,-1 0,1 0,-1 0,0 0,1 0,-1 1,1-1,-1 1,1-1,-1 1,0 0,0 0,1 0,-1 0,0 1,0-1,0 1,0-1,0 1,0-1,-1 1,1 0,-1 0,1 0,-1 0,1 0,-1 0,0 1,0-1,0 0,-1 0,1 1,0-1,-1 1,1-1,-1 1,-20 135,42-108,-6-22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2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0,'20'117,"-18"-87,4 645,-6-673,1 2,-1 1,0 0,0 0,0 0,0 0,-1-1,0 1,0 0,0-1,-1 1,1 0,-1-1,0 0,-1 1,1-1,-1 0,-1 2,-7 0</inkml:trace>
  <inkml:trace contextRef="#ctx0" brushRef="#br0" timeOffset="255.863">1 452,'38'0,"32"0,10 0,-1 0,-3 0,-5-4,-5-3,-5 1,-7 1,-8 1,-12 2</inkml:trace>
  <inkml:trace contextRef="#ctx0" brushRef="#br0" timeOffset="504.964">904 396,'-8'14,"1"0,0 0,1 1,1 0,0 0,1 0,0 1,2 0,0-1,0 1,2 0,0 0,0 0,2 0,2 13,-3-26,0 0,-1-1,1 1,0 0,1-1,-1 1,0 0,1-1,0 0,-1 1,1-1,0 0,0 0,0 0,0 0,1 0,-1-1,0 1,1-1,-1 1,1-1,0 0,-1 0,1 0,0 0,0-1,0 1,-1-1,1 1,0-1,0 0,0 0,0-1,0 1,-1 0,1-1,0 0,0 0,0 1,1-3,4 0,0 0,-1-1,0-1,0 1,0-1,0 0,-1-1,1 1,-1-1,-1-1,1 1,-1-1,3-5,-5 7,0 0,0 0,0-1,0 1,-1-1,0 0,0 0,-1 1,0-1,0 0,0 0,0-1,-1 1,0 0,-1 0,1 0,-1 0,0 0,-1 0,1 0,-1 1,0-1,-1 0,1 1,-1-1,0 1,-1 0,1 0,-1 0,0 1,0-1,0 1,-1 0,0 0,1 0,-2 1,1 0,0 0,-4-2,-17-5,3 3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49.0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1270 284,'3'-5,"0"0,-1-1,1 1,-1 0,-1-1,1 1,-1-1,0 0,0 1,0-1,-1 0,0 1,0-1,-1 0,1 0,-1 1,-1-1,1 1,-1-1,0 1,0-1,0 1,-1 0,0 0,0 0,0 0,0 1,-1-1,0 1,0 0,0 0,-2-1,-13-2,-1 1,0 0,0 1,-1 2,1 0,-1 1,0 1,1 0,-1 2,0 1,-13 2,33-4,-275 56,237-47,0 2,1 1,0 2,1 1,1 2,-22 14,55-29,0-1,0 1,1 0,-1 0,1 0,-1 0,1 0,0 0,0 1,0-1,0 1,0-1,0 1,1 0,-1 0,1 0,0-1,0 1,0 1,0-1,1 0,-1 0,1 0,0 0,0 0,0 1,0-1,0 0,1 0,-1 0,1 0,0 0,0 0,0 0,0 0,1 0,-1 0,1 0,0-1,0 1,0-1,0 1,1 0,11 9,0 0,0-1,1-1,1 0,0-1,0 0,1-2,0 0,0-1,0 0,1-2,0 0,0-1,9 0,-25-3,-1 0,1 0,-1 0,1-1,-1 1,1 0,0 0,-1 1,1-1,-1 0,1 0,-1 1,1-1,-1 1,0-1,1 1,-1 0,1-1,-1 1,0 0,0 0,1 0,-1 0,0 0,0 0,0 1,0-1,0 0,0 0,-1 1,1-1,0 0,-1 1,1-1,-1 1,1-1,-1 1,0-1,0 1,1-1,-1 1,0-1,0 1,-1 1,-4 6,-1-1,0 0,-1 0,0-1,0 0,-1 0,1 0,-2-1,1 0,-1-1,0 1,-14 9,-282 208,122-54,179-165,-69 84,70-84,0-1,1 1,0 1,0-1,0 0,0 0,0 1,1-1,0 1,0-1,0 1,1 0,-1-1,1 1,0 0,0 0,1-1,-1 1,1-1,0 1,1 0,-1 0,2 0,0-1,1 1,-1-1,1 0,0 0,0 0,0 0,1-1,-1 0,1 0,-1 0,1 0,0-1,0 0,1 0,-1 0,0 0,1-1,-1 0,1 0,-1-1,120 5,-71-13,0-1,-1-3,0-2,-1-3,-1-1,0-3,21-14,144-78,-198 107</inkml:trace>
  <inkml:trace contextRef="#ctx0" brushRef="#br0" timeOffset="2317.925">1468 706,'-38'12,"1"1,1 2,0 2,1 1,1 2,1 1,-17 14,42-28,0-1,0 1,1 0,0 1,0-1,0 1,1 1,1-1,-1 1,1 0,1 1,0-1,0 1,1-1,0 1,1 0,0 1,0-1,1 0,1 0,-1 1,2-1,-1 0,2 0,1 10,-2-17,0 0,0 0,0 0,1 0,-1 0,1-1,0 1,-1-1,1 1,0-1,1 1,-1-1,0 0,1 0,-1 0,1-1,-1 1,1 0,0-1,0 0,0 0,0 1,0-2,0 1,0 0,0-1,0 1,0-1,1 0,-1 0,0 0,0-1,0 1,0-1,2 0,5-1,1-1,-1-1,0 0,0 0,0-1,0 0,-1-1,0 0,7-6,167-159,-94 58,-95 132,2 0,0 1,2 0,0-1,1 1,0 0,2 5,-1-18,-1-1,0 0,0 0,1 1,-1-1,1 0,0 1,1-1,0 0,0 0,0 0,1 1,0-1,0-1,0 1,1 0,0 0,0-1,0 0,1 0,0 0,0 0,0 0,0-1,1 1,0-1,0 0,0-1,0 1,1-1,-1 0,4 1,-1-3,-1 0,1 0,0-1,-1 0,1 0,0-1,-1 0,1 0,-1-1,1 0,-1 0,0-1,0 0,0 0,0 0,0-1,-1 0,5-4,101-95,-68 49,-3-1,-3-3,-2-1,7-20,-39 71,-4 7,0 0,1-1,-1 1,0 0,0-1,1 1,-1 0,1-1,-1 1,1 0,-1 0,1-1,0 1,0 0,0 0,-1 0,1 0,0 0,0 0,1 0,-1 1,0-1,0 0,0 0,0 1,1-1,-1 1,0-1,1 1,-1 0,0-1,1 1,-1 0,0 0,1 0,-1 0,0 0,1 0,-1 0,1 0,-1 1,0-1,1 1,-1-1,0 1,0-1,0 1,1 0,-1-1,0 1,0 0,0 0,0 0,0 0,0 0,0 0,0 0,-1 0,1 1,29 124,-27-117,-1 0,0 0,-1 0,0 0,-1 0,1 0,-2 0,1 0,-1 0,-1 0,0-1,0 1,-1 0,1-1,-2 1,0-1,0 0,0 0,-1 0,0-1,0 0,-3 3,-69 47,77-58,-1 1,1-1,0 1,-1-1,1 1,-1-1,1 1,0-1,0 0,-1 1,1-1,0 0,0 1,0-1,0 0,0 1,0-1,0 0,0 1,0-1,0 0,0 1,0-1,0 0,0 1,1-1,-1 0,0 1,0-1,1 1,-1-1,0 0,1 1,-1-1,1 1,-1-1,1 1,-1-1,1 1,-1 0,1-1,0 1,-1 0,1-1,-1 1,1 0,0 0,-1-1,1 1,0 0,-1 0,1 0,10-8,1 1,0 0,0 1,0 1,0 0,1 0,0 1,0 1,0 0,0 0,1 2,-1 0,1 0,-1 1,6 1,14 0,-22 0,-1 0,1 0,0-1,0-1,0 0,0 0,-1-1,1 0,-1-1,1 0,-1-1,0 0,0-1,0 0,5-4,1-4,-1 0,0-2,-1 1,-1-2,0 0,-1 0,0-2,-2 1,0-1,-1 0,4-14,-15 29,-6 24,4 113,5-130,-1 1,1-1,1 1,-1-1,1 0,-1 1,1-1,1 0,-1 0,0 0,1 0,0-1,0 1,0-1,0 0,1 1,-1-2,1 1,0 0,0-1,0 1,0-1,0 0,0-1,1 1,-1-1,3 1,11 0,-1 0,1-2,0 0,-1-1,1-1,-1 0,0-1,1-1,-1-1,-1 0,1-2,-1 0,0 0,-1-1,1-1,-2-1,1 0,-1-1,-1-1,0 0,-1 0,0-1,-1-1,0 0,2-6,12-71,-25 89,0 0,0 0,0 0,0 0,0 0,0-1,0 1,-1 0,1 0,-1 0,1 0,-1 0,0 0,0 0,0 0,0 0,0 0,0 1,-1-1,1 0,-1 1,1-1,-1 1,0-1,1 1,-1 0,0 0,0 0,0 0,0 0,0 0,0 0,0 1,0-1,0 1,0-1,0 1,0 0,0 0,-1 0,1 0,-6 3,-1 0,1 0,0 1,1 0,-1 1,1 0,-1 0,2 0,-1 1,0 0,1 0,0 1,1 0,-1 0,2 0,-1 0,1 1,0 0,0 0,-1 5,3-9,0 1,0-1,1 1,-1-1,1 1,1-1,-1 1,0 0,1-1,0 1,0 0,1-1,-1 1,1 0,0-1,0 1,0-1,1 1,0-1,0 1,0-1,0 0,0 0,1 0,0 0,0-1,0 1,0-1,1 0,-1 0,1 0,0 0,0 0,2 0,3 3,0-2,0 1,0-1,1 0,0-1,-1 0,1 0,0-1,1-1,-1 0,0 0,0-1,1 0,-1-1,7-1,10-6,-1-2,0 0,0-2,-2-1,1-1,-2-1,0-1,0-1,-2-1,6-8,69-49,13-7,-108 81,0 1,-1-1,1 1,0 0,0-1,0 1,0 0,0 0,0 0,0-1,0 1,0 0,0 0,0 0,0 1,0-1,0 0,0 0,0 1,0-1,0 0,0 1,0-1,-1 1,1-1,0 1,0-1,0 1,-1 0,1-1,0 1,-1 0,1 0,0-1,-1 1,1 0,-1 0,1 0,-1 0,0 0,1 0,-1 0,0-1,0 1,0 0,0 0,1 0,-1 0,-1 0,1 0,0 0,0 0,0 1,1 58,-2-51,0 1,0-1,-1 0,-1 0,0 0,0 0,0 0,-1-1,0 1,-1-1,0 0,0 0,-1-1,0 0,0 0,-1 0,0 0,0-1,-1-1,-2 3,5 0,25-5,40-4,-47 1,-12 0,30 0,0 0,-1-3,1 0,-1-2,0-1,0-1,18-8,5-11,-1-3,-2-1,-1-3,-1-2,10-11,-39 31,-1-1,0-1,-1 0,-1-2,0 1,-2-2,0 0,-1-1,-1 0,-1-1,-1 0,-1-1,-1 0,-1 0,-1 0,2-21,-15-44,6 86,1 0,-1 0,0 0,0 0,0 0,0 0,0 0,0 1,-1-1,1 0,0 1,-1-1,1 1,-1-1,0 1,0 0,1 0,-1 0,0 0,0 0,0 0,0 0,0 0,0 1,0-1,0 1,-1 0,1 0,0 0,0 0,0 0,0 0,0 0,0 0,-1 1,1-1,0 1,0 0,-9 4,2 1,-1 0,0 0,1 1,1 0,-1 1,1 0,0 0,1 0,0 1,0 1,1-1,0 1,1 0,0 0,0 0,1 1,1 0,0 0,0 0,1 0,0 0,1 0,0 1,1-1,1 1,-1-1,2 0,-1 0,2 0,0 0,0 2,10 21,0 0,3-1,0-1,2 0,1-1,2-1,1-1,11 10,58 50,-91-88,1-1,-1 1,1 0,-1-1,1 1,0-1,-1 1,1 0,-1-1,1 1,0-1,0 0,-1 1,1-1,0 0,0 1,-1-1,1 0,0 0,0 0,0 1,-1-1,1 0,0 0,0 0,0-1,-1 1,1 0,0 0,0 0,0 0,-1-1,1 1,0 0,0-1,-1 1,1-1,0 1,-1-1,1 1,0-1,-1 1,1-1,-1 0,1 1,-1-1,1 0,-1 1,0-1,1 0,-1 0,0 1,1-1,-1 0,0 0,0 0,0 1,0-1,0 0,0 0,0 0,0 0,-9-53,-1 29,0 3</inkml:trace>
  <inkml:trace contextRef="#ctx0" brushRef="#br0" timeOffset="2569.097">4008 340,'44'5,"32"1,9 0,-5-1,-12-2,-7-1,-10 0,-9-2,-6 0,-5 0,-3 0,-6-5,-1-2,-6-4,-9 0,-6 1</inkml:trace>
  <inkml:trace contextRef="#ctx0" brushRef="#br0" timeOffset="2853.832">2738 1,'-10'5,"-2"6,4 1,10-1,8-2,3-4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9.2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274 707,'-19'4,"1"2,-1 0,1 1,1 0,-1 2,1 0,1 1,0 0,0 1,1 1,0 1,1 0,1 1,0 0,0 2,11-14,1 0,-1 0,1 0,-1 0,1 0,0 0,0 1,0-1,0 0,0 1,0-1,1 0,-1 1,1-1,0 1,0-1,0 1,0-1,0 1,0-1,1 1,-1-1,1 0,-1 1,1-1,0 0,0 1,0-1,1 0,-1 0,0 0,1 0,-1 0,1 0,0 0,0-1,-1 1,1 0,0-1,0 0,1 1,-1-1,0 0,0 0,1 0,-1 0,0-1,1 1,-1-1,1 1,-1-1,1 0,-1 0,1 0,-1 0,0-1,2 1,11-3,-1 0,0-1,0 0,0-2,0 1,-1-2,0 1,0-2,-1 0,0 0,0-1,-1-1,0 0,3-4,-4 5,98-87,-106 95,-1 0,0 1,0-1,1 0,-1 0,0 0,1 1,-1-1,1 1,-1-1,1 1,-1-1,1 1,-1 0,1 0,-1 0,1 0,-1 0,1 0,0 0,-1 0,1 1,-1-1,1 1,-1-1,1 1,-1-1,0 1,1 0,-1 0,0 0,0 0,1 0,-1 0,0 0,0 0,0 0,0 0,0 1,0-1,-1 0,1 1,0-1,-1 1,1-1,-1 1,1-1,-1 1,0-1,0 1,1-1,-1 1,0-1,0 1,-1-1,1 1,0 0,39 114,-37-113,0 1,1-1,-1 1,1-1,-1 0,1 0,0 0,0-1,0 1,0-1,1 0,-1 1,1-1,-1-1,1 1,0 0,0-1,-1 0,1 0,0 0,0-1,0 1,0-1,0 0,1 0,-1 0,0 0,0-1,0 0,16-5,0-2,-1 0,0-1,-1-1,0 0,0-2,13-11,9-4,-3-2,-1-1,-2-1,-1-2,-1-2,-2 0,19-31,-34 49,0-2,-1 0,-1 0,-1-1,0-1,-2 0,0 0,-2-1,0-1,-1 1,-2-1,0 0,-2 0,1-11,-4 32,0 0,0 0,0 0,-1 0,1 0,0 0,-1 0,0 0,1 0,-1 0,0 1,0-1,0 0,0 0,0 1,-1-1,1 1,0-1,-1 1,1-1,-1 1,1 0,-1 0,0 0,0 0,1 0,-1 0,0 0,0 1,0-1,0 0,0 1,0 0,0-1,0 1,0 0,0 0,0 0,0 1,0-1,0 0,0 1,0-1,0 1,0 0,-1 0,-87 44,73-28,1 1,0 1,2 0,0 1,1 0,1 1,1 0,1 1,1 1,1-1,1 1,1 1,1 0,-1-9,1 1,1-1,0 1,1 0,0 0,2 0,0 1,1-1,0 0,1 0,1 0,1 0,0 0,1 0,1 0,0-1,1 0,1 0,0-1,1 1,0-2,2 1,-1-1,2-1,11 12,-14-17,0 0,0-1,1 0,0-1,0 0,0 0,1-1,0 0,0-1,0 0,0 0,0-1,1 0,-1-1,1 0,-1-1,1 0,-1-1,1 0,-1-1,0 0,1 0,-1-1,0 0,-1-1,1 0,-1-1,5-3,-2 0,-1-1,0 0,-1 0,0-1,-1-1,0 0,0 0,-1 0,-1-1,0 0,0-1,-1 0,-1 0,0 0,-1 0,-1-1,0 0,0 0,-1 0,-1 0,-1-11,0 19,-1 1,-1-1,1 1,-1-1,0 1,0 0,0 0,-1 0,1 0,-1 0,0 0,-1 1,1 0,-1-1,0 1,0 1,-1-1,1 0,-1 1,1 0,-1 0,0 1,0-1,0 1,-1 0,1 0,0 1,-1 0,1 0,-1 0,0 0,-2 1,-121 10,102-3</inkml:trace>
  <inkml:trace contextRef="#ctx0" brushRef="#br0" timeOffset="365.127">1629 650,'-18'12,"2"1,-1 0,2 1,0 1,0 0,1 1,1 1,1 0,1 1,0 0,-6 14,16-29,0 0,-1 0,1-1,1 1,-1 0,0 0,1 0,-1 0,1 0,0 0,0 0,0 0,1 0,-1 0,1 0,-1 0,1 0,0-1,0 1,0 0,1 0,-1-1,1 1,-1-1,1 1,0-1,0 0,0 1,0-1,0 0,1 0,-1-1,0 1,1 0,0-1,-1 0,1 1,0-1,0 0,0 0,-1-1,1 1,1-1,4 3,1-1,-1 0,0-1,1 0,-1 0,0 0,1-2,-1 1,1-1,-1 0,0 0,1-1,-1 0,0-1,0 0,0 0,-1-1,1 0,-1 0,0-1,0 1,0-2,-1 1,1-1,-2 0,1 0,2-4,-1-4,0-1,-1 0,0 0,-2-1,0 0,0 1,-2-1,1-10,-1 20,-1-1,0 1,0 0,-1 0,0-1,0 1,0 0,0-1,-1 1,-1 0,1-1,-1 1,0 0,0 0,0 1,-1-1,0 0,0 1,-1-1,1 1,-1 0,0 0,-1 1,1-1,-1 1,-1-1,-15-7</inkml:trace>
  <inkml:trace contextRef="#ctx0" brushRef="#br0" timeOffset="666.186">1967 678,'0'15,"0"-1,1 1,1-1,0 0,1 0,1 1,0-2,6 13,-9-22,2 0,-1 1,0-1,1 0,0-1,0 1,0-1,0 1,0-1,1 0,0 0,-1 0,1 0,0-1,0 0,1 0,-1 0,0 0,1-1,-1 1,1-1,-1 0,1-1,0 1,-1-1,1 0,0 0,3 0,6-4,1-1,-1 0,0-1,0-1,0 0,-1-1,0 0,-1-1,0 0,0-1,-1 0,0-1,-1 0,0-1,7-12,-10 16,70-88,-64 78</inkml:trace>
  <inkml:trace contextRef="#ctx0" brushRef="#br0" timeOffset="915.296">2644 1,'5'38,"2"33,-1 8,-1 0,-2-8,0-11,-2-11,-1-10,0-6,0-3,0-4,0 0,-6 0,0-4</inkml:trace>
  <inkml:trace contextRef="#ctx0" brushRef="#br0" timeOffset="1083.028">2390 453,'39'-19,"26"-12,13 1,-3 4,-9 7,-12 6,-13 7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55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451 1,'-30'101,"5"2,3 0,6 2,0 47,13 161,15-223,-13-83,-1-5</inkml:trace>
  <inkml:trace contextRef="#ctx0" brushRef="#br0" timeOffset="246.758">0 481,'48'-15,"30"-4,12 0,-5 4,-8 5,-6 3,-11 4,-7 2,-6 5,-3 3,-8 1</inkml:trace>
  <inkml:trace contextRef="#ctx0" brushRef="#br0" timeOffset="483.342">1072 452,'-18'19,"1"1,0 1,2 1,0 0,2 1,0 0,2 1,1 0,0 1,2 0,1 1,0 3,6-26,1 0,-1 0,0 1,1-1,0 1,0-1,0 0,0 1,1-1,-1 1,1-1,0 0,0 1,0-1,0 0,0 0,1 0,-1 0,1 0,0 0,0 0,0-1,1 1,-1-1,0 1,1-1,0 0,-1 0,1 0,0 0,0-1,0 1,0-1,1 0,-1 0,0 0,0 0,1 0,-1-1,1 1,-1-1,0 0,1 0,-1 0,1-1,0 0,3-2,-1-1,1 0,-1-1,0 0,0 0,0 0,-1 0,0-1,0 0,0 0,-1-1,0 1,0-1,0 0,-1 0,0 0,-1 0,1-1,-1 1,-1-1,1 0,-1 1,-1-1,0 0,0 1,0-4,-5-13,-1 0,-1 1,-1-1,-1 2,-1-1,-7-10,15 30,0-2,0 0,-1 0,1 0,-1 0,0 0,0 1,-1-1,1 1,-1 0,0 0,0 0,-1 0,1 1,-2-1,-5 2</inkml:trace>
  <inkml:trace contextRef="#ctx0" brushRef="#br0" timeOffset="868.484">1439 706,'-33'87,"81"-195,-36 78,2 0,1 1,1 1,2 0,1 1,0 1,2 1,5-3,-9 16,-2 5</inkml:trace>
  <inkml:trace contextRef="#ctx0" brushRef="#br0" timeOffset="1567.89">2032 424,'-13'-1,"-1"2,1-1,0 1,0 1,0 1,0 0,0 0,0 1,1 1,-1 0,1 1,0 0,1 1,0 0,-6 5,15-9,0-1,1 1,0 0,-1-1,1 1,0 0,0 0,1 0,-1 0,1 0,-1 0,1 0,0 0,0 0,0 0,1 0,-1 0,1 0,-1-1,1 1,0 0,0 0,0 0,1-1,-1 1,1 0,-1-1,1 1,0-1,0 0,0 0,0 1,0-2,1 1,-1 0,0 0,1-1,0 1,-1-1,1 0,0 1,0-1,0-1,0 1,-1 0,1-1,0 1,0-1,0 0,0 0,0 0,0-1,0 1,0-1,0 1,0-1,2-1,4 0,0-1,0 0,0 0,-1-1,0-1,1 1,-1-1,-1 0,1-1,-1 0,0 0,6-7,42-31,-54 43,-1 1,1-1,0 0,0 1,-1-1,1 1,0-1,0 1,0-1,0 1,-1 0,1-1,0 1,0 0,0 0,0-1,0 1,0 0,0 0,0 0,0 0,0 0,0 0,0 1,0-1,0 0,0 0,-1 1,1-1,0 1,0-1,0 1,0-1,-1 1,1-1,0 1,0 0,-1-1,1 1,-1 0,1-1,0 1,-1 0,1 0,-1 0,0 0,1 0,-1-1,0 1,0 0,1 0,-1 0,0 0,0 0,0 0,0 0,0 1,-4 58,-39 134,30-121,3 0,3 1,2 23,13 110,-34-262,-100-142,125 195,-1 0,1 0,0-1,0 1,0 0,0-1,0 1,1-1,-1 1,1-1,-1 1,1-1,0 1,0-1,0 1,1-1,-1 1,0-1,1 1,0-1,-1 1,1 0,0-1,0 1,1 0,-1 0,0-1,1 1,-1 0,1 0,0 1,-1-1,1 0,0 1,0-1,0 1,1-1,-1 1,0 0,0 0,1 0,-1 0,232-100,-212 93</inkml:trace>
  <inkml:trace contextRef="#ctx0" brushRef="#br0" timeOffset="1795.926">2342 537,'5'19,"7"12,5-1,5-4,3-7,3-7,1-10,1-10,-5-9,-3-1,1-3,-4-2,0-2,1-2,-2-1,-5 0,-4 4</inkml:trace>
  <inkml:trace contextRef="#ctx0" brushRef="#br0" timeOffset="2196.678">2879 621,'15'-7,"-1"-2,0 0,0 0,-1-1,-1-1,1 0,-2-1,1 0,-2-1,0 0,0-2,-8 13,-1 1,0-1,0 1,-1-1,1 0,0 1,0-1,-1 0,1 0,-1 1,0-1,1 0,-1 0,0 0,0 0,0 1,0-1,-1 0,1 0,0 0,-1 1,1-1,-1 0,0 0,0 1,1-1,-1 0,0 1,0-1,-1 1,1-1,0 1,0 0,-1 0,1-1,0 1,-1 0,0 0,1 0,-1 0,1 1,-1-1,0 0,0 1,1-1,-1 1,0 0,0-1,0 1,0 0,1 0,-1 0,0 0,0 1,0-1,0 0,1 1,-1-1,-1 1,-9 4,1 1,0-1,0 2,0 0,0 0,1 1,1 0,-1 1,1 0,1 0,-1 1,2 0,-1 0,2 1,-1 0,1 0,1 1,0 0,1 0,0 0,1 0,0 1,1-1,0 1,1 0,2-10,0 1,0-1,0 1,1-1,-1 0,1 1,0-1,0 0,0 0,0 0,0-1,1 1,0 0,-1-1,1 0,0 1,0-1,0 0,0-1,0 1,1-1,-1 1,1-1,-1 0,1 0,-1 0,1-1,-1 1,1-1,0 0,-1 0,1 0,-1 0,1-1,0 1,-1-1,3-1,20 1</inkml:trace>
  <inkml:trace contextRef="#ctx0" brushRef="#br0" timeOffset="2485.695">3556 311,'-7'6,"0"-1,1 2,-1-1,1 1,1 0,-1 0,1 1,0-1,1 1,0 0,0 1,1-1,0 1,0-1,1 1,0 0,1 0,0 0,0 0,1 0,0 0,0 0,1 0,1 0,-1 0,1 0,4 8,-3-14,-1 0,1 0,0 0,-1 1,0-1,1 1,-2-1,1 1,0 0,-1 0,1 0,-1 0,0 0,0 0,-1 0,0 0,1 0,-1 1,0-1,-1 0,1 0,-1 0,0 0,0 0,0 0,0 0,-1 0,0 0,0 0,0-1,0 1,-2 1,0 1,-1-1,0 0,0 0,0 0,-1 0,0-1,1 0,-2 0,1-1,0 0,-1 0,1 0,-1-1,0 0,0 0,0 0,0-1,0 0,0-1,-7 0,-10 1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03.8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512 52,'-2'-3,"0"-1,-1 0,1 1,-1 0,0 0,0 0,0 0,0 0,-1 0,1 1,-1-1,1 1,-1 0,0 0,0 1,0-1,0 1,0 0,0 0,0 0,0 0,-1 1,1 0,0 0,0 0,-1 0,1 0,-2 1,-114 38,96-27,1 2,1 0,1 1,0 1,0 1,2 1,0 1,2 1,0 0,1 1,0 1,2 0,10-16,0 1,0-1,0 1,1 0,0 0,0 0,0 0,1 0,0 1,1-1,0 1,0-1,1 1,-1 0,2-1,-1 1,1 0,0-1,1 1,-1-1,2 0,-1 1,1-1,0 0,0 0,1-1,0 1,0-1,1 0,0 0,4 5,11 1,0 0,0-1,1-1,1-1,-1-1,2-1,-1-1,1-1,-1 0,1-2,1-1,-1-1,0-1,18-2,-3 0,1-2,-1-2,0-1,-1-2,0-1,22-10,-35 10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01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84 875,'3'38,"0"1,-3-1,-1 0,-2 0,-2 6,2-11,1-14,1 5,-1 0,-2-1,0 0,-1 0,-1 0,-1 0,-6 8,14-31,-1-1,0 0,0 0,0 0,0 0,0 1,0-1,0 0,0 0,0 0,0 0,-1 1,1-1,0 0,-1 0,1 0,0 1,-1-1,1 0,-1 0,1 1,-1-1,1 1,-1-1,0 0,1 1,-1-1,0 1,1-1,-1 1,0 0,0-1,0 1,1 0,-1-1,0 1,0 0,0 0,1 0,-1 0,0 0,0 0,0 0,0 0,0 0,1 0,-1 0,0 1,0-1,0 0,1 1,-1-1,0 0,0 1,1-1,-1 1,0-1,1 1,-1-1,0 2,1-19,2 0,-1 0,2 0,0 0,2 1,-1-1,2 1,0 0,1 1,1 0,0 0,9-11,133-158,-110 142,2 1,2 3,2 1,1 2,2 3,39-20,-25 31,-62 21,0 0,1-1,-1 1,0 0,0 0,1 0,-1 0,0 0,0 0,0 0,1 0,-1 1,0-1,0 0,0 1,1-1,-1 1,0-1,0 1,0 0,0-1,0 1,0 0,0 0,-1 0,1 0,0 0,0 0,-1 0,1 0,0 0,-1 0,1 0,-1 0,1 0,-1 0,0 1,1-1,-1 0,0 0,0 0,0 1,0-1,0 0,0 0,0 1,-1-1,1 0,0 0,-1 1,-3 10,-1-1,0 0,0 0,-1 0,-1-1,0 0,0 0,-1-1,0 0,-1 0,0-1,-2 2,-3 3,-133 126,121-111,26-21</inkml:trace>
  <inkml:trace contextRef="#ctx0" brushRef="#br0" timeOffset="277.061">1044 621,'-38'23,"13"-10,1 2,1 0,0 2,0 0,2 1,0 1,1 2,2-1,-15 22,31-40,0 0,1 0,-1-1,1 1,-1 1,1-1,0 0,0 0,0 0,0 0,0 1,1-1,-1 1,1-1,-1 0,1 1,0-1,0 1,0-1,0 1,1-1,-1 0,0 1,1-1,0 0,0 1,-1-1,1 0,1 0,-1 0,0 1,0-1,1-1,-1 1,1 0,0 0,0 0,-1-1,1 1,0-1,2 1,3 1,0-1,0 0,0-1,1 0,-1 0,0 0,1-1,-1 0,0-1,1 1,-1-2,0 1,1-1,-1 0,0 0,0-1,0 0,-1 0,1 0,-1-1,0 0,0-1,0 1,3-4,1-1,1-2,-2 1,1-2,-1 1,-1-1,0 0,-1-1,0 0,-1 0,0 0,-1-1,0-2,-3 10,-1 0,0-1,0 1,0 0,-1-1,0 1,0-1,-1 1,1-1,-1 1,-1 0,1-1,-1 1,0 0,-1 0,-1-2,-7-10</inkml:trace>
  <inkml:trace contextRef="#ctx0" brushRef="#br0" timeOffset="541.874">1325 763,'-9'15,"1"4,2-1</inkml:trace>
  <inkml:trace contextRef="#ctx0" brushRef="#br0" timeOffset="790.834">1410 254,'0'0</inkml:trace>
  <inkml:trace contextRef="#ctx0" brushRef="#br0" timeOffset="1041.061">1495 819,'291'-196,"-291"195,1 0,0 0,0 0,0 0,0 0,0 0,0 0,0 0,0 1,0-1,0 0,1 1,-1-1,0 1,0-1,1 1,-1 0,0-1,1 1,-1 0,0 0,1 0,-1 0,0 0,1 0,-1 0,0 1,1-1,-1 0,0 1,0-1,1 1,-1-1,0 1,0 0,0 0,0-1,0 1,0 0,0 0,0 0,0 0,0 0,0 0,0 0,-1 0,1 1,0-1,-1 0,1 0,-1 0,0 1,1-1,-1 0,0 1,0-1,0 0,0 1,0-1,0 1,1 22,-2-21,0 0,0 0,1 0,-1 0,1 0,-1 0,1 0,0 0,0 0,0 0,1 0,-1 0,1-1,-1 1,1 0,0 0,0 0,1 0,-1-1,0 1,1 0,0-1,-1 0,1 1,0-1,0 0,1 0,-1 0,0 0,1 0,-1 0,1-1,-1 1,1-1,0 0,0 0,0 0,-1 0,1 0,0-1,0 1,0-1,0 0,3 0,5-4,0-1,0 0,0 0,-1-1,0-1,0 0,-1 0,1-1,-2 0,1 0,-1-1,0 0,3-7,13-10,78-125,-88 127</inkml:trace>
  <inkml:trace contextRef="#ctx0" brushRef="#br0" timeOffset="1305.417">2398 1,'0'38,"0"42,0 12,0-5,0-8,0-12,0-13,0-11,0-8,5-4,1-4,0-1,-1-1,-2 1,-5-4,-3-6</inkml:trace>
  <inkml:trace contextRef="#ctx0" brushRef="#br0" timeOffset="1526.16">2172 453,'39'-15,"26"-4,12 1,-2 3,-9 4,-16 5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20.3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520 352,'-40'15,"0"3,2 1,0 1,1 3,2 0,0 3,2 1,-23 23,42-39,0 1,1 0,0 1,1 1,0 0,1 0,1 1,0 1,1 0,1 0,0 0,2 1,-1 1,2-1,1 1,0-1,1 1,0 0,2 9,1-24,0 0,1-1,-1 1,1 0,0 0,0-1,0 1,0-1,0 1,1-1,-1 1,1-1,0 0,-1 0,1 0,0 0,0 0,0 0,1 0,-1-1,0 1,1-1,-1 1,1-1,-1 0,1 0,0 0,-1 0,1-1,0 1,0-1,-1 0,1 0,0 0,0 0,0 0,-1 0,1-1,0 1,108-37,-76 11,-2-1,0-2,-2-1,-1-2,-2-1,-1-1,-2-1,-1-2,-1 0,-3-1,-1-2,10-29,-26 62,52-155,-51 305,-3-125,0 1,1-1,1 0,1 0,0 0,2 0,0 0,0-1,2 0,0-1,1 0,1 0,0-1,1 0,1-1,0 0,1-1,0 0,1-1,1 0,0-2,0 1,1-2,0 0,4 0,-4-3,1 0,0-1,1-1,-1-1,0 0,1-2,0 0,0 0,-1-2,1 0,0-1,-1-1,0-1,1 0,-1-1,-1-1,1-1,-1 0,0-1,-1-1,0 0,0-1,-1-1,0 0,-1-1,0 0,-1-1,-1 0,1-2,6-11,0-1,-2 0,-1-2,-2 1,0-2,-2 0,-1 0,-2-1,4-26,-9 43,-2 1,1-1,-2 0,0 0,0 1,-1-1,-1 0,0 1,-1-1,-1 1,0 0,0 0,-2 0,1 1,-2-1,0 1,6 10,-1-1,0 1,1 0,-1-1,0 1,-1 0,1 1,0-1,0 0,-1 1,1-1,-1 1,1-1,-1 1,0 0,1 0,-1 1,0-1,0 1,0-1,0 1,0 0,1 0,-1 0,0 0,0 0,0 1,0-1,1 1,-1 0,0 0,0 0,1 0,-1 1,1-1,-2 2,-4 1,1 2,1-1,-1 1,1 0,0 0,0 1,0 0,1 0,1 0,-1 0,-2 7,-4 13,1 1,1 1,1-1,2 1,1 0,1 1,1-1,2 1,1 0,2 9,-1-27,0 1,0-1,1 1,1-1,0 0,1 0,0 0,1-1,0 1,1-1,0 0,0-1,1 1,1-1,0-1,0 1,1-2,0 1,1-1,0 0,0-1,0 0,1-1,0 0,0-1,12 5,-3-5,-1-1,1-1,0 0,0-1,0-1,0-2,1 1,-1-2,0-1,-1-1,1 0,0-1,-1-1,0-1,-1-1,0-1,0 0,3-3,16-11,0-2,-2-2,-2 0,0-3,-2 0,-1-2,23-33,-35 41,-1-1,-1-1,-1 0,-1-1,-2 0,-1-1,-1 0,-1-1,-1 0,-2-1,2-28,-18-22,9 78,1 0,-1 0,1 0,-1 0,0 0,0 0,0 1,0-1,0 0,0 1,-1-1,1 0,-1 1,1-1,-1 1,1 0,-1 0,0-1,1 1,-1 0,0 0,0 1,0-1,0 0,0 1,0-1,0 1,0-1,0 1,0 0,0 0,0 0,0 0,0 1,0-1,-2 1,-3 3,0 1,0-1,0 2,1-1,-1 1,1 0,1 1,-1-1,1 1,0 0,1 0,-1 1,1-1,1 1,-2 4,-3 3,-10 21,1 2,1-1,3 2,1 0,1 1,3-1,1 2,2-1,2 1,1 0,3 0,1 0,4 15,-4-41,1 0,0 0,2-1,0 1,0-1,1 0,1-1,0 1,1-2,1 1,0-1,0 0,1-1,1 0,0 0,9 6,5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40.4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155 536,'-24'39,"-12"26,-1 8,6-5,14-13,9-11,6-8,4-11</inkml:trace>
  <inkml:trace contextRef="#ctx0" brushRef="#br0" timeOffset="202.142">15 113,'0'9,"4"9,7 5,2 5,2-4,0-5</inkml:trace>
  <inkml:trace contextRef="#ctx0" brushRef="#br0" timeOffset="568.829">296 960,'251'-237,"-248"234,-2 2,-1-1,1 1,-1-1,1 1,-1 0,1-1,0 1,0 0,0 0,-1 0,1-1,0 1,1 0,-1 0,0 0,0 1,0-1,1 0,-1 0,0 1,0-1,1 0,-1 1,1 0,-1-1,1 1,-1 0,1-1,-1 1,1 0,-1 0,0 0,1 1,-1-1,1 0,-1 0,1 1,-1-1,1 1,-1-1,0 1,1 0,-1 0,0-1,0 1,0 0,1 0,-1 0,0 1,2 77,-5-74,1 0,0 0,0 0,0 0,1 0,0 0,0 0,0 1,0-1,1 0,0 0,0 0,1 0,-1 0,1 0,0 0,0-1,1 1,-1-1,1 1,0-1,0 0,0 0,1 0,0-1,-1 1,1-1,1 0,3 3,-2-4,1 0,-1 0,1 0,-1 0,1-1,0 0,0-1,-1 0,1 0,0 0,0-1,0 0,-1 0,1 0,0-1,-1 0,0-1,1 1,-1-1,0-1,0 1,0-1,-1 0,0 0,1 0,2-5,11-10,0-1,-2-1,-1 0,0-1,-2-1,1-3,0 3,-1 5</inkml:trace>
  <inkml:trace contextRef="#ctx0" brushRef="#br0" timeOffset="784.925">1454 1,'0'43,"0"38,0 15,4 1,3-11,-1-16,-2-10,5-10,-1-9,0-7,-3-4,-1-3,-2-5</inkml:trace>
  <inkml:trace contextRef="#ctx0" brushRef="#br0" timeOffset="1020.59">1143 565,'43'-10,"29"-2,7-1,-1 3,-8 4,-12 1,-10 3,-9 1,-7 1,-8 0</inkml:trace>
  <inkml:trace contextRef="#ctx0" brushRef="#br0" timeOffset="1260.341">1934 565,'-2'12,"0"0,1 0,1 0,0 1,1-1,0 0,0 0,2 0,-1 0,2-1,-1 1,2-1,-1 1,2-1,-1-1,2 1,-1-1,3 2,-7-10,0 0,0 0,0 0,1-1,-1 1,1-1,-1 1,1-1,0 0,-1 0,1 0,0 0,0 0,-1-1,1 0,0 1,0-1,0 0,0 0,0 0,0-1,-1 1,1-1,0 1,0-1,0 0,-1 0,1 0,-1-1,1 1,-1-1,1 1,-1-1,0 0,1 0,-1 0,0 0,0-1,5-4,1-1,-1 0,-1 0,1-1,-2 0,1 0,-1-1,0 1,2-10,-5 16,0-1,-1 1,0-1,0 1,0-1,0 0,0 1,-1-1,0 0,0 1,0-1,0 0,0 1,-1-1,1 0,-1 1,0-1,0 1,-1-1,1 1,-1-1,1 1,-1 0,0 0,-1 0,1 0,0 0,-1 0,1 1,-1-1,0 1,0 0,0 0,0 0,0 0,-1 0,1 1,-2-1,-16-3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42.2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176 536,'-1'16,"1"1,0-1,1 0,1 1,0-1,1 0,1 0,1 0,0 0,1-1,0 0,2 0,0-1,0 0,9 12,-13-22,-1 0,1 0,0 0,0 0,0 0,1-1,-1 0,1 0,0 0,0 0,0-1,0 0,0 0,1 0,-1-1,0 0,1 0,-1 0,1-1,-1 1,1-1,0-1,-1 1,1-1,-1 0,1 0,-1 0,0-1,0 0,1 0,-1 0,0-1,-1 0,1 0,3-2,-3 3,0-1,0 0,0 0,0 0,0-1,0 1,-1-1,1 0,-1 0,0-1,-1 1,1-1,-1 0,0 0,0 0,0 0,-1-1,0 1,0-1,0 1,-1-1,1 0,-2 0,1 0,0 1,-1-1,0 0,-1 0,1 0,-1 0,0 0,-1 1,1-1,-1 0,0 1,0 0,-1-1,0 1,0 0,0 0,-1 0,0 0,-4-3,0 1,0 0,-1 0,0 1,0 0,-1 1,1 0,-1 0,0 1,-1 1,1 0,-1 0,1 0,-1 2,0-1,0 1,1 1,-1 0,0 1,-11 1,4 5</inkml:trace>
  <inkml:trace contextRef="#ctx0" brushRef="#br0" timeOffset="223.909">713 790,'0'-24,"9"-27,4-10,4 1,-1 6,2 11,-3 10,2 4,2 8,3 2,2 5,3 5,-5 3</inkml:trace>
  <inkml:trace contextRef="#ctx0" brushRef="#br0" timeOffset="3955.973">260 0,'-13'5,"-1"1,1 0,0 1,1 1,0 0,0 0,0 1,1 1,1 0,0 0,0 1,1 0,0 1,1 0,0 0,1 1,0 0,1 0,1 1,0-1,-1 7,-7 40,3 1,2 0,2 33,0-53,3-1,2 1,1-1,2 1,2 0,1-1,3 0,1-1,1 1,6 8,-10-37,0 0,0-1,2 1,-1-1,1-1,0 1,1-2,0 1,1-1,4 3,9 6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51.9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495 8,'-14'-3,"-1"1,1 1,-1 0,0 1,1 0,-1 1,1 1,-1 1,-10 2,13-2,-6 0,1 1,0 1,0 1,1 1,-1 0,2 1,-1 1,1 0,0 1,1 0,0 2,0-1,2 2,-1 0,2 0,0 1,0 0,1 1,1 0,1 1,0 0,1 0,0 1,-2 14,7-22,0 0,1 0,1 1,-1-1,2 1,-1-1,1 0,1 0,-1 1,2-1,-1 0,1 0,0-1,1 1,0-1,1 0,0 0,0 0,0 0,1-1,0 0,1 0,-1-1,1 1,1-1,-1-1,1 0,0 0,0 0,1-1,-1 0,7 1,11 3,-1-1,1-1,1-1,-1-1,1-2,0-1,-1-1,1-1,0-1,-1-1,1-2,-1-1,0-1,-1 0,0-3,0 0,-1-1,1-2,27-15,-34 16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14.4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1099 564,'-26'1,"-1"1,1 0,0 2,0 2,1 0,-1 1,2 2,-1 0,1 2,-19 11,34-15,0 2,1-1,0 2,0-1,1 1,0 0,0 0,1 1,1 0,0 0,0 0,1 0,0 1,1 0,1 0,0 0,0 0,1 0,1 0,0 0,1 0,0 1,1-1,0 0,1-1,0 1,1 0,0-1,1 0,0 0,1 0,0 0,1-1,0 0,5 5,-8-11,1-1,0 1,0-1,1 0,-1 0,1 0,-1-1,1 1,0-1,0-1,0 1,0-1,0 0,0-1,0 1,0-1,1-1,-1 1,0-1,0 0,0 0,0-1,19-4</inkml:trace>
  <inkml:trace contextRef="#ctx0" brushRef="#br0" timeOffset="347.631">1804 564,'-53'21,"2"2,0 2,1 2,2 2,-27 23,-34 50,106-98,0 0,0 0,0 1,1-1,-1 1,1 0,0 0,1 0,-1 0,1 0,0 0,1 0,-1 0,1 0,0 1,0-1,0 0,1 0,0 0,0 0,0 0,1 0,-1 0,1 0,0 0,1-1,0 1,-1-2,0 0,0 0,0 0,1 0,0 0,-1-1,1 0,0 1,0-1,0 0,0-1,1 1,-1 0,0-1,1 0,-1 0,1 0,0 0,-1 0,1-1,0 0,-1 1,1-1,0-1,-1 1,1 0,0-1,-1 0,1 0,103-40,-105 40,35-20,-1-1,-1-2,-2-2,0-1,-1-1,0-4,-3 1,-1-1,-1-2,-2-1,19-35,-29 54,-21 47,5-26,-5 18</inkml:trace>
  <inkml:trace contextRef="#ctx0" brushRef="#br0" timeOffset="752.012">2200 904,'13'-24,"21"-37,2 2,3 1,41-46,-79 103,-1-1,1 0,0 0,0 1,0-1,0 0,1 1,-1-1,0 1,1 0,-1-1,1 1,-1 0,1 0,0 0,-1 0,1 0,0 0,0 1,0-1,0 0,-1 1,1 0,0-1,0 1,0 0,0 0,0 0,0 0,0 0,0 1,0-1,0 1,0-1,-1 1,1-1,0 1,0 0,0 0,-1 0,1 0,-1 0,1 1,-1-1,1 0,-1 1,0-1,1 1,-1-1,0 1,0 0,14 25,-13-21,0-1,1 0,-1 0,1 0,0 0,0 0,1 0,-1-1,1 0,0 1,0-2,1 1,-1 0,1-1,0 0,-1 0,1 0,1-1,-1 1,0-1,1 0,-1-1,1 0,3 0,-1-1,1 0,-1 0,1-1,-1 0,0-1,1 0,-1 0,0-1,0 0,0 0,-1-1,1 0,-1 0,0-1,0 0,0 0,0-2,110-115,-108 110,42-58,-35 47</inkml:trace>
  <inkml:trace contextRef="#ctx0" brushRef="#br0" timeOffset="1363.36">1946 621,'0'19,"0"16,0 7,5-3,1-5,5-2,5-7,5-3,-2-5</inkml:trace>
  <inkml:trace contextRef="#ctx0" brushRef="#br0" timeOffset="2450.174">3752 960,'196'-248,"-101"110,-88 119,-14 25,-15 29,5 64,17-96,0 0,1 0,-1 0,1 0,-1 0,1 0,0 0,0 0,0 0,1-1,-1 1,0-1,1 1,0-1,0 1,0-1,0 0,0 0,0 0,0 0,1 0,-1 0,1 0,-1-1,1 0,0 1,-1-1,1 0,0 0,0-1,1 1,8-2,-1-1,1 0,-1-1,1-1,-1 1,0-2,0 0,-1 0,1-1,-1 0,0 0,-1-1,0-1,0 0,0 0,-1-1,0 0,-1 0,0 0,2-5,3 0,43-45,-48 54</inkml:trace>
  <inkml:trace contextRef="#ctx0" brushRef="#br0" timeOffset="3247.399">4373 847,'25'-18,"13"-6,-1-3,-1 0,-2-3,0 0,-3-3,10-12,-38 43,-1 0,0 0,0 0,1 0,-1 0,0 0,0-1,-1 1,1-1,-1 1,1-1,-1 0,0 1,0-1,0 0,0 0,0 0,-1 0,1 0,-1 0,0 0,0 0,0 0,0 0,0 0,-1 0,1 0,-1 0,0 0,0 0,0 1,-1-1,1 0,0 1,-1-1,0 0,1 1,-3-2,-4 3,-1 0,0 0,1 0,-1 1,0 1,1 0,-1 0,1 0,-1 1,1 0,-1 1,1 0,0 0,0 1,1 0,-1 1,1-1,0 1,0 1,0-1,1 1,0 0,0 1,0-1,1 1,0 0,0 1,1-1,0 1,0 0,1 0,-2 6,2-7,1-1,0 1,1 0,-1-1,1 1,1 0,-1 0,1 0,0 0,1 0,-1-1,2 1,-1 0,1 0,-1-1,2 1,-1-1,1 1,0-1,0 0,1 0,0 0,0-1,0 0,1 1,0-1,0-1,0 1,5 3,5-1,1-1,1-1,-1 0,1-1,0 0,-1-2,2 0,-1-1,0 0,0-2,0 0,0-1,0 0,0-1,-1-1,1-1,-1-1,0 0,0-1,-1 0,0-1,0-1,4-4,6 1,1-1,-2 0,0-2,0-2,-2 0,0-1,-1-1,0 0,9-15,-28 32,0 0,0 0,-1-1,1 1,-1 0,0-1,1 1,-1 0,0-1,0 0,-1 1,1-1,-1 1,1-1,-1 0,0 0,0 1,0-1,0 0,0 1,-1-1,1 0,-1 1,0-1,1 0,-1 1,-1-1,1 1,0 0,-1-1,1 1,-1 0,1 0,-1 0,0 0,0 0,0 0,0 1,0-1,-1 0,1 1,0 0,-1 0,1-1,-1 2,1-1,-1 0,0 0,1 1,-1-1,0 1,1 0,-2 0,-4 0,0 0,0 1,0 0,-1 0,1 1,1 0,-1 0,0 1,1 0,-1 0,1 1,0 0,0 0,0 1,1 0,-1 0,1 1,0-1,1 1,-1 1,1-1,1 1,-1 0,1 0,0 0,1 0,0 1,0-1,0 1,1 0,-1 6,3-10,1-1,-1 1,1 0,0 0,0-1,0 1,0-1,1 1,-1-1,1 1,0-1,0 0,1 0,-1 0,0 0,1 0,0 0,0-1,-1 1,2-1,-1 0,0 0,0 0,1 0,-1-1,1 1,-1-1,1 0,0 0,-1 0,1-1,0 1,0-1,0 0,-1 0,1 0,0 0,0-1,-1 0,1 1,0-1,-1-1,1 1,0 0,2-3,157-93,-162 96,0 0,0 0,1 1,-1-1,0 0,1 1,-1-1,0 1,1 0,-1-1,0 1,1 0,-1 0,1 0,-1 0,1 0,-1 0,0 0,1 0,-1 1,1-1,-1 0,0 1,1-1,-1 1,0 0,1-1,-1 1,0 0,0 0,0 0,0 0,0 0,0 0,0 0,0 0,0 0,0 0,-1 1,1-1,0 0,-1 1,1-1,0 1,13 65,-37 106,10-113,-2 25,-4 0,-3 0,-5-2,-2-1,-4-2,-24 39,52-110,0 1,0-1,-1 0,0-1,0 0,-1 0,0 0,-1-1,0 0,0 0,0-1,-1 0,0 0,0-1,-9 4,16-8,1-1,-1 1,1-1,-1 1,0-1,1 0,-1 1,1-1,-1 0,0 0,1 0,-1 0,0-1,1 1,-1 0,1-1,-1 1,1-1,-1 1,1-1,-1 0,1 0,-1 1,1-1,0 0,0 0,-1-1,1 1,0 0,0 0,0 0,0-1,0 1,1-1,-1 1,0-1,0 1,1-1,-1 1,1-1,0 1,-1-1,1 1,0-1,0 0,0 1,0-1,0 0,0 1,1-1,-1 0,21-87,20-31,5 2,6 2,5 0,-23 54,-22 37</inkml:trace>
  <inkml:trace contextRef="#ctx0" brushRef="#br0" timeOffset="3717.43">5614 57,'-26'224,"-56"228,75-333,7-96</inkml:trace>
  <inkml:trace contextRef="#ctx0" brushRef="#br0" timeOffset="4097.291">5755 763,'25'-13,"-1"-1,-1-1,0-1,-1-1,0 0,-2-2,0-1,-1 0,5-9,-22 27,0 1,-1 0,1-1,-1 1,1-1,-1 0,0 0,1 1,-1-1,0 0,0 0,0 0,-1 0,1 0,0 0,-1 0,1-1,-1 1,0 0,0 0,1 0,-2 0,1-1,0 1,0 0,-1 0,1 0,-1 0,1 0,-1 0,0 0,0 0,0 0,0 0,0 0,-1 0,1 1,-1-1,1 0,-1 1,1-1,-1 1,0 0,1 0,-1-1,0 1,0 0,0 0,-2 0,-6 4,1 0,-1 0,0 1,1 0,0 1,0 0,0 0,1 1,0 0,0 0,0 1,1 0,0 1,0-1,1 2,0-1,0 0,1 1,-3 7,-5 2,7-10,1 0,0 1,1 0,0 0,0 1,1-1,0 1,1-1,0 1,0 0,1 0,0 1,1-6,0-1,0 0,0 1,0-1,1 0,0 1,0-1,0 0,0 0,1 1,-1-1,1-1,0 1,0 0,1 0,-1-1,1 1,0-1,0 0,0 0,0 0,0 0,1 0,-1-1,1 1,0-1,0 0,0 0,6 1,-1 0,0-1,1 0,-1-1,1 0,-1-1,1 1,0-2,-1 1,1-2,-1 1,1-1,8-3,7-2</inkml:trace>
  <inkml:trace contextRef="#ctx0" brushRef="#br0" timeOffset="4351.052">6518 452,'-39'24,"-17"22,1 9,10-1,17-5,14-6,13-9,12-12,10-4,4-5,5-5,0-9,1-4,0-1,-1-4,-5-1</inkml:trace>
  <inkml:trace contextRef="#ctx0" brushRef="#br0" timeOffset="4546.232">7054 0,'-19'43,"-11"29,-1 12,0-4,6-6,2-10,5-7,5-9,5-7,4-5,-2-5,0-3,1-1,1 0,2-5</inkml:trace>
  <inkml:trace contextRef="#ctx0" brushRef="#br0" timeOffset="4718.325">6687 396,'63'-15,"29"-9,9 0,-7 3,-16 5,-20 6</inkml:trace>
  <inkml:trace contextRef="#ctx0" brushRef="#br0" timeOffset="7133.103">449 2089,'88'-24,"-1"-3,-1-3,-2-5,-2-3,5-7,-59 32,-1-1,-1-2,0-1,-1 0,-1-2,-1-1,0-1,-2-1,11-13,-2-43,-29 76,-1 0,1 0,-1 0,0 0,0-1,0 1,0 0,0 0,-1 0,1 0,0 0,-1 0,0-1,1 1,-1 0,0 0,0 1,0-1,-1 0,1 0,0 0,-1 1,1-1,-1 1,1-1,-1 1,0 0,1-1,-1 1,0 0,0 0,0 0,0 0,0 1,-2-1,-3 1,-1 2,1-1,0 1,0 0,0 1,0 0,0 0,0 0,1 1,-1 0,1 0,0 0,0 1,1 0,-1 0,1 1,0 0,1 0,0 0,-1 0,2 0,-1 1,1 0,0 0,-2 5,-18 44,3 1,2 0,2 2,3 0,2 0,4 1,1 4,4-50,-2 25,-9 87,-5 1,-6-2,-5-1,-42 110,59-204,7-13,0 0,-1-1,-1 1,0-1,-2-1,0 1,0-1,-1-1,-1 0,-1 0,0-1,0-1,-1 0,-1-1,-10 7,14-13,0 0,-1-1,0 0,0-1,0 0,-1 0,1-2,0 1,-1-1,0-1,7 0,1 0,0 0,0-1,0 0,0 1,0-1,0-1,0 1,0-1,0 1,1-1,-1 0,0-1,1 1,0 0,-1-1,1 0,0 0,1 0,-1 0,0 0,1-1,0 1,-1-1,2 1,-1-1,0 0,1 0,-1-1,-2-13,1-1,1 1,1-1,0 0,1 1,1-1,1 1,1-1,1 1,0 0,1 0,6-14,-2 8,2 0,1 1,1 0,1 1,0 0,2 1,1 1,0 0,2 2,0 0,1 1,18-13,14-5,2 3,1 1,1 3,48-16,210-67,-184 41,-120 56,-35 22,1 8,0 2,1 1,1 0,1 2,1 0,0 1,2 2,1-1,-12 22,25-41,0 1,1-1,0 1,0 0,0 0,0 0,1 0,-1 0,1 1,1-1,-1 0,1 1,0 0,0-1,0 1,1 0,0-1,0 1,1 0,0-1,0 1,0 0,0-1,1 1,0-1,0 0,0 0,1 1,0-1,0-1,0 1,0 0,1-1,0 0,0 0,0 0,2 1,0-2,-1-1,0 0,1-1,-1 1,1-1,0 0,-1 0,1-1,0 0,0 0,-1 0,1-1,0 0,-1 0,1 0,-1 0,1-1,-1 0,1-1,-1 1,0-1,1-1,102-77,-102 76,1 0,-2 0,1 0,0-1,-1 1,0-2,-1 1,1 0,-1-1,0 0,-1 0,0 0,0 0,0 0,-1-1,0 1,0-1,-1 0,0 1,-1-1,1 0,-2 0,1 0,-1 1,0-1,0 0,-1 1,0-1,-1 1,1-1,-2 1,1 0,-1-1,-11-6,0 5</inkml:trace>
  <inkml:trace contextRef="#ctx0" brushRef="#br0" timeOffset="7385.611">1663 2682,'-9'-24,"1"-23,7-7,4 0,5 5,7 5,1 6,2 9,4 5,1 2,3 4,2 1,0 3,-4-1,-2 2,1 4,-4 2</inkml:trace>
  <inkml:trace contextRef="#ctx0" brushRef="#br0" timeOffset="7647.727">2228 2230,'-22'17,"2"1,0 0,1 2,1 0,1 1,1 0,0 2,2 0,-1 5,13-24,0 1,1-1,0 1,0-1,0 1,0 0,1 0,0-1,0 1,0 0,0 0,1-1,0 1,0 0,0-1,1 1,-1-1,1 1,0-1,0 0,1 0,-1 0,1 0,0 0,0-1,1 1,-1-1,0 0,1 0,0 0,0 0,0 0,0-1,0 0,1 0,-1 0,0-1,1 1,0-1,-1 0,5 0,5 2,0-1,0 0,0-2,0 1,0-2,0 0,0 0,0-1,0-1,-1-1,1 0,-1 0,0-1,0-1,0 0,-1-1,0-1,0 1,-1-2,13-7,-2 2</inkml:trace>
  <inkml:trace contextRef="#ctx0" brushRef="#br0" timeOffset="7966.406">2510 2399,'16'3,"0"-1,0 0,0-1,1-1,-1 0,0-1,0-1,0-1,0 0,0-1,-1-1,0 0,13-7,-25 11,0 0,0 0,0-1,-1 1,1-1,-1 0,1 0,-1 0,0 0,1 0,-1-1,0 1,-1-1,1 1,0-1,-1 1,1-1,-1 0,0 0,0 0,0 0,0 0,-1 0,1 0,-1 0,0 0,0 0,0 0,0 0,0 0,-1 0,1-1,-1 1,0 0,0 1,0-1,0 0,0 0,-1 0,0 1,1-1,-1 1,0-1,0 1,0 0,0-1,-4 3,0-1,0 1,0 0,0 0,0 1,1-1,-1 1,0 1,0-1,1 1,-1 0,1 0,-1 1,1-1,0 1,0 0,0 1,1-1,-1 1,-2 3,-4 0,0 1,1 0,0 1,0 0,1 1,0 0,1 0,0 1,0 0,1 0,1 1,0-1,0 2,1-1,1 0,0 1,1 0,0 0,1 0,1 1,0-1,0 0,2 4,0-13,0 0,1-1,0 1,-1-1,1 0,0 1,1-1,-1 0,0 0,1 0,0 0,0-1,0 1,0-1,0 0,0 0,1 0,-1 0,1 0,-1-1,1 1,0-1,-1 0,1 0,0-1,0 1,1-1,109-2,-90-3,-5-2</inkml:trace>
  <inkml:trace contextRef="#ctx0" brushRef="#br0" timeOffset="8301.341">3469 2089,'-13'8,"-14"7,1 1,1 1,1 1,1 2,0 0,2 1,0 1,0 3,19-23,0 1,0-1,0 0,0 1,1-1,-1 1,1 0,0 0,-1-1,2 1,-1 0,0 0,0 0,1 0,-1 0,1 0,0 0,0 0,0 0,1 0,-1 0,1 0,-1 0,1 0,0 0,0 0,0-1,1 1,-1 0,1-1,-1 1,1-1,0 1,0-1,0 0,0 0,1 0,-1 0,0 0,1 0,-1-1,1 1,2 0,22 13,65 44,-90-57,0 0,0 1,0-1,0 0,-1 0,1 1,0-1,-1 1,0-1,0 1,0 0,0 0,0-1,0 1,-1 0,1 0,-1 0,0 0,0 0,0 0,0-1,0 1,-1 0,1 0,-1 0,0 0,0-1,0 1,0 0,-1-1,1 1,0-1,-1 1,0 0,-9 7,1 0,-1-1,-1 0,1-1,-2 0,1-1,-1 0,0-1,0 0,-1-1,1-1,-1 0,0-1,-1-1,1 0,0 0,-5-2,-37 2,31-2</inkml:trace>
  <inkml:trace contextRef="#ctx0" brushRef="#br0" timeOffset="15303.451">535 226,'1'-2,"1"1,-1-1,1 0,-1 0,0 0,0-1,0 1,0 0,0 0,-1 0,1-1,-1 1,1 0,-1-1,0 1,0-1,0 1,0 0,0-1,0 1,-1 0,1-1,-1 1,0 0,0 0,0-1,0 1,0 0,0 0,0 0,-1 0,1 0,-1 1,1-1,-1 0,0 1,0-1,0 1,1-1,-2 1,1 0,0 0,0 0,0 0,0 0,-1 1,0-1,-14 3,1 1,-1 0,1 2,-1 0,1 0,1 2,-1 0,1 1,-9 6,-40 18,58-30,-1 1,1 0,0 0,0 1,0-1,0 1,1 1,-1-1,1 1,0 0,1 0,-1 0,1 1,0-1,0 1,1 0,0 0,0 1,0-1,1 0,0 1,0 0,1 0,-1-1,1 6,-10 133,-28 72,29-179,-18 62,5 2,-2 41,3 22,20-159,-4 77,7-81,-1 0,0 0,1 1,-1-1,1 0,0 0,0 0,0 0,0 0,0 0,0 0,1 0,-1 0,0 0,1-1,0 1,-1 0,1-1,0 0,0 1,0-1,0 0,0 0,0 0,0 0,0 0,0 0,0-1,1 1,-1-1,0 0,1 1,0-1,139-24,-120 20,1 1,-1 2,1 0,-1 1,1 1,-1 1,1 2,13 3,-18-1</inkml:trace>
  <inkml:trace contextRef="#ctx0" brushRef="#br0" timeOffset="20884.853">4288 2342,'-23'304,"20"-280,-1-1,-1 0,-1 0,-1 0,-1-1,-1 0,0-1,-8 10,17-29,0-1,0 0,0 0,0 0,0 0,-1 0,1 0,0 1,-1-1,1 0,-1 0,1 0,-1 0,1 0,-1-1,0 1,1 0,-1 0,0 0,0 0,0-1,0 1,0 0,0-1,0 1,0-1,0 1,0-1,0 0,0 1,0-1,0 0,0 0,0 1,0-1,-1 0,1 0,0 0,0 0,0-1,0 1,0 0,0 0,0-1,-1 1,1-1,0 1,0-1,0 1,1-1,-1 0,0 1,0-1,0 0,0 0,0 0,0-13,-1 0,2 0,0 1,1-1,0 0,1 0,1 0,0 1,1-1,0 1,1 0,0 0,1 0,1 1,0 0,2-2,43-69,3 3,3 3,4 2,11-6,-48 53,-6 5,1 2,1 0,0 1,2 1,0 1,1 2,1 0,10-4,-34 19,1-1,0 1,0 0,0-1,0 1,0 0,0 0,0 1,0-1,0 0,0 1,1-1,-1 1,0 0,0 0,1 0,-1 0,0 0,0 0,1 0,-1 1,0-1,0 1,0 0,0-1,0 1,0 0,0 0,0 1,0-1,0 0,0 1,-1-1,1 1,0-1,-1 1,1 0,-1-1,0 1,0 0,0 0,0 0,0 0,0 0,0 0,-1 1,1-1,-1 0,1 0,-1 1,1 16,-2-1,0 1,-1-1,0 1,-2-1,0 0,-1 0,-1 0,-1-1,0 0,-2 0,1-1,-2 0,0 0,-1-1,-1 0,0-1,-1-1,0 0,-1-1,-9 6,11-8,-1 0,0-1,0 0,-1-2,0 1,-1-2,0 0,0 0,0-2,-15 3,-20-13,32-5</inkml:trace>
  <inkml:trace contextRef="#ctx0" brushRef="#br0" timeOffset="21287.969">5022 2202,'-13'19,"-3"3,2-1,0 2,1 0,2 0,0 2,1-1,-3 15,12-37,0 0,0 1,0-1,0 0,1 0,-1 0,1 1,-1-1,1 0,0 0,-1 1,1-1,1 0,-1 1,0-1,0 0,1 1,-1-1,1 0,0 0,0 1,0-1,0 0,0 0,0 0,1 0,-1-1,0 1,1 0,0 0,-1-1,1 1,0-1,0 0,0 1,0-1,0 0,0 0,0 0,0 0,1-1,-1 1,0 0,0-1,1 0,-1 1,0-1,2 0,10-4,0 0,0-1,0-1,0 0,-1-1,0 0,0-1,-1-1,0 1,-1-2,0 0,9-10,-12 14,-1-1,0 1,0-1,0-1,-1 1,0-1,-1 0,0 0,0-1,0 1,-1-1,-1 0,0-1,0 1,0 0,-1-1,-1 0,0 1,0-1,0 0,-2 1,1-1,-1 0,0 1,-1-1,-3-7,2 13,0 0,0 0,-1 1,0 0,0-1,1 1,-2 1,1-1,0 1,-1-1,1 1,-1 1,1-1,-1 1,0-1,0 1,0 1,0-1,0 1,0-1,0 2,0-1,0 0,1 1,-1 0,0 0,-4 2,-16 4</inkml:trace>
  <inkml:trace contextRef="#ctx0" brushRef="#br0" timeOffset="21552.18">5445 2202,'-10'24,"-2"7</inkml:trace>
  <inkml:trace contextRef="#ctx0" brushRef="#br0" timeOffset="21806.828">5445 1694,'0'0</inkml:trace>
  <inkml:trace contextRef="#ctx0" brushRef="#br0" timeOffset="22503.289">5558 2456,'132'-292,"-115"264,-16 28,-1-1,0 1,1 0,-1-1,0 1,1 0,-1 0,0-1,1 1,-1 0,0 0,1-1,-1 1,1 0,-1 0,1 0,-1 0,0 0,1 0,-1 0,1 0,-1 0,1 0,-1 0,0 0,1 0,-1 0,1 0,-1 0,1 0,-1 1,0-1,1 0,-1 0,1 0,-1 1,0-1,1 0,-1 1,0-1,1 0,-1 1,0-1,0 0,1 1,-1-1,0 0,0 1,0-1,0 1,1-1,-1 1,0-1,0 0,0 1,0-1,0 1,0-1,0 1,0-1,0 1,0-1,0 0,-1 1,1-1,0 1,9 160,-8-160,-1 1,0-1,1 0,-1 1,1-1,-1 0,1 0,0 1,0-1,-1 0,1 0,0 0,0 0,0 0,0 0,0 0,1 0,-1 0,0 0,0-1,0 1,1 0,-1-1,0 1,1-1,-1 0,1 1,-1-1,0 0,1 0,-1 0,1 0,-1 0,1 0,-1 0,0 0,1-1,-1 1,1-1,-1 1,0-1,1 1,-1-1,0 0,0 1,0-1,1 0,-1-1,55-49,75-116,-96 119,-24 35</inkml:trace>
  <inkml:trace contextRef="#ctx0" brushRef="#br0" timeOffset="22772.934">6320 1637,'-9'39,"-9"31,-1 9,3-4,4-11,5-10,2-10,3-8,1-5,2-4,0 0,-1-1,1 0,-5-4,-2-6</inkml:trace>
  <inkml:trace contextRef="#ctx0" brushRef="#br0" timeOffset="23021.046">6094 2004,'34'0,"20"5,6 1,-2 0,-7-1,-6 3,-12 1</inkml:trace>
  <inkml:trace contextRef="#ctx0" brushRef="#br0" timeOffset="23272.125">6489 2202,'0'0</inkml:trace>
  <inkml:trace contextRef="#ctx0" brushRef="#br0" timeOffset="23421.529">6545 1864</inkml:trace>
  <inkml:trace contextRef="#ctx0" brushRef="#br0" timeOffset="23957.571">6687 2117,'-1'30,"0"-22,1 1,-1-1,1 1,0-1,1 1,0-1,1 0,0 1,0-1,0 0,3 5,-3-13,0 1,-1-1,1 0,0 0,0 0,-1 0,1 0,0 0,-1-1,1 1,0 0,0-1,-1 0,1 1,-1-1,1 0,0 0,-1 0,0 0,1 0,-1 0,0 0,1 0,-1 0,0-1,0 1,0-1,0 1,0 0,0-1,0 0,-1 1,1-1,-1 0,1 1,62-134,-63 134,0-1,0 1,0 0,0 0,0 0,0 0,0 0,0 0,1 0,-1 0,0 0,1 0,-1 0,0 0,1 0,-1 1,1-1,0 0,-1 0,1 0,0 0,-1 1,1-1,0 0,0 1,0-1,-1 1,1-1,0 1,0-1,0 1,0-1,0 1,0 0,0 0,0-1,0 1,0 0,0 0,0 0,0 0,0 0,0 0,0 1,0-1,0 0,0 0,0 1,0-1,0 1,0-1,0 1,0-1,0 1,0-1,0 1,4 58,-6-55,1 0,-1 1,1-1,-1 0,1 0,1 0,-1 1,1-1,-1 0,1 0,0 0,1 0,-1 0,1 0,-1 0,1 0,0-1,1 1,-1-1,1 1,-1-1,1 0,0 0,0 0,1 0,2-2,0-1,-1 0,1 0,-1 0,1-1,0 0,-1 0,1 0,-1-1,0 0,1 0,-1 0,0 0,0-1,-1 0,1 0,0 0,-1-1,0 0,0 0,0 0,2-2,63-59,-55 53</inkml:trace>
  <inkml:trace contextRef="#ctx0" brushRef="#br0" timeOffset="24452.951">7308 2004,'-10'3,"0"0,0 0,0 1,1 0,0 1,0 0,0 0,0 1,1 0,-1 0,2 1,-1 1,1-1,0 1,1 0,-4 5,10-12,-1 0,1 1,-1-1,1 0,0 0,0 0,0 0,0 1,-1-1,1 0,1 0,-1 0,0 1,0-1,0 0,1 0,-1 0,1 0,-1 0,1 1,-1-1,1 0,-1 0,1 0,0 0,0-1,-1 1,1 0,0 0,0 0,0-1,0 1,0 0,0-1,0 1,0-1,1 1,-1-1,0 0,0 1,0-1,0 0,1 0,-1 0,55 5,153-36,-205 31,0 0,-1 1,1-1,0 1,-1 0,1 0,-1 1,0-1,1 1,-1 0,0 0,0 0,0 0,0 0,0 1,0-1,-1 1,1 0,-1-1,0 1,0 0,0 1,0-1,0 0,-1 1,1-1,-1 0,0 1,0 0,0-1,-1 2,6 123,-7-105,2-1,0 0,-2 0,0 0,-2 0,0-1,-1 1,-1-1,-2 1,0-2,-1 1,0-1,-2 0,-1-1,0 0,-10 11,13-22,0 0,0-1,-1 0,0-1,0 1,-1-2,0 0,1 0,-2 0,-9 2,18-7,1 1,-1-1,1 0,0 0,-1 1,1-1,-1 0,1 0,-1-1,1 1,-1 0,1 0,-1-1,1 1,-1-1,1 1,0-1,-1 0,1 1,0-1,0 0,-1 0,1 0,0 0,0 0,0 0,0 0,0 0,0-1,1 1,-1 0,0 0,0-1,1 1,-1-1,1 1,0 0,-1-1,1 1,0-1,0 1,0-1,5-65,5 42,1 1,1 0,1 0,1 2,1-1,6-4,23-37,-4-3,-33 48</inkml:trace>
  <inkml:trace contextRef="#ctx0" brushRef="#br0" timeOffset="25304.798">5445 2202,'5'5,"1"6,0 6,-1 5,-6 4,-3 2,-6 1,-1 0,2-4</inkml:trace>
  <inkml:trace contextRef="#ctx0" brushRef="#br0" timeOffset="28672.698">252 3726,'-16'14,"0"0,1 1,1 0,0 2,1-1,1 2,0 0,2 0,0 1,1 0,1 1,-6 19,13-37,0 1,0 0,0 0,0-1,0 1,1 0,-1 0,1 0,0 0,0 0,0 0,0 0,0 0,1-1,-1 1,1 0,0 0,0 0,0-1,0 1,1 0,-1-1,1 1,-1-1,1 1,0-1,0 0,0 0,0 0,0 0,1 0,-1 0,0-1,1 1,-1-1,1 0,0 0,0 1,-1-2,1 1,0 0,0-1,0 1,0-1,0 0,0 0,-1 0,1 0,0 0,2-1,10-5,-1-1,0 0,0-1,-1-1,0 0,0 0,-1-2,-1 1,0-2,0 1,-1-1,9-14,-13 20,0-1,0 0,-1 0,0-1,0 0,0 0,-1 0,-1 0,1-1,-1 1,-1-1,1 0,-2 0,1 0,-1 0,-1 0,1 0,-1 0,-1 0,0 0,0 0,-1 0,0 0,-1 0,-2-7,3 14,1 1,-1-1,0 0,0 0,0 1,0-1,0 1,0 0,0 0,0-1,0 1,-1 1,1-1,0 0,-1 0,1 1,-1 0,1-1,0 1,-1 0,1 0,-1 0,1 1,-1-1,1 0,-1 1,1 0,-2 0,-20 8</inkml:trace>
  <inkml:trace contextRef="#ctx0" brushRef="#br0" timeOffset="28940.116">703 3754,'13'14,"0"0,0-1,1-1,1 0,0-1,0 0,1-1,1-1,-1-1,9 3,-17-8,1 0,-1 0,1-1,0 0,0 0,-1-1,1 0,0-1,0 0,0 0,0-1,0 0,0-1,0 0,-1 0,1-1,-1 0,0-1,0 1,0-2,0 1,4-4,-3 1,0 0,-1 0,0-1,0 0,-1-1,0 1,0-1,-1-1,0 1,-1-1,0 0,0-1,-1 1,2-10,-9-17,-2 21</inkml:trace>
  <inkml:trace contextRef="#ctx0" brushRef="#br0" timeOffset="29204.791">1523 3302,'0'39,"0"36,0 10,0-4,0-6,0-12,0-11,0-10,0-7,0-5,0-3,0-6</inkml:trace>
  <inkml:trace contextRef="#ctx0" brushRef="#br0" timeOffset="29460.008">1240 3697,'43'-14,"34"-10,8 0,-1 3,-9 6,-18 5</inkml:trace>
  <inkml:trace contextRef="#ctx0" brushRef="#br0" timeOffset="30176.013">2200 3641,'-4'12,"0"0,0 0,2 0,0 1,0 0,1-1,0 1,1 0,1 0,0-1,1 1,0-1,1 1,0-1,1 0,5 11,-7-20,-1 0,1 0,1-1,-1 1,0-1,1 0,-1 0,1 0,0 0,-1 0,1 0,0-1,0 1,0-1,0 0,1 0,-1 0,0 0,0 0,1-1,-1 0,0 1,1-1,-1-1,0 1,1 0,-1-1,0 1,0-1,1 0,-1 0,0-1,0 1,1-1,4-2,0 0,-1-1,1 0,-1 0,0 0,0-1,-1 0,0-1,0 1,0-1,-1 0,3-6,-3 6,-1 0,-1 0,1 0,-1-1,0 0,-1 1,0-1,0 0,-1 0,0 0,0 0,-1 0,0 0,0 0,-1 0,0 0,0 0,-1 0,0 0,0 0,-1 0,0 1,-1 0,1-1,-1 1,-1 1,1-1,-1 1,-1-1,1 1,-1 1,0-1,0 1,0 0,-1 0,0 1,0 0,0 0,0 1,-1 0,1 0,-1 0,-1 1,5 1,0 0,1 0,-1 1,0-1,1 1,-1 0,0 0,0 0,1 1,-1-1,0 1,1 0,-1 0,1 0,-1 0,1 1,-1 0,1-1,0 1,0 0,0 1,0-1,0 0,0 1,1 0,-1-1,1 1,0 0,0 0,0 1,0-1,0 0,1 1,-1 1,4-2,1 0,-1-1,1 1,0 0,0-1,0 0,0 1,0-1,1 0,-1-1,1 1,-1-1,1 1,-1-1,1 0,0-1,0 1,-1 0,1-1,0 0,0 0,0 0,-1-1,1 1,0-1,0 0,-1 0,2 0,25-8,0-1,-1-1,0-1,-1-2,0-1,-1-1,-1-1,-1-2,0 0,-1-2,-1-1,-1 0,-2-2,16-22,21-15,45-70,-101 132,0-1,0 0,0 0,0 1,0-1,-1 1,1-1,0 1,0-1,0 1,0 0,-1-1,1 1,0 0,-1-1,1 1,-1 0,1 0,-1 0,1 0,-1 0,1-1,-1 1,0 0,1 0,-1 0,0 0,0 0,0 0,0 0,0 0,0 0,0 0,0 0,0 0,0 0,-1 0,1 0,0 0,-1 0,1 0,-1 0,1 0,-1-1,1 1,-1 0,1 2,-5 816,6-760,-2 0,-4 0,-1 0,-4 0,-2-1,-2 0,-3-2,-5 6,18-51,-1 0,0-1,0 1,-1-1,-1 0,0 0,0-1,-1 0,-4 4,12-13,-1 1,0 0,1-1,-1 1,0 0,1-1,-1 1,0-1,0 1,0-1,0 1,1-1,-1 0,0 1,0-1,0 0,0 0,0 0,0 0,0 0,0 0,0 0,0 0,1 0,-1 0,0 0,0 0,0-1,0 1,0 0,0-1,0 1,1-1,-1 1,0-1,0 1,1-1,-1 1,0-1,1 0,-1 1,0-1,1 0,-1 0,1 0,-1 1,1-1,0 0,-1 0,1 0,0 0,-9-50,8 18,2 0,1-1,2 1,1 0,1 0,2 1,2 0,8-19,65-89,-69 123</inkml:trace>
  <inkml:trace contextRef="#ctx0" brushRef="#br0" timeOffset="33377.628">3328 3162,'34'67,"-13"-11,-2 2,-3 0,-2 1,-2 0,-3 7,-6-39,0 0,-2 1,-1-1,-1 1,-2-1,0 0,-2 0,-1 0,-1 0,-2-1,0 0,-2-1,0 0,-2 0,-1-2,-6 9,-28 21,25-35</inkml:trace>
  <inkml:trace contextRef="#ctx0" brushRef="#br0" timeOffset="35106.472">4062 3782,'10'128,"-3"54,-9-161,-1-1,-1 1,-1-1,0 0,-1 0,-2-1,0 0,-6 10,13-27,1 0,-1 0,-1-1,1 1,0 0,0-1,-1 1,1-1,0 1,-1-1,0 0,1 1,-1-1,0 0,1 0,-1 0,0-1,0 1,0 0,0-1,0 1,0-1,0 1,0-1,0 0,0 0,0 0,0 0,0 0,0-1,0 1,0-1,0 1,0-1,0 0,0 1,0-1,0 0,1 0,-1 0,0-1,1 1,-1 0,1-1,-1 1,1-1,0 1,-1-1,1 0,0 1,0-1,0 0,0 0,1 0,-1 0,1 0,-1 0,1 0,-1 0,1 0,1-14,0 0,1 1,1-1,0 1,1 0,0 0,2 0,0 0,0 1,9-13,14-27,3 1,2 1,2 2,2 2,3 1,42-37,-64 66,1 1,0 1,2 0,0 2,0 1,1 1,1 0,12-3,-33 14,0 0,0 0,-1 0,1 0,0 0,0 1,0-1,0 1,0 0,0-1,0 2,0-1,0 0,0 1,0-1,0 1,0 0,0 0,0 0,0 0,-1 0,1 1,0 0,-1-1,1 1,-1 0,0 0,0 0,1 0,-1 1,-1-1,1 0,0 1,-1-1,1 1,-1 0,0 0,1-1,-1 2,1 8,0 0,-1 0,0 0,-1 0,-1 0,0 0,0 1,-1-1,0-1,-1 1,-1 0,0-1,0 1,-1-1,-1 0,0-1,0 1,-1-1,0-1,-1 1,-1 0,2-1,-1 0,0 0,0-1,-1 0,0 0,-1-1,1 0,-2-1,1 0,-1 0,-8 2,-2 1,-63 7,68-20</inkml:trace>
  <inkml:trace contextRef="#ctx0" brushRef="#br0" timeOffset="35439.852">5050 3500,'-26'22,"-28"23,3 2,1 2,-30 40,38-10,41-76,1-1,-1 0,1 0,-1 0,1 0,0 0,0 0,0 1,0-1,0 0,1 0,-1 0,1 0,-1 0,1 0,0 0,-1 0,1 0,0 0,1 0,-1 0,0 0,0-1,1 1,-1 0,1-1,-1 1,1-1,0 0,0 0,0 1,-1-1,1 0,0-1,0 1,0 0,0 0,2-1,8 1,0-1,0 0,0-1,1 0,-1-1,0 0,0-1,-1 0,1-1,-1-1,0 0,0 0,0-1,0 0,-1-1,9-8,-4 4,0 0,-1-1,-1-1,0-1,0 0,-1 0,-1-1,0-1,-2 0,0 0,0-1,-1 0,-1-1,-1 1,2-12,-8 24,1 0,-1 0,-1 0,1 0,-1 0,1-1,-1 1,-1 0,1 1,-1-1,0 0,0 0,0 1,-1-1,0 1,1 0,-2 0,1 0,0 0,-1 0,0 1,1-1,-1 1,-1 0,1 0,0 1,-1-1,0 1,1 0,-1 0,0 1,0-1,0 1,0 0,0 1,0-1,0 1,0 0,0 0,-1 0,1 1,0 0,0 0,0 0,0 1,1-1,-1 1,0 0,1 1,-1-1,1 1,0 0,-1 0,1 0,1 1,-1-1,-10 12</inkml:trace>
  <inkml:trace contextRef="#ctx0" brushRef="#br0" timeOffset="35695.763">5530 3613,'-14'33,"-6"17,2 4,3-8</inkml:trace>
  <inkml:trace contextRef="#ctx0" brushRef="#br0" timeOffset="35841.67">5473 3189,'0'0</inkml:trace>
  <inkml:trace contextRef="#ctx0" brushRef="#br0" timeOffset="36143.428">5755 3782,'0'0,"11"-30,2 1,0 1,2 0,1 1,1 1,1 0,1 2,13-13,-31 36,0-1,0 1,0-1,0 1,0 0,0-1,0 1,1 0,-1 0,0 0,1 0,-1 0,1 0,-1 0,1 1,0-1,-1 0,1 1,-1-1,1 1,0 0,0-1,-1 1,1 0,0 0,0 0,-1 0,1 1,0-1,-1 0,1 1,0-1,-1 1,1 0,0-1,-1 1,1 0,-1 0,1 0,-1 0,0 0,1 0,-1 1,0-1,0 0,0 1,0-1,0 1,0-1,0 1,-1-1,1 1,0 0,-1-1,1 1,-1 0,0 1,4 56,7 27,-10-83,0 0,0-1,0 1,1-1,-1 0,1 1,0-1,-1 0,1 0,0 0,0 0,1-1,-1 1,0 0,1-1,-1 0,1 1,-1-1,1 0,-1 0,1-1,0 1,-1 0,1-1,0 0,0 1,0-1,-1 0,1-1,8-1,0-1,-1-1,1 0,-1-1,0 0,0 0,0-1,-1 0,0-1,0 0,-1 0,0-1,0 0,-1 0,0-1,0 0,-1-1,0 1,-1-1,0 0,65-104,-54 89</inkml:trace>
  <inkml:trace contextRef="#ctx0" brushRef="#br0" timeOffset="36390.776">6744 2992,'-5'38,"-2"28,1 6,1 2,2-8,5-10,4-9,-1-4,0-4,-1-4,-1-3,-2-2,0-7</inkml:trace>
  <inkml:trace contextRef="#ctx0" brushRef="#br0" timeOffset="36622.484">6489 3246,'38'-14,"42"-15,17-2,1 4,-6 2,-9 5,-14 6,-14 5,-17 5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3:55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121 28,'0'0,"0"0,-1-1,1 1,0-1,-1 1,1-1,0 1,0-1,-1 1,1-1,0 1,0-1,0 1,0-1,0 0,-1 1,1-1,0 1,0-1,0 1,1-1,-1 1,0-1,0 0,0 1,0-1,0 1,1-1,-1 1,0-1,1 1,-1-1,0 1,1 0,-1-1,0 1,1-1,-1 1,1 0,-1-1,0 1,1 0,-1 0,1-1,-1 1,1 0,0 0,-1 0,1-1,-1 1,1 0,-1 0,1 0,-1 0,1 0,0 0,-1 0,1 0,-1 0,1 1,40-7,-41 6,5 0,-1-1,1 1,-1 0,1 1,-1-1,0 1,1 0,-1 0,1 0,-1 1,0 0,0-1,0 1,0 1,0-1,0 0,-1 1,1 0,-1 0,0 0,0 0,0 1,0-1,0 1,-1 0,0 0,1 0,-1 0,-1 0,1 0,-1 0,1 1,-1-1,0 1,12 193,-5-132,-2 0,-4 1,-3 15,13 178,7-10,-9-189,-13-75,-4 12,1 0,-1 1,0-1,0 1,0 1,1-1,-1 1,0 0,0 1,0-1,0 1,1 1,-1-1,0 1,1 0,-4 2,-209 94,201-89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4:24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1357 626,'-5'33,"-1"12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29 255,'43'-5,"34"-1,13 0,1 1,-11 1,-8 2,-13 1,-11 1,-9 0,-6 0,-4 0,-2 0,-1 1,0-1,0 0,-4 0</inkml:trace>
  <inkml:trace contextRef="#ctx0" brushRef="#br0" timeOffset="284.613">0 537,'43'-5,"39"-6,14-1,-3 1,-9 2,-9 4,-12 1,-8 3,-7 0,-8 1,-6 1,-4-1,-2 1,-1-1,0 1,-6-1</inkml:trace>
  <inkml:trace contextRef="#ctx0" brushRef="#br0" timeOffset="766.329">480 1,'427'277,"-271"-179,-154-97,0 0,-1 0,1 1,0-1,-1 1,0-1,1 1,-1 0,0-1,0 1,0 0,0 0,0 0,0 0,0 0,-1 0,1 0,-1 0,1 0,-1 0,0 0,0 0,0 0,0 0,0 0,-1 0,1 0,0 1,-1-1,0 0,1 0,-1-1,0 1,0 0,0 0,0 0,-1-1,1 1,0 0,-1 0,-69 60,63-56,-261 150,216-128,12-8,-74 50,103-56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58,'14'0,"10"0,5 0,3 0,1 0,-1-5,-1-1,0 0,-2 1,0-3,-1-1,0 2,0 1,1 3,-6 1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0,'24'5,"23"-3,7-3,0 0,-4 0,-7 0,-5 0,-9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2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285 227,'14'0,"15"0,7 0,7 0,1-5,-3-1,-2 0,0 1,0 1,-3 2,-2 1,-3 1,-1 0,-1 0,-6 0</inkml:trace>
  <inkml:trace contextRef="#ctx0" brushRef="#br0" timeOffset="-1216.512">398 480,'0'370,"0"-360,-1 0,0 0,0 0,-1-1,0 1,0 0,-1-1,-1 0,1 0,-5 7,-2-2</inkml:trace>
  <inkml:trace contextRef="#ctx0" brushRef="#br0" timeOffset="-815.326">115 480,'43'11,"-1"-3,2-1,-1-2,1-3,-1-1,39-4,-9 2,165-29,-237 30,1 0,-1 0,1 0,-1 0,1 0,0 0,-1 1,1-1,-1 0,1 1,-1-1,1 1,-1 0,1-1,-1 1,0 0,1 0,-1 0,0 0,0 0,1 0,-1 0,0 0,0 1,0-1,-1 0,1 1,0-1,0 1,-1 9</inkml:trace>
  <inkml:trace contextRef="#ctx0" brushRef="#br0" timeOffset="-513.005">115 1045,'39'-5,"26"-1,8 0,-4 1,-9-3,-10-1,-9 2,-6 1,-5 3,-6 0</inkml:trace>
  <inkml:trace contextRef="#ctx0" brushRef="#br0" timeOffset="570.925">991 791,'38'-10,"27"-3,8 1,-4-2,-9 0,-15 4</inkml:trace>
  <inkml:trace contextRef="#ctx0" brushRef="#br0" timeOffset="1000.764">1188 593,'5'5,"1"11,0 8,-1 4,-2 3,0 0,-2 0,-1 0,0-1,0-1,0 0,-1-1,1 0,5-5,1-6</inkml:trace>
  <inkml:trace contextRef="#ctx0" brushRef="#br0" timeOffset="2339.849">1555 1045,'1'-18,"0"1,1 0,1 0,1 0,0 0,1 1,1-1,0 1,2 1,-1-1,2 1,0 1,1-1,0 2,1-1,1 1,0 1,2-1,94-69,-107 82,0-1,0 1,0-1,0 1,0-1,0 1,0 0,0-1,0 1,0 0,0 0,0 0,0 0,0 0,0 0,0 0,0 0,0 0,0 1,0-1,0 0,0 1,0-1,0 1,0-1,0 1,0-1,0 1,0 0,0-1,-1 1,1 0,0 0,0-1,-1 1,1 0,-1 0,1 0,-1 0,1 0,-1 0,1 0,-1 0,0 0,0 0,1 0,-1 0,0 0,5 59,-6-54,12 61,-9-68,1 1,0-1,-1 0,1 0,-1 0,1-1,-1 1,1-1,-1 1,0-1,0 0,0 0,0 1,0-2,0 1,-1 0,1 0,0 0,-1-1,0 1,0-1,1 0,8-15,2 0,0 0,1 2,1-1,0 2,1 0,1 1,0 0,14-8,-28 20,0 0,0 1,0-1,-1 0,2 1,-1 0,0-1,0 1,0 0,1 0,-1 0,0 1,1-1,-1 0,1 1,-1 0,0-1,1 1,-1 0,1 0,-1 1,1-1,-1 0,1 1,-1-1,1 1,-1 0,0 0,0 0,1 0,-1 0,0 1,0-1,0 1,0-1,0 1,0 0,-1-1,1 1,-1 0,2 2,-1 4,0-1,-1 1,0 0,0 0,-1-1,0 1,0 0,-1 0,0-1,0 1,0-1,-1 1,-2 3,-7 69,14-61</inkml:trace>
  <inkml:trace contextRef="#ctx0" brushRef="#br0" timeOffset="2889.842">2430 565,'-29'335,"29"-351,0-1,1 1,1 0,1 0,0 0,1 1,0-1,2 1,1-4,6-9,1 1,1 0,2 1,0 1,2 0,1 1,21-19,-40 41,0 1,-1-1,1 1,0 0,0 0,0-1,1 1,-1 0,0 0,0 0,1 0,-1 0,0 1,1-1,-1 0,1 1,-1-1,1 0,-1 1,1 0,-1-1,1 1,0 0,-1 0,1 0,-1 0,1 0,-1 0,1 1,0-1,-1 0,1 1,-1-1,1 1,-1 0,1-1,-1 1,0 0,1 0,-1 0,0 0,0 0,0 0,1 0,-1 1,0-1,-1 0,1 1,1 6,0 0,-1 1,0-1,0 1,-1-1,0 1,-1 0,0-1,0 1,-1-1,0 0,0 0,-1 1,-1 8,-3 10</inkml:trace>
  <inkml:trace contextRef="#ctx0" brushRef="#br0" timeOffset="3286.65">2797 340,'26'-1,"-20"0,0 0,1 0,-1 0,1 1,-1 0,0 1,1-1,-1 1,1 0,-1 1,0 0,0 0,0 0,0 0,0 1,-1 0,1 0,-1 1,0 0,5 4,-9-5,0 1,-1 0,1-1,-1 1,0 0,0 0,0-1,0 1,-1 0,1-1,-1 1,0 0,0-1,0 1,-1-1,1 1,-1-1,0 0,0 0,0 0,0 0,-1 0,1 0,-1 0,0-1,0 1,0-1,0 0,0 0,0 0,-18 20,19-21,1 0,0 0,-1 0,1 0,0 0,0 0,0 0,0 1,0-1,0 0,0 1,0-1,0 1,1-1,-1 1,0-1,1 1,0-1,-1 1,1-1,0 1,0 0,0-1,0 1,0 0,0-1,0 1,0 0,1-1,-1 1,1-1,-1 1,1-1,0 1,-1-1,1 1,0-1,0 0,0 1,0-1,0 0,0 0,1 0,-1 0,0 0,0 0,1 0,-1 0,1 0,-1-1,1 1,-1 0,1-1,-1 1,1-1,0 0,0 0,79 4,-55-4</inkml:trace>
  <inkml:trace contextRef="#ctx0" brushRef="#br0" timeOffset="3651.026">3107 0,'38'68,"-3"1,-3 1,-3 2,-3 1,-3 6,-16-55,-2 0,-1 0,0 0,-2 0,-1 1,-1-1,-1 0,-1 1,-1-1,-2 0,0 0,-1-1,-1 0,-10 20,4-13,-2-2,-2 0,0 0,-1-2,-2 0,-1-1,-1-1,-1-2,0 0,-4 1,3-6</inkml:trace>
  <inkml:trace contextRef="#ctx0" brushRef="#br0" timeOffset="4353.916">144 113,'-15'18,"0"1,2 0,0 1,1 0,2 1,0 0,0 1,2 0,1 0,-4 21,3 5,2-1,2 1,3 0,1 0,2 0,3 0,1 0,3-1,2 0,1 0,3-2,2 1,14 24,-27-56,1-1,0 0,1 0,1-1,0 1,1-1,0-1,1 0,0 0,0 0,1-1,1-1,0 0,0 0,1-1,0 0,0-1,1-1,0 0,0-1,0 0,12 2,76-1,-71-6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1,'-5'23,"-1"-1,0 0,-2 0,-1 0,0-1,-2 0,0-1,-1 0,-1-1,-15 17,17-23,0 0,-2-1,1 0,-2-1,1 0,-1-1,-1-1,0 0,0-1,-1 0,0-2,0 0,-1 0,0-2,1 0,-2-1,1 0,0-2,-7 0,22-1,-1 0,0-1,0 0,1 1,-1-1,0 0,1 0,-1 0,1-1,-1 1,1 0,0-1,0 0,-1 1,1-1,0 0,1 0,-1 0,0-1,0 1,1 0,0-1,-1 1,1-1,0 1,0-1,0 0,0 1,1-1,-1 0,1 1,0-1,0 0,0 0,0-1,23-97,-19 91,1 2,1-1,0 0,0 1,0 0,1 1,1-1,-1 2,1-1,0 1,5-4,-9 8,-1 0,1 0,0 0,0 1,-1-1,1 1,0 0,0 0,0 0,0 1,0-1,0 1,1 0,-1 0,0 1,0-1,0 1,0 0,0 0,0 0,0 0,-1 1,1 0,0 0,-1 0,1 0,-1 0,0 1,3 2,117 126,-122-130,14 16,1-2,1 0,0 0,1-2,0 0,1-1,0-1,1-1,1-1,19 7,-17-12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2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4 198,'0'0,"0"-1,-1 1,1-1,0 1,-1-1,1 1,0-1,-1 1,1-1,0 1,0-1,0 1,0-1,-1 1,1-1,0 1,0-1,0 0,0 1,0-1,0 1,1-1,-1 1,0-1,0 1,0-1,0 1,1-1,-1 1,0-1,0 1,1-1,-1 1,0-1,1 1,-1-1,1 1,-1 0,0-1,1 1,-1 0,1-1,-1 1,1 0,-1 0,1 0,-1-1,1 1,-1 0,1 0,0 0,-1 0,1 0,-1 0,1 0,-1 0,1 0,-1 0,1 0,0 0,39-5,-39 5,409-6,768-126,-1067 117,118-3,-205 22,-7 3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3.8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0 456,'1074'-127,"-357"37,-351 48,1107-113,-1121 128,107 15,-458 12,0 0,-1-1,1 1,0 0,0-1,-1 1,1 0,0 0,0 0,-1 0,1 0,0 0,0 0,0 0,-1 0,1 0,0 0,0 0,-1 0,1 1,0-1,0 0,-1 1,1-1,0 0,-1 1,1-1,0 1,-1-1,1 1,-1-1,1 1,-1 0,1-1,-1 1,1 0,-1-1,0 1,1 0,-1-1,0 1,1 0,-1 0,-7 6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6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0 228,'33'0,"249"-2,25-14,792-100,-383 51,-362 37,-341 28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38.2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1 228,'6'-6,"0"0,0 0,1 1,0 0,0 0,1 0,-1 1,1 1,0-1,0 1,0 0,1 1,-1 0,0 0,1 1,-1 0,1 1,0 0,-1 0,1 0,-1 1,6 2,-3-3,669 2,-454-30,-7 0,98-1,22 30,-142-29,199 26,-199-25,143-3,87 32,-415-2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1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1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21 109,'0'342,"-3"-322,-4-23,-4-35,12 12,1-1,0 1,3 0,0 0,1 0,3-5,0-1,-3 11,0 0,2 1,0 0,1 1,1 0,1 0,1 1,6-7,-16 22,0 1,1 0,-1-1,1 1,-1 0,1 1,0-1,-1 0,1 1,0 0,0-1,0 1,0 0,1 1,-1-1,0 1,0-1,0 1,1 0,-1 0,0 0,0 0,0 1,1-1,-1 1,0 0,0 0,0 0,0 1,0-1,0 1,-1-1,1 1,0 0,-1 0,1 0,-1 0,0 1,0-1,0 1,0-1,0 1,0 0,-1-1,1 1,-1 0,0 0,1 0,15 50,-13-28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98 170,'-2'1,"0"1,0-1,0 0,1 1,-1 0,0-1,1 1,-1 0,1 0,0 0,-1 0,1 0,0 0,0 0,0 0,1 0,-1 1,0-1,1 0,0 0,-1 1,1-1,-3 10,-42 158,23-28,22-68,0-73,0 1,1 0,0-1,-1 1,1-1,0 1,-1-1,1 1,0-1,0 1,0-1,1 0,-1 1,0-1,0 0,1 0,-1 0,0 0,1 0,-1 0,1-1,0 1,-1 0,1-1,-1 1,1-1,0 0,-1 1,1-1,0 0,0 0,-1 0,1 0,0 0,-1-1,1 1,0 0,-1-1,1 1,0-1,0 0,112-72,-103 64,99-124,-76 97,-33 37,0 0,0 0,0-1,0 1,-1 0,1 0,0 0,0 0,0 0,-1 0,1 0,-1 0,1 0,-1 0,1 1,-1-1,0 0,1 0,-1 0,0 1,0-1,0 0,0 0,0 0,0 1,0-1,0 0,-1 0,1 0,0 1,-1-1,1 0,-1 1,1 1,-4 33,3 100,2-131,0 0,-1 0,2-1,-1 1,0-1,1 1,0-1,0 0,1 1,-1-1,1 0,-1-1,1 1,1 0,-1-1,0 0,1 1,0-1,-1-1,1 1,1 0,-1-1,0 0,0 0,4 1,-2-3,0-1,0 1,0-1,0 0,-1 0,1-1,0 0,-1 0,1 0,-1-1,0 0,0 0,0 0,0 0,-1-1,1 0,-1 0,0 0,0 0,0-1,-1 1,1-1,-1 0,0 0,-1-1,1 1,-1-1,0 1,0-1,0-1,10-16,78-205,-71 150,-21 67,-3 6</inkml:trace>
  <inkml:trace contextRef="#ctx0" brushRef="#br0" timeOffset="495.032">1002 170,'-16'7,"1"0,0 1,0 1,1 1,0-1,0 2,1 0,1 1,-4 5,15-15,0 1,1-1,-1 1,1 0,0-1,-1 1,1-1,0 1,1 0,-1-1,0 1,1 0,-1-1,1 1,0-1,0 1,0-1,0 0,0 1,1-1,-1 0,1 0,-1 0,1 0,0 0,0 0,0 0,0-1,0 1,0-1,0 1,1-1,-1 0,1 0,-1 0,1 0,-1 0,1 0,-1-1,1 0,-1 1,1-1,2 0,23 13,-26-12,1 0,-1 0,1 1,-1-1,0 1,1-1,-1 1,0 0,0 0,0 0,0 0,-1 0,1 0,-1 0,1 1,-1-1,0 1,1-1,-1 1,-1-1,1 1,0 0,-1-1,1 1,-1 0,0-1,0 1,0 0,0 0,0-1,-1 1,1 0,-1 0,1-1,-1 1,0-1,-1 3,-6 8,-1 0,0 0,0-1,-1 0,-1-1,0 0,0 0,-1-1,-10 5,-4 7,-59 27,85-49,-1 0,1 0,0 0,-1 0,1 0,-1 0,1 0,-1 0,1 0,0 0,-1-1,1 1,0 0,-1 0,1 0,-1-1,1 1,0 0,-1 0,1-1,0 1,0 0,-1-1,1 1,0 0,0-1,-1 1,1 0,0-1,0 1,0 0,0-1,-1 1,1-1,0 1,0-1,0 1,0 0,0-1,0 1,0-1,0 1,0 0,0-1,1 1,-1-1,0 1,0 0,0-1,0 1,1-1,-1 1,0 0,0-1,1 1,-1 0,0-1,0 1,1 0,-1 0,0-1,1 1,-1 0,1 0,-1 0,0-1,1 1,-1 0,1 0,20-29,23-14,-25 23</inkml:trace>
  <inkml:trace contextRef="#ctx0" brushRef="#br0" timeOffset="753.63">1227 282,'-10'34,"-3"15,6-4,4-11</inkml:trace>
  <inkml:trace contextRef="#ctx0" brushRef="#br0" timeOffset="1301.755">1368 424,'103'-158,"-103"159,0-1,0 1,0 0,0 0,0 0,0 0,0 0,0 0,0-1,1 1,-1 0,0 0,0 0,1 0,-1-1,1 1,-1 0,1 0,-1-1,1 1,-1 0,1-1,0 1,-1 0,1-1,0 1,-1-1,1 1,0-1,0 0,0 1,-1-1,1 0,0 1,0-1,0 0,0 0,0 0,-1 0,1 0,0 0,0 0,0 0,0 0,0 0,0-1,-1 1,1 0,0 0,0-1,0 1,-1-1,1 1,0-1,0 1,-1-1,1 1,0-1,-1 1,1-1,-1 0,1 0,-1 1,1-1,-1 0,1 0,-1 1,0-2,5 58,-6-48,0 1,1 0,0-1,0 1,1-1,0 1,1-1,0 1,0-1,1 0,0 0,0 0,1 0,0 0,0-1,1 1,0-1,0-1,1 1,0-1,0 0,0 0,1 0,3 1,-7-5,0-1,0 0,0 1,0-1,1 0,-1-1,0 1,1-1,-1 1,1-1,-1 0,0 0,1-1,-1 1,0-1,1 1,-1-1,0 0,0 0,1-1,-1 1,0-1,0 1,-1-1,1 0,0 0,0 0,-1 0,0-1,1 1,-1-1,0 0,0 1,0-1,1-3,42-114,-36 8,-14 94</inkml:trace>
  <inkml:trace contextRef="#ctx0" brushRef="#br0" timeOffset="2032.351">1960 762,'1'0,"-1"-1,0 1,0-1,0 1,0-1,0 1,-1-1,1 1,0-1,0 1,0-1,0 1,0-1,-1 1,1-1,0 1,0-1,-1 1,1-1,0 1,-1 0,1-1,-1 1,1 0,0-1,-1 1,1 0,-1 0,1-1,-1 1,1 0,-1 0,1 0,-1 0,1-1,-1 1,1 0,-1 0,1 0,-1 0,1 0,-1 0,1 0,-1 1,1-1,-1 0,1 0,-1 0,1 0,-1 1,1-1,0 0,-1 0,1 1,-1-1,1 0,0 1,-1-1,1 0,0 1,-1-1,1 1,-5-33,2-1,1 1,1-1,2 1,3-14,-4 42,2-33,2 1,1-1,2 1,1 0,2 1,2 0,1 1,1 0,2 1,1 0,2 2,1 0,2 1,4-3,8 6,-33 26,-1 1,1 0,0-1,-1 1,1 0,-1 0,1-1,-1 1,1 0,0 0,-1 0,1 0,0 0,-1 0,1 0,-1 0,1 0,0 0,-1 0,1 0,0 1,-1-1,1 0,-1 0,1 1,-1-1,1 0,-1 1,1-1,-1 0,1 1,-1-1,1 1,-1-1,1 1,-1-1,0 1,1-1,-1 1,0-1,0 1,1 0,-1-1,0 1,0-1,0 1,0 0,0-1,0 1,0-1,0 1,0 0,0-1,0 1,0 0,0-1,0 1,0-1,-1 1,1 0,0-1,-37 105,8-36,28-67,0-1,1 1,-1 0,1-1,0 1,-1 0,1 0,0 0,0 0,0-1,0 1,0 0,0 0,1 0,-1-1,1 1,-1 0,1 0,0-1,0 1,-1-1,1 1,0 0,0-1,1 0,-1 1,0-1,0 0,1 1,-1-1,1 0,-1 0,1 0,-1 0,1-1,-1 1,1 0,0-1,0 1,80 7,-41-7,-37-1,0 1,0-1,0 1,0-1,0 1,0 1,0-1,0 0,-1 1,1 0,-1 0,1 0,-1 0,1 0,-1 1,0 0,0 0,0-1,-1 2,1-1,-1 0,0 0,1 1,-2-1,1 1,0 0,-1 0,1-1,-1 1,0 0,0 0,-1 0,1 0,-1 0,0 0,0 4,0 1,-1 0,0 0,0 0,-1-1,0 1,0-1,-1 1,0-1,0 0,-1 0,0 0,-1 0,0-1,0 0,0 0,-1 0,0 0,0-1,-1 0,0-1,0 1,0-1,-1-1,1 1,-1-1,0-1,-1 1,1-1,0-1,-1 0,-7 2,2-3,0 0,0 0,0-2,0 1,0-2,0 0,1 0,-1-2,0 0,1 0,0-1,0-1,0 0,1 0,0-1,0-1,1 0,0-1,0 0,1-1,0 0,1 0,0-1,1-1,-1-1,-7-40,17 29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29 255,'43'-5,"34"-1,13 0,1 1,-11 1,-8 2,-13 1,-11 1,-9 0,-6 0,-4 0,-2 0,-1 1,0-1,0 0,-4 0</inkml:trace>
  <inkml:trace contextRef="#ctx0" brushRef="#br0" timeOffset="284.613">0 537,'43'-5,"39"-6,14-1,-3 1,-9 2,-9 4,-12 1,-8 3,-7 0,-8 1,-6 1,-4-1,-2 1,-1-1,0 1,-6-1</inkml:trace>
  <inkml:trace contextRef="#ctx0" brushRef="#br0" timeOffset="766.329">480 1,'427'277,"-271"-179,-154-97,0 0,-1 0,1 1,0-1,-1 1,0-1,1 1,-1 0,0-1,0 1,0 0,0 0,0 0,0 0,0 0,-1 0,1 0,-1 0,1 0,-1 0,0 0,0 0,0 0,0 0,0 0,-1 0,1 0,0 1,-1-1,0 0,1 0,-1-1,0 1,0 0,0 0,0 0,-1-1,1 1,0 0,-1 0,-69 60,63-56,-261 150,216-128,12-8,-74 50,103-56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58,'14'0,"10"0,5 0,3 0,1 0,-1-5,-1-1,0 0,-2 1,0-3,-1-1,0 2,0 1,1 3,-6 1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0,'24'5,"23"-3,7-3,0 0,-4 0,-7 0,-5 0,-9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2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285 227,'14'0,"15"0,7 0,7 0,1-5,-3-1,-2 0,0 1,0 1,-3 2,-2 1,-3 1,-1 0,-1 0,-6 0</inkml:trace>
  <inkml:trace contextRef="#ctx0" brushRef="#br0" timeOffset="-1216.512">398 480,'0'370,"0"-360,-1 0,0 0,0 0,-1-1,0 1,0 0,-1-1,-1 0,1 0,-5 7,-2-2</inkml:trace>
  <inkml:trace contextRef="#ctx0" brushRef="#br0" timeOffset="-815.326">115 480,'43'11,"-1"-3,2-1,-1-2,1-3,-1-1,39-4,-9 2,165-29,-237 30,1 0,-1 0,1 0,-1 0,1 0,0 0,-1 1,1-1,-1 0,1 1,-1-1,1 1,-1 0,1-1,-1 1,0 0,1 0,-1 0,0 0,0 0,1 0,-1 0,0 0,0 1,0-1,-1 0,1 1,0-1,0 1,-1 9</inkml:trace>
  <inkml:trace contextRef="#ctx0" brushRef="#br0" timeOffset="-513.005">115 1045,'39'-5,"26"-1,8 0,-4 1,-9-3,-10-1,-9 2,-6 1,-5 3,-6 0</inkml:trace>
  <inkml:trace contextRef="#ctx0" brushRef="#br0" timeOffset="570.925">991 791,'38'-10,"27"-3,8 1,-4-2,-9 0,-15 4</inkml:trace>
  <inkml:trace contextRef="#ctx0" brushRef="#br0" timeOffset="1000.764">1188 593,'5'5,"1"11,0 8,-1 4,-2 3,0 0,-2 0,-1 0,0-1,0-1,0 0,-1-1,1 0,5-5,1-6</inkml:trace>
  <inkml:trace contextRef="#ctx0" brushRef="#br0" timeOffset="2339.849">1555 1045,'1'-18,"0"1,1 0,1 0,1 0,0 0,1 1,1-1,0 1,2 1,-1-1,2 1,0 1,1-1,0 2,1-1,1 1,0 1,2-1,94-69,-107 82,0-1,0 1,0-1,0 1,0-1,0 1,0 0,0-1,0 1,0 0,0 0,0 0,0 0,0 0,0 0,0 0,0 0,0 0,0 1,0-1,0 0,0 1,0-1,0 1,0-1,0 1,0-1,0 1,0 0,0-1,-1 1,1 0,0 0,0-1,-1 1,1 0,-1 0,1 0,-1 0,1 0,-1 0,1 0,-1 0,0 0,0 0,1 0,-1 0,0 0,5 59,-6-54,12 61,-9-68,1 1,0-1,-1 0,1 0,-1 0,1-1,-1 1,1-1,-1 1,0-1,0 0,0 0,0 1,0-2,0 1,-1 0,1 0,0 0,-1-1,0 1,0-1,1 0,8-15,2 0,0 0,1 2,1-1,0 2,1 0,1 1,0 0,14-8,-28 20,0 0,0 1,0-1,-1 0,2 1,-1 0,0-1,0 1,0 0,1 0,-1 0,0 1,1-1,-1 0,1 1,-1 0,0-1,1 1,-1 0,1 0,-1 1,1-1,-1 0,1 1,-1-1,1 1,-1 0,0 0,0 0,1 0,-1 0,0 1,0-1,0 1,0-1,0 1,0 0,-1-1,1 1,-1 0,2 2,-1 4,0-1,-1 1,0 0,0 0,-1-1,0 1,0 0,-1 0,0-1,0 1,0-1,-1 1,-2 3,-7 69,14-61</inkml:trace>
  <inkml:trace contextRef="#ctx0" brushRef="#br0" timeOffset="2889.842">2430 565,'-29'335,"29"-351,0-1,1 1,1 0,1 0,0 0,1 1,0-1,2 1,1-4,6-9,1 1,1 0,2 1,0 1,2 0,1 1,21-19,-40 41,0 1,-1-1,1 1,0 0,0 0,0-1,1 1,-1 0,0 0,0 0,1 0,-1 0,0 1,1-1,-1 0,1 1,-1-1,1 0,-1 1,1 0,-1-1,1 1,0 0,-1 0,1 0,-1 0,1 0,-1 0,1 1,0-1,-1 0,1 1,-1-1,1 1,-1 0,1-1,-1 1,0 0,1 0,-1 0,0 0,0 0,0 0,1 0,-1 1,0-1,-1 0,1 1,1 6,0 0,-1 1,0-1,0 1,-1-1,0 1,-1 0,0-1,0 1,-1-1,0 0,0 0,-1 1,-1 8,-3 10</inkml:trace>
  <inkml:trace contextRef="#ctx0" brushRef="#br0" timeOffset="3286.65">2797 340,'26'-1,"-20"0,0 0,1 0,-1 0,1 1,-1 0,0 1,1-1,-1 1,1 0,-1 1,0 0,0 0,0 0,0 0,0 1,-1 0,1 0,-1 1,0 0,5 4,-9-5,0 1,-1 0,1-1,-1 1,0 0,0 0,0-1,0 1,-1 0,1-1,-1 1,0 0,0-1,0 1,-1-1,1 1,-1-1,0 0,0 0,0 0,0 0,-1 0,1 0,-1 0,0-1,0 1,0-1,0 0,0 0,0 0,-18 20,19-21,1 0,0 0,-1 0,1 0,0 0,0 0,0 0,0 1,0-1,0 0,0 1,0-1,0 1,1-1,-1 1,0-1,1 1,0-1,-1 1,1-1,0 1,0 0,0-1,0 1,0 0,0-1,0 1,0 0,1-1,-1 1,1-1,-1 1,1-1,0 1,-1-1,1 1,0-1,0 0,0 1,0-1,0 0,0 0,1 0,-1 0,0 0,0 0,1 0,-1 0,1 0,-1-1,1 1,-1 0,1-1,-1 1,1-1,0 0,0 0,79 4,-55-4</inkml:trace>
  <inkml:trace contextRef="#ctx0" brushRef="#br0" timeOffset="3651.026">3107 0,'38'68,"-3"1,-3 1,-3 2,-3 1,-3 6,-16-55,-2 0,-1 0,0 0,-2 0,-1 1,-1-1,-1 0,-1 1,-1-1,-2 0,0 0,-1-1,-1 0,-10 20,4-13,-2-2,-2 0,0 0,-1-2,-2 0,-1-1,-1-1,-1-2,0 0,-4 1,3-6</inkml:trace>
  <inkml:trace contextRef="#ctx0" brushRef="#br0" timeOffset="4353.916">144 113,'-15'18,"0"1,2 0,0 1,1 0,2 1,0 0,0 1,2 0,1 0,-4 21,3 5,2-1,2 1,3 0,1 0,2 0,3 0,1 0,3-1,2 0,1 0,3-2,2 1,14 24,-27-56,1-1,0 0,1 0,1-1,0 1,1-1,0-1,1 0,0 0,0 0,1-1,1-1,0 0,0 0,1-1,0 0,0-1,1-1,0 0,0-1,0 0,12 2,76-1,-71-6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1,'-5'23,"-1"-1,0 0,-2 0,-1 0,0-1,-2 0,0-1,-1 0,-1-1,-15 17,17-23,0 0,-2-1,1 0,-2-1,1 0,-1-1,-1-1,0 0,0-1,-1 0,0-2,0 0,-1 0,0-2,1 0,-2-1,1 0,0-2,-7 0,22-1,-1 0,0-1,0 0,1 1,-1-1,0 0,1 0,-1 0,1-1,-1 1,1 0,0-1,0 0,-1 1,1-1,0 0,1 0,-1 0,0-1,0 1,1 0,0-1,-1 1,1-1,0 1,0-1,0 0,0 1,1-1,-1 0,1 1,0-1,0 0,0 0,0-1,23-97,-19 91,1 2,1-1,0 0,0 1,0 0,1 1,1-1,-1 2,1-1,0 1,5-4,-9 8,-1 0,1 0,0 0,0 1,-1-1,1 1,0 0,0 0,0 0,0 1,0-1,0 1,1 0,-1 0,0 1,0-1,0 1,0 0,0 0,0 0,0 0,-1 1,1 0,0 0,-1 0,1 0,-1 0,0 1,3 2,117 126,-122-130,14 16,1-2,1 0,0 0,1-2,0 0,1-1,0-1,1-1,1-1,19 7,-17-12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2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4 198,'0'0,"0"-1,-1 1,1-1,0 1,-1-1,1 1,0-1,-1 1,1-1,0 1,0-1,0 1,0-1,-1 1,1-1,0 1,0-1,0 0,0 1,0-1,0 1,1-1,-1 1,0-1,0 1,0-1,0 1,1-1,-1 1,0-1,0 1,1-1,-1 1,0-1,1 1,-1-1,1 1,-1 0,0-1,1 1,-1 0,1-1,-1 1,1 0,-1 0,1 0,-1-1,1 1,-1 0,1 0,0 0,-1 0,1 0,-1 0,1 0,-1 0,1 0,-1 0,1 0,0 0,39-5,-39 5,409-6,768-126,-1067 117,118-3,-205 22,-7 3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3.8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0 456,'1074'-127,"-357"37,-351 48,1107-113,-1121 128,107 15,-458 12,0 0,-1-1,1 1,0 0,0-1,-1 1,1 0,0 0,0 0,-1 0,1 0,0 0,0 0,0 0,-1 0,1 0,0 0,0 0,-1 0,1 1,0-1,0 0,-1 1,1-1,0 0,-1 1,1-1,0 1,-1-1,1 1,-1-1,1 1,-1 0,1-1,-1 1,1 0,-1-1,0 1,1 0,-1-1,0 1,1 0,-1 0,-7 6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6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0 228,'33'0,"249"-2,25-14,792-100,-383 51,-362 37,-341 28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38.2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1 228,'6'-6,"0"0,0 0,1 1,0 0,0 0,1 0,-1 1,1 1,0-1,0 1,0 0,1 1,-1 0,0 0,1 1,-1 0,1 1,0 0,-1 0,1 0,-1 1,6 2,-3-3,669 2,-454-30,-7 0,98-1,22 30,-142-29,199 26,-199-25,143-3,87 32,-415-2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84 248,'1'-21,"-2"19,-4 42,-8 65,4 1,5 0,6 54,0-28,-14-50,6-58</inkml:trace>
  <inkml:trace contextRef="#ctx0" brushRef="#br0" timeOffset="490.848">0 80,'29'-14,"1"1,0 2,1 1,0 1,0 2,1 1,0 2,0 1,0 1,0 2,-21 0,0 1,-1 0,1 1,-1 0,0 1,0 0,0 1,0 0,0 0,-1 1,0 0,1 1,-6-3,-1 0,1-1,-1 1,0 1,0-1,0 0,0 1,0-1,-1 1,0 0,0 0,0 0,0 0,0 0,-1 1,0-1,0 0,0 1,0-1,-1 1,0-1,0 1,0-1,0 1,-1-1,0 0,1 1,-2-1,1 2,-8 14,0 0,0 0,-2-1,-1-1,0 0,-1 0,-13 13,-25 35,43-55,5-9,1 0,0-1,0 1,0 0,1 0,-1 0,0 0,1 1,-1-1,1 0,0 1,0-1,0 1,0-1,0 1,0-1,1 1,-1 0,1-1,0 1,0 0,0 0,0-1,0 1,0 0,1-1,-1 1,1 0,0-1,0 1,0-1,0 1,0-1,1 0,-1 1,1-1,0 0,-1 0,1 0,0 0,129 70,-101-56,-23-14,-1 1,1-1,-1 1,1 0,-1 1,0 0,0 0,-1 0,1 0,-1 1,0 0,0 0,0 1,-1-1,0 1,0 0,0 0,-1 0,0 1,0-1,0 1,-1 0,0-1,0 1,-1 0,0 5,-1-4,-2 0,1 0,-1 0,0 0,-1 0,0-1,0 1,0-1,-1 0,0 0,-1 0,0 0,0-1,0 0,-1 0,0 0,0 0,0-1,-2 1,-138 79,140-82,-222 92,226-94,-57 2,71-28,71-35,-58 41</inkml:trace>
  <inkml:trace contextRef="#ctx0" brushRef="#br0" timeOffset="1097.677">875 615,'-6'23,"0"-3,0-1,2 2,0-1,1 0,1 1,1-1,1 1,1 0,2 10,-2-28,-1 0,1-1,0 1,0 0,1-1,-1 1,0-1,1 1,-1-1,1 1,0-1,0 0,0 0,0 0,0 0,1 0,-1-1,0 1,1-1,-1 1,1-1,0 0,-1 0,1 0,0 0,0-1,0 1,-1-1,1 0,0 0,0 0,0 0,0 0,0 0,0-1,-1 1,2-1,105-37,-105 37,31-16,-1-2,0-1,-1-2,-1-1,-1-2,3-5,-33 29,-1 1,0-1,0 1,1-1,-1 1,0-1,1 1,-1 0,1-1,-1 1,1 0,-1-1,1 1,-1 0,1 0,-1-1,1 1,-1 0,1 0,-1 0,1-1,-1 1,1 0,-1 0,1 0,-1 0,1 0,0 0,-1 0,1 1,-1-1,1 0,-1 0,1 0,-1 0,1 1,-1-1,1 0,-1 1,1-1,-1 0,1 1,-1-1,0 0,1 1,-1-1,0 1,1-1,-1 1,0-1,1 1,7 34,-3-11,0-15,1 0,1 0,0-1,0 0,0 0,1 0,0-1,1-1,-1 1,1-1,1-1,-1 1,1-2,0 1,0-1,0-1,1 0,-1 0,1-1,-1-1,1 1,6-2,-3 1,1-1,-1-1,0-1,1 0,-1 0,0-2,0 1,-1-2,1 0,-1-1,0 0,-1-1,1 0,-1-1,-1 0,1-1,6-7,2-5,0-1,-1 0,-1-1,-1-1,-1-1,-1 0,-2-2,0 1,-2-1,-1-1,-1 0,-1 0,-2-1,-1 0,-1 0,-1-15,-1 26,-8-85,6 103,-1-1,1 0,0 0,-1 1,1-1,0 0,-1 1,1-1,-1 0,1 1,-1-1,0 1,1-1,-1 1,1-1,-1 1,0-1,1 1,-1 0,0-1,0 1,1 0,-1 0,0-1,0 1,0 0,1 0,-1 0,0 0,0 0,0 0,1 0,-1 0,0 0,0 1,1-1,-1 0,0 0,0 1,1-1,-1 1,0-1,1 0,-1 1,0-1,1 1,-1-1,1 1,-1 0,1-1,-1 1,1 0,-1-1,1 1,0 0,-1-1,1 1,-1 1,-23 43,16-18,2 1,1 0,1 0,1 0,2 0,0 1,2-1,2 6,-1 33,-2-53,0 1,1-1,0 0,2 1,-1-1,2 0,-1 0,2 0,0-1,1 1,0-1,1-1,0 1,1-1,1 0,7 0,-2-6</inkml:trace>
  <inkml:trace contextRef="#ctx0" brushRef="#br0" timeOffset="1347.716">1609 361,'38'10,"37"3,15 4,-2-1,-8-3,-7-4,-6-3,-11-3,-9-2,-12-1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1,'-25'352,"50"-79,-25-236,0-29,0-25,0-1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25,'126'12,"1"-6,0-6,79-11,34-14,-240 25,64-6,-62 6,-1 0,0 0,0 0,1 0,-1 0,0 0,0 0,0 0,1 1,-1-1,0 0,0 1,0-1,0 1,0-1,0 1,0 0,0-1,0 1,0 0,0 0,0 0,0 0,0 0,-1 0,1 0,0 0,-1 0,1 0,-1 0,1 0,-1 0,1 0,-1 1,0-1,0 0,1 0,-1 0,0 1,0-1,0 0,0 0,-1 1,1-1,0 0,0 0,-1 0,1 1,-45 49,24-33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0 109,'25'5,"31"-3,16-3,0-5,-2-2,-8 1,-10-4,-9 1,-7 1,-5-2,-3 1,-1 1,0-1,-1 0,1 2,-5 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59,'34'-4,"34"-7,12-2,-4 2,-10 3,-11 2,-11 3,-7 1,-10 1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60,'38'-10,"32"-3,9 1,-4 2,-11 3,-10 3,-10 2,-13 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77,'43'-5,"29"-7,6-5,-4 0,-11 2,-16 4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1 527,'51'-78,"0"-3,4 3,3 1,4 4,4 1,8 9,-73 63,0-1,0 1,0-1,-1 1,1-1,0 1,0 0,0 0,0-1,0 1,0 0,0 0,0 0,0 0,0 0,0 0,0 0,0 0,0 1,0-1,0 0,0 1,0-1,0 0,0 1,0-1,-1 1,1-1,0 1,0 0,0-1,-1 1,1 0,0 0,-1-1,1 1,-1 0,1 0,-1 0,1 0,-1 0,0 0,1 0,-1 0,0 0,0 0,0 0,0 0,1 0,-1 0,-1 0,4 62,-3-56,-1-3,1-1,-1 0,0 0,1 0,0 0,0 0,0 1,0-1,1 0,-1 0,1 0,0 0,0 0,0 0,0 0,0 0,1 0,-1 0,1 0,0-1,-1 1,1-1,1 1,-1-1,0 0,1 0,-1 0,1 0,-1 0,1-1,0 1,0-1,0 0,0 1,3-1,9-2,0-1,0-1,-1 0,1-1,-1 0,0-2,0 1,0-2,-1 0,1-1,-2 0,12-9,-3 2,-16 11,0-1,0 1,0 1,1-1,0 1,0 0,-1 0,2 1,-1-1,0 1,0 1,1-1,-1 1,6 0,-10 3,1-1,0 1,-1 0,0 0,0 1,1-1,-1 0,-1 1,1-1,0 1,0 0,-1-1,0 1,0 0,1 0,-2 0,1 0,0 0,0 0,-1 0,0 1,0-1,0 0,0 0,0 0,0 0,-1 0,0 0,1 0,-1 0,0 0,-1 0,1 0,-1 1,0 2,1-1,0 1,0 0,0 0,0 0,1 0,0 0,1-1,-1 1,1 0,0 0,1 0,-1 0,1-1,0 1,0-1,1 0,2 5,11 9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5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11 367,'-3'9,"1"-1,0 1,1 0,0-1,0 1,1 0,0-1,1 1,0 0,1 7,1 18,0 159,-2-229,1 1,3 0,0 1,2-1,2 1,11-29,30-43,-27 70,-19 28,-1 0,2 0,-1 1,1-1,0 1,1 1,0-1,0 1,0 0,1 0,0 1,0-1,0 2,1-1,-1 1,7-3,-11 7,-1 0,1 0,-1 0,1 0,0 0,-1 0,1 1,-1-1,1 1,-1 0,1-1,-1 1,0 0,1 1,-1-1,0 0,0 1,0-1,0 1,0 0,0-1,0 1,0 0,-1 0,1 0,-1 1,1-1,-1 0,0 0,0 1,0-1,0 1,0 0,14 85,-26-41,4-28</inkml:trace>
  <inkml:trace contextRef="#ctx0" brushRef="#br0" timeOffset="7465.154">546 86,'1'0,"-1"0,1 0,-1 0,1 0,-1 0,1 0,-1 0,1 0,-1 0,1 0,-1 0,1 0,-1-1,1 1,-1 0,1 0,-1-1,1 1,-1 0,1-1,-1 1,0 0,1-1,-1 1,0 0,1-1,-1 1,0-1,1 1,-1-1,0 1,0-1,0 1,1-1,-1 1,0-1,0 1,0-1,0 1,0-1,0 1,0-1,0 1,0-1,0 1,0-1,0 1,-1-1,1 1,0-1,0 1,0-1,-1 1,1-1,0 1,-1-1,1 1,0 0,-1-1,1 1,0 0,-1-1,1 1,-1-1,113-23,-107 23,0 0,0 1,0-1,-1 1,1 0,0 1,0-1,0 1,0 0,-1 0,1 0,-1 1,1 0,-1-1,2 2,-4-2,0 0,-1 1,0-1,1 0,-1 0,1 1,-1-1,0 1,0-1,0 1,0-1,0 1,0 0,-1-1,1 1,0 0,-1 0,1 0,-1 0,0-1,0 1,1 0,-1 0,0 0,-1 0,1 0,0 0,0-1,-1 1,1 0,-1 0,0 0,0-1,1 1,-1 0,0-1,0 1,-1-1,0 2,-121 121,122-123,0 0,-1 0,1 0,0 0,0 1,0-1,0 0,0 1,0-1,0 1,1-1,-1 1,1 0,-1-1,1 1,-1-1,1 1,0 0,0 0,0-1,0 1,0 0,0-1,0 1,0 0,1-1,-1 1,1 0,-1-1,1 1,0-1,0 1,-1-1,1 1,0-1,0 0,1 1,-1-1,0 0,0 0,0 0,1 0,-1 0,1 0,-1 0,1 0,-1-1,1 1,-1 0,1-1,0 1,-1-1,1 0,0 0,-1 0,2 1,88-24,-68 12</inkml:trace>
  <inkml:trace contextRef="#ctx0" brushRef="#br0" timeOffset="7798.122">1336 0,'-417'390,"143"-70,140-163,126-139,6-5</inkml:trace>
  <inkml:trace contextRef="#ctx0" brushRef="#br0" timeOffset="8238.052">1083 565,'57'-30,"2"3,1 2,1 3,11 0,-7 19,-64 4,0-1,0 0,0 1,0-1,0 1,0-1,0 1,0-1,0 1,0 0,0-1,0 1,0 0,-1 0,1 0,0 0,0 0,-1 0,1 0,-1 0,1 0,-1 0,1 0,-1 0,0 0,0 0,1 0,-1 1,0-1,0 0,0 0,0 0,0 0,0 1,-1-1,1 0,0 0,-1 0,1 0,0 0,-1 0,0 0,1 0,-1 0,1 0,-1 0,0 0,0 0,0 0,1-1,-1 1,-17 24,-1-1,0-1,-2-1,0 0,-19 12,-38 41,-16 55,93-128,1-1,-1 1,0-1,1 1,-1 0,1 0,0-1,-1 1,1 0,0 0,0 0,0-1,0 1,0 0,1 0,-1 0,0-1,1 1,0 0,-1-1,1 1,0 0,0-1,0 1,0-1,0 1,0-1,0 0,0 1,1-1,-1 0,0 0,1 0,-1 0,1 0,0 0,-1 0,1 0,0-1,-1 1,1-1,0 1,0-1,0 0,83 4,175-84,-236 76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34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34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21 109,'0'342,"-3"-322,-4-23,-4-35,12 12,1-1,0 1,3 0,0 0,1 0,3-5,0-1,-3 11,0 0,2 1,0 0,1 1,1 0,1 0,1 1,6-7,-16 22,0 1,1 0,-1-1,1 1,-1 0,1 1,0-1,-1 0,1 1,0 0,0-1,0 1,0 0,1 1,-1-1,0 1,0-1,0 1,1 0,-1 0,0 0,0 0,0 1,1-1,-1 1,0 0,0 0,0 0,0 1,0-1,0 1,-1-1,1 1,0 0,-1 0,1 0,-1 0,0 1,0-1,0 1,0-1,0 1,0 0,-1-1,1 1,-1 0,0 0,1 0,15 50,-13-28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98 170,'-2'1,"0"1,0-1,0 0,1 1,-1 0,0-1,1 1,-1 0,1 0,0 0,-1 0,1 0,0 0,0 0,0 0,1 0,-1 1,0-1,1 0,0 0,-1 1,1-1,-3 10,-42 158,23-28,22-68,0-73,0 1,1 0,0-1,-1 1,1-1,0 1,-1-1,1 1,0-1,0 1,0-1,1 0,-1 1,0-1,0 0,1 0,-1 0,0 0,1 0,-1 0,1-1,0 1,-1 0,1-1,-1 1,1-1,0 0,-1 1,1-1,0 0,0 0,-1 0,1 0,0 0,-1-1,1 1,0 0,-1-1,1 1,0-1,0 0,112-72,-103 64,99-124,-76 97,-33 37,0 0,0 0,0-1,0 1,-1 0,1 0,0 0,0 0,0 0,-1 0,1 0,-1 0,1 0,-1 0,1 1,-1-1,0 0,1 0,-1 0,0 1,0-1,0 0,0 0,0 0,0 1,0-1,0 0,-1 0,1 0,0 1,-1-1,1 0,-1 1,1 1,-4 33,3 100,2-131,0 0,-1 0,2-1,-1 1,0-1,1 1,0-1,0 0,1 1,-1-1,1 0,-1-1,1 1,1 0,-1-1,0 0,1 1,0-1,-1-1,1 1,1 0,-1-1,0 0,0 0,4 1,-2-3,0-1,0 1,0-1,0 0,-1 0,1-1,0 0,-1 0,1 0,-1-1,0 0,0 0,0 0,0 0,-1-1,1 0,-1 0,0 0,0 0,0-1,-1 1,1-1,-1 0,0 0,-1-1,1 1,-1-1,0 1,0-1,0-1,10-16,78-205,-71 150,-21 67,-3 6</inkml:trace>
  <inkml:trace contextRef="#ctx0" brushRef="#br0" timeOffset="1">1002 170,'-16'7,"1"0,0 1,0 1,1 1,0-1,0 2,1 0,1 1,-4 5,15-15,0 1,1-1,-1 1,1 0,0-1,-1 1,1-1,0 1,1 0,-1-1,0 1,1 0,-1-1,1 1,0-1,0 1,0-1,0 0,0 1,1-1,-1 0,1 0,-1 0,1 0,0 0,0 0,0 0,0-1,0 1,0-1,0 1,1-1,-1 0,1 0,-1 0,1 0,-1 0,1 0,-1-1,1 0,-1 1,1-1,2 0,23 13,-26-12,1 0,-1 0,1 1,-1-1,0 1,1-1,-1 1,0 0,0 0,0 0,0 0,-1 0,1 0,-1 0,1 1,-1-1,0 1,1-1,-1 1,-1-1,1 1,0 0,-1-1,1 1,-1 0,0-1,0 1,0 0,0 0,0-1,-1 1,1 0,-1 0,1-1,-1 1,0-1,-1 3,-6 8,-1 0,0 0,0-1,-1 0,-1-1,0 0,0 0,-1-1,-10 5,-4 7,-59 27,85-49,-1 0,1 0,0 0,-1 0,1 0,-1 0,1 0,-1 0,1 0,0 0,-1-1,1 1,0 0,-1 0,1 0,-1-1,1 1,0 0,-1 0,1-1,0 1,0 0,-1-1,1 1,0 0,0-1,-1 1,1 0,0-1,0 1,0 0,0-1,-1 1,1-1,0 1,0-1,0 1,0 0,0-1,0 1,0-1,0 1,0 0,0-1,1 1,-1-1,0 1,0 0,0-1,0 1,1-1,-1 1,0 0,0-1,1 1,-1 0,0-1,0 1,1 0,-1 0,0-1,1 1,-1 0,1 0,-1 0,0-1,1 1,-1 0,1 0,20-29,23-14,-25 23</inkml:trace>
  <inkml:trace contextRef="#ctx0" brushRef="#br0" timeOffset="2">1227 282,'-10'34,"-3"15,6-4,4-11</inkml:trace>
  <inkml:trace contextRef="#ctx0" brushRef="#br0" timeOffset="3">1368 424,'103'-158,"-103"159,0-1,0 1,0 0,0 0,0 0,0 0,0 0,0 0,0-1,1 1,-1 0,0 0,0 0,1 0,-1-1,1 1,-1 0,1 0,-1-1,1 1,-1 0,1-1,0 1,-1 0,1-1,0 1,-1-1,1 1,0-1,0 0,0 1,-1-1,1 0,0 1,0-1,0 0,0 0,0 0,-1 0,1 0,0 0,0 0,0 0,0 0,0 0,0-1,-1 1,1 0,0 0,0-1,0 1,-1-1,1 1,0-1,0 1,-1-1,1 1,0-1,-1 1,1-1,-1 0,1 0,-1 1,1-1,-1 0,1 0,-1 1,0-2,5 58,-6-48,0 1,1 0,0-1,0 1,1-1,0 1,1-1,0 1,0-1,1 0,0 0,0 0,1 0,0 0,0-1,1 1,0-1,0-1,1 1,0-1,0 0,0 0,1 0,3 1,-7-5,0-1,0 0,0 1,0-1,1 0,-1-1,0 1,1-1,-1 1,1-1,-1 0,0 0,1-1,-1 1,0-1,1 1,-1-1,0 0,0 0,1-1,-1 1,0-1,0 1,-1-1,1 0,0 0,0 0,-1 0,0-1,1 1,-1-1,0 0,0 1,0-1,1-3,42-114,-36 8,-14 94</inkml:trace>
  <inkml:trace contextRef="#ctx0" brushRef="#br0" timeOffset="4">1960 762,'1'0,"-1"-1,0 1,0-1,0 1,0-1,0 1,-1-1,1 1,0-1,0 1,0-1,0 1,0-1,-1 1,1-1,0 1,0-1,-1 1,1-1,0 1,-1 0,1-1,-1 1,1 0,0-1,-1 1,1 0,-1 0,1-1,-1 1,1 0,-1 0,1 0,-1 0,1-1,-1 1,1 0,-1 0,1 0,-1 0,1 0,-1 0,1 0,-1 1,1-1,-1 0,1 0,-1 0,1 0,-1 1,1-1,0 0,-1 0,1 1,-1-1,1 0,0 1,-1-1,1 0,0 1,-1-1,1 1,-5-33,2-1,1 1,1-1,2 1,3-14,-4 42,2-33,2 1,1-1,2 1,1 0,2 1,2 0,1 1,1 0,2 1,1 0,2 2,1 0,2 1,4-3,8 6,-33 26,-1 1,1 0,0-1,-1 1,1 0,-1 0,1-1,-1 1,1 0,0 0,-1 0,1 0,0 0,-1 0,1 0,-1 0,1 0,0 0,-1 0,1 0,0 1,-1-1,1 0,-1 0,1 1,-1-1,1 0,-1 1,1-1,-1 0,1 1,-1-1,1 1,-1-1,1 1,-1-1,0 1,1-1,-1 1,0-1,0 1,1 0,-1-1,0 1,0-1,0 1,0 0,0-1,0 1,0-1,0 1,0 0,0-1,0 1,0 0,0-1,0 1,0-1,-1 1,1 0,0-1,-37 105,8-36,28-67,0-1,1 1,-1 0,1-1,0 1,-1 0,1 0,0 0,0 0,0-1,0 1,0 0,0 0,1 0,-1-1,1 1,-1 0,1 0,0-1,0 1,-1-1,1 1,0 0,0-1,1 0,-1 1,0-1,0 0,1 1,-1-1,1 0,-1 0,1 0,-1 0,1-1,-1 1,1 0,0-1,0 1,80 7,-41-7,-37-1,0 1,0-1,0 1,0-1,0 1,0 1,0-1,0 0,-1 1,1 0,-1 0,1 0,-1 0,1 0,-1 1,0 0,0 0,0-1,-1 2,1-1,-1 0,0 0,1 1,-2-1,1 1,0 0,-1 0,1-1,-1 1,0 0,0 0,-1 0,1 0,-1 0,0 0,0 4,0 1,-1 0,0 0,0 0,-1-1,0 1,0-1,-1 1,0-1,0 0,-1 0,0 0,-1 0,0-1,0 0,0 0,-1 0,0 0,0-1,-1 0,0-1,0 1,0-1,-1-1,1 1,-1-1,0-1,-1 1,1-1,0-1,-1 0,-7 2,2-3,0 0,0 0,0-2,0 1,0-2,0 0,1 0,-1-2,0 0,1 0,0-1,0-1,0 0,1 0,0-1,0-1,1 0,0-1,0 0,1-1,0 0,1 0,0-1,1-1,-1-1,-7-40,17 29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29 255,'43'-5,"34"-1,13 0,1 1,-11 1,-8 2,-13 1,-11 1,-9 0,-6 0,-4 0,-2 0,-1 1,0-1,0 0,-4 0</inkml:trace>
  <inkml:trace contextRef="#ctx0" brushRef="#br0" timeOffset="284.613">0 537,'43'-5,"39"-6,14-1,-3 1,-9 2,-9 4,-12 1,-8 3,-7 0,-8 1,-6 1,-4-1,-2 1,-1-1,0 1,-6-1</inkml:trace>
  <inkml:trace contextRef="#ctx0" brushRef="#br0" timeOffset="766.329">480 1,'427'277,"-271"-179,-154-97,0 0,-1 0,1 1,0-1,-1 1,0-1,1 1,-1 0,0-1,0 1,0 0,0 0,0 0,0 0,0 0,-1 0,1 0,-1 0,1 0,-1 0,0 0,0 0,0 0,0 0,0 0,-1 0,1 0,0 1,-1-1,0 0,1 0,-1-1,0 1,0 0,0 0,0 0,-1-1,1 1,0 0,-1 0,-69 60,63-56,-261 150,216-128,12-8,-74 50,103-56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58,'14'0,"10"0,5 0,3 0,1 0,-1-5,-1-1,0 0,-2 1,0-3,-1-1,0 2,0 1,1 3,-6 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0,'24'5,"23"-3,7-3,0 0,-4 0,-7 0,-5 0,-9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2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285 227,'14'0,"15"0,7 0,7 0,1-5,-3-1,-2 0,0 1,0 1,-3 2,-2 1,-3 1,-1 0,-1 0,-6 0</inkml:trace>
  <inkml:trace contextRef="#ctx0" brushRef="#br0" timeOffset="-1216.512">398 480,'0'370,"0"-360,-1 0,0 0,0 0,-1-1,0 1,0 0,-1-1,-1 0,1 0,-5 7,-2-2</inkml:trace>
  <inkml:trace contextRef="#ctx0" brushRef="#br0" timeOffset="-815.326">115 480,'43'11,"-1"-3,2-1,-1-2,1-3,-1-1,39-4,-9 2,165-29,-237 30,1 0,-1 0,1 0,-1 0,1 0,0 0,-1 1,1-1,-1 0,1 1,-1-1,1 1,-1 0,1-1,-1 1,0 0,1 0,-1 0,0 0,0 0,1 0,-1 0,0 0,0 1,0-1,-1 0,1 1,0-1,0 1,-1 9</inkml:trace>
  <inkml:trace contextRef="#ctx0" brushRef="#br0" timeOffset="-513.005">115 1045,'39'-5,"26"-1,8 0,-4 1,-9-3,-10-1,-9 2,-6 1,-5 3,-6 0</inkml:trace>
  <inkml:trace contextRef="#ctx0" brushRef="#br0" timeOffset="570.925">991 791,'38'-10,"27"-3,8 1,-4-2,-9 0,-15 4</inkml:trace>
  <inkml:trace contextRef="#ctx0" brushRef="#br0" timeOffset="1000.764">1188 593,'5'5,"1"11,0 8,-1 4,-2 3,0 0,-2 0,-1 0,0-1,0-1,0 0,-1-1,1 0,5-5,1-6</inkml:trace>
  <inkml:trace contextRef="#ctx0" brushRef="#br0" timeOffset="2339.849">1555 1045,'1'-18,"0"1,1 0,1 0,1 0,0 0,1 1,1-1,0 1,2 1,-1-1,2 1,0 1,1-1,0 2,1-1,1 1,0 1,2-1,94-69,-107 82,0-1,0 1,0-1,0 1,0-1,0 1,0 0,0-1,0 1,0 0,0 0,0 0,0 0,0 0,0 0,0 0,0 0,0 0,0 1,0-1,0 0,0 1,0-1,0 1,0-1,0 1,0-1,0 1,0 0,0-1,-1 1,1 0,0 0,0-1,-1 1,1 0,-1 0,1 0,-1 0,1 0,-1 0,1 0,-1 0,0 0,0 0,1 0,-1 0,0 0,5 59,-6-54,12 61,-9-68,1 1,0-1,-1 0,1 0,-1 0,1-1,-1 1,1-1,-1 1,0-1,0 0,0 0,0 1,0-2,0 1,-1 0,1 0,0 0,-1-1,0 1,0-1,1 0,8-15,2 0,0 0,1 2,1-1,0 2,1 0,1 1,0 0,14-8,-28 20,0 0,0 1,0-1,-1 0,2 1,-1 0,0-1,0 1,0 0,1 0,-1 0,0 1,1-1,-1 0,1 1,-1 0,0-1,1 1,-1 0,1 0,-1 1,1-1,-1 0,1 1,-1-1,1 1,-1 0,0 0,0 0,1 0,-1 0,0 1,0-1,0 1,0-1,0 1,0 0,-1-1,1 1,-1 0,2 2,-1 4,0-1,-1 1,0 0,0 0,-1-1,0 1,0 0,-1 0,0-1,0 1,0-1,-1 1,-2 3,-7 69,14-61</inkml:trace>
  <inkml:trace contextRef="#ctx0" brushRef="#br0" timeOffset="2889.842">2430 565,'-29'335,"29"-351,0-1,1 1,1 0,1 0,0 0,1 1,0-1,2 1,1-4,6-9,1 1,1 0,2 1,0 1,2 0,1 1,21-19,-40 41,0 1,-1-1,1 1,0 0,0 0,0-1,1 1,-1 0,0 0,0 0,1 0,-1 0,0 1,1-1,-1 0,1 1,-1-1,1 0,-1 1,1 0,-1-1,1 1,0 0,-1 0,1 0,-1 0,1 0,-1 0,1 1,0-1,-1 0,1 1,-1-1,1 1,-1 0,1-1,-1 1,0 0,1 0,-1 0,0 0,0 0,0 0,1 0,-1 1,0-1,-1 0,1 1,1 6,0 0,-1 1,0-1,0 1,-1-1,0 1,-1 0,0-1,0 1,-1-1,0 0,0 0,-1 1,-1 8,-3 10</inkml:trace>
  <inkml:trace contextRef="#ctx0" brushRef="#br0" timeOffset="3286.65">2797 340,'26'-1,"-20"0,0 0,1 0,-1 0,1 1,-1 0,0 1,1-1,-1 1,1 0,-1 1,0 0,0 0,0 0,0 0,0 1,-1 0,1 0,-1 1,0 0,5 4,-9-5,0 1,-1 0,1-1,-1 1,0 0,0 0,0-1,0 1,-1 0,1-1,-1 1,0 0,0-1,0 1,-1-1,1 1,-1-1,0 0,0 0,0 0,0 0,-1 0,1 0,-1 0,0-1,0 1,0-1,0 0,0 0,0 0,-18 20,19-21,1 0,0 0,-1 0,1 0,0 0,0 0,0 0,0 1,0-1,0 0,0 1,0-1,0 1,1-1,-1 1,0-1,1 1,0-1,-1 1,1-1,0 1,0 0,0-1,0 1,0 0,0-1,0 1,0 0,1-1,-1 1,1-1,-1 1,1-1,0 1,-1-1,1 1,0-1,0 0,0 1,0-1,0 0,0 0,1 0,-1 0,0 0,0 0,1 0,-1 0,1 0,-1-1,1 1,-1 0,1-1,-1 1,1-1,0 0,0 0,79 4,-55-4</inkml:trace>
  <inkml:trace contextRef="#ctx0" brushRef="#br0" timeOffset="3651.026">3107 0,'38'68,"-3"1,-3 1,-3 2,-3 1,-3 6,-16-55,-2 0,-1 0,0 0,-2 0,-1 1,-1-1,-1 0,-1 1,-1-1,-2 0,0 0,-1-1,-1 0,-10 20,4-13,-2-2,-2 0,0 0,-1-2,-2 0,-1-1,-1-1,-1-2,0 0,-4 1,3-6</inkml:trace>
  <inkml:trace contextRef="#ctx0" brushRef="#br0" timeOffset="4353.916">144 113,'-15'18,"0"1,2 0,0 1,1 0,2 1,0 0,0 1,2 0,1 0,-4 21,3 5,2-1,2 1,3 0,1 0,2 0,3 0,1 0,3-1,2 0,1 0,3-2,2 1,14 24,-27-56,1-1,0 0,1 0,1-1,0 1,1-1,0-1,1 0,0 0,0 0,1-1,1-1,0 0,0 0,1-1,0 0,0-1,1-1,0 0,0-1,0 0,12 2,76-1,-71-6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1,'-5'23,"-1"-1,0 0,-2 0,-1 0,0-1,-2 0,0-1,-1 0,-1-1,-15 17,17-23,0 0,-2-1,1 0,-2-1,1 0,-1-1,-1-1,0 0,0-1,-1 0,0-2,0 0,-1 0,0-2,1 0,-2-1,1 0,0-2,-7 0,22-1,-1 0,0-1,0 0,1 1,-1-1,0 0,1 0,-1 0,1-1,-1 1,1 0,0-1,0 0,-1 1,1-1,0 0,1 0,-1 0,0-1,0 1,1 0,0-1,-1 1,1-1,0 1,0-1,0 0,0 1,1-1,-1 0,1 1,0-1,0 0,0 0,0-1,23-97,-19 91,1 2,1-1,0 0,0 1,0 0,1 1,1-1,-1 2,1-1,0 1,5-4,-9 8,-1 0,1 0,0 0,0 1,-1-1,1 1,0 0,0 0,0 0,0 1,0-1,0 1,1 0,-1 0,0 1,0-1,0 1,0 0,0 0,0 0,0 0,-1 1,1 0,0 0,-1 0,1 0,-1 0,0 1,3 2,117 126,-122-130,14 16,1-2,1 0,0 0,1-2,0 0,1-1,0-1,1-1,1-1,19 7,-17-12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2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4 198,'0'0,"0"-1,-1 1,1-1,0 1,-1-1,1 1,0-1,-1 1,1-1,0 1,0-1,0 1,0-1,-1 1,1-1,0 1,0-1,0 0,0 1,0-1,0 1,1-1,-1 1,0-1,0 1,0-1,0 1,1-1,-1 1,0-1,0 1,1-1,-1 1,0-1,1 1,-1-1,1 1,-1 0,0-1,1 1,-1 0,1-1,-1 1,1 0,-1 0,1 0,-1-1,1 1,-1 0,1 0,0 0,-1 0,1 0,-1 0,1 0,-1 0,1 0,-1 0,1 0,0 0,39-5,-39 5,409-6,768-126,-1067 117,118-3,-205 22,-7 3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3.8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0 456,'1074'-127,"-357"37,-351 48,1107-113,-1121 128,107 15,-458 12,0 0,-1-1,1 1,0 0,0-1,-1 1,1 0,0 0,0 0,-1 0,1 0,0 0,0 0,0 0,-1 0,1 0,0 0,0 0,-1 0,1 1,0-1,0 0,-1 1,1-1,0 0,-1 1,1-1,0 1,-1-1,1 1,-1-1,1 1,-1 0,1-1,-1 1,1 0,-1-1,0 1,1 0,-1-1,0 1,1 0,-1 0,-7 6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6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0 228,'33'0,"249"-2,25-14,792-100,-383 51,-362 37,-341 28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38.2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1 228,'6'-6,"0"0,0 0,1 1,0 0,0 0,1 0,-1 1,1 1,0-1,0 1,0 0,1 1,-1 0,0 0,1 1,-1 0,1 1,0 0,-1 0,1 0,-1 1,6 2,-3-3,669 2,-454-30,-7 0,98-1,22 30,-142-29,199 26,-199-25,143-3,87 32,-415-2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84 248,'1'-21,"-2"19,-4 42,-8 65,4 1,5 0,6 54,0-28,-14-50,6-58</inkml:trace>
  <inkml:trace contextRef="#ctx0" brushRef="#br0" timeOffset="490.848">0 80,'29'-14,"1"1,0 2,1 1,0 1,0 2,1 1,0 2,0 1,0 1,0 2,-21 0,0 1,-1 0,1 1,-1 0,0 1,0 0,0 1,0 0,0 0,-1 1,0 0,1 1,-6-3,-1 0,1-1,-1 1,0 1,0-1,0 0,0 1,0-1,-1 1,0 0,0 0,0 0,0 0,0 0,-1 1,0-1,0 0,0 1,0-1,-1 1,0-1,0 1,0-1,0 1,-1-1,0 0,1 1,-2-1,1 2,-8 14,0 0,0 0,-2-1,-1-1,0 0,-1 0,-13 13,-25 35,43-55,5-9,1 0,0-1,0 1,0 0,1 0,-1 0,0 0,1 1,-1-1,1 0,0 1,0-1,0 1,0-1,0 1,0-1,1 1,-1 0,1-1,0 1,0 0,0 0,0-1,0 1,0 0,1-1,-1 1,1 0,0-1,0 1,0-1,0 1,0-1,1 0,-1 1,1-1,0 0,-1 0,1 0,0 0,129 70,-101-56,-23-14,-1 1,1-1,-1 1,1 0,-1 1,0 0,0 0,-1 0,1 0,-1 1,0 0,0 0,0 1,-1-1,0 1,0 0,0 0,-1 0,0 1,0-1,0 1,-1 0,0-1,0 1,-1 0,0 5,-1-4,-2 0,1 0,-1 0,0 0,-1 0,0-1,0 1,0-1,-1 0,0 0,-1 0,0 0,0-1,0 0,-1 0,0 0,0 0,0-1,-2 1,-138 79,140-82,-222 92,226-94,-57 2,71-28,71-35,-58 41</inkml:trace>
  <inkml:trace contextRef="#ctx0" brushRef="#br0" timeOffset="1097.677">875 615,'-6'23,"0"-3,0-1,2 2,0-1,1 0,1 1,1-1,1 1,1 0,2 10,-2-28,-1 0,1-1,0 1,0 0,1-1,-1 1,0-1,1 1,-1-1,1 1,0-1,0 0,0 0,0 0,0 0,1 0,-1-1,0 1,1-1,-1 1,1-1,0 0,-1 0,1 0,0 0,0-1,0 1,-1-1,1 0,0 0,0 0,0 0,0 0,0 0,0-1,-1 1,2-1,105-37,-105 37,31-16,-1-2,0-1,-1-2,-1-1,-1-2,3-5,-33 29,-1 1,0-1,0 1,1-1,-1 1,0-1,1 1,-1 0,1-1,-1 1,1 0,-1-1,1 1,-1 0,1 0,-1-1,1 1,-1 0,1 0,-1 0,1-1,-1 1,1 0,-1 0,1 0,-1 0,1 0,0 0,-1 0,1 1,-1-1,1 0,-1 0,1 0,-1 0,1 1,-1-1,1 0,-1 1,1-1,-1 0,1 1,-1-1,0 0,1 1,-1-1,0 1,1-1,-1 1,0-1,1 1,7 34,-3-11,0-15,1 0,1 0,0-1,0 0,0 0,1 0,0-1,1-1,-1 1,1-1,1-1,-1 1,1-2,0 1,0-1,0-1,1 0,-1 0,1-1,-1-1,1 1,6-2,-3 1,1-1,-1-1,0-1,1 0,-1 0,0-2,0 1,-1-2,1 0,-1-1,0 0,-1-1,1 0,-1-1,-1 0,1-1,6-7,2-5,0-1,-1 0,-1-1,-1-1,-1-1,-1 0,-2-2,0 1,-2-1,-1-1,-1 0,-1 0,-2-1,-1 0,-1 0,-1-15,-1 26,-8-85,6 103,-1-1,1 0,0 0,-1 1,1-1,0 0,-1 1,1-1,-1 0,1 1,-1-1,0 1,1-1,-1 1,1-1,-1 1,0-1,1 1,-1 0,0-1,0 1,1 0,-1 0,0-1,0 1,0 0,1 0,-1 0,0 0,0 0,0 0,1 0,-1 0,0 0,0 1,1-1,-1 0,0 0,0 1,1-1,-1 1,0-1,1 0,-1 1,0-1,1 1,-1-1,1 1,-1 0,1-1,-1 1,1 0,-1-1,1 1,0 0,-1-1,1 1,-1 1,-23 43,16-18,2 1,1 0,1 0,1 0,2 0,0 1,2-1,2 6,-1 33,-2-53,0 1,1-1,0 0,2 1,-1-1,2 0,-1 0,2 0,0-1,1 1,0-1,1-1,0 1,1-1,1 0,7 0,-2-6</inkml:trace>
  <inkml:trace contextRef="#ctx0" brushRef="#br0" timeOffset="1347.716">1609 361,'38'10,"37"3,15 4,-2-1,-8-3,-7-4,-6-3,-11-3,-9-2,-12-1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1,'-25'352,"50"-79,-25-236,0-29,0-25,0-1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25,'126'12,"1"-6,0-6,79-11,34-14,-240 25,64-6,-62 6,-1 0,0 0,0 0,1 0,-1 0,0 0,0 0,0 0,1 1,-1-1,0 0,0 1,0-1,0 1,0-1,0 1,0 0,0-1,0 1,0 0,0 0,0 0,0 0,0 0,-1 0,1 0,0 0,-1 0,1 0,-1 0,1 0,-1 0,1 0,-1 1,0-1,0 0,1 0,-1 0,0 1,0-1,0 0,0 0,-1 1,1-1,0 0,0 0,-1 0,1 1,-45 49,24-33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0 109,'25'5,"31"-3,16-3,0-5,-2-2,-8 1,-10-4,-9 1,-7 1,-5-2,-3 1,-1 1,0-1,-1 0,1 2,-5 2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59,'34'-4,"34"-7,12-2,-4 2,-10 3,-11 2,-11 3,-7 1,-10 1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60,'38'-10,"32"-3,9 1,-4 2,-11 3,-10 3,-10 2,-13 1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77,'43'-5,"29"-7,6-5,-4 0,-11 2,-16 4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1 527,'51'-78,"0"-3,4 3,3 1,4 4,4 1,8 9,-73 63,0-1,0 1,0-1,-1 1,1-1,0 1,0 0,0 0,0-1,0 1,0 0,0 0,0 0,0 0,0 0,0 0,0 0,0 0,0 1,0-1,0 0,0 1,0-1,0 0,0 1,0-1,-1 1,1-1,0 1,0 0,0-1,-1 1,1 0,0 0,-1-1,1 1,-1 0,1 0,-1 0,1 0,-1 0,0 0,1 0,-1 0,0 0,0 0,0 0,0 0,1 0,-1 0,-1 0,4 62,-3-56,-1-3,1-1,-1 0,0 0,1 0,0 0,0 0,0 1,0-1,1 0,-1 0,1 0,0 0,0 0,0 0,0 0,0 0,1 0,-1 0,1 0,0-1,-1 1,1-1,1 1,-1-1,0 0,1 0,-1 0,1 0,-1 0,1-1,0 1,0-1,0 0,0 1,3-1,9-2,0-1,0-1,-1 0,1-1,-1 0,0-2,0 1,0-2,-1 0,1-1,-2 0,12-9,-3 2,-16 11,0-1,0 1,0 1,1-1,0 1,0 0,-1 0,2 1,-1-1,0 1,0 1,1-1,-1 1,6 0,-10 3,1-1,0 1,-1 0,0 0,0 1,1-1,-1 0,-1 1,1-1,0 1,0 0,-1-1,0 1,0 0,1 0,-2 0,1 0,0 0,0 0,-1 0,0 1,0-1,0 0,0 0,0 0,0 0,-1 0,0 0,1 0,-1 0,0 0,-1 0,1 0,-1 1,0 2,1-1,0 1,0 0,0 0,0 0,1 0,0 0,1-1,-1 1,1 0,0 0,1 0,-1 0,1-1,0 1,0-1,1 0,2 5,11 9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5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11 367,'-3'9,"1"-1,0 1,1 0,0-1,0 1,1 0,0-1,1 1,0 0,1 7,1 18,0 159,-2-229,1 1,3 0,0 1,2-1,2 1,11-29,30-43,-27 70,-19 28,-1 0,2 0,-1 1,1-1,0 1,1 1,0-1,0 1,0 0,1 0,0 1,0-1,0 2,1-1,-1 1,7-3,-11 7,-1 0,1 0,-1 0,1 0,0 0,-1 0,1 1,-1-1,1 1,-1 0,1-1,-1 1,0 0,1 1,-1-1,0 0,0 1,0-1,0 1,0 0,0-1,0 1,0 0,-1 0,1 0,-1 1,1-1,-1 0,0 0,0 1,0-1,0 1,0 0,14 85,-26-41,4-28</inkml:trace>
  <inkml:trace contextRef="#ctx0" brushRef="#br0" timeOffset="7465.154">546 86,'1'0,"-1"0,1 0,-1 0,1 0,-1 0,1 0,-1 0,1 0,-1 0,1 0,-1 0,1 0,-1-1,1 1,-1 0,1 0,-1-1,1 1,-1 0,1-1,-1 1,0 0,1-1,-1 1,0 0,1-1,-1 1,0-1,1 1,-1-1,0 1,0-1,0 1,1-1,-1 1,0-1,0 1,0-1,0 1,0-1,0 1,0-1,0 1,0-1,0 1,0-1,0 1,-1-1,1 1,0-1,0 1,0-1,-1 1,1-1,0 1,-1-1,1 1,0 0,-1-1,1 1,0 0,-1-1,1 1,-1-1,113-23,-107 23,0 0,0 1,0-1,-1 1,1 0,0 1,0-1,0 1,0 0,-1 0,1 0,-1 1,1 0,-1-1,2 2,-4-2,0 0,-1 1,0-1,1 0,-1 0,1 1,-1-1,0 1,0-1,0 1,0-1,0 1,0 0,-1-1,1 1,0 0,-1 0,1 0,-1 0,0-1,0 1,1 0,-1 0,0 0,-1 0,1 0,0 0,0-1,-1 1,1 0,-1 0,0 0,0-1,1 1,-1 0,0-1,0 1,-1-1,0 2,-121 121,122-123,0 0,-1 0,1 0,0 0,0 1,0-1,0 0,0 1,0-1,0 1,1-1,-1 1,1 0,-1-1,1 1,-1-1,1 1,0 0,0 0,0-1,0 1,0 0,0-1,0 1,0 0,1-1,-1 1,1 0,-1-1,1 1,0-1,0 1,-1-1,1 1,0-1,0 0,1 1,-1-1,0 0,0 0,0 0,1 0,-1 0,1 0,-1 0,1 0,-1-1,1 1,-1 0,1-1,0 1,-1-1,1 0,0 0,-1 0,2 1,88-24,-68 12</inkml:trace>
  <inkml:trace contextRef="#ctx0" brushRef="#br0" timeOffset="7798.122">1336 0,'-417'390,"143"-70,140-163,126-139,6-5</inkml:trace>
  <inkml:trace contextRef="#ctx0" brushRef="#br0" timeOffset="8238.052">1083 565,'57'-30,"2"3,1 2,1 3,11 0,-7 19,-64 4,0-1,0 0,0 1,0-1,0 1,0-1,0 1,0-1,0 1,0 0,0-1,0 1,0 0,-1 0,1 0,0 0,0 0,-1 0,1 0,-1 0,1 0,-1 0,1 0,-1 0,0 0,0 0,1 0,-1 1,0-1,0 0,0 0,0 0,0 0,0 1,-1-1,1 0,0 0,-1 0,1 0,0 0,-1 0,0 0,1 0,-1 0,1 0,-1 0,0 0,0 0,0 0,1-1,-1 1,-17 24,-1-1,0-1,-2-1,0 0,-19 12,-38 41,-16 55,93-128,1-1,-1 1,0-1,1 1,-1 0,1 0,0-1,-1 1,1 0,0 0,0 0,0-1,0 1,0 0,1 0,-1 0,0-1,1 1,0 0,-1-1,1 1,0 0,0-1,0 1,0-1,0 1,0-1,0 0,0 1,1-1,-1 0,0 0,1 0,-1 0,1 0,0 0,-1 0,1 0,0-1,-1 1,1-1,0 1,0-1,0 0,83 4,175-84,-236 76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0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1 780,'81'-52,"-2"-3,-3-3,-2-4,-4-3,-2-3,49-65,135-117,-251 247,1 1,-1-1,1 1,-1 0,1 0,0 0,-1 0,1 0,0 0,0 1,1-1,-1 1,0-1,1 1,-1 0,0 0,1 0,-1 0,1 0,0 0,-1 1,1-1,0 1,-1 0,1 0,0 0,-1 0,1 0,0 1,-1-1,1 1,-1 0,1-1,0 1,-1 0,0 1,1-1,-1 0,0 1,0-1,1 1,-1 0,0 0,3 10,-1 0,-1 0,0 0,-1 1,0-1,-1 1,0 0,-1-1,0 1,-1 0,-2 9,-3 15,-2-1,-2-1,-1 0,-1 0,-2-1,-2 0,-1-2,-15 22,15-26,-2-1,0-1,-2-1,-1-1,0 0,-2-2,-1-1,-23 15,37-29,0-1,0-1,-1 0,0-1,0 0,0 0,-1-2,1 1,-1-2,0 1,1-2,-1 0,0 0,1-1,-3-1,-26-15,29 4</inkml:trace>
  <inkml:trace contextRef="#ctx0" brushRef="#br0" timeOffset="354.08">1355 244,'-19'33,"1"1,1 0,2 2,1 0,2 1,2 0,1 0,1 4,7-35,-1 0,0 0,1 0,0 0,1 1,-1-1,1 0,1 0,-1 0,1 0,0 1,0-1,1 0,-1 0,1-1,1 1,-1 0,1-1,0 1,0-1,1 0,-1 0,1 0,1-1,-1 1,0-1,1 0,0 0,0 0,0-1,0 0,1 0,-1 0,1-1,1 1,9-3,0 0,0-1,-1 0,1-1,-1-1,1-1,-1 0,0-1,0-1,-1 0,0-1,0 0,0-1,-1-1,0 0,-1-1,0 0,4-5,-3 6,-1-2,0 0,0 0,-1-1,0 0,-1-1,-1 0,0-1,-1 1,0-2,-1 1,0-1,-2-1,0 1,0-1,-1 1,-1-1,-1 0,0-10,-3 18,0 1,-1-1,0 1,-1 0,1 0,-1 0,0 0,-1 1,0-1,0 1,0 0,-1 0,0 0,0 0,-1 1,1 0,-1 0,0 1,0 0,-1 0,1 0,-1 1,0-1,0 2,0-1,0 1,-1 0,1 1,-1-1,1 1,-1 1,1 0,-1 0,1 0,-1 1,1 0,-1 0,-4 2,-31 3,6 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0 199,'25'317,"-25"-297,-6-28,-6-30,11 15,0 0,2 0,0 0,2 0,1 0,0 0,2 1,0-1,2 1,0 1,1 0,2 0,0 1,1 0,1 1,8-9,-16 19,1 1,0 0,1 0,-1 0,2 1,-1 0,1 0,0 1,1 0,-1 0,1 1,0 0,1 0,-1 1,1 1,-1-1,1 2,7-2,-11 6,0 0,0 1,-1 0,1 0,-1 0,0 1,0 0,0 0,0 0,-1 0,0 1,0 0,0-1,0 2,-1-1,0 0,0 1,0-1,-1 1,0 0,0 0,0 0,-1 0,1 0,-2 0,1 1,-1-1,0 0,0 0,0 1,-1 0,-2 12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1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1 436,'36'-234,"-43"310,4-48,1-1,1 1,2-1,1 1,1-1,1 0,1 0,2 0,0-1,2 0,1 0,1-1,8 13,-15-33,1 0,0-1,-1 1,1-1,1 0,-1 0,1-1,-1 0,1 0,0 0,0 0,0-1,1 0,-1-1,0 1,1-1,-1 0,1-1,-1 0,1 0,-1 0,1-1,-1 1,1-2,-1 1,1-1,-1 0,0 0,0-1,0 0,0 0,-1 0,1 0,-1-1,0 0,0-1,0 1,0-1,-1 0,4-4,148-208,-119 158,43-79,-79 138,0 1,0-1,-1 0,1 1,0-1,0 1,0-1,0 1,-1-1,1 1,0 0,-1-1,1 1,0 0,-1-1,1 1,-1 0,1 0,-1 0,1-1,-1 1,0 0,1 0,-1 0,0 0,0 0,0 0,0 0,1 0,-1 0,-1 0,1 0,0 0,0 0,0-1,0 1,-1 0,1 0,0 0,-1 0,1 0,-1 0,1-1,-1 1,2 6,-2 4,2 0,0 0,0 1,1-1,0 0,1 0,1-1,-1 1,2-1,-1 1,1-1,1 0,0-1,0 0,1 0,0 0,1 0,0-1,0-1,1 1,-1-1,2-1,-1 0,1 0,0-1,10 4,-7-5,0-1,0-1,1 0,-1 0,1-2,-1 0,0 0,1-1,-1-1,0 0,1-1,-1 0,-1-1,1-1,0 0,-1 0,0-2,-1 1,1-1,-1-1,0 0,-1-1,0 0,0 0,1-3,1 0,-2-1,0 0,0 0,-1-1,-1-1,0 0,3-9,6-14,-10 24,-1 0,0-1,-1 0,0 1,-2-1,1-1,0-14,-3 4,-1 2</inkml:trace>
  <inkml:trace contextRef="#ctx0" brushRef="#br0" timeOffset="1560.79">3218 971,'-6'-100,"8"88,9-62,4 0,3 2,4 0,2 1,12-19,-19 52,0 1,3 1,1 1,1 0,2 2,1 1,2 1,1 1,1 1,9-5,15 1,-51 32,-1 1,0-1,0 1,1 0,-1 0,0 0,0 0,1 0,-1 0,0 0,1 0,-1 0,0 0,0 1,1-1,-1 1,0-1,0 1,0-1,0 1,1-1,-1 1,0 0,0 0,0 0,-1 0,1-1,0 1,0 0,0 0,-1 1,1-1,0 0,-1 0,1 0,-1 0,1 1,-1-1,0 0,0 0,1 1,-1-1,0 0,0 0,0 2,0 5,0 0,0-1,-1 1,1 0,-2 0,1-1,-1 1,0-1,-1 1,0-1,0 0,0 0,-1 0,-11 27,14-31,0-1,1 1,-1-1,0 0,1 1,0-1,-1 1,1 0,0-1,1 1,-1-1,0 1,1-1,-1 1,1-1,0 0,0 1,0-1,0 0,0 1,0-1,0 0,1 0,0 0,-1 0,1 0,0 0,0-1,0 1,0-1,0 1,0-1,0 0,1 1,89 31,-69-27,-19-5,0 0,0 0,1 1,-1-1,-1 1,1 0,0 0,0 0,-1 1,1-1,-1 1,0 0,0 0,0 0,0 0,0 1,-1-1,1 1,-1 0,0-1,0 1,-1 0,1 0,-1 0,0 0,0 1,0-1,0 0,-1 0,0 1,0-1,0 0,0 1,-1-1,1 0,-1 0,0 0,0 1,-1-1,1 0,-2 1,-3 6,0 0,-1-1,-1 0,1 0,-2-1,1 0,-1 0,-1-1,1 0,-1-1,-1 0,1-1,-1 0,-1 0,1-1,-1-1,1 0,-8 1,3-2,-1-2,0 0,0-1,0 0,0-2,1 0,-1-1,1 0,-1-2,1 0,0 0,1-2,-1 0,-4-3,-246-119,200 111,38 14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62,'139'-11,"118"-36,-256 46,-1 1,1 0,0-1,-1 1,1 0,0-1,0 1,-1 0,1 0,0 0,0-1,-1 1,1 0,0 0,0 0,-1 0,1 0,0 1,0-1,-1 0,1 0,0 0,-1 1,1-1,0 0,-1 1,1-1,0 0,-1 1,1-1,0 1,-1-1,1 1,-1-1,1 1,-1 0,0-1,1 1,-1 0,1-1,-1 1,0 0,0-1,1 1,-1 0,0 0,0-1,0 1,0 0,0 0,0-1,0 1,0 0,0 0,0-1,0 1,-1 0,1-1,0 1,0 0,-1 0,1-1,0 1,-7 10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1,'38'5,"28"1,6-5,-3-2,-9-2,-10 0,-9 1,-11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29 104,'12'-10,"1"1,1 0,0 1,0 1,0 0,1 1,0 0,0 1,0 1,1 1,6-1,113-17,-134 20,1 1,0-1,-1 0,1 1,0-1,0 1,0 0,0 0,0 0,-1 0,1 0,0 0,0 0,0 0,0 1,-1-1,1 1,0-1,0 1,-1 0,1 0,0 0,-1 0,1 0,-1 0,1 0,-1 0,0 1,1-1,-1 0,0 1,0-1,0 1,0 0,0-1,0 1,-1 0,1-1,0 1,-1 0,1 0,-1 0,0 0,0-1,0 1,0 0,0 0,-91 112,90-113,1 1,-1-1,1 1,0-1,0 1,0 0,-1-1,2 1,-1-1,0 1,0 0,0-1,1 1,-1-1,1 1,-1-1,1 1,0-1,-1 1,1-1,0 0,0 1,0-1,0 0,0 0,0 0,0 1,1-1,-1-1,0 1,1 0,-1 0,0 0,1-1,-1 1,1 0,0-1,66 21,-57-19,-7-1,-1-1,0 0,1 0,-1 0,0 0,0 1,0-1,0 1,0 0,0 0,-1 0,1 0,0 0,0 1,-1-1,1 1,0 0,-1 0,0 0,1 0,-1 0,0 0,0 1,0-1,-1 1,1-1,-1 1,1 0,-1 0,0 0,0-1,0 1,0 0,0 0,-1 0,0 0,1 3,-6 5,0 0,0-1,-1 1,-1-1,1-1,-2 1,1-1,-1 0,-1-1,1 0,-1 0,-1-1,0 0,0-1,0 0,0 0,-7 1,1 1</inkml:trace>
  <inkml:trace contextRef="#ctx0" brushRef="#br0" timeOffset="248.523">1 611,'38'-4,"33"-3,12-4,3 0,-4 1,-11 3,-8 3,-5 1,-8-3,-7 0,-7 0,-4 2,-3 1,-1 1,-6 1</inkml:trace>
  <inkml:trace contextRef="#ctx0" brushRef="#br0" timeOffset="718.747">170 809,'24'-6,"12"-5,2 2,0 2,0 2,0 1,26 1,-63 2,1 1,0-1,-1 1,1-1,0 1,-1 0,1 0,0 0,0 0,-1 0,1 0,0 0,-1 1,1-1,0 1,-1-1,1 1,0 0,-1-1,1 1,-1 0,1 0,-1 0,0 0,1 0,-1 1,0-1,0 0,0 1,0-1,0 0,0 1,0-1,0 1,-1 0,1-1,0 1,-1 0,0-1,1 1,-1 0,0-1,0 1,0 0,0 0,0-1,0 1,0 0,-1-1,1 1,-1 0,1 0,-133 150,129-148,-61 91,63-92,1-1,0 1,0 0,0 0,0-1,0 1,1 0,-1 0,1 0,0 0,0 0,0 0,0 0,1 0,-1 0,1 0,-1 0,1-1,0 1,0 0,0 0,1-1,-1 1,1-1,-1 1,1-1,0 1,0-1,0 0,0 0,0 0,1 0,-1-1,1 1,-1 0,1-1,5 2,-1-1,1-1,-1 1,1-1,0-1,-1 1,1-1,0-1,-1 1,1-1,0-1,-1 1,1-1,-1-1,0 1,0-1,0-1,2 0,32-10,-13 7,-3 2</inkml:trace>
  <inkml:trace contextRef="#ctx0" brushRef="#br0" timeOffset="1414.508">932 865,'42'-67,"7"-16,4 3,3 3,38-40,-93 116,-1 0,1-1,0 1,0-1,0 1,-1 0,1 0,0 0,1-1,-1 1,0 0,0 0,0 0,1 1,-1-1,0 0,1 0,-1 1,0-1,1 1,-1-1,1 1,-1-1,1 1,0 0,-1 0,1 0,-1 0,1 0,-1 0,1 0,-1 1,1-1,-1 1,1-1,-1 1,1-1,-1 1,0 0,1-1,-1 1,0 0,1 0,-1 0,0 0,0 0,0 1,0-1,0 0,0 0,0 1,-1-1,1 0,0 1,-1-1,1 1,-11 88,8-82,0 0,0 0,0 1,1-1,0 0,1 1,0-1,0 1,1-1,0 1,0 0,0-8,-1 1,1-1,-1 0,1 0,-1 1,1-1,0 0,-1 0,1 0,0 0,0 0,0 0,0 0,0 0,0 0,0 0,0 0,0-1,0 1,0 0,1-1,-1 1,0-1,0 0,1 1,-1-1,0 0,1 0,-1 1,1-1,-1 0,0 0,1-1,-1 1,0 0,1 0,-1-1,0 1,0-1,1 1,-1-1,0 1,0-1,1 0,51-35,231-242,-284 277,1-1,0 1,-1 0,1-1,0 1,0 0,0 0,0 0,0 0,0 0,0 0,0 0,0 0,0 1,1-1,-1 0,0 1,1-1,-1 0,0 1,1 0,-1-1,1 1,-1 0,0 0,1 0,-1 0,1 0,-1 0,1 0,-1 0,0 1,1-1,-1 0,1 1,-1-1,0 1,1 0,-1-1,0 1,0 0,0 0,0 0,1 0,-1 0,0 0,-1 0,2 1,-1 6,0 0,-1 0,0 0,0 1,-1-1,0 0,0 0,-1 0,0-1,-1 1,0 0,0-1,0 1,-3 3,-11 32,14-36,0-1,0 1,1 0,0 0,0 1,1-1,-1 0,2 1,-1-1,1 1,0-1,0 1,1-1,0 0,1 1,0-1,0 0,0 0,1 0,0 0,0 0,0-1,1 0,0 1,1-1,1 1,10 1</inkml:trace>
  <inkml:trace contextRef="#ctx0" brushRef="#br0" timeOffset="1837.914">2117 442,'-22'66,"4"1,2 0,-3 39,19-38,13-90,-7-32,3 0,2 0,3 1,2 1,2 0,2 1,27-47,-45 94,-1 0,1 1,0-1,0 1,0-1,0 1,1 0,-1 0,1 0,0 0,0 0,0 1,0-1,0 1,1 0,-1 0,1 0,-1 1,1-1,0 1,0 0,-1 0,1 0,0 0,30 73,-24-53,1-4</inkml:trace>
  <inkml:trace contextRef="#ctx0" brushRef="#br0" timeOffset="2183.937">2484 104,'10'-3,"82"-12,-89 14,0 1,-1 0,1 0,0 1,-1-1,1 0,-1 1,1 0,-1-1,1 1,-1 0,1 0,-1 0,1 1,-1-1,0 1,0-1,0 1,0 0,0-1,0 1,0 0,-1 0,1 1,-1-1,1 0,-1 0,0 1,0-1,0 1,0 1,0 1,-1 1,0 0,0-1,-1 1,0 0,0-1,0 1,0-1,-1 1,0-1,0 0,0 0,-1 0,0 0,0 0,0 0,-4 3,-24 63,30-68,1 0,0 0,0 0,0 0,0 0,1 0,-1 0,1 0,0 0,0 0,0 0,0 0,0 0,1-1,-1 1,1 0,0-1,-1 0,1 1,0-1,1 0,-1 0,0 0,1 0,-1 0,1-1,-1 1,1-1,0 1,0-1,0 0,95 12,-73-14</inkml:trace>
  <inkml:trace contextRef="#ctx0" brushRef="#br0" timeOffset="2835.846">3557 272,'-1'0,"1"1,-1-1,0 0,1 1,-1-1,1 0,-1 1,0-1,1 1,-1-1,1 1,-1-1,1 1,-1-1,1 1,0-1,-1 1,1 0,0-1,-1 1,1 0,0-1,0 1,0 0,-1-1,1 1,0 0,0-1,0 1,0 0,0 0,0-1,0 1,1 0,-1-1,0 1,0 0,0-1,1 1,-1 0,0-1,1 1,-1-1,1 1,-1 0,1-1,-1 1,1-1,-1 1,1-1,-1 0,1 1,-1-1,1 1,0-1,-1 0,1 0,0 1,-1-1,1 0,0 0,0 0,-1 0,1 0,0 0,-1 0,1 0,-6 8,-70 102,57-80,-1 0,-1-1,-1-1,-2-1,-1-1,-1-1,-1-1,-1-1,-1-1,5-8,-1-1,0-1,-1 0,0-2,-1-2,-4 1,29-8,-1 0,1-1,-1 1,0-1,0 0,1 1,-1-1,0 0,0 0,1 0,-1 0,0-1,0 1,1 0,-1-1,0 1,1-1,-1 0,0 1,1-1,-1 0,1 0,-1 0,1 0,0 0,-1 0,1-1,0 1,0 0,0-1,0 1,0-1,0 1,0-1,0 1,1-1,-1 0,0 1,1-1,0 0,-1 1,1-1,0 0,0-1,8-80,-3 65,1 0,0 1,1 0,2 0,-1 0,2 1,0 1,10-13,-19 27,0 0,-1 0,1 0,0 0,0 0,-1 0,1 0,0 1,0-1,0 0,0 0,0 1,0-1,0 1,1-1,-1 1,0-1,0 1,0 0,1-1,-1 1,0 0,0 0,0 0,1 0,-1 0,0 0,0 0,1 0,-1 1,0-1,0 0,0 1,0-1,1 1,-1-1,0 1,0 0,0-1,0 2,36 43,-24-25,-3-6,0-1,1 0,1 0,0-1,1 0,0-1,1-1,0 0,0-1,10 4,10 0,0-2,1-1,0-2,0-1,1-2,0-1,0-2,0-1,27-4,-39 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0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25,'-59'-22,"52"21,0 0,-1 0,1 1,-1 0,0 1,1 0,0 0,-1 0,1 1,0 0,0 0,0 1,0 0,0 0,0 1,1 0,0 0,-1 1,-2 2,8-2,0 0,0 0,1 0,0 0,-1 0,2 0,-1 0,0 0,1 0,0-1,0 1,1 0,-1 0,1-1,0 1,0-1,1 1,-1-1,1 0,0 0,0 0,0 0,1 0,-1-1,1 0,0 0,4 3,-6-4,41 40,-34-35,0 0,0 1,-1 0,0 1,0 0,-1 0,0 0,0 1,-1 0,-1 1,0-1,0 1,-1 0,0 0,0 4,-6-7,1 0,-2 0,1-1,-1 1,0-1,0 1,-1-1,0 0,-1 0,1-1,-1 1,0-1,-1 0,0 0,0-1,0 0,0 0,-1 0,0-1,0 0,0 0,0-1,-1 0,-3 1,1 0,0-1,0-1,0 1,-1-2,0 1,1-2,-1 1,1-1,-1-1,0 0,1 0,-1-1,1-1,0 0,0 0,-9-4,-16-15,24 8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0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56 383,'1'59,"1"-31,-2-1,-1 1,-1 0,-1-1,-5 20,0-9,-20 47,19-111,38-109,-20 115</inkml:trace>
  <inkml:trace contextRef="#ctx0" brushRef="#br0" timeOffset="246.935">140 73,'-9'-10,"-4"7,1 8,2 4</inkml:trace>
  <inkml:trace contextRef="#ctx0" brushRef="#br0" timeOffset="849.415">423 129,'-13'108,"6"-31,-4-1,-3 0,-21 63,-61 75,237-538,-53 96,-65 173,-14 82,-5 232,44-160,-47-96,1-1,0 0,0 0,0 1,0-1,0 0,1 0,-1-1,0 1,1-1,-1 1,1-1,0 0,0 1,-1-2,1 1,0 0,0 0,0-1,0 0,0 1,0-1,0 0,0-1,0 1,0 0,0-1,-1 0,1 1,0-1,0 0,0-1,-1 1,1 0,0-1,6-6,-1 0,0 0,0-1,-1 0,0-1,-1 1,0-1,0 0,-1-1,0 0,-1 1,0-1,-1-2,14-29,35-157,-41 5,-7 168,1 7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44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4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21 109,'0'342,"-3"-322,-4-23,-4-35,12 12,1-1,0 1,3 0,0 0,1 0,3-5,0-1,-3 11,0 0,2 1,0 0,1 1,1 0,1 0,1 1,6-7,-16 22,0 1,1 0,-1-1,1 1,-1 0,1 1,0-1,-1 0,1 1,0 0,0-1,0 1,0 0,1 1,-1-1,0 1,0-1,0 1,1 0,-1 0,0 0,0 0,0 1,1-1,-1 1,0 0,0 0,0 0,0 1,0-1,0 1,-1-1,1 1,0 0,-1 0,1 0,-1 0,0 1,0-1,0 1,0-1,0 1,0 0,-1-1,1 1,-1 0,0 0,1 0,15 50,-13-28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4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98 170,'-2'1,"0"1,0-1,0 0,1 1,-1 0,0-1,1 1,-1 0,1 0,0 0,-1 0,1 0,0 0,0 0,0 0,1 0,-1 1,0-1,1 0,0 0,-1 1,1-1,-3 10,-42 158,23-28,22-68,0-73,0 1,1 0,0-1,-1 1,1-1,0 1,-1-1,1 1,0-1,0 1,0-1,1 0,-1 1,0-1,0 0,1 0,-1 0,0 0,1 0,-1 0,1-1,0 1,-1 0,1-1,-1 1,1-1,0 0,-1 1,1-1,0 0,0 0,-1 0,1 0,0 0,-1-1,1 1,0 0,-1-1,1 1,0-1,0 0,112-72,-103 64,99-124,-76 97,-33 37,0 0,0 0,0-1,0 1,-1 0,1 0,0 0,0 0,0 0,-1 0,1 0,-1 0,1 0,-1 0,1 1,-1-1,0 0,1 0,-1 0,0 1,0-1,0 0,0 0,0 0,0 1,0-1,0 0,-1 0,1 0,0 1,-1-1,1 0,-1 1,1 1,-4 33,3 100,2-131,0 0,-1 0,2-1,-1 1,0-1,1 1,0-1,0 0,1 1,-1-1,1 0,-1-1,1 1,1 0,-1-1,0 0,1 1,0-1,-1-1,1 1,1 0,-1-1,0 0,0 0,4 1,-2-3,0-1,0 1,0-1,0 0,-1 0,1-1,0 0,-1 0,1 0,-1-1,0 0,0 0,0 0,0 0,-1-1,1 0,-1 0,0 0,0 0,0-1,-1 1,1-1,-1 0,0 0,-1-1,1 1,-1-1,0 1,0-1,0-1,10-16,78-205,-71 150,-21 67,-3 6</inkml:trace>
  <inkml:trace contextRef="#ctx0" brushRef="#br0" timeOffset="1">1002 170,'-16'7,"1"0,0 1,0 1,1 1,0-1,0 2,1 0,1 1,-4 5,15-15,0 1,1-1,-1 1,1 0,0-1,-1 1,1-1,0 1,1 0,-1-1,0 1,1 0,-1-1,1 1,0-1,0 1,0-1,0 0,0 1,1-1,-1 0,1 0,-1 0,1 0,0 0,0 0,0 0,0-1,0 1,0-1,0 1,1-1,-1 0,1 0,-1 0,1 0,-1 0,1 0,-1-1,1 0,-1 1,1-1,2 0,23 13,-26-12,1 0,-1 0,1 1,-1-1,0 1,1-1,-1 1,0 0,0 0,0 0,0 0,-1 0,1 0,-1 0,1 1,-1-1,0 1,1-1,-1 1,-1-1,1 1,0 0,-1-1,1 1,-1 0,0-1,0 1,0 0,0 0,0-1,-1 1,1 0,-1 0,1-1,-1 1,0-1,-1 3,-6 8,-1 0,0 0,0-1,-1 0,-1-1,0 0,0 0,-1-1,-10 5,-4 7,-59 27,85-49,-1 0,1 0,0 0,-1 0,1 0,-1 0,1 0,-1 0,1 0,0 0,-1-1,1 1,0 0,-1 0,1 0,-1-1,1 1,0 0,-1 0,1-1,0 1,0 0,-1-1,1 1,0 0,0-1,-1 1,1 0,0-1,0 1,0 0,0-1,-1 1,1-1,0 1,0-1,0 1,0 0,0-1,0 1,0-1,0 1,0 0,0-1,1 1,-1-1,0 1,0 0,0-1,0 1,1-1,-1 1,0 0,0-1,1 1,-1 0,0-1,0 1,1 0,-1 0,0-1,1 1,-1 0,1 0,-1 0,0-1,1 1,-1 0,1 0,20-29,23-14,-25 23</inkml:trace>
  <inkml:trace contextRef="#ctx0" brushRef="#br0" timeOffset="2">1227 282,'-10'34,"-3"15,6-4,4-11</inkml:trace>
  <inkml:trace contextRef="#ctx0" brushRef="#br0" timeOffset="3">1368 424,'103'-158,"-103"159,0-1,0 1,0 0,0 0,0 0,0 0,0 0,0 0,0-1,1 1,-1 0,0 0,0 0,1 0,-1-1,1 1,-1 0,1 0,-1-1,1 1,-1 0,1-1,0 1,-1 0,1-1,0 1,-1-1,1 1,0-1,0 0,0 1,-1-1,1 0,0 1,0-1,0 0,0 0,0 0,-1 0,1 0,0 0,0 0,0 0,0 0,0 0,0-1,-1 1,1 0,0 0,0-1,0 1,-1-1,1 1,0-1,0 1,-1-1,1 1,0-1,-1 1,1-1,-1 0,1 0,-1 1,1-1,-1 0,1 0,-1 1,0-2,5 58,-6-48,0 1,1 0,0-1,0 1,1-1,0 1,1-1,0 1,0-1,1 0,0 0,0 0,1 0,0 0,0-1,1 1,0-1,0-1,1 1,0-1,0 0,0 0,1 0,3 1,-7-5,0-1,0 0,0 1,0-1,1 0,-1-1,0 1,1-1,-1 1,1-1,-1 0,0 0,1-1,-1 1,0-1,1 1,-1-1,0 0,0 0,1-1,-1 1,0-1,0 1,-1-1,1 0,0 0,0 0,-1 0,0-1,1 1,-1-1,0 0,0 1,0-1,1-3,42-114,-36 8,-14 94</inkml:trace>
  <inkml:trace contextRef="#ctx0" brushRef="#br0" timeOffset="4">1960 762,'1'0,"-1"-1,0 1,0-1,0 1,0-1,0 1,-1-1,1 1,0-1,0 1,0-1,0 1,0-1,-1 1,1-1,0 1,0-1,-1 1,1-1,0 1,-1 0,1-1,-1 1,1 0,0-1,-1 1,1 0,-1 0,1-1,-1 1,1 0,-1 0,1 0,-1 0,1-1,-1 1,1 0,-1 0,1 0,-1 0,1 0,-1 0,1 0,-1 1,1-1,-1 0,1 0,-1 0,1 0,-1 1,1-1,0 0,-1 0,1 1,-1-1,1 0,0 1,-1-1,1 0,0 1,-1-1,1 1,-5-33,2-1,1 1,1-1,2 1,3-14,-4 42,2-33,2 1,1-1,2 1,1 0,2 1,2 0,1 1,1 0,2 1,1 0,2 2,1 0,2 1,4-3,8 6,-33 26,-1 1,1 0,0-1,-1 1,1 0,-1 0,1-1,-1 1,1 0,0 0,-1 0,1 0,0 0,-1 0,1 0,-1 0,1 0,0 0,-1 0,1 0,0 1,-1-1,1 0,-1 0,1 1,-1-1,1 0,-1 1,1-1,-1 0,1 1,-1-1,1 1,-1-1,1 1,-1-1,0 1,1-1,-1 1,0-1,0 1,1 0,-1-1,0 1,0-1,0 1,0 0,0-1,0 1,0-1,0 1,0 0,0-1,0 1,0 0,0-1,0 1,0-1,-1 1,1 0,0-1,-37 105,8-36,28-67,0-1,1 1,-1 0,1-1,0 1,-1 0,1 0,0 0,0 0,0-1,0 1,0 0,0 0,1 0,-1-1,1 1,-1 0,1 0,0-1,0 1,-1-1,1 1,0 0,0-1,1 0,-1 1,0-1,0 0,1 1,-1-1,1 0,-1 0,1 0,-1 0,1-1,-1 1,1 0,0-1,0 1,80 7,-41-7,-37-1,0 1,0-1,0 1,0-1,0 1,0 1,0-1,0 0,-1 1,1 0,-1 0,1 0,-1 0,1 0,-1 1,0 0,0 0,0-1,-1 2,1-1,-1 0,0 0,1 1,-2-1,1 1,0 0,-1 0,1-1,-1 1,0 0,0 0,-1 0,1 0,-1 0,0 0,0 4,0 1,-1 0,0 0,0 0,-1-1,0 1,0-1,-1 1,0-1,0 0,-1 0,0 0,-1 0,0-1,0 0,0 0,-1 0,0 0,0-1,-1 0,0-1,0 1,0-1,-1-1,1 1,-1-1,0-1,-1 1,1-1,0-1,-1 0,-7 2,2-3,0 0,0 0,0-2,0 1,0-2,0 0,1 0,-1-2,0 0,1 0,0-1,0-1,0 0,1 0,0-1,0-1,1 0,0-1,0 0,1-1,0 0,1 0,0-1,1-1,-1-1,-7-40,17 29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29 255,'43'-5,"34"-1,13 0,1 1,-11 1,-8 2,-13 1,-11 1,-9 0,-6 0,-4 0,-2 0,-1 1,0-1,0 0,-4 0</inkml:trace>
  <inkml:trace contextRef="#ctx0" brushRef="#br0" timeOffset="284.613">0 537,'43'-5,"39"-6,14-1,-3 1,-9 2,-9 4,-12 1,-8 3,-7 0,-8 1,-6 1,-4-1,-2 1,-1-1,0 1,-6-1</inkml:trace>
  <inkml:trace contextRef="#ctx0" brushRef="#br0" timeOffset="766.329">480 1,'427'277,"-271"-179,-154-97,0 0,-1 0,1 1,0-1,-1 1,0-1,1 1,-1 0,0-1,0 1,0 0,0 0,0 0,0 0,0 0,-1 0,1 0,-1 0,1 0,-1 0,0 0,0 0,0 0,0 0,0 0,-1 0,1 0,0 1,-1-1,0 0,1 0,-1-1,0 1,0 0,0 0,0 0,-1-1,1 1,0 0,-1 0,-69 60,63-56,-261 150,216-128,12-8,-74 50,103-56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58,'14'0,"10"0,5 0,3 0,1 0,-1-5,-1-1,0 0,-2 1,0-3,-1-1,0 2,0 1,1 3,-6 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0,'24'5,"23"-3,7-3,0 0,-4 0,-7 0,-5 0,-9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2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285 227,'14'0,"15"0,7 0,7 0,1-5,-3-1,-2 0,0 1,0 1,-3 2,-2 1,-3 1,-1 0,-1 0,-6 0</inkml:trace>
  <inkml:trace contextRef="#ctx0" brushRef="#br0" timeOffset="-1216.512">398 480,'0'370,"0"-360,-1 0,0 0,0 0,-1-1,0 1,0 0,-1-1,-1 0,1 0,-5 7,-2-2</inkml:trace>
  <inkml:trace contextRef="#ctx0" brushRef="#br0" timeOffset="-815.326">115 480,'43'11,"-1"-3,2-1,-1-2,1-3,-1-1,39-4,-9 2,165-29,-237 30,1 0,-1 0,1 0,-1 0,1 0,0 0,-1 1,1-1,-1 0,1 1,-1-1,1 1,-1 0,1-1,-1 1,0 0,1 0,-1 0,0 0,0 0,1 0,-1 0,0 0,0 1,0-1,-1 0,1 1,0-1,0 1,-1 9</inkml:trace>
  <inkml:trace contextRef="#ctx0" brushRef="#br0" timeOffset="-513.005">115 1045,'39'-5,"26"-1,8 0,-4 1,-9-3,-10-1,-9 2,-6 1,-5 3,-6 0</inkml:trace>
  <inkml:trace contextRef="#ctx0" brushRef="#br0" timeOffset="570.925">991 791,'38'-10,"27"-3,8 1,-4-2,-9 0,-15 4</inkml:trace>
  <inkml:trace contextRef="#ctx0" brushRef="#br0" timeOffset="1000.764">1188 593,'5'5,"1"11,0 8,-1 4,-2 3,0 0,-2 0,-1 0,0-1,0-1,0 0,-1-1,1 0,5-5,1-6</inkml:trace>
  <inkml:trace contextRef="#ctx0" brushRef="#br0" timeOffset="2339.849">1555 1045,'1'-18,"0"1,1 0,1 0,1 0,0 0,1 1,1-1,0 1,2 1,-1-1,2 1,0 1,1-1,0 2,1-1,1 1,0 1,2-1,94-69,-107 82,0-1,0 1,0-1,0 1,0-1,0 1,0 0,0-1,0 1,0 0,0 0,0 0,0 0,0 0,0 0,0 0,0 0,0 0,0 1,0-1,0 0,0 1,0-1,0 1,0-1,0 1,0-1,0 1,0 0,0-1,-1 1,1 0,0 0,0-1,-1 1,1 0,-1 0,1 0,-1 0,1 0,-1 0,1 0,-1 0,0 0,0 0,1 0,-1 0,0 0,5 59,-6-54,12 61,-9-68,1 1,0-1,-1 0,1 0,-1 0,1-1,-1 1,1-1,-1 1,0-1,0 0,0 0,0 1,0-2,0 1,-1 0,1 0,0 0,-1-1,0 1,0-1,1 0,8-15,2 0,0 0,1 2,1-1,0 2,1 0,1 1,0 0,14-8,-28 20,0 0,0 1,0-1,-1 0,2 1,-1 0,0-1,0 1,0 0,1 0,-1 0,0 1,1-1,-1 0,1 1,-1 0,0-1,1 1,-1 0,1 0,-1 1,1-1,-1 0,1 1,-1-1,1 1,-1 0,0 0,0 0,1 0,-1 0,0 1,0-1,0 1,0-1,0 1,0 0,-1-1,1 1,-1 0,2 2,-1 4,0-1,-1 1,0 0,0 0,-1-1,0 1,0 0,-1 0,0-1,0 1,0-1,-1 1,-2 3,-7 69,14-61</inkml:trace>
  <inkml:trace contextRef="#ctx0" brushRef="#br0" timeOffset="2889.842">2430 565,'-29'335,"29"-351,0-1,1 1,1 0,1 0,0 0,1 1,0-1,2 1,1-4,6-9,1 1,1 0,2 1,0 1,2 0,1 1,21-19,-40 41,0 1,-1-1,1 1,0 0,0 0,0-1,1 1,-1 0,0 0,0 0,1 0,-1 0,0 1,1-1,-1 0,1 1,-1-1,1 0,-1 1,1 0,-1-1,1 1,0 0,-1 0,1 0,-1 0,1 0,-1 0,1 1,0-1,-1 0,1 1,-1-1,1 1,-1 0,1-1,-1 1,0 0,1 0,-1 0,0 0,0 0,0 0,1 0,-1 1,0-1,-1 0,1 1,1 6,0 0,-1 1,0-1,0 1,-1-1,0 1,-1 0,0-1,0 1,-1-1,0 0,0 0,-1 1,-1 8,-3 10</inkml:trace>
  <inkml:trace contextRef="#ctx0" brushRef="#br0" timeOffset="3286.65">2797 340,'26'-1,"-20"0,0 0,1 0,-1 0,1 1,-1 0,0 1,1-1,-1 1,1 0,-1 1,0 0,0 0,0 0,0 0,0 1,-1 0,1 0,-1 1,0 0,5 4,-9-5,0 1,-1 0,1-1,-1 1,0 0,0 0,0-1,0 1,-1 0,1-1,-1 1,0 0,0-1,0 1,-1-1,1 1,-1-1,0 0,0 0,0 0,0 0,-1 0,1 0,-1 0,0-1,0 1,0-1,0 0,0 0,0 0,-18 20,19-21,1 0,0 0,-1 0,1 0,0 0,0 0,0 0,0 1,0-1,0 0,0 1,0-1,0 1,1-1,-1 1,0-1,1 1,0-1,-1 1,1-1,0 1,0 0,0-1,0 1,0 0,0-1,0 1,0 0,1-1,-1 1,1-1,-1 1,1-1,0 1,-1-1,1 1,0-1,0 0,0 1,0-1,0 0,0 0,1 0,-1 0,0 0,0 0,1 0,-1 0,1 0,-1-1,1 1,-1 0,1-1,-1 1,1-1,0 0,0 0,79 4,-55-4</inkml:trace>
  <inkml:trace contextRef="#ctx0" brushRef="#br0" timeOffset="3651.026">3107 0,'38'68,"-3"1,-3 1,-3 2,-3 1,-3 6,-16-55,-2 0,-1 0,0 0,-2 0,-1 1,-1-1,-1 0,-1 1,-1-1,-2 0,0 0,-1-1,-1 0,-10 20,4-13,-2-2,-2 0,0 0,-1-2,-2 0,-1-1,-1-1,-1-2,0 0,-4 1,3-6</inkml:trace>
  <inkml:trace contextRef="#ctx0" brushRef="#br0" timeOffset="4353.916">144 113,'-15'18,"0"1,2 0,0 1,1 0,2 1,0 0,0 1,2 0,1 0,-4 21,3 5,2-1,2 1,3 0,1 0,2 0,3 0,1 0,3-1,2 0,1 0,3-2,2 1,14 24,-27-56,1-1,0 0,1 0,1-1,0 1,1-1,0-1,1 0,0 0,0 0,1-1,1-1,0 0,0 0,1-1,0 0,0-1,1-1,0 0,0-1,0 0,12 2,76-1,-71-6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1,'-5'23,"-1"-1,0 0,-2 0,-1 0,0-1,-2 0,0-1,-1 0,-1-1,-15 17,17-23,0 0,-2-1,1 0,-2-1,1 0,-1-1,-1-1,0 0,0-1,-1 0,0-2,0 0,-1 0,0-2,1 0,-2-1,1 0,0-2,-7 0,22-1,-1 0,0-1,0 0,1 1,-1-1,0 0,1 0,-1 0,1-1,-1 1,1 0,0-1,0 0,-1 1,1-1,0 0,1 0,-1 0,0-1,0 1,1 0,0-1,-1 1,1-1,0 1,0-1,0 0,0 1,1-1,-1 0,1 1,0-1,0 0,0 0,0-1,23-97,-19 91,1 2,1-1,0 0,0 1,0 0,1 1,1-1,-1 2,1-1,0 1,5-4,-9 8,-1 0,1 0,0 0,0 1,-1-1,1 1,0 0,0 0,0 0,0 1,0-1,0 1,1 0,-1 0,0 1,0-1,0 1,0 0,0 0,0 0,0 0,-1 1,1 0,0 0,-1 0,1 0,-1 0,0 1,3 2,117 126,-122-130,14 16,1-2,1 0,0 0,1-2,0 0,1-1,0-1,1-1,1-1,19 7,-17-12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2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4 198,'0'0,"0"-1,-1 1,1-1,0 1,-1-1,1 1,0-1,-1 1,1-1,0 1,0-1,0 1,0-1,-1 1,1-1,0 1,0-1,0 0,0 1,0-1,0 1,1-1,-1 1,0-1,0 1,0-1,0 1,1-1,-1 1,0-1,0 1,1-1,-1 1,0-1,1 1,-1-1,1 1,-1 0,0-1,1 1,-1 0,1-1,-1 1,1 0,-1 0,1 0,-1-1,1 1,-1 0,1 0,0 0,-1 0,1 0,-1 0,1 0,-1 0,1 0,-1 0,1 0,0 0,39-5,-39 5,409-6,768-126,-1067 117,118-3,-205 22,-7 3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3.8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0 456,'1074'-127,"-357"37,-351 48,1107-113,-1121 128,107 15,-458 12,0 0,-1-1,1 1,0 0,0-1,-1 1,1 0,0 0,0 0,-1 0,1 0,0 0,0 0,0 0,-1 0,1 0,0 0,0 0,-1 0,1 1,0-1,0 0,-1 1,1-1,0 0,-1 1,1-1,0 1,-1-1,1 1,-1-1,1 1,-1 0,1-1,-1 1,1 0,-1-1,0 1,1 0,-1-1,0 1,1 0,-1 0,-7 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6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0 228,'33'0,"249"-2,25-14,792-100,-383 51,-362 37,-341 28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38.2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1 228,'6'-6,"0"0,0 0,1 1,0 0,0 0,1 0,-1 1,1 1,0-1,0 1,0 0,1 1,-1 0,0 0,1 1,-1 0,1 1,0 0,-1 0,1 0,-1 1,6 2,-3-3,669 2,-454-30,-7 0,98-1,22 30,-142-29,199 26,-199-25,143-3,87 32,-415-2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84 248,'1'-21,"-2"19,-4 42,-8 65,4 1,5 0,6 54,0-28,-14-50,6-58</inkml:trace>
  <inkml:trace contextRef="#ctx0" brushRef="#br0" timeOffset="490.848">0 80,'29'-14,"1"1,0 2,1 1,0 1,0 2,1 1,0 2,0 1,0 1,0 2,-21 0,0 1,-1 0,1 1,-1 0,0 1,0 0,0 1,0 0,0 0,-1 1,0 0,1 1,-6-3,-1 0,1-1,-1 1,0 1,0-1,0 0,0 1,0-1,-1 1,0 0,0 0,0 0,0 0,0 0,-1 1,0-1,0 0,0 1,0-1,-1 1,0-1,0 1,0-1,0 1,-1-1,0 0,1 1,-2-1,1 2,-8 14,0 0,0 0,-2-1,-1-1,0 0,-1 0,-13 13,-25 35,43-55,5-9,1 0,0-1,0 1,0 0,1 0,-1 0,0 0,1 1,-1-1,1 0,0 1,0-1,0 1,0-1,0 1,0-1,1 1,-1 0,1-1,0 1,0 0,0 0,0-1,0 1,0 0,1-1,-1 1,1 0,0-1,0 1,0-1,0 1,0-1,1 0,-1 1,1-1,0 0,-1 0,1 0,0 0,129 70,-101-56,-23-14,-1 1,1-1,-1 1,1 0,-1 1,0 0,0 0,-1 0,1 0,-1 1,0 0,0 0,0 1,-1-1,0 1,0 0,0 0,-1 0,0 1,0-1,0 1,-1 0,0-1,0 1,-1 0,0 5,-1-4,-2 0,1 0,-1 0,0 0,-1 0,0-1,0 1,0-1,-1 0,0 0,-1 0,0 0,0-1,0 0,-1 0,0 0,0 0,0-1,-2 1,-138 79,140-82,-222 92,226-94,-57 2,71-28,71-35,-58 41</inkml:trace>
  <inkml:trace contextRef="#ctx0" brushRef="#br0" timeOffset="1097.677">875 615,'-6'23,"0"-3,0-1,2 2,0-1,1 0,1 1,1-1,1 1,1 0,2 10,-2-28,-1 0,1-1,0 1,0 0,1-1,-1 1,0-1,1 1,-1-1,1 1,0-1,0 0,0 0,0 0,0 0,1 0,-1-1,0 1,1-1,-1 1,1-1,0 0,-1 0,1 0,0 0,0-1,0 1,-1-1,1 0,0 0,0 0,0 0,0 0,0 0,0-1,-1 1,2-1,105-37,-105 37,31-16,-1-2,0-1,-1-2,-1-1,-1-2,3-5,-33 29,-1 1,0-1,0 1,1-1,-1 1,0-1,1 1,-1 0,1-1,-1 1,1 0,-1-1,1 1,-1 0,1 0,-1-1,1 1,-1 0,1 0,-1 0,1-1,-1 1,1 0,-1 0,1 0,-1 0,1 0,0 0,-1 0,1 1,-1-1,1 0,-1 0,1 0,-1 0,1 1,-1-1,1 0,-1 1,1-1,-1 0,1 1,-1-1,0 0,1 1,-1-1,0 1,1-1,-1 1,0-1,1 1,7 34,-3-11,0-15,1 0,1 0,0-1,0 0,0 0,1 0,0-1,1-1,-1 1,1-1,1-1,-1 1,1-2,0 1,0-1,0-1,1 0,-1 0,1-1,-1-1,1 1,6-2,-3 1,1-1,-1-1,0-1,1 0,-1 0,0-2,0 1,-1-2,1 0,-1-1,0 0,-1-1,1 0,-1-1,-1 0,1-1,6-7,2-5,0-1,-1 0,-1-1,-1-1,-1-1,-1 0,-2-2,0 1,-2-1,-1-1,-1 0,-1 0,-2-1,-1 0,-1 0,-1-15,-1 26,-8-85,6 103,-1-1,1 0,0 0,-1 1,1-1,0 0,-1 1,1-1,-1 0,1 1,-1-1,0 1,1-1,-1 1,1-1,-1 1,0-1,1 1,-1 0,0-1,0 1,1 0,-1 0,0-1,0 1,0 0,1 0,-1 0,0 0,0 0,0 0,1 0,-1 0,0 0,0 1,1-1,-1 0,0 0,0 1,1-1,-1 1,0-1,1 0,-1 1,0-1,1 1,-1-1,1 1,-1 0,1-1,-1 1,1 0,-1-1,1 1,0 0,-1-1,1 1,-1 1,-23 43,16-18,2 1,1 0,1 0,1 0,2 0,0 1,2-1,2 6,-1 33,-2-53,0 1,1-1,0 0,2 1,-1-1,2 0,-1 0,2 0,0-1,1 1,0-1,1-1,0 1,1-1,1 0,7 0,-2-6</inkml:trace>
  <inkml:trace contextRef="#ctx0" brushRef="#br0" timeOffset="1347.716">1609 361,'38'10,"37"3,15 4,-2-1,-8-3,-7-4,-6-3,-11-3,-9-2,-12-1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1,'-25'352,"50"-79,-25-236,0-29,0-25,0-1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25,'126'12,"1"-6,0-6,79-11,34-14,-240 25,64-6,-62 6,-1 0,0 0,0 0,1 0,-1 0,0 0,0 0,0 0,1 1,-1-1,0 0,0 1,0-1,0 1,0-1,0 1,0 0,0-1,0 1,0 0,0 0,0 0,0 0,0 0,-1 0,1 0,0 0,-1 0,1 0,-1 0,1 0,-1 0,1 0,-1 1,0-1,0 0,1 0,-1 0,0 1,0-1,0 0,0 0,-1 1,1-1,0 0,0 0,-1 0,1 1,-45 49,24-33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0 109,'25'5,"31"-3,16-3,0-5,-2-2,-8 1,-10-4,-9 1,-7 1,-5-2,-3 1,-1 1,0-1,-1 0,1 2,-5 2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59,'34'-4,"34"-7,12-2,-4 2,-10 3,-11 2,-11 3,-7 1,-10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60,'38'-10,"32"-3,9 1,-4 2,-11 3,-10 3,-10 2,-13 1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77,'43'-5,"29"-7,6-5,-4 0,-11 2,-16 4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1 527,'51'-78,"0"-3,4 3,3 1,4 4,4 1,8 9,-73 63,0-1,0 1,0-1,-1 1,1-1,0 1,0 0,0 0,0-1,0 1,0 0,0 0,0 0,0 0,0 0,0 0,0 0,0 0,0 1,0-1,0 0,0 1,0-1,0 0,0 1,0-1,-1 1,1-1,0 1,0 0,0-1,-1 1,1 0,0 0,-1-1,1 1,-1 0,1 0,-1 0,1 0,-1 0,0 0,1 0,-1 0,0 0,0 0,0 0,0 0,1 0,-1 0,-1 0,4 62,-3-56,-1-3,1-1,-1 0,0 0,1 0,0 0,0 0,0 1,0-1,1 0,-1 0,1 0,0 0,0 0,0 0,0 0,0 0,1 0,-1 0,1 0,0-1,-1 1,1-1,1 1,-1-1,0 0,1 0,-1 0,1 0,-1 0,1-1,0 1,0-1,0 0,0 1,3-1,9-2,0-1,0-1,-1 0,1-1,-1 0,0-2,0 1,0-2,-1 0,1-1,-2 0,12-9,-3 2,-16 11,0-1,0 1,0 1,1-1,0 1,0 0,-1 0,2 1,-1-1,0 1,0 1,1-1,-1 1,6 0,-10 3,1-1,0 1,-1 0,0 0,0 1,1-1,-1 0,-1 1,1-1,0 1,0 0,-1-1,0 1,0 0,1 0,-2 0,1 0,0 0,0 0,-1 0,0 1,0-1,0 0,0 0,0 0,0 0,-1 0,0 0,1 0,-1 0,0 0,-1 0,1 0,-1 1,0 2,1-1,0 1,0 0,0 0,0 0,1 0,0 0,1-1,-1 1,1 0,0 0,1 0,-1 0,1-1,0 1,0-1,1 0,2 5,11 9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5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11 367,'-3'9,"1"-1,0 1,1 0,0-1,0 1,1 0,0-1,1 1,0 0,1 7,1 18,0 159,-2-229,1 1,3 0,0 1,2-1,2 1,11-29,30-43,-27 70,-19 28,-1 0,2 0,-1 1,1-1,0 1,1 1,0-1,0 1,0 0,1 0,0 1,0-1,0 2,1-1,-1 1,7-3,-11 7,-1 0,1 0,-1 0,1 0,0 0,-1 0,1 1,-1-1,1 1,-1 0,1-1,-1 1,0 0,1 1,-1-1,0 0,0 1,0-1,0 1,0 0,0-1,0 1,0 0,-1 0,1 0,-1 1,1-1,-1 0,0 0,0 1,0-1,0 1,0 0,14 85,-26-41,4-28</inkml:trace>
  <inkml:trace contextRef="#ctx0" brushRef="#br0" timeOffset="7465.154">546 86,'1'0,"-1"0,1 0,-1 0,1 0,-1 0,1 0,-1 0,1 0,-1 0,1 0,-1 0,1 0,-1-1,1 1,-1 0,1 0,-1-1,1 1,-1 0,1-1,-1 1,0 0,1-1,-1 1,0 0,1-1,-1 1,0-1,1 1,-1-1,0 1,0-1,0 1,1-1,-1 1,0-1,0 1,0-1,0 1,0-1,0 1,0-1,0 1,0-1,0 1,0-1,0 1,-1-1,1 1,0-1,0 1,0-1,-1 1,1-1,0 1,-1-1,1 1,0 0,-1-1,1 1,0 0,-1-1,1 1,-1-1,113-23,-107 23,0 0,0 1,0-1,-1 1,1 0,0 1,0-1,0 1,0 0,-1 0,1 0,-1 1,1 0,-1-1,2 2,-4-2,0 0,-1 1,0-1,1 0,-1 0,1 1,-1-1,0 1,0-1,0 1,0-1,0 1,0 0,-1-1,1 1,0 0,-1 0,1 0,-1 0,0-1,0 1,1 0,-1 0,0 0,-1 0,1 0,0 0,0-1,-1 1,1 0,-1 0,0 0,0-1,1 1,-1 0,0-1,0 1,-1-1,0 2,-121 121,122-123,0 0,-1 0,1 0,0 0,0 1,0-1,0 0,0 1,0-1,0 1,1-1,-1 1,1 0,-1-1,1 1,-1-1,1 1,0 0,0 0,0-1,0 1,0 0,0-1,0 1,0 0,1-1,-1 1,1 0,-1-1,1 1,0-1,0 1,-1-1,1 1,0-1,0 0,1 1,-1-1,0 0,0 0,0 0,1 0,-1 0,1 0,-1 0,1 0,-1-1,1 1,-1 0,1-1,0 1,-1-1,1 0,0 0,-1 0,2 1,88-24,-68 12</inkml:trace>
  <inkml:trace contextRef="#ctx0" brushRef="#br0" timeOffset="7798.122">1336 0,'-417'390,"143"-70,140-163,126-139,6-5</inkml:trace>
  <inkml:trace contextRef="#ctx0" brushRef="#br0" timeOffset="8238.052">1083 565,'57'-30,"2"3,1 2,1 3,11 0,-7 19,-64 4,0-1,0 0,0 1,0-1,0 1,0-1,0 1,0-1,0 1,0 0,0-1,0 1,0 0,-1 0,1 0,0 0,0 0,-1 0,1 0,-1 0,1 0,-1 0,1 0,-1 0,0 0,0 0,1 0,-1 1,0-1,0 0,0 0,0 0,0 0,0 1,-1-1,1 0,0 0,-1 0,1 0,0 0,-1 0,0 0,1 0,-1 0,1 0,-1 0,0 0,0 0,0 0,1-1,-1 1,-17 24,-1-1,0-1,-2-1,0 0,-19 12,-38 41,-16 55,93-128,1-1,-1 1,0-1,1 1,-1 0,1 0,0-1,-1 1,1 0,0 0,0 0,0-1,0 1,0 0,1 0,-1 0,0-1,1 1,0 0,-1-1,1 1,0 0,0-1,0 1,0-1,0 1,0-1,0 0,0 1,1-1,-1 0,0 0,1 0,-1 0,1 0,0 0,-1 0,1 0,0-1,-1 1,1-1,0 1,0-1,0 0,83 4,175-84,-236 76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0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1 780,'81'-52,"-2"-3,-3-3,-2-4,-4-3,-2-3,49-65,135-117,-251 247,1 1,-1-1,1 1,-1 0,1 0,0 0,-1 0,1 0,0 0,0 1,1-1,-1 1,0-1,1 1,-1 0,0 0,1 0,-1 0,1 0,0 0,-1 1,1-1,0 1,-1 0,1 0,0 0,-1 0,1 0,0 1,-1-1,1 1,-1 0,1-1,0 1,-1 0,0 1,1-1,-1 0,0 1,0-1,1 1,-1 0,0 0,3 10,-1 0,-1 0,0 0,-1 1,0-1,-1 1,0 0,-1-1,0 1,-1 0,-2 9,-3 15,-2-1,-2-1,-1 0,-1 0,-2-1,-2 0,-1-2,-15 22,15-26,-2-1,0-1,-2-1,-1-1,0 0,-2-2,-1-1,-23 15,37-29,0-1,0-1,-1 0,0-1,0 0,0 0,-1-2,1 1,-1-2,0 1,1-2,-1 0,0 0,1-1,-3-1,-26-15,29 4</inkml:trace>
  <inkml:trace contextRef="#ctx0" brushRef="#br0" timeOffset="354.08">1355 244,'-19'33,"1"1,1 0,2 2,1 0,2 1,2 0,1 0,1 4,7-35,-1 0,0 0,1 0,0 0,1 1,-1-1,1 0,1 0,-1 0,1 0,0 1,0-1,1 0,-1 0,1-1,1 1,-1 0,1-1,0 1,0-1,1 0,-1 0,1 0,1-1,-1 1,0-1,1 0,0 0,0 0,0-1,0 0,1 0,-1 0,1-1,1 1,9-3,0 0,0-1,-1 0,1-1,-1-1,1-1,-1 0,0-1,0-1,-1 0,0-1,0 0,0-1,-1-1,0 0,-1-1,0 0,4-5,-3 6,-1-2,0 0,0 0,-1-1,0 0,-1-1,-1 0,0-1,-1 1,0-2,-1 1,0-1,-2-1,0 1,0-1,-1 1,-1-1,-1 0,0-10,-3 18,0 1,-1-1,0 1,-1 0,1 0,-1 0,0 0,-1 1,0-1,0 1,0 0,-1 0,0 0,0 0,-1 1,1 0,-1 0,0 1,0 0,-1 0,1 0,-1 1,0-1,0 2,0-1,0 1,-1 0,1 1,-1-1,1 1,-1 1,1 0,-1 0,1 0,-1 1,1 0,-1 0,-4 2,-31 3,6 1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62,'139'-11,"118"-36,-256 46,-1 1,1 0,0-1,-1 1,1 0,0-1,0 1,-1 0,1 0,0 0,0-1,-1 1,1 0,0 0,0 0,-1 0,1 0,0 1,0-1,-1 0,1 0,0 0,-1 1,1-1,0 0,-1 1,1-1,0 0,-1 1,1-1,0 1,-1-1,1 1,-1-1,1 1,-1 0,0-1,1 1,-1 0,1-1,-1 1,0 0,0-1,1 1,-1 0,0 0,0-1,0 1,0 0,0 0,0-1,0 1,0 0,0 0,0-1,0 1,-1 0,1-1,0 1,0 0,-1 0,1-1,0 1,-7 10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1,'38'5,"28"1,6-5,-3-2,-9-2,-10 0,-9 1,-11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29 104,'12'-10,"1"1,1 0,0 1,0 1,0 0,1 1,0 0,0 1,0 1,1 1,6-1,113-17,-134 20,1 1,0-1,-1 0,1 1,0-1,0 1,0 0,0 0,0 0,-1 0,1 0,0 0,0 0,0 0,0 1,-1-1,1 1,0-1,0 1,-1 0,1 0,0 0,-1 0,1 0,-1 0,1 0,-1 0,0 1,1-1,-1 0,0 1,0-1,0 1,0 0,0-1,0 1,-1 0,1-1,0 1,-1 0,1 0,-1 0,0 0,0-1,0 1,0 0,0 0,-91 112,90-113,1 1,-1-1,1 1,0-1,0 1,0 0,-1-1,2 1,-1-1,0 1,0 0,0-1,1 1,-1-1,1 1,-1-1,1 1,0-1,-1 1,1-1,0 0,0 1,0-1,0 0,0 0,0 0,0 1,1-1,-1-1,0 1,1 0,-1 0,0 0,1-1,-1 1,1 0,0-1,66 21,-57-19,-7-1,-1-1,0 0,1 0,-1 0,0 0,0 1,0-1,0 1,0 0,0 0,-1 0,1 0,0 0,0 1,-1-1,1 1,0 0,-1 0,0 0,1 0,-1 0,0 0,0 1,0-1,-1 1,1-1,-1 1,1 0,-1 0,0 0,0-1,0 1,0 0,0 0,-1 0,0 0,1 3,-6 5,0 0,0-1,-1 1,-1-1,1-1,-2 1,1-1,-1 0,-1-1,1 0,-1 0,-1-1,0 0,0-1,0 0,0 0,-7 1,1 1</inkml:trace>
  <inkml:trace contextRef="#ctx0" brushRef="#br0" timeOffset="248.523">1 611,'38'-4,"33"-3,12-4,3 0,-4 1,-11 3,-8 3,-5 1,-8-3,-7 0,-7 0,-4 2,-3 1,-1 1,-6 1</inkml:trace>
  <inkml:trace contextRef="#ctx0" brushRef="#br0" timeOffset="718.747">170 809,'24'-6,"12"-5,2 2,0 2,0 2,0 1,26 1,-63 2,1 1,0-1,-1 1,1-1,0 1,-1 0,1 0,0 0,0 0,-1 0,1 0,0 0,-1 1,1-1,0 1,-1-1,1 1,0 0,-1-1,1 1,-1 0,1 0,-1 0,0 0,1 0,-1 1,0-1,0 0,0 1,0-1,0 0,0 1,0-1,0 1,-1 0,1-1,0 1,-1 0,0-1,1 1,-1 0,0-1,0 1,0 0,0 0,0-1,0 1,0 0,-1-1,1 1,-1 0,1 0,-133 150,129-148,-61 91,63-92,1-1,0 1,0 0,0 0,0-1,0 1,1 0,-1 0,1 0,0 0,0 0,0 0,0 0,1 0,-1 0,1 0,-1 0,1-1,0 1,0 0,0 0,1-1,-1 1,1-1,-1 1,1-1,0 1,0-1,0 0,0 0,0 0,1 0,-1-1,1 1,-1 0,1-1,5 2,-1-1,1-1,-1 1,1-1,0-1,-1 1,1-1,0-1,-1 1,1-1,0-1,-1 1,1-1,-1-1,0 1,0-1,0-1,2 0,32-10,-13 7,-3 2</inkml:trace>
  <inkml:trace contextRef="#ctx0" brushRef="#br0" timeOffset="1414.508">932 865,'42'-67,"7"-16,4 3,3 3,38-40,-93 116,-1 0,1-1,0 1,0-1,0 1,-1 0,1 0,0 0,1-1,-1 1,0 0,0 0,0 0,1 1,-1-1,0 0,1 0,-1 1,0-1,1 1,-1-1,1 1,-1-1,1 1,0 0,-1 0,1 0,-1 0,1 0,-1 0,1 0,-1 1,1-1,-1 1,1-1,-1 1,1-1,-1 1,0 0,1-1,-1 1,0 0,1 0,-1 0,0 0,0 0,0 1,0-1,0 0,0 0,0 1,-1-1,1 0,0 1,-1-1,1 1,-11 88,8-82,0 0,0 0,0 1,1-1,0 0,1 1,0-1,0 1,1-1,0 1,0 0,0-8,-1 1,1-1,-1 0,1 0,-1 1,1-1,0 0,-1 0,1 0,0 0,0 0,0 0,0 0,0 0,0 0,0 0,0 0,0-1,0 1,0 0,1-1,-1 1,0-1,0 0,1 1,-1-1,0 0,1 0,-1 1,1-1,-1 0,0 0,1-1,-1 1,0 0,1 0,-1-1,0 1,0-1,1 1,-1-1,0 1,0-1,1 0,51-35,231-242,-284 277,1-1,0 1,-1 0,1-1,0 1,0 0,0 0,0 0,0 0,0 0,0 0,0 0,0 0,0 1,1-1,-1 0,0 1,1-1,-1 0,0 1,1 0,-1-1,1 1,-1 0,0 0,1 0,-1 0,1 0,-1 0,1 0,-1 0,0 1,1-1,-1 0,1 1,-1-1,0 1,1 0,-1-1,0 1,0 0,0 0,0 0,1 0,-1 0,0 0,-1 0,2 1,-1 6,0 0,-1 0,0 0,0 1,-1-1,0 0,0 0,-1 0,0-1,-1 1,0 0,0-1,0 1,-3 3,-11 32,14-36,0-1,0 1,1 0,0 0,0 1,1-1,-1 0,2 1,-1-1,1 1,0-1,0 1,1-1,0 0,1 1,0-1,0 0,0 0,1 0,0 0,0 0,0-1,1 0,0 1,1-1,1 1,10 1</inkml:trace>
  <inkml:trace contextRef="#ctx0" brushRef="#br0" timeOffset="1837.914">2117 442,'-22'66,"4"1,2 0,-3 39,19-38,13-90,-7-32,3 0,2 0,3 1,2 1,2 0,2 1,27-47,-45 94,-1 0,1 1,0-1,0 1,0-1,0 1,1 0,-1 0,1 0,0 0,0 0,0 1,0-1,0 1,1 0,-1 0,1 0,-1 1,1-1,0 1,0 0,-1 0,1 0,0 0,30 73,-24-53,1-4</inkml:trace>
  <inkml:trace contextRef="#ctx0" brushRef="#br0" timeOffset="2183.937">2484 104,'10'-3,"82"-12,-89 14,0 1,-1 0,1 0,0 1,-1-1,1 0,-1 1,1 0,-1-1,1 1,-1 0,1 0,-1 0,1 1,-1-1,0 1,0-1,0 1,0 0,0-1,0 1,0 0,-1 0,1 1,-1-1,1 0,-1 0,0 1,0-1,0 1,0 1,0 1,-1 1,0 0,0-1,-1 1,0 0,0-1,0 1,0-1,-1 1,0-1,0 0,0 0,-1 0,0 0,0 0,0 0,-4 3,-24 63,30-68,1 0,0 0,0 0,0 0,0 0,1 0,-1 0,1 0,0 0,0 0,0 0,0 0,0 0,1-1,-1 1,1 0,0-1,-1 0,1 1,0-1,1 0,-1 0,0 0,1 0,-1 0,1-1,-1 1,1-1,0 1,0-1,0 0,95 12,-73-14</inkml:trace>
  <inkml:trace contextRef="#ctx0" brushRef="#br0" timeOffset="2835.846">3557 272,'-1'0,"1"1,-1-1,0 0,1 1,-1-1,1 0,-1 1,0-1,1 1,-1-1,1 1,-1-1,1 1,-1-1,1 1,0-1,-1 1,1 0,0-1,-1 1,1 0,0-1,0 1,0 0,-1-1,1 1,0 0,0-1,0 1,0 0,0 0,0-1,0 1,1 0,-1-1,0 1,0 0,0-1,1 1,-1 0,0-1,1 1,-1-1,1 1,-1 0,1-1,-1 1,1-1,-1 1,1-1,-1 0,1 1,-1-1,1 1,0-1,-1 0,1 0,0 1,-1-1,1 0,0 0,0 0,-1 0,1 0,0 0,-1 0,1 0,-6 8,-70 102,57-80,-1 0,-1-1,-1-1,-2-1,-1-1,-1-1,-1-1,-1-1,-1-1,5-8,-1-1,0-1,-1 0,0-2,-1-2,-4 1,29-8,-1 0,1-1,-1 1,0-1,0 0,1 1,-1-1,0 0,0 0,1 0,-1 0,0-1,0 1,1 0,-1-1,0 1,1-1,-1 0,0 1,1-1,-1 0,1 0,-1 0,1 0,0 0,-1 0,1-1,0 1,0 0,0-1,0 1,0-1,0 1,0-1,0 1,1-1,-1 0,0 1,1-1,0 0,-1 1,1-1,0 0,0-1,8-80,-3 65,1 0,0 1,1 0,2 0,-1 0,2 1,0 1,10-13,-19 27,0 0,-1 0,1 0,0 0,0 0,-1 0,1 0,0 1,0-1,0 0,0 0,0 1,0-1,0 1,1-1,-1 1,0-1,0 1,0 0,1-1,-1 1,0 0,0 0,0 0,1 0,-1 0,0 0,0 0,1 0,-1 1,0-1,0 0,0 1,0-1,1 1,-1-1,0 1,0 0,0-1,0 2,36 43,-24-25,-3-6,0-1,1 0,1 0,0-1,1 0,0-1,1-1,0 0,0-1,10 4,10 0,0-2,1-1,0-2,0-1,1-2,0-1,0-2,0-1,27-4,-39 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2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1 283,'43'0,"34"-5,8-1,0 0,-11 1,-12 1,-8-3,-7 0,-8 0,-5 2,-4 2,-2 1,-1 1,-1 1,1 0,-5 1</inkml:trace>
  <inkml:trace contextRef="#ctx0" brushRef="#br0" timeOffset="3333.524">171 565,'-4'-3,"0"1,0-1,0 1,0 0,-1 0,1 0,0 1,-1 0,1 0,-1 0,1 0,-1 1,0-1,1 1,-1 0,1 1,-1-1,0 1,1 0,-1 0,1 0,0 1,-5 1,32 7,12-8,1-1,-1-3,0 0,0-2,18-6,139-20,10 8,-97 24,-94 1</inkml:trace>
  <inkml:trace contextRef="#ctx0" brushRef="#br0" timeOffset="3969.532">594 1,'20'33,"186"107,9 3,-213-142,-1 0,1 0,0 0,0 0,-1 1,1-1,0 1,-1-1,1 1,-1 0,0 0,0-1,0 1,0 0,0 0,0 0,0 0,0 0,-1 1,1-1,-1 0,0 0,1 0,-1 0,0 0,0 1,-1-1,1 0,0 0,-1 0,1 0,-1 1,0-1,1 0,-1 0,0 0,0-1,-1 1,1 0,0 0,-1-1,1 1,-1 0,1-1,-1 1,0-1,1 0,-1 0,0 0,-1 1,-127 95,79-62,2 3,1 2,-17 20,-34 41,93-91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30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769 1,'-62'86,"-3"-2,-4-4,-48 42,100-106,-1 0,0 0,-1-2,0 0,-1-2,-1 0,0-1,-1-1,0-1,0-1,-1-1,0-1,0-1,0-1,-1-1,1-1,-12-1,32-1,0-1,0 1,0-1,0 0,0 0,0 0,0 0,1-1,-1 1,1-1,-1 0,1 0,-1 0,1 0,0 0,0 0,0 0,0-1,1 1,-1-1,0 1,1-1,0 0,0 1,0-1,0 0,0 0,0 0,1 0,-1 0,1 0,0 0,0 0,0-2,15-106,-9 93,1 0,1 0,1 1,1 0,0 1,1 0,1 0,0 1,1 1,2-1,-9 8,-1 1,1 0,0 0,1 0,-1 1,1 0,0 0,1 1,-1 0,1 0,-1 1,1 0,0 0,0 1,1 0,-1 1,0-1,1 2,-1-1,1 1,-1 0,1 1,-1 0,0 0,1 1,-1 0,0 0,0 1,7 3,15 16,0 0,-1 2,-2 1,0 1,18 25,58 55,-90-95,-1 0,1-1,1-1,0 0,0-1,1 0,0-1,0-1,8 3,38 11,-42-15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31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4,-1 2,-2 0,-3-1,-1-1,-1-2,-1-1,0-1,0 0,-5-4,-7-3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3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12,'19'0,"11"0,6 0,1 0,-1 0,-2 0,-1 0,-3 0,0 0,-1 0,-1 0,0 0,-1 0,1 0,-5-5,-6-1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3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1 187,'0'-26,"0"32,0 241,1-235,0-1,1 1,0-1,0 0,2 1,-1-1,1-1,1 1,0-1,0 1,1-1,0-1,1 1,0-1,1 0,0-1,0 0,1 0,0-1,1 1,-5-6,0 0,-1-1,1 0,0 0,0-1,0 1,0-1,0 0,0 0,0-1,0 1,0-1,0 0,0 0,0-1,0 0,-1 0,1 0,-1 0,1-1,-1 1,0-1,0 0,0-1,0 1,-1 0,2-3,82-112,-14-25,-73 142,0 0,0 0,0 0,1 0,-1 0,0 1,1-1,-1 0,0 0,1 0,-1 0,1 0,-1 0,1 1,0-1,-1 0,1 1,0-1,-1 0,1 1,0-1,0 1,0-1,-1 1,1-1,0 1,0-1,0 1,0 0,0 0,0 0,0-1,0 1,0 0,0 0,0 0,0 0,0 0,0 1,0-1,0 0,0 0,-1 1,1-1,0 0,0 1,0-1,0 1,0-1,-1 1,1 0,0-1,0 1,-1 0,1 0,-1-1,1 1,0 0,-1 0,1 0,-1 0,0-1,1 1,-1 0,0 0,0 0,1 0,11 19,-5-6,1 0,0-1,2 0,-1-1,1 1,1-2,0 0,1 0,0-1,1 0,10 6,-18-13,0 0,0 0,1 0,-1 0,0-1,1 0,-1 0,1 0,0-1,0 0,0 0,0 0,-1-1,1 0,0 0,0-1,0 1,0-1,0-1,-1 1,1-1,0 0,-1 0,1 0,-1-1,0 0,0 0,0 0,0-1,-1 0,1 0,-1 0,2-3,4-8,-1 0,-1-1,-1 0,0 0,-1 0,0-1,-2 0,0 0,-1-1,0 1,-2-1,0-2,0 9,28-100,-21 95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5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56,'1'0,"-1"0,1 0,-1 0,1 1,-1-1,1 0,-1 0,1-1,-1 1,1 0,-1 0,1 0,-1 0,1 0,-1-1,1 1,-1 0,1 0,-1-1,1 1,-1 0,0-1,1 1,-1 0,1-1,-1 1,0-1,1 1,-1-1,0 1,0 0,1-1,-1 1,0-1,0 1,0-1,0 0,0 1,0-1,0 1,1-1,-1 1,-1-1,1 1,0-1,0 1,0-1,0 1,0-1,0 1,-1-1,1 1,0-1,0 1,-1-1,1 1,0-1,-1 1,1 0,0-1,-1 1,1 0,-1-1,1 1,-1 0,1-1,-1 1,1 0,9-5,-1 0,1 1,1 0,-1 1,1 0,-1 1,1 0,0 0,0 1,0 0,0 0,-1 1,1 1,0 0,0 0,0 1,0 0,-1 1,1 0,-1 0,2 2,-8-3,-1-1,0 1,1 0,-1 1,0-1,0 0,0 1,-1-1,1 1,0-1,-1 1,0 0,1 0,-1-1,-1 1,1 0,0 0,-1 0,1 0,-1 0,0 0,0 0,0 1,0-1,0 0,-1 0,0 0,1 0,-1-1,0 1,-1 0,1 0,-2 2,-57 88,-88 75,146-167,1 0,-1-1,1 1,-1 0,1 0,0 0,0 1,-1-1,1 0,0 0,0 1,0-1,0 0,1 1,-1-1,0 1,1-1,-1 1,1 0,-1-1,1 1,0-1,-1 1,1 0,0-1,0 1,0 0,0-1,1 1,-1 0,0-1,1 1,-1-1,1 1,-1-1,1 1,0-1,0 1,0-1,0 1,0-1,0 0,0 0,0 1,0-1,1 0,-1 0,0 0,1 0,1 0,13 3,0-1,0 0,1-2,-1 0,1 0,0-2,15-2,15 1,39 1,-62 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5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1 193,'22'-8,"1"1,0 1,1 2,-1 0,1 1,0 2,0 0,0 2,18 2,17-2,759 0,-621-29,170 26,-169-25,536 27,-593-11,106-24,-53 12,-117 14,0 2,0 4,49 5,-21-1,-23-13,28 2,-92 15</inkml:trace>
  <inkml:trace contextRef="#ctx0" brushRef="#br0" timeOffset="1652.911">734 419,'15'-13,"0"1,1 1,0 0,1 1,0 1,0 0,1 2,0 0,0 1,13-3,77 4,-105 6,0-1,0 1,0 0,0 0,0 0,-1 0,1 1,0-1,-1 1,1-1,-1 1,0 0,0 0,1 0,-1 0,-1 0,1 1,0-1,0 1,-1-1,1 1,-1 0,0-1,0 1,0 0,0 0,-1 0,1 0,-1 0,1-1,-1 1,0 0,0 0,-1 2,-42 182,42-186,1 2,-1-1,0 0,1 0,-1 0,1 0,-1 0,1 0,0 1,0-1,0 0,0 0,1 0,-1 0,0 1,1-1,0 0,-1 0,1 0,0 0,0 0,0 0,0 0,1-1,-1 1,0 0,1-1,-1 1,1-1,0 1,-1-1,1 0,0 1,0-1,0 0,0 0,0 0,0-1,0 1,0 0,0-1,0 0,0 1,1-1,-1 0,21 3,-14-2,0 0,-1 0,1 0,0 1,-1 0,1 1,-1 0,0 0,0 1,0 0,0 0,-1 1,0 0,3 2,-9-5,1 0,-1 0,0 0,0 0,0 0,0 0,0 1,0-1,0 0,-1 1,1-1,-1 0,0 1,0-1,1 1,-2-1,1 1,0-1,0 0,-1 1,1-1,-1 0,0 1,0-1,0 0,0 0,0 1,0-1,-1 0,1 0,-1-1,1 1,-1 0,-1 1,-67 52,51-44,-1 0,0-1,0-1,-1-1,-1-1,1-1,-20 3,41-8,-1-1,0 0,0 1,1-1,-1 0,0 1,0-1,0 0,1 0,-1 0,0 0,0 0,0 0,1 0,-1 0,0 0,0 0,0 0,1-1,-1 1,0 0,0-1,1 1,-1 0,0-1,1 1,-1-1,0 1,1-1,-1 1,1-1,-1 0,1 1,-1-1,1 0,-1 1,1-1,-1 0,1 1,5-7</inkml:trace>
  <inkml:trace contextRef="#ctx0" brushRef="#br0" timeOffset="20526.16">1722 503,'-1'28,"-1"1,-1-1,-2 0,0-1,-2 1,-1-1,-8 16,-38 61,24-51,65-129,-11 26,2 2,3 0,1 2,3 2,17-19,18-2,-67 64,-1 0,1 1,0-1,-1 1,1 0,0-1,0 1,0-1,-1 1,1 0,0 0,0 0,0-1,0 1,-1 0,1 0,0 0,0 0,0 0,0 0,0 1,-1-1,1 0,0 0,0 1,0-1,0 0,-1 1,1-1,0 1,-1-1,1 1,0-1,-1 1,1 0,0-1,-1 1,1 0,-1-1,1 1,-1 0,0 0,1-1,-1 1,0 0,1 0,-1 0,0-1,0 1,0 1,5 46,-5-44,-5 204,-7-135,13-73,0 1,0-1,0 0,1 0,-1 0,0 0,0 0,0 0,0-1,0 1,0 0,0-1,0 1,0 0,0-1,0 1,0-1,0 1,0-1,0 0,0 1,0-1,-1 0,1 0,0 0,-1 1,1-1,0 0,-1 0,1 0,-1 0,1 0,-1 0,0 0,1 0,-1-2,1 3,96-125,92-94,-136 189,-52 29,0 1,0 0,0 0,0 0,0 0,0 0,1 0,-1 0,0 0,0 0,0 0,0 1,0-1,0 0,0 1,0-1,0 1,0-1,0 1,0-1,0 1,0 0,0 0,0-1,-1 1,1 0,0 0,0 0,-1 0,1 0,-1 0,1 0,-1 0,1 0,-1 0,0 0,1 0,-1 0,0 0,0 1,0-1,0 0,0 0,0 0,0 0,0 0,-1 0,1 1,0-1,-1 0,1 0,-38 133,13-66,7 100,18-143</inkml:trace>
  <inkml:trace contextRef="#ctx0" brushRef="#br0" timeOffset="72223.981">2823 475,'0'1,"0"-1,0 1,0-1,0 1,0 0,0-1,0 1,0-1,0 1,0-1,0 1,-1-1,1 1,0-1,0 1,-1-1,1 0,0 1,0-1,-1 1,1-1,0 0,-1 1,1-1,-1 0,1 1,-1-1,1 0,-1 1,1-1,0 0,-1 0,1 0,-1 0,0 1,1-1,-1 0,1 0,-1 0,1 0,-1 0,1 0,-1 0,1 0,-1-1,1 1,-1 0,1 0,-1 0,1 0,-1-1,1 1,-1 0,1-1,0 1,-1 0,1-1,-1 1,1 0,0-1,-1 1,1-1,0 1,-9 182,11-118,-2 10,1-102,1 1,1-1,2 1,0 0,2 1,1-1,1 1,3-3,-6 15,0-4,1 1,1 0,1 1,0 0,1 0,1 1,1 0,6-6,-14 17,71-58,-72 60,0 1,0-1,-1 0,1 1,0 0,0-1,0 1,0 0,1 1,-1-1,0 1,0-1,0 1,1 0,-1 0,0 0,0 1,0-1,1 1,-1 0,0-1,0 1,0 1,0-1,0 0,0 1,-1 0,1-1,1 4,-1-1,0 0,0 1,-1-1,1 1,-1 0,0 0,0 0,-1 0,1 0,-1 0,0 0,-1 0,1 1,-1-1,0 0,0 0,-1 3,5 37,1-26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3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0 199,'25'317,"-25"-297,-6-28,-6-30,11 15,0 0,2 0,0 0,2 0,1 0,0 0,2 1,0-1,2 1,0 1,1 0,2 0,0 1,1 0,1 1,8-9,-16 19,1 1,0 0,1 0,-1 0,2 1,-1 0,1 0,0 1,1 0,-1 0,1 1,0 0,1 0,-1 1,1 1,-1-1,1 2,7-2,-11 6,0 0,0 1,-1 0,1 0,-1 0,0 1,0 0,0 0,0 0,-1 0,0 1,0 0,0-1,0 2,-1-1,0 0,0 1,0-1,-1 1,0 0,0 0,0 0,-1 0,1 0,-2 0,1 1,-1-1,0 0,0 0,0 1,-1 0,-2 12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36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1 436,'36'-234,"-43"310,4-48,1-1,1 1,2-1,1 1,1-1,1 0,1 0,2 0,0-1,2 0,1 0,1-1,8 13,-15-33,1 0,0-1,-1 1,1-1,1 0,-1 0,1-1,-1 0,1 0,0 0,0 0,0-1,1 0,-1-1,0 1,1-1,-1 0,1-1,-1 0,1 0,-1 0,1-1,-1 1,1-2,-1 1,1-1,-1 0,0 0,0-1,0 0,0 0,-1 0,1 0,-1-1,0 0,0-1,0 1,0-1,-1 0,4-4,148-208,-119 158,43-79,-79 138,0 1,0-1,-1 0,1 1,0-1,0 1,0-1,0 1,-1-1,1 1,0 0,-1-1,1 1,0 0,-1-1,1 1,-1 0,1 0,-1 0,1-1,-1 1,0 0,1 0,-1 0,0 0,0 0,0 0,0 0,1 0,-1 0,-1 0,1 0,0 0,0 0,0-1,0 1,-1 0,1 0,0 0,-1 0,1 0,-1 0,1-1,-1 1,2 6,-2 4,2 0,0 0,0 1,1-1,0 0,1 0,1-1,-1 1,2-1,-1 1,1-1,1 0,0-1,0 0,1 0,0 0,1 0,0-1,0-1,1 1,-1-1,2-1,-1 0,1 0,0-1,10 4,-7-5,0-1,0-1,1 0,-1 0,1-2,-1 0,0 0,1-1,-1-1,0 0,1-1,-1 0,-1-1,1-1,0 0,-1 0,0-2,-1 1,1-1,-1-1,0 0,-1-1,0 0,0 0,1-3,1 0,-2-1,0 0,0 0,-1-1,-1-1,0 0,3-9,6-14,-10 24,-1 0,0-1,-1 0,0 1,-2-1,1-1,0-14,-3 4,-1 2</inkml:trace>
  <inkml:trace contextRef="#ctx0" brushRef="#br0" timeOffset="1">3218 971,'-6'-100,"8"88,9-62,4 0,3 2,4 0,2 1,12-19,-19 52,0 1,3 1,1 1,1 0,2 2,1 1,2 1,1 1,1 1,9-5,15 1,-51 32,-1 1,0-1,0 1,1 0,-1 0,0 0,0 0,1 0,-1 0,0 0,1 0,-1 0,0 0,0 1,1-1,-1 1,0-1,0 1,0-1,0 1,1-1,-1 1,0 0,0 0,0 0,-1 0,1-1,0 1,0 0,0 0,-1 1,1-1,0 0,-1 0,1 0,-1 0,1 1,-1-1,0 0,0 0,1 1,-1-1,0 0,0 0,0 2,0 5,0 0,0-1,-1 1,1 0,-2 0,1-1,-1 1,0-1,-1 1,0-1,0 0,0 0,-1 0,-11 27,14-31,0-1,1 1,-1-1,0 0,1 1,0-1,-1 1,1 0,0-1,1 1,-1-1,0 1,1-1,-1 1,1-1,0 0,0 1,0-1,0 0,0 1,0-1,0 0,1 0,0 0,-1 0,1 0,0 0,0-1,0 1,0-1,0 1,0-1,0 0,1 1,89 31,-69-27,-19-5,0 0,0 0,1 1,-1-1,-1 1,1 0,0 0,0 0,-1 1,1-1,-1 1,0 0,0 0,0 0,0 0,0 1,-1-1,1 1,-1 0,0-1,0 1,-1 0,1 0,-1 0,0 0,0 1,0-1,0 0,-1 0,0 1,0-1,0 0,0 1,-1-1,1 0,-1 0,0 0,0 1,-1-1,1 0,-2 1,-3 6,0 0,-1-1,-1 0,1 0,-2-1,1 0,-1 0,-1-1,1 0,-1-1,-1 0,1-1,-1 0,-1 0,1-1,-1-1,1 0,-8 1,3-2,-1-2,0 0,0-1,0 0,0-2,1 0,-1-1,1 0,-1-2,1 0,0 0,1-2,-1 0,-4-3,-246-119,200 111,38 14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3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25,'-59'-22,"52"21,0 0,-1 0,1 1,-1 0,0 1,1 0,0 0,-1 0,1 1,0 0,0 0,0 1,0 0,0 0,0 1,1 0,0 0,-1 1,-2 2,8-2,0 0,0 0,1 0,0 0,-1 0,2 0,-1 0,0 0,1 0,0-1,0 1,1 0,-1 0,1-1,0 1,0-1,1 1,-1-1,1 0,0 0,0 0,0 0,1 0,-1-1,1 0,0 0,4 3,-6-4,41 40,-34-35,0 0,0 1,-1 0,0 1,0 0,-1 0,0 0,0 1,-1 0,-1 1,0-1,0 1,-1 0,0 0,0 4,-6-7,1 0,-2 0,1-1,-1 1,0-1,0 1,-1-1,0 0,-1 0,1-1,-1 1,0-1,-1 0,0 0,0-1,0 0,0 0,-1 0,0-1,0 0,0 0,0-1,-1 0,-3 1,1 0,0-1,0-1,0 1,-1-2,0 1,1-2,-1 1,1-1,-1-1,0 0,1 0,-1-1,1-1,0 0,0 0,-9-4,-16-15,24 8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3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56 383,'1'59,"1"-31,-2-1,-1 1,-1 0,-1-1,-5 20,0-9,-20 47,19-111,38-109,-20 115</inkml:trace>
  <inkml:trace contextRef="#ctx0" brushRef="#br0" timeOffset="1">140 73,'-9'-10,"-4"7,1 8,2 4</inkml:trace>
  <inkml:trace contextRef="#ctx0" brushRef="#br0" timeOffset="2">423 129,'-13'108,"6"-31,-4-1,-3 0,-21 63,-61 75,237-538,-53 96,-65 173,-14 82,-5 232,44-160,-47-96,1-1,0 0,0 0,0 1,0-1,0 0,1 0,-1-1,0 1,1-1,-1 1,1-1,0 0,0 1,-1-2,1 1,0 0,0 0,0-1,0 0,0 1,0-1,0 0,0-1,0 1,0 0,0-1,-1 0,1 1,0-1,0 0,0-1,-1 1,1 0,0-1,6-6,-1 0,0 0,0-1,-1 0,0-1,-1 1,0-1,0 0,-1-1,0 0,-1 1,0-1,-1-2,14-29,35-157,-41 5,-7 168,1 7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5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5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21 109,'0'342,"-3"-322,-4-23,-4-35,12 12,1-1,0 1,3 0,0 0,1 0,3-5,0-1,-3 11,0 0,2 1,0 0,1 1,1 0,1 0,1 1,6-7,-16 22,0 1,1 0,-1-1,1 1,-1 0,1 1,0-1,-1 0,1 1,0 0,0-1,0 1,0 0,1 1,-1-1,0 1,0-1,0 1,1 0,-1 0,0 0,0 0,0 1,1-1,-1 1,0 0,0 0,0 0,0 1,0-1,0 1,-1-1,1 1,0 0,-1 0,1 0,-1 0,0 1,0-1,0 1,0-1,0 1,0 0,-1-1,1 1,-1 0,0 0,1 0,15 50,-13-28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52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98 170,'-2'1,"0"1,0-1,0 0,1 1,-1 0,0-1,1 1,-1 0,1 0,0 0,-1 0,1 0,0 0,0 0,0 0,1 0,-1 1,0-1,1 0,0 0,-1 1,1-1,-3 10,-42 158,23-28,22-68,0-73,0 1,1 0,0-1,-1 1,1-1,0 1,-1-1,1 1,0-1,0 1,0-1,1 0,-1 1,0-1,0 0,1 0,-1 0,0 0,1 0,-1 0,1-1,0 1,-1 0,1-1,-1 1,1-1,0 0,-1 1,1-1,0 0,0 0,-1 0,1 0,0 0,-1-1,1 1,0 0,-1-1,1 1,0-1,0 0,112-72,-103 64,99-124,-76 97,-33 37,0 0,0 0,0-1,0 1,-1 0,1 0,0 0,0 0,0 0,-1 0,1 0,-1 0,1 0,-1 0,1 1,-1-1,0 0,1 0,-1 0,0 1,0-1,0 0,0 0,0 0,0 1,0-1,0 0,-1 0,1 0,0 1,-1-1,1 0,-1 1,1 1,-4 33,3 100,2-131,0 0,-1 0,2-1,-1 1,0-1,1 1,0-1,0 0,1 1,-1-1,1 0,-1-1,1 1,1 0,-1-1,0 0,1 1,0-1,-1-1,1 1,1 0,-1-1,0 0,0 0,4 1,-2-3,0-1,0 1,0-1,0 0,-1 0,1-1,0 0,-1 0,1 0,-1-1,0 0,0 0,0 0,0 0,-1-1,1 0,-1 0,0 0,0 0,0-1,-1 1,1-1,-1 0,0 0,-1-1,1 1,-1-1,0 1,0-1,0-1,10-16,78-205,-71 150,-21 67,-3 6</inkml:trace>
  <inkml:trace contextRef="#ctx0" brushRef="#br0" timeOffset="1">1002 170,'-16'7,"1"0,0 1,0 1,1 1,0-1,0 2,1 0,1 1,-4 5,15-15,0 1,1-1,-1 1,1 0,0-1,-1 1,1-1,0 1,1 0,-1-1,0 1,1 0,-1-1,1 1,0-1,0 1,0-1,0 0,0 1,1-1,-1 0,1 0,-1 0,1 0,0 0,0 0,0 0,0-1,0 1,0-1,0 1,1-1,-1 0,1 0,-1 0,1 0,-1 0,1 0,-1-1,1 0,-1 1,1-1,2 0,23 13,-26-12,1 0,-1 0,1 1,-1-1,0 1,1-1,-1 1,0 0,0 0,0 0,0 0,-1 0,1 0,-1 0,1 1,-1-1,0 1,1-1,-1 1,-1-1,1 1,0 0,-1-1,1 1,-1 0,0-1,0 1,0 0,0 0,0-1,-1 1,1 0,-1 0,1-1,-1 1,0-1,-1 3,-6 8,-1 0,0 0,0-1,-1 0,-1-1,0 0,0 0,-1-1,-10 5,-4 7,-59 27,85-49,-1 0,1 0,0 0,-1 0,1 0,-1 0,1 0,-1 0,1 0,0 0,-1-1,1 1,0 0,-1 0,1 0,-1-1,1 1,0 0,-1 0,1-1,0 1,0 0,-1-1,1 1,0 0,0-1,-1 1,1 0,0-1,0 1,0 0,0-1,-1 1,1-1,0 1,0-1,0 1,0 0,0-1,0 1,0-1,0 1,0 0,0-1,1 1,-1-1,0 1,0 0,0-1,0 1,1-1,-1 1,0 0,0-1,1 1,-1 0,0-1,0 1,1 0,-1 0,0-1,1 1,-1 0,1 0,-1 0,0-1,1 1,-1 0,1 0,20-29,23-14,-25 23</inkml:trace>
  <inkml:trace contextRef="#ctx0" brushRef="#br0" timeOffset="2">1227 282,'-10'34,"-3"15,6-4,4-11</inkml:trace>
  <inkml:trace contextRef="#ctx0" brushRef="#br0" timeOffset="3">1368 424,'103'-158,"-103"159,0-1,0 1,0 0,0 0,0 0,0 0,0 0,0 0,0-1,1 1,-1 0,0 0,0 0,1 0,-1-1,1 1,-1 0,1 0,-1-1,1 1,-1 0,1-1,0 1,-1 0,1-1,0 1,-1-1,1 1,0-1,0 0,0 1,-1-1,1 0,0 1,0-1,0 0,0 0,0 0,-1 0,1 0,0 0,0 0,0 0,0 0,0 0,0-1,-1 1,1 0,0 0,0-1,0 1,-1-1,1 1,0-1,0 1,-1-1,1 1,0-1,-1 1,1-1,-1 0,1 0,-1 1,1-1,-1 0,1 0,-1 1,0-2,5 58,-6-48,0 1,1 0,0-1,0 1,1-1,0 1,1-1,0 1,0-1,1 0,0 0,0 0,1 0,0 0,0-1,1 1,0-1,0-1,1 1,0-1,0 0,0 0,1 0,3 1,-7-5,0-1,0 0,0 1,0-1,1 0,-1-1,0 1,1-1,-1 1,1-1,-1 0,0 0,1-1,-1 1,0-1,1 1,-1-1,0 0,0 0,1-1,-1 1,0-1,0 1,-1-1,1 0,0 0,0 0,-1 0,0-1,1 1,-1-1,0 0,0 1,0-1,1-3,42-114,-36 8,-14 94</inkml:trace>
  <inkml:trace contextRef="#ctx0" brushRef="#br0" timeOffset="4">1960 762,'1'0,"-1"-1,0 1,0-1,0 1,0-1,0 1,-1-1,1 1,0-1,0 1,0-1,0 1,0-1,-1 1,1-1,0 1,0-1,-1 1,1-1,0 1,-1 0,1-1,-1 1,1 0,0-1,-1 1,1 0,-1 0,1-1,-1 1,1 0,-1 0,1 0,-1 0,1-1,-1 1,1 0,-1 0,1 0,-1 0,1 0,-1 0,1 0,-1 1,1-1,-1 0,1 0,-1 0,1 0,-1 1,1-1,0 0,-1 0,1 1,-1-1,1 0,0 1,-1-1,1 0,0 1,-1-1,1 1,-5-33,2-1,1 1,1-1,2 1,3-14,-4 42,2-33,2 1,1-1,2 1,1 0,2 1,2 0,1 1,1 0,2 1,1 0,2 2,1 0,2 1,4-3,8 6,-33 26,-1 1,1 0,0-1,-1 1,1 0,-1 0,1-1,-1 1,1 0,0 0,-1 0,1 0,0 0,-1 0,1 0,-1 0,1 0,0 0,-1 0,1 0,0 1,-1-1,1 0,-1 0,1 1,-1-1,1 0,-1 1,1-1,-1 0,1 1,-1-1,1 1,-1-1,1 1,-1-1,0 1,1-1,-1 1,0-1,0 1,1 0,-1-1,0 1,0-1,0 1,0 0,0-1,0 1,0-1,0 1,0 0,0-1,0 1,0 0,0-1,0 1,0-1,-1 1,1 0,0-1,-37 105,8-36,28-67,0-1,1 1,-1 0,1-1,0 1,-1 0,1 0,0 0,0 0,0-1,0 1,0 0,0 0,1 0,-1-1,1 1,-1 0,1 0,0-1,0 1,-1-1,1 1,0 0,0-1,1 0,-1 1,0-1,0 0,1 1,-1-1,1 0,-1 0,1 0,-1 0,1-1,-1 1,1 0,0-1,0 1,80 7,-41-7,-37-1,0 1,0-1,0 1,0-1,0 1,0 1,0-1,0 0,-1 1,1 0,-1 0,1 0,-1 0,1 0,-1 1,0 0,0 0,0-1,-1 2,1-1,-1 0,0 0,1 1,-2-1,1 1,0 0,-1 0,1-1,-1 1,0 0,0 0,-1 0,1 0,-1 0,0 0,0 4,0 1,-1 0,0 0,0 0,-1-1,0 1,0-1,-1 1,0-1,0 0,-1 0,0 0,-1 0,0-1,0 0,0 0,-1 0,0 0,0-1,-1 0,0-1,0 1,0-1,-1-1,1 1,-1-1,0-1,-1 1,1-1,0-1,-1 0,-7 2,2-3,0 0,0 0,0-2,0 1,0-2,0 0,1 0,-1-2,0 0,1 0,0-1,0-1,0 0,1 0,0-1,0-1,1 0,0-1,0 0,1-1,0 0,1 0,0-1,1-1,-1-1,-7-40,17 29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5:2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54,'-70'-37,"60"33,-1 1,1 1,0-1,-1 1,1 1,-1 0,0 0,1 1,-1 1,0 0,1 0,-1 1,1 0,-4 2,10-3,0 0,0 0,-1 1,1 0,0-1,0 2,1-1,-1 0,0 1,1-1,-1 1,1 0,0 0,0 0,0 1,1-1,-1 1,1 0,0-1,0 1,0 0,0 0,0 0,1 1,0-1,0 0,0 1,1-1,-1 0,1 1,0-1,0 0,1 1,-1-1,1 2,3 4,-1 0,2 0,-1 0,1-1,1 0,0 0,0 0,1 0,0-1,0 0,5 3,32 42,-39-48,-1 0,1 0,-1 0,0 0,-1 0,1 1,-1 0,0-1,0 1,-1 0,0 1,0-1,0 0,-1 1,0-1,0 1,-1-1,0 1,0-1,0 1,-1-1,0 1,0-1,-1 1,1-1,-2 0,1 0,0 0,-1 0,0 0,-1-1,1 1,-1-1,0 0,-1 0,0 1,-3-2,-1-1,0 1,0-1,0-1,-1 1,1-2,-1 1,1-1,-1-1,1 0,-1 0,0-1,1 0,-1-1,1 1,0-2,0 0,-1 0,2 0,-1-1,0-1,1 1,-7-6,4 2,6 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5:2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59 388,'-10'24,"-3"18,1 6,2 0,3-4,3-13,2-13</inkml:trace>
  <inkml:trace contextRef="#ctx0" brushRef="#br0" timeOffset="271.015">2 78,'0'-5,"0"-1</inkml:trace>
  <inkml:trace contextRef="#ctx0" brushRef="#br0" timeOffset="801.864">227 671,'17'-11,"-2"-1,1 0,-2-1,1-1,-2 0,0-1,0 0,-2-1,0-1,-1 0,0 0,-2-1,1-3,12-17,-11 79,0 6,-10-39,0 0,1 1,0-1,0 0,1 0,0 0,1 0,-1 0,1 0,1 0,0-1,0 0,0 0,1 0,0 0,0-1,1 1,0-1,0-1,0 1,1-1,0 0,0-1,0 1,0-2,1 1,2 0,-6-3,0-1,1 0,-1 0,0 0,0-1,1 1,-1-1,0 0,0 0,0-1,0 1,0-1,0 0,0 0,0 0,-1 0,1-1,-1 0,0 1,1-1,-1-1,-1 1,1 0,1-2,51-93,-16-79,-34 81,-11 79</inkml:trace>
  <inkml:trace contextRef="#ctx0" brushRef="#br0" timeOffset="1734.367">1187 642,'0'2,"0"-1,1 0,-1 1,-1-1,1 0,0 1,0-1,0 1,-1-1,1 0,-1 1,1-1,-1 0,1 0,-1 0,0 1,0-1,1 0,-1 0,0 0,0 0,0 0,0 0,0 0,-1-1,1 1,0 0,0 0,0-1,-1 1,1-1,0 1,-1-1,1 0,0 0,-1 1,1-1,-1 0,1 0,0 0,-1 0,1-1,0 1,-1 0,1 0,0-1,-1 1,1-1,0 1,-1-1,1 0,0 0,0 1,0-1,0 0,0 0,0 0,0 0,0 0,0 0,0-1,-5-9,2 1,-1-1,1 0,1 0,0 0,0 0,1 0,1-1,0 1,0-1,1 1,1-1,0 1,1-1,-2-15,1-1,0 0,1 0,2 0,1 1,1-1,1 2,2-1,0 1,8-13,-12 26,1 0,1 0,0 1,0 0,1 0,1 1,0 0,0 0,1 1,0 1,1 0,0 0,1 1,0 0,0 1,9-4,-19 10,0 0,-1 1,1-1,0 1,-1-1,1 1,0 0,-1 0,1-1,0 1,0 0,-1 1,1-1,0 0,0 0,-1 1,1-1,0 1,-1 0,1-1,-1 1,1 0,-1 0,1 0,-1 0,0 0,1 0,-1 1,0-1,0 0,0 1,0-1,0 0,0 1,0-1,0 1,-1 0,1-1,0 1,-1 0,0-1,1 1,-1 0,0-1,0 1,0 0,0 0,-7 85,-36 59,43-141,0-1,1 0,0 0,0 0,0-1,0 1,1 0,-1 0,1 0,0-1,0 1,0-1,1 0,-1 1,1-1,0 0,0-1,0 1,0 0,0-1,1 0,-1 0,1 0,-1 0,1 0,0-1,0 1,-1-1,1 0,0 0,0-1,0 1,0-1,1 0,-1 0,0 0,0-1,63 22,-63-18,0 1,0 0,-1 0,1 0,-1 0,0 0,0 1,-1 0,1-1,-1 1,0 0,0 0,0 0,-1 0,0 1,0-1,0 0,-1 1,0-1,0 0,0 1,0-1,-1 0,0 1,0-1,0 0,-1 0,0 0,0 0,0 0,-1 0,1-1,-1 1,0-1,-1 0,1 0,-1 0,1 0,-1 0,0-1,-1 1,1 1,-1 0,1 0,-1-1,0 1,0-1,0 0,0 0,-1-1,0 1,0-1,0-1,0 1,0-1,0 0,0 0,-1-1,1 0,-1 0,1-1,-1 1,0-1,1-1,-1 1,1-1,-1 0,-4-2,-181-81,-18-23,201 101,-1 0,1-1,0 0,0 0,1-1,0 0,0-1,1 0,0 0,1 0,0-1,-4-8,1-5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29 255,'43'-5,"34"-1,13 0,1 1,-11 1,-8 2,-13 1,-11 1,-9 0,-6 0,-4 0,-2 0,-1 1,0-1,0 0,-4 0</inkml:trace>
  <inkml:trace contextRef="#ctx0" brushRef="#br0" timeOffset="284.613">0 537,'43'-5,"39"-6,14-1,-3 1,-9 2,-9 4,-12 1,-8 3,-7 0,-8 1,-6 1,-4-1,-2 1,-1-1,0 1,-6-1</inkml:trace>
  <inkml:trace contextRef="#ctx0" brushRef="#br0" timeOffset="766.329">480 1,'427'277,"-271"-179,-154-97,0 0,-1 0,1 1,0-1,-1 1,0-1,1 1,-1 0,0-1,0 1,0 0,0 0,0 0,0 0,0 0,-1 0,1 0,-1 0,1 0,-1 0,0 0,0 0,0 0,0 0,0 0,-1 0,1 0,0 1,-1-1,0 0,1 0,-1-1,0 1,0 0,0 0,0 0,-1-1,1 1,0 0,-1 0,-69 60,63-56,-261 150,216-128,12-8,-74 50,103-56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58,'14'0,"10"0,5 0,3 0,1 0,-1-5,-1-1,0 0,-2 1,0-3,-1-1,0 2,0 1,1 3,-6 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0,'24'5,"23"-3,7-3,0 0,-4 0,-7 0,-5 0,-9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2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285 227,'14'0,"15"0,7 0,7 0,1-5,-3-1,-2 0,0 1,0 1,-3 2,-2 1,-3 1,-1 0,-1 0,-6 0</inkml:trace>
  <inkml:trace contextRef="#ctx0" brushRef="#br0" timeOffset="-1216.512">398 480,'0'370,"0"-360,-1 0,0 0,0 0,-1-1,0 1,0 0,-1-1,-1 0,1 0,-5 7,-2-2</inkml:trace>
  <inkml:trace contextRef="#ctx0" brushRef="#br0" timeOffset="-815.326">115 480,'43'11,"-1"-3,2-1,-1-2,1-3,-1-1,39-4,-9 2,165-29,-237 30,1 0,-1 0,1 0,-1 0,1 0,0 0,-1 1,1-1,-1 0,1 1,-1-1,1 1,-1 0,1-1,-1 1,0 0,1 0,-1 0,0 0,0 0,1 0,-1 0,0 0,0 1,0-1,-1 0,1 1,0-1,0 1,-1 9</inkml:trace>
  <inkml:trace contextRef="#ctx0" brushRef="#br0" timeOffset="-513.005">115 1045,'39'-5,"26"-1,8 0,-4 1,-9-3,-10-1,-9 2,-6 1,-5 3,-6 0</inkml:trace>
  <inkml:trace contextRef="#ctx0" brushRef="#br0" timeOffset="570.925">991 791,'38'-10,"27"-3,8 1,-4-2,-9 0,-15 4</inkml:trace>
  <inkml:trace contextRef="#ctx0" brushRef="#br0" timeOffset="1000.764">1188 593,'5'5,"1"11,0 8,-1 4,-2 3,0 0,-2 0,-1 0,0-1,0-1,0 0,-1-1,1 0,5-5,1-6</inkml:trace>
  <inkml:trace contextRef="#ctx0" brushRef="#br0" timeOffset="2339.849">1555 1045,'1'-18,"0"1,1 0,1 0,1 0,0 0,1 1,1-1,0 1,2 1,-1-1,2 1,0 1,1-1,0 2,1-1,1 1,0 1,2-1,94-69,-107 82,0-1,0 1,0-1,0 1,0-1,0 1,0 0,0-1,0 1,0 0,0 0,0 0,0 0,0 0,0 0,0 0,0 0,0 0,0 1,0-1,0 0,0 1,0-1,0 1,0-1,0 1,0-1,0 1,0 0,0-1,-1 1,1 0,0 0,0-1,-1 1,1 0,-1 0,1 0,-1 0,1 0,-1 0,1 0,-1 0,0 0,0 0,1 0,-1 0,0 0,5 59,-6-54,12 61,-9-68,1 1,0-1,-1 0,1 0,-1 0,1-1,-1 1,1-1,-1 1,0-1,0 0,0 0,0 1,0-2,0 1,-1 0,1 0,0 0,-1-1,0 1,0-1,1 0,8-15,2 0,0 0,1 2,1-1,0 2,1 0,1 1,0 0,14-8,-28 20,0 0,0 1,0-1,-1 0,2 1,-1 0,0-1,0 1,0 0,1 0,-1 0,0 1,1-1,-1 0,1 1,-1 0,0-1,1 1,-1 0,1 0,-1 1,1-1,-1 0,1 1,-1-1,1 1,-1 0,0 0,0 0,1 0,-1 0,0 1,0-1,0 1,0-1,0 1,0 0,-1-1,1 1,-1 0,2 2,-1 4,0-1,-1 1,0 0,0 0,-1-1,0 1,0 0,-1 0,0-1,0 1,0-1,-1 1,-2 3,-7 69,14-61</inkml:trace>
  <inkml:trace contextRef="#ctx0" brushRef="#br0" timeOffset="2889.842">2430 565,'-29'335,"29"-351,0-1,1 1,1 0,1 0,0 0,1 1,0-1,2 1,1-4,6-9,1 1,1 0,2 1,0 1,2 0,1 1,21-19,-40 41,0 1,-1-1,1 1,0 0,0 0,0-1,1 1,-1 0,0 0,0 0,1 0,-1 0,0 1,1-1,-1 0,1 1,-1-1,1 0,-1 1,1 0,-1-1,1 1,0 0,-1 0,1 0,-1 0,1 0,-1 0,1 1,0-1,-1 0,1 1,-1-1,1 1,-1 0,1-1,-1 1,0 0,1 0,-1 0,0 0,0 0,0 0,1 0,-1 1,0-1,-1 0,1 1,1 6,0 0,-1 1,0-1,0 1,-1-1,0 1,-1 0,0-1,0 1,-1-1,0 0,0 0,-1 1,-1 8,-3 10</inkml:trace>
  <inkml:trace contextRef="#ctx0" brushRef="#br0" timeOffset="3286.65">2797 340,'26'-1,"-20"0,0 0,1 0,-1 0,1 1,-1 0,0 1,1-1,-1 1,1 0,-1 1,0 0,0 0,0 0,0 0,0 1,-1 0,1 0,-1 1,0 0,5 4,-9-5,0 1,-1 0,1-1,-1 1,0 0,0 0,0-1,0 1,-1 0,1-1,-1 1,0 0,0-1,0 1,-1-1,1 1,-1-1,0 0,0 0,0 0,0 0,-1 0,1 0,-1 0,0-1,0 1,0-1,0 0,0 0,0 0,-18 20,19-21,1 0,0 0,-1 0,1 0,0 0,0 0,0 0,0 1,0-1,0 0,0 1,0-1,0 1,1-1,-1 1,0-1,1 1,0-1,-1 1,1-1,0 1,0 0,0-1,0 1,0 0,0-1,0 1,0 0,1-1,-1 1,1-1,-1 1,1-1,0 1,-1-1,1 1,0-1,0 0,0 1,0-1,0 0,0 0,1 0,-1 0,0 0,0 0,1 0,-1 0,1 0,-1-1,1 1,-1 0,1-1,-1 1,1-1,0 0,0 0,79 4,-55-4</inkml:trace>
  <inkml:trace contextRef="#ctx0" brushRef="#br0" timeOffset="3651.026">3107 0,'38'68,"-3"1,-3 1,-3 2,-3 1,-3 6,-16-55,-2 0,-1 0,0 0,-2 0,-1 1,-1-1,-1 0,-1 1,-1-1,-2 0,0 0,-1-1,-1 0,-10 20,4-13,-2-2,-2 0,0 0,-1-2,-2 0,-1-1,-1-1,-1-2,0 0,-4 1,3-6</inkml:trace>
  <inkml:trace contextRef="#ctx0" brushRef="#br0" timeOffset="4353.916">144 113,'-15'18,"0"1,2 0,0 1,1 0,2 1,0 0,0 1,2 0,1 0,-4 21,3 5,2-1,2 1,3 0,1 0,2 0,3 0,1 0,3-1,2 0,1 0,3-2,2 1,14 24,-27-56,1-1,0 0,1 0,1-1,0 1,1-1,0-1,1 0,0 0,0 0,1-1,1-1,0 0,0 0,1-1,0 0,0-1,1-1,0 0,0-1,0 0,12 2,76-1,-71-6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1,'-5'23,"-1"-1,0 0,-2 0,-1 0,0-1,-2 0,0-1,-1 0,-1-1,-15 17,17-23,0 0,-2-1,1 0,-2-1,1 0,-1-1,-1-1,0 0,0-1,-1 0,0-2,0 0,-1 0,0-2,1 0,-2-1,1 0,0-2,-7 0,22-1,-1 0,0-1,0 0,1 1,-1-1,0 0,1 0,-1 0,1-1,-1 1,1 0,0-1,0 0,-1 1,1-1,0 0,1 0,-1 0,0-1,0 1,1 0,0-1,-1 1,1-1,0 1,0-1,0 0,0 1,1-1,-1 0,1 1,0-1,0 0,0 0,0-1,23-97,-19 91,1 2,1-1,0 0,0 1,0 0,1 1,1-1,-1 2,1-1,0 1,5-4,-9 8,-1 0,1 0,0 0,0 1,-1-1,1 1,0 0,0 0,0 0,0 1,0-1,0 1,1 0,-1 0,0 1,0-1,0 1,0 0,0 0,0 0,0 0,-1 1,1 0,0 0,-1 0,1 0,-1 0,0 1,3 2,117 126,-122-130,14 16,1-2,1 0,0 0,1-2,0 0,1-1,0-1,1-1,1-1,19 7,-17-12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2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4 198,'0'0,"0"-1,-1 1,1-1,0 1,-1-1,1 1,0-1,-1 1,1-1,0 1,0-1,0 1,0-1,-1 1,1-1,0 1,0-1,0 0,0 1,0-1,0 1,1-1,-1 1,0-1,0 1,0-1,0 1,1-1,-1 1,0-1,0 1,1-1,-1 1,0-1,1 1,-1-1,1 1,-1 0,0-1,1 1,-1 0,1-1,-1 1,1 0,-1 0,1 0,-1-1,1 1,-1 0,1 0,0 0,-1 0,1 0,-1 0,1 0,-1 0,1 0,-1 0,1 0,0 0,39-5,-39 5,409-6,768-126,-1067 117,118-3,-205 22,-7 3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3.8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0 456,'1074'-127,"-357"37,-351 48,1107-113,-1121 128,107 15,-458 12,0 0,-1-1,1 1,0 0,0-1,-1 1,1 0,0 0,0 0,-1 0,1 0,0 0,0 0,0 0,-1 0,1 0,0 0,0 0,-1 0,1 1,0-1,0 0,-1 1,1-1,0 0,-1 1,1-1,0 1,-1-1,1 1,-1-1,1 1,-1 0,1-1,-1 1,1 0,-1-1,0 1,1 0,-1-1,0 1,1 0,-1 0,-7 6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6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0 228,'33'0,"249"-2,25-14,792-100,-383 51,-362 37,-341 28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38.2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1 228,'6'-6,"0"0,0 0,1 1,0 0,0 0,1 0,-1 1,1 1,0-1,0 1,0 0,1 1,-1 0,0 0,1 1,-1 0,1 1,0 0,-1 0,1 0,-1 1,6 2,-3-3,669 2,-454-30,-7 0,98-1,22 30,-142-29,199 26,-199-25,143-3,87 32,-415-2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84 248,'1'-21,"-2"19,-4 42,-8 65,4 1,5 0,6 54,0-28,-14-50,6-58</inkml:trace>
  <inkml:trace contextRef="#ctx0" brushRef="#br0" timeOffset="490.848">0 80,'29'-14,"1"1,0 2,1 1,0 1,0 2,1 1,0 2,0 1,0 1,0 2,-21 0,0 1,-1 0,1 1,-1 0,0 1,0 0,0 1,0 0,0 0,-1 1,0 0,1 1,-6-3,-1 0,1-1,-1 1,0 1,0-1,0 0,0 1,0-1,-1 1,0 0,0 0,0 0,0 0,0 0,-1 1,0-1,0 0,0 1,0-1,-1 1,0-1,0 1,0-1,0 1,-1-1,0 0,1 1,-2-1,1 2,-8 14,0 0,0 0,-2-1,-1-1,0 0,-1 0,-13 13,-25 35,43-55,5-9,1 0,0-1,0 1,0 0,1 0,-1 0,0 0,1 1,-1-1,1 0,0 1,0-1,0 1,0-1,0 1,0-1,1 1,-1 0,1-1,0 1,0 0,0 0,0-1,0 1,0 0,1-1,-1 1,1 0,0-1,0 1,0-1,0 1,0-1,1 0,-1 1,1-1,0 0,-1 0,1 0,0 0,129 70,-101-56,-23-14,-1 1,1-1,-1 1,1 0,-1 1,0 0,0 0,-1 0,1 0,-1 1,0 0,0 0,0 1,-1-1,0 1,0 0,0 0,-1 0,0 1,0-1,0 1,-1 0,0-1,0 1,-1 0,0 5,-1-4,-2 0,1 0,-1 0,0 0,-1 0,0-1,0 1,0-1,-1 0,0 0,-1 0,0 0,0-1,0 0,-1 0,0 0,0 0,0-1,-2 1,-138 79,140-82,-222 92,226-94,-57 2,71-28,71-35,-58 41</inkml:trace>
  <inkml:trace contextRef="#ctx0" brushRef="#br0" timeOffset="1097.677">875 615,'-6'23,"0"-3,0-1,2 2,0-1,1 0,1 1,1-1,1 1,1 0,2 10,-2-28,-1 0,1-1,0 1,0 0,1-1,-1 1,0-1,1 1,-1-1,1 1,0-1,0 0,0 0,0 0,0 0,1 0,-1-1,0 1,1-1,-1 1,1-1,0 0,-1 0,1 0,0 0,0-1,0 1,-1-1,1 0,0 0,0 0,0 0,0 0,0 0,0-1,-1 1,2-1,105-37,-105 37,31-16,-1-2,0-1,-1-2,-1-1,-1-2,3-5,-33 29,-1 1,0-1,0 1,1-1,-1 1,0-1,1 1,-1 0,1-1,-1 1,1 0,-1-1,1 1,-1 0,1 0,-1-1,1 1,-1 0,1 0,-1 0,1-1,-1 1,1 0,-1 0,1 0,-1 0,1 0,0 0,-1 0,1 1,-1-1,1 0,-1 0,1 0,-1 0,1 1,-1-1,1 0,-1 1,1-1,-1 0,1 1,-1-1,0 0,1 1,-1-1,0 1,1-1,-1 1,0-1,1 1,7 34,-3-11,0-15,1 0,1 0,0-1,0 0,0 0,1 0,0-1,1-1,-1 1,1-1,1-1,-1 1,1-2,0 1,0-1,0-1,1 0,-1 0,1-1,-1-1,1 1,6-2,-3 1,1-1,-1-1,0-1,1 0,-1 0,0-2,0 1,-1-2,1 0,-1-1,0 0,-1-1,1 0,-1-1,-1 0,1-1,6-7,2-5,0-1,-1 0,-1-1,-1-1,-1-1,-1 0,-2-2,0 1,-2-1,-1-1,-1 0,-1 0,-2-1,-1 0,-1 0,-1-15,-1 26,-8-85,6 103,-1-1,1 0,0 0,-1 1,1-1,0 0,-1 1,1-1,-1 0,1 1,-1-1,0 1,1-1,-1 1,1-1,-1 1,0-1,1 1,-1 0,0-1,0 1,1 0,-1 0,0-1,0 1,0 0,1 0,-1 0,0 0,0 0,0 0,1 0,-1 0,0 0,0 1,1-1,-1 0,0 0,0 1,1-1,-1 1,0-1,1 0,-1 1,0-1,1 1,-1-1,1 1,-1 0,1-1,-1 1,1 0,-1-1,1 1,0 0,-1-1,1 1,-1 1,-23 43,16-18,2 1,1 0,1 0,1 0,2 0,0 1,2-1,2 6,-1 33,-2-53,0 1,1-1,0 0,2 1,-1-1,2 0,-1 0,2 0,0-1,1 1,0-1,1-1,0 1,1-1,1 0,7 0,-2-6</inkml:trace>
  <inkml:trace contextRef="#ctx0" brushRef="#br0" timeOffset="1347.716">1609 361,'38'10,"37"3,15 4,-2-1,-8-3,-7-4,-6-3,-11-3,-9-2,-12-1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1,'-25'352,"50"-79,-25-236,0-29,0-25,0-1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25,'126'12,"1"-6,0-6,79-11,34-14,-240 25,64-6,-62 6,-1 0,0 0,0 0,1 0,-1 0,0 0,0 0,0 0,1 1,-1-1,0 0,0 1,0-1,0 1,0-1,0 1,0 0,0-1,0 1,0 0,0 0,0 0,0 0,0 0,-1 0,1 0,0 0,-1 0,1 0,-1 0,1 0,-1 0,1 0,-1 1,0-1,0 0,1 0,-1 0,0 1,0-1,0 0,0 0,-1 1,1-1,0 0,0 0,-1 0,1 1,-45 49,24-33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0 109,'25'5,"31"-3,16-3,0-5,-2-2,-8 1,-10-4,-9 1,-7 1,-5-2,-3 1,-1 1,0-1,-1 0,1 2,-5 2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59,'34'-4,"34"-7,12-2,-4 2,-10 3,-11 2,-11 3,-7 1,-10 1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60,'38'-10,"32"-3,9 1,-4 2,-11 3,-10 3,-10 2,-13 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77,'43'-5,"29"-7,6-5,-4 0,-11 2,-16 4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1 527,'51'-78,"0"-3,4 3,3 1,4 4,4 1,8 9,-73 63,0-1,0 1,0-1,-1 1,1-1,0 1,0 0,0 0,0-1,0 1,0 0,0 0,0 0,0 0,0 0,0 0,0 0,0 0,0 1,0-1,0 0,0 1,0-1,0 0,0 1,0-1,-1 1,1-1,0 1,0 0,0-1,-1 1,1 0,0 0,-1-1,1 1,-1 0,1 0,-1 0,1 0,-1 0,0 0,1 0,-1 0,0 0,0 0,0 0,0 0,1 0,-1 0,-1 0,4 62,-3-56,-1-3,1-1,-1 0,0 0,1 0,0 0,0 0,0 1,0-1,1 0,-1 0,1 0,0 0,0 0,0 0,0 0,0 0,1 0,-1 0,1 0,0-1,-1 1,1-1,1 1,-1-1,0 0,1 0,-1 0,1 0,-1 0,1-1,0 1,0-1,0 0,0 1,3-1,9-2,0-1,0-1,-1 0,1-1,-1 0,0-2,0 1,0-2,-1 0,1-1,-2 0,12-9,-3 2,-16 11,0-1,0 1,0 1,1-1,0 1,0 0,-1 0,2 1,-1-1,0 1,0 1,1-1,-1 1,6 0,-10 3,1-1,0 1,-1 0,0 0,0 1,1-1,-1 0,-1 1,1-1,0 1,0 0,-1-1,0 1,0 0,1 0,-2 0,1 0,0 0,0 0,-1 0,0 1,0-1,0 0,0 0,0 0,0 0,-1 0,0 0,1 0,-1 0,0 0,-1 0,1 0,-1 1,0 2,1-1,0 1,0 0,0 0,0 0,1 0,0 0,1-1,-1 1,1 0,0 0,1 0,-1 0,1-1,0 1,0-1,1 0,2 5,11 9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5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11 367,'-3'9,"1"-1,0 1,1 0,0-1,0 1,1 0,0-1,1 1,0 0,1 7,1 18,0 159,-2-229,1 1,3 0,0 1,2-1,2 1,11-29,30-43,-27 70,-19 28,-1 0,2 0,-1 1,1-1,0 1,1 1,0-1,0 1,0 0,1 0,0 1,0-1,0 2,1-1,-1 1,7-3,-11 7,-1 0,1 0,-1 0,1 0,0 0,-1 0,1 1,-1-1,1 1,-1 0,1-1,-1 1,0 0,1 1,-1-1,0 0,0 1,0-1,0 1,0 0,0-1,0 1,0 0,-1 0,1 0,-1 1,1-1,-1 0,0 0,0 1,0-1,0 1,0 0,14 85,-26-41,4-28</inkml:trace>
  <inkml:trace contextRef="#ctx0" brushRef="#br0" timeOffset="7465.154">546 86,'1'0,"-1"0,1 0,-1 0,1 0,-1 0,1 0,-1 0,1 0,-1 0,1 0,-1 0,1 0,-1-1,1 1,-1 0,1 0,-1-1,1 1,-1 0,1-1,-1 1,0 0,1-1,-1 1,0 0,1-1,-1 1,0-1,1 1,-1-1,0 1,0-1,0 1,1-1,-1 1,0-1,0 1,0-1,0 1,0-1,0 1,0-1,0 1,0-1,0 1,0-1,0 1,-1-1,1 1,0-1,0 1,0-1,-1 1,1-1,0 1,-1-1,1 1,0 0,-1-1,1 1,0 0,-1-1,1 1,-1-1,113-23,-107 23,0 0,0 1,0-1,-1 1,1 0,0 1,0-1,0 1,0 0,-1 0,1 0,-1 1,1 0,-1-1,2 2,-4-2,0 0,-1 1,0-1,1 0,-1 0,1 1,-1-1,0 1,0-1,0 1,0-1,0 1,0 0,-1-1,1 1,0 0,-1 0,1 0,-1 0,0-1,0 1,1 0,-1 0,0 0,-1 0,1 0,0 0,0-1,-1 1,1 0,-1 0,0 0,0-1,1 1,-1 0,0-1,0 1,-1-1,0 2,-121 121,122-123,0 0,-1 0,1 0,0 0,0 1,0-1,0 0,0 1,0-1,0 1,1-1,-1 1,1 0,-1-1,1 1,-1-1,1 1,0 0,0 0,0-1,0 1,0 0,0-1,0 1,0 0,1-1,-1 1,1 0,-1-1,1 1,0-1,0 1,-1-1,1 1,0-1,0 0,1 1,-1-1,0 0,0 0,0 0,1 0,-1 0,1 0,-1 0,1 0,-1-1,1 1,-1 0,1-1,0 1,-1-1,1 0,0 0,-1 0,2 1,88-24,-68 12</inkml:trace>
  <inkml:trace contextRef="#ctx0" brushRef="#br0" timeOffset="7798.122">1336 0,'-417'390,"143"-70,140-163,126-139,6-5</inkml:trace>
  <inkml:trace contextRef="#ctx0" brushRef="#br0" timeOffset="8238.052">1083 565,'57'-30,"2"3,1 2,1 3,11 0,-7 19,-64 4,0-1,0 0,0 1,0-1,0 1,0-1,0 1,0-1,0 1,0 0,0-1,0 1,0 0,-1 0,1 0,0 0,0 0,-1 0,1 0,-1 0,1 0,-1 0,1 0,-1 0,0 0,0 0,1 0,-1 1,0-1,0 0,0 0,0 0,0 0,0 1,-1-1,1 0,0 0,-1 0,1 0,0 0,-1 0,0 0,1 0,-1 0,1 0,-1 0,0 0,0 0,0 0,1-1,-1 1,-17 24,-1-1,0-1,-2-1,0 0,-19 12,-38 41,-16 55,93-128,1-1,-1 1,0-1,1 1,-1 0,1 0,0-1,-1 1,1 0,0 0,0 0,0-1,0 1,0 0,1 0,-1 0,0-1,1 1,0 0,-1-1,1 1,0 0,0-1,0 1,0-1,0 1,0-1,0 0,0 1,1-1,-1 0,0 0,1 0,-1 0,1 0,0 0,-1 0,1 0,0-1,-1 1,1-1,0 1,0-1,0 0,83 4,175-84,-236 76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0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1 780,'81'-52,"-2"-3,-3-3,-2-4,-4-3,-2-3,49-65,135-117,-251 247,1 1,-1-1,1 1,-1 0,1 0,0 0,-1 0,1 0,0 0,0 1,1-1,-1 1,0-1,1 1,-1 0,0 0,1 0,-1 0,1 0,0 0,-1 1,1-1,0 1,-1 0,1 0,0 0,-1 0,1 0,0 1,-1-1,1 1,-1 0,1-1,0 1,-1 0,0 1,1-1,-1 0,0 1,0-1,1 1,-1 0,0 0,3 10,-1 0,-1 0,0 0,-1 1,0-1,-1 1,0 0,-1-1,0 1,-1 0,-2 9,-3 15,-2-1,-2-1,-1 0,-1 0,-2-1,-2 0,-1-2,-15 22,15-26,-2-1,0-1,-2-1,-1-1,0 0,-2-2,-1-1,-23 15,37-29,0-1,0-1,-1 0,0-1,0 0,0 0,-1-2,1 1,-1-2,0 1,1-2,-1 0,0 0,1-1,-3-1,-26-15,29 4</inkml:trace>
  <inkml:trace contextRef="#ctx0" brushRef="#br0" timeOffset="354.08">1355 244,'-19'33,"1"1,1 0,2 2,1 0,2 1,2 0,1 0,1 4,7-35,-1 0,0 0,1 0,0 0,1 1,-1-1,1 0,1 0,-1 0,1 0,0 1,0-1,1 0,-1 0,1-1,1 1,-1 0,1-1,0 1,0-1,1 0,-1 0,1 0,1-1,-1 1,0-1,1 0,0 0,0 0,0-1,0 0,1 0,-1 0,1-1,1 1,9-3,0 0,0-1,-1 0,1-1,-1-1,1-1,-1 0,0-1,0-1,-1 0,0-1,0 0,0-1,-1-1,0 0,-1-1,0 0,4-5,-3 6,-1-2,0 0,0 0,-1-1,0 0,-1-1,-1 0,0-1,-1 1,0-2,-1 1,0-1,-2-1,0 1,0-1,-1 1,-1-1,-1 0,0-10,-3 18,0 1,-1-1,0 1,-1 0,1 0,-1 0,0 0,-1 1,0-1,0 1,0 0,-1 0,0 0,0 0,-1 1,1 0,-1 0,0 1,0 0,-1 0,1 0,-1 1,0-1,0 2,0-1,0 1,-1 0,1 1,-1-1,1 1,-1 1,1 0,-1 0,1 0,-1 1,1 0,-1 0,-4 2,-31 3,6 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62,'139'-11,"118"-36,-256 46,-1 1,1 0,0-1,-1 1,1 0,0-1,0 1,-1 0,1 0,0 0,0-1,-1 1,1 0,0 0,0 0,-1 0,1 0,0 1,0-1,-1 0,1 0,0 0,-1 1,1-1,0 0,-1 1,1-1,0 0,-1 1,1-1,0 1,-1-1,1 1,-1-1,1 1,-1 0,0-1,1 1,-1 0,1-1,-1 1,0 0,0-1,1 1,-1 0,0 0,0-1,0 1,0 0,0 0,0-1,0 1,0 0,0 0,0-1,0 1,-1 0,1-1,0 1,0 0,-1 0,1-1,0 1,-7 10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1,'38'5,"28"1,6-5,-3-2,-9-2,-10 0,-9 1,-11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29 104,'12'-10,"1"1,1 0,0 1,0 1,0 0,1 1,0 0,0 1,0 1,1 1,6-1,113-17,-134 20,1 1,0-1,-1 0,1 1,0-1,0 1,0 0,0 0,0 0,-1 0,1 0,0 0,0 0,0 0,0 1,-1-1,1 1,0-1,0 1,-1 0,1 0,0 0,-1 0,1 0,-1 0,1 0,-1 0,0 1,1-1,-1 0,0 1,0-1,0 1,0 0,0-1,0 1,-1 0,1-1,0 1,-1 0,1 0,-1 0,0 0,0-1,0 1,0 0,0 0,-91 112,90-113,1 1,-1-1,1 1,0-1,0 1,0 0,-1-1,2 1,-1-1,0 1,0 0,0-1,1 1,-1-1,1 1,-1-1,1 1,0-1,-1 1,1-1,0 0,0 1,0-1,0 0,0 0,0 0,0 1,1-1,-1-1,0 1,1 0,-1 0,0 0,1-1,-1 1,1 0,0-1,66 21,-57-19,-7-1,-1-1,0 0,1 0,-1 0,0 0,0 1,0-1,0 1,0 0,0 0,-1 0,1 0,0 0,0 1,-1-1,1 1,0 0,-1 0,0 0,1 0,-1 0,0 0,0 1,0-1,-1 1,1-1,-1 1,1 0,-1 0,0 0,0-1,0 1,0 0,0 0,-1 0,0 0,1 3,-6 5,0 0,0-1,-1 1,-1-1,1-1,-2 1,1-1,-1 0,-1-1,1 0,-1 0,-1-1,0 0,0-1,0 0,0 0,-7 1,1 1</inkml:trace>
  <inkml:trace contextRef="#ctx0" brushRef="#br0" timeOffset="248.523">1 611,'38'-4,"33"-3,12-4,3 0,-4 1,-11 3,-8 3,-5 1,-8-3,-7 0,-7 0,-4 2,-3 1,-1 1,-6 1</inkml:trace>
  <inkml:trace contextRef="#ctx0" brushRef="#br0" timeOffset="718.747">170 809,'24'-6,"12"-5,2 2,0 2,0 2,0 1,26 1,-63 2,1 1,0-1,-1 1,1-1,0 1,-1 0,1 0,0 0,0 0,-1 0,1 0,0 0,-1 1,1-1,0 1,-1-1,1 1,0 0,-1-1,1 1,-1 0,1 0,-1 0,0 0,1 0,-1 1,0-1,0 0,0 1,0-1,0 0,0 1,0-1,0 1,-1 0,1-1,0 1,-1 0,0-1,1 1,-1 0,0-1,0 1,0 0,0 0,0-1,0 1,0 0,-1-1,1 1,-1 0,1 0,-133 150,129-148,-61 91,63-92,1-1,0 1,0 0,0 0,0-1,0 1,1 0,-1 0,1 0,0 0,0 0,0 0,0 0,1 0,-1 0,1 0,-1 0,1-1,0 1,0 0,0 0,1-1,-1 1,1-1,-1 1,1-1,0 1,0-1,0 0,0 0,0 0,1 0,-1-1,1 1,-1 0,1-1,5 2,-1-1,1-1,-1 1,1-1,0-1,-1 1,1-1,0-1,-1 1,1-1,0-1,-1 1,1-1,-1-1,0 1,0-1,0-1,2 0,32-10,-13 7,-3 2</inkml:trace>
  <inkml:trace contextRef="#ctx0" brushRef="#br0" timeOffset="1414.508">932 865,'42'-67,"7"-16,4 3,3 3,38-40,-93 116,-1 0,1-1,0 1,0-1,0 1,-1 0,1 0,0 0,1-1,-1 1,0 0,0 0,0 0,1 1,-1-1,0 0,1 0,-1 1,0-1,1 1,-1-1,1 1,-1-1,1 1,0 0,-1 0,1 0,-1 0,1 0,-1 0,1 0,-1 1,1-1,-1 1,1-1,-1 1,1-1,-1 1,0 0,1-1,-1 1,0 0,1 0,-1 0,0 0,0 0,0 1,0-1,0 0,0 0,0 1,-1-1,1 0,0 1,-1-1,1 1,-11 88,8-82,0 0,0 0,0 1,1-1,0 0,1 1,0-1,0 1,1-1,0 1,0 0,0-8,-1 1,1-1,-1 0,1 0,-1 1,1-1,0 0,-1 0,1 0,0 0,0 0,0 0,0 0,0 0,0 0,0 0,0 0,0-1,0 1,0 0,1-1,-1 1,0-1,0 0,1 1,-1-1,0 0,1 0,-1 1,1-1,-1 0,0 0,1-1,-1 1,0 0,1 0,-1-1,0 1,0-1,1 1,-1-1,0 1,0-1,1 0,51-35,231-242,-284 277,1-1,0 1,-1 0,1-1,0 1,0 0,0 0,0 0,0 0,0 0,0 0,0 0,0 0,0 1,1-1,-1 0,0 1,1-1,-1 0,0 1,1 0,-1-1,1 1,-1 0,0 0,1 0,-1 0,1 0,-1 0,1 0,-1 0,0 1,1-1,-1 0,1 1,-1-1,0 1,1 0,-1-1,0 1,0 0,0 0,0 0,1 0,-1 0,0 0,-1 0,2 1,-1 6,0 0,-1 0,0 0,0 1,-1-1,0 0,0 0,-1 0,0-1,-1 1,0 0,0-1,0 1,-3 3,-11 32,14-36,0-1,0 1,1 0,0 0,0 1,1-1,-1 0,2 1,-1-1,1 1,0-1,0 1,1-1,0 0,1 1,0-1,0 0,0 0,1 0,0 0,0 0,0-1,1 0,0 1,1-1,1 1,10 1</inkml:trace>
  <inkml:trace contextRef="#ctx0" brushRef="#br0" timeOffset="1837.914">2117 442,'-22'66,"4"1,2 0,-3 39,19-38,13-90,-7-32,3 0,2 0,3 1,2 1,2 0,2 1,27-47,-45 94,-1 0,1 1,0-1,0 1,0-1,0 1,1 0,-1 0,1 0,0 0,0 0,0 1,0-1,0 1,1 0,-1 0,1 0,-1 1,1-1,0 1,0 0,-1 0,1 0,0 0,30 73,-24-53,1-4</inkml:trace>
  <inkml:trace contextRef="#ctx0" brushRef="#br0" timeOffset="2183.937">2484 104,'10'-3,"82"-12,-89 14,0 1,-1 0,1 0,0 1,-1-1,1 0,-1 1,1 0,-1-1,1 1,-1 0,1 0,-1 0,1 1,-1-1,0 1,0-1,0 1,0 0,0-1,0 1,0 0,-1 0,1 1,-1-1,1 0,-1 0,0 1,0-1,0 1,0 1,0 1,-1 1,0 0,0-1,-1 1,0 0,0-1,0 1,0-1,-1 1,0-1,0 0,0 0,-1 0,0 0,0 0,0 0,-4 3,-24 63,30-68,1 0,0 0,0 0,0 0,0 0,1 0,-1 0,1 0,0 0,0 0,0 0,0 0,0 0,1-1,-1 1,1 0,0-1,-1 0,1 1,0-1,1 0,-1 0,0 0,1 0,-1 0,1-1,-1 1,1-1,0 1,0-1,0 0,95 12,-73-14</inkml:trace>
  <inkml:trace contextRef="#ctx0" brushRef="#br0" timeOffset="2835.846">3557 272,'-1'0,"1"1,-1-1,0 0,1 1,-1-1,1 0,-1 1,0-1,1 1,-1-1,1 1,-1-1,1 1,-1-1,1 1,0-1,-1 1,1 0,0-1,-1 1,1 0,0-1,0 1,0 0,-1-1,1 1,0 0,0-1,0 1,0 0,0 0,0-1,0 1,1 0,-1-1,0 1,0 0,0-1,1 1,-1 0,0-1,1 1,-1-1,1 1,-1 0,1-1,-1 1,1-1,-1 1,1-1,-1 0,1 1,-1-1,1 1,0-1,-1 0,1 0,0 1,-1-1,1 0,0 0,0 0,-1 0,1 0,0 0,-1 0,1 0,-6 8,-70 102,57-80,-1 0,-1-1,-1-1,-2-1,-1-1,-1-1,-1-1,-1-1,-1-1,5-8,-1-1,0-1,-1 0,0-2,-1-2,-4 1,29-8,-1 0,1-1,-1 1,0-1,0 0,1 1,-1-1,0 0,0 0,1 0,-1 0,0-1,0 1,1 0,-1-1,0 1,1-1,-1 0,0 1,1-1,-1 0,1 0,-1 0,1 0,0 0,-1 0,1-1,0 1,0 0,0-1,0 1,0-1,0 1,0-1,0 1,1-1,-1 0,0 1,1-1,0 0,-1 1,1-1,0 0,0-1,8-80,-3 65,1 0,0 1,1 0,2 0,-1 0,2 1,0 1,10-13,-19 27,0 0,-1 0,1 0,0 0,0 0,-1 0,1 0,0 1,0-1,0 0,0 0,0 1,0-1,0 1,1-1,-1 1,0-1,0 1,0 0,1-1,-1 1,0 0,0 0,0 0,1 0,-1 0,0 0,0 0,1 0,-1 1,0-1,0 0,0 1,0-1,1 1,-1-1,0 1,0 0,0-1,0 2,36 43,-24-25,-3-6,0-1,1 0,1 0,0-1,1 0,0-1,1-1,0 0,0-1,10 4,10 0,0-2,1-1,0-2,0-1,1-2,0-1,0-2,0-1,27-4,-39 2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2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1 283,'43'0,"34"-5,8-1,0 0,-11 1,-12 1,-8-3,-7 0,-8 0,-5 2,-4 2,-2 1,-1 1,-1 1,1 0,-5 1</inkml:trace>
  <inkml:trace contextRef="#ctx0" brushRef="#br0" timeOffset="3333.524">171 565,'-4'-3,"0"1,0-1,0 1,0 0,-1 0,1 0,0 1,-1 0,1 0,-1 0,1 0,-1 1,0-1,1 1,-1 0,1 1,-1-1,0 1,1 0,-1 0,1 0,0 1,-5 1,32 7,12-8,1-1,-1-3,0 0,0-2,18-6,139-20,10 8,-97 24,-94 1</inkml:trace>
  <inkml:trace contextRef="#ctx0" brushRef="#br0" timeOffset="3969.532">594 1,'20'33,"186"107,9 3,-213-142,-1 0,1 0,0 0,0 0,-1 1,1-1,0 1,-1-1,1 1,-1 0,0 0,0-1,0 1,0 0,0 0,0 0,0 0,0 0,-1 1,1-1,-1 0,0 0,1 0,-1 0,0 0,0 1,-1-1,1 0,0 0,-1 0,1 0,-1 1,0-1,1 0,-1 0,0 0,0-1,-1 1,1 0,0 0,-1-1,1 1,-1 0,1-1,-1 1,0-1,1 0,-1 0,0 0,-1 1,-127 95,79-62,2 3,1 2,-17 20,-34 41,93-91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3:2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23,'254'-1,"-189"-10,-54 8,0 1,1 0,-1 0,1 1,-1 1,1 0,-1 0,1 1,7 2,3 2,-3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3:2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19,'-6'0,"5"0,82-5,-68 1,-1 1,1 1,0 0,-1 1,1 0,0 0,0 2,10 1,16 5,0-2,0-2,0-1,30-3,-45-3,-6-2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3:2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113 143,'-12'-10,"11"9,-1 1,1-1,-1 0,1 1,0-1,0 0,-1 0,1 0,0 0,0 0,0 0,0-1,0 1,0 0,1 0,-1-1,0 1,1-1,-1 1,1 0,-1-1,1 1,-1-1,1 1,0-1,0 0,0 1,0-1,0 1,0-1,0 1,1-1,-1 1,1-1,-1 1,1-1,-1 1,1 0,0-1,4-4,1 1,0-1,0 1,1 0,-1 1,1 0,0 0,0 0,1 1,-1 0,1 0,-1 1,1 0,4 0,9-5,-15 4,0 1,0-1,0 1,0 0,1 1,-1 0,0 0,1 0,-1 0,1 1,-1 0,1 1,-1-1,1 1,-1 1,1-1,-1 1,0 0,0 0,0 1,0 0,0 0,-1 0,1 1,-1 0,0 0,0 0,-1 1,1-1,-1 1,0 0,0 0,0 1,-1-1,0 1,0 0,0 0,-1 0,0 0,1 2,-5 1,0 0,-1 0,0 0,0 0,0 0,-2-1,1 0,-1 1,0-2,0 1,-1 0,0-1,-1 0,1-1,-1 1,0-1,-1-1,0 1,0-1,0-1,-1 1,-15 13,16-12,-8 5,0 1,1 1,0 0,1 1,1 0,0 1,1 0,1 1,-4 8,14-23,0 1,0-1,1 1,-1-1,0 1,1-1,-1 1,1 0,-1 0,1-1,0 1,0 0,0-1,0 1,0 0,0 0,1-1,-1 1,0 0,1-1,-1 1,1 0,0-1,-1 1,1-1,0 1,0-1,0 1,0-1,0 0,1 1,-1-1,0 0,1 0,-1 0,0 0,1 0,-1 0,1-1,0 1,-1 0,1-1,0 1,-1-1,1 0,1 1,83 8,-84-9,56-1,-32 0</inkml:trace>
  <inkml:trace contextRef="#ctx0" brushRef="#br0" timeOffset="939.02">931 256,'-9'-2,"0"1,0-1,0 2,-1-1,1 1,0 0,-1 1,1 0,0 1,0 0,0 0,0 1,0 0,0 1,1 0,-1 0,1 0,0 1,1 1,-1-1,1 1,0 1,0-1,1 1,0 0,0 1,1-1,-3 5,-32 85,39-94,1 0,-1 0,1 0,0 0,0 0,1 0,-1 0,0 0,1 0,0 0,0 0,0 0,0 0,0-1,1 1,-1 0,1-1,-1 1,1-1,0 1,0-1,0 0,1 0,-1 0,0 0,1 0,-1-1,1 1,0-1,-1 1,1-1,0 0,0 0,7 0,-1-1,0 0,0 0,0-1,1 0,-1-1,0 1,0-2,-1 0,1 0,0 0,-1-1,0 0,0-1,0 0,0 0,-1-1,0 1,0-2,-1 1,1-1,-1 0,-1 0,1-1,-1 1,2-6,59-108,-65 119,0-1,0 1,1 0,-1-1,1 1,0 0,0 0,0 0,0 0,0 0,0 1,0-1,0 1,1-1,-1 1,1 0,-1 0,1 0,-1 0,1 0,0 0,-1 1,1 0,0-1,-1 1,1 0,0 0,0 0,-1 1,1-1,0 1,-1-1,1 1,0 0,-1 0,1 0,-1 1,1-1,-1 0,0 1,0 0,1-1,-1 1,0 0,-1 0,1 0,0 0,-1 0,1 1,-1-1,1 1,-1-1,0 1,0-1,0 2,6 13,0 1,-1-1,-1 1,-1 1,-1-1,0 1,-1-1,-1 1,-1 0,-1-1,0 1,-2 0,2 36,0-24,-2-1,0 0,-2 0,-1 0,-2 0,0-1,-2 0,-14 27,17-44,0 0,-1 0,-1 0,1-1,-2-1,0 1,0-1,-1-1,0 0,0-1,-1 0,0 0,-2-1,12-6,0 0,0 0,0 0,0 0,0 0,0-1,-1 1,1-1,0 1,0-1,0 0,0 0,-1 0,1 0,0-1,0 1,0 0,0-1,0 0,0 1,0-1,0 0,0 0,0 0,0 0,0 0,0-1,1 1,-1-1,1 1,-1-1,1 1,-1-1,1 0,0 0,0 1,0-1,0 0,0 0,0 0,0 0,1-1,-1 1,1 0,0 0,-1 0,1-2,0-9,-1-1,2 0,0 1,1-1,0 1,1 0,0 0,1 0,0 0,2 0,-1 1,1 0,1 0,0 1,1-1,0 2,1-1,0 1,0 0,2 1,2-4,0 1,1 1,1 0,0 1,0 1,1 0,1 1,-1 1,1 0,12-2,27 4,-31 9</inkml:trace>
  <inkml:trace contextRef="#ctx0" brushRef="#br0" timeOffset="6370.058">0 877,'815'0,"-537"29,589-30,-550 0,-124-25,358 24,-297-25,0 27,-209-11,-27 5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3:41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10 166,'0'-1,"-1"1,0-1,0 0,0 0,1 0,-1 0,0 0,1 0,-1-1,1 1,-1 0,1 0,0 0,-1 0,1-1,0 1,0 0,0 0,0 0,0-1,0 1,0 0,1 0,-1 0,0-1,0 1,1 0,-1 0,1 0,-1 0,1 0,0 0,-1 0,1 0,0 0,0 0,0 0,0 0,0 0,-1 1,1-1,1 0,-1 1,0-1,0 1,0-1,0 1,0-1,17-11,-1 1,2 0,-1 1,1 1,1 1,0 1,0 0,0 1,1 2,-1 0,11 0,3-5,-32 7,1 0,-1 0,1 1,0-1,0 1,0 0,0 0,0 0,0 0,0 1,0-1,0 1,1 0,-1-1,0 2,0-1,0 0,0 1,1-1,-1 1,0 0,0 0,0 0,0 0,-1 1,1-1,0 1,0 0,-1-1,1 1,-1 0,0 1,1-1,-1 0,0 2,1 2,-1 0,-1 1,1-1,-1 0,0 1,0 0,-1-1,0 1,0-1,-1 1,0-1,0 1,0-1,-1 1,0-1,0 0,-1 0,1 0,-1 0,-1 0,1-1,-1 1,0-1,-9 11,0-1,-1-1,0 0,-1-1,-1 0,0-2,-2 1,17-12,0 0,0 0,0 1,0-1,0 0,0 1,0-1,-1 0,1 1,0-1,1 1,-1 0,0-1,0 1,0 0,0-1,0 1,1 0,-1 0,0 0,1 0,-1 0,0 0,1 0,-1 0,1 0,0 0,-1 0,1 0,0 0,0 0,0 0,-1 0,1 1,0-1,0 0,1 0,-1 0,0 0,0 0,0 0,1 0,-1 0,1 0,-1 0,1 0,-1 0,1 0,0 0,-1 0,1 0,0 0,77 10,18 6,-92-15,1 0,-1 1,0-1,0 1,0 0,-1 0,1 0,-1 0,1 1,-1-1,0 1,0 0,-1 0,1 0,-1 0,0 0,0 1,0-1,0 1,-1-1,0 1,0 0,0-1,-1 1,1 0,-1 0,0 0,-1-1,1 1,-1 0,0 0,0-1,0 1,-1-1,0 1,0-1,0 0,0 1,-1-1,-1 3,-4 1,0 1,-1-1,0-1,0 0,0 0,-1 0,0-1,0-1,-1 0,0 0,0-1,0-1,0 1,0-2,-1 0,1 0,-1-1,0 0,1-1,-1 0,1-1,-1-1,0 0,1 0,-8-3,16 4,0 0,0 0,1 0,-1-1,0 1,0-1,1 0,-1 0,1 0,0 0,-1 0,1 0,0 0,0-1,0 1,1-1,-1 0,1 1,-1-1,1 0,0 0,0 0,0 0,0 0,1 0,-1 0,1 0,0 0,0 0,0 0,0 0,0-1,1 1,-1 0,1-1,5-14</inkml:trace>
  <inkml:trace contextRef="#ctx0" brushRef="#br0" timeOffset="1180.277">857 251,'0'339,"-4"-314,-9-31,10-8,2 0,-1-1,2 1,0 0,1-1,0 1,1 0,0 0,2 0,-1 0,2 0,1-3,-6 16,6-23,0 1,1 0,1 1,1 0,2 0,0 1,1 0,0 1,2 0,1 1,0 1,1 1,1 0,1 0,0 2,11-7,-27 21,1-1,-1 0,1 1,-1-1,1 1,-1 0,1 0,0 0,0 0,-1 1,1-1,0 1,0-1,0 1,0 0,0 0,-1 0,1 1,0-1,0 1,0-1,0 1,-1 0,1 0,0 0,-1 0,1 1,-1-1,1 1,-1 0,0-1,0 1,0 0,0 0,0 1,0-1,0 0,-1 1,1-1,-1 1,1-1,-1 2,24 129,-5-119,-11-18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43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0 199,'25'317,"-25"-297,-6-28,-6-30,11 15,0 0,2 0,0 0,2 0,1 0,0 0,2 1,0-1,2 1,0 1,1 0,2 0,0 1,1 0,1 1,8-9,-16 19,1 1,0 0,1 0,-1 0,2 1,-1 0,1 0,0 1,1 0,-1 0,1 1,0 0,1 0,-1 1,1 1,-1-1,1 2,7-2,-11 6,0 0,0 1,-1 0,1 0,-1 0,0 1,0 0,0 0,0 0,-1 0,0 1,0 0,0-1,0 2,-1-1,0 0,0 1,0-1,-1 1,0 0,0 0,0 0,-1 0,1 0,-2 0,1 1,-1-1,0 0,0 0,0 1,-1 0,-2 12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1 436,'36'-234,"-43"310,4-48,1-1,1 1,2-1,1 1,1-1,1 0,1 0,2 0,0-1,2 0,1 0,1-1,8 13,-15-33,1 0,0-1,-1 1,1-1,1 0,-1 0,1-1,-1 0,1 0,0 0,0 0,0-1,1 0,-1-1,0 1,1-1,-1 0,1-1,-1 0,1 0,-1 0,1-1,-1 1,1-2,-1 1,1-1,-1 0,0 0,0-1,0 0,0 0,-1 0,1 0,-1-1,0 0,0-1,0 1,0-1,-1 0,4-4,148-208,-119 158,43-79,-79 138,0 1,0-1,-1 0,1 1,0-1,0 1,0-1,0 1,-1-1,1 1,0 0,-1-1,1 1,0 0,-1-1,1 1,-1 0,1 0,-1 0,1-1,-1 1,0 0,1 0,-1 0,0 0,0 0,0 0,0 0,1 0,-1 0,-1 0,1 0,0 0,0 0,0-1,0 1,-1 0,1 0,0 0,-1 0,1 0,-1 0,1-1,-1 1,2 6,-2 4,2 0,0 0,0 1,1-1,0 0,1 0,1-1,-1 1,2-1,-1 1,1-1,1 0,0-1,0 0,1 0,0 0,1 0,0-1,0-1,1 1,-1-1,2-1,-1 0,1 0,0-1,10 4,-7-5,0-1,0-1,1 0,-1 0,1-2,-1 0,0 0,1-1,-1-1,0 0,1-1,-1 0,-1-1,1-1,0 0,-1 0,0-2,-1 1,1-1,-1-1,0 0,-1-1,0 0,0 0,1-3,1 0,-2-1,0 0,0 0,-1-1,-1-1,0 0,3-9,6-14,-10 24,-1 0,0-1,-1 0,0 1,-2-1,1-1,0-14,-3 4,-1 2</inkml:trace>
  <inkml:trace contextRef="#ctx0" brushRef="#br0" timeOffset="1">3218 971,'-6'-100,"8"88,9-62,4 0,3 2,4 0,2 1,12-19,-19 52,0 1,3 1,1 1,1 0,2 2,1 1,2 1,1 1,1 1,9-5,15 1,-51 32,-1 1,0-1,0 1,1 0,-1 0,0 0,0 0,1 0,-1 0,0 0,1 0,-1 0,0 0,0 1,1-1,-1 1,0-1,0 1,0-1,0 1,1-1,-1 1,0 0,0 0,0 0,-1 0,1-1,0 1,0 0,0 0,-1 1,1-1,0 0,-1 0,1 0,-1 0,1 1,-1-1,0 0,0 0,1 1,-1-1,0 0,0 0,0 2,0 5,0 0,0-1,-1 1,1 0,-2 0,1-1,-1 1,0-1,-1 1,0-1,0 0,0 0,-1 0,-11 27,14-31,0-1,1 1,-1-1,0 0,1 1,0-1,-1 1,1 0,0-1,1 1,-1-1,0 1,1-1,-1 1,1-1,0 0,0 1,0-1,0 0,0 1,0-1,0 0,1 0,0 0,-1 0,1 0,0 0,0-1,0 1,0-1,0 1,0-1,0 0,1 1,89 31,-69-27,-19-5,0 0,0 0,1 1,-1-1,-1 1,1 0,0 0,0 0,-1 1,1-1,-1 1,0 0,0 0,0 0,0 0,0 1,-1-1,1 1,-1 0,0-1,0 1,-1 0,1 0,-1 0,0 0,0 1,0-1,0 0,-1 0,0 1,0-1,0 0,0 1,-1-1,1 0,-1 0,0 0,0 1,-1-1,1 0,-2 1,-3 6,0 0,-1-1,-1 0,1 0,-2-1,1 0,-1 0,-1-1,1 0,-1-1,-1 0,1-1,-1 0,-1 0,1-1,-1-1,1 0,-8 1,3-2,-1-2,0 0,0-1,0 0,0-2,1 0,-1-1,1 0,-1-2,1 0,0 0,1-2,-1 0,-4-3,-246-119,200 111,38 14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43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25,'-59'-22,"52"21,0 0,-1 0,1 1,-1 0,0 1,1 0,0 0,-1 0,1 1,0 0,0 0,0 1,0 0,0 0,0 1,1 0,0 0,-1 1,-2 2,8-2,0 0,0 0,1 0,0 0,-1 0,2 0,-1 0,0 0,1 0,0-1,0 1,1 0,-1 0,1-1,0 1,0-1,1 1,-1-1,1 0,0 0,0 0,0 0,1 0,-1-1,1 0,0 0,4 3,-6-4,41 40,-34-35,0 0,0 1,-1 0,0 1,0 0,-1 0,0 0,0 1,-1 0,-1 1,0-1,0 1,-1 0,0 0,0 4,-6-7,1 0,-2 0,1-1,-1 1,0-1,0 1,-1-1,0 0,-1 0,1-1,-1 1,0-1,-1 0,0 0,0-1,0 0,0 0,-1 0,0-1,0 0,0 0,0-1,-1 0,-3 1,1 0,0-1,0-1,0 1,-1-2,0 1,1-2,-1 1,1-1,-1-1,0 0,1 0,-1-1,1-1,0 0,0 0,-9-4,-16-15,24 8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43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56 383,'1'59,"1"-31,-2-1,-1 1,-1 0,-1-1,-5 20,0-9,-20 47,19-111,38-109,-20 115</inkml:trace>
  <inkml:trace contextRef="#ctx0" brushRef="#br0" timeOffset="1">140 73,'-9'-10,"-4"7,1 8,2 4</inkml:trace>
  <inkml:trace contextRef="#ctx0" brushRef="#br0" timeOffset="2">423 129,'-13'108,"6"-31,-4-1,-3 0,-21 63,-61 75,237-538,-53 96,-65 173,-14 82,-5 232,44-160,-47-96,1-1,0 0,0 0,0 1,0-1,0 0,1 0,-1-1,0 1,1-1,-1 1,1-1,0 0,0 1,-1-2,1 1,0 0,0 0,0-1,0 0,0 1,0-1,0 0,0-1,0 1,0 0,0-1,-1 0,1 1,0-1,0 0,0-1,-1 1,1 0,0-1,6-6,-1 0,0 0,0-1,-1 0,0-1,-1 1,0-1,0 0,-1-1,0 0,-1 1,0-1,-1-2,14-29,35-157,-41 5,-7 168,1 7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5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5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21 109,'0'342,"-3"-322,-4-23,-4-35,12 12,1-1,0 1,3 0,0 0,1 0,3-5,0-1,-3 11,0 0,2 1,0 0,1 1,1 0,1 0,1 1,6-7,-16 22,0 1,1 0,-1-1,1 1,-1 0,1 1,0-1,-1 0,1 1,0 0,0-1,0 1,0 0,1 1,-1-1,0 1,0-1,0 1,1 0,-1 0,0 0,0 0,0 1,1-1,-1 1,0 0,0 0,0 0,0 1,0-1,0 1,-1-1,1 1,0 0,-1 0,1 0,-1 0,0 1,0-1,0 1,0-1,0 1,0 0,-1-1,1 1,-1 0,0 0,1 0,15 50,-13-28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4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98 170,'-2'1,"0"1,0-1,0 0,1 1,-1 0,0-1,1 1,-1 0,1 0,0 0,-1 0,1 0,0 0,0 0,0 0,1 0,-1 1,0-1,1 0,0 0,-1 1,1-1,-3 10,-42 158,23-28,22-68,0-73,0 1,1 0,0-1,-1 1,1-1,0 1,-1-1,1 1,0-1,0 1,0-1,1 0,-1 1,0-1,0 0,1 0,-1 0,0 0,1 0,-1 0,1-1,0 1,-1 0,1-1,-1 1,1-1,0 0,-1 1,1-1,0 0,0 0,-1 0,1 0,0 0,-1-1,1 1,0 0,-1-1,1 1,0-1,0 0,112-72,-103 64,99-124,-76 97,-33 37,0 0,0 0,0-1,0 1,-1 0,1 0,0 0,0 0,0 0,-1 0,1 0,-1 0,1 0,-1 0,1 1,-1-1,0 0,1 0,-1 0,0 1,0-1,0 0,0 0,0 0,0 1,0-1,0 0,-1 0,1 0,0 1,-1-1,1 0,-1 1,1 1,-4 33,3 100,2-131,0 0,-1 0,2-1,-1 1,0-1,1 1,0-1,0 0,1 1,-1-1,1 0,-1-1,1 1,1 0,-1-1,0 0,1 1,0-1,-1-1,1 1,1 0,-1-1,0 0,0 0,4 1,-2-3,0-1,0 1,0-1,0 0,-1 0,1-1,0 0,-1 0,1 0,-1-1,0 0,0 0,0 0,0 0,-1-1,1 0,-1 0,0 0,0 0,0-1,-1 1,1-1,-1 0,0 0,-1-1,1 1,-1-1,0 1,0-1,0-1,10-16,78-205,-71 150,-21 67,-3 6</inkml:trace>
  <inkml:trace contextRef="#ctx0" brushRef="#br0" timeOffset="1">1002 170,'-16'7,"1"0,0 1,0 1,1 1,0-1,0 2,1 0,1 1,-4 5,15-15,0 1,1-1,-1 1,1 0,0-1,-1 1,1-1,0 1,1 0,-1-1,0 1,1 0,-1-1,1 1,0-1,0 1,0-1,0 0,0 1,1-1,-1 0,1 0,-1 0,1 0,0 0,0 0,0 0,0-1,0 1,0-1,0 1,1-1,-1 0,1 0,-1 0,1 0,-1 0,1 0,-1-1,1 0,-1 1,1-1,2 0,23 13,-26-12,1 0,-1 0,1 1,-1-1,0 1,1-1,-1 1,0 0,0 0,0 0,0 0,-1 0,1 0,-1 0,1 1,-1-1,0 1,1-1,-1 1,-1-1,1 1,0 0,-1-1,1 1,-1 0,0-1,0 1,0 0,0 0,0-1,-1 1,1 0,-1 0,1-1,-1 1,0-1,-1 3,-6 8,-1 0,0 0,0-1,-1 0,-1-1,0 0,0 0,-1-1,-10 5,-4 7,-59 27,85-49,-1 0,1 0,0 0,-1 0,1 0,-1 0,1 0,-1 0,1 0,0 0,-1-1,1 1,0 0,-1 0,1 0,-1-1,1 1,0 0,-1 0,1-1,0 1,0 0,-1-1,1 1,0 0,0-1,-1 1,1 0,0-1,0 1,0 0,0-1,-1 1,1-1,0 1,0-1,0 1,0 0,0-1,0 1,0-1,0 1,0 0,0-1,1 1,-1-1,0 1,0 0,0-1,0 1,1-1,-1 1,0 0,0-1,1 1,-1 0,0-1,0 1,1 0,-1 0,0-1,1 1,-1 0,1 0,-1 0,0-1,1 1,-1 0,1 0,20-29,23-14,-25 23</inkml:trace>
  <inkml:trace contextRef="#ctx0" brushRef="#br0" timeOffset="2">1227 282,'-10'34,"-3"15,6-4,4-11</inkml:trace>
  <inkml:trace contextRef="#ctx0" brushRef="#br0" timeOffset="3">1368 424,'103'-158,"-103"159,0-1,0 1,0 0,0 0,0 0,0 0,0 0,0 0,0-1,1 1,-1 0,0 0,0 0,1 0,-1-1,1 1,-1 0,1 0,-1-1,1 1,-1 0,1-1,0 1,-1 0,1-1,0 1,-1-1,1 1,0-1,0 0,0 1,-1-1,1 0,0 1,0-1,0 0,0 0,0 0,-1 0,1 0,0 0,0 0,0 0,0 0,0 0,0-1,-1 1,1 0,0 0,0-1,0 1,-1-1,1 1,0-1,0 1,-1-1,1 1,0-1,-1 1,1-1,-1 0,1 0,-1 1,1-1,-1 0,1 0,-1 1,0-2,5 58,-6-48,0 1,1 0,0-1,0 1,1-1,0 1,1-1,0 1,0-1,1 0,0 0,0 0,1 0,0 0,0-1,1 1,0-1,0-1,1 1,0-1,0 0,0 0,1 0,3 1,-7-5,0-1,0 0,0 1,0-1,1 0,-1-1,0 1,1-1,-1 1,1-1,-1 0,0 0,1-1,-1 1,0-1,1 1,-1-1,0 0,0 0,1-1,-1 1,0-1,0 1,-1-1,1 0,0 0,0 0,-1 0,0-1,1 1,-1-1,0 0,0 1,0-1,1-3,42-114,-36 8,-14 94</inkml:trace>
  <inkml:trace contextRef="#ctx0" brushRef="#br0" timeOffset="4">1960 762,'1'0,"-1"-1,0 1,0-1,0 1,0-1,0 1,-1-1,1 1,0-1,0 1,0-1,0 1,0-1,-1 1,1-1,0 1,0-1,-1 1,1-1,0 1,-1 0,1-1,-1 1,1 0,0-1,-1 1,1 0,-1 0,1-1,-1 1,1 0,-1 0,1 0,-1 0,1-1,-1 1,1 0,-1 0,1 0,-1 0,1 0,-1 0,1 0,-1 1,1-1,-1 0,1 0,-1 0,1 0,-1 1,1-1,0 0,-1 0,1 1,-1-1,1 0,0 1,-1-1,1 0,0 1,-1-1,1 1,-5-33,2-1,1 1,1-1,2 1,3-14,-4 42,2-33,2 1,1-1,2 1,1 0,2 1,2 0,1 1,1 0,2 1,1 0,2 2,1 0,2 1,4-3,8 6,-33 26,-1 1,1 0,0-1,-1 1,1 0,-1 0,1-1,-1 1,1 0,0 0,-1 0,1 0,0 0,-1 0,1 0,-1 0,1 0,0 0,-1 0,1 0,0 1,-1-1,1 0,-1 0,1 1,-1-1,1 0,-1 1,1-1,-1 0,1 1,-1-1,1 1,-1-1,1 1,-1-1,0 1,1-1,-1 1,0-1,0 1,1 0,-1-1,0 1,0-1,0 1,0 0,0-1,0 1,0-1,0 1,0 0,0-1,0 1,0 0,0-1,0 1,0-1,-1 1,1 0,0-1,-37 105,8-36,28-67,0-1,1 1,-1 0,1-1,0 1,-1 0,1 0,0 0,0 0,0-1,0 1,0 0,0 0,1 0,-1-1,1 1,-1 0,1 0,0-1,0 1,-1-1,1 1,0 0,0-1,1 0,-1 1,0-1,0 0,1 1,-1-1,1 0,-1 0,1 0,-1 0,1-1,-1 1,1 0,0-1,0 1,80 7,-41-7,-37-1,0 1,0-1,0 1,0-1,0 1,0 1,0-1,0 0,-1 1,1 0,-1 0,1 0,-1 0,1 0,-1 1,0 0,0 0,0-1,-1 2,1-1,-1 0,0 0,1 1,-2-1,1 1,0 0,-1 0,1-1,-1 1,0 0,0 0,-1 0,1 0,-1 0,0 0,0 4,0 1,-1 0,0 0,0 0,-1-1,0 1,0-1,-1 1,0-1,0 0,-1 0,0 0,-1 0,0-1,0 0,0 0,-1 0,0 0,0-1,-1 0,0-1,0 1,0-1,-1-1,1 1,-1-1,0-1,-1 1,1-1,0-1,-1 0,-7 2,2-3,0 0,0 0,0-2,0 1,0-2,0 0,1 0,-1-2,0 0,1 0,0-1,0-1,0 0,1 0,0-1,0-1,1 0,0-1,0 0,1-1,0 0,1 0,0-1,1-1,-1-1,-7-40,17 29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769 1,'-62'86,"-3"-2,-4-4,-48 42,100-106,-1 0,0 0,-1-2,0 0,-1-2,-1 0,0-1,-1-1,0-1,0-1,-1-1,0-1,0-1,0-1,-1-1,1-1,-12-1,32-1,0-1,0 1,0-1,0 0,0 0,0 0,0 0,1-1,-1 1,1-1,-1 0,1 0,-1 0,1 0,0 0,0 0,0 0,0-1,1 1,-1-1,0 1,1-1,0 0,0 1,0-1,0 0,0 0,0 0,1 0,-1 0,1 0,0 0,0 0,0-2,15-106,-9 93,1 0,1 0,1 1,1 0,0 1,1 0,1 0,0 1,1 1,2-1,-9 8,-1 1,1 0,0 0,1 0,-1 1,1 0,0 0,1 1,-1 0,1 0,-1 1,1 0,0 0,0 1,1 0,-1 1,0-1,1 2,-1-1,1 1,-1 0,1 1,-1 0,0 0,1 1,-1 0,0 0,0 1,7 3,15 16,0 0,-1 2,-2 1,0 1,18 25,58 55,-90-95,-1 0,1-1,1-1,0 0,0-1,1 0,0-1,0-1,8 3,38 11,-42-15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4,-1 2,-2 0,-3-1,-1-1,-1-2,-1-1,0-1,0 0,-5-4,-7-3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12,'19'0,"11"0,6 0,1 0,-1 0,-2 0,-1 0,-3 0,0 0,-1 0,-1 0,0 0,-1 0,1 0,-5-5,-6-1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1 187,'0'-26,"0"32,0 241,1-235,0-1,1 1,0-1,0 0,2 1,-1-1,1-1,1 1,0-1,0 1,1-1,0-1,1 1,0-1,1 0,0-1,0 0,1 0,0-1,1 1,-5-6,0 0,-1-1,1 0,0 0,0-1,0 1,0-1,0 0,0 0,0-1,0 1,0-1,0 0,0 0,0-1,0 0,-1 0,1 0,-1 0,1-1,-1 1,0-1,0 0,0-1,0 1,-1 0,2-3,82-112,-14-25,-73 142,0 0,0 0,0 0,1 0,-1 0,0 1,1-1,-1 0,0 0,1 0,-1 0,1 0,-1 0,1 1,0-1,-1 0,1 1,0-1,-1 0,1 1,0-1,0 1,0-1,-1 1,1-1,0 1,0-1,0 1,0 0,0 0,0 0,0-1,0 1,0 0,0 0,0 0,0 0,0 0,0 1,0-1,0 0,0 0,-1 1,1-1,0 0,0 1,0-1,0 1,0-1,-1 1,1 0,0-1,0 1,-1 0,1 0,-1-1,1 1,0 0,-1 0,1 0,-1 0,0-1,1 1,-1 0,0 0,0 0,1 0,11 19,-5-6,1 0,0-1,2 0,-1-1,1 1,1-2,0 0,1 0,0-1,1 0,10 6,-18-13,0 0,0 0,1 0,-1 0,0-1,1 0,-1 0,1 0,0-1,0 0,0 0,0 0,-1-1,1 0,0 0,0-1,0 1,0-1,0-1,-1 1,1-1,0 0,-1 0,1 0,-1-1,0 0,0 0,0 0,0-1,-1 0,1 0,-1 0,2-3,4-8,-1 0,-1-1,-1 0,0 0,-1 0,0-1,-2 0,0 0,-1-1,0 1,-2-1,0-2,0 9,28-100,-21 95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56,'1'0,"-1"0,1 0,-1 0,1 1,-1-1,1 0,-1 0,1-1,-1 1,1 0,-1 0,1 0,-1 0,1 0,-1-1,1 1,-1 0,1 0,-1-1,1 1,-1 0,0-1,1 1,-1 0,1-1,-1 1,0-1,1 1,-1-1,0 1,0 0,1-1,-1 1,0-1,0 1,0-1,0 0,0 1,0-1,0 1,1-1,-1 1,-1-1,1 1,0-1,0 1,0-1,0 1,0-1,0 1,-1-1,1 1,0-1,0 1,-1-1,1 1,0-1,-1 1,1 0,0-1,-1 1,1 0,-1-1,1 1,-1 0,1-1,-1 1,1 0,9-5,-1 0,1 1,1 0,-1 1,1 0,-1 1,1 0,0 0,0 1,0 0,0 0,-1 1,1 1,0 0,0 0,0 1,0 0,-1 1,1 0,-1 0,2 2,-8-3,-1-1,0 1,1 0,-1 1,0-1,0 0,0 1,-1-1,1 1,0-1,-1 1,0 0,1 0,-1-1,-1 1,1 0,0 0,-1 0,1 0,-1 0,0 0,0 0,0 1,0-1,0 0,-1 0,0 0,1 0,-1-1,0 1,-1 0,1 0,-2 2,-57 88,-88 75,146-167,1 0,-1-1,1 1,-1 0,1 0,0 0,0 1,-1-1,1 0,0 0,0 1,0-1,0 0,1 1,-1-1,0 1,1-1,-1 1,1 0,-1-1,1 1,0-1,-1 1,1 0,0-1,0 1,0 0,0-1,1 1,-1 0,0-1,1 1,-1-1,1 1,-1-1,1 1,0-1,0 1,0-1,0 1,0-1,0 0,0 0,0 1,0-1,1 0,-1 0,0 0,1 0,1 0,13 3,0-1,0 0,1-2,-1 0,1 0,0-2,15-2,15 1,39 1,-62 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1 193,'22'-8,"1"1,0 1,1 2,-1 0,1 1,0 2,0 0,0 2,18 2,17-2,759 0,-621-29,170 26,-169-25,536 27,-593-11,106-24,-53 12,-117 14,0 2,0 4,49 5,-21-1,-23-13,28 2,-92 15</inkml:trace>
  <inkml:trace contextRef="#ctx0" brushRef="#br0" timeOffset="1">734 419,'15'-13,"0"1,1 1,0 0,1 1,0 1,0 0,1 2,0 0,0 1,13-3,77 4,-105 6,0-1,0 1,0 0,0 0,0 0,-1 0,1 1,0-1,-1 1,1-1,-1 1,0 0,0 0,1 0,-1 0,-1 0,1 1,0-1,0 1,-1-1,1 1,-1 0,0-1,0 1,0 0,0 0,-1 0,1 0,-1 0,1-1,-1 1,0 0,0 0,-1 2,-42 182,42-186,1 2,-1-1,0 0,1 0,-1 0,1 0,-1 0,1 0,0 1,0-1,0 0,0 0,1 0,-1 0,0 1,1-1,0 0,-1 0,1 0,0 0,0 0,0 0,0 0,1-1,-1 1,0 0,1-1,-1 1,1-1,0 1,-1-1,1 0,0 1,0-1,0 0,0 0,0 0,0-1,0 1,0 0,0-1,0 0,0 1,1-1,-1 0,21 3,-14-2,0 0,-1 0,1 0,0 1,-1 0,1 1,-1 0,0 0,0 1,0 0,0 0,-1 1,0 0,3 2,-9-5,1 0,-1 0,0 0,0 0,0 0,0 0,0 1,0-1,0 0,-1 1,1-1,-1 0,0 1,0-1,1 1,-2-1,1 1,0-1,0 0,-1 1,1-1,-1 0,0 1,0-1,0 0,0 0,0 1,0-1,-1 0,1 0,-1-1,1 1,-1 0,-1 1,-67 52,51-44,-1 0,0-1,0-1,-1-1,-1-1,1-1,-20 3,41-8,-1-1,0 0,0 1,1-1,-1 0,0 1,0-1,0 0,1 0,-1 0,0 0,0 0,0 0,1 0,-1 0,0 0,0 0,0 0,1-1,-1 1,0 0,0-1,1 1,-1 0,0-1,1 1,-1-1,0 1,1-1,-1 1,1-1,-1 0,1 1,-1-1,1 0,-1 1,1-1,-1 0,1 1,5-7</inkml:trace>
  <inkml:trace contextRef="#ctx0" brushRef="#br0" timeOffset="2">1722 503,'-1'28,"-1"1,-1-1,-2 0,0-1,-2 1,-1-1,-8 16,-38 61,24-51,65-129,-11 26,2 2,3 0,1 2,3 2,17-19,18-2,-67 64,-1 0,1 1,0-1,-1 1,1 0,0-1,0 1,0-1,-1 1,1 0,0 0,0 0,0-1,0 1,-1 0,1 0,0 0,0 0,0 0,0 0,0 1,-1-1,1 0,0 0,0 1,0-1,0 0,-1 1,1-1,0 1,-1-1,1 1,0-1,-1 1,1 0,0-1,-1 1,1 0,-1-1,1 1,-1 0,0 0,1-1,-1 1,0 0,1 0,-1 0,0-1,0 1,0 1,5 46,-5-44,-5 204,-7-135,13-73,0 1,0-1,0 0,1 0,-1 0,0 0,0 0,0 0,0-1,0 1,0 0,0-1,0 1,0 0,0-1,0 1,0-1,0 1,0-1,0 0,0 1,0-1,-1 0,1 0,0 0,-1 1,1-1,0 0,-1 0,1 0,-1 0,1 0,-1 0,0 0,1 0,-1-2,1 3,96-125,92-94,-136 189,-52 29,0 1,0 0,0 0,0 0,0 0,0 0,1 0,-1 0,0 0,0 0,0 0,0 1,0-1,0 0,0 1,0-1,0 1,0-1,0 1,0-1,0 1,0 0,0 0,0-1,-1 1,1 0,0 0,0 0,-1 0,1 0,-1 0,1 0,-1 0,1 0,-1 0,0 0,1 0,-1 0,0 0,0 1,0-1,0 0,0 0,0 0,0 0,0 0,-1 0,1 1,0-1,-1 0,1 0,-38 133,13-66,7 100,18-143</inkml:trace>
  <inkml:trace contextRef="#ctx0" brushRef="#br0" timeOffset="3">2823 475,'0'1,"0"-1,0 1,0-1,0 1,0 0,0-1,0 1,0-1,0 1,0-1,0 1,-1-1,1 1,0-1,0 1,-1-1,1 0,0 1,0-1,-1 1,1-1,0 0,-1 1,1-1,-1 0,1 1,-1-1,1 0,-1 1,1-1,0 0,-1 0,1 0,-1 0,0 1,1-1,-1 0,1 0,-1 0,1 0,-1 0,1 0,-1 0,1 0,-1-1,1 1,-1 0,1 0,-1 0,1 0,-1-1,1 1,-1 0,1-1,0 1,-1 0,1-1,-1 1,1 0,0-1,-1 1,1-1,0 1,-9 182,11-118,-2 10,1-102,1 1,1-1,2 1,0 0,2 1,1-1,1 1,3-3,-6 15,0-4,1 1,1 0,1 1,0 0,1 0,1 1,1 0,6-6,-14 17,71-58,-72 60,0 1,0-1,-1 0,1 1,0 0,0-1,0 1,0 0,1 1,-1-1,0 1,0-1,0 1,1 0,-1 0,0 0,0 1,0-1,1 1,-1 0,0-1,0 1,0 1,0-1,0 0,0 1,-1 0,1-1,1 4,-1-1,0 0,0 1,-1-1,1 1,-1 0,0 0,0 0,-1 0,1 0,-1 0,0 0,-1 0,1 1,-1-1,0 0,0 0,-1 3,5 37,1-26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54,'-70'-37,"60"33,-1 1,1 1,0-1,-1 1,1 1,-1 0,0 0,1 1,-1 1,0 0,1 0,-1 1,1 0,-4 2,10-3,0 0,0 0,-1 1,1 0,0-1,0 2,1-1,-1 0,0 1,1-1,-1 1,1 0,0 0,0 0,0 1,1-1,-1 1,1 0,0-1,0 1,0 0,0 0,0 0,1 1,0-1,0 0,0 1,1-1,-1 0,1 1,0-1,0 0,1 1,-1-1,1 2,3 4,-1 0,2 0,-1 0,1-1,1 0,0 0,0 0,1 0,0-1,0 0,5 3,32 42,-39-48,-1 0,1 0,-1 0,0 0,-1 0,1 1,-1 0,0-1,0 1,-1 0,0 1,0-1,0 0,-1 1,0-1,0 1,-1-1,0 1,0-1,0 1,-1-1,0 1,0-1,-1 1,1-1,-2 0,1 0,0 0,-1 0,0 0,-1-1,1 1,-1-1,0 0,-1 0,0 1,-3-2,-1-1,0 1,0-1,0-1,-1 1,1-2,-1 1,1-1,-1-1,1 0,-1 0,0-1,1 0,-1-1,1 1,0-2,0 0,-1 0,2 0,-1-1,0-1,1 1,-7-6,4 2,6 1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04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59 388,'-10'24,"-3"18,1 6,2 0,3-4,3-13,2-13</inkml:trace>
  <inkml:trace contextRef="#ctx0" brushRef="#br0" timeOffset="1">2 78,'0'-5,"0"-1</inkml:trace>
  <inkml:trace contextRef="#ctx0" brushRef="#br0" timeOffset="2">227 671,'17'-11,"-2"-1,1 0,-2-1,1-1,-2 0,0-1,0 0,-2-1,0-1,-1 0,0 0,-2-1,1-3,12-17,-11 79,0 6,-10-39,0 0,1 1,0-1,0 0,1 0,0 0,1 0,-1 0,1 0,1 0,0-1,0 0,0 0,1 0,0 0,0-1,1 1,0-1,0-1,0 1,1-1,0 0,0-1,0 1,0-2,1 1,2 0,-6-3,0-1,1 0,-1 0,0 0,0-1,1 1,-1-1,0 0,0 0,0-1,0 1,0-1,0 0,0 0,0 0,-1 0,1-1,-1 0,0 1,1-1,-1-1,-1 1,1 0,1-2,51-93,-16-79,-34 81,-11 79</inkml:trace>
  <inkml:trace contextRef="#ctx0" brushRef="#br0" timeOffset="3">1187 642,'0'2,"0"-1,1 0,-1 1,-1-1,1 0,0 1,0-1,0 1,-1-1,1 0,-1 1,1-1,-1 0,1 0,-1 0,0 1,0-1,1 0,-1 0,0 0,0 0,0 0,0 0,0 0,-1-1,1 1,0 0,0 0,0-1,-1 1,1-1,0 1,-1-1,1 0,0 0,-1 1,1-1,-1 0,1 0,0 0,-1 0,1-1,0 1,-1 0,1 0,0-1,-1 1,1-1,0 1,-1-1,1 0,0 0,0 1,0-1,0 0,0 0,0 0,0 0,0 0,0 0,0-1,-5-9,2 1,-1-1,1 0,1 0,0 0,0 0,1 0,1-1,0 1,0-1,1 1,1-1,0 1,1-1,-2-15,1-1,0 0,1 0,2 0,1 1,1-1,1 2,2-1,0 1,8-13,-12 26,1 0,1 0,0 1,0 0,1 0,1 1,0 0,0 0,1 1,0 1,1 0,0 0,1 1,0 0,0 1,9-4,-19 10,0 0,-1 1,1-1,0 1,-1-1,1 1,0 0,-1 0,1-1,0 1,0 0,-1 1,1-1,0 0,0 0,-1 1,1-1,0 1,-1 0,1-1,-1 1,1 0,-1 0,1 0,-1 0,0 0,1 0,-1 1,0-1,0 0,0 1,0-1,0 0,0 1,0-1,0 1,-1 0,1-1,0 1,-1 0,0-1,1 1,-1 0,0-1,0 1,0 0,0 0,-7 85,-36 59,43-141,0-1,1 0,0 0,0 0,0-1,0 1,1 0,-1 0,1 0,0-1,0 1,0-1,1 0,-1 1,1-1,0 0,0-1,0 1,0 0,0-1,1 0,-1 0,1 0,-1 0,1 0,0-1,0 1,-1-1,1 0,0 0,0-1,0 1,0-1,1 0,-1 0,0 0,0-1,63 22,-63-18,0 1,0 0,-1 0,1 0,-1 0,0 0,0 1,-1 0,1-1,-1 1,0 0,0 0,0 0,-1 0,0 1,0-1,0 0,-1 1,0-1,0 0,0 1,0-1,-1 0,0 1,0-1,0 0,-1 0,0 0,0 0,0 0,-1 0,1-1,-1 1,0-1,-1 0,1 0,-1 0,1 0,-1 0,0-1,-1 1,1 1,-1 0,1 0,-1-1,0 1,0-1,0 0,0 0,-1-1,0 1,0-1,0-1,0 1,0-1,0 0,0 0,-1-1,1 0,-1 0,1-1,-1 1,0-1,1-1,-1 1,1-1,-1 0,-4-2,-181-81,-18-23,201 101,-1 0,1-1,0 0,0 0,1-1,0 0,0-1,1 0,0 0,1 0,0-1,-4-8,1-5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25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34,'-2'-2,"1"0,0 0,-1 1,0-1,1 0,-1 1,0-1,0 1,0-1,0 1,0 0,0 0,0 0,0 0,0 0,-1 0,1 1,0-1,-1 1,1-1,0 1,-1 0,1 0,0 0,-2 1,1-2,1 1,-9-3,1 2,-1-1,1 1,-1 0,1 1,-1 1,1-1,-1 2,1-1,-1 2,1-1,0 1,0 1,0 0,-7 4,15-7,1 1,-1-1,1 1,0-1,0 1,-1-1,1 1,0 0,1-1,-1 1,0 0,0 0,1 0,-1 0,1 0,-1 0,1-1,0 1,0 0,0 0,0 0,0 0,1 0,-1 0,0 0,1 0,0 0,-1 0,1 0,0-1,0 1,0 0,0-1,1 2,51 56,-31-39,-17-13,0-1,0 2,-1-1,0 0,0 1,-1 0,1 0,-2 0,1 0,-1 0,-1 0,1 1,-1-1,-1 1,1-1,-2 1,1-1,-1 1,0-1,-1 0,0 1,0-1,-1 0,0 0,-1-1,1 1,-1 0,-1-1,1 0,-1 0,-1-1,1 1,-1-1,0 0,-1-1,1 1,-2-1,3 1,0-1,-1 0,1-1,-1 1,-1-1,1 0,0 0,-1-1,0 0,1 0,-1-1,0 0,-1 0,1-1,0 1,0-2,-1 1,1-1,-1 0,1 0,0-1,-1 0,1-1,0 1,0-1,0-1,0 1,-4-3,9 2,1 1,-1-1,1 0,0 1,0-1,0 0,0 0,0 0,0 1,1-1,0 0,0 0,-1 0,2 0,-1 0,0 0,1 0,-1 0,1 0,0 0,0 0,0 1,0-1,0 0,1 1,-1-1,1 1,0-1,-1 1,1 0,0 0,1 0,-1 0,0 0,2-1,11-11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2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66 525,'-14'38,"-6"18,2 4,8-8,6-13</inkml:trace>
  <inkml:trace contextRef="#ctx0" brushRef="#br0" timeOffset="236.381">9 46,'0'0</inkml:trace>
  <inkml:trace contextRef="#ctx0" brushRef="#br0" timeOffset="722.191">264 835,'125'-284,"-46"154,-78 130,0 0,0 0,0 0,0 0,0 0,0 0,1 0,-1 1,0-1,0 0,0 1,0-1,0 0,-1 1,1 0,0-1,0 1,0-1,0 1,0 0,-1-1,1 1,0 0,-1 0,1 0,-1 0,1 0,-1 0,1-1,-1 1,1 0,-1 0,0 0,1 1,-1-1,0 0,0 0,0 0,0 0,0 0,0 0,0 0,-1 0,1 0,0 0,0 0,-1 0,1 0,-1 0,1 0,-1 0,1 0,0 0,1 25,1 0,2 0,0-1,2 1,1-1,1-1,1 1,1-1,8 14,-16-34,0 1,0-1,0 0,1 1,-1-1,1 0,0-1,0 1,0 0,1-1,-1 0,1 0,0 0,0 0,0 0,0-1,0 0,1 0,-1 0,1 0,0-1,-1 1,1-1,0-1,0 1,-1-1,1 1,0-1,0-1,0 1,-1-1,1 0,0 0,0 0,-1 0,1-1,-1 0,1 0,-1 0,0-1,0 1,0-1,2-2,6-14,-1 0,-1 0,0-1,-2-1,0 0,-2 0,0 0,-1-1,1-12,26-166,-33 146,-4 36</inkml:trace>
  <inkml:trace contextRef="#ctx0" brushRef="#br0" timeOffset="1370.207">1307 835,'-14'-104,"4"-1,5 1,6-58,-1 159,0-14,1 0,1 0,0 0,1 0,1 0,1 1,0 0,1 0,1 0,0 0,1 1,1 1,0-1,1 2,1-1,0 1,1 1,0 0,1 0,0 2,1-1,0 2,0 0,8-3,-20 11,-1 1,0-1,0 1,0-1,1 1,-1 0,0 0,0 0,1 0,-1 0,0 0,0 0,1 0,-1 0,0 0,0 1,0-1,1 0,-1 1,0-1,0 1,0 0,0-1,0 1,0 0,0 0,0-1,0 1,0 0,0 0,-1 0,1 0,0 0,-1 0,1 0,0 0,-1 1,0-1,1 0,-1 0,0 0,1 1,-1-1,0 0,0 0,0 1,0-1,-2 63,-6-30,5-27,0 0,1 0,0 0,0 0,0 1,1-1,1 1,-1-1,1 1,0-1,1 1,0-1,0 1,0-1,1 0,0 1,1-1,-1 0,3 3,95 39,-96-47,0 0,0 0,0 1,0-1,0 1,-1 0,1 0,-1 1,0-1,0 1,0-1,0 1,-1 0,1 0,-1 0,0 1,0-1,-1 0,1 1,-1-1,0 1,0 0,0-1,-1 1,0 0,0-1,0 1,0 0,-1-1,0 1,0-1,0 1,0-1,-1 1,0-1,0 0,0 1,0-1,0 0,-3 1,0 3,0-1,0-1,-1 1,0-1,-1 0,1 0,-1-1,0 0,-1 0,1-1,-1 0,0 0,0-1,0 0,0 0,-1-1,1 0,-1 0,1-1,-1 0,0-1,0 0,1 0,-1-1,0 0,1 0,-1-1,1 0,-1-1,1 0,-4-2,-33-15,1-3,1-1,1-3,1-1,-21-20,28 22,20 15,0 0,2-1,-1 0,1-1,1 0,1-1,0 0,0-1,1 0,1-1,1 0,0-4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2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946 238,'-1'-3,"1"1,0-1,0 1,-1 0,1-1,-1 1,0 0,0-1,0 1,0 0,0 0,0 0,-1 0,1 0,-1 0,1 0,-1 1,0-1,0 0,1 1,-1-1,0 1,0 0,-1 0,1 0,0 0,0 0,0 0,-1 0,1 1,-2-1,-81-6,73 7,-25-2,1 2,-1 1,1 2,0 2,0 1,0 2,1 1,0 2,-2 2,-22 15,2 2,1 2,1 3,0 3,51-35,-1 0,0 1,1-1,0 1,-1 0,1 0,1 1,-1-1,1 1,0 0,0 0,0 0,1 0,-1 0,1 0,1 1,-1-1,1 1,0 0,0-1,0 1,1 0,0 0,0-1,1 1,-1 0,1-1,0 1,1 0,-1-1,1 0,0 1,1-1,-1 0,1 0,0 0,3 3,4 0,1 0,0 0,0-1,1-1,0 0,0 0,0-1,1-1,0 0,0 0,0-2,0 1,0-2,0 0,1 0,-1-1,0-1,1 0,11-3,-23 3,20 8,-40 14,-34 19,29-25,1 2,0 1,1 0,1 2,1 0,1 1,0 1,2 1,-2 5,15-25,1 1,0 0,0 0,1 0,-1 0,1 0,-1 0,1 0,1 1,-1-1,1 0,-1 1,1-1,0 0,1 1,-1-1,1 0,0 0,0 1,0-1,0 0,1 0,0 0,0 0,0 0,0-1,0 1,1-1,0 1,0-1,0 0,1 1,10 4,1-1,0-1,0 0,1-1,0-1,0 0,0-1,0-1,0 0,0-1,1-1,-1-1,0 0,1-1,5-2,-6 2,1 0,-1-2,0 0,-1 0,1-2,-1 0,0-1,0 0,4-4,1-2</inkml:trace>
  <inkml:trace contextRef="#ctx0" brushRef="#br0" timeOffset="301.092">1328 651,'-25'35,"-8"21,-4 2,5-4,8-6,2-12,6-7,0-2,3-2,-2-5,2-1,-1-3,1 0,-3-2,3-4</inkml:trace>
  <inkml:trace contextRef="#ctx0" brushRef="#br0" timeOffset="582.959">1004 562,'25'36,"18"15,8 5,-1-7,-8-7,-7-5,-4-10,-2-4,-2 0,1-5,-6 0,0-4,-5 2,-5 2,-4-1</inkml:trace>
  <inkml:trace contextRef="#ctx0" brushRef="#br0" timeOffset="1649.366">1979 651,'0'-4,"-1"1,0-1,0 1,0 0,-1-1,1 1,-1 0,0 0,0 0,0 0,0 0,0 1,-1-1,1 1,-1-1,1 1,-1 0,0 0,0 0,0 0,0 1,-1-1,1 1,0 0,-1-1,1 2,0-1,-1 0,1 1,-1-1,1 1,-1 0,0 1,1-1,-1 0,1 1,0 0,-1 0,1 0,-1 0,1 0,0 1,0 0,0-1,0 1,0 0,-2 2,-10 6,0 0,1 1,0 0,0 1,2 1,-1 0,2 1,0 0,0 1,2 0,0 0,0 1,1 0,1 1,1 0,1 0,-1 3,5-17,0-1,0 1,1 0,-1 0,1 0,-1-1,1 1,0 0,0 0,0 0,1 0,-1 0,1-1,-1 1,1 0,0 0,0-1,0 1,1 0,-1-1,0 1,1-1,0 0,-1 1,1-1,0 0,0 0,1 0,-1 0,0-1,1 1,-1-1,0 1,1-1,0 0,-1 0,1 0,0 0,0 0,-1-1,2 1,3-1,0 1,0-1,0 0,1-1,-1 1,0-2,0 1,0-1,0 0,-1 0,1-1,0 0,-1 0,0 0,0-1,0 0,0 0,0-1,4-4,91-109,-92 105,81-103,-90 116,0-1,0 1,0-1,0 1,1-1,-1 1,0 0,0-1,1 1,-1-1,0 1,0 0,1-1,-1 1,0 0,1-1,-1 1,1 0,-1 0,0-1,1 1,-1 0,1 0,-1 0,1-1,-1 1,1 0,-1 0,1 0,-1 0,1 0,-1 0,1 0,-1 0,0 0,1 0,-1 0,1 1,-1-1,1 0,-1 0,1 0,-1 1,0-1,1 0,-1 0,1 1,-1-1,0 0,1 1,-1-1,0 0,1 1,-1-1,0 1,0-1,1 0,-1 1,0-1,0 1,0-1,0 1,0-1,0 1,1-1,-1 1,0-1,2 40,-2-34,-2 6,1 1,1 0,0-1,1 1,0 0,1-1,0 1,1-1,1 0,0 0,0 0,1 0,1-1,0 0,0 0,1 0,0-1,3 2,8 1</inkml:trace>
  <inkml:trace contextRef="#ctx0" brushRef="#br0" timeOffset="2164.928">2304 975,'55'-69,"159"-181,-214 248,1 0,0 1,0-1,0 0,0 1,0-1,1 1,-1-1,0 1,1-1,-1 1,1 0,-1 0,1 0,0 0,-1 0,1 0,0 0,0 0,0 1,0-1,-1 1,1-1,0 1,0 0,0 0,0 0,0 0,0 0,0 0,0 1,0-1,0 0,0 1,-1 0,1-1,0 1,0 0,0 0,-1 0,1 0,-1 0,1 1,-1-1,1 0,-1 1,0-1,1 1,-1-1,0 1,0 1,-11 135,10-136,0-1,1 0,-1 0,0 1,1-1,-1 0,1 0,-1 1,1-1,-1 0,1 0,0 0,-1 0,1 0,0 0,0 0,0 0,0 0,0 0,0 0,0-1,0 1,1 0,-1-1,0 1,0-1,0 1,1-1,-1 0,0 1,1-1,-1 0,0 0,0 0,1 0,-1 0,0 0,1-1,-1 1,0 0,1-1,-1 1,0 0,0-1,0 0,1 1,-1-1,0 0,0 0,63-37,-61 36,150-127,-151 128,-1 0,0 0,1 0,-1 0,1 0,0 0,-1 0,1 1,-1-1,1 0,0 1,0-1,-1 1,1 0,0 0,0 0,-1 0,1 0,0 0,0 0,-1 0,1 1,0-1,0 1,-1-1,1 1,0-1,-1 1,1 0,-1 0,1 0,-1 0,1 0,-1 0,0 1,0-1,1 0,-1 1,0-1,0 1,0-1,-1 1,1-1,0 1,0 0,-1-1,1 1,-1 0,0-1,1 1,-1 0,0 0,0 0,0-1,0 2,-24 147,20-123</inkml:trace>
  <inkml:trace contextRef="#ctx0" brushRef="#br0" timeOffset="2946.153">3219 710,'11'58,"-3"1,-2 0,-3 48,-4-85,-1 1,-1-1,-1 1,-1-1,-1 0,-1-1,0 1,-5 5,12-28,-1 1,1-1,0 0,-1 1,1-1,0 0,-1 1,1-1,-1 1,1-1,-1 0,0 1,1 0,-1-1,1 1,-1-1,0 1,1 0,-1-1,0 1,0 0,1 0,-1-1,0 1,0 0,1 0,-1 0,0 0,0 0,1 0,-1 0,0 0,0 0,1 1,-1-1,0 0,1 0,-1 1,0-1,0 0,1 1,-1-1,1 1,-1-1,0 1,1-1,-1 1,1-1,-1 1,1 0,0-1,-1 1,1 0,0-1,-1 1,1 0,0-1,-1 1,1 0,0 0,0-1,0 2,1-22,1 1,1 0,1 0,1 1,0-1,1 1,1 0,1 0,0 1,2 0,0 1,0 0,5-4,0-4,11-20,117-163,-120 181,1 0,1 2,1 1,1 1,2 1,0 2,0 1,19-8,-45 24,1 0,-1 0,0 0,1 0,-1 0,1 1,-1 0,1 0,0 0,-1 0,1 0,0 1,0-1,0 1,0 0,-1 1,1-1,0 0,0 1,0 0,-1 0,1 0,0 1,-1-1,1 1,-1 0,0 0,1 0,-1 0,0 0,0 1,-1-1,1 1,0 0,-1 0,0 0,1 0,-1 1,0 0,1 5,-1 0,-1 0,1 0,-2 0,1 1,-1-1,0 0,-1 0,0 1,-1-1,0 0,0 0,-1-1,0 1,-1 0,1-1,-2 0,-2 5,-4 5,-1-1,0 0,-1-1,-1-1,0 0,-1-1,-14 10,17-14,-1-1,-1 0,1-1,-1-1,-1 0,1-1,-1-1,0 0,-1-1,1 0,-1-1,1-1,-8 0,19-2,1 0,-1-1,0 1,1-1,-1 0,1 0,-1 0,1 0,-1 0,1-1,-1 0,1 1,0-1,0 0,0-1,0 1,1-1,-1 1,0-1,1 0,0 0,0 0,0 0,0 0,0 0,1 0,-2-4,-4-16</inkml:trace>
  <inkml:trace contextRef="#ctx0" brushRef="#br0" timeOffset="3250.096">4106 1,'-1'419,"-3"-370,-1-1,-3 1,-1-2,-3 1,-2-1,-12 25,-4 3,32-67</inkml:trace>
  <inkml:trace contextRef="#ctx0" brushRef="#br0" timeOffset="3684.986">4400 680,'30'1,"0"-2,1-1,-2-1,1-1,0-2,-1 0,0-3,-1 0,1-2,-2-1,0-1,3-3,-27 14,1-1,-1 0,0 0,0 0,0 0,-1 0,1 0,-1-1,1 0,-1 1,-1-1,1 0,0 0,-1 0,0 0,0 0,0 0,0 0,-1 0,1-1,-1 1,0 0,0 0,-1 0,1-1,-1 1,0 0,0 0,-1 0,1 0,-1 0,0 1,0-1,0 0,0 1,-1-1,1 1,-1 0,0 0,0 0,0 0,0 0,-1 1,1-1,-1 1,0 0,1 0,-1 0,0 1,0-1,0 1,0 0,0 0,0 1,-1-1,1 1,0 0,0 0,-1 0,1 1,0-1,0 1,-1 0,-14 7,1 1,0 1,0 0,1 1,1 1,0 1,1 0,0 1,1 0,0 1,1 1,-1 4,8-14,0 0,0 0,1 0,0 1,0-1,1 1,0 1,0-1,1 0,0 1,0 0,0 0,1 0,1 0,-1 0,1 0,1 0,-1 1,1-1,1 0,0 0,0 0,0 1,1-1,0 0,1-1,0 1,0 0,1-1,-1 0,2 1,0 0,12 7,0-1,2 0,0-1,0-1,1 0,0-2,1 0,0-2,1 0,0-1,0-1,0-2,1 0,0-1,12-1,213 2,-223-4</inkml:trace>
  <inkml:trace contextRef="#ctx0" brushRef="#br0" timeOffset="40861.762">0 1419,'98'-15,"1"5,94 3,9-15,5 46,-99-9,-90-11,0 0,0-2,1 0,-1-1,1 0,-1-2,13-2,197-23,-14-3,554 29,-476 0,-88-29,91 28,-52 32,-145-18,45-2,148-37,92 27,-176-30,0 0,29-2,30 32,-208 4,-33 2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13,'-5'-5,"4"-2,1 6,1 8,1 2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4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0,'5'10,"2"3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0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18 562,'-5'35,"-2"17,1-1</inkml:trace>
  <inkml:trace contextRef="#ctx0" brushRef="#br0" timeOffset="247.371">18 148,'0'0</inkml:trace>
  <inkml:trace contextRef="#ctx0" brushRef="#br0" timeOffset="579.202">255 798,'17'-25,"18"-25,2 1,1 3,26-23,-3 27,-59 42,-1-1,0 1,1-1,-1 1,0 0,1-1,-1 1,1 0,-1 0,1 0,-1 0,1 0,-1 1,0-1,1 0,-1 1,1-1,-1 1,0-1,1 1,-1 0,0-1,0 1,0 0,1 0,-1 0,0 0,0 0,0 0,0 0,-1 0,1 1,0-1,0 0,-1 0,1 1,-1-1,1 0,-1 1,1-1,-1 1,0-1,0 1,0-1,0 0,0 1,0 0,3 36,10 45,-12-81,0 0,0 0,0 1,0-1,0-1,1 1,-1 0,1 0,-1 0,1-1,-1 1,1-1,0 1,0-1,0 1,0-1,0 0,0 0,0 0,0 0,0-1,1 1,-1-1,0 1,0-1,1 0,-1 0,0 0,1 0,-1 0,0 0,2-1,5-3,0 0,0-1,0 0,-1-1,0 0,0 0,-1-1,0 0,0 0,0 0,-1-1,0 0,0-1,-1 1,0-1,-1 0,0 0,3-9,37-86,-39 84</inkml:trace>
  <inkml:trace contextRef="#ctx0" brushRef="#br0" timeOffset="1192.239">1317 503,'-4'-4,"0"1,0 0,-1 0,1 0,-1 0,0 1,0 0,0 0,0 0,0 0,-1 1,1 0,0 0,-1 0,1 1,-1 0,1 0,0 0,-1 1,1 0,-1 0,1 0,0 0,0 1,0 0,-5 2,-4 3,1-1,-1 2,1 0,0 0,1 2,0-1,1 1,0 1,-2 3,6-7,1 1,1 0,-1 1,1 0,0-1,1 2,0-1,1 0,0 1,-2 8,5-15,-1 0,1 0,-1 0,1 0,0 0,0 0,0 0,0 0,1 0,-1 0,1 0,0 0,0 0,0 0,0 0,0-1,1 1,-1 0,1-1,0 1,0-1,0 0,0 1,0-1,0 0,0 0,1-1,-1 1,1 0,0-1,-1 1,1-1,0 0,0 0,0 0,0 0,1 0,13 2,0-1,0 0,1-1,-1 0,0-2,1 0,-1-1,0-1,0 0,0-1,0-1,0-1,-1 0,0-1,-1-1,6-3,24-20,-25 17</inkml:trace>
  <inkml:trace contextRef="#ctx0" brushRef="#br0" timeOffset="1525.486">1701 1,'-19'86,"3"1,4 1,4 1,3-1,5 11,-10 44,-2-31,17-93</inkml:trace>
  <inkml:trace contextRef="#ctx0" brushRef="#br0" timeOffset="1781.906">1967 532,'-20'35,"-7"22,2 6,4-3,12-11,6-14</inkml:trace>
  <inkml:trace contextRef="#ctx0" brushRef="#br0" timeOffset="2027.61">1967 148,'0'0</inkml:trace>
  <inkml:trace contextRef="#ctx0" brushRef="#br0" timeOffset="2374.94">2115 769,'17'-14,"-1"-1,0 0,-2-2,1 1,-2-1,-1-1,0-1,-1 0,3-8,18-27,16-22,-47 76,-1 1,1 0,0 0,0 0,-1-1,1 1,0 0,-1 0,1 0,-1 0,0 0,1 0,-1 0,1 0,-1 0,0 0,0 0,0 1,0-1,0 0,0 0,0 0,0 0,0 0,0 0,-1 0,1 0,0 0,-1 0,1 0,-1 0,1 0,-1 0,1 2,-7 117,7-115,1-1,0 1,0-1,1 0,-1 0,1 1,0-1,0 0,0-1,1 1,-1 0,1-1,0 1,0-1,0 0,1 0,-1 0,1 0,-1-1,1 1,0-1,0 0,0 0,0-1,4 2,1-2,0 0,0-1,0 0,0 0,0-1,0 0,0 0,0-1,0-1,0 1,-1-1,1-1,-1 0,0 0,0 0,-1-1,1 0,-1-1,0 0,0 0,-1 0,0-1,0 0,0 0,-1 0,0-1,-1 0,1 0,-2 0,1 0,-1-1,0 0,-1 1,1-9,2-7</inkml:trace>
  <inkml:trace contextRef="#ctx0" brushRef="#br0" timeOffset="2712.305">2794 650,'60'-23,"-2"-4,-1-1,-1-3,18-16,-68 45,-1-1,1 0,-1 0,0 0,0-1,-1 1,1-1,-1 0,1-1,-1 1,-1-1,1 0,-1 0,0 0,0 0,0-1,0 1,-1-1,0 1,-1-1,1 0,-1 0,0 0,0 0,-1 0,0 0,0-4,-4 6,0 0,0 1,0-1,0 1,-1 0,1 1,-1-1,0 1,1 0,-1 0,0 0,-1 0,1 1,0 0,0 0,-1 1,1-1,0 1,-1 0,1 1,0-1,0 1,-3 1,-6 1,0 2,0-1,0 2,1 0,0 0,0 1,1 1,0 0,0 1,1 0,0 1,1 0,0 1,0 0,1 0,1 1,-1 2,3-8,0 1,1 0,-1 1,2-1,-1 1,1 0,0 0,1 0,0 1,0-1,1 1,0 0,0-1,1 1,0 0,1 0,0 0,1 0,-1 0,2 0,-1 0,1-1,0 1,1 0,0-1,1 0,4 8,6-2,2-1,0 0,1-2,0 0,0-1,2 0,-1-2,1 0,0-1,0-1,1 0,0-2,0 0,0-2,12 1,7 1,0-2,0-2,0-1,0-2,11-4,-16 3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9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93,'-5'0,"1"0,-1 0,0 0,0 1,0 0,1 0,-1 1,1-1,-1 1,1 0,-1 0,1 0,0 1,0-1,0 1,0 0,0 0,1 1,0-1,-1 1,1-1,0 1,1 0,-1 0,1 1,0-1,0 0,0 1,0-1,0 5,-3 5,0-1,1 2,1-1,0 0,1 1,1-1,0 1,1 5,0-15,0-1,1 1,0 0,0-1,0 1,0-1,1 0,-1 1,1-1,0 0,0 0,1 0,-1 0,1 0,0-1,0 1,1-1,-1 0,0 0,1 0,0 0,0 0,0-1,0 0,0 0,0 0,1 0,0-1,4 2,-1-1,1-1,0 1,0-1,0-1,0 0,0 0,0-1,0 0,0-1,0 1,0-2,0 1,-1-1,0-1,1 0,-1 0,0 0,-1-1,1 0,-1-1,0 1,0-1,-1-1,0 1,0-1,0 0,-1-1,0 1,-1-1,3-4,1-3,0 0,0-1,-2 0,0 0,-1 0,0-1,-1 0,-1-2,-2 14,0 0,-1-1,1 1,-1 0,0 0,0 0,-1 0,0 0,0 0,0 0,0 0,-1 0,0 0,0 0,0 1,-1-1,1 1,-1 0,0-1,0 1,-1 0,1 1,-1-1,0 1,0 0,0-1,0 2,-5-3,2 3,0 1,0 0,0 0,-1 0,1 1,-1 1,1-1,0 1,0 0,-1 1,1 0,0 0,0 0,0 1,1 0,-1 0,1 1,0 0,-1 0,2 0,-1 1,0 0,1 0,0 0,0 1,1 0,-1 0,1 0,1 0,-1 1,1-1,0 2,-6 14</inkml:trace>
  <inkml:trace contextRef="#ctx0" brushRef="#br0" timeOffset="466.202">581 387,'273'-315,"-273"316,0-1,0 1,0 0,0 0,0-1,0 1,1 0,-1 0,0-1,0 1,0 0,1-1,-1 1,0 0,1-1,-1 1,1 0,-1-1,1 1,-1-1,1 1,-1-1,1 1,0-1,-1 1,1-1,0 1,-1-1,1 0,0 0,-1 1,1-1,0 0,0 0,-1 0,1 0,0 0,0 1,-1-2,1 1,0 0,0 0,-1 0,1 0,0 0,0-1,-1 1,1 0,0 0,-1-1,1 1,0-1,-1 1,1-1,-1 1,1-1,0 1,-5 57,7 63,-2-117,0 0,1 0,0-1,0 1,-1-1,2 1,-1-1,0 0,0 1,1-1,-1 0,1-1,-1 1,1 0,0-1,0 1,0-1,0 0,0 0,0 0,0-1,0 1,0-1,1 1,-1-1,0 0,0 0,0-1,91-14,-76 6,0 0,-1-2,0 0,-1-1,0 0,0-1,-2-1,0-1,0 0,-1 0,-1-2,-1 1,8-15,-3 8,10-24,-18 27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3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1740 827,'25'-4,"0"-2,0 0,-1-2,0 0,0-2,-1-1,0-1,-1 0,8-8,23-48,-52 66,0 1,0-1,-1 0,1 0,-1 0,1 1,-1-1,1 0,-1 0,0 0,0 0,0 0,0 0,0 0,0 1,-1-1,1 0,-1 0,1 0,-1 0,0 1,1-1,-1 0,0 0,0 1,0-1,-1 1,1-1,0 1,0 0,-1-1,1 1,-1 0,1 0,-1 0,0 0,1 0,-1 0,0 0,0 1,1-1,-2 1,-4-1,0 2,-1-1,1 1,0 0,0 1,0 0,0 0,0 0,1 1,-1 0,1 0,-1 1,1-1,0 1,1 1,-1-1,1 1,0 0,0 1,0-1,1 1,-1 0,1 0,-7 9,0-1,1 1,0 1,1 0,1 0,1 1,-5 14,11-27,0-1,0 1,0 0,1-1,-1 1,1 0,0-1,0 1,0 0,0-1,1 1,-1-1,1 1,0 0,0-1,1 0,-1 1,1-1,-1 0,1 1,0-1,0 0,1 0,-1-1,0 1,1 0,0-1,0 0,-1 1,2-1,-1 0,0-1,0 1,0 0,1-1,0 0,10 5,1-2,0 0,0-1,0 0,0-1,0-1,0 0,2-2,-1 2,0-1,0-1,-1 0,1-1,-1-1,1-1,-1 0,0-1,-1 0,1-1,-1-1,0 0,0-1,-1-1,0 0,-1-1,6-5,-5-1,0 0,-1 0,-1-1,0-1,-2 0,0 0,0-1,-2 0,-1 0,0-1,2-17,-7-14,-1 50,0 0,0 0,0 1,0-1,0 0,-1 0,1 0,0 0,-1 0,1 0,-1 1,1-1,-1 0,1 0,-1 0,1 1,-1-1,0 0,1 1,-1-1,0 1,0-1,0 1,1-1,-1 1,0-1,0 1,0 0,0 0,0-1,0 1,0 0,1 0,-1 0,0 0,0 0,0 0,0 0,0 0,0 0,0 1,0-1,0 0,0 1,1-1,-1 0,0 1,0-1,0 1,0 0,-12 8,-1 1,2 1,0 0,0 1,1 0,0 0,1 1,0 1,2-1,-1 2,2-1,0 1,0 0,-2 12,7-21,1 1,0-1,0 0,0 1,1-1,0 1,0 0,1-1,0 0,0 1,0-1,1 1,0-1,0 0,1 0,-1 0,1 0,1-1,-1 1,1-1,0 0,0 0,0 0,1 0,0-1,0 0,0 0,0 0,1 0,-1-1,1 0,0 0,0-1,0 0,1 0,-1 0,0-1,1 0,4 1,7-1,0-1,0 0,0-2,0 0,0-1,0 0,-1-2,0 0,0-1,0 0,0-2,-1 0,-1-1,1 0,-1-1,9-9,-18 15,16-11,-2-1,0 0,0-1,-2-1,0-1,-1-1,8-12,1-7,-2-1,-1-2,-3 0,-1-1,-2-1,-2 0,-1-1,-3-1,-2 0,-1-13,-7 56,0 1,0-1,0 0,-1 1,1-1,-1 1,0-1,0 0,0 0,0 1,-1-1,1 0,0 1,-1-1,0 1,0-1,0 1,0-1,0 1,0-1,-1 1,1 0,-1 0,0 0,1 0,-1 0,0 0,0 0,0 0,0 1,-1-1,1 1,0 0,-1 0,1-1,-1 2,1-1,-1 0,0 0,1 1,-1-1,1 1,-3 0,-1 2,0 0,0 1,1 0,-1 0,1 0,0 1,0 0,0 0,0 0,1 1,-1-1,1 1,0 0,1 0,-1 1,1-1,0 1,1-1,-1 1,1 0,0 0,0 0,1 0,0 0,0 1,0-1,1 0,0 1,1 1,-10 35,2 3,1 1,2 0,2 0,3 0,4 34,24 151,-27-214,-1-1,2 0,0 0,1-1,1 1,0-1,2 0,0 0,6 10,1-1</inkml:trace>
  <inkml:trace contextRef="#ctx0" brushRef="#br0" timeOffset="111200.123">1149 0,'0'415,"-28"-208,26 28,-15-151,40-95,96-131,-12 54,-105 87,-1-1,1 1,-1 0,1 0,0 0,-1 0,1 1,0-1,0 0,-1 1,1-1,0 1,0 0,0-1,0 1,0 0,-1 0,1 0,0 1,0-1,0 0,0 1,0-1,-1 1,1 0,0-1,0 1,-1 0,1 0,0 0,-1 0,1 0,-1 1,0-1,1 0,-1 1,0-1,0 1,0-1,0 1,0-1,0 2,26 78,-17-38,-7-36,0 0,-1 0,0 1,-1-1,1 0,-1 1,-1 0,1-1,-1 1,-1-1,1 1,-1 0,-1-1,1 1,-1-1,-1 0,-1 4,-1-4</inkml:trace>
  <inkml:trace contextRef="#ctx0" brushRef="#br0" timeOffset="112719.333">28 295,'-3'1,"1"1,0-1,1 1,-1-1,0 1,0 0,1 0,-1 0,1 0,-1 0,1 0,0 0,0 1,0-1,0 0,1 1,-1-1,0 0,1 1,0-1,-1 1,1-1,0 1,0-1,1 2,-2-1,27 206,-23-132,-2-43,0 1,2-1,2 0,1 0,5 12,40 132,-51-176,-1-1,1 1,0-1,0 1,0-1,0 1,0-1,1 1,-1-1,0 1,1-1,-1 0,1 1,-1-1,1 0,0 1,0-1,-1 0,1 0,0 1,0-1,0 0,0 0,1 0,-1 0,0-1,0 1,0 0,1 0,-1-1,0 1,1 0,-1-1,1 0,-1 1,1-1,-1 0,1 0,-1 0,1 0,-1 0,1 0,-1 0,0 0,1 0,-1-1,1 1,-1-1,1 1,-1-1,0 0,1 1,-1-1,0 0,0 0,0 0,1 0,-1 0,0 0,0 0,0-1,73-204,-2 28,-57 148,-15 29,0 1,0 0,0-1,1 1,-1 0,0-1,0 1,1-1,-1 1,0 0,0 0,1-1,-1 1,1 0,-1-1,0 1,1 0,-1 0,0 0,1-1,-1 1,1 0,-1 0,0 0,1 0,-1 0,1 0,-1 0,1 0,-1 0,1 0,-1 0,0 0,1 0,-1 0,1 0,-1 1,0-1,1 0,-1 0,1 0,-1 1,0-1,1 0,-1 0,0 1,1-1,-1 0,0 1,0-1,1 0,-1 1,0-1,0 1,1-1,-1 0,0 1,0-1,0 1,0-1,0 0,0 1,0-1,0 1,0-1,0 1,0-1,0 0,0 1,12 107,-3-50,3-1,2 0,3-1,2 1,-18-55,-1 0,1 0,-1-1,1 1,-1-1,1 1,0 0,0-1,0 1,0-1,0 0,0 1,0-1,0 0,1 0,-1 0,1 0,-1 0,0 0,1 0,0 0,-1 0,1-1,-1 1,1-1,0 1,-1-1,1 1,0-1,0 0,-1 0,1 0,0 0,0 0,-1-1,1 1,0 0,-1-1,1 1,0-1,-1 0,1 1,0-1,-1 0,0 0,1 0,-1 0,1 0,-1 0,0-1,0 1,0 0,0-1,0 1,0-1,0 1,0-1,0 1,-1-1,1 0,0 0,49-161,60-213,-36 85,-50 125,-24 142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14:14.8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4433 790,'-88'-77,"75"70,-1 1,0 0,-1 0,1 2,-1 0,0 0,0 1,0 1,0 1,0 0,-3 1,-4 1,0 1,1 1,-1 1,1 1,0 0,1 2,-1 0,1 2,1 0,-10 6,-25 12,2 1,1 3,1 3,1 1,3 3,1 1,-37 42,42-36,2 1,2 2,2 2,3 0,2 3,1 0,-5 22,-5 46,7 26,28 6,8 77,1-192,2-1,1 0,2-1,1 0,2-1,8 13,-3-12,2 0,1-1,2-1,22 25,87 103,-107-135,2-1,0-1,2-2,1 0,19 9,-14-12,1-1,0-2,1-2,1-2,1-1,16 2,-6 0,0-2,1-3,0-1,47-1,168-8,-116-26,82-54,-166 55,-1-3,-2-3,11-9,44-48,-62 50,-2-2,-2-3,44-47,11-38,-85 91,-1-1,-2 0,-2-2,7-26,8-47,-2-32,-30 117,-1 0,-1 1,-1-1,-2 1,-1 0,-1 0,-1 0,-2 1,0 1,-7-11,-45-136,-14-17,22 96,-33-25,-46-14,47 71,-4 4,-47-28,-32 8,140 68,0 0,0 2,-1 1,0 1,-13 1,-136 32,30 1,-14 15,146-40,4-4</inkml:trace>
  <inkml:trace contextRef="#ctx0" brushRef="#br0" timeOffset="16083.992">1598 2148,'43'2,"0"1,0 1,0 3,-1 2,0 1,-1 3,2 1,180 93,126 20,-180-2,90 7,-150-94,99 20,-3 8,3 17,26 28,-191-89,2-2,1-2,0-2,11 1,14 5,-1 3,-1 3,-1 3,48 31,31 0,49 26,40 1,0 27,180 68,-150-84,117 31,-177-51,268 127,-392-176,-1 4,68 42,134 65,-109-84,0-9,10 17,-171-63,0 1,0 1,0 0,-1 1,0 0,0 1,-1 0,1 1,-2 0,1 1,7 7,-7-2</inkml:trace>
  <inkml:trace contextRef="#ctx0" brushRef="#br0" timeOffset="38141.143">1657 2119,'-1'-3,"-1"0,1-1,-1 1,0 0,0 0,0 0,0 0,0 0,-1 0,1 0,-1 1,0 0,0-1,0 1,0 0,0 0,0 1,-3-2,-3-3,-8-3,1 1,-1 0,-1 1,1 1,-1 1,0 1,-1 0,-9 0,-62-15,-132-83,9 20,130 55,-90-15,143 38,1-1,-1-2,1 0,0-2,1-2,0 0,0-2,-24-15,-55 2,37 15,14-1,43 11,0-1,0-1,1-1,-1 0,1 0,-1-1,1-1,-8-5,7 1</inkml:trace>
  <inkml:trace contextRef="#ctx0" brushRef="#br0" timeOffset="40510.902">357 4896,'-67'-77,"31"-41,9-162,16 211,4-1,3 0,3-1,4-27,-1-26,-20-113,-6 60,6-29,-10 57,27-145,-27 145,28-323,-18 236,9 176,4 0,2-1,3 1,3-5,-1-42,3 24,2 64</inkml:trace>
  <inkml:trace contextRef="#ctx0" brushRef="#br0" timeOffset="71285.528">5585 524,'47'38,"-36"-32,0-1,0 1,-1 1,1 0,-2 1,1 0,-1 0,0 1,-1 0,2 3,148 143,-48 60,-100-190,-1 0,-1 1,-1-1,-2 1,0 1,-2-1,-1 1,-1-1,-1 16,-1-27,1 0,0 0,1-1,1 1,0 0,1-1,1 0,1 6,-5-20,0-1,0 1,0 0,0 0,0-1,0 1,0 0,0-1,0 1,0 0,0-1,0 1,0 0,0-1,0 1,0 0,0-1,0 1,0 0,0 0,0-1,0 1,1 0,-1-1,0 1,0 0,0 0,0-1,1 1,-1 0,0 0,0 0,1-1,-1 1,0 0,1 0,-1 0,0 0,0 0,1-1,-1 1,0 0,1 0,-1 0,0 0,-5-11,0 0,-1 1,0-1,-1 1,0 0,0 1,-1 0,-1 0,0 1,0 0,0 0,-1 1,0 0,-8-3,-52-44,70 53,-1 1,0 0,0-1,0 1,1-1,-1 1,0-1,1 0,-1 1,0-1,1 0,-1 0,1 1,-1-1,1 0,-1 0,1 0,0 1,-1-1,1 0,0 0,0 0,0 0,0 0,-1 0,1 0,0 1,1-1,-1 0,0 0,0 0,0 0,0 0,1 0,-1 0,0 1,1-1,-1 0,1 0,-1 0,1 1,-1-1,1 0,0 1,-1-1,1 0,0 1,-1-1,1 1,0-1,1 0,51-15,-34 12,161-59,-94 26,-85 37,-1 0,0-1,1 1,-1 0,1 0,-1 0,1 0,-1 0,1 0,-1 0,1 0,-1 0,0 0,1 0,-1 0,1 0,-1 0,1 0,-1 0,1 1,-1-1,0 0,1 0,-1 1,1-1,-1 0,0 0,1 1,-1-1,0 0,1 1,-1-1,0 0,0 1,1-1,-1 1,0-1,0 0,0 1,0-1,1 1,-1-1,0 1,0-1,0 1,0-1,0 1,0-1,0 0,0 1,0-1,0 1,-1-1,1 1,0-1,0 1,0-1,0 0,-1 1,1-1,0 1,0-1,-1 0,1 1,0-1,-14 34,13-32,-123 194,101-155,21-27</inkml:trace>
  <inkml:trace contextRef="#ctx0" brushRef="#br0" timeOffset="81219.605">5585 51,'47'39,"-25"-29,0-1,0-1,1-1,0-1,0-1,1-1,-1-1,1-1,0-1,0-1,0-1,6-2,58-32,-85 34,-1 0,1-1,-1 0,1 1,-1-1,0 0,0 0,0 0,0-1,0 1,-1 0,1-1,0 1,-1-1,0 0,0 1,0-1,0 0,0 0,0 0,-1 0,1 0,-1 1,0-1,0 0,0 0,0 0,-1 0,0-2,1 3,-1 0,0 0,0 1,0-1,0 0,0 1,0-1,0 1,-1-1,1 1,0 0,-1-1,1 1,-1 0,0 0,1 0,-1 0,0 1,0-1,1 0,-1 1,0-1,0 1,0-1,0 1,0 0,0 0,1 0,-1 0,0 0,0 0,0 1,0-1,0 1,0-1,0 1,1-1,-1 1,0 0,0 1,-67 43,63-40,0 0,1 1,-1-1,1 1,1 0,-1 0,1 1,0-1,1 1,-1 0,1 0,1 1,-1-1,1 0,0 1,1-1,0 1,0 0,1-1,0 1,0 0,1-1,0 1,0 0,0-1,1 1,1-1,-1 0,1 0,0 0,1 0,0 0,0-1,1 2,6 2,1-1,1 0,0-1,0 0,0-1,1 0,0-1,0-1,0 0,1-1,0-1,0 0,0-1,0 0,0-2,0 1,0-2,1 0,-1-1,12-3,-14 3,0 0,-1-1,1-1,-1 0,0-1,0 0,0-1,0 0,-1-1,0 0,-1-1,0 0,0-1,0 0,-1 0,-1-1,0 0,7-10,-14 19,0 0,0-1,0 1,0 0,0 0,0-1,0 1,0-1,0 1,0-1,-1 1,1-1,-1 1,1-1,-1 0,0 1,1-1,-1 0,0 1,0-1,0 0,0 1,-1-1,1 0,0 1,-1-1,1 0,-1 1,1-1,-1 1,0-1,0 1,0-1,0 1,0 0,0-1,0 1,0 0,0 0,-1 0,1 0,0 0,-1 0,1 0,-1 0,1 1,-1-1,1 0,-1 1,1-1,-1 1,0 0,1 0,-1-1,0 1,1 0,-1 0,0 1,1-1,-1 0,-7 2,0 0,0 0,1 0,-1 2,1-1,0 1,-1 0,2 0,-1 1,1 0,-1 1,1 0,1 0,-1 0,1 1,0 0,1 0,0 0,0 1,0 0,1 0,0 0,1 0,-1 1,2-1,-1 1,1 0,1 0,-1 0,2 0,-1 0,1 0,0 0,1 0,0 0,2 4,1-2,0 0,1 0,0 0,0-1,1 0,1 0,0-1,0 0,1 0,0 0,1-1,-1 0,2-1,-1 0,1 0,0-1,0-1,1 1,-1-2,1 1,0-2,1 1,-1-1,1-1,-1 0,1-1,10 0,-4-4,1 0,-1-1,0-1,0-1,-1 0,0-2,0 0,-1 0,1-2,11-9,-18 13,1 0,-2-1,1 0,-1 0,0-1,0 0,-1-1,0 0,0-1,-1 1,-1-1,2-3,-7 10,-1 1,0 0,1-1,-1 1,0 0,0 0,0-1,0 1,-1 0,1-1,-1 1,1 0,-1 0,0-1,0 1,0 0,0 0,0 0,0 0,0 0,-1 1,1-1,-1 0,0 0,1 1,-1-1,0 1,0 0,0 0,0-1,0 1,0 0,0 0,0 1,-1-1,1 0,0 1,0 0,-1-1,1 1,0 0,-1 0,1 0,0 0,-1 1,1-1,0 1,0-1,0 1,-1 0,1 0,0 0,0 0,0 0,0 0,0 1,0 0,-14 8,1 1,0 1,0 1,2 0,0 1,0 0,-5 9,1-3,12-14,1 0,0 1,0-1,0 1,1-1,0 1,0 0,1 1,-1-1,2 0,-1 1,1-1,0 1,1-1,-1 1,2-1,-1 1,1 0,0-1,1 1,-1-1,2 3,2 5,1-1,0 1,1-1,1 0,0 0,0-1,2-1,0 1,0-1,3 2,60 33,-57-39</inkml:trace>
  <inkml:trace contextRef="#ctx0" brushRef="#br0" timeOffset="140205.609">8273 4836,'22'2,"-1"0,1 2,-1 0,1 2,-1 0,-1 1,7 4,134 86,58-5,-48 9,39-8,7-16,-132-34,1-5,65 19,37 62,-9-32,-22-37,90 81,-18-13,-58-39,-65-38,-78-35,-1 2,0 1,-1 1,0 2,0 0,-1 2,-1 0,0 2,-2 1,8 6,171 89,-188-106,-20-10</inkml:trace>
  <inkml:trace contextRef="#ctx0" brushRef="#br0" timeOffset="144411.052">11521 6342,'-163'12,"118"-3,0-2,0-3,0-1,0-2,-34-5,-17 2,-199 33,0-32,117 29,-28-15,139-3,0-3,0-3,-1-2,-31-5,-19 1,-430 2,330 28,22-15,126-3,0-2,0-4,-1-3,-26-4,-27 1,-1264 2,1211 28,-295-27,-503-1,768-29,-295 29,0 0,295 28,167-26,0-3,0-1,1-1,-38-10,35 7,0 1,0 2,0 2,0 1,-14 4,-121 24,-268-26,210 28,-503-31,-402 1,1127 0</inkml:trace>
  <inkml:trace contextRef="#ctx0" brushRef="#br0" timeOffset="146944.797">298 4718,'-8'12,"0"1,0-1,1 2,0-1,2 1,-1 0,2 0,0 0,0 1,2-1,-1 1,2 0,0 0,1 0,0-1,2 1,-1 0,3 4,-2 35,-2 3,-2-26,2 0,1 1,2-1,1 0,1-1,2 1,1-1,4 9,23 108,-7-29,-20-85,-2-1,-2 1,-1 0,-1-1,-2 1,-3 30,1 16,1 216,-28-117,27-122,2-30</inkml:trace>
  <inkml:trace contextRef="#ctx0" brushRef="#br1" timeOffset="150979.49">7593 5929,'0'2,"0"-1,0 0,-1 1,1-1,-1 0,1 0,-1 1,1-1,-1 0,1 0,-1 0,0 0,0 0,0 0,0 0,0 0,0 0,0 0,0 0,0-1,0 1,0 0,0-1,-1 1,1-1,0 1,0-1,-1 1,1-1,0 0,-1 0,1 0,0 0,-1 0,1 0,0 0,-1 0,1 0,0-1,0 1,-1-1,1 1,0-1,0 1,-1-1,1 0,0 1,0-1,0 0,0 0,0 0,0 0,0 0,0 0,1 0,-1 0,0 0,1 0,-1 0,0-1,1 1,0 0,-1 0,1-1,0 1,-1 0,1-2,-6-11,1 0,0 0,1-1,1 0,0 1,1-1,0 0,1-1,1 1,1 0,0 0,1 0,0 0,1 0,1 0,0 1,2 0,-1 0,6-9,2-14,2 0,2 1,1 1,1 0,3 2,0 0,2 1,2 2,5-5,30-11,-59 47,0 0,-1 0,1 1,0-1,-1 1,0-1,1 1,-1 0,0-1,0 1,0 0,0 0,0 0,0 0,0 0,-1 0,1 0,-1 0,0 0,1 0,-1 0,0 1,0-1,0 0,-1 0,1 0,0 0,-1 0,1 0,-1 0,0 1,-64 147,65-146,0-1,0 1,1-1,-1 1,1-1,0 1,0-1,0 1,1-1,-1 0,1 0,0 0,0 1,0-2,0 1,0 0,1 0,-1-1,1 1,0-1,-1 0,1 0,0 0,1 0,-1 0,0-1,0 0,1 1,-1-1,1 0,1 0,13 8,-12-6,0 0,0 0,-1 1,1-1,-1 1,0 0,0 1,0-1,-1 1,1 0,-1 0,0 0,0 1,-1-1,0 1,0 0,0 0,-1 0,0 0,0 1,0-1,-1 1,0-1,0 1,-1-1,1 1,-2-1,1 1,-1 0,0-1,0 1,0-1,-1 0,0 1,-1-1,0 2,0-5,1 0,-1 0,0 0,0 0,0 0,0-1,0 1,0-1,-1 0,0 0,1 0,-1-1,0 1,1-1,-1 0,0 0,0 0,0-1,0 1,0-1,0 0,0 0,0 0,0-1,0 1,0-1,0 0,0 0,-1-1,-110-51,104 47,-225-93,159 59,64 28</inkml:trace>
  <inkml:trace contextRef="#ctx0" brushRef="#br1" timeOffset="151930.413">8036 4865,'0'-4,"-5"-3,-6 6,-3 7,-2 4,1 4,-3 0,3 3,-2-2,3 2,3 3,4 3,2-2</inkml:trace>
  <inkml:trace contextRef="#ctx0" brushRef="#br1" timeOffset="152761.195">7593 6165,'0'5,"-5"2,-1 4,-1 6,2 5,2 3,1 3,0 2,2 0,0 1,5-6,2-11,-1-9</inkml:trace>
  <inkml:trace contextRef="#ctx0" brushRef="#br0" timeOffset="204258.201">4521 1735,'-1'2,"-1"-1,1 0,-1 0,1 1,0-1,0 1,0-1,0 1,0-1,0 1,0 0,0-1,0 1,1 0,-1 0,1 0,0 0,-1-1,1 1,0 0,0 0,0 0,0 0,0 0,1 0,-1-1,0 1,1 0,0 0,-1 0,1-1,0 1,0 0,0-1,0 1,0-1,0 1,0-1,1 1,-1-1,1 0,-1 0,1 1,-1-1,1 0,-1-1,1 1,0 0,0 0,-1-1,1 1,0-1,0 1,0-1,0 0,0 0,0 0,-1 0,1 0,0 0,0 0,0-1,0 1,0-1,-1 1,1-1,0 0,0 0,0 0,-2 1,-1 0,0 1,1-1,-1 0,0 0,1 0,-1 0,0 0,1 0,-1 0,0 0,0 0,1 0,-1 0,0 0,1 0,-1 0,0-1,1 1,-1 0,1-1,-1 1,0 0,1-1,-1 1,1-1,-1 1,1 0,-1-1,1 0,-1 1,1-1,0 1,-1-1,1 1,0-1,-1 0,1 1,0-1,1 2,0 0,1 0,-1 0,0 0,1 0,-1 0,1-1,-1 1,1-1,-1 1,1-1,0 1,-1-1,1 0,0 0,-1 1,1-1,-1-1,1 1,0 0,-1 0,1-1,0 1,-1 0,1-1,-1 0,1 1,-1-1,1 0,-1 0,0 0,2-1,-3 2,1 0,-1 0,1 0,-1 0,1 0,-1 0,1 0,-1 0,1 0,-1 0,1 0,-1 0,0-1,1 1,-1 0,1 0,-1 0,0-1,1 1,-1 0,1-1,-1 1,0 0,1-1,-1 1,0-1,0 1,1 0,-1-1,0 1,0-1,0 1,0-1,1 1,-1-1,0 1,0-1,0 1,0 0,0-1,0 1,0-1,0 1,0-1,-1 1,1-1,0 1,0-1,0 1,0-1,-1 1,1 0,0-1,0 1,-1-1,1 1,0 0,-1-1,1 1,0 0,-1-1,1 1,-1 0,1 0,-1-1,-33 0,3 26,21-8</inkml:trace>
  <inkml:trace contextRef="#ctx0" brushRef="#br0" timeOffset="206096.289">2897 849,'-1'-3,"-1"-1,1 1,-1 0,1 0,-1 0,0 0,-1 0,1 0,0 0,-1 1,1-1,-1 1,0 0,0 0,0 0,0 0,0 0,0 1,-1-1,1 1,-1 0,1 0,0 0,-2 0,-11-5,-222-75,50-9,-18 2,96 50,-54-52,154 88</inkml:trace>
  <inkml:trace contextRef="#ctx0" brushRef="#br0" timeOffset="214744.157">2543 259,'-2'0,"0"0,-1 0,1 0,0 0,0 1,-1-1,1 1,0 0,0 0,0-1,0 1,0 1,0-1,0 0,0 0,1 1,-1-1,0 1,1-1,-1 1,1 0,-1 0,1 0,0 0,0 0,0 0,0 0,0 0,0 0,1 0,-1 0,1 1,-1 0,-4 6,-6 14,1 0,1 1,1 0,1 0,1 1,0 7,-9 33,-15 131,28-190,-4 22,-2 0,-2-1,0 0,-1 0,-9 13,3-10,2 0,1 2,2-1,0 2,3-1,1 2,-2 15,8-32,-1-1,-1 0,-1 0,0 0,-1 0,0-1,-1 0,-1 0,-1-1,-2 3,-7 5,2 1,0 0,2 1,0 1,2 0,-7 19,-142 308,33-89,60-54,32-117,26-70</inkml:trace>
  <inkml:trace contextRef="#ctx0" brushRef="#br0" timeOffset="-213345.902">2100 1942,'-13'2,"-1"0,1 1,0 1,0 0,1 1,-1 0,1 1,0 0,1 1,-1 1,0-2,-166 110,-25-11,32-18,155-78</inkml:trace>
  <inkml:trace contextRef="#ctx0" brushRef="#br0" timeOffset="-212414.002">2779 376,'-84'26,"2"4,-74 38,-56 21,-26 6,233-93,0 0,0 0,0 0,0 1,0 0,1-1,-1 2,1-1,0 1,0-1,0 1,1 0,-1 0,0 1,-1 9</inkml:trace>
  <inkml:trace contextRef="#ctx0" brushRef="#br0" timeOffset="-211178.757">1450 908,'-24'60,"-53"165,35-79,41-180,12 1,2 1,1 0,1 1,2 0,1 1,16-18,-18 26,1 1,1 0,1 2,1 0,0 1,1 1,1 1,1 1,2 0,-24 14,1-1,-1 1,1 0,-1 0,1-1,0 1,0 1,-1-1,1 0,0 0,0 1,0-1,0 1,0-1,0 1,0 0,0 0,0 0,0 0,0 0,0 0,0 1,0-1,0 1,0-1,0 1,0 0,-1 0,1-1,0 1,0 1,-1-1,1 0,-1 0,1 1,-1-1,1 0,-1 1,0 0,0-1,0 1,1 0,-2 0,1-1,0 1,0 0,-1 0,1 0,0 1,-2 12,0-1,-1 1,-1-1,0 1,-1-1,0 0,-1 0,-2 3,-2 3</inkml:trace>
  <inkml:trace contextRef="#ctx0" brushRef="#br0" timeOffset="-190322.8">5024 1144,'8'6,"-8"-6,-1 1,1-1,0 0,-1 0,1 0,-1 1,1-1,0 0,-1 1,1-1,0 0,-1 1,1-1,0 0,0 1,-1-1,1 1,0-1,0 0,0 1,-1-1,1 1,0-1,0 1,0-1,0 1,0-1,0 1,0-1,0 0,0 1,0-1,0 1,0-1,0 1,1-1,-1 1,0-1,0 0,0 1,1-1,-1 1,0-1,0 0,1 1,-1-1,0 0,1 1,-1-1,1 0,-1 1,0-1,1 0,-1 0,1 0,-1 1,1-1,-1 0,0 0,1 0,-1 0,1 0,-1 0,1 0,-1 0,1 0,-1 0,1 0,-82 5,71-5,0-1,0 2,0-1,0 1,-1 1,1-1,0 2,1 0,-1 0,0 0,-2 3,3-1,0 0,0 1,1-1,0 2,0-1,0 1,1 1,0-1,1 1,0 0,0 1,0-1,1 1,1 0,-1 1,2-1,-1 1,1-1,1 1,-1 0,2 0,-1 1,2-1,-1 0,1 0,1 0,0 6,6 5,1 0,0-1,2 0,0-1,1 0,1-1,1 0,0-1,13 12,-18-23,1-1,0-1,1 1,-1-2,1 1,-1-1,1-1,0 1,0-2,0 1,1-2,-1 1,0-1,0-1,0 0,0 0,1-1,-2 0,1-1,0 0,0-1,-1 0,0 0,0-1,7-5,-12 8,0 0,0 0,0-1,0 0,0 0,0 0,-1 0,0-1,1 1,-1-1,-1 0,1 0,0 0,-1 0,0 0,0-1,0 1,-1-1,1 1,-1-1,0 0,0 1,-1-1,0 0,1 0,-2 1,1-1,0 0,-1 0,0 1,0-1,0 1,-1-1,0 1,1-1,-2 1,1 0,0 0,-1 0,0 0,0 0,0 0,0 1,-1 0,1-1,-1 1,0 1,0-1,0 0,0 1,-3-1,-95-15,102 18,0 0,0 0,0 0,0 0,1-1,-1 1,0 0,0 0,0 0,0 0,0-1,0 1,0 0,0 0,0 0,0-1,0 1,0 0,0 0,0 0,0-1,0 1,0 0,0 0,0 0,0 0,0-1,0 1,0 0,24 3,15 4,-1-1,2-2,-1-2,0-1,3-2,-23 0,7 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2,'-8'0,"-9"-2,0 2,1 0,-1 2,0-1,0 2,0 0,1 1,0 1,0 0,-14 8,20-8,-4 0,0 2,1-1,0 2,0 0,0 1,1 0,0 0,1 1,0 1,1 0,0 1,0 0,-6 11,15-18,-1-1,1 0,0 1,1-1,-1 1,1-1,0 1,0 0,0-1,0 1,1-1,0 1,0-1,0 0,0 1,1-1,0 0,0 0,0 0,0 0,1 0,-1 0,1-1,0 1,0-1,1 0,-1 0,3 2,3 3,1-1,-1 0,1 0,0-1,1 0,0-1,-1 0,2-1,-1 0,8 1,-3-3,0 0,0-1,0 0,0-1,0-1,0-1,0 0,-1-1,1-1,9-3,-6 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06.5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2549 133,'-33'-1,"23"0,1 0,0 0,0 1,0 0,0 1,-1 0,1 0,0 1,0 0,1 1,-1-1,0 2,1 0,-7 3,16-8,0 0,1 1,-1-1,0 0,0 1,1-1,-1 1,0-1,1 1,-1-1,1 1,-1 0,0 0,1 0,-1 0,1 0,-1 0,1 0,-1 0,0 1,1-1,-1 0,1 1,-1-1,0 1,0 0,1-1,-1 1,0 0,0 0,0 0,0 0,0 0,0 0,0 0,0 0,0 0,0 0,0 0,-1 1,1-1,-1 0,1 1,-1-1,1 0,-1 1,0-1,1 1,-1-1,0 0,0 1,0-1,0 1,0-1,-1 1,1-1,0 0,-1 1,1-1,-1 0,1 1,-1-1,0 0,1 1,-1-1,0 0,0 0,0 0,0 0,-1 1,6-3,-1 0,0 0,1 0,-1 0,0-1,1 1,-1-1,0 0,0 0,0 0,-1 0,1 0,0-1,-1 1,1-1,-1 0,0 0,0 0,0 0,-1 0,1 0,0 0,-1-1,0 1,0 0,0-1,0 1,-1-1,0 1,1-1,-1 1,0-1,0 0,-1 1,1-1,-1 1,0-1,0 1,-1-4,-1 6,1-1,-1 1,1-1,-1 1,0 0,0 0,0 0,1 0,-1 1,0-1,0 1,0 0,0 0,0 0,0 0,0 0,0 0,0 1,0 0,0-1,1 1,-1 0,0 0,0 1,1-1,-1 1,1-1,-1 1,1 0,0 0,-1 0,1 0,0 0,1 0,-3 3,2-4,0 1,1-1,-1 1,0 0,1-1,-1 1,1 0,0 0,-1 0,1 0,0 1,0-1,0 0,1 0,-1 0,0 1,1-1,-1 0,1 1,0-1,0 1,0-1,0 0,1 1,-1-1,0 0,1 1,0-1,-1 0,1 1,0-1,0 0,0 0,1 0,-1 0,0 0,1 0,-1 0,1-1,0 1,0-1,-1 1,1-1,0 1,1-1,1 0,0 1,1-1,-1-1,0 1,1-1,-1 0,1 0,-1 0,1 0,-1-1,0 0,1 0,-1 0,0 0,0-1,0 1,0-1,0 0,0 0,0-1,0 1,-1-1,0 0,1 0,-1 0,0 0,0-1,-1 1,1-1,-1 0,1 1,-1-1,-1 0,1-1,0 1,-1 0,0 0,0-1,0 1,-1 0,1-1,-1 1,0-1,0 1,-1 0,1-1,-1 1,0-1,0 4,0-1,0 0,0 0,0 1,0-1,0 1,0-1,-1 1,1 0,0-1,-1 1,1 0,-1 0,0 0,1 0,-1 0,0 0,0 1,1-1,-1 0,0 1,0 0,0-1,0 1,0 0,0 0,0 0,0 0,0 0,1 1,-1-1,0 0,0 1,0 0,0-1,1 1,-1 0,-1 0,-58 47,60-46,0-1,1 1,-1 0,0 0,0 0,1 0,-1 0,1 0,0 0,0 0,0 0,0 0,0 0,0 0,0 0,0 0,1 0,-1-1,1 1,0 0,-1 0,1 0,0 0,0-1,0 1,0 0,1-1,-1 1,0-1,1 1,-1-1,1 0,-1 1,1-1,0 0,-1 0,1 0,0 0,0 0,0-1,0 1,3 1,0 0,0-1,1 0,-1 0,0 0,0-1,1 1,-1-1,0 0,1-1,-1 1,0-1,0 0,1-1,0 0,-1-1,1 0,-1-1,0 0,-1 0,1-1,-1 1,0-1,0 0,0 0,0 0,-1-1,0 1,0-1,-1 0,0 1,0-1,0 0,0-1,-1 1,0 0,-1 0,1-1,-1 1,0 0,-1 0,1-1,-2-4,1 10,1-1,-1 1,0-1,0 1,0-1,0 1,0 0,0-1,0 1,0 0,0 0,-1 0,1 0,0 0,-1 0,1 0,-1 0,1 0,-1 1,1-1,-1 1,0-1,1 1,-1 0,0-1,1 1,-1 0,0 0,1 0,-1 0,0 1,1-1,-1 0,0 1,1-1,-1 1,0-1,1 1,-1 0,-53 40,54-38,-1 0,1 0,0 0,0-1,0 2,0-1,0 0,1 0,-1 0,1 0,0 0,0 0,0 1,0-1,1 0,-1 0,1 0,0 0,0 0,0 0,0 0,0 0,1 0,-1-1,1 1,0 0,0-1,0 1,0-1,0 0,3 2,8 8</inkml:trace>
  <inkml:trace contextRef="#ctx0" brushRef="#br1" timeOffset="16054.433">2296 387,'-3'1,"0"0,1 1,-1 0,1-1,-1 1,1 0,0 0,-1 0,1 0,0 1,1-1,-1 0,0 1,1 0,-1-1,1 1,0 0,0 0,0-1,0 2,-3 4,-151 277,77-122,-13 41,14-42,-54 90,75-111,-13 14,2-23,-13 13,-44 42,-28 34,49-74,-36 118,15-46,43-99,-34 105,55-78,-94 157,86-125,-18-21,-120 212,183-337,11-21</inkml:trace>
  <inkml:trace contextRef="#ctx0" brushRef="#br1" timeOffset="17109.493">2296 387,'-343'1,"341"-2,1 1,-1 0,1 0,-1 0,0 1,1-1,-1 0,1 1,-1-1,1 0,-1 1,1 0,-1-1,1 1,0 0,-1 0,1 0,0 0,0 0,0 0,0 0,-1 0,1 0,1 1,-1-1,0 0,0 1,0-1,1 0,-1 1,1-1,-1 1,1-1,0 1,-1-1,1 1,0 0,0-1,0 1,0-1,0 1,0-1,1 1,-1-1,1 1,-1-1,1 1,-1-1,1 1,0-1,0 1,115 197,-94-160,-2 1,-2 1,-2 1,-2 0,8 37,10 10,-32-88,0-1,1 1,-1-1,1 1,-1-1,1 0,-1 1,1-1,-1 1,1-1,-1 0,1 1,-1-1,1 0,0 0,-1 0,1 1,-1-1,1 0,0 0,-1 0,1 0,0 0,-1 0,1 0,0 0,-1 0,1-1,-1 1,1 0,0 0,-1 0,1-1,-1 1,1 0,0-1,-1 1,1 0,-1-1,0 1,1-1,-1 1,1-1,-1 1,1-1,-1 1,0-1,0 1,1-1,-1 0,0 1,0-1,1 1,-1-1,0 0,0 1,0-1,0 0,0 1,0-1,0 0,0 0,6-43,-7-389,18 355,-5 60</inkml:trace>
  <inkml:trace contextRef="#ctx0" brushRef="#br1" timeOffset="18192.223">602 1939,'0'527,"0"-1187,17 683,0 18,2-1,2 0,2-2,1-1,1 0,4 0,-28-35,0-1,0 1,0 0,1 0,-1 0,1-1,-1 1,1-1,-1 1,1-1,0 1,0-1,0 0,0 0,0 0,0 0,0 0,0-1,0 1,0-1,0 1,1-1,-1 0,0 1,0-1,0-1,1 1,-1 0,0 0,0-1,0 1,0-1,1 0,-1 1,0-1,0 0,0 0,-1-1,1 1,0 0,0-1,-1 1,1-1,0 1,-1-1,0 0,1 1,-1-1,0 0,0 0,0 0,0 0,0 0,-1 0,1 0,0-3,4-14,0-1,-2-1,0 1,-2 0,0-1,-1 1,-1-1,-1-5,-1-30,2-270,23 229,-10 78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0:46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451 0,'0'50,"12"115,17 5,-1-1,-22-140,-1 0,-1 0,-2 1,-1-1,-3 26,4 66,24 22,-26 336,0 480,-27-789,27-55,-12 80,3-134,2 0,3 1,2-1,5 37,-1 11,-2 1415,-28-1299,28 199,-22-317,3-118,2-14,-1 1,-1 1,-1 0,-1 2,-1 1,-1 0,-5-2,-101-41,128 63,0-1,1 1,-1-1,0 1,1 0,-1-1,1 0,-1 1,1-1,-1 1,1-1,-1 1,1-1,0 0,-1 1,1-1,0 0,0 0,-1 1,1-1,0 0,0 1,0-1,0 0,0 0,0 1,0-1,0 0,0 0,0 1,0-1,1 0,-1 0,0 1,0-1,1 0,-1 1,1-1,-1 0,0 1,1-1,-1 1,1-1,-1 1,1-1,0 1,-1-1,1 1,-1-1,1 1,0 0,-1 0,1-1,0 1,0 0,-1 0,2-1,41-15,168 8,-130 10,-43-2,-7-1,0 1,1 2,-1 1,0 1,0 2,26 8,72 37,-128-50,-1-1,0 1,1 0,-1 0,0-1,0 1,1 0,-1-1,0 1,0 0,0 0,0-1,0 1,0 0,0 0,0-1,0 1,-1 0,1 0,0-1,0 1,-1 0,1-1,0 1,-1 0,1-1,-1 1,1 0,-1-1,1 1,-1-1,1 1,-1-1,0 1,1-1,-1 0,1 1,-1-1,0 0,0 1,1-1,-1 0,0 0,1 0,-1 0,0 1,0-1,1 0,-1 0,0 0,0-1,0 1,1 0,-2 0,1 0,-61 26,2 3,1 2,1 3,1 2,-14 15,61-42,8-7,0 0,0 0,0 0,0 0,0 0,0 0,0-1,-1 1,1-1,0 1,-1-1,1 0,-1 0,0 0,1 0,-1-1,0 1,0-1,1 1,-1-1,0 0,0 0,-1-1,2-20,6 7</inkml:trace>
  <inkml:trace contextRef="#ctx0" brushRef="#br0" timeOffset="2751.334">226 6096,'-29'-34,"24"67,40 195,-4-138,-30-87,1-1,-1 0,1 1,0-1,-1 0,1 0,0 0,0 0,1 0,-1-1,0 1,1-1,-1 1,1-1,-1 0,1 0,-1 0,1 0,0-1,-1 1,1-1,0 1,0-1,0 0,-1 0,1 0,0-1,0 1,0-1,-1 1,1-1,0 0,5-4,1 0,-1 0,0-1,-1 0,1 0,-1-1,-1 0,1 0,-1 0,0-1,-1 0,0 0,0-1,-1 1,0-1,0 0,-1 0,0-1,0-1,21-45,-24 55,0-1,1 1,-1 0,0 0,0 1,1-1,-1 0,1 0,-1 0,1 0,-1 0,1 0,-1 0,1 1,0-1,-1 0,1 0,0 1,0-1,0 1,-1-1,1 1,0-1,0 1,0-1,0 1,0 0,0-1,0 1,0 0,0 0,0 0,0 0,0 0,0 0,0 0,0 0,0 0,0 0,0 1,0-1,0 0,0 1,0-1,0 1,0-1,0 1,-1-1,1 1,0 0,0-1,0 1,-1 0,1 0,0-1,-1 1,1 0,-1 0,32 60,-29-54,3 8,0-1,1 0,1 0,1-1,-1 0,2 0,0-1,0 0,1-1,1 0,11 8,-20-17,-1-1,1 1,0-1,0 0,-1 1,1-1,0 0,0-1,0 1,0-1,0 1,1-1,-1 0,0 0,0 0,0 0,0-1,0 1,0-1,0 0,0 0,0 0,0 0,0 0,-1-1,1 1,0-1,-1 0,1 0,-1 0,0 0,0 0,0 0,0-1,0 1,0-1,1-1,49-108,11-115,-32 165,-19 49</inkml:trace>
  <inkml:trace contextRef="#ctx0" brushRef="#br0" timeOffset="4540.915">0 621,'0'-5,"5"-1,1 0</inkml:trace>
  <inkml:trace contextRef="#ctx0" brushRef="#br0" timeOffset="4859.193">141 367,'5'0,"1"0</inkml:trace>
  <inkml:trace contextRef="#ctx0" brushRef="#br0" timeOffset="5121.609">226 198,'5'-5,"1"-1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06.9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664 724,'0'1,"-1"0,0-1,1 1,-1 0,0-1,0 1,1 0,-1-1,0 1,0-1,0 1,0-1,0 1,0-1,0 0,0 0,0 1,0-1,0 0,0 0,0 0,0 0,0 0,0 0,0 0,0-1,0 1,0 0,1 0,-1-1,0 1,0-1,0 1,0 0,0-1,0 0,1 1,-1-1,0 0,0 1,1-1,-1 0,1 0,-1 1,0-1,1 0,-1 0,1 0,0 0,-1 0,1 0,0 0,0 0,-1 0,1 0,-5-14,1-1,1 1,0-1,1 0,0 0,1 0,1 0,1 0,2-12,-1-17,0 25,1-1,2 1,0 0,1 0,0 0,2 1,1 0,0 1,1 0,1 0,0 1,2 0,0 1,1 1,7-6,-16 13,2 1,-1 0,1 0,0 1,0 0,1 0,0 0,0 1,0 1,0-1,1 1,6-1,-14 4,0 1,1 0,-1 0,0 0,0 1,1-1,-1 0,0 0,0 1,1-1,-1 0,0 1,0-1,0 1,0 0,0-1,0 1,0 0,0 0,0 0,0 0,0-1,0 1,-1 0,1 1,0-1,-1 0,1 0,-1 0,1 0,-1 0,1 1,-1-1,0 0,0 0,0 0,1 1,-1-1,0 0,-1 0,1 1,-6 52,-29 60,36-111,0 0,1 0,-1 0,1 0,-1 0,1 0,0-1,0 1,0 0,1-1,-1 0,1 0,-1 1,1-1,0-1,0 1,-1 0,1-1,0 1,1-1,-1 0,0 0,0 0,1-1,42 26,-44-23,0-1,0 0,0 0,0 1,0-1,0 1,0 0,-1-1,0 1,1 0,-1 0,0 0,0 0,-1 0,1 0,-1 0,1 1,-1-1,0 0,0 0,0 0,-1 0,1 0,-1 0,0 0,1 0,-1 0,-1 0,1 0,0 0,-1 0,1-1,-1 1,0 0,0-1,0 0,0 1,-1-1,1 0,0 0,-1 0,0-1,1 1,-1 0,0-1,0 0,0 0,0 0,0 0,0 0,-13 2,-1-1,1-1,-1-1,1 0,-1-1,1 0,-1-2,1 0,0 0,0-2,0 0,1-1,0 0,0-1,-3-3,-11-6,8 6,1 0,1-2,0 0,0-1,1-1,1-1,-9-10,16 8,4 1</inkml:trace>
  <inkml:trace contextRef="#ctx0" brushRef="#br0" timeOffset="717.25">1116 329,'29'10,"29"3,8-1,-1-2,-7-3,-9-3,-8-2,-5-1,-5-1,-3 0,-1-1,-5-4,-2-2,-4 1</inkml:trace>
  <inkml:trace contextRef="#ctx0" brushRef="#br0" timeOffset="1784.425">269 189,'-4'0,"-7"0,-2-5,-3-2,-3-4,-4 0,-3-3,-1 0,4-2,0 3,5-3,0 2,4-1,-1 2,2-3,8 3,5 3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1:28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0 181,'88'55,"155"70,-65-68,10-1,19 12,131 70,36 12,-143-74,-26 27,55-26,-243-73,-27-10,-27-10,10 7,-1 0,1-2,1-2,0 0,1-1,-7-7,7 4,-1 2,0 0,-1 2,-1 1,-17-5,-233-90,81 31,-12-18,97 30,-46-18,-125 3,68 3,34 2,40 18,29 11,139 54,184 76,34 0,-65-5,-55-12,-93-49,1-1,1-1,0-1,2-3,25 7,4-3,0 3,-1 2,44 23,143 69,-108-59,-33-23,55 34,-125-46,1-1,1-2,1-3,20 5,5 2,38 25,-90-37</inkml:trace>
  <inkml:trace contextRef="#ctx0" brushRef="#br0" timeOffset="1644.439">113 208,'-2'-3,"1"0,-1-1,1 1,0-1,0 1,0-1,0 1,1-1,-1 0,1 1,0-1,0 0,1 1,-1-1,1 0,-1 1,1-1,0 1,0-1,1 1,-1-1,1 1,0 0,0 0,0 0,0 0,0 0,1 0,-1 0,1 1,0-1,0 1,0 0,0 0,0 0,0 0,1 1,-1-1,0 1,1 0,2-1,162-66,-124 52,-52 51,-9 0,2 1,1 0,2 1,1 0,0 13,-11 91,4 113,11-226,7-28,0 0,0-1,0 1,0 0,0 0,0-1,0 1,0 0,0-1,0 1,-1 0,1 0,0-1,0 1,0 0,-1 0,1-1,0 1,0 0,0 0,-1-1,1 1,0 0,0 0,-1 0,1 0,0 0,-1-1,1 1,0 0,-1 0,1 0,0 0,-1 0,1 0,0 0,0 0,-1 0,1 0,0 0,-1 0,1 0,0 1,-1-1,1 0,0 0,0 0,-1 0,1 0,0 1,0-1,-1 0,1 0,0 0,0 1,-1-1,-17-133,-17-26,-7-22,12 137,21 41</inkml:trace>
  <inkml:trace contextRef="#ctx0" brushRef="#br0" timeOffset="4242.004">2286 124,'-43'109,"-83"179,120-274,4-4</inkml:trace>
  <inkml:trace contextRef="#ctx0" brushRef="#br0" timeOffset="4627.452">2286 95,'5'0,"11"0,8 5,4 2,3-1,0-1,0-2,0 0,-1-2,-6 4,-6 6,-12 1,-6-1</inkml:trace>
  <inkml:trace contextRef="#ctx0" brushRef="#br0" timeOffset="4907.381">2202 321,'19'5,"11"2,6-1,1-1,-6 3,-8 1</inkml:trace>
  <inkml:trace contextRef="#ctx0" brushRef="#br0" timeOffset="5261.615">2512 519,'-5'9,"-6"9,-1 5,1 5,-2 1,-4-4,1-1,3-5</inkml:trace>
  <inkml:trace contextRef="#ctx0" brushRef="#br0" timeOffset="5664.617">2512 519,'24'0,"13"0,4 5,1 1,-7 5,-9 0</inkml:trace>
  <inkml:trace contextRef="#ctx0" brushRef="#br0" timeOffset="6040.346">2512 632,'5'5,"6"1,6 0,6-1,2 4,-2-1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2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113 270,'36'-19,"1"2,0 2,1 1,0 2,1 1,0 2,12 1,116-12,-163 18,0 0,-1 0,1 1,1 0,-1 0,0 0,0 0,0 1,0 0,1 0,-1 0,0 0,0 0,1 1,-1 0,0 0,0 0,0 0,0 1,0 0,0-1,-1 1,1 1,-1-1,1 0,-1 1,0 0,0 0,0 0,0 0,0 0,-1 1,1-1,0 3,1 7,0 1,-1 0,-1-1,0 1,-1 0,-1 0,0 0,-2 12,4 60,20 130,6-29,-11-103,-53-115,29 23,0 0,0 1,-1 0,0 1,-1-1,1 1,-1 1,0 0,-1 0,1 1,-1 0,0 1,0 0,0 0,-1 1,1 0,0 1,-1 1,1-1,-16 4,0 1,0 2,1 0,0 1,0 2,1 1,0 0,1 2,0 1,1 0,0 2,1 1,1 0,0 1,-1 4,-29 19,37-31,1 1,0 0,0 1,1 0,1 1,0 0,0 0,1 1,1 1,0 0,0 1,8-14,0 0,-1-1,1 1,0 0,-1-1,1 1,0 0,0 0,-1-1,1 1,0 0,0 0,0-1,0 1,0 0,0 0,0-1,1 1,-1 0,0 0,0-1,0 1,1 0,-1 0,0-1,1 1,-1 0,1-1,-1 1,1-1,-1 1,1 0,-1-1,1 1,0-1,-1 0,1 1,0-1,-1 1,1-1,0 0,-1 0,1 1,0-1,0 0,-1 0,1 0,0 0,0 0,-1 0,1 0,0 0,0 0,0 0,-1 0,1 0,0-1,0 1,-1 0,1-1,0 1,-1 0,1-1,0 1,-1-1,1 1,-1-1,1 0,18-9,-1-1</inkml:trace>
  <inkml:trace contextRef="#ctx0" brushRef="#br0" timeOffset="538.363">621 496,'95'-17,"94"-22,-170 34,-17 4,-1 0,0 0,0 0,0 0,1 0,-1 1,0-1,1 0,-1 1,1-1,-1 0,1 1,-1 0,1-1,-1 1,1 0,-1 0,1 0,-1 0,1 0,-1 0,1 0,-1 1,1-1,-1 0,1 1,-1-1,1 1,-1 0,1-1,-1 1,0 0,0 0,1 0,-1 0,0 0,0 0,0 0,0 1,0-1,0 0,0 0,-1 1,1-1,0 1,-1-1,1 1,-1-1,1 1,-1-1,0 1,0-1,1 1,-1-1,0 1,-1-1,1 1,0 1,-11 46,8-40,0 1,1-1,0 1,1 0,0-1,0 1,1 0,0 0,1 0,2 8,6 0,3-6</inkml:trace>
  <inkml:trace contextRef="#ctx0" brushRef="#br0" timeOffset="4838.048">4008 157,'-4'1,"0"1,1-1,-1 1,1 0,-1 0,1 0,0 1,0-1,0 1,0 0,0 0,1 0,-1 0,1 0,0 0,0 1,0-1,-1 3,0-1,-48 79,42-63,-1-1,-1-1,0 0,-2 0,0-1,-1-1,-1 0,0-1,-2 0,1-2,-2 0,0 0,-1-2,0 0,-19 8,36-20,0 1,1 0,-1-1,0 1,1-1,-1 0,0 1,0-1,1 0,-1 0,0 0,0 0,1 0,-1-1,0 1,1 0,-1-1,0 0,1 1,-1-1,0 0,1 0,-1 1,1-1,0 0,-1-1,1 1,0 0,-1 0,1-1,0 1,0 0,0-1,0 1,0-1,1 0,-1 1,0-1,1 1,-1-1,1 0,0 0,-1 1,1-1,0-1,9-81,-5 73,0 0,2 1,-1-1,1 1,0 0,1 0,1 1,-1 0,1 0,1 1,0 0,0 1,0 0,1 0,0 1,0 0,1 0,-1 2,5-2,-9 6,1 1,0-1,-1 2,1-1,-1 1,1 0,-1 0,0 0,0 1,0 0,0 0,0 1,-1 0,1 0,-1 0,0 0,0 1,-1 0,1 0,-1 0,0 1,1 2,25 24,150 107,-148-126,-20-14</inkml:trace>
  <inkml:trace contextRef="#ctx0" brushRef="#br0" timeOffset="2602.895">1439 524,'0'-5,"0"4,0 6,0 7,-4 7,-3 4,1 4,2 1,0 2,2-1,1-9,0-8</inkml:trace>
  <inkml:trace contextRef="#ctx0" brushRef="#br0" timeOffset="2851.988">1412 157,'0'0</inkml:trace>
  <inkml:trace contextRef="#ctx0" brushRef="#br0" timeOffset="3337.503">1665 721,'8'-3,"-1"0,0 0,0 0,0-1,0-1,0 1,-1-1,0 0,0 0,-1-1,1 1,-1-1,0-1,-1 1,1-1,-1 0,0 0,67-114,-70 120,-1 0,0 1,1-1,-1 1,1-1,-1 1,1-1,-1 0,1 1,-1 0,1-1,0 1,-1-1,1 1,0 0,-1-1,1 1,0 0,-1 0,1 0,0-1,0 1,-1 0,1 0,0 0,0 0,-1 0,1 0,0 1,0-1,-1 0,1 0,0 0,-1 1,1-1,0 0,-1 1,1-1,0 1,-1-1,1 0,-1 1,1 0,-1-1,1 1,-1-1,1 1,-1-1,1 1,-1 0,0-1,1 1,-1 0,0 0,0-1,0 1,0 0,1-1,-1 1,0 0,0 0,0-1,0 1,-1 0,1 0,0-1,0 1,0 0,-1 0,6 10,-5-7,1 0,0 1,1-1,-1 0,1 0,0 0,0 0,0 0,0-1,1 1,-1-1,1 1,0-1,0 0,0 0,0 0,1 0,-1-1,1 1,0-1,0 0,0 0,0 0,0-1,0 0,0 1,0-1,1-1,-1 1,0-1,1 1,-1-1,0 0,1-1,-1 1,0-1,1 0,-1 0,0 0,0-1,0 1,0-1,2-1,0-3,0-1,0 1,-1-1,0-1,0 1,0-1,-1 0,0 0,-1 0,0 0,0-1,-1 1,0-1,0 1,-1-1,0-4,2-12</inkml:trace>
  <inkml:trace contextRef="#ctx0" brushRef="#br0" timeOffset="3905.5">2371 411,'-72'103,"69"-99,1 1,0-1,0 1,1 0,-1 0,1 0,0 0,1 0,-1 0,1 0,0 1,0-1,0 0,1 0,0 0,0 0,0 0,0 0,1 0,0 0,0-1,3 5,-3-6,0 0,0 0,1-1,-1 1,1-1,0 1,0-1,0 0,0 0,0 0,0 0,0-1,1 0,-1 1,1-1,-1 0,1-1,-1 1,1 0,-1-1,1 0,0 0,-1 0,1 0,0-1,-1 0,1 1,-1-1,1 0,-1-1,0 1,3-2,98-64,-90 54,-1-1,0-1,-1 0,-1 0,0-2,-1 1,-1-1,-1-1,0 1,-1-1,-1-1,-1 1,0-1,1-16,-2 13,-2 0,0 0,-1 0,-1 0,-1-1,-1 1,-2 0,0 0,-2-5,5 21,-1 1,1 0,-1 0,0 0,-1 0,1 1,-1-1,0 0,0 1,0 0,-1 0,1 0,-1 0,0 0,0 1,-1 0,1 0,-1 0,1 0,-1 1,0-1,0 1,0 1,0-1,-1 1,1 0,0 0,-1 0,1 1,0-1,-1 1,1 1,0-1,-1 1,1 0,0 0,0 1,-1-1,1 1,0 0,1 0,-1 1,0 0,1 0,-1 0,1 0,0 1,0-1,0 1,0 0,-1 5,1 0,0 1,0-1,1 1,0 0,0 0,1 0,1 0,-1 0,2 0,-1 0,1 0,1 1,0-1,1 0,0 0,0 0,1 0,0-1,1 1,0-1,3 6,8 13,1-1,1 0,1-2,1 0,2 0,16 14,118 93,-152-130,2 2,0 1,0-1,0 0,0 0,1 0,-1-1,1 0,0 0,0 0,1-1,-1 0,0 0,1 0,-1-1,1 0,-1-1,1 1,0-1,-1 0,1-1,5-1,0-8</inkml:trace>
  <inkml:trace contextRef="#ctx0" brushRef="#br0" timeOffset="6689.574">0 1230,'344'-45,"-88"20,358-53,380-12,-710 75,61 15,79-3,-16-24,-168 16,33-24,-118 13,-115 16,-26 9</inkml:trace>
  <inkml:trace contextRef="#ctx0" brushRef="#br0" timeOffset="8289.273">4713 213,'0'5,"0"6,0-3,5-8,1-9,1 2,-2 7,-2 9,-1 2</inkml:trace>
  <inkml:trace contextRef="#ctx0" brushRef="#br0" timeOffset="8750.452">4798 467,'0'5,"-5"2,4-1,1-1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39,'14'0,"15"0,6 0,4 0,-2 0,-1 0,-3 0,-2 0,-1 0,-1 0,0-4,-1-3,-1 1,1 1,-5-3,-6-1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0,'5'5,"6"1,6 0,5-1,4-2,2-1,1 0,0-2,1 0,-1 0,0 0,-1-1,1 1,-1 0,-4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1273 279,'0'2,"0"-1,-1 1,1 0,0-1,-1 1,1-1,-1 1,1-1,-1 1,0-1,0 1,0-1,0 0,0 1,0-1,0 0,0 0,0 0,-1 0,1 0,0 0,-1 0,1 0,0 0,-1-1,1 1,-1-1,0 1,1-1,-1 1,1-1,-1 0,0 0,1 0,-1 0,1 0,-2 0,-8 3,-242 99,181-69,-116 66,186-99,1 1,-1-1,1 1,-1-1,1 1,-1 0,1-1,0 1,-1 0,1 0,0 0,-1 0,1 1,0-1,0 0,0 0,0 1,0-1,0 0,1 1,-1-1,0 1,1-1,-1 1,1-1,0 1,-1 0,1-1,0 1,0-1,0 1,0 0,0-1,0 1,0 0,1-1,-1 1,1-1,-1 1,1-1,0 1,-1-1,1 1,0-1,1 2,25 6,1-1,0-2,0 0,1-2,0-1,0-1,-1-2,27-2,-28 1,115 1,-141 0,1 0,0-1,-1 1,1 1,-1-1,1 0,0 0,-1 1,1-1,-1 0,1 1,0 0,-1-1,0 1,1 0,-1 0,1 0,-1 0,0 0,0 0,1 0,-1 0,0 1,0-1,0 0,0 1,-1-1,1 1,0-1,-1 1,1-1,-1 1,1-1,-1 1,1-1,-1 1,0 0,0-1,0 1,0 0,0-1,-1 1,1 0,0-1,-1 1,1-1,-1 1,1-1,-1 1,0-1,0 1,1-1,-1 0,0 1,0-1,-1 0,1 0,0 0,0 1,-1-1,0 0,-13 13,-2 0,1-1,-2-1,1-1,-2 0,1-1,-9 2,-53 31,-310 189,321-171,69-59,-1 0,2 1,-1-1,0 0,0 1,1-1,-1 0,1 0,0 1,0-1,0 0,0 0,0 0,0 0,0 0,1 0,-1 0,1-1,-1 1,1 0,0-1,-1 1,1-1,0 0,0 0,0 1,0-1,0 0,1-1,-1 1,0 0,0-1,1 1,-1-1,0 0,1 1,-1-1,0 0,3-1,20 4,0-1,1-1,-1-1,1-1,-1-2,0-1,14-3,93-9,-108 14,0 0,0-1,-1-2,1 0,-1-1,19-9,-24 7</inkml:trace>
  <inkml:trace contextRef="#ctx0" brushRef="#br0" timeOffset="3966.888">1781 392,'-190'430,"144"-333,311-475,-125 198,-139 179,-1 0,0-1,0 1,1-1,-1 1,1 0,-1-1,1 1,0 0,-1 0,1-1,0 1,0 0,0 0,0 0,0 0,0 0,0 0,0 0,1 1,-1-1,0 0,0 0,1 1,-1-1,0 1,1 0,-1-1,1 1,-1 0,0 0,1-1,-1 1,1 0,-1 1,1-1,-1 0,0 0,1 1,-1-1,1 0,-1 1,0-1,1 1,-1 0,0 0,0-1,1 2,1 13,0 0,-1 0,-1 0,0 0,-2 0,1 1,-2-1,0 0,-4 12,-37 203,44-179,0-51,-1 1,1 0,-1 0,1 0,-1-1,1 1,-1 0,1-1,-1 1,1 0,0-1,-1 1,1-1,0 1,0-1,0 1,-1-1,1 1,0-1,0 0,0 0,0 1,0-1,-1 0,1 0,0 0,0 0,0 0,0 0,0 0,0 0,0 0,0-1,-1 1,1 0,0-1,0 1,0 0,0-1,-1 1,1-1,0 1,0-1,-1 0,1 1,-1-1,1 0,0 1,-1-1,1 0,-1 0,1 1,-1-2,126-143,-76 80,104-146,-154 210,0 0,0 0,1 0,-1 0,0 1,0-1,1 0,-1 0,1 0,-1 0,0 0,1 0,0 1,-1-1,1 0,0 1,-1-1,1 0,0 1,-1-1,1 0,0 1,0 0,0-1,0 1,0-1,0 1,-1 0,1 0,0-1,0 1,0 0,0 0,0 0,0 0,0 0,0 0,0 0,0 1,0-1,0 0,0 0,0 1,0-1,-1 1,1-1,0 1,0-1,0 1,-1-1,1 1,0 0,0-1,-1 1,1 0,-1 0,1-1,-1 1,1 0,-1 0,1 0,-1 0,0 0,1-1,-1 1,0 0,0 1,2 15,-2 0,0 0,-1 0,-1 0,0 0,-1 0,-1 0,-1 1,-6 28,-21 154,32-89,1-87</inkml:trace>
  <inkml:trace contextRef="#ctx0" brushRef="#br0" timeOffset="9197.473">2741 787,'-1'-1,"0"0,-1 0,1 0,0 0,0 0,0 0,-1 0,1 0,-1 1,1-1,0 0,-1 1,1 0,-1-1,1 1,-1 0,1-1,-1 1,1 0,-1 0,0 1,1-1,-1 0,1 0,-1 1,1-1,-1 1,1-1,0 1,-1-1,1 1,0 0,-1 0,1 0,-1 1,-3-1,1 0,0 1,0 0,0 0,0 0,0 1,0-1,0 1,1 0,-1 0,1 0,0 1,0-1,0 1,0 0,1-1,-1 1,1 0,0 1,0-1,1 0,-1 1,1-1,0 0,0 1,1 0,-1-1,1 1,0-1,0 1,0-1,1 1,0 0,0-1,0 1,0-1,1 0,-1 1,1-1,0 0,0 0,1 0,-1 0,1-1,0 1,0-1,0 1,1-1,-1 0,1 0,2 1,1-1,0-1,0 0,0 0,0 0,0-1,1 0,-1 0,0-1,1 0,-1-1,0 1,1-1,3-1,14-5</inkml:trace>
  <inkml:trace contextRef="#ctx0" brushRef="#br0" timeOffset="40236.174">568 137,'-39'-17,"19"14,1 0,-1 1,1 1,-1 1,0 0,1 2,-1 0,1 1,0 1,0 1,0 1,0 0,1 2,0 0,1 1,0 0,0 2,1 0,-12 10,14-5,0 0,1 1,0 0,2 1,0 1,1 0,0 0,2 1,1 0,0 1,-1 10,3-17,1 0,1 1,0-1,1 1,0 0,1 0,1 0,0-1,2 1,-1 0,2 0,0-1,0 1,2-1,-1 0,2 0,6 12,3-15,-11-16</inkml:trace>
  <inkml:trace contextRef="#ctx0" brushRef="#br0" timeOffset="41213.17">624 53,'-21'-1,"-1"-1,1-1,-1-1,1-1,0-1,0-1,-1-1,19 6,1 0,-1 0,0 1,1-1,-1 1,0 0,0-1,0 1,1 1,-1-1,0 0,0 1,-1 0,1-1,0 1,0 0,0 1,0-1,0 0,0 1,0 0,0 0,0 0,1 0,-1 0,0 0,0 1,1-1,-1 1,1 0,-1 0,1 0,0 0,0 0,0 0,0 1,0-1,0 1,1-1,-1 1,1 0,0 0,-1 0,1 1,14 108,-1-53,-5 45,-7-104,1 0,0 1,-1-1,1 0,0 0,0 1,-1-1,1 0,0 0,0 0,0 0,-1 0,1 0,0 0,0 0,-1 0,1-1,0 1,0 0,-1 0,1-1,0 1,-1 0,1-1,0 1,-1-1,1 1,0-1,-1 1,1-1,-1 1,1-1,-1 0,1 1,-1-1,0 0,1 1,-1-1,0 0,0 1,1-1,-1 0,0 0,0 0,1 0,133-153,-110 122,-17 16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4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81,'-17'55,"10"-12,2 0,2 1,1-1,5 40,-1 2,-1 112,10-162,-5-29</inkml:trace>
  <inkml:trace contextRef="#ctx0" brushRef="#br0" timeOffset="452.327">0 81,'87'-22,"81"3,28-15,-85 28,-93 12</inkml:trace>
  <inkml:trace contextRef="#ctx0" brushRef="#br0" timeOffset="917.683">28 758,'167'-11,"35"-24,-78 6,-82 26,-26 7</inkml:trace>
  <inkml:trace contextRef="#ctx0" brushRef="#br0" timeOffset="1521.983">1016 617,'-11'1,"0"0,0 0,0 1,1 1,-1 0,1 0,-1 1,1 1,0-1,1 2,-1-1,1 1,0 1,1-1,-1 1,0 3,6-8,1 1,-1 0,1 0,0 0,-1 0,2 0,-1 0,0 0,1 1,-1-1,1 1,0-1,0 1,0 0,1-1,-1 1,1 0,0 0,0-1,0 1,1 0,-1-1,1 1,0 0,0-1,0 1,1-1,-1 1,1-1,-1 0,1 0,0 1,1-1,-1-1,0 1,1 0,0 0,0-1,-1 0,1 1,1-1,-1 0,0-1,0 1,1 0,-1-1,1 0,-1 0,1 0,0 0,-1-1,2 1,82-10,-61 3</inkml:trace>
  <inkml:trace contextRef="#ctx0" brushRef="#br0" timeOffset="42499.02">1919 165,'0'0,"-1"0,1 0,-1 0,1 0,-1 0,1 0,-1 0,1 0,-1 0,1-1,-1 1,1 0,-1 0,1 0,-1-1,1 1,-1 0,1 0,0-1,-1 1,1-1,-1 1,1 0,0-1,0 1,-1-1,1 1,0 0,0-1,-1 1,1-1,0 1,0-1,0 1,0-1,0 1,-1-1,1 1,0-1,0 1,0-1,1 1,-1-1,0 1,0-1,0 1,0-1,0 1,1-1,-1 1,0-1,0 1,1-1,-1 1,0 0,1-1,-1 1,0-1,1 1,-1 0,0 0,1-1,-10-1,0 0,0 1,-1 0,1 0,0 1,0 0,-1 1,1 0,0 1,0-1,0 2,0-1,0 1,0 1,1-1,0 2,0-1,0 1,0 0,1 1,-1-1,1 2,1-1,-1 1,1 0,-3 5,-110 132,118-143,-8 9,-1 0,0-1,0 0,-1 0,0-1,-1-1,1 0,-2 0,1-1,-1-1,1 0,-2 0,1-2,-9 2,17-4,1 0,0 1,0-1,-1 0,1 0,-1 0,1-1,0 1,-1-1,1 0,-1 0,1-1,-1 1,1-1,-1 0,1 0,0-1,0 1,-1-1,1 0,0 0,1 0,-1-1,0 1,1-1,-1 0,1 0,0 0,0-1,0 1,0-1,1 1,-1-1,1 0,0 0,-1-2,1-2,1 1,0-1,0 1,0-1,1 0,0 1,0-1,1 0,0 1,1-1,-1 1,1-1,1 1,0 0,0 0,0 0,0 0,1 1,1-1,-1 1,1 0,0 0,0 1,1-1,-1 1,1 0,1 0,-3 1,1 1,0-1,-1 1,1 0,0 1,1-1,-1 1,0 0,1 0,-1 0,1 1,-1 0,1 0,0 0,0 1,-1 0,1 0,0 1,0-1,-1 1,1 0,-1 1,1-1,-1 1,1 0,-1 1,0-1,0 1,0 0,0 0,0 1,3 3,99 187,-86-171,0-2,1-1,1-1,0 0,2-2,15 8,-2-14,-23-12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6:29.85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22 233,'11'-4,"0"1,0 1,1 0,-1 0,0 1,1 1,-1 0,1 0,-1 1,0 1,9 2,32 1,-23-1,-1 2,0 0,0 2,-1 1,0 1,-1 1,12 8,-31-15,199 100,-133-75,67 40,8 43,-118-95,1-1,0-1,1-2,1-1,16 3,-11-3,241 82,-252-88,-1 1,0 1,-1 1,0 2,0 0,-1 2,-1 0,0 2,-1 0,0 2,0 1,137 67,52 19,-50-30,17 29,-20-61,-89-8,-57-18</inkml:trace>
  <inkml:trace contextRef="#ctx0" brushRef="#br0" timeOffset="4868.999">2759 1361,'1'1,"-1"-1,0 0,0 1,1-1,-1 1,0-1,0 0,0 1,0-1,1 1,-1-1,0 1,0-1,0 1,0-1,0 1,0-1,0 1,0-1,-1 0,1 1,0-1,0 1,0-1,0 1,0-1,-1 0,1 1,0-1,0 1,-1-1,1 0,0 1,-1-1,1 0,0 1,-1-1,1 0,-1 0,1 1,0-1,-1 0,1 0,-1 0,1 0,-1 1,1-1,-1 0,1 0,-1 0,1 0,0 0,-1 0,1 0,-1 0,1-1,-1 1,1 0,-1 0,1 0,-5 0,1-1,-1 0,1 0,-1 0,1 0,-1-1,1 1,0-1,0 0,0 0,0-1,0 1,0-1,1 0,-1 0,1 0,0-1,0 1,0-1,0 1,1-1,-1 0,1 0,0 0,-1-3,-27-32,-110-110,43-23,97 171,0 1,-1-1,1 0,-1 1,1-1,-1 1,1-1,-1 0,1 1,-1-1,0 1,1 0,-1-1,0 1,1-1,-1 1,0 0,1 0,-1-1,0 1,0 0,1 0,-1 0,0 0,0 0,0 0,1 0,-1 0,0 0,0 0,1 0,-1 1,0-1,0 0,1 1,-1-1,0 0,1 1,-1-1,1 1,-1-1,0 1,1-1,-1 1,1-1,-1 1,1-1,-1 1,1 0,0-1,-1 1,1 0,0 0,-1-1,1 1,0 0,0 0,0-1,0 1,0 0,0 0,0-1,0 1,0 0,-13 54,9-31,0-1,-2 0,0 0,-1-1,-2 0,0 0,-2-1,0 0,-1-1,-1 0,-1-1,0-1,-4 3,9-11,0 1,0 1,1 0,0 0,1 1,1 0,0 0,1 0,0 1,1-1,-2 10,6-21,-1-1,1 1,0-1,-1 1,1 0,0-1,0 1,0 0,0-1,0 1,1-1,-1 1,0 0,1-1,-1 1,1-1,-1 1,1-1,0 1,0-1,0 0,0 1,0-1,0 0,0 0,0 0,0 0,1 0,-1 0,0 0,1 0,-1 0,1 0,-1-1,1 1,-1-1,1 1,-1-1,1 1,-1-1,1 0,0 0,-1 0,1 0,0 0,-1 0,1 0,-1-1,1 1,-1-1,1 1,0-1,-1 1,1-1,276-72,-235 56,85-20,-107 39,-4 3</inkml:trace>
  <inkml:trace contextRef="#ctx0" brushRef="#br0" timeOffset="7554.107">1800 7,'-3'-2,"0"1,0 0,-1 0,1 1,0-1,-1 1,1-1,-1 1,1 0,-1 0,1 1,-1-1,1 1,0 0,-1 0,1 0,0 0,0 0,0 1,0-1,0 1,0 0,0 0,0 0,1 0,-1 1,1-1,-1 1,1 0,0-1,0 1,0 0,1 0,-1 0,1 0,0 0,-1 1,1-1,0 3,-10 18,1 0,1 1,1 1,1-1,1 1,1 0,2 0,1 1,0-1,2 2,1-26,-1 0,0 1,1-1,-1 1,1-1,0 0,-1 0,1 1,0-1,0 0,1 0,-1 0,0 0,1 0,0 0,-1-1,1 1,0 0,0-1,-1 1,1-1,0 0,1 0,-1 0,0 0,0 0,0 0,1 0,-1-1,0 1,1-1,-1 1,1-1,-1 0,0 0,1 0,-1-1,1 1,-1 0,0-1,1 0,-1 1,0-1,0 0,1 0,-1 0,0-1,0 1,0 0,0-1,1 0,136-99,-137 100,1 0,-1 0,0 0,0 1,1-1,-1 1,1-1,-1 1,0 0,1 0,-1 0,1 0,-1 0,0 0,1 1,-1-1,1 1,-1 0,0 0,0-1,1 2,-1-1,0 0,0 0,0 1,0-1,0 1,-1-1,1 1,0 0,-1 0,1 0,-1 0,0 0,1 0,-1 0,0 0,0 0,-1 1,1-1,0 0,-1 1,1-1,-1 1,0-1,0 0,0 1,0-1,0 2,3 12,0 0,2 0,0-1,0 1,2-1,0 0,1-1,0 0,1 0,6 7,-13-20,-1 1,1 0,0 0,1-1,-1 1,0-1,0 0,0 0,1 1,-1-2,1 1,-1 0,1 0,-1-1,1 1,-1-1,1 0,0 0,-1 0,1 0,-1 0,1-1,0 1,-1-1,1 1,-1-1,0 0,1 0,-1 0,0-1,1 1,-1 0,1-2,69-62,-61 53,4 0,-1-2,0 0,-1 0,-1-2,0 1,-1-1,-1-1,-1 0,0 0,-1-1,-1 0,0-1,-2 1,2-12,-9 23,-4 7</inkml:trace>
  <inkml:trace contextRef="#ctx0" brushRef="#br0" timeOffset="8191.044">2646 374,'-4'-5,"-1"1,0 0,0 0,0 1,-1-1,1 1,-1 0,0 1,0-1,0 1,0 0,0 1,0 0,-1 0,1 0,0 0,-1 1,1 0,0 1,-1-1,1 1,0 1,-1-1,1 1,0 0,0 0,1 1,-1-1,0 1,-2 3,6-6,0 1,1 0,-1 0,0 0,1 0,-1 0,1 0,-1 0,1 0,0 1,-1-1,1 1,0-1,0 1,0-1,0 1,0 0,0-1,1 1,-1 0,0 0,1-1,0 1,-1 0,1 0,0 0,0 0,0 0,0 0,0-1,0 1,1 0,-1 0,1 0,-1 0,1-1,0 1,0 1,48 65,-30-46,-18-20,1-1,-1 1,0 0,0-1,0 1,1 0,-2 0,1 0,0 0,0 0,-1 0,1 0,-1 0,1 0,-1 1,0-1,0 0,0 0,0 0,0 0,-1 0,1 0,0 1,-1-1,0 0,1 0,-1 0,0 0,0-1,0 1,-1 0,1 0,0 0,-1-1,1 1,-1-1,1 1,-1-1,0 0,1 0,-1 1,0-1,0 0,0-1,0 1,0 0,0 0,-1-1,-14 5,-2-1,1-1,0-1,0 0,-1-1,1-1,-1-1,-5-2,3 2,8 1</inkml:trace>
  <inkml:trace contextRef="#ctx0" brushRef="#br0" timeOffset="8441.19">2816 515,'-24'34,"-3"11,3-3</inkml:trace>
  <inkml:trace contextRef="#ctx0" brushRef="#br0" timeOffset="8602.105">2929 148</inkml:trace>
  <inkml:trace contextRef="#ctx0" brushRef="#br0" timeOffset="9067.943">2900 826,'232'-299,"-232"300,0-1,1 0,-1 1,0-1,0 1,1-1,-1 0,0 1,1-1,-1 0,0 1,1-1,-1 0,1 1,-1-1,0 0,1 0,-1 0,1 1,-1-1,1 0,-1 0,0 0,1 0,-1 0,1 0,-1 0,1 0,-1 0,1 0,-1 0,1 0,-1 0,1 0,-1-1,0 1,1 0,-1 0,1 0,-1-1,1 1,-1 0,0-1,1 1,-1 0,0-1,1 1,-1 0,0-1,0 1,1-1,-1 1,0 0,0-1,0 1,0-1,1 1,-1-1,-6 41,-32 90,37-126,-1 1,1-1,0 1,1 0,-1-1,1 1,0 0,0 0,0-1,1 1,-1 0,1-1,0 1,1 0,-1-1,1 1,0-1,0 0,0 0,1 0,-1 0,1 0,2 2,-2-6,0 0,1 0,-1 0,0 0,0-1,-1 0,1 1,0-1,0 0,0-1,0 1,-1 0,1-1,-1 0,1 1,-1-1,1 0,-1 0,0 0,0-1,0 1,0 0,-1-1,1 1,0-1,-1 0,0 0,0 1,0-1,0 0,0-2,1 2,91-173,-83 162</inkml:trace>
  <inkml:trace contextRef="#ctx0" brushRef="#br0" timeOffset="9705.002">3437 1051,'3'-26,"2"0,0 1,2 0,1 0,1 0,1 1,1 0,1 1,1 1,9-12,4-10,-15 24,2 1,0 0,1 1,0 0,2 1,0 1,1 1,0 0,2 1,-1 1,2 1,0 0,5-1,16 0,-40 13,-1 0,1-1,0 1,-1 0,1 0,0 0,0 0,-1 0,1 0,0 0,-1 0,1 0,0 0,-1 0,1 0,0 1,-1-1,1 0,0 0,-1 1,1-1,0 0,-1 1,1-1,-1 1,1-1,-1 1,1-1,-1 1,1-1,-1 1,0-1,1 1,-1 0,0-1,1 1,-1 0,0-1,0 1,0 0,0-1,1 1,-1 0,0-1,0 1,0 0,0 0,-1-1,1 1,0 0,0-1,0 1,0 0,-1-1,1 1,0 0,-61 95,31-59,28-34,1 0,-1 0,1 0,-1 0,1 0,0 0,1 0,-1 0,0 0,1 0,0 1,-1-1,1 0,1 0,-1 1,0-1,1 0,0 0,-1 0,1 0,1 0,-1 0,0 0,1 0,-1 0,1 0,0-1,0 1,0-1,0 1,0-1,1 0,-1 0,1 0,0 0,-1 0,1 0,1 0,0 1,0 0,0 0,0 1,0 0,-1 0,0 0,0 0,0 1,0-1,-1 1,1-1,-1 1,0 0,-1 0,1 0,-1 1,-1-1,-1 0,0 0,0-1,0 1,-1 0,1-1,-1 1,0-1,-1 0,1 0,-1 0,1 0,-1 0,-1 0,1-1,0 1,-1-1,0 0,1 0,-1 0,0-1,-1 1,1-1,0 0,-1 0,1-1,-1 1,0-1,1 0,-1 0,0 0,0-1,0 0,1 0,-1 0,0-1,0 1,0-1,1 0,-1 0,0-1,1 0,-1 0,-10-8,0-1,0 0,1-1,1-1,0 0,1-1,0 0,1-1,-5-11,1 4,2-2,1 1,1-2,1 1,1-2,2 1,-1-4,4 10</inkml:trace>
  <inkml:trace contextRef="#ctx0" brushRef="#br0" timeOffset="12843.163">2675 1560,'-76'87,"3"4,5 2,-38 71,-60 80,-28 25,65-5,16-68,0-13,-69 78,75-51,29-61,-20 10,-25 39,6 25,-66 89,83-146,-81 91,79-91,-90 103,177-242,5-8,-1 0,-1-1,0 0,-2 0,0-1,-14 13,17-31,20-18,-7 15,9-7,-1-1,0-1,-1 0,-1 0,0-1,-1 1,0-2,-1 1,0-1,-2 0,0 0,0 0,-1-1,-1 1,-1-1,0 0,-1 1,-1-1,0 0,-2-7,-2 10,-1 0,0 1,-1 0,0 0,-1 0,0 1,-1 0,0 0,-3-1,-54-78,65 87,-1 1,1-1,0 0,0 0,0 0,0 0,0 0,0 0,1 0,0 0,0 0,0 0,0 0,0 0,0 0,1 0,-1 0,1 0,0 0,0 0,0 0,0 0,1 0,-1 1,1-1,0 1,0-1,-1 1,2-1,-1 1,0 0,0 0,1 0,-1 0,1 1,-1-1,1 1,0-1,0 1,0 0,0 0,1 0,17-4,0 2,1 0,-1 1,1 2,-1 0,1 1,1 1,38 1,-26-3,0 1,0 2,0 1,-1 2,1 1,-1 2,-1 1,0 2,0 1,10 7,67 11,-108-32,-1 1,0 0,1-1,-1 1,0 0,1 0,-1 0,0 0,1 0,-1 1,0-1,1 0,-1 1,0-1,0 1,1-1,-1 1,0-1,0 1,0 0,0 0,0 0,0 0,0-1,0 1,0 0,0 1,0-1,0 0,-1 0,1 0,-1 0,1 1,0-1,-1 0,0 0,1 1,-1-1,0 0,0 1,0-1,0 0,0 1,0-1,0 1,0-1,-1 0,1 0,0 1,-1-1,1 0,-1 1,1-1,-1 0,0 0,0 0,1 0,-1 0,-1 1,-6 5,-2-1,1 1,-1-1,0-1,0 0,0-1,-1 0,1 0,-1-1,-10 2,-235 39,162-29,58-10,2 1,-1 1,1 2,-29 11,52-14</inkml:trace>
  <inkml:trace contextRef="#ctx0" brushRef="#br0" timeOffset="20605.99">1151 4438,'-1'0,"0"0,1 1,-1-1,1 1,-1 0,0-1,1 1,-1-1,1 1,0 0,-1-1,1 1,0 0,-1 0,1-1,0 1,0 0,-1 0,1 0,0-1,0 1,0 0,0 0,0 0,0-1,0 1,0 0,1 0,-1 0,0-1,0 1,1 0,-1 0,0-1,1 1,-1 0,1-1,-1 1,1-1,-1 1,1 0,-1-1,1 1,0-1,-1 1,1-1,0 0,-1 1,1-1,0 0,0 1,-1-1,1 0,0 0,0 0,0 1,0-1,14 10,0 0,1-1,0-1,1 0,0-1,0-1,1-1,-1 0,1-1,0-1,1-1,-1 0,6-2,-21 1,-1-1,0 0,0 0,0-1,0 1,1 0,-1-1,0 0,0 1,0-1,0 0,0 0,0 0,0 0,-1 0,1 0,0-1,0 1,-1-1,1 1,-1-1,1 0,-1 1,0-1,0 0,0 0,0 0,0 0,0 0,0 0,-1 0,1 0,-1 0,1 0,-1-1,0 1,0 0,0 0,0 0,0-1,-1 1,1 0,-1 0,1 0,-1-1,-38-96,38 97,-68-141,68 143,0 0,1 0,-1-1,1 1,-1 0,1-1,-1 1,1-1,-1 1,1-1,-1 1,1 0,0-1,-1 1,1-1,0 0,-1 1,1-1,0 1,0-1,0 1,-1-1,1 0,0 1,0-1,0 0,0 1,0-1,0 1,0-1,0 0,0 1,0-1,1 0,-1 1,0-1,0 1,1-1,-1 1,0-1,1 1,-1-1,0 1,1-1,-1 1,1-1,-1 1,1-1,-1 1,1 0,-1-1,1 1,-1 0,1-1,-1 1,1 0,0 0,-1 0,1-1,-1 1,1 0,0 0,-1 0,1 0,0 0,-1 0,1 0,-1 1,1-1,0 0,41 20,45 12,-85-32,0 1,0-1,0 0,0 0,0 0,-1 0,1 0,0 0,0 0,0 0,0-1,0 1,0-1,-1 0,1 1,0-1,0 0,-1 0,1 0,-1 0,1 0,-1 0,1-1,-1 1,0-1,1 1,-1-1,0 1,0-1,0 1,0-1,-1 0,1 0,0 1,-1-1,1 0,-1 0,1 0,-1 0,0 0,0 1,0-1,0 0,0 0,-1-1,-1-13,-1 1,-1-1,0 1,-1 0,-1 1,0-1,-1 1,-1 0,0 1,-1 0,0 0,-1 1,0 0,-1 0,-1 1,1 1,-5-2,-4-5</inkml:trace>
  <inkml:trace contextRef="#ctx0" brushRef="#br0" timeOffset="20971.226">1631 3676,'-1'13,"0"0,1 0,1 0,0 0,1 0,0 0,1 0,1 0,0-1,0 1,1-1,1 0,0-1,1 1,0-1,0-1,1 1,8 7,-13-16,0 0,0 0,0-1,0 1,0 0,0-1,1 0,-1 0,0 0,1 0,-1-1,1 1,-1-1,1 0,-1 0,1 0,-1 0,1-1,-1 1,1-1,-1 0,1 0,-1 0,0-1,0 1,0-1,0 1,0-1,0 0,0-1,0 1,-1 0,1-1,0 0,3-4,1 0,-1-1,-1 1,1-1,-1-1,-1 1,1-1,-2 1,1-1,-1-1,0 1,-1-2,3-108,-6 95</inkml:trace>
  <inkml:trace contextRef="#ctx0" brushRef="#br0" timeOffset="21257.147">1715 3422,'0'0,"14"19,1-2,0 0,1 0,1-1,0-1,2-1,-1-1,2 0,-1-2,8 3,-25-13,0 0,0-1,1 1,-1-1,0 0,0 0,0 0,1 0,-1 0,0 0,0 0,1-1,-1 1,0-1,0 1,0-1,0 0,0 0,0 0,0 0,0-1,0 1,0 0,0-1,-1 1,1-1,-1 0,1 1,-1-1,0 0,1 0,-1 0,0 0,0 0,-1 0,1 0,0 0,-1 0,1-1,10-91,-11 85,0 0,-1 0,-1 0,1 0,-1 0,-1 0,1 1,-2-1,1 1,-1-1,0 1,-1 1,0-1,0 0,-1 1,0 0,0 1,0-1,-1 1,0 0,0 1,-1-1,1 2,-1-1,0 1,-8-3,12 7,1 0,-1 0,0 0,1 0,-1 1,0 0,0 0,1 0,-1 0,1 0,-1 1,1-1,0 1,-1 0,1 0,0 0,0 1,1-1,-1 1,0-1,1 1,-1 0,1 0,0 0,0 1,0-1,1 0,-1 1,1-1,-1 1,1-1,0 1,1 0,-1-1,1 1,-1 0,1 0,0-1,1 1,-1 0,1 0,-2 22</inkml:trace>
  <inkml:trace contextRef="#ctx0" brushRef="#br0" timeOffset="21610.463">1998 3026,'-2'7,"0"0,1 0,-1 0,2 0,-1 0,1 0,0 0,1 0,-1-1,1 1,1 0,-1 0,2 1,-2-7,1 0,-1-1,1 1,0-1,-1 0,1 1,0-1,-1 0,1 0,0 0,0 0,-1-1,1 1,0 0,-1-1,1 1,-1-1,1 1,-1-1,1 0,-1 0,1 1,-1-1,1 0,-1-1,0 1,0 0,1-1,11-4,-10 4,0 1,0 1,0-1,0 0,0 1,0-1,0 1,0 0,0 0,0 1,0-1,1 0,-1 1,0 0,0 0,0 0,-1 0,1 0,0 1,0-1,-1 1,1-1,0 1,-1 0,0 0,1 1,-1-1,0 0,0 1,0-1,-1 1,1-1,-1 1,1 0,-1 0,0 0,0 1,3 4,-1 0,-1 1,1-1,-1 1,-1 0,0 0,0 0,-1-1,0 1,0 0,-1 0,-1 8,-5 5,0-4</inkml:trace>
  <inkml:trace contextRef="#ctx0" brushRef="#br0" timeOffset="22478.015">2392 3055,'-36'-60,"18"37,2-1,1-1,1-1,1 0,1-1,1 0,2-1,1 0,1 0,1 0,2-1,-1-21,5 43,6-57,-6 63,1-1,-1 1,0 0,1-1,-1 1,1 0,-1 0,1-1,0 1,-1 0,1 0,0 0,0 0,0 0,0 0,0 0,0 0,0 0,0 0,0 0,1 1,-1-1,0 0,0 1,1-1,-1 1,0-1,1 1,-1 0,0 0,1 0,-1 0,1 0,-1 0,0 0,1 0,-1 0,1 0,-1 1,1-1,31 29,11 1,15-41,-55 9,-1 0,1 1,0-1,-1 1,1 0,0 0,0 0,-1 1,1-1,0 1,0 0,0 0,0 0,0 1,-1-1,1 1,0 0,0 0,0 0,-1 1,1-1,-1 1,1 0,-1 0,0 0,0 0,0 1,0-1,0 1,1 1,-2 0,1 0,-1 0,0 1,0-1,0 0,0 1,-1-1,0 1,0 0,0-1,-1 1,1 0,-1 0,0-1,-1 1,1 0,-1-1,0 1,0 0,0-1,-1 1,1-1,-1 1,0-1,-1 0,1 0,-1 0,0 0,0 0,0-1,0 1,-3 1,-38 42,33-33,-1-1,0-1,0 0,-1 0,-1-2,0 1,0-2,-1 0,-14 6,23-13,-1 0,0-1,1 0,-1-1,0 1,1-1,-1 0,0-1,1 0,-1 0,0 0,1-1,0 0,-1 0,1-1,0 0,0 0,0 0,0-1,-12-6</inkml:trace>
  <inkml:trace contextRef="#ctx0" brushRef="#br1" timeOffset="46098.682">4481 967,'-44'86,"-86"165,-6-53,124-183,-6 6,1 0,1 1,1 0,1 1,0 1,2 1,-4 13,15-36,0-1,0 1,1-1,-1 1,0-1,1 1,-1 0,1-1,-1 1,1 0,0-1,0 1,0 0,0-1,0 1,0 0,0 0,1-1,-1 1,1-1,-1 1,1 0,-1-1,1 1,0-1,0 1,0-1,0 1,0-1,0 0,0 0,0 1,1-1,-1 0,0 0,1 0,-1 0,1-1,-1 1,1 0,-1-1,1 1,0-1,-1 1,1-1,0 1,-1-1,1 0,0 0,1 0,9-2,0 1,-1 0,1 0,0 2,0-1,0 2,-1-1,1 2,-1 0,4 1,142 64,132 19,-265-76,-6 0</inkml:trace>
  <inkml:trace contextRef="#ctx0" brushRef="#br1" timeOffset="46462.548">5356 1954,'-24'20,"-23"19,-2 10,1-5,5-4,9-5,6-8,8-4,2-5,4-2,5 2,-1-3,1-8,2-10,2-10,2-2</inkml:trace>
  <inkml:trace contextRef="#ctx0" brushRef="#br1" timeOffset="46718.086">5158 1814,'-4'23,"2"24,2 7,1 0,6-5,5-5,2-6,2-9,0-5,-4-2,1-4,-2-1,-2 2,-3 2,2-2,-1-5</inkml:trace>
  <inkml:trace contextRef="#ctx0" brushRef="#br1" timeOffset="47529.341">4791 289,'0'1,"0"-1,1 1,-1-1,0 1,0-1,0 1,-1-1,1 1,0-1,0 1,0-1,0 1,0-1,-1 1,1-1,0 1,0-1,-1 1,1-1,0 0,-1 1,1-1,0 0,-1 1,1-1,0 0,-1 1,1-1,-1 0,1 0,-1 1,1-1,-1 0,1 0,-1 0,1 0,-1 0,1 1,-1-1,1 0,-1 0,1-1,-1 1,1 0,-1 0,1 0,-1 0,1 0,-1 0,1-1,-1 1,1 0,-1 0,1-1,0 1,-1 0,1-1,-1 1,1 0,0-1,-1 1,1-1,0 1,-5 27,2 0,1 0,1 0,2 0,3 27,-5-51,0 1,1 0,0 0,0 0,0 0,0-1,1 1,-1 0,1 0,0 0,0-1,0 1,1 0,-1-1,1 1,0-1,0 0,0 1,0-1,1 0,0 0,-1-1,1 1,0-1,0 1,0-1,0 0,1 0,-1 0,1 0,-1-1,1 1,-1-1,1 0,0 0,0 0,0-1,-1 0,1 1,0-1,0 0,3-1,2-4,1-1,-2 0,1-1,-1 0,1 0,-2-1,1 0,-1 0,-1-1,4-4,10-12,59-38,-77 62,1 0,-1 0,1 0,0 0,-1 1,1 0,0-1,-1 1,1 0,0 0,0 0,-1 1,1-1,0 1,-1-1,1 1,0 0,-1 0,1 0,-1 0,1 1,-1-1,0 1,0-1,0 1,1 0,-2 0,1 0,0 0,0 0,-1 0,1 0,-1 1,1-1,0 3,9 23,-1 0,-1 1,-1 0,-2 0,-1 1,-1-1,-1 1,-2 0,-1 0,-4 22,4-30,-16 146,14-161,0 1,0-1,-1 1,0-1,0 0,0 0,-1 0,0-1,-1 1,0-1,1 0,-2 0,1-1,-1 1,0-1,0-1,0 1,-1-1,0 0,-1 1,4-4,1 1,-1-1,1 0,-1 0,1 0,-1-1,0 1,1-1,-1 0,0 0,1 0,-1-1,0 1,1-1,-1 0,1 0,-1 0,1 0,-1-1,1 1,0-1,0 0,0 0,0 0,0 0,0-1,0 1,1-1,-1 0,1 1,0-1,0-1,-4-3,1-1,0-1,1 1,0-1,0 1,1-1,0 0,1 0,0-1,0 1,0-10,2 10,1 0,0-1,0 1,1 0,0 0,0 0,1 0,1 1,-1-1,1 1,1 0,-1 0,1 0,1 0,0 1,0 0,0 0,1 1,0 0,1-1,159-100,36 30,-173 68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1,'-2'1,"1"0,-1 0,0 1,1-1,-1 1,1-1,0 1,-1-1,1 1,0 0,0 0,0-1,0 1,0 0,1 0,-1 0,1 0,-1 0,1 0,0 0,-1 0,1 1,0-1,1 0,-1 0,0 0,0 0,1 0,0 2,47 252,-48-254,19 64,-18-64,-1-1,1 1,0-1,-1 0,1 0,0 1,0-1,0 0,0 0,0 0,0 0,0 0,1 0,-1 0,0 0,0-1,1 1,-1 0,1-1,-1 1,0-1,1 1,-1-1,1 0,-1 0,1 0,-1 1,1-1,-1-1,1 1,-1 0,1 0,-1-1,1 1,-1 0,0-1,1 1,-1-1,1 0,-1 0,0 1,1-2,6-5,1 0,-2-1,1 0,-1 0,0-1,-1 0,0 0,0 0,-1-1,2-6,15-23,23-32,-45 70,1-1,-1 1,0 0,1 0,-1-1,1 1,0 0,-1 0,1 0,0 0,0 0,0 0,-1 0,1 0,0 0,0 0,1 0,-1 1,0-1,0 0,0 1,0-1,1 1,-1-1,0 1,0 0,1-1,-1 1,0 0,1 0,-1 0,0 0,1 0,-1 0,0 0,1 1,-1-1,0 0,1 1,-1-1,0 1,0-1,0 1,1 0,-1-1,0 1,0 0,0 0,0 0,0 0,-1 0,1 0,0 0,0 0,0 0,-1 0,1 1,-1-1,1 0,-1 0,1 1,-1-1,0 0,0 0,0 1,1-1,-1 1,11 50,-11-43,1-1,0 1,0-1,1 0,-1 0,2 1,-1-1,1 0,1-1,-1 1,1-1,1 1,-1-1,1 0,0-1,1 1,0-1,0 0,0 0,1-1,-1 0,1 0,1-1,4 3,-5-6,1 0,-1 0,1 0,-1-1,1-1,-1 1,1-1,-1 0,0-1,1 0,-1 0,0 0,0-1,0 0,-1-1,1 1,-1-1,0 0,0-1,0 0,0 0,-1 0,0 0,0-1,0 0,-1 0,0 0,0-1,1-3,100-180,-82 147,-13 32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80,'-51'17,"73"-7,348-10,-315-4,-77-18,-120-59,145 85,9 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0,2 0,3 0,1 0,1 0,-1 0,-4-5,-3-1,1 0,1 1,0 1,-7 2,-7 5,-6 4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1,'34'9,"25"4,8-1,-4-2,-11-3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0,'-3'2,"0"0,0-1,1 1,-1 0,1 0,-1 1,1-1,0 1,0-1,0 1,0-1,0 1,1 0,-1 0,1 0,0 0,0 0,0 0,0 2,-6 17,2 1,1 0,0 0,2 1,1-1,0 1,2-1,1 1,1-1,-4-20,1 0,0 0,0 0,0 0,1 0,-1 0,1 0,0 0,-1-1,1 1,0 0,1 0,-1-1,0 1,1-1,0 1,-1-1,1 0,0 1,0-1,0 0,1 0,-1 0,0-1,1 1,-1 0,1-1,-1 0,1 0,0 0,0 0,0 0,-1 0,1 0,0-1,0 0,0 0,0 1,0-2,0 1,0 0,0-1,2 0,6-3,1-1,-1-1,0 0,0 0,-1-1,0 0,0-1,-1 0,0-1,0 0,-1 0,7-10,40-37,-54 54,1 1,-1 0,1-1,-1 1,1 0,-1 0,1 0,0 0,0 1,-1-1,1 0,0 1,0-1,0 1,0 0,0-1,-1 1,1 0,0 0,0 0,0 1,0-1,0 0,0 1,0-1,-1 1,1 0,0-1,0 1,-1 0,1 0,0 0,-1 0,1 1,-1-1,0 0,1 1,-1-1,0 1,0-1,0 1,0-1,0 1,0 0,0-1,0 1,-1 0,1 0,-1 0,1 1,15 31,-14-27,1 0,-1-1,1 0,0 1,0-1,1 0,0-1,0 1,0-1,1 1,-1-1,1-1,0 1,1-1,-1 0,1 0,0 0,0-1,0 0,1 0,-1 0,7 1,-4-4,-1-1,1 1,-1-2,1 1,-1-1,0 0,0-1,0 0,0 0,0 0,0-1,-1-1,0 1,0-1,0 0,-1-1,1 0,-1 0,-1 0,1-1,-1 1,0-1,0-1,-1 1,0 0,-1-1,1 0,-1 0,-1 0,0-1,0 1,0-3,27-151,-28 150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1 221,'37'-29,"-1"-2,-1-1,-2-2,-1-1,4-9,-36 43,1 0,-1 1,0-1,1 0,-1 0,1 0,-1 0,1 1,0-1,-1 0,1 1,0-1,0 0,-1 1,1-1,0 1,0-1,0 1,0-1,0 1,-1 0,1-1,0 1,0 0,0 0,0 0,0 0,0 0,0 0,0 0,0 0,0 0,0 0,0 0,0 1,0-1,0 0,0 1,0-1,-1 0,1 1,0 0,0-1,0 1,-1-1,1 1,0 0,-1-1,1 1,0 0,-1 0,1 0,21 52,-20-46,46 112,-32-94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57,'0'5,"-4"7,-8 5,0 5,-4 4,-3 2,-4 1,2 0,0-4,4-2,-1-5,4-1,-2-3,3 1,-2-2,2 1,4-1</inkml:trace>
  <inkml:trace contextRef="#ctx0" brushRef="#br0" timeOffset="282.007">1 1,'14'19,"15"16,6 7,4 1,-2-1,-6-5,-4-7,-7-4,-1-7,-5-2,-4-3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359 141,'-6'-4,"0"1,0-1,0 1,-1 1,1-1,-1 1,0 0,0 1,1 0,-1 0,0 0,0 1,0 0,-1 0,-1 0,2-1,0 1,0 0,0 0,1 1,-1-1,0 2,0-1,0 1,1 0,-1 0,1 1,-1 0,1 0,0 1,0-1,0 1,1 1,-1-1,1 1,0 0,1 0,-1 0,1 1,0-1,0 1,0 1,4-3,0 0,-1 0,1 0,1 0,-1 0,1 1,0-1,-1 0,2 0,-1 0,0 0,1-1,0 1,0 0,0-1,0 1,1-1,-1 1,1-1,0 0,0 0,0-1,0 1,0 0,1-1,-1 0,1 0,0 0,0 0,1 0,36 33,-39-32,0 0,0-1,0 1,0 0,-1 0,1 1,-1-1,0 0,0 0,0 1,-1-1,1 1,-1-1,1 0,-1 1,0-1,-1 1,1-1,0 1,-1-1,0 0,0 1,0-1,0 0,-1 0,1 0,-1 0,0 0,1 0,-1 0,-1 0,1-1,0 1,-2 1,-3 2,0 0,0 0,0 0,-1-1,1 0,-1 0,0-1,-1 0,1 0,-1-1,0-1,-6 2,-45-10,59 6,0-1,0 1,0-1,0 0,0 1,0-1,0 0,0 0,0 1,0-1,0 0,0 0,1 0,-1 0,0 0,1 0,-1 0,1-1,-1 1,1 0,-1 0,1 0,0 0,0-1,-1 1,1 0,0 0,0-1,0 1,0 0,1 0,-1 0,0-1,0 1,1 0,-1 0,1 0,-1 0,1-1,0 1,-1 0,1 0,0 0,-1 0,1 1,0-1,1-1,81-53,-64 44</inkml:trace>
  <inkml:trace contextRef="#ctx0" brushRef="#br0" timeOffset="247.838">444 367,'0'0</inkml:trace>
  <inkml:trace contextRef="#ctx0" brushRef="#br0" timeOffset="897.104">557 29,'0'0</inkml:trace>
  <inkml:trace contextRef="#ctx0" brushRef="#br0" timeOffset="1585.986">472 310,'-4'5,"-3"7,1 5,-4 5,0 4,2 2,-3-4,1-1,1 0,3 1,3-3</inkml:trace>
  <inkml:trace contextRef="#ctx0" brushRef="#br0" timeOffset="2369.336">783 226,'-33'45,"2"-4,3 1,1 1,1 1,-3 15,17-13,28-55,4-21,-1-1,-2-1,-2-1,0 0,7-32,1 5,-3 25,-25 94,3-54,0 1,1 0,-1 0,1 0,1 0,-1 0,1 0,0 0,0 0,1 0,0 0,0-1,0 1,1 0,0 0,0-1,0 1,1-1,0 1,0-1,0 0,0 0,1-1,0 1,0-1,0 1,1-1,0-1,-1 1,1-1,0 1,1-1,-1-1,5 3,-4-5,0 1,0-1,0 0,0 0,0-1,1 0,-1 0,0 0,-1-1,1 0,0 0,0 0,-1-1,1 0,-1 0,0 0,0-1,0 1,0-1,-1-1,0 1,1 0,-2-1,1 0,0 0,-1 0,0-1,1-2,4-8,0 0,-1-1,0 0,-2-1,0 1,-1-1,-1 0,0 0,-1-4,-1-5,-1 2</inkml:trace>
  <inkml:trace contextRef="#ctx0" brushRef="#br0" timeOffset="3033.767">1234 621,'-1'-60,"3"0,3 0,2 0,11-40,-14 84,0 1,0-1,2 1,0-1,1 1,0 1,1 0,1 0,0 0,1 1,0 1,1-1,0 2,1 0,1 0,-1 1,2 0,-1 1,12-4,42-4,-66 17,0-1,1 1,-1 0,0 0,0 0,1 0,-1 0,0 0,1 0,-1 0,0 1,1-1,-1 0,0 1,0-1,0 1,1 0,-1-1,0 1,0 0,0-1,0 1,0 0,0 0,0 0,0 0,-1 0,1 0,0 0,-1 0,1 1,0-1,-1 0,1 0,-1 0,0 1,1-1,-1 0,0 1,0-1,0 0,0 0,0 1,0-1,0 0,0 1,-1-1,1 0,0 0,-1 1,-56 96,10-27,47-69,-1 0,1 0,0 0,0-1,1 1,-1 0,0 0,1 0,-1 0,1-1,0 1,-1 0,1 0,0-1,0 1,0 0,0-1,0 1,0-1,1 0,-1 1,1-1,-1 0,1 0,-1 0,1 0,-1 0,1 0,0 0,0 0,-1-1,1 1,0-1,0 1,0-1,0 0,-1 0,1 0,0 0,0 0,0 0,0 0,0-1,0 1,1-1,20 6,-19-5,0 1,0 0,0 1,0-1,0 1,0 0,-1 0,1 0,-1 0,0 0,1 1,-1 0,0-1,0 1,-1 0,1 1,0-1,-1 0,0 1,0-1,0 1,0 0,-1 0,0 0,1 0,-1 0,0 0,-1 0,1 0,-1 0,0 0,0 0,0 0,-1 0,1 0,-1 0,0 0,0 0,0 0,-1 1,-1 1,0 0,0-1,-1 1,1-1,-1 1,0-1,-1 0,0-1,1 1,-1-1,-1 0,1 0,-1 0,1-1,-1 0,0 0,0 0,0-1,-1 0,1 0,-1-1,1 1,-1-2,1 1,-1-1,1 0,-1 0,0 0,1-1,-1 0,1-1,-1 1,1-1,-3-2,-16-6,1-1,1-1,0-1,0-1,2-2,-14-11,-86-54,66 52,31 16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0,-5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0,'-12'32,"2"1,2 0,0 0,3 0,-2 29,11 9,-4-69,1 0,-1 0,1 0,-1 0,1-1,-1 1,1 0,0 0,0-1,0 1,0-1,0 1,0-1,1 1,-1-1,0 0,1 1,-1-1,1 0,-1 0,1 0,0 0,-1 0,1-1,0 1,0 0,-1-1,1 1,0-1,0 0,0 0,0 0,0 1,1-2,7-1,0-1,0-1,-1 0,0 0,0-1,0 0,0 0,-1-1,0 0,0-1,0 0,-1 0,0-1,0 0,-1 0,0 0,2-6,34-36,-41 49,-1-1,1 1,0 0,0 0,0-1,0 1,1 0,-1 0,0 0,0 0,1 0,-1 0,1 0,-1 1,0-1,1 0,0 1,-1-1,1 1,-1 0,1 0,-1-1,1 1,0 0,-1 0,1 0,0 0,-1 1,1-1,-1 0,1 1,-1-1,1 1,-1 0,1-1,-1 1,1 0,-1 0,0 0,1 0,-1 0,0 0,0 0,0 0,0 1,0-1,23 38,-22-34,-1 0,1-1,-1 1,1 0,1-1,-1 1,1-1,0 1,0-1,0 0,0-1,1 1,-1 0,1-1,0 0,0 0,1 0,-1 0,0-1,1 1,0-1,-1-1,1 1,0 0,0-1,0 0,0 0,0-1,0 0,0 1,1-2,-1 1,0 0,0-1,4-1,3-5,-2-1,1 0,-1-1,0 0,-1 0,0-1,0-1,-1 1,-1-1,0 0,0-1,-1 0,-1 0,0 0,0-1,-1 0,-1 1,0-1,-1-1,1-12,-1 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1 227,'193'-198,"-192"196,-1 0,1 1,0-1,-1 1,1-1,0 1,0-1,0 1,0 0,1 0,-1-1,0 1,0 0,1 0,-1 0,1 0,-1 0,1 0,-1 1,1-1,-1 1,1-1,0 1,-1-1,1 1,0 0,-1 0,1-1,0 1,0 1,-1-1,1 0,0 0,-1 1,1-1,0 1,-1-1,1 1,-1 0,1-1,-1 1,1 0,-1 0,1 0,-1 0,0 0,0 1,0-1,1 0,-1 1,0-1,0 2,30 174,3-95,-20-64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7:5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229 130,'-6'-1,"-1"-1,0 2,1-1,-1 1,0 0,1 0,-1 1,1 0,-1 0,1 1,-1 0,1 0,0 0,0 1,0 0,0 0,0 0,1 1,-1 0,1 0,0 0,0 1,1-1,-1 1,1 1,0-1,0 0,1 1,0 0,0 0,-48 98,50-101,-1 1,1 0,1 0,-1-1,0 1,1 0,0 0,0 0,0 0,0 0,1 0,0 0,0-1,0 1,0 0,0 0,1-1,-1 1,1-1,0 1,0-1,0 0,1 0,-1 0,1 0,0 0,2 2,0-1,1 0,0 1,-1-2,2 1,-1-1,0 0,0 0,1-1,0 1,-1-2,1 1,0-1,0 0,0 0,0-1,0 0,0 0,0-1,0 1,0-2,0 1,-1-1,1 0,3-2,69-45,-61 32</inkml:trace>
  <inkml:trace contextRef="#ctx0" brushRef="#br0" timeOffset="247.722">511 130,'-10'14,"-3"10,1 0</inkml:trace>
  <inkml:trace contextRef="#ctx0" brushRef="#br0" timeOffset="866.38">511 130,'0'0,"1"0,0-1,0 1,0 0,-1 0,1 0,0 0,0 1,-1-1,1 0,0 0,0 0,0 1,-1-1,1 0,0 1,-1-1,1 0,0 1,-1-1,1 1,-1-1,1 1,0 0,-1-1,1 1,-1 0,0-1,1 1,-1 0,0-1,1 1,-1 0,0 0,0-1,1 1,-1 0,0 0,0-1,0 1,0 0,0 0,0 0,0-1,0 1,-1 0,1 0,0-1,0 1,-1 0,1 0,0-1,-1 1,1 0,-1-1,1 1,-1 0,1-1,-1 1,1-1,-1 1,0-1,1 1,-1-1,0 1,1-1,-1 0,0 1,-1 2,-4 4,0 1,1-1,0 1,0 0,0 0,1 0,1 1,0-1,0 1,0 0,1 0,0 0,1 0,0 0,1 1,0-1,0 0,1 0,0 0,0 1,1-1,1-1,-1 1,1 0,4 8,-5-13,1 0,-1 0,1-1,-1 1,1-1,0 1,0-1,0 0,1 0,-1 0,1-1,0 1,-1-1,1 0,0 0,1 0,-1 0,0-1,0 0,1 0,-1 0,0 0,1-1,-1 1,1-1,-1 0,1-1,-1 1,1-1,-1 0,0 0,1 0,-1-1,0 1,1-2,9-4,-1-1,0 0,0-2,-1 1,0-1,-1-1,0 0,-1 0,0-1,0-1,-2 0,1 0,-2 0,0-1,0 0,-2-1,0 1,1-4,-4 15,-1 0,1 0,-1-1,1 1,-1 0,0-1,0 1,-1 0,1-1,-1 1,1-1,-1 1,0-1,0 1,-1-1,1 1,-1-1,0 1,0 0,0-1,0 1,0 0,-1 0,1 0,-1 0,0 0,0 0,0 0,-1 0,1 1,-1 0,1-1,-1 1,0 0,0 0,1 0,-2 0,1 1,-2-2,-6 1,0 0,0 0,1 1,-1 0,0 1,0 0,0 1,0 0,0 1,0 0,1 0,-1 2,1-1,0 1,0 1,0-1,0 2,1-1,0 1,0 1,1 0,-1 0,1 1,-3 4,-10 9,2-3</inkml:trace>
  <inkml:trace contextRef="#ctx0" brushRef="#br0" timeOffset="1955.601">1301 101,'-13'-3,"0"1,0 0,0 0,0 2,-1 0,1 0,0 1,0 1,0 0,0 0,0 2,0-1,1 2,0 0,-1 0,2 1,-1 1,1 0,0 0,0 1,1 0,0 1,-6 8,14-17,1 1,0 0,-1-1,1 1,0 0,0 0,0 0,-1 0,1 0,0 0,0 0,1 0,-1 1,0-1,0 0,0 0,1 1,-1-1,1 0,-1 1,1-1,-1 1,1-1,0 1,0-1,0 1,0-1,0 1,0-1,0 1,0-1,1 0,-1 1,0-1,1 1,-1-1,1 0,0 1,-1-1,1 0,0 1,0-1,0 0,0 0,0 0,0 0,0 0,1 1,209 83,-210-85,0 1,0 0,0 0,0 0,0 0,0 0,0 0,0 0,0 0,0 1,-1-1,1 0,-1 0,1 1,-1-1,1 0,-1 1,1-1,-1 0,0 1,0-1,0 1,0-1,0 1,0-1,0 0,0 1,-1-1,1 0,-1 1,1-1,-1 0,1 1,-1-1,0 0,1 0,-1 1,0-1,0 0,0 0,0 0,0 0,0 0,0 0,0-1,-1 1,1 0,-62 36,52-33,-4 2,0 0,-1-2,0 1,1-2,-1 0,0-1,0-1,-1 0,-3-1,1-5</inkml:trace>
  <inkml:trace contextRef="#ctx0" brushRef="#br0" timeOffset="2601.621">1386 609,'-1'-1,"-1"0,0-1,1 1,-1 0,1-1,-1 1,1-1,0 1,-1-1,1 0,0 1,0-1,0 0,1 0,-1 0,0 0,1 1,-1-1,1 0,-1 0,1 0,0 0,0-1,0 1,0 0,0 0,1 0,-1 0,1 0,0-1,5-23,1 1,2 0,0 0,2 1,0 0,2 1,1 1,0 0,2 0,6-5,13-19,2 2,2 1,2 2,36-27,1 23,-77 45,0 0,-1-1,1 1,0 0,-1 0,1 0,0 0,-1 0,1 0,0 0,-1 1,1-1,0 0,-1 0,1 0,-1 1,1-1,0 0,-1 1,1-1,-1 0,1 1,-1-1,1 1,-1-1,1 1,-1-1,0 1,1-1,-1 1,0-1,1 1,-1 0,0-1,0 1,1-1,-1 1,0 0,0-1,0 1,0 0,0-1,0 1,0 0,0-1,0 1,0 0,0-1,-1 1,1 0,0-1,0 1,-1-1,1 1,0 0,-1-1,1 1,-1-1,1 1,-19 41,18-42,-21 34,19-32,0 1,0 0,0 0,0 0,0 0,1 0,-1 0,1 1,0-1,0 1,1 0,-1-1,1 1,-1 0,1 0,0 0,1 0,-1 0,1 0,0 0,0 1,0-1,0 0,1 0,0 0,-1 0,2 0,-1 0,0-1,1 1,-1 0,1 0,2 1,99 45,-101-50,0 1,0 0,-1 0,1 0,0 0,-1 0,1 0,-1 0,1 1,-1-1,0 0,0 1,1-1,-1 1,0-1,0 1,0 0,-1-1,1 1,0 0,-1 0,1 0,-1-1,1 1,-1 0,0 0,0 0,0 0,0 0,0 0,0 0,0 0,-1-1,1 1,-1 0,0 0,1 0,-1-1,0 1,0 0,0-1,0 2,-64 50,44-48,-1-2,1 0,-1-1,0-1,0-1,1-2,-1 0,0-1,1-1,0 0,0-2,0-1,1 0,0-2,-8-4,19 10,1 1,0-1,0-1,0 1,0-1,1-1,0 1,-1-1,2 0,-1-1,1 0,-1 0,2 0,-1-1,1 0,0 0,0 0,1-1,0 1,-2-7,2-5</inkml:trace>
  <inkml:trace contextRef="#ctx0" brushRef="#br0" timeOffset="3898.127">2120 73,'-5'6,"1"-1,0 1,-1 0,2 0,-1 0,1 0,0 0,0 1,1 0,0 0,0-1,0 1,1 0,0 0,0 1,1-1,0 0,0 0,1 0,0 0,0 0,1 0,0 0,0 0,0-1,1 1,3 5,-5-10,1 0,-1-1,1 1,-1-1,1 1,-1-1,1 0,0 1,0-1,0 0,0 0,0-1,0 1,0 0,0-1,0 1,0-1,0 1,0-1,0 0,0 0,0 0,1 0,-1-1,0 1,0 0,0-1,0 1,0-1,0 0,0 0,0 0,0 0,-1 0,1 0,1-1,61-51,82-115,-145 167,-1-1,1 1,-1 0,1 0,0 0,-1 0,1 0,0 0,0 1,-1-1,1 0,0 0,0 1,0-1,0 0,0 1,0-1,1 1,-1-1,0 1,0 0,0-1,0 1,0 0,1 0,-1 0,0 0,0 0,0 0,1 0,-1 0,0 0,0 1,0-1,0 0,1 1,-1-1,0 1,0-1,0 1,0 0,0-1,0 1,0 0,-1 0,1 0,0 0,0-1,0 1,-1 0,1 0,0 1,7 28,0 0,-2 0,-1 1,-2 0,-1 0,-1 0,-2 1,-1-1,-1 0,-3 6,-9 115,13-109,-2 0,-2 0,-1-1,-3 0,-4 9,14-47,-1 0,0-1,0 1,0 0,-1-1,1 0,-1 1,0-1,0 0,0 0,-1 0,1 0,0 0,-1 0,0-1,0 1,0-1,0 0,0 0,0 0,-1 0,1 0,-1-1,1 1,-1-1,1 0,-1 0,0-1,0 1,1-1,-1 0,0 0,0 0,1 0,-1-1,0 1,0-1,1 0,-1 0,1 0,-1-1,1 1,-1-1,1 0,0 0,0 0,0 0,-2-2,-2-6,1 0,0-1,1 1,0-1,1 0,0-1,1 1,0-1,0 1,2-1,-1 0,1 0,1 0,0 0,1 1,0-1,1 0,0 0,1 1,0-1,3-5,62-95,-51 88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29 255,'43'-5,"34"-1,13 0,1 1,-11 1,-8 2,-13 1,-11 1,-9 0,-6 0,-4 0,-2 0,-1 1,0-1,0 0,-4 0</inkml:trace>
  <inkml:trace contextRef="#ctx0" brushRef="#br0" timeOffset="284.613">0 537,'43'-5,"39"-6,14-1,-3 1,-9 2,-9 4,-12 1,-8 3,-7 0,-8 1,-6 1,-4-1,-2 1,-1-1,0 1,-6-1</inkml:trace>
  <inkml:trace contextRef="#ctx0" brushRef="#br0" timeOffset="766.329">480 1,'427'277,"-271"-179,-154-97,0 0,-1 0,1 1,0-1,-1 1,0-1,1 1,-1 0,0-1,0 1,0 0,0 0,0 0,0 0,0 0,-1 0,1 0,-1 0,1 0,-1 0,0 0,0 0,0 0,0 0,0 0,-1 0,1 0,0 1,-1-1,0 0,1 0,-1-1,0 1,0 0,0 0,0 0,-1-1,1 1,0 0,-1 0,-69 60,63-56,-261 150,216-128,12-8,-74 50,103-56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58,'14'0,"10"0,5 0,3 0,1 0,-1-5,-1-1,0 0,-2 1,0-3,-1-1,0 2,0 1,1 3,-6 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0,'24'5,"23"-3,7-3,0 0,-4 0,-7 0,-5 0,-9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2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285 227,'14'0,"15"0,7 0,7 0,1-5,-3-1,-2 0,0 1,0 1,-3 2,-2 1,-3 1,-1 0,-1 0,-6 0</inkml:trace>
  <inkml:trace contextRef="#ctx0" brushRef="#br0" timeOffset="-1216.512">398 480,'0'370,"0"-360,-1 0,0 0,0 0,-1-1,0 1,0 0,-1-1,-1 0,1 0,-5 7,-2-2</inkml:trace>
  <inkml:trace contextRef="#ctx0" brushRef="#br0" timeOffset="-815.326">115 480,'43'11,"-1"-3,2-1,-1-2,1-3,-1-1,39-4,-9 2,165-29,-237 30,1 0,-1 0,1 0,-1 0,1 0,0 0,-1 1,1-1,-1 0,1 1,-1-1,1 1,-1 0,1-1,-1 1,0 0,1 0,-1 0,0 0,0 0,1 0,-1 0,0 0,0 1,0-1,-1 0,1 1,0-1,0 1,-1 9</inkml:trace>
  <inkml:trace contextRef="#ctx0" brushRef="#br0" timeOffset="-513.005">115 1045,'39'-5,"26"-1,8 0,-4 1,-9-3,-10-1,-9 2,-6 1,-5 3,-6 0</inkml:trace>
  <inkml:trace contextRef="#ctx0" brushRef="#br0" timeOffset="570.925">991 791,'38'-10,"27"-3,8 1,-4-2,-9 0,-15 4</inkml:trace>
  <inkml:trace contextRef="#ctx0" brushRef="#br0" timeOffset="1000.764">1188 593,'5'5,"1"11,0 8,-1 4,-2 3,0 0,-2 0,-1 0,0-1,0-1,0 0,-1-1,1 0,5-5,1-6</inkml:trace>
  <inkml:trace contextRef="#ctx0" brushRef="#br0" timeOffset="2339.849">1555 1045,'1'-18,"0"1,1 0,1 0,1 0,0 0,1 1,1-1,0 1,2 1,-1-1,2 1,0 1,1-1,0 2,1-1,1 1,0 1,2-1,94-69,-107 82,0-1,0 1,0-1,0 1,0-1,0 1,0 0,0-1,0 1,0 0,0 0,0 0,0 0,0 0,0 0,0 0,0 0,0 0,0 1,0-1,0 0,0 1,0-1,0 1,0-1,0 1,0-1,0 1,0 0,0-1,-1 1,1 0,0 0,0-1,-1 1,1 0,-1 0,1 0,-1 0,1 0,-1 0,1 0,-1 0,0 0,0 0,1 0,-1 0,0 0,5 59,-6-54,12 61,-9-68,1 1,0-1,-1 0,1 0,-1 0,1-1,-1 1,1-1,-1 1,0-1,0 0,0 0,0 1,0-2,0 1,-1 0,1 0,0 0,-1-1,0 1,0-1,1 0,8-15,2 0,0 0,1 2,1-1,0 2,1 0,1 1,0 0,14-8,-28 20,0 0,0 1,0-1,-1 0,2 1,-1 0,0-1,0 1,0 0,1 0,-1 0,0 1,1-1,-1 0,1 1,-1 0,0-1,1 1,-1 0,1 0,-1 1,1-1,-1 0,1 1,-1-1,1 1,-1 0,0 0,0 0,1 0,-1 0,0 1,0-1,0 1,0-1,0 1,0 0,-1-1,1 1,-1 0,2 2,-1 4,0-1,-1 1,0 0,0 0,-1-1,0 1,0 0,-1 0,0-1,0 1,0-1,-1 1,-2 3,-7 69,14-61</inkml:trace>
  <inkml:trace contextRef="#ctx0" brushRef="#br0" timeOffset="2889.842">2430 565,'-29'335,"29"-351,0-1,1 1,1 0,1 0,0 0,1 1,0-1,2 1,1-4,6-9,1 1,1 0,2 1,0 1,2 0,1 1,21-19,-40 41,0 1,-1-1,1 1,0 0,0 0,0-1,1 1,-1 0,0 0,0 0,1 0,-1 0,0 1,1-1,-1 0,1 1,-1-1,1 0,-1 1,1 0,-1-1,1 1,0 0,-1 0,1 0,-1 0,1 0,-1 0,1 1,0-1,-1 0,1 1,-1-1,1 1,-1 0,1-1,-1 1,0 0,1 0,-1 0,0 0,0 0,0 0,1 0,-1 1,0-1,-1 0,1 1,1 6,0 0,-1 1,0-1,0 1,-1-1,0 1,-1 0,0-1,0 1,-1-1,0 0,0 0,-1 1,-1 8,-3 10</inkml:trace>
  <inkml:trace contextRef="#ctx0" brushRef="#br0" timeOffset="3286.65">2797 340,'26'-1,"-20"0,0 0,1 0,-1 0,1 1,-1 0,0 1,1-1,-1 1,1 0,-1 1,0 0,0 0,0 0,0 0,0 1,-1 0,1 0,-1 1,0 0,5 4,-9-5,0 1,-1 0,1-1,-1 1,0 0,0 0,0-1,0 1,-1 0,1-1,-1 1,0 0,0-1,0 1,-1-1,1 1,-1-1,0 0,0 0,0 0,0 0,-1 0,1 0,-1 0,0-1,0 1,0-1,0 0,0 0,0 0,-18 20,19-21,1 0,0 0,-1 0,1 0,0 0,0 0,0 0,0 1,0-1,0 0,0 1,0-1,0 1,1-1,-1 1,0-1,1 1,0-1,-1 1,1-1,0 1,0 0,0-1,0 1,0 0,0-1,0 1,0 0,1-1,-1 1,1-1,-1 1,1-1,0 1,-1-1,1 1,0-1,0 0,0 1,0-1,0 0,0 0,1 0,-1 0,0 0,0 0,1 0,-1 0,1 0,-1-1,1 1,-1 0,1-1,-1 1,1-1,0 0,0 0,79 4,-55-4</inkml:trace>
  <inkml:trace contextRef="#ctx0" brushRef="#br0" timeOffset="3651.026">3107 0,'38'68,"-3"1,-3 1,-3 2,-3 1,-3 6,-16-55,-2 0,-1 0,0 0,-2 0,-1 1,-1-1,-1 0,-1 1,-1-1,-2 0,0 0,-1-1,-1 0,-10 20,4-13,-2-2,-2 0,0 0,-1-2,-2 0,-1-1,-1-1,-1-2,0 0,-4 1,3-6</inkml:trace>
  <inkml:trace contextRef="#ctx0" brushRef="#br0" timeOffset="4353.916">144 113,'-15'18,"0"1,2 0,0 1,1 0,2 1,0 0,0 1,2 0,1 0,-4 21,3 5,2-1,2 1,3 0,1 0,2 0,3 0,1 0,3-1,2 0,1 0,3-2,2 1,14 24,-27-56,1-1,0 0,1 0,1-1,0 1,1-1,0-1,1 0,0 0,0 0,1-1,1-1,0 0,0 0,1-1,0 0,0-1,1-1,0 0,0-1,0 0,12 2,76-1,-71-6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2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1,'-5'23,"-1"-1,0 0,-2 0,-1 0,0-1,-2 0,0-1,-1 0,-1-1,-15 17,17-23,0 0,-2-1,1 0,-2-1,1 0,-1-1,-1-1,0 0,0-1,-1 0,0-2,0 0,-1 0,0-2,1 0,-2-1,1 0,0-2,-7 0,22-1,-1 0,0-1,0 0,1 1,-1-1,0 0,1 0,-1 0,1-1,-1 1,1 0,0-1,0 0,-1 1,1-1,0 0,1 0,-1 0,0-1,0 1,1 0,0-1,-1 1,1-1,0 1,0-1,0 0,0 1,1-1,-1 0,1 1,0-1,0 0,0 0,0-1,23-97,-19 91,1 2,1-1,0 0,0 1,0 0,1 1,1-1,-1 2,1-1,0 1,5-4,-9 8,-1 0,1 0,0 0,0 1,-1-1,1 1,0 0,0 0,0 0,0 1,0-1,0 1,1 0,-1 0,0 1,0-1,0 1,0 0,0 0,0 0,0 0,-1 1,1 0,0 0,-1 0,1 0,-1 0,0 1,3 2,117 126,-122-130,14 16,1-2,1 0,0 0,1-2,0 0,1-1,0-1,1-1,1-1,19 7,-17-12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2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4 198,'0'0,"0"-1,-1 1,1-1,0 1,-1-1,1 1,0-1,-1 1,1-1,0 1,0-1,0 1,0-1,-1 1,1-1,0 1,0-1,0 0,0 1,0-1,0 1,1-1,-1 1,0-1,0 1,0-1,0 1,1-1,-1 1,0-1,0 1,1-1,-1 1,0-1,1 1,-1-1,1 1,-1 0,0-1,1 1,-1 0,1-1,-1 1,1 0,-1 0,1 0,-1-1,1 1,-1 0,1 0,0 0,-1 0,1 0,-1 0,1 0,-1 0,1 0,-1 0,1 0,0 0,39-5,-39 5,409-6,768-126,-1067 117,118-3,-205 22,-7 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3.8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0 456,'1074'-127,"-357"37,-351 48,1107-113,-1121 128,107 15,-458 12,0 0,-1-1,1 1,0 0,0-1,-1 1,1 0,0 0,0 0,-1 0,1 0,0 0,0 0,0 0,-1 0,1 0,0 0,0 0,-1 0,1 1,0-1,0 0,-1 1,1-1,0 0,-1 1,1-1,0 1,-1-1,1 1,-1-1,1 1,-1 0,1-1,-1 1,1 0,-1-1,0 1,1 0,-1-1,0 1,1 0,-1 0,-7 6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29:36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0 228,'33'0,"249"-2,25-14,792-100,-383 51,-362 37,-341 28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38.2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1 228,'6'-6,"0"0,0 0,1 1,0 0,0 0,1 0,-1 1,1 1,0-1,0 1,0 0,1 1,-1 0,0 0,1 1,-1 0,1 1,0 0,-1 0,1 0,-1 1,6 2,-3-3,669 2,-454-30,-7 0,98-1,22 30,-142-29,199 26,-199-25,143-3,87 32,-415-2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84 248,'1'-21,"-2"19,-4 42,-8 65,4 1,5 0,6 54,0-28,-14-50,6-58</inkml:trace>
  <inkml:trace contextRef="#ctx0" brushRef="#br0" timeOffset="490.848">0 80,'29'-14,"1"1,0 2,1 1,0 1,0 2,1 1,0 2,0 1,0 1,0 2,-21 0,0 1,-1 0,1 1,-1 0,0 1,0 0,0 1,0 0,0 0,-1 1,0 0,1 1,-6-3,-1 0,1-1,-1 1,0 1,0-1,0 0,0 1,0-1,-1 1,0 0,0 0,0 0,0 0,0 0,-1 1,0-1,0 0,0 1,0-1,-1 1,0-1,0 1,0-1,0 1,-1-1,0 0,1 1,-2-1,1 2,-8 14,0 0,0 0,-2-1,-1-1,0 0,-1 0,-13 13,-25 35,43-55,5-9,1 0,0-1,0 1,0 0,1 0,-1 0,0 0,1 1,-1-1,1 0,0 1,0-1,0 1,0-1,0 1,0-1,1 1,-1 0,1-1,0 1,0 0,0 0,0-1,0 1,0 0,1-1,-1 1,1 0,0-1,0 1,0-1,0 1,0-1,1 0,-1 1,1-1,0 0,-1 0,1 0,0 0,129 70,-101-56,-23-14,-1 1,1-1,-1 1,1 0,-1 1,0 0,0 0,-1 0,1 0,-1 1,0 0,0 0,0 1,-1-1,0 1,0 0,0 0,-1 0,0 1,0-1,0 1,-1 0,0-1,0 1,-1 0,0 5,-1-4,-2 0,1 0,-1 0,0 0,-1 0,0-1,0 1,0-1,-1 0,0 0,-1 0,0 0,0-1,0 0,-1 0,0 0,0 0,0-1,-2 1,-138 79,140-82,-222 92,226-94,-57 2,71-28,71-35,-58 41</inkml:trace>
  <inkml:trace contextRef="#ctx0" brushRef="#br0" timeOffset="1097.677">875 615,'-6'23,"0"-3,0-1,2 2,0-1,1 0,1 1,1-1,1 1,1 0,2 10,-2-28,-1 0,1-1,0 1,0 0,1-1,-1 1,0-1,1 1,-1-1,1 1,0-1,0 0,0 0,0 0,0 0,1 0,-1-1,0 1,1-1,-1 1,1-1,0 0,-1 0,1 0,0 0,0-1,0 1,-1-1,1 0,0 0,0 0,0 0,0 0,0 0,0-1,-1 1,2-1,105-37,-105 37,31-16,-1-2,0-1,-1-2,-1-1,-1-2,3-5,-33 29,-1 1,0-1,0 1,1-1,-1 1,0-1,1 1,-1 0,1-1,-1 1,1 0,-1-1,1 1,-1 0,1 0,-1-1,1 1,-1 0,1 0,-1 0,1-1,-1 1,1 0,-1 0,1 0,-1 0,1 0,0 0,-1 0,1 1,-1-1,1 0,-1 0,1 0,-1 0,1 1,-1-1,1 0,-1 1,1-1,-1 0,1 1,-1-1,0 0,1 1,-1-1,0 1,1-1,-1 1,0-1,1 1,7 34,-3-11,0-15,1 0,1 0,0-1,0 0,0 0,1 0,0-1,1-1,-1 1,1-1,1-1,-1 1,1-2,0 1,0-1,0-1,1 0,-1 0,1-1,-1-1,1 1,6-2,-3 1,1-1,-1-1,0-1,1 0,-1 0,0-2,0 1,-1-2,1 0,-1-1,0 0,-1-1,1 0,-1-1,-1 0,1-1,6-7,2-5,0-1,-1 0,-1-1,-1-1,-1-1,-1 0,-2-2,0 1,-2-1,-1-1,-1 0,-1 0,-2-1,-1 0,-1 0,-1-15,-1 26,-8-85,6 103,-1-1,1 0,0 0,-1 1,1-1,0 0,-1 1,1-1,-1 0,1 1,-1-1,0 1,1-1,-1 1,1-1,-1 1,0-1,1 1,-1 0,0-1,0 1,1 0,-1 0,0-1,0 1,0 0,1 0,-1 0,0 0,0 0,0 0,1 0,-1 0,0 0,0 1,1-1,-1 0,0 0,0 1,1-1,-1 1,0-1,1 0,-1 1,0-1,1 1,-1-1,1 1,-1 0,1-1,-1 1,1 0,-1-1,1 1,0 0,-1-1,1 1,-1 1,-23 43,16-18,2 1,1 0,1 0,1 0,2 0,0 1,2-1,2 6,-1 33,-2-53,0 1,1-1,0 0,2 1,-1-1,2 0,-1 0,2 0,0-1,1 1,0-1,1-1,0 1,1-1,1 0,7 0,-2-6</inkml:trace>
  <inkml:trace contextRef="#ctx0" brushRef="#br0" timeOffset="1347.716">1609 361,'38'10,"37"3,15 4,-2-1,-8-3,-7-4,-6-3,-11-3,-9-2,-12-1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1,'-25'352,"50"-79,-25-236,0-29,0-25,0-1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25,'126'12,"1"-6,0-6,79-11,34-14,-240 25,64-6,-62 6,-1 0,0 0,0 0,1 0,-1 0,0 0,0 0,0 0,1 1,-1-1,0 0,0 1,0-1,0 1,0-1,0 1,0 0,0-1,0 1,0 0,0 0,0 0,0 0,0 0,-1 0,1 0,0 0,-1 0,1 0,-1 0,1 0,-1 0,1 0,-1 1,0-1,0 0,1 0,-1 0,0 1,0-1,0 0,0 0,-1 1,1-1,0 0,0 0,-1 0,1 1,-45 49,24-33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0 109,'25'5,"31"-3,16-3,0-5,-2-2,-8 1,-10-4,-9 1,-7 1,-5-2,-3 1,-1 1,0-1,-1 0,1 2,-5 2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59,'34'-4,"34"-7,12-2,-4 2,-10 3,-11 2,-11 3,-7 1,-10 1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60,'38'-10,"32"-3,9 1,-4 2,-11 3,-10 3,-10 2,-13 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77,'43'-5,"29"-7,6-5,-4 0,-11 2,-16 4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4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1 527,'51'-78,"0"-3,4 3,3 1,4 4,4 1,8 9,-73 63,0-1,0 1,0-1,-1 1,1-1,0 1,0 0,0 0,0-1,0 1,0 0,0 0,0 0,0 0,0 0,0 0,0 0,0 0,0 1,0-1,0 0,0 1,0-1,0 0,0 1,0-1,-1 1,1-1,0 1,0 0,0-1,-1 1,1 0,0 0,-1-1,1 1,-1 0,1 0,-1 0,1 0,-1 0,0 0,1 0,-1 0,0 0,0 0,0 0,0 0,1 0,-1 0,-1 0,4 62,-3-56,-1-3,1-1,-1 0,0 0,1 0,0 0,0 0,0 1,0-1,1 0,-1 0,1 0,0 0,0 0,0 0,0 0,0 0,1 0,-1 0,1 0,0-1,-1 1,1-1,1 1,-1-1,0 0,1 0,-1 0,1 0,-1 0,1-1,0 1,0-1,0 0,0 1,3-1,9-2,0-1,0-1,-1 0,1-1,-1 0,0-2,0 1,0-2,-1 0,1-1,-2 0,12-9,-3 2,-16 11,0-1,0 1,0 1,1-1,0 1,0 0,-1 0,2 1,-1-1,0 1,0 1,1-1,-1 1,6 0,-10 3,1-1,0 1,-1 0,0 0,0 1,1-1,-1 0,-1 1,1-1,0 1,0 0,-1-1,0 1,0 0,1 0,-2 0,1 0,0 0,0 0,-1 0,0 1,0-1,0 0,0 0,0 0,0 0,-1 0,0 0,1 0,-1 0,0 0,-1 0,1 0,-1 1,0 2,1-1,0 1,0 0,0 0,0 0,1 0,0 0,1-1,-1 1,1 0,0 0,1 0,-1 0,1-1,0 1,0-1,1 0,2 5,11 9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0:5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11 367,'-3'9,"1"-1,0 1,1 0,0-1,0 1,1 0,0-1,1 1,0 0,1 7,1 18,0 159,-2-229,1 1,3 0,0 1,2-1,2 1,11-29,30-43,-27 70,-19 28,-1 0,2 0,-1 1,1-1,0 1,1 1,0-1,0 1,0 0,1 0,0 1,0-1,0 2,1-1,-1 1,7-3,-11 7,-1 0,1 0,-1 0,1 0,0 0,-1 0,1 1,-1-1,1 1,-1 0,1-1,-1 1,0 0,1 1,-1-1,0 0,0 1,0-1,0 1,0 0,0-1,0 1,0 0,-1 0,1 0,-1 1,1-1,-1 0,0 0,0 1,0-1,0 1,0 0,14 85,-26-41,4-28</inkml:trace>
  <inkml:trace contextRef="#ctx0" brushRef="#br0" timeOffset="7465.154">546 86,'1'0,"-1"0,1 0,-1 0,1 0,-1 0,1 0,-1 0,1 0,-1 0,1 0,-1 0,1 0,-1-1,1 1,-1 0,1 0,-1-1,1 1,-1 0,1-1,-1 1,0 0,1-1,-1 1,0 0,1-1,-1 1,0-1,1 1,-1-1,0 1,0-1,0 1,1-1,-1 1,0-1,0 1,0-1,0 1,0-1,0 1,0-1,0 1,0-1,0 1,0-1,0 1,-1-1,1 1,0-1,0 1,0-1,-1 1,1-1,0 1,-1-1,1 1,0 0,-1-1,1 1,0 0,-1-1,1 1,-1-1,113-23,-107 23,0 0,0 1,0-1,-1 1,1 0,0 1,0-1,0 1,0 0,-1 0,1 0,-1 1,1 0,-1-1,2 2,-4-2,0 0,-1 1,0-1,1 0,-1 0,1 1,-1-1,0 1,0-1,0 1,0-1,0 1,0 0,-1-1,1 1,0 0,-1 0,1 0,-1 0,0-1,0 1,1 0,-1 0,0 0,-1 0,1 0,0 0,0-1,-1 1,1 0,-1 0,0 0,0-1,1 1,-1 0,0-1,0 1,-1-1,0 2,-121 121,122-123,0 0,-1 0,1 0,0 0,0 1,0-1,0 0,0 1,0-1,0 1,1-1,-1 1,1 0,-1-1,1 1,-1-1,1 1,0 0,0 0,0-1,0 1,0 0,0-1,0 1,0 0,1-1,-1 1,1 0,-1-1,1 1,0-1,0 1,-1-1,1 1,0-1,0 0,1 1,-1-1,0 0,0 0,0 0,1 0,-1 0,1 0,-1 0,1 0,-1-1,1 1,-1 0,1-1,0 1,-1-1,1 0,0 0,-1 0,2 1,88-24,-68 12</inkml:trace>
  <inkml:trace contextRef="#ctx0" brushRef="#br0" timeOffset="7798.122">1336 0,'-417'390,"143"-70,140-163,126-139,6-5</inkml:trace>
  <inkml:trace contextRef="#ctx0" brushRef="#br0" timeOffset="8238.052">1083 565,'57'-30,"2"3,1 2,1 3,11 0,-7 19,-64 4,0-1,0 0,0 1,0-1,0 1,0-1,0 1,0-1,0 1,0 0,0-1,0 1,0 0,-1 0,1 0,0 0,0 0,-1 0,1 0,-1 0,1 0,-1 0,1 0,-1 0,0 0,0 0,1 0,-1 1,0-1,0 0,0 0,0 0,0 0,0 1,-1-1,1 0,0 0,-1 0,1 0,0 0,-1 0,0 0,1 0,-1 0,1 0,-1 0,0 0,0 0,0 0,1-1,-1 1,-17 24,-1-1,0-1,-2-1,0 0,-19 12,-38 41,-16 55,93-128,1-1,-1 1,0-1,1 1,-1 0,1 0,0-1,-1 1,1 0,0 0,0 0,0-1,0 1,0 0,1 0,-1 0,0-1,1 1,0 0,-1-1,1 1,0 0,0-1,0 1,0-1,0 1,0-1,0 0,0 1,1-1,-1 0,0 0,1 0,-1 0,1 0,0 0,-1 0,1 0,0-1,-1 1,1-1,0 1,0-1,0 0,83 4,175-84,-236 76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0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1 780,'81'-52,"-2"-3,-3-3,-2-4,-4-3,-2-3,49-65,135-117,-251 247,1 1,-1-1,1 1,-1 0,1 0,0 0,-1 0,1 0,0 0,0 1,1-1,-1 1,0-1,1 1,-1 0,0 0,1 0,-1 0,1 0,0 0,-1 1,1-1,0 1,-1 0,1 0,0 0,-1 0,1 0,0 1,-1-1,1 1,-1 0,1-1,0 1,-1 0,0 1,1-1,-1 0,0 1,0-1,1 1,-1 0,0 0,3 10,-1 0,-1 0,0 0,-1 1,0-1,-1 1,0 0,-1-1,0 1,-1 0,-2 9,-3 15,-2-1,-2-1,-1 0,-1 0,-2-1,-2 0,-1-2,-15 22,15-26,-2-1,0-1,-2-1,-1-1,0 0,-2-2,-1-1,-23 15,37-29,0-1,0-1,-1 0,0-1,0 0,0 0,-1-2,1 1,-1-2,0 1,1-2,-1 0,0 0,1-1,-3-1,-26-15,29 4</inkml:trace>
  <inkml:trace contextRef="#ctx0" brushRef="#br0" timeOffset="354.08">1355 244,'-19'33,"1"1,1 0,2 2,1 0,2 1,2 0,1 0,1 4,7-35,-1 0,0 0,1 0,0 0,1 1,-1-1,1 0,1 0,-1 0,1 0,0 1,0-1,1 0,-1 0,1-1,1 1,-1 0,1-1,0 1,0-1,1 0,-1 0,1 0,1-1,-1 1,0-1,1 0,0 0,0 0,0-1,0 0,1 0,-1 0,1-1,1 1,9-3,0 0,0-1,-1 0,1-1,-1-1,1-1,-1 0,0-1,0-1,-1 0,0-1,0 0,0-1,-1-1,0 0,-1-1,0 0,4-5,-3 6,-1-2,0 0,0 0,-1-1,0 0,-1-1,-1 0,0-1,-1 1,0-2,-1 1,0-1,-2-1,0 1,0-1,-1 1,-1-1,-1 0,0-10,-3 18,0 1,-1-1,0 1,-1 0,1 0,-1 0,0 0,-1 1,0-1,0 1,0 0,-1 0,0 0,0 0,-1 1,1 0,-1 0,0 1,0 0,-1 0,1 0,-1 1,0-1,0 2,0-1,0 1,-1 0,1 1,-1-1,1 1,-1 1,1 0,-1 0,1 0,-1 1,1 0,-1 0,-4 2,-31 3,6 1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62,'139'-11,"118"-36,-256 46,-1 1,1 0,0-1,-1 1,1 0,0-1,0 1,-1 0,1 0,0 0,0-1,-1 1,1 0,0 0,0 0,-1 0,1 0,0 1,0-1,-1 0,1 0,0 0,-1 1,1-1,0 0,-1 1,1-1,0 0,-1 1,1-1,0 1,-1-1,1 1,-1-1,1 1,-1 0,0-1,1 1,-1 0,1-1,-1 1,0 0,0-1,1 1,-1 0,0 0,0-1,0 1,0 0,0 0,0-1,0 1,0 0,0 0,0-1,0 1,-1 0,1-1,0 1,0 0,-1 0,1-1,0 1,-7 10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1,'38'5,"28"1,6-5,-3-2,-9-2,-10 0,-9 1,-11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1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29 104,'12'-10,"1"1,1 0,0 1,0 1,0 0,1 1,0 0,0 1,0 1,1 1,6-1,113-17,-134 20,1 1,0-1,-1 0,1 1,0-1,0 1,0 0,0 0,0 0,-1 0,1 0,0 0,0 0,0 0,0 1,-1-1,1 1,0-1,0 1,-1 0,1 0,0 0,-1 0,1 0,-1 0,1 0,-1 0,0 1,1-1,-1 0,0 1,0-1,0 1,0 0,0-1,0 1,-1 0,1-1,0 1,-1 0,1 0,-1 0,0 0,0-1,0 1,0 0,0 0,-91 112,90-113,1 1,-1-1,1 1,0-1,0 1,0 0,-1-1,2 1,-1-1,0 1,0 0,0-1,1 1,-1-1,1 1,-1-1,1 1,0-1,-1 1,1-1,0 0,0 1,0-1,0 0,0 0,0 0,0 1,1-1,-1-1,0 1,1 0,-1 0,0 0,1-1,-1 1,1 0,0-1,66 21,-57-19,-7-1,-1-1,0 0,1 0,-1 0,0 0,0 1,0-1,0 1,0 0,0 0,-1 0,1 0,0 0,0 1,-1-1,1 1,0 0,-1 0,0 0,1 0,-1 0,0 0,0 1,0-1,-1 1,1-1,-1 1,1 0,-1 0,0 0,0-1,0 1,0 0,0 0,-1 0,0 0,1 3,-6 5,0 0,0-1,-1 1,-1-1,1-1,-2 1,1-1,-1 0,-1-1,1 0,-1 0,-1-1,0 0,0-1,0 0,0 0,-7 1,1 1</inkml:trace>
  <inkml:trace contextRef="#ctx0" brushRef="#br0" timeOffset="248.523">1 611,'38'-4,"33"-3,12-4,3 0,-4 1,-11 3,-8 3,-5 1,-8-3,-7 0,-7 0,-4 2,-3 1,-1 1,-6 1</inkml:trace>
  <inkml:trace contextRef="#ctx0" brushRef="#br0" timeOffset="718.747">170 809,'24'-6,"12"-5,2 2,0 2,0 2,0 1,26 1,-63 2,1 1,0-1,-1 1,1-1,0 1,-1 0,1 0,0 0,0 0,-1 0,1 0,0 0,-1 1,1-1,0 1,-1-1,1 1,0 0,-1-1,1 1,-1 0,1 0,-1 0,0 0,1 0,-1 1,0-1,0 0,0 1,0-1,0 0,0 1,0-1,0 1,-1 0,1-1,0 1,-1 0,0-1,1 1,-1 0,0-1,0 1,0 0,0 0,0-1,0 1,0 0,-1-1,1 1,-1 0,1 0,-133 150,129-148,-61 91,63-92,1-1,0 1,0 0,0 0,0-1,0 1,1 0,-1 0,1 0,0 0,0 0,0 0,0 0,1 0,-1 0,1 0,-1 0,1-1,0 1,0 0,0 0,1-1,-1 1,1-1,-1 1,1-1,0 1,0-1,0 0,0 0,0 0,1 0,-1-1,1 1,-1 0,1-1,5 2,-1-1,1-1,-1 1,1-1,0-1,-1 1,1-1,0-1,-1 1,1-1,0-1,-1 1,1-1,-1-1,0 1,0-1,0-1,2 0,32-10,-13 7,-3 2</inkml:trace>
  <inkml:trace contextRef="#ctx0" brushRef="#br0" timeOffset="1414.508">932 865,'42'-67,"7"-16,4 3,3 3,38-40,-93 116,-1 0,1-1,0 1,0-1,0 1,-1 0,1 0,0 0,1-1,-1 1,0 0,0 0,0 0,1 1,-1-1,0 0,1 0,-1 1,0-1,1 1,-1-1,1 1,-1-1,1 1,0 0,-1 0,1 0,-1 0,1 0,-1 0,1 0,-1 1,1-1,-1 1,1-1,-1 1,1-1,-1 1,0 0,1-1,-1 1,0 0,1 0,-1 0,0 0,0 0,0 1,0-1,0 0,0 0,0 1,-1-1,1 0,0 1,-1-1,1 1,-11 88,8-82,0 0,0 0,0 1,1-1,0 0,1 1,0-1,0 1,1-1,0 1,0 0,0-8,-1 1,1-1,-1 0,1 0,-1 1,1-1,0 0,-1 0,1 0,0 0,0 0,0 0,0 0,0 0,0 0,0 0,0 0,0-1,0 1,0 0,1-1,-1 1,0-1,0 0,1 1,-1-1,0 0,1 0,-1 1,1-1,-1 0,0 0,1-1,-1 1,0 0,1 0,-1-1,0 1,0-1,1 1,-1-1,0 1,0-1,1 0,51-35,231-242,-284 277,1-1,0 1,-1 0,1-1,0 1,0 0,0 0,0 0,0 0,0 0,0 0,0 0,0 0,0 1,1-1,-1 0,0 1,1-1,-1 0,0 1,1 0,-1-1,1 1,-1 0,0 0,1 0,-1 0,1 0,-1 0,1 0,-1 0,0 1,1-1,-1 0,1 1,-1-1,0 1,1 0,-1-1,0 1,0 0,0 0,0 0,1 0,-1 0,0 0,-1 0,2 1,-1 6,0 0,-1 0,0 0,0 1,-1-1,0 0,0 0,-1 0,0-1,-1 1,0 0,0-1,0 1,-3 3,-11 32,14-36,0-1,0 1,1 0,0 0,0 1,1-1,-1 0,2 1,-1-1,1 1,0-1,0 1,1-1,0 0,1 1,0-1,0 0,0 0,1 0,0 0,0 0,0-1,1 0,0 1,1-1,1 1,10 1</inkml:trace>
  <inkml:trace contextRef="#ctx0" brushRef="#br0" timeOffset="1837.914">2117 442,'-22'66,"4"1,2 0,-3 39,19-38,13-90,-7-32,3 0,2 0,3 1,2 1,2 0,2 1,27-47,-45 94,-1 0,1 1,0-1,0 1,0-1,0 1,1 0,-1 0,1 0,0 0,0 0,0 1,0-1,0 1,1 0,-1 0,1 0,-1 1,1-1,0 1,0 0,-1 0,1 0,0 0,30 73,-24-53,1-4</inkml:trace>
  <inkml:trace contextRef="#ctx0" brushRef="#br0" timeOffset="2183.937">2484 104,'10'-3,"82"-12,-89 14,0 1,-1 0,1 0,0 1,-1-1,1 0,-1 1,1 0,-1-1,1 1,-1 0,1 0,-1 0,1 1,-1-1,0 1,0-1,0 1,0 0,0-1,0 1,0 0,-1 0,1 1,-1-1,1 0,-1 0,0 1,0-1,0 1,0 1,0 1,-1 1,0 0,0-1,-1 1,0 0,0-1,0 1,0-1,-1 1,0-1,0 0,0 0,-1 0,0 0,0 0,0 0,-4 3,-24 63,30-68,1 0,0 0,0 0,0 0,0 0,1 0,-1 0,1 0,0 0,0 0,0 0,0 0,0 0,1-1,-1 1,1 0,0-1,-1 0,1 1,0-1,1 0,-1 0,0 0,1 0,-1 0,1-1,-1 1,1-1,0 1,0-1,0 0,95 12,-73-14</inkml:trace>
  <inkml:trace contextRef="#ctx0" brushRef="#br0" timeOffset="2835.846">3557 272,'-1'0,"1"1,-1-1,0 0,1 1,-1-1,1 0,-1 1,0-1,1 1,-1-1,1 1,-1-1,1 1,-1-1,1 1,0-1,-1 1,1 0,0-1,-1 1,1 0,0-1,0 1,0 0,-1-1,1 1,0 0,0-1,0 1,0 0,0 0,0-1,0 1,1 0,-1-1,0 1,0 0,0-1,1 1,-1 0,0-1,1 1,-1-1,1 1,-1 0,1-1,-1 1,1-1,-1 1,1-1,-1 0,1 1,-1-1,1 1,0-1,-1 0,1 0,0 1,-1-1,1 0,0 0,0 0,-1 0,1 0,0 0,-1 0,1 0,-6 8,-70 102,57-80,-1 0,-1-1,-1-1,-2-1,-1-1,-1-1,-1-1,-1-1,-1-1,5-8,-1-1,0-1,-1 0,0-2,-1-2,-4 1,29-8,-1 0,1-1,-1 1,0-1,0 0,1 1,-1-1,0 0,0 0,1 0,-1 0,0-1,0 1,1 0,-1-1,0 1,1-1,-1 0,0 1,1-1,-1 0,1 0,-1 0,1 0,0 0,-1 0,1-1,0 1,0 0,0-1,0 1,0-1,0 1,0-1,0 1,1-1,-1 0,0 1,1-1,0 0,-1 1,1-1,0 0,0-1,8-80,-3 65,1 0,0 1,1 0,2 0,-1 0,2 1,0 1,10-13,-19 27,0 0,-1 0,1 0,0 0,0 0,-1 0,1 0,0 1,0-1,0 0,0 0,0 1,0-1,0 1,1-1,-1 1,0-1,0 1,0 0,1-1,-1 1,0 0,0 0,0 0,1 0,-1 0,0 0,0 0,1 0,-1 1,0-1,0 0,0 1,0-1,1 1,-1-1,0 1,0 0,0-1,0 2,36 43,-24-25,-3-6,0-1,1 0,1 0,0-1,1 0,0-1,1-1,0 0,0-1,10 4,10 0,0-2,1-1,0-2,0-1,1-2,0-1,0-2,0-1,27-4,-39 2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1:2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1 283,'43'0,"34"-5,8-1,0 0,-11 1,-12 1,-8-3,-7 0,-8 0,-5 2,-4 2,-2 1,-1 1,-1 1,1 0,-5 1</inkml:trace>
  <inkml:trace contextRef="#ctx0" brushRef="#br0" timeOffset="3333.524">171 565,'-4'-3,"0"1,0-1,0 1,0 0,-1 0,1 0,0 1,-1 0,1 0,-1 0,1 0,-1 1,0-1,1 1,-1 0,1 1,-1-1,0 1,1 0,-1 0,1 0,0 1,-5 1,32 7,12-8,1-1,-1-3,0 0,0-2,18-6,139-20,10 8,-97 24,-94 1</inkml:trace>
  <inkml:trace contextRef="#ctx0" brushRef="#br0" timeOffset="3969.532">594 1,'20'33,"186"107,9 3,-213-142,-1 0,1 0,0 0,0 0,-1 1,1-1,0 1,-1-1,1 1,-1 0,0 0,0-1,0 1,0 0,0 0,0 0,0 0,0 0,-1 1,1-1,-1 0,0 0,1 0,-1 0,0 0,0 1,-1-1,1 0,0 0,-1 0,1 0,-1 1,0-1,1 0,-1 0,0 0,0-1,-1 1,1 0,0 0,-1-1,1 1,-1 0,1-1,-1 1,0-1,1 0,-1 0,0 0,-1 1,-127 95,79-62,2 3,1 2,-17 20,-34 41,93-91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3:2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23,'254'-1,"-189"-10,-54 8,0 1,1 0,-1 0,1 1,-1 1,1 0,-1 0,1 1,7 2,3 2,-3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3:2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19,'-6'0,"5"0,82-5,-68 1,-1 1,1 1,0 0,-1 1,1 0,0 0,0 2,10 1,16 5,0-2,0-2,0-1,30-3,-45-3,-6-2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4:12.5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519 3191,'3'-3,"0"-1,1 1,0 0,0 0,0 0,0 0,1 1,-1-1,1 1,-1 0,1 1,0-1,-1 1,1 0,0 0,0 1,0-1,0 1,0 0,0 0,0 1,0-1,0 1,0 0,0 1,15-1,197 29,423-28,101-13,-13-18,47-42,-30 3,-236 31,-349 30,0 6,27 10,733 10,-684-20,351-24,174-8,55 34,-319 32,-294-14,407 16,449-36,-550-28,-52 0,309 30,-763 0,0-1,0 1,0-1,0 0,0 0,0 0,0-1,0 1,0-1,0 0,-1 1,1-1,0 0,0-1,0 1,-1 0,1-1,-1 0,1 1,-1-1,0 0,0 0,1 0,-1-1,-1 1,1 0,0-1,-1 1,1-1,-1 0,1 0,-1 1,0-1,-1 0,1 0,0-1,7-56,25-80,99-120,147-265,-214 384,-6-2,6-43,-36 103,61-150,81-149,-104 134,-11 61,-53 184,-1-1,0 0,1 1,-2-1,1 0,0 0,-1 0,1 0,-1-1,-1 1,1 0,0 0,-1-1,0 1,0 0,0-1,-1 1,1 0,-1 0,0-1,0 1,0 0,-1 0,0 0,0 0,0 1,0-1,0 0,-1 1,1-1,-1 1,0 0,0 0,0 0,-1 0,1 1,-1-1,1 1,-1 0,-3-1,-222 3,77 12,-133 7,74-10,-168 20,-230-10,289-11,-352-19,164-15,73-2,-198-2,-126 1,103 18,124-24,-303-4,261 12,219 26,-279-9,-593-9,816 21,-437-2,309 28,228-1,52 3,-17-2,229-30,-68 9,107-3,0 1,0 0,1 0,-1 1,1 0,1 0,-1 1,1-1,0 1,1 1,-5 5,-34 39,1-16,32-28,0 0,1 1,0 1,0-1,1 1,0 1,1 0,0 0,1 0,-6 13,-61 162,-91 329,11 75,85-381,-9-3,-15 11,-110 267,106-307,95-175,0 1,1-1,-1 1,1-1,0 1,-1-1,1 1,0 0,1-1,-1 1,0 0,1 0,-1 0,1 0,0-1,0 1,0 0,1 0,-1 0,1 0,-1 0,1-1,0 1,0 0,0-1,0 1,1 0,-1-1,1 0,0 1,7 14,-2-1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1T15:34:13.5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29,'43'0,"38"-5,15-1,1 0,-6 1,-10 2,-8 1,-8 1,-4 5,1 2,-1 0,0 4,3 1,1-3,-6 3,-13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55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0 199,'25'317,"-25"-297,-6-28,-6-30,11 15,0 0,2 0,0 0,2 0,1 0,0 0,2 1,0-1,2 1,0 1,1 0,2 0,0 1,1 0,1 1,8-9,-16 19,1 1,0 0,1 0,-1 0,2 1,-1 0,1 0,0 1,1 0,-1 0,1 1,0 0,1 0,-1 1,1 1,-1-1,1 2,7-2,-11 6,0 0,0 1,-1 0,1 0,-1 0,0 1,0 0,0 0,0 0,-1 0,0 1,0 0,0-1,0 2,-1-1,0 0,0 1,0-1,-1 1,0 0,0 0,0 0,-1 0,1 0,-2 0,1 1,-1-1,0 0,0 0,0 1,-1 0,-2 12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55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1 436,'36'-234,"-43"310,4-48,1-1,1 1,2-1,1 1,1-1,1 0,1 0,2 0,0-1,2 0,1 0,1-1,8 13,-15-33,1 0,0-1,-1 1,1-1,1 0,-1 0,1-1,-1 0,1 0,0 0,0 0,0-1,1 0,-1-1,0 1,1-1,-1 0,1-1,-1 0,1 0,-1 0,1-1,-1 1,1-2,-1 1,1-1,-1 0,0 0,0-1,0 0,0 0,-1 0,1 0,-1-1,0 0,0-1,0 1,0-1,-1 0,4-4,148-208,-119 158,43-79,-79 138,0 1,0-1,-1 0,1 1,0-1,0 1,0-1,0 1,-1-1,1 1,0 0,-1-1,1 1,0 0,-1-1,1 1,-1 0,1 0,-1 0,1-1,-1 1,0 0,1 0,-1 0,0 0,0 0,0 0,0 0,1 0,-1 0,-1 0,1 0,0 0,0 0,0-1,0 1,-1 0,1 0,0 0,-1 0,1 0,-1 0,1-1,-1 1,2 6,-2 4,2 0,0 0,0 1,1-1,0 0,1 0,1-1,-1 1,2-1,-1 1,1-1,1 0,0-1,0 0,1 0,0 0,1 0,0-1,0-1,1 1,-1-1,2-1,-1 0,1 0,0-1,10 4,-7-5,0-1,0-1,1 0,-1 0,1-2,-1 0,0 0,1-1,-1-1,0 0,1-1,-1 0,-1-1,1-1,0 0,-1 0,0-2,-1 1,1-1,-1-1,0 0,-1-1,0 0,0 0,1-3,1 0,-2-1,0 0,0 0,-1-1,-1-1,0 0,3-9,6-14,-10 24,-1 0,0-1,-1 0,0 1,-2-1,1-1,0-14,-3 4,-1 2</inkml:trace>
  <inkml:trace contextRef="#ctx0" brushRef="#br0" timeOffset="1">3218 971,'-6'-100,"8"88,9-62,4 0,3 2,4 0,2 1,12-19,-19 52,0 1,3 1,1 1,1 0,2 2,1 1,2 1,1 1,1 1,9-5,15 1,-51 32,-1 1,0-1,0 1,1 0,-1 0,0 0,0 0,1 0,-1 0,0 0,1 0,-1 0,0 0,0 1,1-1,-1 1,0-1,0 1,0-1,0 1,1-1,-1 1,0 0,0 0,0 0,-1 0,1-1,0 1,0 0,0 0,-1 1,1-1,0 0,-1 0,1 0,-1 0,1 1,-1-1,0 0,0 0,1 1,-1-1,0 0,0 0,0 2,0 5,0 0,0-1,-1 1,1 0,-2 0,1-1,-1 1,0-1,-1 1,0-1,0 0,0 0,-1 0,-11 27,14-31,0-1,1 1,-1-1,0 0,1 1,0-1,-1 1,1 0,0-1,1 1,-1-1,0 1,1-1,-1 1,1-1,0 0,0 1,0-1,0 0,0 1,0-1,0 0,1 0,0 0,-1 0,1 0,0 0,0-1,0 1,0-1,0 1,0-1,0 0,1 1,89 31,-69-27,-19-5,0 0,0 0,1 1,-1-1,-1 1,1 0,0 0,0 0,-1 1,1-1,-1 1,0 0,0 0,0 0,0 0,0 1,-1-1,1 1,-1 0,0-1,0 1,-1 0,1 0,-1 0,0 0,0 1,0-1,0 0,-1 0,0 1,0-1,0 0,0 1,-1-1,1 0,-1 0,0 0,0 1,-1-1,1 0,-2 1,-3 6,0 0,-1-1,-1 0,1 0,-2-1,1 0,-1 0,-1-1,1 0,-1-1,-1 0,1-1,-1 0,-1 0,1-1,-1-1,1 0,-8 1,3-2,-1-2,0 0,0-1,0 0,0-2,1 0,-1-1,1 0,-1-2,1 0,0 0,1-2,-1 0,-4-3,-246-119,200 111,38 14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5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25,'-59'-22,"52"21,0 0,-1 0,1 1,-1 0,0 1,1 0,0 0,-1 0,1 1,0 0,0 0,0 1,0 0,0 0,0 1,1 0,0 0,-1 1,-2 2,8-2,0 0,0 0,1 0,0 0,-1 0,2 0,-1 0,0 0,1 0,0-1,0 1,1 0,-1 0,1-1,0 1,0-1,1 1,-1-1,1 0,0 0,0 0,0 0,1 0,-1-1,1 0,0 0,4 3,-6-4,41 40,-34-35,0 0,0 1,-1 0,0 1,0 0,-1 0,0 0,0 1,-1 0,-1 1,0-1,0 1,-1 0,0 0,0 4,-6-7,1 0,-2 0,1-1,-1 1,0-1,0 1,-1-1,0 0,-1 0,1-1,-1 1,0-1,-1 0,0 0,0-1,0 0,0 0,-1 0,0-1,0 0,0 0,0-1,-1 0,-3 1,1 0,0-1,0-1,0 1,-1-2,0 1,1-2,-1 1,1-1,-1-1,0 0,1 0,-1-1,1-1,0 0,0 0,-9-4,-16-15,24 8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3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56 383,'1'59,"1"-31,-2-1,-1 1,-1 0,-1-1,-5 20,0-9,-20 47,19-111,38-109,-20 115</inkml:trace>
  <inkml:trace contextRef="#ctx0" brushRef="#br0" timeOffset="1">140 73,'-9'-10,"-4"7,1 8,2 4</inkml:trace>
  <inkml:trace contextRef="#ctx0" brushRef="#br0" timeOffset="2">423 129,'-13'108,"6"-31,-4-1,-3 0,-21 63,-61 75,237-538,-53 96,-65 173,-14 82,-5 232,44-160,-47-96,1-1,0 0,0 0,0 1,0-1,0 0,1 0,-1-1,0 1,1-1,-1 1,1-1,0 0,0 1,-1-2,1 1,0 0,0 0,0-1,0 0,0 1,0-1,0 0,0-1,0 1,0 0,0-1,-1 0,1 1,0-1,0 0,0-1,-1 1,1 0,0-1,6-6,-1 0,0 0,0-1,-1 0,0-1,-1 1,0-1,0 0,-1-1,0 0,-1 1,0-1,-1-2,14-29,35-157,-41 5,-7 168,1 7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5:0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5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21 109,'0'342,"-3"-322,-4-23,-4-35,12 12,1-1,0 1,3 0,0 0,1 0,3-5,0-1,-3 11,0 0,2 1,0 0,1 1,1 0,1 0,1 1,6-7,-16 22,0 1,1 0,-1-1,1 1,-1 0,1 1,0-1,-1 0,1 1,0 0,0-1,0 1,0 0,1 1,-1-1,0 1,0-1,0 1,1 0,-1 0,0 0,0 0,0 1,1-1,-1 1,0 0,0 0,0 0,0 1,0-1,0 1,-1-1,1 1,0 0,-1 0,1 0,-1 0,0 1,0-1,0 1,0-1,0 1,0 0,-1-1,1 1,-1 0,0 0,1 0,15 50,-13-28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5:05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98 170,'-2'1,"0"1,0-1,0 0,1 1,-1 0,0-1,1 1,-1 0,1 0,0 0,-1 0,1 0,0 0,0 0,0 0,1 0,-1 1,0-1,1 0,0 0,-1 1,1-1,-3 10,-42 158,23-28,22-68,0-73,0 1,1 0,0-1,-1 1,1-1,0 1,-1-1,1 1,0-1,0 1,0-1,1 0,-1 1,0-1,0 0,1 0,-1 0,0 0,1 0,-1 0,1-1,0 1,-1 0,1-1,-1 1,1-1,0 0,-1 1,1-1,0 0,0 0,-1 0,1 0,0 0,-1-1,1 1,0 0,-1-1,1 1,0-1,0 0,112-72,-103 64,99-124,-76 97,-33 37,0 0,0 0,0-1,0 1,-1 0,1 0,0 0,0 0,0 0,-1 0,1 0,-1 0,1 0,-1 0,1 1,-1-1,0 0,1 0,-1 0,0 1,0-1,0 0,0 0,0 0,0 1,0-1,0 0,-1 0,1 0,0 1,-1-1,1 0,-1 1,1 1,-4 33,3 100,2-131,0 0,-1 0,2-1,-1 1,0-1,1 1,0-1,0 0,1 1,-1-1,1 0,-1-1,1 1,1 0,-1-1,0 0,1 1,0-1,-1-1,1 1,1 0,-1-1,0 0,0 0,4 1,-2-3,0-1,0 1,0-1,0 0,-1 0,1-1,0 0,-1 0,1 0,-1-1,0 0,0 0,0 0,0 0,-1-1,1 0,-1 0,0 0,0 0,0-1,-1 1,1-1,-1 0,0 0,-1-1,1 1,-1-1,0 1,0-1,0-1,10-16,78-205,-71 150,-21 67,-3 6</inkml:trace>
  <inkml:trace contextRef="#ctx0" brushRef="#br0" timeOffset="1">1002 170,'-16'7,"1"0,0 1,0 1,1 1,0-1,0 2,1 0,1 1,-4 5,15-15,0 1,1-1,-1 1,1 0,0-1,-1 1,1-1,0 1,1 0,-1-1,0 1,1 0,-1-1,1 1,0-1,0 1,0-1,0 0,0 1,1-1,-1 0,1 0,-1 0,1 0,0 0,0 0,0 0,0-1,0 1,0-1,0 1,1-1,-1 0,1 0,-1 0,1 0,-1 0,1 0,-1-1,1 0,-1 1,1-1,2 0,23 13,-26-12,1 0,-1 0,1 1,-1-1,0 1,1-1,-1 1,0 0,0 0,0 0,0 0,-1 0,1 0,-1 0,1 1,-1-1,0 1,1-1,-1 1,-1-1,1 1,0 0,-1-1,1 1,-1 0,0-1,0 1,0 0,0 0,0-1,-1 1,1 0,-1 0,1-1,-1 1,0-1,-1 3,-6 8,-1 0,0 0,0-1,-1 0,-1-1,0 0,0 0,-1-1,-10 5,-4 7,-59 27,85-49,-1 0,1 0,0 0,-1 0,1 0,-1 0,1 0,-1 0,1 0,0 0,-1-1,1 1,0 0,-1 0,1 0,-1-1,1 1,0 0,-1 0,1-1,0 1,0 0,-1-1,1 1,0 0,0-1,-1 1,1 0,0-1,0 1,0 0,0-1,-1 1,1-1,0 1,0-1,0 1,0 0,0-1,0 1,0-1,0 1,0 0,0-1,1 1,-1-1,0 1,0 0,0-1,0 1,1-1,-1 1,0 0,0-1,1 1,-1 0,0-1,0 1,1 0,-1 0,0-1,1 1,-1 0,1 0,-1 0,0-1,1 1,-1 0,1 0,20-29,23-14,-25 23</inkml:trace>
  <inkml:trace contextRef="#ctx0" brushRef="#br0" timeOffset="2">1227 282,'-10'34,"-3"15,6-4,4-11</inkml:trace>
  <inkml:trace contextRef="#ctx0" brushRef="#br0" timeOffset="3">1368 424,'103'-158,"-103"159,0-1,0 1,0 0,0 0,0 0,0 0,0 0,0 0,0-1,1 1,-1 0,0 0,0 0,1 0,-1-1,1 1,-1 0,1 0,-1-1,1 1,-1 0,1-1,0 1,-1 0,1-1,0 1,-1-1,1 1,0-1,0 0,0 1,-1-1,1 0,0 1,0-1,0 0,0 0,0 0,-1 0,1 0,0 0,0 0,0 0,0 0,0 0,0-1,-1 1,1 0,0 0,0-1,0 1,-1-1,1 1,0-1,0 1,-1-1,1 1,0-1,-1 1,1-1,-1 0,1 0,-1 1,1-1,-1 0,1 0,-1 1,0-2,5 58,-6-48,0 1,1 0,0-1,0 1,1-1,0 1,1-1,0 1,0-1,1 0,0 0,0 0,1 0,0 0,0-1,1 1,0-1,0-1,1 1,0-1,0 0,0 0,1 0,3 1,-7-5,0-1,0 0,0 1,0-1,1 0,-1-1,0 1,1-1,-1 1,1-1,-1 0,0 0,1-1,-1 1,0-1,1 1,-1-1,0 0,0 0,1-1,-1 1,0-1,0 1,-1-1,1 0,0 0,0 0,-1 0,0-1,1 1,-1-1,0 0,0 1,0-1,1-3,42-114,-36 8,-14 94</inkml:trace>
  <inkml:trace contextRef="#ctx0" brushRef="#br0" timeOffset="4">1960 762,'1'0,"-1"-1,0 1,0-1,0 1,0-1,0 1,-1-1,1 1,0-1,0 1,0-1,0 1,0-1,-1 1,1-1,0 1,0-1,-1 1,1-1,0 1,-1 0,1-1,-1 1,1 0,0-1,-1 1,1 0,-1 0,1-1,-1 1,1 0,-1 0,1 0,-1 0,1-1,-1 1,1 0,-1 0,1 0,-1 0,1 0,-1 0,1 0,-1 1,1-1,-1 0,1 0,-1 0,1 0,-1 1,1-1,0 0,-1 0,1 1,-1-1,1 0,0 1,-1-1,1 0,0 1,-1-1,1 1,-5-33,2-1,1 1,1-1,2 1,3-14,-4 42,2-33,2 1,1-1,2 1,1 0,2 1,2 0,1 1,1 0,2 1,1 0,2 2,1 0,2 1,4-3,8 6,-33 26,-1 1,1 0,0-1,-1 1,1 0,-1 0,1-1,-1 1,1 0,0 0,-1 0,1 0,0 0,-1 0,1 0,-1 0,1 0,0 0,-1 0,1 0,0 1,-1-1,1 0,-1 0,1 1,-1-1,1 0,-1 1,1-1,-1 0,1 1,-1-1,1 1,-1-1,1 1,-1-1,0 1,1-1,-1 1,0-1,0 1,1 0,-1-1,0 1,0-1,0 1,0 0,0-1,0 1,0-1,0 1,0 0,0-1,0 1,0 0,0-1,0 1,0-1,-1 1,1 0,0-1,-37 105,8-36,28-67,0-1,1 1,-1 0,1-1,0 1,-1 0,1 0,0 0,0 0,0-1,0 1,0 0,0 0,1 0,-1-1,1 1,-1 0,1 0,0-1,0 1,-1-1,1 1,0 0,0-1,1 0,-1 1,0-1,0 0,1 1,-1-1,1 0,-1 0,1 0,-1 0,1-1,-1 1,1 0,0-1,0 1,80 7,-41-7,-37-1,0 1,0-1,0 1,0-1,0 1,0 1,0-1,0 0,-1 1,1 0,-1 0,1 0,-1 0,1 0,-1 1,0 0,0 0,0-1,-1 2,1-1,-1 0,0 0,1 1,-2-1,1 1,0 0,-1 0,1-1,-1 1,0 0,0 0,-1 0,1 0,-1 0,0 0,0 4,0 1,-1 0,0 0,0 0,-1-1,0 1,0-1,-1 1,0-1,0 0,-1 0,0 0,-1 0,0-1,0 0,0 0,-1 0,0 0,0-1,-1 0,0-1,0 1,0-1,-1-1,1 1,-1-1,0-1,-1 1,1-1,0-1,-1 0,-7 2,2-3,0 0,0 0,0-2,0 1,0-2,0 0,1 0,-1-2,0 0,1 0,0-1,0-1,0 0,1 0,0-1,0-1,1 0,0-1,0 0,1-1,0 0,1 0,0-1,1-1,-1-1,-7-40,17 29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769 1,'-62'86,"-3"-2,-4-4,-48 42,100-106,-1 0,0 0,-1-2,0 0,-1-2,-1 0,0-1,-1-1,0-1,0-1,-1-1,0-1,0-1,0-1,-1-1,1-1,-12-1,32-1,0-1,0 1,0-1,0 0,0 0,0 0,0 0,1-1,-1 1,1-1,-1 0,1 0,-1 0,1 0,0 0,0 0,0 0,0-1,1 1,-1-1,0 1,1-1,0 0,0 1,0-1,0 0,0 0,0 0,1 0,-1 0,1 0,0 0,0 0,0-2,15-106,-9 93,1 0,1 0,1 1,1 0,0 1,1 0,1 0,0 1,1 1,2-1,-9 8,-1 1,1 0,0 0,1 0,-1 1,1 0,0 0,1 1,-1 0,1 0,-1 1,1 0,0 0,0 1,1 0,-1 1,0-1,1 2,-1-1,1 1,-1 0,1 1,-1 0,0 0,1 1,-1 0,0 0,0 1,7 3,15 16,0 0,-1 2,-2 1,0 1,18 25,58 55,-90-95,-1 0,1-1,1-1,0 0,0-1,1 0,0-1,0-1,8 3,38 11,-42-15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4,-1 2,-2 0,-3-1,-1-1,-1-2,-1-1,0-1,0 0,-5-4,-7-3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12,'19'0,"11"0,6 0,1 0,-1 0,-2 0,-1 0,-3 0,0 0,-1 0,-1 0,0 0,-1 0,1 0,-5-5,-6-1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1 187,'0'-26,"0"32,0 241,1-235,0-1,1 1,0-1,0 0,2 1,-1-1,1-1,1 1,0-1,0 1,1-1,0-1,1 1,0-1,1 0,0-1,0 0,1 0,0-1,1 1,-5-6,0 0,-1-1,1 0,0 0,0-1,0 1,0-1,0 0,0 0,0-1,0 1,0-1,0 0,0 0,0-1,0 0,-1 0,1 0,-1 0,1-1,-1 1,0-1,0 0,0-1,0 1,-1 0,2-3,82-112,-14-25,-73 142,0 0,0 0,0 0,1 0,-1 0,0 1,1-1,-1 0,0 0,1 0,-1 0,1 0,-1 0,1 1,0-1,-1 0,1 1,0-1,-1 0,1 1,0-1,0 1,0-1,-1 1,1-1,0 1,0-1,0 1,0 0,0 0,0 0,0-1,0 1,0 0,0 0,0 0,0 0,0 0,0 1,0-1,0 0,0 0,-1 1,1-1,0 0,0 1,0-1,0 1,0-1,-1 1,1 0,0-1,0 1,-1 0,1 0,-1-1,1 1,0 0,-1 0,1 0,-1 0,0-1,1 1,-1 0,0 0,0 0,1 0,11 19,-5-6,1 0,0-1,2 0,-1-1,1 1,1-2,0 0,1 0,0-1,1 0,10 6,-18-13,0 0,0 0,1 0,-1 0,0-1,1 0,-1 0,1 0,0-1,0 0,0 0,0 0,-1-1,1 0,0 0,0-1,0 1,0-1,0-1,-1 1,1-1,0 0,-1 0,1 0,-1-1,0 0,0 0,0 0,0-1,-1 0,1 0,-1 0,2-3,4-8,-1 0,-1-1,-1 0,0 0,-1 0,0-1,-2 0,0 0,-1-1,0 1,-2-1,0-2,0 9,28-100,-21 95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56,'1'0,"-1"0,1 0,-1 0,1 1,-1-1,1 0,-1 0,1-1,-1 1,1 0,-1 0,1 0,-1 0,1 0,-1-1,1 1,-1 0,1 0,-1-1,1 1,-1 0,0-1,1 1,-1 0,1-1,-1 1,0-1,1 1,-1-1,0 1,0 0,1-1,-1 1,0-1,0 1,0-1,0 0,0 1,0-1,0 1,1-1,-1 1,-1-1,1 1,0-1,0 1,0-1,0 1,0-1,0 1,-1-1,1 1,0-1,0 1,-1-1,1 1,0-1,-1 1,1 0,0-1,-1 1,1 0,-1-1,1 1,-1 0,1-1,-1 1,1 0,9-5,-1 0,1 1,1 0,-1 1,1 0,-1 1,1 0,0 0,0 1,0 0,0 0,-1 1,1 1,0 0,0 0,0 1,0 0,-1 1,1 0,-1 0,2 2,-8-3,-1-1,0 1,1 0,-1 1,0-1,0 0,0 1,-1-1,1 1,0-1,-1 1,0 0,1 0,-1-1,-1 1,1 0,0 0,-1 0,1 0,-1 0,0 0,0 0,0 1,0-1,0 0,-1 0,0 0,1 0,-1-1,0 1,-1 0,1 0,-2 2,-57 88,-88 75,146-167,1 0,-1-1,1 1,-1 0,1 0,0 0,0 1,-1-1,1 0,0 0,0 1,0-1,0 0,1 1,-1-1,0 1,1-1,-1 1,1 0,-1-1,1 1,0-1,-1 1,1 0,0-1,0 1,0 0,0-1,1 1,-1 0,0-1,1 1,-1-1,1 1,-1-1,1 1,0-1,0 1,0-1,0 1,0-1,0 0,0 0,0 1,0-1,1 0,-1 0,0 0,1 0,1 0,13 3,0-1,0 0,1-2,-1 0,1 0,0-2,15-2,15 1,39 1,-62 1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1 193,'22'-8,"1"1,0 1,1 2,-1 0,1 1,0 2,0 0,0 2,18 2,17-2,759 0,-621-29,170 26,-169-25,536 27,-593-11,106-24,-53 12,-117 14,0 2,0 4,49 5,-21-1,-23-13,28 2,-92 15</inkml:trace>
  <inkml:trace contextRef="#ctx0" brushRef="#br0" timeOffset="1">734 419,'15'-13,"0"1,1 1,0 0,1 1,0 1,0 0,1 2,0 0,0 1,13-3,77 4,-105 6,0-1,0 1,0 0,0 0,0 0,-1 0,1 1,0-1,-1 1,1-1,-1 1,0 0,0 0,1 0,-1 0,-1 0,1 1,0-1,0 1,-1-1,1 1,-1 0,0-1,0 1,0 0,0 0,-1 0,1 0,-1 0,1-1,-1 1,0 0,0 0,-1 2,-42 182,42-186,1 2,-1-1,0 0,1 0,-1 0,1 0,-1 0,1 0,0 1,0-1,0 0,0 0,1 0,-1 0,0 1,1-1,0 0,-1 0,1 0,0 0,0 0,0 0,0 0,1-1,-1 1,0 0,1-1,-1 1,1-1,0 1,-1-1,1 0,0 1,0-1,0 0,0 0,0 0,0-1,0 1,0 0,0-1,0 0,0 1,1-1,-1 0,21 3,-14-2,0 0,-1 0,1 0,0 1,-1 0,1 1,-1 0,0 0,0 1,0 0,0 0,-1 1,0 0,3 2,-9-5,1 0,-1 0,0 0,0 0,0 0,0 0,0 1,0-1,0 0,-1 1,1-1,-1 0,0 1,0-1,1 1,-2-1,1 1,0-1,0 0,-1 1,1-1,-1 0,0 1,0-1,0 0,0 0,0 1,0-1,-1 0,1 0,-1-1,1 1,-1 0,-1 1,-67 52,51-44,-1 0,0-1,0-1,-1-1,-1-1,1-1,-20 3,41-8,-1-1,0 0,0 1,1-1,-1 0,0 1,0-1,0 0,1 0,-1 0,0 0,0 0,0 0,1 0,-1 0,0 0,0 0,0 0,1-1,-1 1,0 0,0-1,1 1,-1 0,0-1,1 1,-1-1,0 1,1-1,-1 1,1-1,-1 0,1 1,-1-1,1 0,-1 1,1-1,-1 0,1 1,5-7</inkml:trace>
  <inkml:trace contextRef="#ctx0" brushRef="#br0" timeOffset="2">1722 503,'-1'28,"-1"1,-1-1,-2 0,0-1,-2 1,-1-1,-8 16,-38 61,24-51,65-129,-11 26,2 2,3 0,1 2,3 2,17-19,18-2,-67 64,-1 0,1 1,0-1,-1 1,1 0,0-1,0 1,0-1,-1 1,1 0,0 0,0 0,0-1,0 1,-1 0,1 0,0 0,0 0,0 0,0 0,0 1,-1-1,1 0,0 0,0 1,0-1,0 0,-1 1,1-1,0 1,-1-1,1 1,0-1,-1 1,1 0,0-1,-1 1,1 0,-1-1,1 1,-1 0,0 0,1-1,-1 1,0 0,1 0,-1 0,0-1,0 1,0 1,5 46,-5-44,-5 204,-7-135,13-73,0 1,0-1,0 0,1 0,-1 0,0 0,0 0,0 0,0-1,0 1,0 0,0-1,0 1,0 0,0-1,0 1,0-1,0 1,0-1,0 0,0 1,0-1,-1 0,1 0,0 0,-1 1,1-1,0 0,-1 0,1 0,-1 0,1 0,-1 0,0 0,1 0,-1-2,1 3,96-125,92-94,-136 189,-52 29,0 1,0 0,0 0,0 0,0 0,0 0,1 0,-1 0,0 0,0 0,0 0,0 1,0-1,0 0,0 1,0-1,0 1,0-1,0 1,0-1,0 1,0 0,0 0,0-1,-1 1,1 0,0 0,0 0,-1 0,1 0,-1 0,1 0,-1 0,1 0,-1 0,0 0,1 0,-1 0,0 0,0 1,0-1,0 0,0 0,0 0,0 0,0 0,-1 0,1 1,0-1,-1 0,1 0,-38 133,13-66,7 100,18-143</inkml:trace>
  <inkml:trace contextRef="#ctx0" brushRef="#br0" timeOffset="3">2823 475,'0'1,"0"-1,0 1,0-1,0 1,0 0,0-1,0 1,0-1,0 1,0-1,0 1,-1-1,1 1,0-1,0 1,-1-1,1 0,0 1,0-1,-1 1,1-1,0 0,-1 1,1-1,-1 0,1 1,-1-1,1 0,-1 1,1-1,0 0,-1 0,1 0,-1 0,0 1,1-1,-1 0,1 0,-1 0,1 0,-1 0,1 0,-1 0,1 0,-1-1,1 1,-1 0,1 0,-1 0,1 0,-1-1,1 1,-1 0,1-1,0 1,-1 0,1-1,-1 1,1 0,0-1,-1 1,1-1,0 1,-9 182,11-118,-2 10,1-102,1 1,1-1,2 1,0 0,2 1,1-1,1 1,3-3,-6 15,0-4,1 1,1 0,1 1,0 0,1 0,1 1,1 0,6-6,-14 17,71-58,-72 60,0 1,0-1,-1 0,1 1,0 0,0-1,0 1,0 0,1 1,-1-1,0 1,0-1,0 1,1 0,-1 0,0 0,0 1,0-1,1 1,-1 0,0-1,0 1,0 1,0-1,0 0,0 1,-1 0,1-1,1 4,-1-1,0 0,0 1,-1-1,1 1,-1 0,0 0,0 0,-1 0,1 0,-1 0,0 0,-1 0,1 1,-1-1,0 0,0 0,-1 3,5 37,1-26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54,'-70'-37,"60"33,-1 1,1 1,0-1,-1 1,1 1,-1 0,0 0,1 1,-1 1,0 0,1 0,-1 1,1 0,-4 2,10-3,0 0,0 0,-1 1,1 0,0-1,0 2,1-1,-1 0,0 1,1-1,-1 1,1 0,0 0,0 0,0 1,1-1,-1 1,1 0,0-1,0 1,0 0,0 0,0 0,1 1,0-1,0 0,0 1,1-1,-1 0,1 1,0-1,0 0,1 1,-1-1,1 2,3 4,-1 0,2 0,-1 0,1-1,1 0,0 0,0 0,1 0,0-1,0 0,5 3,32 42,-39-48,-1 0,1 0,-1 0,0 0,-1 0,1 1,-1 0,0-1,0 1,-1 0,0 1,0-1,0 0,-1 1,0-1,0 1,-1-1,0 1,0-1,0 1,-1-1,0 1,0-1,-1 1,1-1,-2 0,1 0,0 0,-1 0,0 0,-1-1,1 1,-1-1,0 0,-1 0,0 1,-3-2,-1-1,0 1,0-1,0-1,-1 1,1-2,-1 1,1-1,-1-1,1 0,-1 0,0-1,1 0,-1-1,1 1,0-2,0 0,-1 0,2 0,-1-1,0-1,1 1,-7-6,4 2,6 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12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59 388,'-10'24,"-3"18,1 6,2 0,3-4,3-13,2-13</inkml:trace>
  <inkml:trace contextRef="#ctx0" brushRef="#br0" timeOffset="1">2 78,'0'-5,"0"-1</inkml:trace>
  <inkml:trace contextRef="#ctx0" brushRef="#br0" timeOffset="2">227 671,'17'-11,"-2"-1,1 0,-2-1,1-1,-2 0,0-1,0 0,-2-1,0-1,-1 0,0 0,-2-1,1-3,12-17,-11 79,0 6,-10-39,0 0,1 1,0-1,0 0,1 0,0 0,1 0,-1 0,1 0,1 0,0-1,0 0,0 0,1 0,0 0,0-1,1 1,0-1,0-1,0 1,1-1,0 0,0-1,0 1,0-2,1 1,2 0,-6-3,0-1,1 0,-1 0,0 0,0-1,1 1,-1-1,0 0,0 0,0-1,0 1,0-1,0 0,0 0,0 0,-1 0,1-1,-1 0,0 1,1-1,-1-1,-1 1,1 0,1-2,51-93,-16-79,-34 81,-11 79</inkml:trace>
  <inkml:trace contextRef="#ctx0" brushRef="#br0" timeOffset="3">1187 642,'0'2,"0"-1,1 0,-1 1,-1-1,1 0,0 1,0-1,0 1,-1-1,1 0,-1 1,1-1,-1 0,1 0,-1 0,0 1,0-1,1 0,-1 0,0 0,0 0,0 0,0 0,0 0,-1-1,1 1,0 0,0 0,0-1,-1 1,1-1,0 1,-1-1,1 0,0 0,-1 1,1-1,-1 0,1 0,0 0,-1 0,1-1,0 1,-1 0,1 0,0-1,-1 1,1-1,0 1,-1-1,1 0,0 0,0 1,0-1,0 0,0 0,0 0,0 0,0 0,0 0,0-1,-5-9,2 1,-1-1,1 0,1 0,0 0,0 0,1 0,1-1,0 1,0-1,1 1,1-1,0 1,1-1,-2-15,1-1,0 0,1 0,2 0,1 1,1-1,1 2,2-1,0 1,8-13,-12 26,1 0,1 0,0 1,0 0,1 0,1 1,0 0,0 0,1 1,0 1,1 0,0 0,1 1,0 0,0 1,9-4,-19 10,0 0,-1 1,1-1,0 1,-1-1,1 1,0 0,-1 0,1-1,0 1,0 0,-1 1,1-1,0 0,0 0,-1 1,1-1,0 1,-1 0,1-1,-1 1,1 0,-1 0,1 0,-1 0,0 0,1 0,-1 1,0-1,0 0,0 1,0-1,0 0,0 1,0-1,0 1,-1 0,1-1,0 1,-1 0,0-1,1 1,-1 0,0-1,0 1,0 0,0 0,-7 85,-36 59,43-141,0-1,1 0,0 0,0 0,0-1,0 1,1 0,-1 0,1 0,0-1,0 1,0-1,1 0,-1 1,1-1,0 0,0-1,0 1,0 0,0-1,1 0,-1 0,1 0,-1 0,1 0,0-1,0 1,-1-1,1 0,0 0,0-1,0 1,0-1,1 0,-1 0,0 0,0-1,63 22,-63-18,0 1,0 0,-1 0,1 0,-1 0,0 0,0 1,-1 0,1-1,-1 1,0 0,0 0,0 0,-1 0,0 1,0-1,0 0,-1 1,0-1,0 0,0 1,0-1,-1 0,0 1,0-1,0 0,-1 0,0 0,0 0,0 0,-1 0,1-1,-1 1,0-1,-1 0,1 0,-1 0,1 0,-1 0,0-1,-1 1,1 1,-1 0,1 0,-1-1,0 1,0-1,0 0,0 0,-1-1,0 1,0-1,0-1,0 1,0-1,0 0,0 0,-1-1,1 0,-1 0,1-1,-1 1,0-1,1-1,-1 1,1-1,-1 0,-4-2,-181-81,-18-23,201 101,-1 0,1-1,0 0,0 0,1-1,0 0,0-1,1 0,0 0,1 0,0-1,-4-8,1-5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4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113 143,'-12'-10,"11"9,-1 1,1-1,-1 0,1 1,0-1,0 0,-1 0,1 0,0 0,0 0,0 0,0-1,0 1,0 0,1 0,-1-1,0 1,1-1,-1 1,1 0,-1-1,1 1,-1-1,1 1,0-1,0 0,0 1,0-1,0 1,0-1,0 1,1-1,-1 1,1-1,-1 1,1-1,-1 1,1 0,0-1,4-4,1 1,0-1,0 1,1 0,-1 1,1 0,0 0,0 0,1 1,-1 0,1 0,-1 1,1 0,4 0,9-5,-15 4,0 1,0-1,0 1,0 0,1 1,-1 0,0 0,1 0,-1 0,1 1,-1 0,1 1,-1-1,1 1,-1 1,1-1,-1 1,0 0,0 0,0 1,0 0,0 0,-1 0,1 1,-1 0,0 0,0 0,-1 1,1-1,-1 1,0 0,0 0,0 1,-1-1,0 1,0 0,0 0,-1 0,0 0,1 2,-5 1,0 0,-1 0,0 0,0 0,0 0,-2-1,1 0,-1 1,0-2,0 1,-1 0,0-1,-1 0,1-1,-1 1,0-1,-1-1,0 1,0-1,0-1,-1 1,-15 13,16-12,-8 5,0 1,1 1,0 0,1 1,1 0,0 1,1 0,1 1,-4 8,14-23,0 1,0-1,1 1,-1-1,0 1,1-1,-1 1,1 0,-1 0,1-1,0 1,0 0,0-1,0 1,0 0,0 0,1-1,-1 1,0 0,1-1,-1 1,1 0,0-1,-1 1,1-1,0 1,0-1,0 1,0-1,0 0,1 1,-1-1,0 0,1 0,-1 0,0 0,1 0,-1 0,1-1,0 1,-1 0,1-1,0 1,-1-1,1 0,1 1,83 8,-84-9,56-1,-32 0</inkml:trace>
  <inkml:trace contextRef="#ctx0" brushRef="#br0" timeOffset="1">931 256,'-9'-2,"0"1,0-1,0 2,-1-1,1 1,0 0,-1 1,1 0,0 1,0 0,0 0,0 1,0 0,0 1,1 0,-1 0,1 0,0 1,1 1,-1-1,1 1,0 1,0-1,1 1,0 0,0 1,1-1,-3 5,-32 85,39-94,1 0,-1 0,1 0,0 0,0 0,1 0,-1 0,0 0,1 0,0 0,0 0,0 0,0 0,0-1,1 1,-1 0,1-1,-1 1,1-1,0 1,0-1,0 0,1 0,-1 0,0 0,1 0,-1-1,1 1,0-1,-1 1,1-1,0 0,0 0,7 0,-1-1,0 0,0 0,0-1,1 0,-1-1,0 1,0-2,-1 0,1 0,0 0,-1-1,0 0,0-1,0 0,0 0,-1-1,0 1,0-2,-1 1,1-1,-1 0,-1 0,1-1,-1 1,2-6,59-108,-65 119,0-1,0 1,1 0,-1-1,1 1,0 0,0 0,0 0,0 0,0 0,0 1,0-1,0 1,1-1,-1 1,1 0,-1 0,1 0,-1 0,1 0,0 0,-1 1,1 0,0-1,-1 1,1 0,0 0,0 0,-1 1,1-1,0 1,-1-1,1 1,0 0,-1 0,1 0,-1 1,1-1,-1 0,0 1,0 0,1-1,-1 1,0 0,-1 0,1 0,0 0,-1 0,1 1,-1-1,1 1,-1-1,0 1,0-1,0 2,6 13,0 1,-1-1,-1 1,-1 1,-1-1,0 1,-1-1,-1 1,-1 0,-1-1,0 1,-2 0,2 36,0-24,-2-1,0 0,-2 0,-1 0,-2 0,0-1,-2 0,-14 27,17-44,0 0,-1 0,-1 0,1-1,-2-1,0 1,0-1,-1-1,0 0,0-1,-1 0,0 0,-2-1,12-6,0 0,0 0,0 0,0 0,0 0,0-1,-1 1,1-1,0 1,0-1,0 0,0 0,-1 0,1 0,0-1,0 1,0 0,0-1,0 0,0 1,0-1,0 0,0 0,0 0,0 0,0 0,0-1,1 1,-1-1,1 1,-1-1,1 1,-1-1,1 0,0 0,0 1,0-1,0 0,0 0,0 0,0 0,1-1,-1 1,1 0,0 0,-1 0,1-2,0-9,-1-1,2 0,0 1,1-1,0 1,1 0,0 0,1 0,0 0,2 0,-1 1,1 0,1 0,0 1,1-1,0 2,1-1,0 1,0 0,2 1,2-4,0 1,1 1,1 0,0 1,0 1,1 0,1 1,-1 1,1 0,12-2,27 4,-31 9</inkml:trace>
  <inkml:trace contextRef="#ctx0" brushRef="#br0" timeOffset="2">0 877,'815'0,"-537"29,589-30,-550 0,-124-25,358 24,-297-25,0 27,-209-11,-27 5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4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10 166,'0'-1,"-1"1,0-1,0 0,0 0,1 0,-1 0,0 0,1 0,-1-1,1 1,-1 0,1 0,0 0,-1 0,1-1,0 1,0 0,0 0,0 0,0-1,0 1,0 0,1 0,-1 0,0-1,0 1,1 0,-1 0,1 0,-1 0,1 0,0 0,-1 0,1 0,0 0,0 0,0 0,0 0,0 0,-1 1,1-1,1 0,-1 1,0-1,0 1,0-1,0 1,0-1,17-11,-1 1,2 0,-1 1,1 1,1 1,0 1,0 0,0 1,1 2,-1 0,11 0,3-5,-32 7,1 0,-1 0,1 1,0-1,0 1,0 0,0 0,0 0,0 0,0 1,0-1,0 1,1 0,-1-1,0 2,0-1,0 0,0 1,1-1,-1 1,0 0,0 0,0 0,0 0,-1 1,1-1,0 1,0 0,-1-1,1 1,-1 0,0 1,1-1,-1 0,0 2,1 2,-1 0,-1 1,1-1,-1 0,0 1,0 0,-1-1,0 1,0-1,-1 1,0-1,0 1,0-1,-1 1,0-1,0 0,-1 0,1 0,-1 0,-1 0,1-1,-1 1,0-1,-9 11,0-1,-1-1,0 0,-1-1,-1 0,0-2,-2 1,17-12,0 0,0 0,0 1,0-1,0 0,0 1,0-1,-1 0,1 1,0-1,1 1,-1 0,0-1,0 1,0 0,0-1,0 1,1 0,-1 0,0 0,1 0,-1 0,0 0,1 0,-1 0,1 0,0 0,-1 0,1 0,0 0,0 0,0 0,-1 0,1 1,0-1,0 0,1 0,-1 0,0 0,0 0,0 0,1 0,-1 0,1 0,-1 0,1 0,-1 0,1 0,0 0,-1 0,1 0,0 0,77 10,18 6,-92-15,1 0,-1 1,0-1,0 1,0 0,-1 0,1 0,-1 0,1 1,-1-1,0 1,0 0,-1 0,1 0,-1 0,0 0,0 1,0-1,0 1,-1-1,0 1,0 0,0-1,-1 1,1 0,-1 0,0 0,-1-1,1 1,-1 0,0 0,0-1,0 1,-1-1,0 1,0-1,0 0,0 1,-1-1,-1 3,-4 1,0 1,-1-1,0-1,0 0,0 0,-1 0,0-1,0-1,-1 0,0 0,0-1,0-1,0 1,0-2,-1 0,1 0,-1-1,0 0,1-1,-1 0,1-1,-1-1,0 0,1 0,-8-3,16 4,0 0,0 0,1 0,-1-1,0 1,0-1,1 0,-1 0,1 0,0 0,-1 0,1 0,0 0,0-1,0 1,1-1,-1 0,1 1,-1-1,1 0,0 0,0 0,0 0,0 0,1 0,-1 0,1 0,0 0,0 0,0 0,0 0,0-1,1 1,-1 0,1-1,5-14</inkml:trace>
  <inkml:trace contextRef="#ctx0" brushRef="#br0" timeOffset="1">857 251,'0'339,"-4"-314,-9-31,10-8,2 0,-1-1,2 1,0 0,1-1,0 1,1 0,0 0,2 0,-1 0,2 0,1-3,-6 16,6-23,0 1,1 0,1 1,1 0,2 0,0 1,1 0,0 1,2 0,1 1,0 1,1 1,1 0,1 0,0 2,11-7,-27 21,1-1,-1 0,1 1,-1-1,1 1,-1 0,1 0,0 0,0 0,-1 1,1-1,0 1,0-1,0 1,0 0,0 0,-1 0,1 1,0-1,0 1,0-1,0 1,-1 0,1 0,0 0,-1 0,1 1,-1-1,1 1,-1 0,0-1,0 1,0 0,0 0,0 1,0-1,0 0,-1 1,1-1,-1 1,1-1,-1 2,24 129,-5-119,-11-18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4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34,'-2'-2,"1"0,0 0,-1 1,0-1,1 0,-1 1,0-1,0 1,0-1,0 1,0 0,0 0,0 0,0 0,0 0,-1 0,1 1,0-1,-1 1,1-1,0 1,-1 0,1 0,0 0,-2 1,1-2,1 1,-9-3,1 2,-1-1,1 1,-1 0,1 1,-1 1,1-1,-1 2,1-1,-1 2,1-1,0 1,0 1,0 0,-7 4,15-7,1 1,-1-1,1 1,0-1,0 1,-1-1,1 1,0 0,1-1,-1 1,0 0,0 0,1 0,-1 0,1 0,-1 0,1-1,0 1,0 0,0 0,0 0,0 0,1 0,-1 0,0 0,1 0,0 0,-1 0,1 0,0-1,0 1,0 0,0-1,1 2,51 56,-31-39,-17-13,0-1,0 2,-1-1,0 0,0 1,-1 0,1 0,-2 0,1 0,-1 0,-1 0,1 1,-1-1,-1 1,1-1,-2 1,1-1,-1 1,0-1,-1 0,0 1,0-1,-1 0,0 0,-1-1,1 1,-1 0,-1-1,1 0,-1 0,-1-1,1 1,-1-1,0 0,-1-1,1 1,-2-1,3 1,0-1,-1 0,1-1,-1 1,-1-1,1 0,0 0,-1-1,0 0,1 0,-1-1,0 0,-1 0,1-1,0 1,0-2,-1 1,1-1,-1 0,1 0,0-1,-1 0,1-1,0 1,0-1,0-1,0 1,-4-3,9 2,1 1,-1-1,1 0,0 1,0-1,0 0,0 0,0 0,0 1,1-1,0 0,0 0,-1 0,2 0,-1 0,0 0,1 0,-1 0,1 0,0 0,0 0,0 1,0-1,0 0,1 1,-1-1,1 1,0-1,-1 1,1 0,0 0,1 0,-1 0,0 0,2-1,11-11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23:06:4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66 525,'-14'38,"-6"18,2 4,8-8,6-13</inkml:trace>
  <inkml:trace contextRef="#ctx0" brushRef="#br0" timeOffset="1">9 46,'0'0</inkml:trace>
  <inkml:trace contextRef="#ctx0" brushRef="#br0" timeOffset="2">264 835,'125'-284,"-46"154,-78 130,0 0,0 0,0 0,0 0,0 0,0 0,1 0,-1 1,0-1,0 0,0 1,0-1,0 0,-1 1,1 0,0-1,0 1,0-1,0 1,0 0,-1-1,1 1,0 0,-1 0,1 0,-1 0,1 0,-1 0,1-1,-1 1,1 0,-1 0,0 0,1 1,-1-1,0 0,0 0,0 0,0 0,0 0,0 0,0 0,-1 0,1 0,0 0,0 0,-1 0,1 0,-1 0,1 0,-1 0,1 0,0 0,1 25,1 0,2 0,0-1,2 1,1-1,1-1,1 1,1-1,8 14,-16-34,0 1,0-1,0 0,1 1,-1-1,1 0,0-1,0 1,0 0,1-1,-1 0,1 0,0 0,0 0,0 0,0-1,0 0,1 0,-1 0,1 0,0-1,-1 1,1-1,0-1,0 1,-1-1,1 1,0-1,0-1,0 1,-1-1,1 0,0 0,0 0,-1 0,1-1,-1 0,1 0,-1 0,0-1,0 1,0-1,2-2,6-14,-1 0,-1 0,0-1,-2-1,0 0,-2 0,0 0,-1-1,1-12,26-166,-33 146,-4 36</inkml:trace>
  <inkml:trace contextRef="#ctx0" brushRef="#br0" timeOffset="3">1307 835,'-14'-104,"4"-1,5 1,6-58,-1 159,0-14,1 0,1 0,0 0,1 0,1 0,1 1,0 0,1 0,1 0,0 0,1 1,1 1,0-1,1 2,1-1,0 1,1 1,0 0,1 0,0 2,1-1,0 2,0 0,8-3,-20 11,-1 1,0-1,0 1,0-1,1 1,-1 0,0 0,0 0,1 0,-1 0,0 0,0 0,1 0,-1 0,0 0,0 1,0-1,1 0,-1 1,0-1,0 1,0 0,0-1,0 1,0 0,0 0,0-1,0 1,0 0,0 0,-1 0,1 0,0 0,-1 0,1 0,0 0,-1 1,0-1,1 0,-1 0,0 0,1 1,-1-1,0 0,0 0,0 1,0-1,-2 63,-6-30,5-27,0 0,1 0,0 0,0 0,0 1,1-1,1 1,-1-1,1 1,0-1,1 1,0-1,0 1,0-1,1 0,0 1,1-1,-1 0,3 3,95 39,-96-47,0 0,0 0,0 1,0-1,0 1,-1 0,1 0,-1 1,0-1,0 1,0-1,0 1,-1 0,1 0,-1 0,0 1,0-1,-1 0,1 1,-1-1,0 1,0 0,0-1,-1 1,0 0,0-1,0 1,0 0,-1-1,0 1,0-1,0 1,0-1,-1 1,0-1,0 0,0 1,0-1,0 0,-3 1,0 3,0-1,0-1,-1 1,0-1,-1 0,1 0,-1-1,0 0,-1 0,1-1,-1 0,0 0,0-1,0 0,0 0,-1-1,1 0,-1 0,1-1,-1 0,0-1,0 0,1 0,-1-1,0 0,1 0,-1-1,1 0,-1-1,1 0,-4-2,-33-15,1-3,1-1,1-3,1-1,-21-20,28 22,20 15,0 0,2-1,-1 0,1-1,1 0,1-1,0 0,0-1,1 0,1-1,1 0,0-4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370 478,'0'0,"1"-1,-1 1,1 0,-1-1,0 1,0-1,1 1,-1-1,0 1,0-1,1 1,-1-1,0 0,0 1,0-1,0 1,0-1,0 1,0-1,0 0,0 1,0-1,0 1,0-1,-1 1,1-1,0 1,0-1,-1 1,1-1,0 1,0-1,-1 1,1-1,-1 1,1 0,0-1,-1 1,1-1,-1 1,1 0,-1 0,1-1,-1 1,1 0,-1 0,1-1,-1 1,1 0,-1 0,0 0,1 0,-1 0,1 0,-1 0,1 0,-1 0,1 0,-1 0,0 1,-39-6,17 9,0 0,1 2,0 1,0 0,0 2,1 0,0 2,1 0,-9 7,24-15,0-1,0 1,-1 0,1 0,0 0,0 0,1 1,-1-1,1 1,0 1,0-1,0 0,0 1,1 0,0 0,0 0,0 0,0 0,1 1,0-1,0 1,1 0,-1 0,1-1,0 1,1 0,0 0,0 5,0-8,0 0,1 0,0-1,0 1,-1 0,2 0,-1-1,0 1,0-1,1 1,0-1,-1 1,1-1,0 0,0 0,0 0,0 0,1 0,-1 0,0-1,1 1,-1-1,1 0,0 1,-1-1,1 0,0-1,0 1,0 0,-1-1,1 0,0 1,1-1,99-12,-76 0,-1-2,0 0,-1-2,-1 0,0-2,-2-1,0-1,-1 0,-1-2,3-4,19-18,-4 14,-37 29,0 1,0 0,-1 0,1-1,0 1,0 0,0 0,0 0,0 0,0 0,0 0,0 0,0 0,-1 0,1 1,0-1,0 0,0 0,0 1,0-1,-1 1,1-1,0 1,0-1,-1 1,1-1,0 1,-1 0,1-1,0 1,-1 0,1 0,-1-1,1 1,-1 0,0 0,1 0,-1 0,0-1,1 1,-1 0,0 0,0 0,0 0,0 0,0 0,0 0,0 0,0 0,3 100,-5-91,1 1,0-1,0 1,1-1,1 0,0 1,0-1,1 0,1 0,-1 0,2 0,-1 0,1 0,1-1,0 0,0 0,1 0,3 4,3-2</inkml:trace>
  <inkml:trace contextRef="#ctx0" brushRef="#br0" timeOffset="670.683">992 451,'-148'293,"162"-350,-2 26,1 2,2-1,1 2,1 0,1 1,18-20,-36 46,0 0,0 1,1-1,-1 0,0 1,1-1,-1 0,1 1,-1-1,1 0,-1 1,1-1,-1 1,1-1,-1 1,1-1,0 1,-1 0,1-1,0 1,0 0,-1-1,1 1,0 0,0 0,-1 0,1-1,0 1,0 0,-1 0,1 0,0 0,0 1,-1-1,1 0,0 0,0 0,-1 1,1-1,0 0,0 1,-1-1,1 0,-1 1,1-1,0 1,-1-1,1 1,-1-1,1 1,-1 0,1-1,-1 1,1 0,-1 0,13 48,-10-35,24 153,-27-166,1 0,-1 1,0-1,1 0,0 1,-1-1,1 0,0 0,0 1,0-1,-1 0,1 0,0 0,0 0,1 0,-1 0,0-1,0 1,0 0,1 0,-1-1,0 1,1-1,-1 1,0-1,1 0,-1 1,1-1,-1 0,0 0,1 0,-1 0,1 0,-1 0,1-1,-1 1,0 0,1-1,-1 1,0-1,1 0,-1 1,0-1,0 0,1 1,-1-1,0 0,1-1,46-55,5-93,-34 101,-15 50</inkml:trace>
  <inkml:trace contextRef="#ctx0" brushRef="#br0" timeOffset="1152.773">1697 451,'-15'8,"1"2,0 0,1 0,0 2,1-1,0 2,0-1,2 2,0-1,0 2,1-1,1 1,-3 6,11-17,-1 0,0 0,1-1,0 1,0 0,0 0,0 0,1 0,-1-1,1 1,0 0,0-1,1 1,-1 0,1-1,-1 0,1 1,0-1,0 0,1 0,-1 0,1 0,-1 0,1-1,0 1,0-1,0 0,1 0,-1 0,0 0,1 0,-1-1,1 1,-1-1,1 0,0 0,0-1,-1 1,1-1,0 0,0 0,0 0,0 0,-1-1,1 1,0-1,0 0,-1 0,1 0,-1-1,1 1,1-2,13-5,0-1,0-1,-1-1,0 0,-1-1,-1-1,0 0,0-1,-1 0,-1-2,-1 1,0-1,-1-1,-1 0,0-1,6-17,0 8,-3 5,-1-1,-1 0,0-1,-2 0,-1-1,-1 0,1-10,-6 26,-1 0,0 0,0-1,-1 1,0 0,-1 0,0 0,0 0,-1 0,-1 0,1 0,-1 0,-1 1,1-1,-1 1,-1 0,0 0,0 1,0-1,-1 1,0 0,-3-2,2 3,1 1,-1 0,-1 0,1 0,-1 1,0 0,1 1,-2 0,1 0,0 1,-1-1,1 2,-1-1,1 2,-1-1,0 1,1 0,-1 1,0-1,1 2,-1-1,1 2,-1-1,1 1,0 0,0 0,0 1,1 0,-1 1,1 0,0 0,0 0,1 1,-1 0,1 0,1 1,-1 0,1 0,0 0,1 0,0 1,0 0,0 0,1 0,0 2,0 2,1 1,0 0,1 0,0 1,1-1,1 0,0 0,1 0,0 0,1 0,0-1,1 1,1-1,0 0,0 0,1 0,1-1,0 0,1 0,3 4,8 7,0-1,1-1,0 0,2-2,1-1,0 0,1-2,0 0,2-2,275 115,-273-118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0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33 157,'-2'1,"0"0,1 1,-1-1,0 1,0 0,1 0,-1-1,1 1,-1 0,1 0,0 0,0 0,0 1,0-1,0 0,0 0,1 1,-1-1,1 0,0 1,-1-1,1 0,0 1,0-1,1 1,-2 0,-2 22,1 0,0 0,2 0,1 0,1 0,1 0,1 0,2 3,-5-23,0 0,0 0,1 0,0 0,-1-1,1 1,1-1,-1 1,1-1,0 0,0 0,0 0,0 0,1 0,-1-1,1 1,0-1,0 0,0 0,1-1,-1 1,1-1,-1 0,1 0,0-1,0 1,0-1,0 0,0 0,0-1,0 0,0 1,0-2,0 1,0-1,0 1,0-1,0-1,0 1,2-1,10-9,0-1,0 0,-1-1,-1-1,0 0,-1-1,0-1,-1 0,-1 0,-1-2,0 1,-1-1,-1-1,-1 0,-1 0,0-1,-2 0,0-1,3-7,-4 19,-1 1,0-1,0 0,-1-1,0 1,-1 0,0-1,0 1,-1-1,0 1,-1-1,0 1,-1 0,1-1,-2 1,1 0,-2 0,0-2,3 10,1 0,-1-1,0 1,0 0,1 0,-1 0,0 0,0 0,0 0,0 0,-1 0,1 1,0-1,0 0,0 1,-1-1,1 1,0-1,-1 1,1-1,0 1,-1 0,1 0,-1 0,1 0,0 0,-1 0,1 0,-1 0,1 0,0 1,-1-1,1 1,0-1,-1 1,1-1,0 1,0 0,0-1,-1 1,1 0,0 0,0 0,0 0,0 0,0 0,1 0,-1 0,0 1,0-1,1 0,-1 0,1 1,-1-1,1 0,0 1,-1-1,1 0,0 1,0-1,0 1,0-1,0 0,0 2,-4 18</inkml:trace>
  <inkml:trace contextRef="#ctx0" brushRef="#br0" timeOffset="413.967">936 129,'-35'6,"8"-3,1 1,-1 2,1 0,0 2,0 1,-20 10,45-18,-1-1,0 1,1 0,-1-1,1 1,-1 0,1 0,-1 0,1 0,0 0,-1 0,1 1,0-1,0 0,0 1,0-1,0 0,0 1,0 0,1-1,-1 1,0-1,1 1,-1 0,1-1,0 1,0 0,-1-1,1 1,0 0,0 0,1-1,-1 1,0 0,0-1,1 1,-1 0,1-1,0 1,-1 0,1-1,0 1,0-1,0 0,0 1,0-1,0 0,1 1,0-1,219 132,-218-131,0 0,-1 0,0 0,0 1,0-1,0 1,0-1,0 1,0 0,-1 0,0-1,1 1,-1 0,0 0,0 1,-1-1,1 0,-1 0,1 0,-1 0,0 1,0-1,-1 0,1 0,-1 0,1 1,-1-1,0 0,0 0,0 0,-1 0,1-1,-1 1,1 0,-3 2,-3 4,0 0,-1-1,0 0,0 0,-1 0,0-1,0-1,-1 1,-5 1,4-1,4-2,0 0,0-1,0 0,-1 0,1 0,-1-1,0 0,0 0,0-1,0 0,-1-1,1 1,0-2,-1 1,1-1,-1-1,1 1,-8-3,-2-22,17 10</inkml:trace>
  <inkml:trace contextRef="#ctx0" brushRef="#br0" timeOffset="786.592">1105 440,'35'-16,"-1"-1,-1-1,0-2,-2-1,0-1,-2-2,0-1,-1-2,21-52,-48 77,0-1,-1 1,0 0,1 0,-1-1,0 1,0 0,0 0,0-1,-1 1,1 0,-1 0,1 0,-1-1,0 1,0 0,0 0,0 0,0 0,0 0,0 0,-1 1,1-1,-1 0,1 1,-1-1,0 1,1-1,-1 1,0 0,0 0,0 0,0 0,0 0,-1 0,1 0,0 1,-2-1,-8 0,-1 1,1 1,0 0,-1 0,1 1,0 1,0 0,0 1,0 0,1 0,0 2,-1-1,2 1,-1 1,1 0,0 0,0 1,1 1,0-1,1 1,0 1,-3 5,1-6,1 0,0 1,1 0,0 1,1 0,0 0,1 1,0 0,1 0,0 0,0 1,2-1,0 1,0 0,1 0,1 0,0 0,0 0,2 1,0-1,2 11,2-15,0-1,1 0,1 0,-1 0,1-1,0 0,1 0,0-1,0 0,0 0,1-1,-1 0,1 0,1-1,-1 0,1-1,-1 0,1-1,0 0,0 0,0-1,0 0,0-1,0 0,6-1,30 2,0-2,1-2,-1-3,-1-1,1-2,9-5,-22 6,-5 2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23 272,'33'-5,"0"-1,0-1,-1-2,0-1,0-2,-1-1,-1-1,-1-1,20-14,-41 22,-1 1,0-1,0 0,0-1,-1 1,0-1,0 0,-1-1,0 0,-1 1,0-2,0 1,-1 0,0-1,-1 1,0-1,0 0,0 86,26 403,-27-432,1 24,-2 1,-4-1,-3 0,-4 1,8-53,-1 0,-1 0,-1-1,0 0,-2 0,0 0,-1-1,-1 0,0-1,-1 0,-1-1,0 0,-1-1,-1 0,0-1,-1 0,-3 0,8-7,0 0,-1-1,0 0,0-1,0 0,0-1,-1 0,1-1,-1 0,0-1,0 0,-2-1,8 0,1 0,-1 0,0 0,1-1,-1 0,0 0,1 0,-1-1,1 0,0 0,-1-1,1 1,0-1,0 0,1 0,-1-1,1 1,-1-1,1 0,0 0,1-1,-1 1,1-1,0 0,-2-3,3-2,1 0,1 0,0 0,0 0,1 0,0 0,0 0,1 0,1 0,0 0,0 1,1-1,0 1,1 0,0 1,0-1,1 1,0 0,0 0,1 0,0 1,5-4,21-25,1 1,3 2,0 1,2 2,2 1,0 3,2 1,16-5,35-12,-74 32</inkml:trace>
  <inkml:trace contextRef="#ctx0" brushRef="#br0" timeOffset="297.467">841 525,'-20'24,"1"1,2 0,0 2,1 0,2 0,1 1,1 1,1 0,1 1,2 2,7-28,0-1,0 0,1 0,-1 1,1-1,0 1,0-1,0 0,0 1,1-1,-1 0,1 1,0-1,0 0,0 0,0 1,1-1,0 0,-1 0,1-1,0 1,0 0,0-1,1 1,-1-1,0 1,1-1,0 0,0 0,-1 0,1-1,0 1,0-1,1 1,-1-1,0 0,0 0,1-1,-1 1,0-1,1 1,-1-1,0 0,1 0,-1-1,1 1,0-1,8-1,-1-1,0-1,0 0,-1 0,1-1,-1 0,0-1,0 0,-1 0,0-1,0-1,0 1,-1-2,0 1,-1-1,1 0,-2 0,0-1,0 0,0 0,-1-1,-1 1,0-1,0 0,-1 0,-1 0,0-1,1-5,-2 11,0-1,-1 1,1 0,-1-1,-1 1,1-1,-1 1,0-1,0 1,-1 0,0-1,0 1,-1 0,1 0,-1 0,0 1,-1-1,0 1,0 0,0 0,0 0,-1 0,1 1,-1 0,0 0,-1 0,-3-2,-32 11,25 6</inkml:trace>
  <inkml:trace contextRef="#ctx0" brushRef="#br0" timeOffset="554.743">1152 921,'-10'-38,"-3"-23,6-5,3 3,3 8,7 8,6 8,2 5,3 9,3 4,4 5,2 10,-4 6</inkml:trace>
  <inkml:trace contextRef="#ctx0" brushRef="#br0" timeOffset="1029.975">1433 836,'16'-36,"1"1,2 1,1 0,1 2,2 0,2 2,14-14,-38 42,0 0,1 0,-1 0,1 0,-1 0,1 0,0 1,-1-1,1 1,0 0,0-1,0 1,0 0,0 0,1 0,-1 0,0 1,0-1,1 0,-1 1,0 0,1 0,-1-1,0 1,1 1,-1-1,1 0,-1 0,0 1,0 0,1-1,-1 1,0 0,0 0,0 0,0 0,0 1,0-1,0 0,0 1,0-1,-1 1,1 0,0 0,-1 0,0 0,1-1,-1 2,0-1,0 0,0 0,0 0,-1 0,1 2,5 30,-7-31,0-1,1 1,0-1,-1 1,1 0,0-1,0 1,1 0,-1-1,1 1,-1-1,1 1,0-1,0 1,0-1,0 0,0 1,0-1,1 0,-1 0,1 0,-1 0,1 0,0 0,0 0,0 0,0-1,0 1,0-1,1 0,-1 1,0-1,1 0,-1 0,1-1,-1 1,1 0,0-1,-1 0,2 1,9-5,0 0,-1-1,1-1,-1 1,-1-2,1 0,-1 0,7-7,5-1,-4 1,-15 11,0-1,0 0,1 1,-1 0,1 0,0 1,0-1,0 1,0 0,0 0,0 1,0-1,1 1,-1 0,1 1,-1-1,1 1,0 0,-3 3,-1-1,1 1,0 0,-1 0,1 0,-1 1,0-1,0 0,0 1,-1-1,1 1,-1 0,0 0,0-1,0 1,0 0,-1 0,1 0,-1 0,0 0,-1 0,1 0,-1 0,1-1,-1 1,0 0,0 0,-1-1,1 1,-1 0,-2 2,1 9,-4 12,5-23,0 0,0 1,1-1,0 1,-1 0,2-1,-1 1,0 0,1 0,0 0,0-1,1 1,-1 0,1 0,0-1,0 1,1-1,-1 1,1-1,0 1,1 1,10 6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29,'-6'-7,"5"7,4 15,11 59,-1 42,-83 250,60-289,9-65</inkml:trace>
  <inkml:trace contextRef="#ctx0" brushRef="#br0" timeOffset="266.317">1 424,'38'-5,"22"-6,7-1,-5 1,-7-3,-8 2,-8 3,-5 2,-9-2,-3 1,-2 1,-3-2,0-1,2 3,-3 1</inkml:trace>
  <inkml:trace contextRef="#ctx0" brushRef="#br0" timeOffset="682.755">678 1,'-24'90,"4"-16,3 1,3 1,3 4,10-70,0 0,1 0,0-1,1 1,0 0,0 0,1 0,0-1,1 1,0-1,0 1,1-1,1 0,-1-1,1 1,1-1,0 0,1 1,-4-7,-1 0,1 0,0-1,0 1,-1-1,1 0,0 0,0 0,0 0,1-1,-1 1,0-1,0 0,0 0,0 0,0 0,1 0,-1-1,0 1,0-1,0 0,0 0,0 0,0 0,0-1,2-1,75-52,-61 40,-9 6,-9 7,1 0,-1 0,0 0,0 0,1 0,-1 0,1 0,0 0,-1 1,1-1,0 1,0-1,0 1,0 0,0 0,0 0,0 0,1 0,-1 0,0 0,1 1,-1-1,0 1,1 0,-1 0,0 0,1 0,-1 0,1 0,-1 0,0 1,1 0,-1-1,0 1,0 0,1 0,-1 0,0 0,0 0,0 1,0-1,0 1,-1-1,1 1,0 0,6 72,-9-67,1-1,0 1,0-1,0 0,1 1,0-1,0 0,1 1,-1-1,1 0,1 0,-1 0,1 0,3 4,-5-9,0 1,1-1,-1 1,1-1,-1 0,1 0,0 0,-1 0,1 0,0 0,0 0,-1-1,1 1,0-1,0 1,0-1,0 0,0 0,0 0,0 0,0 0,0 0,0 0,0 0,-1-1,1 1,15-5</inkml:trace>
  <inkml:trace contextRef="#ctx0" brushRef="#br0" timeOffset="1002.959">1186 536,'15'2,"1"0,-1-1,0-1,1-1,-1 0,1-1,-1 0,0-2,0 1,5-4,-13 5,-1 0,0 0,0-1,0 0,0-1,0 1,0-1,-1 0,0-1,0 1,0-1,0 0,-1 0,0 0,0-1,0 1,-1-1,1 0,-2 0,1-1,-1 1,1 0,-2-1,2-3,-3 7,0 1,0-1,-1 0,1 1,0-1,-1 1,0-1,1 1,-1-1,0 1,0 0,-1-1,1 1,0 0,-1 0,1 0,-1 0,0 0,0 0,0 0,0 1,0-1,0 1,0-1,0 1,-1 0,1 0,0 0,-1 0,1 0,-1 0,1 1,-1-1,1 1,-1 0,0 0,1 0,-1 0,1 0,-1 0,1 1,-1-1,1 1,-1 0,1 0,-1 0,1 0,0 0,-1 0,1 1,0-1,-1 1,-8 8,-1 0,2 0,-1 1,2 1,-1-1,2 1,-1 1,2 0,0 0,0 0,1 1,1 0,0 0,1 1,1-1,0 2,2-10,0-1,1 1,-1 0,1-1,0 1,1 0,0-1,0 1,0-1,0 1,1-1,0 0,0 1,0-1,1 0,-1 0,1-1,1 1,-1 0,1-1,-1 0,1 0,1 0,-1 0,0-1,1 0,0 0,4 3,1-1,1 0,-1-1,1 0,0-1,0 0,0-1,0 0,0-1,0 0,1-1,-1 0,0 0,1-1,1-1,54-12,-39 8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31,'14'-5,"10"-2,6 1,2 1,0 2,1 0,-2 2,-1 1,0 0,-1 0,-1 0,1 0,-1 1,0-1,0 0,-5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26,'44'0,"28"-5,6-1,-4 0,-11 1,-15 2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0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662 254,'-79'23,"-267"58,256-59,110 3,233 70,-252-95,0 1,0-1,1 0,-1 1,0-1,1 1,-1-1,0 1,0 0,0-1,0 1,0 0,0 0,0 0,0 0,0 0,0 0,0 0,0 0,-1 0,1 0,-1 1,1-1,0 0,-1 0,0 1,1-1,-1 0,0 1,0-1,0 0,0 1,0-1,0 0,0 1,0-1,0 0,-1 1,1-1,0 0,-1 1,0-1,1 0,-1 0,1 0,-1 0,0 1,0-1,0 0,0 0,0 0,0-1,0 1,0 0,0 0,0 0,0-1,-189 120,125-82,39-24,0 2,1 0,0 2,2 0,-10 11,32-28,-1 0,1 1,0-1,-1 0,1 1,0-1,0 0,0 1,0-1,0 1,1 0,-1-1,0 1,1 0,-1-1,1 1,0 0,-1 0,1-1,0 1,0 0,0 0,0-1,1 1,-1 0,0 0,1-1,-1 1,1 0,0-1,-1 1,1 0,0-1,0 1,0-1,0 0,0 1,0-1,1 0,-1 1,0-1,1 0,0 0,73 33,-44-31,1-1,-1-2,1-1,-1-1,1-1,-1-2,0-2,7-2,17-3,-8 10,-29 4</inkml:trace>
  <inkml:trace contextRef="#ctx0" brushRef="#br0" timeOffset="996.372">748 1045,'106'-235,"-92"203,2 0,1 2,1 0,1 1,2 1,1 0,25-23,19-13,-65 64,-1-1,1 1,-1-1,0 1,1-1,-1 1,1 0,-1-1,1 1,-1 0,1 0,-1-1,1 1,-1 0,1 0,-1 0,1 0,-1 0,1-1,0 1,-1 0,1 0,-1 0,1 1,-1-1,1 0,-1 0,1 0,0 0,-1 0,1 1,-1-1,1 0,-1 0,1 1,-1-1,1 0,-1 1,0-1,1 1,-1-1,0 0,1 1,-1-1,0 1,1-1,-1 1,0-1,0 1,1-1,-1 1,0 0,0-1,0 1,0-1,0 1,0-1,0 1,0 0,0-1,0 1,0-1,0 1,0-1,-1 1,1-1,0 1,1 51,-1-44,-16 83,12-80,1-1,1 1,-1 0,2 0,-1 0,2 0,-1 1,2-1,-1 0,2 0,-1 0,1 0,3 5,-5-14,1 0,0 0,0 0,0 0,0 0,0-1,0 1,0 0,1-1,-1 1,1-1,-1 0,1 1,-1-1,1 0,0 0,-1 0,1 0,0 0,0 0,0-1,0 1,0-1,0 1,0-1,0 0,0 0,0 1,0-1,0-1,0 1,0 0,0 0,0-1,0 0,0 1,0-1,0 0,0 0,-1 0,1 0,0 0,0 0,-1 0,2-2,70-65,134-225,-196 281,42-33,-52 45,0 1,0-1,0 1,0 0,-1 0,1-1,0 1,0 0,-1 0,1 0,0 0,-1 0,1 0,-1 0,1 0,-1 0,0 0,1 0,-1 0,0 0,0 0,0 0,0 0,0 0,0 0,0 0,0 1,0-1,0 0,0 0,-1 0,1 0,-1 0,1 0,-1 0,1 0,-1 0,1 0,-1 0,0 0,-1 6,-5 41,2 0,2 0,2 0,3 2,-2-13,23 82,-19-99</inkml:trace>
  <inkml:trace contextRef="#ctx0" brushRef="#br0" timeOffset="1500.668">1679 1045,'-7'60,"-23"91,30-151,0-1,-1 1,1 0,0 0,0-1,-1 1,1 0,0 0,-1 0,1-1,0 1,0 0,-1 0,1 0,-1 0,1-1,0 1,-1 0,1 0,0 0,-1 0,1 0,0 0,-1 0,1 0,0 0,-1 0,1 0,-1 1,1-1,0 0,-1 0,1 0,0 0,-1 0,1 1,0-1,0 0,-1 0,1 1,0-1,0 0,-1 0,1 1,0-1,0 0,0 1,-1-1,1 0,0 1,0-1,0 0,0 1,0-1,0 0,0 1,0-1,-5-32,3 17,1 1,1-1,0 0,1 1,0-1,1 1,1-1,1 1,0 0,0 0,1 0,1 1,1 0,0 0,0 0,5-4,-4 4,1 0,1 0,0 1,1 0,0 1,1 0,0 1,1 1,0-1,1 2,-1 0,2 1,-1 0,1 1,0 1,12-4,-25 9,0 0,0-1,0 1,0 0,0 0,0 0,0 0,0 0,0 1,0-1,0 1,-1-1,1 1,0 0,0-1,0 1,-1 0,1 0,-1 0,1 0,0 1,-1-1,0 0,1 1,-1-1,0 1,0-1,0 1,0 0,0-1,0 1,0 0,0 0,-1 0,1 0,-1-1,1 1,-1 0,0 0,0 2,-23 74,21-74,-1-1,1 0,-1 0,0 0,0-1,0 1,-1-1,1 1,0-1,-1 0,0 0,1-1,-1 1,0-1,0 0,0 0,0 0,0 0,0-1,0 1,0-1,0 0,0 0,0-1,0 1,0-1,0 0,0 0,0-1,0 1,0-1,1 1,-4-3,-13-8</inkml:trace>
  <inkml:trace contextRef="#ctx0" brushRef="#br0" timeOffset="2448.137">1002 311,'6'-11,"1"1,0 0,1 1,0-1,1 2,0-1,0 1,1 0,0 1,0 0,1 1,0 0,0 1,0 0,1 1,-1 0,1 0,0 2,0-1,0 1,6 1,209-12,-154-2,-73 14,0 0,0 0,0 0,-1-1,1 1,0 0,0 0,-1 0,1 0,-1 0,1-1,-1 1,1 0,-1 0,0 0,1 0,-1 1,0-1,0 0,0 0,1 0,-1 1,0-1,0 0,0 1,-1-1,1 1,0-1,0 1,0-1,0 1,0 0,0 0,-1-1,1 1,0 0,0 0,0 0,-1 0,1 1,-6-4,-6-4,1 3,0-1,1-1,0 0,0 0,1-1,-1-1,1 0,1 0,0-1,0 0,-2-3,2-6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579 0,'-14'26,"-1"-1,-1-1,-2 0,0-1,-2-1,0-1,-1-1,-1-1,-1-1,-1 0,0-2,-1-1,-1-1,0-1,-28 9,42-17,1 1,-1 0,-1-1,1-1,0 0,-1-1,0 0,0-1,0 0,0-1,0 0,-6-2,17 1,0 0,0-1,0 1,0-1,0 1,0-1,0 0,0 0,0 0,0 0,1 0,-1-1,0 1,1 0,-1-1,1 1,-1-1,1 0,0 1,0-1,-1 0,1 0,1 0,-1 1,0-1,0 0,1-1,-1 1,1 0,-1 0,1 0,0 0,0 0,0 0,0 0,1 0,-1 0,0-1,1 1,-1 0,1 0,0 0,0 1,0-3,47-85,-40 76,1 0,1 0,0 1,0 0,1 1,1 0,0 1,0 0,1 1,1 1,5-4,-15 12,0 0,0 1,0-1,0 1,0 0,0 0,-1 0,1 0,0 1,-1-1,1 1,-1 0,1 0,-1 1,0-1,0 1,0-1,0 1,-1 0,1 0,-1 0,1 0,-1 1,0-1,-1 0,1 1,1 3,20 24,1-10,1-2,1 0,1-1,0-2,2-1,-1-1,2-2,0 0,29 6,70 12,-89-25,-25-8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0 240,'459'0,"-413"-5,-45 5,0 0,-1 0,1 0,0-1,-1 1,1 0,-1 0,1 0,0-1,-1 1,1 0,-1-1,1 1,-1 0,1-1,-1 1,1-1,-1 1,0-1,1 1,-1-1,1 1,-1-1,0 1,0-1,1 0,-1 1,0-1,0 1,0-1,0 0,1 1,-1-1,0 0,0 1,0-1,-1 0,1 1,0-1,0 1,0-1,0 0,-1 1,1-1,0 1,0-1,-1 0,1 1,0-1,-1 1,1-1,-1 1,1 0,-1-1,1 1,-1-1,1 1,-1 0,1-1,-1 1,1 0,-1 0,0-1,1 1,-1 0,1 0,-1 0,0 0,-142-67,40 26,99 38,-1 2,0-1,0-1,0 1,0-1,0 0,1 0,-1 0,1 0,0-1,0 0,0 0,1 0,-1 0,1 0,0-1,0 0,1 0,-1 1,1-1,-2-5,6-4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52,'-25'197,"-7"106,33-124,4-149,1-25</inkml:trace>
  <inkml:trace contextRef="#ctx0" brushRef="#br0" timeOffset="310.284">0 52,'53'-10,"22"-2,8-1,-5 4,-12 2,-11 7,-11 4,-8 2,-5-1,-4-1,0-2,-6 5,-2 0,2-1,1-1,2 3,-3 1</inkml:trace>
  <inkml:trace contextRef="#ctx0" brushRef="#br0" timeOffset="578.033">29 842,'53'5,"27"-3,4-3,-2 0,-10-5,-13-2,-12 1,-8 1,-7-2,-3-1,-3 2,-5 1</inkml:trace>
  <inkml:trace contextRef="#ctx0" brushRef="#br0" timeOffset="1100.189">960 814,'-33'209,"24"-184,8-25,1 0,-1 1,1-1,-1 0,1 0,-1 0,1 0,-1 0,1 0,-1 0,0 0,1-1,-1 1,1 0,-1 0,1 0,-1 0,1-1,0 1,-1 0,1 0,-1-1,1 1,-1 0,1-1,0 1,-1-1,1 1,0 0,-1-1,1 1,0-1,0 1,-1-1,1 1,0-1,0 1,0-1,0 1,0-1,0 1,0-1,0 1,0-1,0 1,0-1,0 1,0-1,0 0,0 1,0-1,1 1,-1 0,0-1,0 1,1-1,-1 1,0-1,1 1,-1-1,0 1,1 0,-1-1,0 1,1 0,-1-1,1 1,-1 0,5-23,0 0,1 1,2-1,0 1,1 1,1 0,1 0,1 1,1 1,1-1,0 2,1 0,1 1,1 1,0 0,1 1,5-1,-10 6,96-55,-105 63,0 1,0 0,0 0,0 0,0 0,0 1,0 0,0-1,0 1,0 1,0-1,0 1,0-1,0 1,0 0,0 1,-1-1,1 1,0-1,-1 1,1 0,-1 0,1 1,-1-1,0 1,0 0,0 0,-1 0,2 2,-1-3,-1 1,-1 0,1 0,0 0,-1 0,1 0,-1 0,0 1,0-1,-1 0,1 1,0-1,-1 0,0 1,0-1,0 1,0-1,-1 0,1 1,-1-1,0 0,0 1,0-1,0 0,-1 0,1 0,-1 0,0 0,0 0,0-1,0 1,0 0,0-1,-3 2,-3 4,0 0,-1-1,1-1,-1 0,-1 0,1 0,-1-1,0-1,0 1,-5 0,3-2,1 0,-1-1,0 0,1 0,-1-2,0 1,0-1,0-1,0 0,-11-3,5-3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370 478,'0'0,"1"-1,-1 1,1 0,-1-1,0 1,0-1,1 1,-1-1,0 1,0-1,1 1,-1-1,0 0,0 1,0-1,0 1,0-1,0 1,0-1,0 0,0 1,0-1,0 1,0-1,-1 1,1-1,0 1,0-1,-1 1,1-1,0 1,0-1,-1 1,1-1,-1 1,1 0,0-1,-1 1,1-1,-1 1,1 0,-1 0,1-1,-1 1,1 0,-1 0,1-1,-1 1,1 0,-1 0,0 0,1 0,-1 0,1 0,-1 0,1 0,-1 0,1 0,-1 0,0 1,-39-6,17 9,0 0,1 2,0 1,0 0,0 2,1 0,0 2,1 0,-9 7,24-15,0-1,0 1,-1 0,1 0,0 0,0 0,1 1,-1-1,1 1,0 1,0-1,0 0,0 1,1 0,0 0,0 0,0 0,0 0,1 1,0-1,0 1,1 0,-1 0,1-1,0 1,1 0,0 0,0 5,0-8,0 0,1 0,0-1,0 1,-1 0,2 0,-1-1,0 1,0-1,1 1,0-1,-1 1,1-1,0 0,0 0,0 0,0 0,1 0,-1 0,0-1,1 1,-1-1,1 0,0 1,-1-1,1 0,0-1,0 1,0 0,-1-1,1 0,0 1,1-1,99-12,-76 0,-1-2,0 0,-1-2,-1 0,0-2,-2-1,0-1,-1 0,-1-2,3-4,19-18,-4 14,-37 29,0 1,0 0,-1 0,1-1,0 1,0 0,0 0,0 0,0 0,0 0,0 0,0 0,0 0,-1 0,1 1,0-1,0 0,0 0,0 1,0-1,-1 1,1-1,0 1,0-1,-1 1,1-1,0 1,-1 0,1-1,0 1,-1 0,1 0,-1-1,1 1,-1 0,0 0,1 0,-1 0,0-1,1 1,-1 0,0 0,0 0,0 0,0 0,0 0,0 0,0 0,0 0,3 100,-5-91,1 1,0-1,0 1,1-1,1 0,0 1,0-1,1 0,1 0,-1 0,2 0,-1 0,1 0,1-1,0 0,0 0,1 0,3 4,3-2</inkml:trace>
  <inkml:trace contextRef="#ctx0" brushRef="#br0" timeOffset="670.683">992 451,'-148'293,"162"-350,-2 26,1 2,2-1,1 2,1 0,1 1,18-20,-36 46,0 0,0 1,1-1,-1 0,0 1,1-1,-1 0,1 1,-1-1,1 0,-1 1,1-1,-1 1,1-1,-1 1,1-1,0 1,-1 0,1-1,0 1,0 0,-1-1,1 1,0 0,0 0,-1 0,1-1,0 1,0 0,-1 0,1 0,0 0,0 1,-1-1,1 0,0 0,0 0,-1 1,1-1,0 0,0 1,-1-1,1 0,-1 1,1-1,0 1,-1-1,1 1,-1-1,1 1,-1 0,1-1,-1 1,1 0,-1 0,13 48,-10-35,24 153,-27-166,1 0,-1 1,0-1,1 0,0 1,-1-1,1 0,0 0,0 1,0-1,-1 0,1 0,0 0,0 0,1 0,-1 0,0-1,0 1,0 0,1 0,-1-1,0 1,1-1,-1 1,0-1,1 0,-1 1,1-1,-1 0,0 0,1 0,-1 0,1 0,-1 0,1-1,-1 1,0 0,1-1,-1 1,0-1,1 0,-1 1,0-1,0 0,1 1,-1-1,0 0,1-1,46-55,5-93,-34 101,-15 50</inkml:trace>
  <inkml:trace contextRef="#ctx0" brushRef="#br0" timeOffset="1152.773">1697 451,'-15'8,"1"2,0 0,1 0,0 2,1-1,0 2,0-1,2 2,0-1,0 2,1-1,1 1,-3 6,11-17,-1 0,0 0,1-1,0 1,0 0,0 0,0 0,1 0,-1-1,1 1,0 0,0-1,1 1,-1 0,1-1,-1 0,1 1,0-1,0 0,1 0,-1 0,1 0,-1 0,1-1,0 1,0-1,0 0,1 0,-1 0,0 0,1 0,-1-1,1 1,-1-1,1 0,0 0,0-1,-1 1,1-1,0 0,0 0,0 0,0 0,-1-1,1 1,0-1,0 0,-1 0,1 0,-1-1,1 1,1-2,13-5,0-1,0-1,-1-1,0 0,-1-1,-1-1,0 0,0-1,-1 0,-1-2,-1 1,0-1,-1-1,-1 0,0-1,6-17,0 8,-3 5,-1-1,-1 0,0-1,-2 0,-1-1,-1 0,1-10,-6 26,-1 0,0 0,0-1,-1 1,0 0,-1 0,0 0,0 0,-1 0,-1 0,1 0,-1 0,-1 1,1-1,-1 1,-1 0,0 0,0 1,0-1,-1 1,0 0,-3-2,2 3,1 1,-1 0,-1 0,1 0,-1 1,0 0,1 1,-2 0,1 0,0 1,-1-1,1 2,-1-1,1 2,-1-1,0 1,1 0,-1 1,0-1,1 2,-1-1,1 2,-1-1,1 1,0 0,0 0,0 1,1 0,-1 1,1 0,0 0,0 0,1 1,-1 0,1 0,1 1,-1 0,1 0,0 0,1 0,0 1,0 0,0 0,1 0,0 2,0 2,1 1,0 0,1 0,0 1,1-1,1 0,0 0,1 0,0 0,1 0,0-1,1 1,1-1,0 0,0 0,1 0,1-1,0 0,1 0,3 4,8 7,0-1,1-1,0 0,2-2,1-1,0 0,1-2,0 0,2-2,275 115,-273-118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0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33 157,'-2'1,"0"0,1 1,-1-1,0 1,0 0,1 0,-1-1,1 1,-1 0,1 0,0 0,0 0,0 1,0-1,0 0,0 0,1 1,-1-1,1 0,0 1,-1-1,1 0,0 1,0-1,1 1,-2 0,-2 22,1 0,0 0,2 0,1 0,1 0,1 0,1 0,2 3,-5-23,0 0,0 0,1 0,0 0,-1-1,1 1,1-1,-1 1,1-1,0 0,0 0,0 0,0 0,1 0,-1-1,1 1,0-1,0 0,0 0,1-1,-1 1,1-1,-1 0,1 0,0-1,0 1,0-1,0 0,0 0,0-1,0 0,0 1,0-2,0 1,0-1,0 1,0-1,0-1,0 1,2-1,10-9,0-1,0 0,-1-1,-1-1,0 0,-1-1,0-1,-1 0,-1 0,-1-2,0 1,-1-1,-1-1,-1 0,-1 0,0-1,-2 0,0-1,3-7,-4 19,-1 1,0-1,0 0,-1-1,0 1,-1 0,0-1,0 1,-1-1,0 1,-1-1,0 1,-1 0,1-1,-2 1,1 0,-2 0,0-2,3 10,1 0,-1-1,0 1,0 0,1 0,-1 0,0 0,0 0,0 0,0 0,-1 0,1 1,0-1,0 0,0 1,-1-1,1 1,0-1,-1 1,1-1,0 1,-1 0,1 0,-1 0,1 0,0 0,-1 0,1 0,-1 0,1 0,0 1,-1-1,1 1,0-1,-1 1,1-1,0 1,0 0,0-1,-1 1,1 0,0 0,0 0,0 0,0 0,0 0,1 0,-1 0,0 1,0-1,1 0,-1 0,1 1,-1-1,1 0,0 1,-1-1,1 0,0 1,0-1,0 1,0-1,0 0,0 2,-4 18</inkml:trace>
  <inkml:trace contextRef="#ctx0" brushRef="#br0" timeOffset="413.967">936 129,'-35'6,"8"-3,1 1,-1 2,1 0,0 2,0 1,-20 10,45-18,-1-1,0 1,1 0,-1-1,1 1,-1 0,1 0,-1 0,1 0,0 0,-1 0,1 1,0-1,0 0,0 1,0-1,0 0,0 1,0 0,1-1,-1 1,0-1,1 1,-1 0,1-1,0 1,0 0,-1-1,1 1,0 0,0 0,1-1,-1 1,0 0,0-1,1 1,-1 0,1-1,0 1,-1 0,1-1,0 1,0-1,0 0,0 1,0-1,0 0,1 1,0-1,219 132,-218-131,0 0,-1 0,0 0,0 1,0-1,0 1,0-1,0 1,0 0,-1 0,0-1,1 1,-1 0,0 0,0 1,-1-1,1 0,-1 0,1 0,-1 0,0 1,0-1,-1 0,1 0,-1 0,1 1,-1-1,0 0,0 0,0 0,-1 0,1-1,-1 1,1 0,-3 2,-3 4,0 0,-1-1,0 0,0 0,-1 0,0-1,0-1,-1 1,-5 1,4-1,4-2,0 0,0-1,0 0,-1 0,1 0,-1-1,0 0,0 0,0-1,0 0,-1-1,1 1,0-2,-1 1,1-1,-1-1,1 1,-8-3,-2-22,17 10</inkml:trace>
  <inkml:trace contextRef="#ctx0" brushRef="#br0" timeOffset="786.592">1105 440,'35'-16,"-1"-1,-1-1,0-2,-2-1,0-1,-2-2,0-1,-1-2,21-52,-48 77,0-1,-1 1,0 0,1 0,-1-1,0 1,0 0,0 0,0-1,-1 1,1 0,-1 0,1 0,-1-1,0 1,0 0,0 0,0 0,0 0,0 0,0 0,-1 1,1-1,-1 0,1 1,-1-1,0 1,1-1,-1 1,0 0,0 0,0 0,0 0,0 0,-1 0,1 0,0 1,-2-1,-8 0,-1 1,1 1,0 0,-1 0,1 1,0 1,0 0,0 1,0 0,1 0,0 2,-1-1,2 1,-1 1,1 0,0 0,0 1,1 1,0-1,1 1,0 1,-3 5,1-6,1 0,0 1,1 0,0 1,1 0,0 0,1 1,0 0,1 0,0 0,0 1,2-1,0 1,0 0,1 0,1 0,0 0,0 0,2 1,0-1,2 11,2-15,0-1,1 0,1 0,-1 0,1-1,0 0,1 0,0-1,0 0,0 0,1-1,-1 0,1 0,1-1,-1 0,1-1,-1 0,1-1,0 0,0 0,0-1,0 0,0-1,0 0,6-1,30 2,0-2,1-2,-1-3,-1-1,1-2,9-5,-22 6,-5 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23 272,'33'-5,"0"-1,0-1,-1-2,0-1,0-2,-1-1,-1-1,-1-1,20-14,-41 22,-1 1,0-1,0 0,0-1,-1 1,0-1,0 0,-1-1,0 0,-1 1,0-2,0 1,-1 0,0-1,-1 1,0-1,0 0,0 86,26 403,-27-432,1 24,-2 1,-4-1,-3 0,-4 1,8-53,-1 0,-1 0,-1-1,0 0,-2 0,0 0,-1-1,-1 0,0-1,-1 0,-1-1,0 0,-1-1,-1 0,0-1,-1 0,-3 0,8-7,0 0,-1-1,0 0,0-1,0 0,0-1,-1 0,1-1,-1 0,0-1,0 0,-2-1,8 0,1 0,-1 0,0 0,1-1,-1 0,0 0,1 0,-1-1,1 0,0 0,-1-1,1 1,0-1,0 0,1 0,-1-1,1 1,-1-1,1 0,0 0,1-1,-1 1,1-1,0 0,-2-3,3-2,1 0,1 0,0 0,0 0,1 0,0 0,0 0,1 0,1 0,0 0,0 1,1-1,0 1,1 0,0 1,0-1,1 1,0 0,0 0,1 0,0 1,5-4,21-25,1 1,3 2,0 1,2 2,2 1,0 3,2 1,16-5,35-12,-74 32</inkml:trace>
  <inkml:trace contextRef="#ctx0" brushRef="#br0" timeOffset="297.467">841 525,'-20'24,"1"1,2 0,0 2,1 0,2 0,1 1,1 1,1 0,1 1,2 2,7-28,0-1,0 0,1 0,-1 1,1-1,0 1,0-1,0 0,0 1,1-1,-1 0,1 1,0-1,0 0,0 0,0 1,1-1,0 0,-1 0,1-1,0 1,0 0,0-1,1 1,-1-1,0 1,1-1,0 0,0 0,-1 0,1-1,0 1,0-1,1 1,-1-1,0 0,0 0,1-1,-1 1,0-1,1 1,-1-1,0 0,1 0,-1-1,1 1,0-1,8-1,-1-1,0-1,0 0,-1 0,1-1,-1 0,0-1,0 0,-1 0,0-1,0-1,0 1,-1-2,0 1,-1-1,1 0,-2 0,0-1,0 0,0 0,-1-1,-1 1,0-1,0 0,-1 0,-1 0,0-1,1-5,-2 11,0-1,-1 1,1 0,-1-1,-1 1,1-1,-1 1,0-1,0 1,-1 0,0-1,0 1,-1 0,1 0,-1 0,0 1,-1-1,0 1,0 0,0 0,0 0,-1 0,1 1,-1 0,0 0,-1 0,-3-2,-32 11,25 6</inkml:trace>
  <inkml:trace contextRef="#ctx0" brushRef="#br0" timeOffset="554.743">1152 921,'-10'-38,"-3"-23,6-5,3 3,3 8,7 8,6 8,2 5,3 9,3 4,4 5,2 10,-4 6</inkml:trace>
  <inkml:trace contextRef="#ctx0" brushRef="#br0" timeOffset="1029.975">1433 836,'16'-36,"1"1,2 1,1 0,1 2,2 0,2 2,14-14,-38 42,0 0,1 0,-1 0,1 0,-1 0,1 0,0 1,-1-1,1 1,0 0,0-1,0 1,0 0,0 0,1 0,-1 0,0 1,0-1,1 0,-1 1,0 0,1 0,-1-1,0 1,1 1,-1-1,1 0,-1 0,0 1,0 0,1-1,-1 1,0 0,0 0,0 0,0 0,0 1,0-1,0 0,0 1,0-1,-1 1,1 0,0 0,-1 0,0 0,1-1,-1 2,0-1,0 0,0 0,0 0,-1 0,1 2,5 30,-7-31,0-1,1 1,0-1,-1 1,1 0,0-1,0 1,1 0,-1-1,1 1,-1-1,1 1,0-1,0 1,0-1,0 0,0 1,0-1,1 0,-1 0,1 0,-1 0,1 0,0 0,0 0,0 0,0-1,0 1,0-1,1 0,-1 1,0-1,1 0,-1 0,1-1,-1 1,1 0,0-1,-1 0,2 1,9-5,0 0,-1-1,1-1,-1 1,-1-2,1 0,-1 0,7-7,5-1,-4 1,-15 11,0-1,0 0,1 1,-1 0,1 0,0 1,0-1,0 1,0 0,0 0,0 1,0-1,1 1,-1 0,1 1,-1-1,1 1,0 0,-3 3,-1-1,1 1,0 0,-1 0,1 0,-1 1,0-1,0 0,0 1,-1-1,1 1,-1 0,0 0,0-1,0 1,0 0,-1 0,1 0,-1 0,0 0,-1 0,1 0,-1 0,1-1,-1 1,0 0,0 0,-1-1,1 1,-1 0,-2 2,1 9,-4 12,5-23,0 0,0 1,1-1,0 1,-1 0,2-1,-1 1,0 0,1 0,0 0,0-1,1 1,-1 0,1 0,0-1,0 1,1-1,-1 1,1-1,0 1,1 1,10 6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29,'-6'-7,"5"7,4 15,11 59,-1 42,-83 250,60-289,9-65</inkml:trace>
  <inkml:trace contextRef="#ctx0" brushRef="#br0" timeOffset="266.317">1 424,'38'-5,"22"-6,7-1,-5 1,-7-3,-8 2,-8 3,-5 2,-9-2,-3 1,-2 1,-3-2,0-1,2 3,-3 1</inkml:trace>
  <inkml:trace contextRef="#ctx0" brushRef="#br0" timeOffset="682.755">678 1,'-24'90,"4"-16,3 1,3 1,3 4,10-70,0 0,1 0,0-1,1 1,0 0,0 0,1 0,0-1,1 1,0-1,0 1,1-1,1 0,-1-1,1 1,1-1,0 0,1 1,-4-7,-1 0,1 0,0-1,0 1,-1-1,1 0,0 0,0 0,0 0,1-1,-1 1,0-1,0 0,0 0,0 0,0 0,1 0,-1-1,0 1,0-1,0 0,0 0,0 0,0 0,0-1,2-1,75-52,-61 40,-9 6,-9 7,1 0,-1 0,0 0,0 0,1 0,-1 0,1 0,0 0,-1 1,1-1,0 1,0-1,0 1,0 0,0 0,0 0,0 0,1 0,-1 0,0 0,1 1,-1-1,0 1,1 0,-1 0,0 0,1 0,-1 0,1 0,-1 0,0 1,1 0,-1-1,0 1,0 0,1 0,-1 0,0 0,0 0,0 1,0-1,0 1,-1-1,1 1,0 0,6 72,-9-67,1-1,0 1,0-1,0 0,1 1,0-1,0 0,1 1,-1-1,1 0,1 0,-1 0,1 0,3 4,-5-9,0 1,1-1,-1 1,1-1,-1 0,1 0,0 0,-1 0,1 0,0 0,0 0,-1-1,1 1,0-1,0 1,0-1,0 0,0 0,0 0,0 0,0 0,0 0,0 0,0 0,-1-1,1 1,15-5</inkml:trace>
  <inkml:trace contextRef="#ctx0" brushRef="#br0" timeOffset="1002.959">1186 536,'15'2,"1"0,-1-1,0-1,1-1,-1 0,1-1,-1 0,0-2,0 1,5-4,-13 5,-1 0,0 0,0-1,0 0,0-1,0 1,0-1,-1 0,0-1,0 1,0-1,0 0,-1 0,0 0,0-1,0 1,-1-1,1 0,-2 0,1-1,-1 1,1 0,-2-1,2-3,-3 7,0 1,0-1,-1 0,1 1,0-1,-1 1,0-1,1 1,-1-1,0 1,0 0,-1-1,1 1,0 0,-1 0,1 0,-1 0,0 0,0 0,0 0,0 1,0-1,0 1,0-1,0 1,-1 0,1 0,0 0,-1 0,1 0,-1 0,1 1,-1-1,1 1,-1 0,0 0,1 0,-1 0,1 0,-1 0,1 1,-1-1,1 1,-1 0,1 0,-1 0,1 0,0 0,-1 0,1 1,0-1,-1 1,-8 8,-1 0,2 0,-1 1,2 1,-1-1,2 1,-1 1,2 0,0 0,0 0,1 1,1 0,0 0,1 1,1-1,0 2,2-10,0-1,1 1,-1 0,1-1,0 1,1 0,0-1,0 1,0-1,0 1,1-1,0 0,0 1,0-1,1 0,-1 0,1-1,1 1,-1 0,1-1,-1 0,1 0,1 0,-1 0,0-1,1 0,0 0,4 3,1-1,1 0,-1-1,1 0,0-1,0 0,0-1,0 0,0-1,0 0,1-1,-1 0,0 0,1-1,1-1,54-12,-39 8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31,'14'-5,"10"-2,6 1,2 1,0 2,1 0,-2 2,-1 1,0 0,-1 0,-1 0,1 0,-1 1,0-1,0 0,-5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26,'44'0,"28"-5,6-1,-4 0,-11 1,-15 2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0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662 254,'-79'23,"-267"58,256-59,110 3,233 70,-252-95,0 1,0-1,1 0,-1 1,0-1,1 1,-1-1,0 1,0 0,0-1,0 1,0 0,0 0,0 0,0 0,0 0,0 0,0 0,0 0,-1 0,1 0,-1 1,1-1,0 0,-1 0,0 1,1-1,-1 0,0 1,0-1,0 0,0 1,0-1,0 0,0 1,0-1,0 0,-1 1,1-1,0 0,-1 1,0-1,1 0,-1 0,1 0,-1 0,0 1,0-1,0 0,0 0,0 0,0-1,0 1,0 0,0 0,0 0,0-1,-189 120,125-82,39-24,0 2,1 0,0 2,2 0,-10 11,32-28,-1 0,1 1,0-1,-1 0,1 1,0-1,0 0,0 1,0-1,0 1,1 0,-1-1,0 1,1 0,-1-1,1 1,0 0,-1 0,1-1,0 1,0 0,0 0,0-1,1 1,-1 0,0 0,1-1,-1 1,1 0,0-1,-1 1,1 0,0-1,0 1,0-1,0 0,0 1,0-1,1 0,-1 1,0-1,1 0,0 0,73 33,-44-31,1-1,-1-2,1-1,-1-1,1-1,-1-2,0-2,7-2,17-3,-8 10,-29 4</inkml:trace>
  <inkml:trace contextRef="#ctx0" brushRef="#br0" timeOffset="996.372">748 1045,'106'-235,"-92"203,2 0,1 2,1 0,1 1,2 1,1 0,25-23,19-13,-65 64,-1-1,1 1,-1-1,0 1,1-1,-1 1,1 0,-1-1,1 1,-1 0,1 0,-1-1,1 1,-1 0,1 0,-1 0,1 0,-1 0,1-1,0 1,-1 0,1 0,-1 0,1 1,-1-1,1 0,-1 0,1 0,0 0,-1 0,1 1,-1-1,1 0,-1 0,1 1,-1-1,1 0,-1 1,0-1,1 1,-1-1,0 0,1 1,-1-1,0 1,1-1,-1 1,0-1,0 1,1-1,-1 1,0 0,0-1,0 1,0-1,0 1,0-1,0 1,0 0,0-1,0 1,0-1,0 1,0-1,-1 1,1-1,0 1,1 51,-1-44,-16 83,12-80,1-1,1 1,-1 0,2 0,-1 0,2 0,-1 1,2-1,-1 0,2 0,-1 0,1 0,3 5,-5-14,1 0,0 0,0 0,0 0,0 0,0-1,0 1,0 0,1-1,-1 1,1-1,-1 0,1 1,-1-1,1 0,0 0,-1 0,1 0,0 0,0 0,0-1,0 1,0-1,0 1,0-1,0 0,0 0,0 1,0-1,0-1,0 1,0 0,0 0,0-1,0 0,0 1,0-1,0 0,0 0,-1 0,1 0,0 0,0 0,-1 0,2-2,70-65,134-225,-196 281,42-33,-52 45,0 1,0-1,0 1,0 0,-1 0,1-1,0 1,0 0,-1 0,1 0,0 0,-1 0,1 0,-1 0,1 0,-1 0,0 0,1 0,-1 0,0 0,0 0,0 0,0 0,0 0,0 0,0 0,0 1,0-1,0 0,0 0,-1 0,1 0,-1 0,1 0,-1 0,1 0,-1 0,1 0,-1 0,0 0,-1 6,-5 41,2 0,2 0,2 0,3 2,-2-13,23 82,-19-99</inkml:trace>
  <inkml:trace contextRef="#ctx0" brushRef="#br0" timeOffset="1500.668">1679 1045,'-7'60,"-23"91,30-151,0-1,-1 1,1 0,0 0,0-1,-1 1,1 0,0 0,-1 0,1-1,0 1,0 0,-1 0,1 0,-1 0,1-1,0 1,-1 0,1 0,0 0,-1 0,1 0,0 0,-1 0,1 0,0 0,-1 0,1 0,-1 1,1-1,0 0,-1 0,1 0,0 0,-1 0,1 1,0-1,0 0,-1 0,1 1,0-1,0 0,-1 0,1 1,0-1,0 0,0 1,-1-1,1 0,0 1,0-1,0 0,0 1,0-1,0 0,0 1,0-1,-5-32,3 17,1 1,1-1,0 0,1 1,0-1,1 1,1-1,1 1,0 0,0 0,1 0,1 1,1 0,0 0,0 0,5-4,-4 4,1 0,1 0,0 1,1 0,0 1,1 0,0 1,1 1,0-1,1 2,-1 0,2 1,-1 0,1 1,0 1,12-4,-25 9,0 0,0-1,0 1,0 0,0 0,0 0,0 0,0 0,0 1,0-1,0 1,-1-1,1 1,0 0,0-1,0 1,-1 0,1 0,-1 0,1 0,0 1,-1-1,0 0,1 1,-1-1,0 1,0-1,0 1,0 0,0-1,0 1,0 0,0 0,-1 0,1 0,-1-1,1 1,-1 0,0 0,0 2,-23 74,21-74,-1-1,1 0,-1 0,0 0,0-1,0 1,-1-1,1 1,0-1,-1 0,0 0,1-1,-1 1,0-1,0 0,0 0,0 0,0 0,0-1,0 1,0-1,0 0,0 0,0-1,0 1,0-1,0 0,0 0,0-1,0 1,0-1,1 1,-4-3,-13-8</inkml:trace>
  <inkml:trace contextRef="#ctx0" brushRef="#br0" timeOffset="2448.137">1002 311,'6'-11,"1"1,0 0,1 1,0-1,1 2,0-1,0 1,1 0,0 1,0 0,1 1,0 0,0 1,0 0,1 1,-1 0,1 0,0 2,0-1,0 1,6 1,209-12,-154-2,-73 14,0 0,0 0,0 0,-1-1,1 1,0 0,0 0,-1 0,1 0,-1 0,1-1,-1 1,1 0,-1 0,0 0,1 0,-1 1,0-1,0 0,0 0,1 0,-1 1,0-1,0 0,0 1,-1-1,1 1,0-1,0 1,0-1,0 1,0 0,0 0,-1-1,1 1,0 0,0 0,0 0,-1 0,1 1,-6-4,-6-4,1 3,0-1,1-1,0 0,0 0,1-1,-1-1,1 0,1 0,0-1,0 0,-2-3,2-6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579 0,'-14'26,"-1"-1,-1-1,-2 0,0-1,-2-1,0-1,-1-1,-1-1,-1-1,-1 0,0-2,-1-1,-1-1,0-1,-28 9,42-17,1 1,-1 0,-1-1,1-1,0 0,-1-1,0 0,0-1,0 0,0-1,0 0,-6-2,17 1,0 0,0-1,0 1,0-1,0 1,0-1,0 0,0 0,0 0,0 0,1 0,-1-1,0 1,1 0,-1-1,1 1,-1-1,1 0,0 1,0-1,-1 0,1 0,1 0,-1 1,0-1,0 0,1-1,-1 1,1 0,-1 0,1 0,0 0,0 0,0 0,0 0,1 0,-1 0,0-1,1 1,-1 0,1 0,0 0,0 1,0-3,47-85,-40 76,1 0,1 0,0 1,0 0,1 1,1 0,0 1,0 0,1 1,1 1,5-4,-15 12,0 0,0 1,0-1,0 1,0 0,0 0,-1 0,1 0,0 1,-1-1,1 1,-1 0,1 0,-1 1,0-1,0 1,0-1,0 1,-1 0,1 0,-1 0,1 0,-1 1,0-1,-1 0,1 1,1 3,20 24,1-10,1-2,1 0,1-1,0-2,2-1,-1-1,2-2,0 0,29 6,70 12,-89-25,-25-8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0 240,'459'0,"-413"-5,-45 5,0 0,-1 0,1 0,0-1,-1 1,1 0,-1 0,1 0,0-1,-1 1,1 0,-1-1,1 1,-1 0,1-1,-1 1,1-1,-1 1,0-1,1 1,-1-1,1 1,-1-1,0 1,0-1,1 0,-1 1,0-1,0 1,0-1,0 0,1 1,-1-1,0 0,0 1,0-1,-1 0,1 1,0-1,0 1,0-1,0 0,-1 1,1-1,0 1,0-1,-1 0,1 1,0-1,-1 1,1-1,-1 1,1 0,-1-1,1 1,-1-1,1 1,-1 0,1-1,-1 1,1 0,-1 0,0-1,1 1,-1 0,1 0,-1 0,0 0,-142-67,40 26,99 38,-1 2,0-1,0-1,0 1,0-1,0 0,1 0,-1 0,1 0,0-1,0 0,0 0,1 0,-1 0,1 0,0-1,0 0,1 0,-1 1,1-1,-2-5,6-4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52,'-25'197,"-7"106,33-124,4-149,1-25</inkml:trace>
  <inkml:trace contextRef="#ctx0" brushRef="#br0" timeOffset="310.284">0 52,'53'-10,"22"-2,8-1,-5 4,-12 2,-11 7,-11 4,-8 2,-5-1,-4-1,0-2,-6 5,-2 0,2-1,1-1,2 3,-3 1</inkml:trace>
  <inkml:trace contextRef="#ctx0" brushRef="#br0" timeOffset="578.033">29 842,'53'5,"27"-3,4-3,-2 0,-10-5,-13-2,-12 1,-8 1,-7-2,-3-1,-3 2,-5 1</inkml:trace>
  <inkml:trace contextRef="#ctx0" brushRef="#br0" timeOffset="1100.189">960 814,'-33'209,"24"-184,8-25,1 0,-1 1,1-1,-1 0,1 0,-1 0,1 0,-1 0,1 0,-1 0,0 0,1-1,-1 1,1 0,-1 0,1 0,-1 0,1-1,0 1,-1 0,1 0,-1-1,1 1,-1 0,1-1,0 1,-1-1,1 1,0 0,-1-1,1 1,0-1,0 1,-1-1,1 1,0-1,0 1,0-1,0 1,0-1,0 1,0-1,0 1,0-1,0 1,0-1,0 1,0-1,0 0,0 1,0-1,1 1,-1 0,0-1,0 1,1-1,-1 1,0-1,1 1,-1-1,0 1,1 0,-1-1,0 1,1 0,-1-1,1 1,-1 0,5-23,0 0,1 1,2-1,0 1,1 1,1 0,1 0,1 1,1 1,1-1,0 2,1 0,1 1,1 1,0 0,1 1,5-1,-10 6,96-55,-105 63,0 1,0 0,0 0,0 0,0 0,0 1,0 0,0-1,0 1,0 1,0-1,0 1,0-1,0 1,0 0,0 1,-1-1,1 1,0-1,-1 1,1 0,-1 0,1 1,-1-1,0 1,0 0,0 0,-1 0,2 2,-1-3,-1 1,-1 0,1 0,0 0,-1 0,1 0,-1 0,0 1,0-1,-1 0,1 1,0-1,-1 0,0 1,0-1,0 1,0-1,-1 0,1 1,-1-1,0 0,0 1,0-1,0 0,-1 0,1 0,-1 0,0 0,0 0,0-1,0 1,0 0,0-1,-3 2,-3 4,0 0,-1-1,1-1,-1 0,-1 0,1 0,-1-1,0-1,0 1,-5 0,3-2,1 0,-1-1,0 0,1 0,-1-2,0 1,0-1,0-1,0 0,-11-3,5-3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9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56 443,'53'-37,"-17"13,0-2,-2-2,-1-1,7-9,-6-20,-34 57,0-1,0 1,1-1,-1 1,0-1,0 0,-1 1,1-1,0 1,0-1,-1 1,1-1,-1 1,1 0,-1-1,0 1,1-1,-1 1,0 0,0 0,0-1,0 1,0 0,0 0,-1 0,1 0,0 0,0 1,-1-1,1 0,0 0,-1 1,1-1,-1 1,1-1,-1 1,1 0,-1 0,0-1,-11 1,1 0,0 0,-1 1,1 1,0 0,0 0,0 1,0 1,0 0,1 1,0 0,0 0,0 1,1 1,0 0,0 0,0 1,-7 8,12-12,0 0,0 0,0 1,0-1,1 1,0 0,0 0,0 0,1 1,-1 0,1-1,1 1,-1 0,1 0,0 0,0 1,1-1,0 0,0 1,1-1,-1 1,1-1,1 1,-1-1,1 1,0-1,1 0,-1 1,1-1,0 0,1 0,0 0,0-1,0 1,0-1,1 1,9 4,0-1,0-1,1 0,0 0,1-2,-1 1,1-2,1 0,-1-1,1 0,-1-2,1 0,0 0,0-1,0-1,0-1,0-1,14-2,48-19,-58 11</inkml:trace>
  <inkml:trace contextRef="#ctx0" brushRef="#br0" timeOffset="340.615">620 133,'5'35,"1"23,2 0,3-1,3 0,4 5,-18-60,0 0,0 0,0 0,0 0,1 0,-1 1,1-1,0 0,-1 0,1 0,0-1,0 1,0 0,1 0,-1 0,0-1,1 1,-1-1,1 1,-1-1,1 1,0-1,0 0,-1 0,1 0,0 0,0 0,0 0,0-1,0 1,0-1,0 1,1-1,-1 0,0 0,0 1,0-2,0 1,0 0,0 0,0-1,1 1,-1-1,0 0,0 1,0-1,-1 0,1 0,1-1,5-7,1-2,-1 1,-1-1,0-1,0 1,-1-1,-1 0,0-1,0 1,-1-1,-1 0,0-5,10-25,32-111,-40 135</inkml:trace>
  <inkml:trace contextRef="#ctx0" brushRef="#br0" timeOffset="936.204">1128 358,'19'-5,"-1"-1,1-1,-2-1,1 0,-1-1,0-1,-1-1,0 0,-1-1,0-1,-1 0,1-3,-13 14,1 0,-1 0,-1 0,1-1,0 1,-1-1,1 1,-1-1,0 0,0 0,0 1,0-1,0 0,0 0,-1 0,0 0,0 0,1 0,-1 0,-1 0,1 0,0 0,-1 0,0 0,0 1,0-1,0 0,0 0,0 1,-1-1,1 0,-1 1,1 0,-1-1,0 1,0 0,0 0,-1 0,1 0,0 0,-1 1,1-1,-1 1,0-1,1 1,-1 0,0 0,0 0,0 0,0 1,0-1,0 1,0 0,0 0,0 0,1 0,-1 0,0 1,-3 0,-3 2,0 1,0 0,1 0,-1 1,1 0,0 1,0 0,1 0,-1 1,1 0,1 0,-1 0,1 1,1 0,0 0,0 0,0 1,1 0,0 0,1 0,0 0,0 1,1-1,0 1,1 0,0-1,1 1,0 0,0-1,1 1,0 0,1-1,0 1,0 0,3-1,0 1,1-1,0 0,1 0,0-1,0 1,0-2,1 1,1-1,-1 0,1-1,0 0,0 0,1-1,0 0,0-1,0 0,0-1,1 0,-1 0,1-1,0 0,0-1,-1-1,1 1,0-2,0 1,0-2,0 1,-1-2,1 1,-1-1,1-1,4-2,4-1,-1 0,0-1,0 0,-1-2,0 0,-1-1,0-1,-1 0,0-1,-1-1,-1 0,0-1,2-4,-1 2,0-2,-2 1,0-2,-2 1,0-2,-1 1,-1-2,0 1,-2-1,-1 0,-1 0,1-9,-5 29,1-1,-1 0,0 1,0-1,0 1,0-1,0 0,-1 1,1-1,-1 0,1 1,-1-1,0 1,0 0,0-1,-1 1,1 0,0-1,-1 1,0 0,1 0,-1 0,0 0,0 1,0-1,0 0,0 1,-1 0,1-1,0 1,-1 0,1 0,-1 0,1 1,-1-1,1 0,-1 1,0 0,1-1,-1 1,1 0,-1 1,0-1,1 0,-1 1,1-1,-1 1,1 0,-2 0,-2 2,1 0,-1 0,1 0,0 1,0-1,1 1,-1 1,1-1,0 0,0 1,0 0,0 0,1 0,0 0,0 1,1-1,-1 1,1 0,0 0,1 0,-1 0,1 0,0 0,1 0,0 0,0 0,0 0,0 0,1 0,0 0,1 0,-1 0,1 0,0 0,0 0,1-1,0 1,0-1,3 5,105 79,-101-81,0-1,-1 2,0-1,-1 1,0 0,0 1,-1 0,0 0,-1 1,0 0,-1 0,0 0,-1 1,0-1,-1 1,0 0,1 9,9 26,-8-29</inkml:trace>
  <inkml:trace contextRef="#ctx0" brushRef="#br0" timeOffset="1184.091">2285 301,'-19'39,"-21"36,-8 10,-1-4,8-11,11-13,5-16,8-10,6-11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8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17,'-21'15,"0"1,2 1,0 1,1 0,0 2,2 0,0 0,1 2,2 0,-6 12,17-30,0-1,0 1,1 0,-1 0,1 0,0 0,0 0,1 1,-1-1,1 0,0 0,0 0,0 1,1-1,0 0,-1 0,1 0,1 0,-1 0,1 0,-1 0,1 0,0-1,0 1,1 0,-1-1,1 0,0 0,0 0,0 0,0 0,0 0,1-1,-1 1,1-1,-1 0,2 0,6 4,-1-1,1 0,0-1,1 0,-1-1,1 0,0-1,-1 0,1-1,0 0,0-1,0 0,0-1,0 0,0-1,-1-1,1 0,-1 0,1-1,-1 0,0-1,-1 0,1-1,-1 0,0-1,0 0,-1-1,0 0,-1 0,1-1,-2 0,4-4,-6 8,0-1,-1-1,1 1,-1 0,-1-1,1 0,-1 0,0 0,-1 0,1 0,-1-1,-1 1,0-1,0 0,0 1,-1-1,0 1,0-1,-1 0,0 1,-1-1,1 1,-1-1,-1 1,1 0,-1 0,-1 0,1 0,-1 1,0-1,-1 1,0 0,0 0,0 1,0-1,-1 1,0 0,0 1,0-1,0 3,1-1,-1 1,1 0,-1 0,0 1,0 0,0 0,1 0,-1 1,0-1,0 2,0-1,0 0,0 1,0 0,0 1,0 0,-13 4</inkml:trace>
  <inkml:trace contextRef="#ctx0" brushRef="#br0" timeOffset="490.848">489 102,'52'67,"-49"-60,0 0,0-1,1 1,0-1,0 0,1 0,0-1,0 1,0-1,1 0,-1-1,1 1,0-1,1 0,-1 0,1-1,-1 0,1 0,0-1,0 0,1 0,-1 0,0-1,7 0,2-4,0-1,-1-1,1 0,-1-1,0-1,-1 0,1-1,-2 0,1-1,-1-1,0 0,-1-1,5-6,-17 16,1 0,-1 0,1 0,0 0,-1 0,1 0,-1 0,1 0,0 0,0 1,0-1,-1 0,1 1,0-1,0 0,0 1,0-1,0 1,0 0,0-1,0 1,0 0,0-1,1 1,-1 0,0 0,0 0,0 0,0 0,0 0,0 1,0-1,0 0,0 0,0 1,0-1,0 1,0-1,0 1,0-1,0 1,0-1,0 1,0 0,0 0,-1-1,1 1,0 0,-1 0,1 0,0 0,-1 0,1 0,2 8,-3-4,1-1,0 1,0 0,0 0,1-1,0 1,0-1,0 1,0-1,1 0,-1 0,1 0,0 0,1-1,-1 1,0-1,1 0,0 0,0 0,0 0,0 0,0-1,1 0,-1 0,1 0,-1-1,1 1,5-2,0 0,-1-1,1 0,0 0,-1-1,1-1,-1 1,0-2,0 1,0-1,0 0,-1-1,1 0,-1 0,0-1,-1 0,1-1,-1 1,-1-1,1-1,-1 1,0-1,-1 0,0-1,0 1,-1-1,0 0,-1 0,0 0,0-1,21-79,-28 75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1,'-1'162,"-4"-110,-9 106,-8 0,-6-2,-16 33,5-44,38-143,-1-1,1 1,0-1,0 1,0 0,1-1,-1 1,0 0,0-1,1 1,-1 0,1 0,0 0,-1 0,1-1,0 1,0 0,0 0,1 0,-1 0,0 0,1 0,-1-1,1 1,-1 0,1 0,0-1,0 1,0 0,0-1,0 1,0-1,0 1,1-1,-1 0,0 1,1-1,-1 0,1 0,-1 0,1 0,0 0,-1-1,1 1,0 0,0-1,0 1,1-1,12-3</inkml:trace>
  <inkml:trace contextRef="#ctx0" brushRef="#br0" timeOffset="382.328">700 114,'-55'516,"55"-490,1-1,1 1,1 0,2-1,1 0,0 0,2 0,10 21,-10-20,-22-31,-45-58,-134-121,178 172,-1 2,0 0,-1 0,0 2,-1 0,0 1,0 1,0 0,-1 1,1 2,-1 0,-18-1,33 3,-1 1,0 0,1 0,-1 0,0 0,0 1,1 0,-1 0,1 0,-1 0,1 1,-1 0,1 0,0 0,0 0,0 1,0-1,0 1,1 0,-1 0,1 1,0-1,-3 3,-1 11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29,'1'-1,"-1"1,0 0,1-1,-1 1,0-1,1 1,-1-1,0 1,1-1,-1 1,0-1,0 1,0-1,0 0,0 1,0-1,1 1,-1-1,0 1,-1-1,1 0,0 1,0-1,0 1,0-1,0 1,0-1,-1 1,1-1,0 1,-1-1,1 1,0-1,-1 1,1-1,0 1,-1-1,1 1,-1 0,1-1,-1 1,1 0,-1-1,1 1,-1 0,1 0,-1 0,1-1,-1 1,1 0,-1 0,1 0,-1 0,0 0,1 0,-1 0,1 0,-1 0,1 0,-1 0,-40-5,41 5,-23 1,1 1,-1 0,1 2,0 1,0 1,1 1,-1 0,-2 4,22-11,1 0,-1 0,0 0,0 0,1 0,-1 1,0-1,1 1,-1 0,0-1,1 1,-1 0,1 0,-1 0,1 0,-1 0,1 0,0 0,0 1,0-1,-1 0,1 1,0-1,0 1,1-1,-1 1,0-1,0 1,1 0,-1-1,1 1,0 0,-1 0,1-1,0 1,0 0,0 0,0-1,0 1,1 0,-1 0,0-1,1 1,-1 0,1-1,0 1,0-1,-1 1,1-1,0 1,0-1,0 1,1-1,-1 0,0 1,1-1,136 54,-137-52,0 0,0-1,0 1,-1-1,1 1,-1 0,0 0,0-1,0 1,0 0,0 0,0-1,-1 1,0 0,1-1,-1 1,0-1,0 1,0-1,-1 1,1-1,0 1,-1-1,0 0,1 0,-1 0,0 0,0 0,0 0,-1-1,1 1,0-1,-1 1,1-1,-1 0,1 0,-2 0,-3 5,-303 213,308-218,0 0,0 1,0-1,0 1,1-1,-1 1,0 0,1-1,-1 1,1 0,0 0,-1 0,1 0,0 0,0 0,1 1,-1-1,0 0,1 0,-1 1,1-1,0 0,0 1,-1-1,2 0,-1 1,0-1,0 0,1 1,-1-1,1 0,0 0,0 0,0 1,0-1,0 0,0 0,0 0,1 0,-1-1,1 1,0 0,-1-1,1 1,0-1,0 1,0-1,0 0,0 0,0 0,0 0,0 0,0 0,1-1,0 1,12 4,0-1,1-1,0-1,0 0,0-1,0 0,0-2,0 0,0 0,-1-1,1-2,0 1,-1-2,8-3,-17 5,0 0,-1-1,1 0,-1 0,1-1,-2 1,1-1,0 0,-1 0,0-1,0 1,0-1,0-1,9-15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4:59.6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0 521,'32'55,"-4"2,-1 1,-4 1,-2 2,-2 0,-4 1,-2 0,-2 1,0 53,-13-68,1-36,0 1,0 0,1-1,1 1,0 0,1-1,0 1,1-1,3 9,-1-14,1 0,0-1,1 0,0 0,-1-1,2 0,-1 0,0 0,1-1,0-1,0 1,0-1,1 0,-1-1,1 0,-1 0,1-1,0 0,3-1,2 3,37 3,0-2,0-3,0-1,0-3,25-6,-18 4,810-101,-276 28,-429 59,668-64,-640 77,-189 6,1 0,0 0,-1 0,1 0,-1-1,1 1,0-1,-1 0,1 1,-1-1,0 0,1-1,-1 1,0 0,0-1,1 1,-1-1,0 0,-1 1,1-1,0 0,0 0,-1-1,1 1,-1 0,0 0,0-1,0 1,0 0,0-1,0 1,0-1,-1 0,1 1,-1-1,0 1,0-1,0 0,0 1,0-1,-1 1,1-1,-1 0,0 0,-42-176,-50-123,41 138,-63-152,75 241,26 51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1,'-5'15,"0"0,1 1,1-1,1 1,0 0,1 0,1 0,0 0,1 0,1-1,0 1,3 6,3 50,-5 296,-11-288,-3 0,-4 0,-10 21,10-40,1-8,9-40,0 0,1 0,1 0,0 1,1-1,0 1,1 0,1-1,0 1,0 0,2 0,0-1,0 1,4 9,4-7,2-3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0,'0'334,"-51"5,-6-105,34-151,23-83,0 1,1-1,-1 1,0-1,0 1,0-1,0 1,0-1,1 1,-1-1,0 0,1 1,-1-1,0 1,0-1,1 0,-1 1,1-1,-1 1,0-1,1 0,-1 0,1 1,-1-1,1 0,-1 0,1 0,-1 1,1-1,-1 0,1 0,-1 0,1 0,-1 0,1 0,-1 0,1 0,-1 0,1 0,-1 0,1-1,-1 1,1 0,-1 0,1 0,-1-1,1 1,-1 0,1-1,-1 1,0 0,1-1,-1 1,0 0,1-1,-1 1,0-1,10-7</inkml:trace>
  <inkml:trace contextRef="#ctx0" brushRef="#br0" timeOffset="257.044">1 593,'38'-4,"18"-3,9 1,2-4,1 0,-3 2,-2-3,-8 1,-3 1,-5 3,-7 3,-4 1,-5 1,-2 1,-1 0,-5 1</inkml:trace>
  <inkml:trace contextRef="#ctx0" brushRef="#br0" timeOffset="4225.346">988 649,'-11'2,"0"0,0 1,0 1,0 0,0 0,1 1,-1 0,1 1,1 0,-1 1,1 0,0 0,1 1,-1 0,2 1,-1-1,1 2,0-1,1 1,0 0,1 0,0 0,1 1,0 0,-3 11,6-20,0 0,0 1,0-1,0 1,1-1,-1 1,1-1,-1 1,1-1,0 1,0-1,0 1,1-1,-1 1,0 0,1-1,0 1,-1-1,1 0,0 1,0-1,0 0,1 1,-1-1,1 0,-1 0,1 0,0 0,-1 0,1-1,0 1,0 0,0-1,1 0,-1 1,0-1,1 0,-1 0,0 0,1 0,-1-1,1 1,1-1,8 0,0-1,0 0,0-2,-1 1,1-1,0-1,-1 0,0 0,0-1,0-1,-1 0,0 0,0-1,0 0,-1-1,0 0,-1-1,1 1,1-4,12-8,64-71,-86 91,0-1,0 1,0-1,0 1,0-1,0 1,1-1,-1 1,0-1,0 1,1-1,-1 1,0-1,1 1,-1-1,1 1,-1 0,0-1,1 1,-1 0,1-1,-1 1,1 0,-1 0,1-1,-1 1,1 0,-1 0,1 0,0 0,-1 0,1 0,-1 0,1 0,-1 0,1 0,-1 0,1 0,0 0,-1 0,1 0,-1 1,1-1,-1 0,1 0,-1 1,1-1,-1 0,0 1,1-1,-1 0,1 1,-1-1,0 1,1-1,-1 0,0 1,1-1,-1 1,5 40,-3-19,-2-18,1-1,0 1,0-1,0 1,0-1,1 0,-1 0,1 1,0-1,0 0,0-1,0 1,0 0,1-1,-1 1,1-1,0 1,0-1,0 0,0-1,0 1,0 0,0-1,0 0,1 1,-1-1,1-1,-1 1,1 0,-1-1,1 0,-1 0,1 0,-1 0,1 0,-1-1,1 1,-1-1,1 0,-1 0,1-1,1 0,6-6,0 1,-1-2,0 1,-1-1,0-1,0 0,-1 0,0 0,-1-1,0 0,-1-1,0 0,-1 0,0 0,-1 0,1-4,16-35,-4 13,-2-1,-1 0,-2-1,-2-1,-1 1,-3-2,-1 1,-1-28,-3 36,-8-97,6 129,0 0,1 1,-1-1,0 0,0 1,1-1,-1 1,0-1,0 1,0-1,0 1,0 0,0 0,0-1,0 1,0 0,0 0,1 0,-1 0,0 0,0 0,0 0,0 0,0 0,0 1,0-1,0 0,0 1,0-1,0 0,0 1,1-1,-1 1,0-1,0 1,0 0,1-1,-1 1,0 0,1 0,-1-1,1 1,-1 0,1 0,-1 0,1 0,0 0,-1-1,1 1,0 0,0 0,-1 0,1 0,0 0,0 0,0 0,0 0,1 0,-1 0,0 0,0 0,-5 22,0-1,1 1,1 0,2 0,0 0,1 1,3 10,-2 14,0 447,-2-467,-3 0,0 1,-2-2,-1 1,-1-1,-8 18,12-32,11-33,5-11,-2 6,-1 1</inkml:trace>
  <inkml:trace contextRef="#ctx0" brushRef="#br0" timeOffset="4693.951">1750 395,'-26'11,"1"1,1 1,0 1,0 2,2 0,0 1,0 1,-15 19,35-35,0 0,0 0,0 1,0-1,1 1,-1-1,1 1,-1 0,1 0,0 0,0-1,1 1,-1 0,0 0,1 0,0 0,0 0,0 0,0 0,0 0,0 0,1 0,0 0,-1 0,1 0,0 0,1 0,-1-1,0 1,1 0,-1-1,1 1,0-1,0 0,0 0,0 1,0-1,1-1,-1 1,1 0,-1 0,1-1,157 97,-117 30,-17-120,-12-10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57,'-9'34,"-4"15,1 5,2-2,3-6,3-5,6-10,4-5,0-8</inkml:trace>
  <inkml:trace contextRef="#ctx0" brushRef="#br0" timeOffset="655.251">282 340,'3'-19,"-1"1,2 0,1 0,0 0,1 1,1-1,0 1,1 1,2-2,-5 8,-4 9,27-43,-28 44,1-1,0 0,0 1,0-1,-1 1,1-1,0 1,0-1,0 1,0-1,0 1,0 0,0 0,0 0,0-1,0 1,0 0,0 0,0 0,0 1,0-1,0 0,0 0,0 0,0 1,0-1,0 1,0-1,0 1,0-1,0 1,0-1,-1 1,1 0,0-1,0 1,-1 0,1 0,0-1,-1 1,1 0,-1 0,1 0,-1 0,0 0,1 0,-1 0,0 0,58 73,-56-73,0 1,0-1,0 1,0-1,1 0,-1 0,0 1,1-2,-1 1,0 0,1 0,-1-1,1 0,-1 1,1-1,0 0,-1 0,1 0,-1 0,1-1,-1 1,1-1,-1 0,0 1,1-1,-1 0,0 0,1-1,-1 1,0 0,0-1,0 1,0-1,0 0,1-2,4-3,0-1,-1-1,0 1,0-1,-1 0,0 0,-1-1,0 1,0-1,-1 0,0 0,1-9,0-7</inkml:trace>
  <inkml:trace contextRef="#ctx0" brushRef="#br0" timeOffset="1260.687">1128 1,'-15'1,"0"1,1 0,-1 1,0 1,1 0,0 1,0 1,0 0,1 1,0 0,0 1,1 1,0 0,0 0,1 2,0-1,1 1,0 0,1 1,0 1,1-1,1 1,-1 0,2 1,-4 9,9-21,0 0,0 0,0 1,0-1,1 0,-1 0,1 0,-1 1,1-1,0 0,-1 1,1-1,1 0,-1 1,0-1,0 0,1 0,-1 1,1-1,0 0,0 0,0 0,0 0,0 0,0 0,0 0,1 0,-1 0,1 0,-1-1,1 1,0-1,0 1,0-1,-1 0,1 1,1-1,-1 0,0 0,0-1,0 1,0 0,1-1,-1 1,0-1,0 0,1 0,0 0,11-4,0-2,0 1,-1-2,0 0,-1-1,1 0,-1-1,-1 0,0-1,0 0,-1 0,4-7,78-75,-90 90,-1 1,1 0,0 0,-1 0,1 0,0 0,0 0,0 0,0 0,0 1,0-1,0 1,0-1,0 1,0 0,0 0,1 0,-1 0,0 0,0 1,0-1,0 0,0 1,0 0,0-1,0 1,0 0,0 0,-1 0,1 0,0 1,-1-1,1 0,0 1,-1-1,0 1,1-1,-1 1,0 0,0 0,0-1,0 1,0 0,0 0,0 0,-1 0,30 99,-23-27,-2 1,-4 0,-4 11,1 21,2-65,-2-1,-2 0,-2 0,-1-1,-2 1,-2-2,-1 1,-15 29,22-59,0 0,0-1,-1 1,0-1,-1 0,0-1,0 0,-1 0,0 0,0-1,-1 0,0-1,0 1,0-2,-1 0,0 0,-8 3,15-8,0 0,0 0,0-1,0 1,0-1,0 1,0-1,0 0,0 0,1 0,-1-1,0 1,1-1,-1 1,1-1,-1 0,1 0,0 0,0 0,0 0,0-1,0 1,0 0,1-1,-1 0,1 1,0-1,-1 0,1 0,1 0,-1 1,0-1,1 0,-1 0,1 0,0 0,0 0,0 0,1 0,-1 0,0 0,1 0,0 0,0 0,0 0,0 0,0 1,1-2,8-26,0 0,2 1,2 0,0 0,2 2,1 0,1 1,1 0,1 2,2 0,0 2,25-20,-6 4,2 2,1 2,46-27,-66 47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1,'-5'24,"3"7,3-5,0-8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1,'17'276,"-10"-218,-2-1,-3 2,-2-1,-3 2,-22 68,23-116</inkml:trace>
  <inkml:trace contextRef="#ctx0" brushRef="#br0" timeOffset="263.35">1 396,'33'-5,"17"-1,9 0,-1 1,-6-4,-6 1,-7 1,-4 1,-10 3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370 478,'0'0,"1"-1,-1 1,1 0,-1-1,0 1,0-1,1 1,-1-1,0 1,0-1,1 1,-1-1,0 0,0 1,0-1,0 1,0-1,0 1,0-1,0 0,0 1,0-1,0 1,0-1,-1 1,1-1,0 1,0-1,-1 1,1-1,0 1,0-1,-1 1,1-1,-1 1,1 0,0-1,-1 1,1-1,-1 1,1 0,-1 0,1-1,-1 1,1 0,-1 0,1-1,-1 1,1 0,-1 0,0 0,1 0,-1 0,1 0,-1 0,1 0,-1 0,1 0,-1 0,0 1,-39-6,17 9,0 0,1 2,0 1,0 0,0 2,1 0,0 2,1 0,-9 7,24-15,0-1,0 1,-1 0,1 0,0 0,0 0,1 1,-1-1,1 1,0 1,0-1,0 0,0 1,1 0,0 0,0 0,0 0,0 0,1 1,0-1,0 1,1 0,-1 0,1-1,0 1,1 0,0 0,0 5,0-8,0 0,1 0,0-1,0 1,-1 0,2 0,-1-1,0 1,0-1,1 1,0-1,-1 1,1-1,0 0,0 0,0 0,0 0,1 0,-1 0,0-1,1 1,-1-1,1 0,0 1,-1-1,1 0,0-1,0 1,0 0,-1-1,1 0,0 1,1-1,99-12,-76 0,-1-2,0 0,-1-2,-1 0,0-2,-2-1,0-1,-1 0,-1-2,3-4,19-18,-4 14,-37 29,0 1,0 0,-1 0,1-1,0 1,0 0,0 0,0 0,0 0,0 0,0 0,0 0,0 0,-1 0,1 1,0-1,0 0,0 0,0 1,0-1,-1 1,1-1,0 1,0-1,-1 1,1-1,0 1,-1 0,1-1,0 1,-1 0,1 0,-1-1,1 1,-1 0,0 0,1 0,-1 0,0-1,1 1,-1 0,0 0,0 0,0 0,0 0,0 0,0 0,0 0,0 0,3 100,-5-91,1 1,0-1,0 1,1-1,1 0,0 1,0-1,1 0,1 0,-1 0,2 0,-1 0,1 0,1-1,0 0,0 0,1 0,3 4,3-2</inkml:trace>
  <inkml:trace contextRef="#ctx0" brushRef="#br0" timeOffset="670.683">992 451,'-148'293,"162"-350,-2 26,1 2,2-1,1 2,1 0,1 1,18-20,-36 46,0 0,0 1,1-1,-1 0,0 1,1-1,-1 0,1 1,-1-1,1 0,-1 1,1-1,-1 1,1-1,-1 1,1-1,0 1,-1 0,1-1,0 1,0 0,-1-1,1 1,0 0,0 0,-1 0,1-1,0 1,0 0,-1 0,1 0,0 0,0 1,-1-1,1 0,0 0,0 0,-1 1,1-1,0 0,0 1,-1-1,1 0,-1 1,1-1,0 1,-1-1,1 1,-1-1,1 1,-1 0,1-1,-1 1,1 0,-1 0,13 48,-10-35,24 153,-27-166,1 0,-1 1,0-1,1 0,0 1,-1-1,1 0,0 0,0 1,0-1,-1 0,1 0,0 0,0 0,1 0,-1 0,0-1,0 1,0 0,1 0,-1-1,0 1,1-1,-1 1,0-1,1 0,-1 1,1-1,-1 0,0 0,1 0,-1 0,1 0,-1 0,1-1,-1 1,0 0,1-1,-1 1,0-1,1 0,-1 1,0-1,0 0,1 1,-1-1,0 0,1-1,46-55,5-93,-34 101,-15 50</inkml:trace>
  <inkml:trace contextRef="#ctx0" brushRef="#br0" timeOffset="1152.773">1697 451,'-15'8,"1"2,0 0,1 0,0 2,1-1,0 2,0-1,2 2,0-1,0 2,1-1,1 1,-3 6,11-17,-1 0,0 0,1-1,0 1,0 0,0 0,0 0,1 0,-1-1,1 1,0 0,0-1,1 1,-1 0,1-1,-1 0,1 1,0-1,0 0,1 0,-1 0,1 0,-1 0,1-1,0 1,0-1,0 0,1 0,-1 0,0 0,1 0,-1-1,1 1,-1-1,1 0,0 0,0-1,-1 1,1-1,0 0,0 0,0 0,0 0,-1-1,1 1,0-1,0 0,-1 0,1 0,-1-1,1 1,1-2,13-5,0-1,0-1,-1-1,0 0,-1-1,-1-1,0 0,0-1,-1 0,-1-2,-1 1,0-1,-1-1,-1 0,0-1,6-17,0 8,-3 5,-1-1,-1 0,0-1,-2 0,-1-1,-1 0,1-10,-6 26,-1 0,0 0,0-1,-1 1,0 0,-1 0,0 0,0 0,-1 0,-1 0,1 0,-1 0,-1 1,1-1,-1 1,-1 0,0 0,0 1,0-1,-1 1,0 0,-3-2,2 3,1 1,-1 0,-1 0,1 0,-1 1,0 0,1 1,-2 0,1 0,0 1,-1-1,1 2,-1-1,1 2,-1-1,0 1,1 0,-1 1,0-1,1 2,-1-1,1 2,-1-1,1 1,0 0,0 0,0 1,1 0,-1 1,1 0,0 0,0 0,1 1,-1 0,1 0,1 1,-1 0,1 0,0 0,1 0,0 1,0 0,0 0,1 0,0 2,0 2,1 1,0 0,1 0,0 1,1-1,1 0,0 0,1 0,0 0,1 0,0-1,1 1,1-1,0 0,0 0,1 0,1-1,0 0,1 0,3 4,8 7,0-1,1-1,0 0,2-2,1-1,0 0,1-2,0 0,2-2,275 115,-273-118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0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33 157,'-2'1,"0"0,1 1,-1-1,0 1,0 0,1 0,-1-1,1 1,-1 0,1 0,0 0,0 0,0 1,0-1,0 0,0 0,1 1,-1-1,1 0,0 1,-1-1,1 0,0 1,0-1,1 1,-2 0,-2 22,1 0,0 0,2 0,1 0,1 0,1 0,1 0,2 3,-5-23,0 0,0 0,1 0,0 0,-1-1,1 1,1-1,-1 1,1-1,0 0,0 0,0 0,0 0,1 0,-1-1,1 1,0-1,0 0,0 0,1-1,-1 1,1-1,-1 0,1 0,0-1,0 1,0-1,0 0,0 0,0-1,0 0,0 1,0-2,0 1,0-1,0 1,0-1,0-1,0 1,2-1,10-9,0-1,0 0,-1-1,-1-1,0 0,-1-1,0-1,-1 0,-1 0,-1-2,0 1,-1-1,-1-1,-1 0,-1 0,0-1,-2 0,0-1,3-7,-4 19,-1 1,0-1,0 0,-1-1,0 1,-1 0,0-1,0 1,-1-1,0 1,-1-1,0 1,-1 0,1-1,-2 1,1 0,-2 0,0-2,3 10,1 0,-1-1,0 1,0 0,1 0,-1 0,0 0,0 0,0 0,0 0,-1 0,1 1,0-1,0 0,0 1,-1-1,1 1,0-1,-1 1,1-1,0 1,-1 0,1 0,-1 0,1 0,0 0,-1 0,1 0,-1 0,1 0,0 1,-1-1,1 1,0-1,-1 1,1-1,0 1,0 0,0-1,-1 1,1 0,0 0,0 0,0 0,0 0,0 0,1 0,-1 0,0 1,0-1,1 0,-1 0,1 1,-1-1,1 0,0 1,-1-1,1 0,0 1,0-1,0 1,0-1,0 0,0 2,-4 18</inkml:trace>
  <inkml:trace contextRef="#ctx0" brushRef="#br0" timeOffset="413.967">936 129,'-35'6,"8"-3,1 1,-1 2,1 0,0 2,0 1,-20 10,45-18,-1-1,0 1,1 0,-1-1,1 1,-1 0,1 0,-1 0,1 0,0 0,-1 0,1 1,0-1,0 0,0 1,0-1,0 0,0 1,0 0,1-1,-1 1,0-1,1 1,-1 0,1-1,0 1,0 0,-1-1,1 1,0 0,0 0,1-1,-1 1,0 0,0-1,1 1,-1 0,1-1,0 1,-1 0,1-1,0 1,0-1,0 0,0 1,0-1,0 0,1 1,0-1,219 132,-218-131,0 0,-1 0,0 0,0 1,0-1,0 1,0-1,0 1,0 0,-1 0,0-1,1 1,-1 0,0 0,0 1,-1-1,1 0,-1 0,1 0,-1 0,0 1,0-1,-1 0,1 0,-1 0,1 1,-1-1,0 0,0 0,0 0,-1 0,1-1,-1 1,1 0,-3 2,-3 4,0 0,-1-1,0 0,0 0,-1 0,0-1,0-1,-1 1,-5 1,4-1,4-2,0 0,0-1,0 0,-1 0,1 0,-1-1,0 0,0 0,0-1,0 0,-1-1,1 1,0-2,-1 1,1-1,-1-1,1 1,-8-3,-2-22,17 10</inkml:trace>
  <inkml:trace contextRef="#ctx0" brushRef="#br0" timeOffset="786.592">1105 440,'35'-16,"-1"-1,-1-1,0-2,-2-1,0-1,-2-2,0-1,-1-2,21-52,-48 77,0-1,-1 1,0 0,1 0,-1-1,0 1,0 0,0 0,0-1,-1 1,1 0,-1 0,1 0,-1-1,0 1,0 0,0 0,0 0,0 0,0 0,0 0,-1 1,1-1,-1 0,1 1,-1-1,0 1,1-1,-1 1,0 0,0 0,0 0,0 0,0 0,-1 0,1 0,0 1,-2-1,-8 0,-1 1,1 1,0 0,-1 0,1 1,0 1,0 0,0 1,0 0,1 0,0 2,-1-1,2 1,-1 1,1 0,0 0,0 1,1 1,0-1,1 1,0 1,-3 5,1-6,1 0,0 1,1 0,0 1,1 0,0 0,1 1,0 0,1 0,0 0,0 1,2-1,0 1,0 0,1 0,1 0,0 0,0 0,2 1,0-1,2 11,2-15,0-1,1 0,1 0,-1 0,1-1,0 0,1 0,0-1,0 0,0 0,1-1,-1 0,1 0,1-1,-1 0,1-1,-1 0,1-1,0 0,0 0,0-1,0 0,0-1,0 0,6-1,30 2,0-2,1-2,-1-3,-1-1,1-2,9-5,-22 6,-5 2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23 272,'33'-5,"0"-1,0-1,-1-2,0-1,0-2,-1-1,-1-1,-1-1,20-14,-41 22,-1 1,0-1,0 0,0-1,-1 1,0-1,0 0,-1-1,0 0,-1 1,0-2,0 1,-1 0,0-1,-1 1,0-1,0 0,0 86,26 403,-27-432,1 24,-2 1,-4-1,-3 0,-4 1,8-53,-1 0,-1 0,-1-1,0 0,-2 0,0 0,-1-1,-1 0,0-1,-1 0,-1-1,0 0,-1-1,-1 0,0-1,-1 0,-3 0,8-7,0 0,-1-1,0 0,0-1,0 0,0-1,-1 0,1-1,-1 0,0-1,0 0,-2-1,8 0,1 0,-1 0,0 0,1-1,-1 0,0 0,1 0,-1-1,1 0,0 0,-1-1,1 1,0-1,0 0,1 0,-1-1,1 1,-1-1,1 0,0 0,1-1,-1 1,1-1,0 0,-2-3,3-2,1 0,1 0,0 0,0 0,1 0,0 0,0 0,1 0,1 0,0 0,0 1,1-1,0 1,1 0,0 1,0-1,1 1,0 0,0 0,1 0,0 1,5-4,21-25,1 1,3 2,0 1,2 2,2 1,0 3,2 1,16-5,35-12,-74 32</inkml:trace>
  <inkml:trace contextRef="#ctx0" brushRef="#br0" timeOffset="297.467">841 525,'-20'24,"1"1,2 0,0 2,1 0,2 0,1 1,1 1,1 0,1 1,2 2,7-28,0-1,0 0,1 0,-1 1,1-1,0 1,0-1,0 0,0 1,1-1,-1 0,1 1,0-1,0 0,0 0,0 1,1-1,0 0,-1 0,1-1,0 1,0 0,0-1,1 1,-1-1,0 1,1-1,0 0,0 0,-1 0,1-1,0 1,0-1,1 1,-1-1,0 0,0 0,1-1,-1 1,0-1,1 1,-1-1,0 0,1 0,-1-1,1 1,0-1,8-1,-1-1,0-1,0 0,-1 0,1-1,-1 0,0-1,0 0,-1 0,0-1,0-1,0 1,-1-2,0 1,-1-1,1 0,-2 0,0-1,0 0,0 0,-1-1,-1 1,0-1,0 0,-1 0,-1 0,0-1,1-5,-2 11,0-1,-1 1,1 0,-1-1,-1 1,1-1,-1 1,0-1,0 1,-1 0,0-1,0 1,-1 0,1 0,-1 0,0 1,-1-1,0 1,0 0,0 0,0 0,-1 0,1 1,-1 0,0 0,-1 0,-3-2,-32 11,25 6</inkml:trace>
  <inkml:trace contextRef="#ctx0" brushRef="#br0" timeOffset="554.743">1152 921,'-10'-38,"-3"-23,6-5,3 3,3 8,7 8,6 8,2 5,3 9,3 4,4 5,2 10,-4 6</inkml:trace>
  <inkml:trace contextRef="#ctx0" brushRef="#br0" timeOffset="1029.975">1433 836,'16'-36,"1"1,2 1,1 0,1 2,2 0,2 2,14-14,-38 42,0 0,1 0,-1 0,1 0,-1 0,1 0,0 1,-1-1,1 1,0 0,0-1,0 1,0 0,0 0,1 0,-1 0,0 1,0-1,1 0,-1 1,0 0,1 0,-1-1,0 1,1 1,-1-1,1 0,-1 0,0 1,0 0,1-1,-1 1,0 0,0 0,0 0,0 0,0 1,0-1,0 0,0 1,0-1,-1 1,1 0,0 0,-1 0,0 0,1-1,-1 2,0-1,0 0,0 0,0 0,-1 0,1 2,5 30,-7-31,0-1,1 1,0-1,-1 1,1 0,0-1,0 1,1 0,-1-1,1 1,-1-1,1 1,0-1,0 1,0-1,0 0,0 1,0-1,1 0,-1 0,1 0,-1 0,1 0,0 0,0 0,0 0,0-1,0 1,0-1,1 0,-1 1,0-1,1 0,-1 0,1-1,-1 1,1 0,0-1,-1 0,2 1,9-5,0 0,-1-1,1-1,-1 1,-1-2,1 0,-1 0,7-7,5-1,-4 1,-15 11,0-1,0 0,1 1,-1 0,1 0,0 1,0-1,0 1,0 0,0 0,0 1,0-1,1 1,-1 0,1 1,-1-1,1 1,0 0,-3 3,-1-1,1 1,0 0,-1 0,1 0,-1 1,0-1,0 0,0 1,-1-1,1 1,-1 0,0 0,0-1,0 1,0 0,-1 0,1 0,-1 0,0 0,-1 0,1 0,-1 0,1-1,-1 1,0 0,0 0,-1-1,1 1,-1 0,-2 2,1 9,-4 12,5-23,0 0,0 1,1-1,0 1,-1 0,2-1,-1 1,0 0,1 0,0 0,0-1,1 1,-1 0,1 0,0-1,0 1,1-1,-1 1,1-1,0 1,1 1,10 6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29,'-6'-7,"5"7,4 15,11 59,-1 42,-83 250,60-289,9-65</inkml:trace>
  <inkml:trace contextRef="#ctx0" brushRef="#br0" timeOffset="266.317">1 424,'38'-5,"22"-6,7-1,-5 1,-7-3,-8 2,-8 3,-5 2,-9-2,-3 1,-2 1,-3-2,0-1,2 3,-3 1</inkml:trace>
  <inkml:trace contextRef="#ctx0" brushRef="#br0" timeOffset="682.755">678 1,'-24'90,"4"-16,3 1,3 1,3 4,10-70,0 0,1 0,0-1,1 1,0 0,0 0,1 0,0-1,1 1,0-1,0 1,1-1,1 0,-1-1,1 1,1-1,0 0,1 1,-4-7,-1 0,1 0,0-1,0 1,-1-1,1 0,0 0,0 0,0 0,1-1,-1 1,0-1,0 0,0 0,0 0,0 0,1 0,-1-1,0 1,0-1,0 0,0 0,0 0,0 0,0-1,2-1,75-52,-61 40,-9 6,-9 7,1 0,-1 0,0 0,0 0,1 0,-1 0,1 0,0 0,-1 1,1-1,0 1,0-1,0 1,0 0,0 0,0 0,0 0,1 0,-1 0,0 0,1 1,-1-1,0 1,1 0,-1 0,0 0,1 0,-1 0,1 0,-1 0,0 1,1 0,-1-1,0 1,0 0,1 0,-1 0,0 0,0 0,0 1,0-1,0 1,-1-1,1 1,0 0,6 72,-9-67,1-1,0 1,0-1,0 0,1 1,0-1,0 0,1 1,-1-1,1 0,1 0,-1 0,1 0,3 4,-5-9,0 1,1-1,-1 1,1-1,-1 0,1 0,0 0,-1 0,1 0,0 0,0 0,-1-1,1 1,0-1,0 1,0-1,0 0,0 0,0 0,0 0,0 0,0 0,0 0,0 0,-1-1,1 1,15-5</inkml:trace>
  <inkml:trace contextRef="#ctx0" brushRef="#br0" timeOffset="1002.959">1186 536,'15'2,"1"0,-1-1,0-1,1-1,-1 0,1-1,-1 0,0-2,0 1,5-4,-13 5,-1 0,0 0,0-1,0 0,0-1,0 1,0-1,-1 0,0-1,0 1,0-1,0 0,-1 0,0 0,0-1,0 1,-1-1,1 0,-2 0,1-1,-1 1,1 0,-2-1,2-3,-3 7,0 1,0-1,-1 0,1 1,0-1,-1 1,0-1,1 1,-1-1,0 1,0 0,-1-1,1 1,0 0,-1 0,1 0,-1 0,0 0,0 0,0 0,0 1,0-1,0 1,0-1,0 1,-1 0,1 0,0 0,-1 0,1 0,-1 0,1 1,-1-1,1 1,-1 0,0 0,1 0,-1 0,1 0,-1 0,1 1,-1-1,1 1,-1 0,1 0,-1 0,1 0,0 0,-1 0,1 1,0-1,-1 1,-8 8,-1 0,2 0,-1 1,2 1,-1-1,2 1,-1 1,2 0,0 0,0 0,1 1,1 0,0 0,1 1,1-1,0 2,2-10,0-1,1 1,-1 0,1-1,0 1,1 0,0-1,0 1,0-1,0 1,1-1,0 0,0 1,0-1,1 0,-1 0,1-1,1 1,-1 0,1-1,-1 0,1 0,1 0,-1 0,0-1,1 0,0 0,4 3,1-1,1 0,-1-1,1 0,0-1,0 0,0-1,0 0,0-1,0 0,1-1,-1 0,0 0,1-1,1-1,54-12,-39 8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31,'14'-5,"10"-2,6 1,2 1,0 2,1 0,-2 2,-1 1,0 0,-1 0,-1 0,1 0,-1 1,0-1,0 0,-5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26,'44'0,"28"-5,6-1,-4 0,-11 1,-15 2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0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662 254,'-79'23,"-267"58,256-59,110 3,233 70,-252-95,0 1,0-1,1 0,-1 1,0-1,1 1,-1-1,0 1,0 0,0-1,0 1,0 0,0 0,0 0,0 0,0 0,0 0,0 0,0 0,-1 0,1 0,-1 1,1-1,0 0,-1 0,0 1,1-1,-1 0,0 1,0-1,0 0,0 1,0-1,0 0,0 1,0-1,0 0,-1 1,1-1,0 0,-1 1,0-1,1 0,-1 0,1 0,-1 0,0 1,0-1,0 0,0 0,0 0,0-1,0 1,0 0,0 0,0 0,0-1,-189 120,125-82,39-24,0 2,1 0,0 2,2 0,-10 11,32-28,-1 0,1 1,0-1,-1 0,1 1,0-1,0 0,0 1,0-1,0 1,1 0,-1-1,0 1,1 0,-1-1,1 1,0 0,-1 0,1-1,0 1,0 0,0 0,0-1,1 1,-1 0,0 0,1-1,-1 1,1 0,0-1,-1 1,1 0,0-1,0 1,0-1,0 0,0 1,0-1,1 0,-1 1,0-1,1 0,0 0,73 33,-44-31,1-1,-1-2,1-1,-1-1,1-1,-1-2,0-2,7-2,17-3,-8 10,-29 4</inkml:trace>
  <inkml:trace contextRef="#ctx0" brushRef="#br0" timeOffset="996.372">748 1045,'106'-235,"-92"203,2 0,1 2,1 0,1 1,2 1,1 0,25-23,19-13,-65 64,-1-1,1 1,-1-1,0 1,1-1,-1 1,1 0,-1-1,1 1,-1 0,1 0,-1-1,1 1,-1 0,1 0,-1 0,1 0,-1 0,1-1,0 1,-1 0,1 0,-1 0,1 1,-1-1,1 0,-1 0,1 0,0 0,-1 0,1 1,-1-1,1 0,-1 0,1 1,-1-1,1 0,-1 1,0-1,1 1,-1-1,0 0,1 1,-1-1,0 1,1-1,-1 1,0-1,0 1,1-1,-1 1,0 0,0-1,0 1,0-1,0 1,0-1,0 1,0 0,0-1,0 1,0-1,0 1,0-1,-1 1,1-1,0 1,1 51,-1-44,-16 83,12-80,1-1,1 1,-1 0,2 0,-1 0,2 0,-1 1,2-1,-1 0,2 0,-1 0,1 0,3 5,-5-14,1 0,0 0,0 0,0 0,0 0,0-1,0 1,0 0,1-1,-1 1,1-1,-1 0,1 1,-1-1,1 0,0 0,-1 0,1 0,0 0,0 0,0-1,0 1,0-1,0 1,0-1,0 0,0 0,0 1,0-1,0-1,0 1,0 0,0 0,0-1,0 0,0 1,0-1,0 0,0 0,-1 0,1 0,0 0,0 0,-1 0,2-2,70-65,134-225,-196 281,42-33,-52 45,0 1,0-1,0 1,0 0,-1 0,1-1,0 1,0 0,-1 0,1 0,0 0,-1 0,1 0,-1 0,1 0,-1 0,0 0,1 0,-1 0,0 0,0 0,0 0,0 0,0 0,0 0,0 0,0 1,0-1,0 0,0 0,-1 0,1 0,-1 0,1 0,-1 0,1 0,-1 0,1 0,-1 0,0 0,-1 6,-5 41,2 0,2 0,2 0,3 2,-2-13,23 82,-19-99</inkml:trace>
  <inkml:trace contextRef="#ctx0" brushRef="#br0" timeOffset="1500.668">1679 1045,'-7'60,"-23"91,30-151,0-1,-1 1,1 0,0 0,0-1,-1 1,1 0,0 0,-1 0,1-1,0 1,0 0,-1 0,1 0,-1 0,1-1,0 1,-1 0,1 0,0 0,-1 0,1 0,0 0,-1 0,1 0,0 0,-1 0,1 0,-1 1,1-1,0 0,-1 0,1 0,0 0,-1 0,1 1,0-1,0 0,-1 0,1 1,0-1,0 0,-1 0,1 1,0-1,0 0,0 1,-1-1,1 0,0 1,0-1,0 0,0 1,0-1,0 0,0 1,0-1,-5-32,3 17,1 1,1-1,0 0,1 1,0-1,1 1,1-1,1 1,0 0,0 0,1 0,1 1,1 0,0 0,0 0,5-4,-4 4,1 0,1 0,0 1,1 0,0 1,1 0,0 1,1 1,0-1,1 2,-1 0,2 1,-1 0,1 1,0 1,12-4,-25 9,0 0,0-1,0 1,0 0,0 0,0 0,0 0,0 0,0 1,0-1,0 1,-1-1,1 1,0 0,0-1,0 1,-1 0,1 0,-1 0,1 0,0 1,-1-1,0 0,1 1,-1-1,0 1,0-1,0 1,0 0,0-1,0 1,0 0,0 0,-1 0,1 0,-1-1,1 1,-1 0,0 0,0 2,-23 74,21-74,-1-1,1 0,-1 0,0 0,0-1,0 1,-1-1,1 1,0-1,-1 0,0 0,1-1,-1 1,0-1,0 0,0 0,0 0,0 0,0-1,0 1,0-1,0 0,0 0,0-1,0 1,0-1,0 0,0 0,0-1,0 1,0-1,1 1,-4-3,-13-8</inkml:trace>
  <inkml:trace contextRef="#ctx0" brushRef="#br0" timeOffset="2448.137">1002 311,'6'-11,"1"1,0 0,1 1,0-1,1 2,0-1,0 1,1 0,0 1,0 0,1 1,0 0,0 1,0 0,1 1,-1 0,1 0,0 2,0-1,0 1,6 1,209-12,-154-2,-73 14,0 0,0 0,0 0,-1-1,1 1,0 0,0 0,-1 0,1 0,-1 0,1-1,-1 1,1 0,-1 0,0 0,1 0,-1 1,0-1,0 0,0 0,1 0,-1 1,0-1,0 0,0 1,-1-1,1 1,0-1,0 1,0-1,0 1,0 0,0 0,-1-1,1 1,0 0,0 0,0 0,-1 0,1 1,-6-4,-6-4,1 3,0-1,1-1,0 0,0 0,1-1,-1-1,1 0,1 0,0-1,0 0,-2-3,2-6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579 0,'-14'26,"-1"-1,-1-1,-2 0,0-1,-2-1,0-1,-1-1,-1-1,-1-1,-1 0,0-2,-1-1,-1-1,0-1,-28 9,42-17,1 1,-1 0,-1-1,1-1,0 0,-1-1,0 0,0-1,0 0,0-1,0 0,-6-2,17 1,0 0,0-1,0 1,0-1,0 1,0-1,0 0,0 0,0 0,0 0,1 0,-1-1,0 1,1 0,-1-1,1 1,-1-1,1 0,0 1,0-1,-1 0,1 0,1 0,-1 1,0-1,0 0,1-1,-1 1,1 0,-1 0,1 0,0 0,0 0,0 0,0 0,1 0,-1 0,0-1,1 1,-1 0,1 0,0 0,0 1,0-3,47-85,-40 76,1 0,1 0,0 1,0 0,1 1,1 0,0 1,0 0,1 1,1 1,5-4,-15 12,0 0,0 1,0-1,0 1,0 0,0 0,-1 0,1 0,0 1,-1-1,1 1,-1 0,1 0,-1 1,0-1,0 1,0-1,0 1,-1 0,1 0,-1 0,1 0,-1 1,0-1,-1 0,1 1,1 3,20 24,1-10,1-2,1 0,1-1,0-2,2-1,-1-1,2-2,0 0,29 6,70 12,-89-25,-25-8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0 240,'459'0,"-413"-5,-45 5,0 0,-1 0,1 0,0-1,-1 1,1 0,-1 0,1 0,0-1,-1 1,1 0,-1-1,1 1,-1 0,1-1,-1 1,1-1,-1 1,0-1,1 1,-1-1,1 1,-1-1,0 1,0-1,1 0,-1 1,0-1,0 1,0-1,0 0,1 1,-1-1,0 0,0 1,0-1,-1 0,1 1,0-1,0 1,0-1,0 0,-1 1,1-1,0 1,0-1,-1 0,1 1,0-1,-1 1,1-1,-1 1,1 0,-1-1,1 1,-1-1,1 1,-1 0,1-1,-1 1,1 0,-1 0,0-1,1 1,-1 0,1 0,-1 0,0 0,-142-67,40 26,99 38,-1 2,0-1,0-1,0 1,0-1,0 0,1 0,-1 0,1 0,0-1,0 0,0 0,1 0,-1 0,1 0,0-1,0 0,1 0,-1 1,1-1,-2-5,6-4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52,'-25'197,"-7"106,33-124,4-149,1-25</inkml:trace>
  <inkml:trace contextRef="#ctx0" brushRef="#br0" timeOffset="310.284">0 52,'53'-10,"22"-2,8-1,-5 4,-12 2,-11 7,-11 4,-8 2,-5-1,-4-1,0-2,-6 5,-2 0,2-1,1-1,2 3,-3 1</inkml:trace>
  <inkml:trace contextRef="#ctx0" brushRef="#br0" timeOffset="578.033">29 842,'53'5,"27"-3,4-3,-2 0,-10-5,-13-2,-12 1,-8 1,-7-2,-3-1,-3 2,-5 1</inkml:trace>
  <inkml:trace contextRef="#ctx0" brushRef="#br0" timeOffset="1100.189">960 814,'-33'209,"24"-184,8-25,1 0,-1 1,1-1,-1 0,1 0,-1 0,1 0,-1 0,1 0,-1 0,0 0,1-1,-1 1,1 0,-1 0,1 0,-1 0,1-1,0 1,-1 0,1 0,-1-1,1 1,-1 0,1-1,0 1,-1-1,1 1,0 0,-1-1,1 1,0-1,0 1,-1-1,1 1,0-1,0 1,0-1,0 1,0-1,0 1,0-1,0 1,0-1,0 1,0-1,0 1,0-1,0 0,0 1,0-1,1 1,-1 0,0-1,0 1,1-1,-1 1,0-1,1 1,-1-1,0 1,1 0,-1-1,0 1,1 0,-1-1,1 1,-1 0,5-23,0 0,1 1,2-1,0 1,1 1,1 0,1 0,1 1,1 1,1-1,0 2,1 0,1 1,1 1,0 0,1 1,5-1,-10 6,96-55,-105 63,0 1,0 0,0 0,0 0,0 0,0 1,0 0,0-1,0 1,0 1,0-1,0 1,0-1,0 1,0 0,0 1,-1-1,1 1,0-1,-1 1,1 0,-1 0,1 1,-1-1,0 1,0 0,0 0,-1 0,2 2,-1-3,-1 1,-1 0,1 0,0 0,-1 0,1 0,-1 0,0 1,0-1,-1 0,1 1,0-1,-1 0,0 1,0-1,0 1,0-1,-1 0,1 1,-1-1,0 0,0 1,0-1,0 0,-1 0,1 0,-1 0,0 0,0 0,0-1,0 1,0 0,0-1,-3 2,-3 4,0 0,-1-1,1-1,-1 0,-1 0,1 0,-1-1,0-1,0 1,-5 0,3-2,1 0,-1-1,0 0,1 0,-1-2,0 1,0-1,0-1,0 0,-11-3,5-3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1 915,'221'-275,"-190"236,-3-2,-1-1,-2-1,-1-1,-3-2,-2-1,-11 23,-1-1,-1 0,-1-1,-2 1,0-1,-2 0,-1 0,0 1,-4-13,5 35,-1 1,1-1,-1 1,0-1,0 1,0-1,0 1,-1-1,1 1,0-1,-1 1,0 0,0-1,0 1,0 0,0-1,0 1,0 0,-1 0,1 0,-1 0,1 0,-1 1,0-1,0 0,0 1,0-1,0 1,0 0,0-1,0 1,-1 0,1 1,0-1,-1 0,1 0,-1 1,1 0,-1-1,1 1,-1 0,1 0,-1 1,-7 6,0 0,0 1,1 0,1 1,-1 0,2 1,-1-1,1 1,1 1,-1 0,2-1,0 2,0-1,1 0,0 1,1 0,0 0,0 10,-5 25,1-1,3 1,2 0,2 0,3 22,0 32,-3-90,-1-2,0 0,0 0,1 0,0 1,1-1,0 0,0 0,1-1,0 1,1 0,0-1,0 1,1-1,0 0,0 0,1 0,0-1,0 1,1-1,0 0,1 0,33 18,-28-19</inkml:trace>
  <inkml:trace contextRef="#ctx0" brushRef="#br0" timeOffset="270.029">565 690,'10'33,"2"17,6-1,-2-14,-3-12</inkml:trace>
  <inkml:trace contextRef="#ctx0" brushRef="#br0" timeOffset="509.592">678 266,'-10'5,"-2"1</inkml:trace>
  <inkml:trace contextRef="#ctx0" brushRef="#br0" timeOffset="1007.987">848 858,'21'-54,"-14"35,0-1,1 1,1 1,1 0,1 0,0 1,9-11,-19 28,-1-1,1 0,0 0,-1 1,1-1,0 0,0 1,0-1,0 0,0 1,-1-1,1 1,0 0,0-1,0 1,0 0,0 0,0-1,1 1,-1 0,0 0,0 0,0 0,0 0,0 0,0 1,0-1,0 0,0 1,0-1,0 0,0 1,0-1,0 1,-1-1,1 1,0 0,0-1,0 1,-1 0,1 0,0-1,-1 1,1 0,0 0,-1 0,1 0,-1 0,0 0,1 0,-1 0,0 0,0 0,1 0,-1 0,0 0,0 1,31 31,-26-32,0-2,0 1,1 0,-1-1,0 0,0 0,-1-1,1 1,0-1,0 0,-1 0,1-1,-1 1,0-1,1 0,-1 0,-1-1,1 1,0-1,0 0,44-30,-45 34,0 0,0 0,0 0,0 1,0-1,0 1,0 0,-1 0,1 0,0 0,0 0,-1 1,1-1,-1 1,1 0,-1-1,0 1,1 0,-1 0,0 1,-1-1,1 0,0 1,-1-1,1 1,-1 0,0-1,1 1,-1 0,-1 0,1 0,0 0,-1 0,1 0,-1 0,0 0,0 2,5 12,25 40,-21-42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9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56 443,'53'-37,"-17"13,0-2,-2-2,-1-1,7-9,-6-20,-34 57,0-1,0 1,1-1,-1 1,0-1,0 0,-1 1,1-1,0 1,0-1,-1 1,1-1,-1 1,1 0,-1-1,0 1,1-1,-1 1,0 0,0 0,0-1,0 1,0 0,0 0,-1 0,1 0,0 0,0 1,-1-1,1 0,0 0,-1 1,1-1,-1 1,1-1,-1 1,1 0,-1 0,0-1,-11 1,1 0,0 0,-1 1,1 1,0 0,0 0,0 1,0 1,0 0,1 1,0 0,0 0,0 1,1 1,0 0,0 0,0 1,-7 8,12-12,0 0,0 0,0 1,0-1,1 1,0 0,0 0,0 0,1 1,-1 0,1-1,1 1,-1 0,1 0,0 0,0 1,1-1,0 0,0 1,1-1,-1 1,1-1,1 1,-1-1,1 1,0-1,1 0,-1 1,1-1,0 0,1 0,0 0,0-1,0 1,0-1,1 1,9 4,0-1,0-1,1 0,0 0,1-2,-1 1,1-2,1 0,-1-1,1 0,-1-2,1 0,0 0,0-1,0-1,0-1,0-1,14-2,48-19,-58 11</inkml:trace>
  <inkml:trace contextRef="#ctx0" brushRef="#br0" timeOffset="340.615">620 133,'5'35,"1"23,2 0,3-1,3 0,4 5,-18-60,0 0,0 0,0 0,0 0,1 0,-1 1,1-1,0 0,-1 0,1 0,0-1,0 1,0 0,1 0,-1 0,0-1,1 1,-1-1,1 1,-1-1,1 1,0-1,0 0,-1 0,1 0,0 0,0 0,0 0,0-1,0 1,0-1,0 1,1-1,-1 0,0 0,0 1,0-2,0 1,0 0,0 0,0-1,1 1,-1-1,0 0,0 1,0-1,-1 0,1 0,1-1,5-7,1-2,-1 1,-1-1,0-1,0 1,-1-1,-1 0,0-1,0 1,-1-1,-1 0,0-5,10-25,32-111,-40 135</inkml:trace>
  <inkml:trace contextRef="#ctx0" brushRef="#br0" timeOffset="936.204">1128 358,'19'-5,"-1"-1,1-1,-2-1,1 0,-1-1,0-1,-1-1,0 0,-1-1,0-1,-1 0,1-3,-13 14,1 0,-1 0,-1 0,1-1,0 1,-1-1,1 1,-1-1,0 0,0 0,0 1,0-1,0 0,0 0,-1 0,0 0,0 0,1 0,-1 0,-1 0,1 0,0 0,-1 0,0 0,0 1,0-1,0 0,0 0,0 1,-1-1,1 0,-1 1,1 0,-1-1,0 1,0 0,0 0,-1 0,1 0,0 0,-1 1,1-1,-1 1,0-1,1 1,-1 0,0 0,0 0,0 0,0 1,0-1,0 1,0 0,0 0,0 0,1 0,-1 0,0 1,-3 0,-3 2,0 1,0 0,1 0,-1 1,1 0,0 1,0 0,1 0,-1 1,1 0,1 0,-1 0,1 1,1 0,0 0,0 0,0 1,1 0,0 0,1 0,0 0,0 1,1-1,0 1,1 0,0-1,1 1,0 0,0-1,1 1,0 0,1-1,0 1,0 0,3-1,0 1,1-1,0 0,1 0,0-1,0 1,0-2,1 1,1-1,-1 0,1-1,0 0,0 0,1-1,0 0,0-1,0 0,0-1,1 0,-1 0,1-1,0 0,0-1,-1-1,1 1,0-2,0 1,0-2,0 1,-1-2,1 1,-1-1,1-1,4-2,4-1,-1 0,0-1,0 0,-1-2,0 0,-1-1,0-1,-1 0,0-1,-1-1,-1 0,0-1,2-4,-1 2,0-2,-2 1,0-2,-2 1,0-2,-1 1,-1-2,0 1,-2-1,-1 0,-1 0,1-9,-5 29,1-1,-1 0,0 1,0-1,0 1,0-1,0 0,-1 1,1-1,-1 0,1 1,-1-1,0 1,0 0,0-1,-1 1,1 0,0-1,-1 1,0 0,1 0,-1 0,0 0,0 1,0-1,0 0,0 1,-1 0,1-1,0 1,-1 0,1 0,-1 0,1 1,-1-1,1 0,-1 1,0 0,1-1,-1 1,1 0,-1 1,0-1,1 0,-1 1,1-1,-1 1,1 0,-2 0,-2 2,1 0,-1 0,1 0,0 1,0-1,1 1,-1 1,1-1,0 0,0 1,0 0,0 0,1 0,0 0,0 1,1-1,-1 1,1 0,0 0,1 0,-1 0,1 0,0 0,1 0,0 0,0 0,0 0,0 0,1 0,0 0,1 0,-1 0,1 0,0 0,0 0,1-1,0 1,0-1,3 5,105 79,-101-81,0-1,-1 2,0-1,-1 1,0 0,0 1,-1 0,0 0,-1 1,0 0,-1 0,0 0,-1 1,0-1,-1 1,0 0,1 9,9 26,-8-29</inkml:trace>
  <inkml:trace contextRef="#ctx0" brushRef="#br0" timeOffset="1184.091">2285 301,'-19'39,"-21"36,-8 10,-1-4,8-11,11-13,5-16,8-10,6-11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8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17,'-21'15,"0"1,2 1,0 1,1 0,0 2,2 0,0 0,1 2,2 0,-6 12,17-30,0-1,0 1,1 0,-1 0,1 0,0 0,0 0,1 1,-1-1,1 0,0 0,0 0,0 1,1-1,0 0,-1 0,1 0,1 0,-1 0,1 0,-1 0,1 0,0-1,0 1,1 0,-1-1,1 0,0 0,0 0,0 0,0 0,0 0,1-1,-1 1,1-1,-1 0,2 0,6 4,-1-1,1 0,0-1,1 0,-1-1,1 0,0-1,-1 0,1-1,0 0,0-1,0 0,0-1,0 0,0-1,-1-1,1 0,-1 0,1-1,-1 0,0-1,-1 0,1-1,-1 0,0-1,0 0,-1-1,0 0,-1 0,1-1,-2 0,4-4,-6 8,0-1,-1-1,1 1,-1 0,-1-1,1 0,-1 0,0 0,-1 0,1 0,-1-1,-1 1,0-1,0 0,0 1,-1-1,0 1,0-1,-1 0,0 1,-1-1,1 1,-1-1,-1 1,1 0,-1 0,-1 0,1 0,-1 1,0-1,-1 1,0 0,0 0,0 1,0-1,-1 1,0 0,0 1,0-1,0 3,1-1,-1 1,1 0,-1 0,0 1,0 0,0 0,1 0,-1 1,0-1,0 2,0-1,0 0,0 1,0 0,0 1,0 0,-13 4</inkml:trace>
  <inkml:trace contextRef="#ctx0" brushRef="#br0" timeOffset="490.848">489 102,'52'67,"-49"-60,0 0,0-1,1 1,0-1,0 0,1 0,0-1,0 1,0-1,1 0,-1-1,1 1,0-1,1 0,-1 0,1-1,-1 0,1 0,0-1,0 0,1 0,-1 0,0-1,7 0,2-4,0-1,-1-1,1 0,-1-1,0-1,-1 0,1-1,-2 0,1-1,-1-1,0 0,-1-1,5-6,-17 16,1 0,-1 0,1 0,0 0,-1 0,1 0,-1 0,1 0,0 0,0 1,0-1,-1 0,1 1,0-1,0 0,0 1,0-1,0 1,0 0,0-1,0 1,0 0,0-1,1 1,-1 0,0 0,0 0,0 0,0 0,0 0,0 1,0-1,0 0,0 0,0 1,0-1,0 1,0-1,0 1,0-1,0 1,0-1,0 1,0 0,0 0,-1-1,1 1,0 0,-1 0,1 0,0 0,-1 0,1 0,2 8,-3-4,1-1,0 1,0 0,0 0,1-1,0 1,0-1,0 1,0-1,1 0,-1 0,1 0,0 0,1-1,-1 1,0-1,1 0,0 0,0 0,0 0,0 0,0-1,1 0,-1 0,1 0,-1-1,1 1,5-2,0 0,-1-1,1 0,0 0,-1-1,1-1,-1 1,0-2,0 1,0-1,0 0,-1-1,1 0,-1 0,0-1,-1 0,1-1,-1 1,-1-1,1-1,-1 1,0-1,-1 0,0-1,0 1,-1-1,0 0,-1 0,0 0,0-1,21-79,-28 75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1,'-1'162,"-4"-110,-9 106,-8 0,-6-2,-16 33,5-44,38-143,-1-1,1 1,0-1,0 1,0 0,1-1,-1 1,0 0,0-1,1 1,-1 0,1 0,0 0,-1 0,1-1,0 1,0 0,0 0,1 0,-1 0,0 0,1 0,-1-1,1 1,-1 0,1 0,0-1,0 1,0 0,0-1,0 1,0-1,0 1,1-1,-1 0,0 1,1-1,-1 0,1 0,-1 0,1 0,0 0,-1-1,1 1,0 0,0-1,0 1,1-1,12-3</inkml:trace>
  <inkml:trace contextRef="#ctx0" brushRef="#br0" timeOffset="382.328">700 114,'-55'516,"55"-490,1-1,1 1,1 0,2-1,1 0,0 0,2 0,10 21,-10-20,-22-31,-45-58,-134-121,178 172,-1 2,0 0,-1 0,0 2,-1 0,0 1,0 1,0 0,-1 1,1 2,-1 0,-18-1,33 3,-1 1,0 0,1 0,-1 0,0 0,0 1,1 0,-1 0,1 0,-1 0,1 1,-1 0,1 0,0 0,0 0,0 1,0-1,0 1,1 0,-1 0,1 1,0-1,-3 3,-1 11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6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51 360,'-3'-1,"0"0,0-1,0 1,0-1,0 0,1 0,-1 0,1 0,-1 0,1 0,0-1,0 1,0-1,0 0,0 1,0-1,1 0,0 0,-1 0,1 0,0 0,0 0,1-1,-1 1,1 0,-1 0,1-1,0 1,1 0,-1 0,0-2,3-10,0 1,1-1,0 0,2 1,-1 0,2 0,-1 1,2 0,0 0,1 0,0 1,1 1,0-1,0 1,1 1,1 0,0 1,0 0,1 1,0 0,3 0,40-6,-32 15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116 302,'228'-159,"-109"32,-104 111,-12 26,-10 34,-119 595,91-432,24-142,-3-1,-2 0,-3-2,-3 0,-8 13,29-73,0 1,0 0,0 0,0-1,0 1,-1 0,1-1,-1 1,0-1,0 0,0 0,0 1,0-1,0-1,0 1,-1 0,1 0,-1-1,1 1,-1-1,0 0,1 0,-1 0,0 0,0 0,0-1,0 1,0-1,0 0,0 0,1 0,-1 0,0-1,0 1,0-1,0 1,0-1,0 0,1 0,-1 0,0-1,0 1,-6-8,0-1,0 0,1 0,0 0,0-1,1 0,1-1,0 1,1-1,0 0,0-1,2 1,-1-1,2 0,0 0,0 0,1 0,1 0,0-9,4 3,0 1,1 0,1 0,0 1,2 0,0 0,0 0,2 1,0 0,1 1,1 0,0 1,0 0,2 1,0 1,0 0,1 1,1 0,-1 1,4 0,-9 4,1 2,-1-1,1 2,0-1,0 1,1 1,-1 0,1 1,-1 0,1 1,-1 0,3 0,9 1</inkml:trace>
  <inkml:trace contextRef="#ctx0" brushRef="#br0" timeOffset="311.59">793 614,'-14'20,"0"0,2 1,0 1,1 0,1 1,1 0,1 0,1 4,5-23,1 1,0-1,0 0,0 1,0 0,1-1,0 1,0-1,0 1,0-1,1 1,-1-1,1 1,1-1,-1 1,0-1,1 0,0 0,0 0,0 0,1 0,-1 0,1 0,0-1,0 0,0 1,1-1,-1 0,1 0,0-1,-1 1,1-1,0 0,1 0,-1 0,0-1,2 1,4-2,1 0,0 0,-1-1,1-1,-1 0,1-1,-1 0,0 0,0-1,0 0,-1-1,1 0,-1 0,0-1,-1 0,1-1,-1 0,0-1,-1 1,0-1,0-1,-1 1,0-1,0 0,-1 0,0-1,-1 0,0 0,-1 0,0 0,0 0,-1-1,0 1,-1-1,0 0,-1 1,0-4,0 12,1-1,-1 1,0-1,0 1,0-1,0 0,0 1,0-1,-1 1,1-1,-1 1,0-1,1 1,-1-1,-1 1,1 0,0-1,0 1,-1 0,1 0,-1 0,0 0,0 0,0 0,0 1,0-1,0 1,0-1,0 1,0 0,-1 0,1 0,-1 0,1 0,-1 0,1 1,-1-1,1 1,-1 0,1 0,-1 0,0 0,1 0,-1 0,1 1,-1-1,1 1,-1 0,1-1,-1 1,1 1,-3 0,-7 13,3 2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1,'-11'2,"0"0,0 1,1 0,-1 1,0 0,1 0,0 1,0 1,1 0,-7 5,14-9,1 0,0 0,0 0,1 0,-1 0,0 0,1 0,-1 0,1 1,0-1,0 0,0 0,0 1,0-1,0 0,0 0,1 0,-1 1,1-1,0 0,0 0,-1 0,1 0,1 0,-1 0,0 0,0-1,1 1,-1 0,1-1,-1 1,1-1,0 1,0-1,-1 0,1 0,0 1,0-1,0-1,0 1,0 0,1 0,-1-1,0 1,0-1,0 0,1 0,8 7,-6-5,0 1,0 0,-1 0,0 0,1 0,-1 1,0 0,-1 0,1 0,-1 0,0 0,0 1,0 0,0-1,-1 1,0 0,0 0,0 0,-1 1,0-1,0 0,0 0,0 1,-1-1,0 1,0-1,0 0,-1 1,0-1,0 2,-1-2,0 0,0 0,-1 0,0 0,1 0,-2 0,1-1,0 1,-1-1,0 0,0 0,0-1,-1 1,1-1,-1 0,0 0,0 0,0-1,0 1,0-1,0-1,-1 1,1-1,-1 0,-2 1,-16 2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1,'0'626,"17"-550,-16-75,0 1,0-1,1 1,-1-1,0 0,0 1,1-1,-1 0,1 0,-1 0,1 0,0 0,-1-1,1 1,0 0,-1-1,1 1,0-1,0 0,-1 1,1-1,0 0,0 0,0 0,0 0,-1-1,1 1,0 0,0-1,-1 1,1-1,0 0,0 1,-1-1,1 0,-1 0,1 0,-1 0,1 0,0-2,169-124,-137 101,-28 20,0-1,1 1,-1 1,1-1,1 1,-1 0,1 1,0 0,0 0,0 0,0 1,1 1,-1-1,1 1,0 1,0 0,0 0,-1 0,1 1,0 1,5 0,-8 3,-1 0,-1 0,1 1,0 0,-1 0,0 0,-1 0,1 1,-1-1,0 1,0 0,0 0,-1 0,0 0,0 0,-1 1,0-1,0 0,0 5,10 32,-10-40,0 0,-1-1,1 1,0 0,1-1,-1 1,0-1,1 0,-1 1,1-1,0 0,0 0,0 0,0 0,0 0,0 0,1-1,-1 1,0-1,1 1,-1-1,1 0,0 0,-1 0,1-1,0 1,0 0,-1-1,1 0,0 0,0 0,0 0,0 0,-1 0,1-1,0 1,19-4</inkml:trace>
  <inkml:trace contextRef="#ctx0" brushRef="#br0" timeOffset="433.763">1101 367,'-46'24,"1"2,0 1,2 3,-36 32,25 12,53-72,0 1,0-1,1 0,-1 1,0-1,1 0,0 1,-1-1,1 0,0 1,0-1,1 1,-1-1,0 0,1 1,-1-1,1 0,0 1,0-1,0 0,0 0,0 0,0 0,1 0,-1 0,1 0,-1 0,1-1,0 1,0 0,0-1,0 0,0 1,0-1,0 0,0 0,4 0,1 0,-1 0,1-1,-1 1,1-2,-1 1,1-1,-1 0,1 0,-1-1,0 1,0-2,1 1,-1-1,-1 0,1 0,0 0,-1-1,0 0,0 0,0 0,0-1,-1 1,3-4,-1 3,69-70,37-26,-110 100,0 0,0-1,0 1,0 0,0 0,0 0,1 0,-1 1,0-1,1 1,-1-1,0 1,1 0,-1 0,0 0,1 0,-1 0,1 1,-1-1,0 1,1-1,-1 1,0 0,0 0,0 0,1 0,-1 0,0 0,0 1,-1-1,1 1,0 0,0-1,-1 1,1 0,-1 0,1 0,-1 0,0 0,0 0,0 0,0 0,0 1,-1-1,1 0,-1 1,1-1,-1 0,0 1,0-1,0 1,0-1,0 2,-1 70,0-62,0-1,1 1,0 0,1 0,0 0,1 0,0 0,1 0,0-1,0-7,-1 0,0 0,1-1,-1 1,1-1,0 1,0-1,1 0,-1 0,0 0,1-1,0 1,0-1,0 0,0 0,0 0,0-1,0 1,1-1,-1 0,0 0,1-1,-1 1,1-1,-1 0,1 0,-1-1,0 1,1-1,-1 0,1 0,-1 0,0-1,0 0,2 0,13-9</inkml:trace>
  <inkml:trace contextRef="#ctx0" brushRef="#br0" timeOffset="850.17">1554 339,'26'112,"-16"-73,49 141,-59-178,0 0,1 0,-1 0,1 0,0 0,-1 0,1 0,0 0,0-1,0 1,0 0,1-1,-1 1,0-1,1 1,-1-1,1 1,-1-1,1 0,0 0,0 0,-1 0,1 0,0 0,0 0,0-1,0 1,0-1,0 0,0 1,0-1,0 0,0 0,0 0,0 0,0 0,0-1,0 1,0-1,0 1,0-1,0 0,0 0,-1 1,1-2,0 1,0 0,-1 0,1 0,-1-1,1 1,-1-1,0 1,1-1,10-17,-2 1,0-2,-1 1,0-1,-2-1,-1 0,0 0,2-20,18-59,-9 55,-11 33</inkml:trace>
  <inkml:trace contextRef="#ctx0" brushRef="#br0" timeOffset="1150.2">2061 678,'44'-27,"-2"-2,-1-1,-1-2,-2-2,16-20,-4-33,-49 84,-1 1,1 0,-1-1,1 1,-1-1,0 1,0-1,0 1,0 0,-1-1,1 1,-1-1,1 1,-1 0,0-1,0 1,0 0,0 0,0 0,-1 0,1 0,-1 0,1 0,-1 0,0 0,1 1,-1-1,0 1,0-1,0 1,0 0,-1 0,1 0,0 0,0 0,-1 0,1 1,0-1,-1 1,-7-1,0 1,0 1,-1 0,1 1,0-1,1 2,-1-1,0 2,1-1,-1 1,1 1,0-1,1 2,-1-1,1 1,0 0,0 1,1 0,0 0,0 1,1 0,-1 0,1 1,-1-1,1 0,0 0,0 0,1 1,0 0,0 0,1 0,0 0,1 1,0 0,0 0,1 0,0 0,1 0,0 0,1 0,0 0,1 0,0 1,0-1,1 0,0 0,1-1,0 1,1 0,0-1,4 7,0-8,1-1,0 0,0 0,1-1,0 0,0 0,0-1,1-1,0 0,0 0,0-1,0-1,0 1,1-2,-1 0,1 0,-1-1,6-1,179-1,-169 2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1 649,'48'-62,"104"-155,-103 108,-41 132,-8-19,-2 7,1 0,0 0,1 1,0-1,1 0,0 0,1 0,0 0,1 0,0 0,1-1,0 1,0-1,1 0,1 0,0-1,0 1,0-1,1-1,1 1,0-1,5 5,-7-10,1 1,-1-1,0 0,1 0,0-1,0 0,0 0,-1 0,2-1,-1 0,0-1,0 1,0-1,0-1,0 1,0-1,0-1,0 1,0-1,0 0,0-1,-1 0,1 0,-1 0,0-1,0 0,0 0,-1 0,1-1,1-1,4-6,-1-1,0 0,0 0,-1-1,-1 0,-1-1,0 1,0-1,-2-1,0 1,0-1,0-9,-2 1</inkml:trace>
  <inkml:trace contextRef="#ctx0" brushRef="#br0" timeOffset="286.977">989 339,'-14'15,"0"1,2 0,0 1,1 1,0 0,2 0,0 1,1 0,1 0,1 1,-1 6,6-23,0 0,0 0,0 0,1 1,-1-1,1 0,0 0,0 0,0 1,0-1,1 0,-1 0,1 1,0-1,0 0,0 0,0 0,1 0,-1 0,1 0,-1-1,1 1,0 0,0-1,0 1,1-1,-1 0,1 0,-1 0,1 0,0 0,-1 0,1-1,0 0,0 1,0-1,0 0,1 0,-1-1,0 1,0-1,0 1,1-1,-1 0,0 0,0 0,1-1,7-1,1 0,-1-1,-1 0,1-1,0 0,-1-1,0 0,0 0,0-1,-1-1,0 0,0 0,0 0,-1-1,-1 0,1-1,-1 0,0 0,1-5,-5 9,0-1,-1-1,0 1,0 0,0-1,-1 1,0-1,0 1,-1-1,0 1,0-1,0 1,-1-1,0 1,0-1,-1 1,0-1,0 1,0 0,-1 0,0 0,0 0,0 1,-1-1,0 1,0 0,0 0,-1 0,1 0,-1 1,-1 0,1 0,0 0,-1 1,0 0,0 0,0 0,0 1,0 0,-46-17,33 10</inkml:trace>
  <inkml:trace contextRef="#ctx0" brushRef="#br0" timeOffset="586.393">1609 1,'-9'19,"-4"21,1 8,2 6,3-2,3-4,1-2,2-3,6-4,2-5,0-2,3-2,1-2,2 0,0-1,-3-4</inkml:trace>
  <inkml:trace contextRef="#ctx0" brushRef="#br0" timeOffset="832.581">1299 311,'43'0,"34"0,8 0,0 0,-11 0,-12 0,-8 0,-7 0,-8-5,-5-1,-9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340 450,'-17'-1,"0"0,0 1,0 1,1 0,-1 2,0 0,1 0,-1 2,1 0,0 1,1 0,-1 1,1 1,1 1,0 0,0 1,0 0,-9 11,19-18,1 1,1-1,-1 1,0 0,1 0,0 0,0 0,0 1,0-1,1 0,-1 1,1-1,0 1,1-1,-1 1,1 0,0-1,0 1,0-1,1 1,0 0,0-1,0 1,0-1,1 0,-1 1,1-1,0 0,0 0,1 0,0 0,-1 0,1-1,1 1,3 5,0-1,1-1,0 0,0 0,1 0,0-1,0 0,0-1,1 0,0-1,0 0,0 0,0-1,5 1,-5-3,1 0,-1 0,1-1,-1-1,1 1,-1-2,1 1,-1-2,0 1,0-1,0-1,0 0,-1 0,1-1,-1 0,0-1,5-4,9-8,-2 0,0-2,0 0,-2-2,15-21,-12 12,-2-1,-2-1,-1-1,-1 0,-2-1,-2-1,-1 0,-1-1,0-14,-8 37,0 0,-1-1,0 1,-1-1,-1 1,-1-1,0 1,0 0,-2-2,3 11,-1 0,1 0,-1 0,0 0,-1 0,1 0,-1 0,0 1,0 0,0-1,-1 1,0 0,1 1,-1-1,-1 1,1-1,0 1,-1 0,0 1,1-1,-1 1,0 0,0 0,0 1,-4-1,0 3,0 0,0 1,0 0,0 0,1 1,-1 1,1-1,0 1,0 1,0-1,0 1,1 1,0-1,0 1,0 0,1 1,0 0,0 0,1 0,0 1,0-1,1 1,0 1,0-1,1 0,0 1,0 0,1 2,-3 1,1 0,1 1,0 0,1 0,0 0,1 0,0 0,1 0,1 0,0 0,0 0,2 0,-1 0,2-1,0 1,0-1,1 0,1 0,0 0,0-1,1 0,2 1,0 1,1-2,1 0,0 0,1-1,0 0,0-1,1 0,0-1,0 0,1-1,0-1,0 0,1-1,0-1,0 0,0-1,0-1,0 0,1-1,-1 0,0-1,1-1,-1-1,0 0,0-1,0-1,0 0,1-1,85-41,-72 28</inkml:trace>
  <inkml:trace contextRef="#ctx0" brushRef="#br0" timeOffset="235.475">1103 309,'-11'17,"1"1,1 0,1 1,1 0,0 0,1 0,1 1,1 0,1 0,1 0,0 0,2 0,0 1,2 10,-1-27,0 0,0-1,0 1,0 0,1-1,-1 1,1-1,0 1,0-1,0 0,0 0,1 0,0 0,-1 0,1-1,0 1,0-1,0 0,0 0,1 0,-1 0,1 0,-1-1,1 1,-1-1,1 0,0 0,0-1,-1 1,1-1,0 0,0 0,0 0,0 0,0 0,-1-1,1 0,0 0,-1 0,4-2,1 1,0-1,0 0,0-1,-1 1,1-2,-1 1,0-1,-1 0,1 0,-1-1,0 0,0 0,-1-1,1 1,-1-1,-1 0,0-1,0 1,0-1,-1 1,0-1,0 0,-1-1,0 1,0 0,-1 0,0-1,-1 1,0-1,0-1,-1 5,0-1,0 1,0-1,-1 1,0 0,0-1,0 1,0 0,-1 0,0 1,0-1,0 1,-1-1,0 1,0 0,0 0,0 1,0-1,-1 1,1 0,-1 0,0 0,0 1,0-1,0 1,-1 1,1-1,0 1,-1 0,1 0,-1 0,1 1,-4 0,-16-2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160 385,'-24'23,"1"1,1 0,2 1,0 2,1 0,0 5,6 18,13-49,1 0,-1 0,0 0,0 0,1-1,-1 1,1 0,-1 0,1 0,-1 0,1-1,0 1,-1 0,1 0,0-1,0 1,-1 0,1-1,0 1,0-1,0 1,0-1,0 0,0 1,0-1,-1 0,1 0,0 0,0 1,0-1,0 0,0 0,0 0,0-1,0 1,0 0,0 0,0 0,0-1,0 1,0 0,0-1,0 1,0-1,-1 1,1-1,122-61,-118 64,-1-1,1 1,-1 0,0 0,1 0,-1 1,0-1,-1 1,1 0,0 0,-1 1,0-1,1 1,-1-1,-1 1,1 0,0 0,-1 0,0 2,15 17,-13-20,0 1,1-1,-1 1,1-1,-1-1,1 1,0-1,0 1,0-1,0-1,0 1,0-1,1 0,-1 0,0 0,1-1,-1 0,1 0,-1 0,0-1,1 0,-1 0,0 0,0 0,1-1,-1 0,0 0,-1-1,1 1,0-1,-1 0,1 0,-1-1,0 1,0-1,0 0,0-1,29-25,-2-2,-1-1,-1-1,19-31,-42 56,11-11,-1-2,-1 0,-1-1,0 0,-2-1,-1 0,-1-1,-2 0,0 0,-1-1,-2 0,0-1,-2 1,-1-2,-1 26,-1-1,1 1,-1-1,0 1,0-1,0 0,0 1,0-1,-1 1,1-1,-1 1,1-1,-1 1,0-1,0 1,0 0,0 0,-1-1,1 1,-1 0,1 0,-1 0,0 0,0 1,1-1,-1 0,0 1,-1-1,1 1,0 0,0 0,-1-1,1 2,0-1,-1 0,1 0,-1 1,1-1,-1 1,1 0,-1 0,0 0,1 0,-1 0,1 1,-1-1,1 1,-1-1,-5 9,0-1,1 1,0 1,1-1,0 1,0 0,1 1,0-1,1 1,0 0,1 0,0 0,1 1,0-1,0 1,2-1,-1 1,1-1,1 1,0 0,1-1,1 3,-3 5,3 6,1 0,1 0,1-1,1 0,2 0,0-1,1 0,1-1,1 0,1 0,1-1,1-1,1-1,1 0,0-1,1-1,5 3,-23-19,1 0,-1-1,1 1,-1 0,1 0,0 0,-1 0,1-1,0 1,-1 0,1-1,0 1,0 0,0-1,-1 1,1-1,0 0,0 1,0-1,0 0,0 1,0-1,0 0,0 0,0 0,0 0,0 0,0 0,0 0,0 0,0 0,0 0,0-1,0 1,0 0,0-1,0 1,0-1,-3-8</inkml:trace>
  <inkml:trace contextRef="#ctx0" brushRef="#br0" timeOffset="254.896">471 272,'43'-5,"33"-1,10 0,-7 1,-6 1,-10 2,-17 1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57,'0'1,"1"-1,-1 1,0-1,0 1,1-1,-1 1,0-1,1 0,-1 1,0-1,1 1,-1-1,0 0,1 1,-1-1,1 0,-1 0,1 1,-1-1,1 0,-1 0,1 0,-1 0,1 1,-1-1,1 0,-1 0,1 0,-1 0,1 0,-1 0,1 0,0-1,-1 1,1 0,-1 0,1 0,-1 0,0-1,1 1,-1 0,1 0,-1-1,1 1,-1-1,-12 121,5 0,6 61,1 39,0-220</inkml:trace>
  <inkml:trace contextRef="#ctx0" brushRef="#br0" timeOffset="250.838">0 452,'39'0,"31"-5,14-1,-3-5,-10 0,-13-3,-10 0,-10-1,-6 1,-4 3,-6-1,-3 1,1 3,-3-2,-5 0</inkml:trace>
  <inkml:trace contextRef="#ctx0" brushRef="#br0" timeOffset="671.278">763 1,'-10'63,"3"0,3 1,3 0,3-1,2 1,5 14,-5-58,0 0,2 0,0-1,1 0,1 0,1-1,0 0,8 10,-16-26,1 0,-1 0,1 0,-1 0,1 0,0-1,0 1,0 0,0-1,0 1,0-1,0 0,1 0,-1 0,0 0,1 0,-1 0,1-1,-1 1,1-1,-1 1,1-1,-1 0,1 0,-1 0,1-1,-1 1,1-1,-1 1,1-1,-1 0,1 0,-1 0,0 0,1 0,-1 0,0-1,0 1,0-1,0 1,0-1,-1 0,1 0,0 0,0-2,58-75,33-30,-92 108,-1 0,1 1,0-1,0 0,0 0,0 0,-1 1,1-1,0 0,0 1,1-1,-1 1,0-1,0 1,0 0,0-1,0 1,0 0,0 0,1 0,-1 0,0 0,0 0,0 0,0 0,1 0,-1 1,0-1,0 0,0 1,0-1,0 1,0-1,0 1,0 0,0-1,0 1,0 0,0 0,-1-1,1 1,0 0,0 0,-1 0,1 0,-1 0,1 0,-1 0,1 0,-1 0,1 0,-1 1,8 62,-8-64,-1 6,1 0,-1 0,1-1,1 1,-1 0,1 0,0-1,0 1,1-1,-1 1,1-1,1 1,-1-1,1 0,0 0,0 0,0 0,0-1,4 4,9 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11,'0'0,"0"0,-1 0,1 0,0 0,0 0,-1 0,1 0,0 0,0 0,-1 0,1 0,0-1,0 1,-1 0,1 0,0 0,0 0,0-1,0 1,-1 0,1 0,0 0,0-1,0 1,0 0,0 0,-1-1,1 1,0 0,0 0,0-1,0 1,0 0,0 0,0-1,0 1,0 0,0 0,0-1,0 1,0 0,0-1,0 1,1 0,-1 0,0-1,0 1,0 0,0 0,0 0,0-1,1 1,-1 0,-27 8,12 2,1 1,0 0,0 1,1 1,0 0,1 1,1 0,0 1,-7 13,11-19,1 0,0 1,0-1,1 1,1 0,-1 0,2 1,-1-1,1 1,1 0,0 0,1 0,0 0,0 0,1 3,3-11,0 1,0-1,0 0,0-1,0 1,0 0,1-1,-1 0,1 0,0 0,0 0,0 0,-1-1,2 0,-1 0,0 0,0 0,0-1,0 1,0-1,1 0,-1-1,0 1,0-1,0 1,0-1,1 0,-1-1,-1 1,1-1,0 0,0 0,-1 0,3-2,29-14,0-2,-2-1,0-2,-1-1,-2-2,-1-1,-1-1,11-15,-39 42,1 0,-1-1,0 1,0 0,1 0,-1 1,1-1,-1 0,1 0,-1 0,1 0,0 0,-1 0,1 1,0-1,0 0,-1 0,1 1,0-1,0 1,0-1,0 1,0-1,0 1,0 0,0-1,0 1,0 0,0 0,0 0,0-1,0 1,0 0,0 1,0-1,0 0,0 0,1 0,-1 1,0-1,0 0,-1 1,1-1,0 1,0-1,0 1,0-1,0 1,0 0,-1-1,1 1,0 0,0 0,-1 0,1 0,-1 0,1 0,7 31,-7-24,0 0,0 0,1 0,-1 0,2-1,-1 1,1-1,0 1,1-1,0 0,0 0,0-1,1 1,0-1,0 0,1 0,0-1,0 1,0-1,0 0,1-1,0 0,0 0,4 1,41 2,-29-7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0 335,'69'-38,"-2"-3,-2-3,53-46,-17-10,-77 78,-9 43,72 656,-80-627,-2 1,-3-1,-1 1,-3-1,-3 12,2-40,0 0,-2 0,0 0,-2-1,0 1,-2-1,0-1,-1 0,-1 0,-1-1,-1 0,-13 14,20-27,-1 0,1 0,-1-1,0 0,0 0,-1-1,0 0,0 0,0-1,0 0,0-1,0 1,-1-2,-5 2,10-3,0 1,-1-1,1 1,0-1,0-1,0 1,-1-1,1 1,0-1,0 0,0-1,0 1,0-1,1 1,-1-1,0 0,1-1,-1 1,1-1,0 1,0-1,0 0,0 0,0 0,1-1,-1 1,1-1,0 1,0-1,-1-2,-1-10,0 0,1 0,0-1,1 1,2 0,-1-1,2 1,0-1,1 1,0 0,3-6,1 6,1 1,0-1,1 2,1-1,0 1,1 0,1 1,0 0,0 1,1 0,1 1,0 1,1 0,0 0,0 1,1 1,0 1,0 0,1 1,0 0,0 1,0 1,1 1,0 0,-1 1,1 1,0 1,15 1,-5-1,-3 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2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508,'-5'12,"1"1,1 0,0-1,1 1,1 0,0 0,0 0,1 0,1 0,0 0,1 0,0 0,1 0,1-1,0 1,4 7,-7-17,1 0,0-1,0 1,0-1,1 1,-1-1,0 0,1 0,-1 0,1 0,0-1,0 1,0-1,0 1,0-1,0 0,0 0,0-1,0 1,0-1,0 1,1-1,-1 0,0 0,0 0,1-1,-1 1,0-1,0 0,0 1,0-2,0 1,0 0,2-1,4-3,0-1,0 0,0 0,-1 0,1-1,-2 0,1-1,-1 0,6-8,-9 11,0 1,-1-2,1 1,-1 0,0-1,0 0,-1 1,1-1,-1 0,-1 0,1 0,-1-1,0 1,0 0,-1 0,0-1,0 1,0 0,-1-1,0 1,0 0,-1 0,0 0,0 0,0 0,0 0,-1 0,0 1,-1-1,1 1,-1 0,0 0,0 0,0 1,-1-1,0 1,0 0,0 1,0-1,-1 1,1 0,-2-1,-21-2,3 2</inkml:trace>
  <inkml:trace contextRef="#ctx0" brushRef="#br0" timeOffset="-797.286">1 593,'124'-267,"-101"231,-23 36,0 1,0-1,0 1,-1-1,1 1,0-1,0 1,0-1,0 1,0-1,0 1,0-1,0 1,0-1,0 1,0-1,1 1,-1-1,0 1,0-1,0 1,1-1,-1 1,0-1,1 1,-1-1,0 0,1 1,-1-1,0 0,1 1,-1-1,1 0,-1 1,0-1,1 0,-1 0,1 0,-1 1,1-1,-1 0,1 0,-1 0,1 0,-1 0,1 0,-1 0,1 0,0 0,-1 0,1 0,-1 0,1 0,-1-1,0 1,1 0,-1 0,1 0,-1-1,1 1,-1 0,1-1,-1 1,0 0,1-1,-1 1,0-1,-21 211,42 126,-20 22,-1-347,-1 1,0-1,0 0,-1 0,0 0,-1 0,-1-1,0 1,0-1,-1 1,0-1,0-1,-7 9,11-17,0-1,0 1,1 0,-1-1,0 1,0-1,0 1,0-1,0 0,0 1,0-1,0 0,0 0,0 1,0-1,0 0,0 0,0 0,0 0,0 0,0-1,0 1,0 0,0 0,0-1,0 1,0-1,0 1,0-1,0 1,0-1,0 1,1-1,-1 0,0 1,0-1,1 0,-1 0,0 0,1 1,-1-1,1 0,-1 0,1 0,-1-1,-18-45,16 17,2-1,0 0,3 1,0-1,2 1,1 0,1 0,2 0,0 1,3 0,8-18,7-14,2 1,2 2,3 1,3 1,2 2,2 2,2 2,3 1,2 2,-36 36,1 0,0 0,0 1,1 1,0 0,0 1,1 0,1 1,-1 1,1 0,2 0,-15 6,-1-1,1 1,0-1,-1 1,1 0,0 0,-1 0,1 0,0 0,-1 0,1 0,0 0,-1 1,1-1,-1 1,1-1,0 1,-1 0,1 0,-1-1,0 1,1 0,-1 0,0 0,1 0,-1 1,0-1,0 0,0 1,0-1,0 0,0 1,-1-1,1 1,0-1,-1 1,1 0,-1-1,1 1,-1-1,0 1,0 1,-9 73,-6-39,-2-1,-1-1,-2 0,-2-2,0 0,-3-2,0 0,-23 19,4 0,-47 44,77-84</inkml:trace>
  <inkml:trace contextRef="#ctx0" brushRef="#br0" timeOffset="-281.298">734 791,'43'-8,"0"-2,-1-2,0-1,-1-3,8-5,-36 18,-1-1,1-1,-1 0,0-1,-1-1,1 1,-1-2,-1 0,1 0,-1 0,-1-2,0 1,0-1,-1 0,0-1,0 0,-1 0,-1-1,0 0,-1 0,0 0,-1-1,0 1,-1-1,0 0,0-8,-3 18,-1 0,1 0,-1 0,0 1,0-1,0 0,0 0,0 1,0-1,-1 1,0-1,1 1,-1 0,0 0,0 0,0-1,0 2,0-1,-1 0,1 0,0 1,-1-1,0 1,1 0,-1 0,0 0,1 0,-1 0,0 1,0-1,0 1,0 0,0 0,0 0,-6-1,1 1,-1 0,1 1,-1 0,1 0,-1 1,1 0,-1 0,1 1,0 0,-2 2,7-5,0 1,0 0,0 0,0 0,0 1,0-1,0 1,0 0,0 0,1 0,-1 0,1 0,-1 0,1 1,0-1,0 1,0 0,0-1,0 1,1 0,0 0,-1 0,1 0,0 0,0 1,0-1,1 0,-1 0,1 1,0-1,0 0,0 1,0-1,1 0,-1 1,1-1,0 0,0 0,0 0,0 0,1 0,-1 0,1 0,0 0,-1 0,1-1,1 1,-1-1,0 1,1-1,3 2,1 0,0-1,0 0,1 0,-1-1,1 0,-1 0,1-1,-1 0,1 0,0-1,5 0,55 8,-65-7,-1 0,1 0,0 0,-1 0,1 0,-1 0,1 1,-1-1,0 1,0-1,0 1,0 0,0 0,0 0,0 0,0 0,-1 1,1-1,-1 0,0 1,1-1,-1 1,0 0,-1-1,1 1,0 0,-1-1,0 1,1 0,-1 0,0 0,-21 92,6-39,15-54,-1 0,1 0,0 0,0 0,0 0,0 0,0 0,0 0,0 0,1 0,-1 0,1 0,0 0,-1 0,1 0,0 0,0 0,0-1,0 1,1 0,-1-1,0 1,1-1,-1 1,1-1,-1 1,1-1,0 0,0 0,14 6</inkml:trace>
  <inkml:trace contextRef="#ctx0" brushRef="#br0" timeOffset="636.529">2287 0,'-46'495,"23"-359,24-136,-1 0,0-1,1 1,-1-1,0 1,1-1,-1 1,1 0,-1-1,0 1,1 0,-1-1,1 1,-1 0,1 0,0 0,-1-1,1 1,-1 0,1 0,-1 0,1 0,-1 0,1 0,0 0,-1 0,1 0,-1 0,1 0,-1 1,1-1,-1 0,1 0,-1 0,1 1,-1-1,1 0,-1 1,1-1,-1 0,1 1,-1-1,0 0,1 1,-1-1,0 1,1-1,-1 1,0-1,0 1,1-1,-1 1,0-1,0 1,0 0,0-1,0 1,0-1,0 1,0-1,0 1,39-38,81-90,-24 77,-94 49,0 1,1-1,-1 1,1 0,-1-1,0 1,1 0,-1 0,1 1,-1-1,0 1,1-1,-1 1,0 0,1-1,-1 1,0 0,0 1,0-1,0 0,0 1,0-1,0 1,0-1,-1 1,1 0,0 0,-1 0,0 0,1 0,-1 0,0 0,0 0,0 0,0 1,-1-1,1 0,-1 1,1-1,-1 1,0-1,0 0,1 8,0 0,0 0,-1 0,-1-1,0 1,0 0,-1 0,0-1,-1 1,0-1,0 0,-1 0,0 0,-1 0,0-1,0 1,-1-1,0-1,0 1,-1-1,0 0,0 0,-1-1,1 0,-1-1,-1 1,1-2,-1 1,0-1,0 0,0-1,-1 0,1-1,-1 1,0-2,1 0,-1 0,-7 0,15-2,-1 1,1 0,-1-1,1 1,-1-1,1 0,0 1,-1-1,1 0,0-1,0 1,-1 0,1-1,0 1,1-1,-1 0,0 1,0-1,1 0,-1 0,1 0,-1 0,1-1,-1 0,-5-15</inkml:trace>
  <inkml:trace contextRef="#ctx0" brushRef="#br0" timeOffset="898.374">2822 28,'0'39,"-4"36,-3 15,1-3,1-11,2-14,1-13,1-9,0-8,-4-3,-1-3,0-1,1 1,7-5,2-5</inkml:trace>
  <inkml:trace contextRef="#ctx0" brushRef="#br0" timeOffset="1218.729">2964 705,'23'7,"1"-2,0-1,0-1,0-1,0-2,0 0,1-1,-1-1,0-2,-1 0,1-1,18-8,-38 12,0-1,0 0,1 0,-1 0,-1 0,1-1,0 1,-1-1,1 0,-1 0,0-1,0 1,0-1,0 1,-1-1,1 0,-1 0,0 0,0 0,-1 0,1-1,-1 1,0 0,0-1,0 1,-1-1,0 1,1-1,-2 1,1-1,0 1,-1-1,0 1,0-1,0 1,-1 0,1-1,-1 1,-1-1,2 3,-1-1,1 0,-1 1,0-1,0 1,0-1,-1 1,1 0,0 0,-1 0,0 0,1 0,-1 1,0-1,0 1,0 0,0 0,0 0,0 0,0 0,0 1,0-1,0 1,-1 0,1 0,0 0,0 0,0 1,-1-1,1 1,-2 1,-4 0,1 1,0 0,0 0,0 1,0 0,1 1,-1 0,1 0,0 0,1 1,-2 1,-5 5,1 0,0 1,1 1,1 0,0 0,1 1,0 0,1 1,1-1,1 2,0-1,1 1,1-1,-1 4,3 5</inkml:trace>
  <inkml:trace contextRef="#ctx0" brushRef="#br0" timeOffset="1752.523">3528 875,'30'-42,"2"1,2 2,37-34,-68 70,-1 0,1 0,-1 1,1-1,-1 0,1 1,0 0,0-1,0 1,0 1,1-1,-1 0,1 1,-1-1,1 1,-1 0,1 0,-1 1,1-1,0 1,1 0,1 44,-7-34,0-9,1 1,0 0,-1-1,1 1,0 0,0 0,0-1,0 1,0 0,0 0,1-1,-1 1,0 0,1 0,0-1,-1 1,1-1,0 1,0 0,0-1,0 0,0 1,0-1,0 0,0 1,1-1,-1 0,1 0,-1 0,1 0,-1 0,1 0,-1-1,1 1,0 0,-1-1,1 1,0-1,-1 0,1 1,0-1,0 0,-1 0,1 0,0 0,0-1,-1 1,1 0,0-1,0 1,-1-1,1 0,-1 0,2 0,146-79,-147 80,1-1,-1 1,0 0,1 0,-1 0,0 0,1 0,-1 0,0 1,1-1,-1 1,0 0,0 0,1 0,-1 0,0 0,0 0,0 0,0 1,0-1,-1 1,1-1,0 1,-1 0,1-1,-1 1,1 0,-1 0,0 0,0 0,0 1,0-1,0 0,-1 0,1 1,-1-1,1 0,-1 1,0-1,0 0,0 1,0-1,0 0,0 1,-1-1,0 2,1 0,0 1,1-1,0 0,-1 0,1 1,1-1,-1 0,0 0,1 0,0 0,0 0,0-1,1 1,-1 0,1-1,0 0,0 1,6-1</inkml:trace>
  <inkml:trace contextRef="#ctx0" brushRef="#br0" timeOffset="3221.966">3076 875,'0'5,"5"6,6 6,7 1,4 1,4-2,1-4,2-4,-4-9,-6-4</inkml:trace>
  <inkml:trace contextRef="#ctx0" brushRef="#br0" timeOffset="25391.891">593 1722,'23'330,"10"-13,-47-262,14-54,0 0,-1 1,1-1,0 0,-1 0,1 0,-1 0,0 0,1 0,-1-1,0 1,0 0,1 0,-1 0,0-1,0 1,0 0,0-1,0 1,0-1,0 1,0-1,0 1,0-1,-1 0,1 0,0 1,0-1,0 0,0 0,0 0,-1 0,1 0,0-1,0 1,0 0,0 0,0-1,0 1,0-1,0 1,0-1,0 1,0-1,0 0,0 1,0-1,-3-4,1 0,0-1,0 1,0-1,0 1,1-1,0 0,1 0,-1 0,1 0,0 0,0 0,1-1,0 1,0 0,1-3,-2-1,3-32,1 0,3 0,1 0,2 0,2 2,1-1,2 1,2 1,2 1,1 0,2 1,2 1,1 2,17-20,-22 29,2 1,0 1,1 1,1 1,1 0,1 2,1 1,0 1,2 1,-1 2,18-6,-41 17,-1 1,1 0,0 1,0-1,-1 1,1 0,0 0,0 0,0 0,0 1,1-1,-1 1,0 0,0 0,0 1,0-1,0 1,0 0,0 0,0 0,0 1,-1 0,1-1,0 1,-1 0,1 1,-1-1,0 0,0 1,0 0,0 0,0 0,2 3,-1 9,-1 1,0-1,-1 1,0-1,-2 1,0-1,0 1,-2 0,0-1,-1 1,0-1,-1 0,-1 0,0 0,-1-1,-1 0,0 0,-1 0,0-1,-1 0,-1 0,-7 12,0 0,-2-1,-1-1,-1 0,-1-2,0 0,-2-2,-1-1,0 0,-1-2,0-1,-2-1,1-1,-2-2,-12 3,38-13,0 0,-1 0,1 0,0-1,-1 1,1-1,-1 0,1 0,0 0,-1-1,1 1,-1-1,1 0,0 1,0-2,-1 1,1 0,0-1,0 1,0-1,0 0,1 0,-2-1,-9-13</inkml:trace>
  <inkml:trace contextRef="#ctx0" brushRef="#br0" timeOffset="25744.323">1721 1609,'-46'41,"2"2,1 2,2 2,-21 33,59-77,-1 1,1-1,-1 1,1 0,1 0,-1 0,0 0,1 1,0-1,0 1,0-1,1 1,-1 0,1-1,0 1,1 0,-1 0,1 0,0 0,0 0,0 0,1 0,0-1,0 1,0 0,0 0,1-1,0 1,0-1,0 1,0-1,1 0,0 0,0 0,1 1,2-1,1-1,0 1,0-2,0 1,0-1,0 0,0 0,1-1,-1 0,0-1,1 1,-1-1,1-1,-1 1,0-1,1-1,-1 1,0-1,0-1,0 1,0-1,0 0,-1-1,1 0,-1 0,0 0,0-1,0 1,-1-1,1-1,-1 1,-1-1,2-2,1-3,0 0,-1-1,0 0,-1 0,0-1,-1 1,-1-1,0 0,0 0,-2 0,1-1,-1-12,-1 19,-1 0,1-1,-1 1,0 0,-1 0,0 0,0 0,0 0,-1 0,0 0,-1 1,1 0,-1 0,0 0,-1 0,1 0,-1 1,0 0,-1 0,1 0,-1 0,0 1,0 0,-1 0,-15-6</inkml:trace>
  <inkml:trace contextRef="#ctx0" brushRef="#br0" timeOffset="25991.078">2145 1750,'-10'38,"-7"23,3 5,4-8</inkml:trace>
  <inkml:trace contextRef="#ctx0" brushRef="#br0" timeOffset="26212.272">2061 1383,'19'29,"11"14,1 0</inkml:trace>
  <inkml:trace contextRef="#ctx0" brushRef="#br0" timeOffset="26527.258">2455 1919,'4'-15,"0"0,1 0,0 0,1 0,1 1,0 0,1 0,1 1,0 0,1 0,0 1,1 1,0-1,0 2,2 0,-1 0,3 0,-12 8,0 1,0-1,0 1,-1 0,1 0,1 0,-1 0,0 1,0-1,0 1,0 0,0 0,0 0,0 0,1 1,-1-1,0 1,0 0,0 0,0 0,0 0,0 0,-1 1,1-1,0 1,-1 0,1-1,-1 1,1 1,-1-1,0 0,0 0,0 1,0 0,-1-1,1 1,0 0,-1-1,0 1,0 0,0 0,0 0,0 0,-1 0,1 3,8 20,-8-19,1-1,0 1,0-1,0 1,1-1,0 0,0 0,0 0,1 0,0-1,0 1,0-1,1 0,0 0,0-1,0 1,1-1,-1 0,1-1,0 1,0-1,0 0,1-2,0 1,0-1,-1 0,1-1,0 0,0 0,0 0,0-1,0 0,-1-1,1 1,0-1,-1 0,0-1,1 0,-1 0,0 0,0-1,0 1,-1-1,0-1,1 1,-1-1,-1 0,1 0,-1-1,3-3,10-16,0 0,-2 0,-1-2,-2 0,8-23,-7 20,-2 5,-1 0,-1-1,-1 0,-1 0,-2 0,0-1,0-23,-5 26</inkml:trace>
  <inkml:trace contextRef="#ctx0" brushRef="#br0" timeOffset="26828.532">3500 1158,'4'38,"3"32,-1 9,-1 1,-1-9,-2-12,-1-5,0-9,-1-1,-1-3,1-5,0-3,0-2,-1-2,1-1,0 0,0-10,0-8</inkml:trace>
  <inkml:trace contextRef="#ctx0" brushRef="#br0" timeOffset="27011.186">3189 1609,'43'0,"34"0,13 0,-4-5,-12-1,-8 0,-12 1,-9 2,-8 1,-10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27 708,'318'-199,"-316"197,3 0,-1 0,1-1,0 0,-1 0,1 0,-1 0,0-1,0 1,0-1,0 0,-1 0,1-1,-1 1,0-1,-1 1,1-1,-1 0,0 0,0 0,-1-1,1 1,-1 0,0 0,0-1,-1 1,0-1,0 1,0-1,-1 0,-3 2,-1 0,0 0,-1 1,1-1,-1 1,1 1,-1-1,0 1,0 0,0 0,0 0,0 1,0 0,0 1,-1-1,1 1,0 0,-1 1,1-1,0 1,0 0,-3 1,-3-1,-1 0,0 1,0 0,1 1,0 0,-1 1,1 0,1 1,-1 1,1-1,0 2,0 0,0 0,1 1,0 0,1 1,0 0,0 0,1 1,0 0,1 1,0-1,0 1,1 1,1-1,0 1,1 0,0 0,1 1,0-1,1 1,0 0,1-1,0 4,3-5,0 0,1 0,0 0,0-1,1 1,1-1,0 0,0 0,1-1,0 1,0-1,1-1,1 1,-1-1,1 0,1-1,-1 0,1 0,0-1,1 0,0-1,0 0,0 0,6 1,6 2,0-1,0 0,1-2,0 0,0-2,0 0,0-2,0 0,1-2,-1-1,9-2,-9-1,-1-2,0 0,0-2,-1 0,-1-2,1 0,-2-1,14-11,-10 8,1 0</inkml:trace>
  <inkml:trace contextRef="#ctx0" brushRef="#br0" timeOffset="471.912">987 427,'-40'30,"1"2,1 2,2 1,-22 28,54-60,1 1,-1 0,1 0,-1 0,1 0,1 1,-1-1,0 1,1 0,0-1,0 1,1 0,-1 0,1 1,0-1,1 0,-1 0,1 0,0 1,0-1,0 0,1 0,0 1,0-1,0 0,1 0,0 0,0 0,0-1,0 1,1 0,0-1,0 0,0 1,0-1,1-1,0 1,0 0,6 3,0-1,0-1,1 1,-1-2,1 0,0 0,0-1,1 0,-1-1,1 0,-1-1,1 0,-1-1,1 0,0-1,-1 0,1-1,-1 0,0-1,0 0,0-1,0 0,0-1,-1 0,1-1,-2 0,1 0,0-1,-1 0,-1-1,1 0,0-2,18-18,-1-1,-1-1,-2-1,-1-1,-2-1,-1-1,-2-1,-1 0,-2-1,-1 0,-2-2,2-15,-10 36,0-2,-2 1,0 0,-1 0,-1 0,-1 0,0 0,-2 0,-4-16,6 28,0-1,-1 1,1 0,-1 0,-1 0,1 0,-1 0,0 1,-1-1,1 1,-1 0,0 0,0 1,0 0,-1 0,0 0,1 0,-1 1,-1 0,1 0,0 1,-1 0,1 0,-1 0,0 1,1 0,-4 0,2 1,1 0,-1 0,1 1,-1 0,1 0,-1 1,1 0,0 1,0-1,0 1,0 0,1 1,-1 0,1 0,0 0,0 1,0 0,1 0,0 0,0 1,0 0,0 0,1 0,0 1,0-1,1 1,0 0,0 0,1 0,0 0,0 0,0 1,1-1,0 4,1 2,1 0,0 1,1-1,1 0,0 0,0 0,2-1,-1 1,2-1,-1 0,2 0,-1-1,2 0,0 0,0-1,1 1,0-2,9 8,10 8,1-2,1 0,2-2,0-2,0-1,6 1,28 11,2-2,0-3,2-3,1-3,0-4,1-2,1-4,0-3,30-3,-68-3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113 198,'-9'39,"-4"26,1 8,2-5,3-8,3-10,1-9,3-6,4-9,3-14,-1-9</inkml:trace>
  <inkml:trace contextRef="#ctx0" brushRef="#br0" timeOffset="236.097">0 1,'0'5,"5"6,2 1</inkml:trace>
  <inkml:trace contextRef="#ctx0" brushRef="#br0" timeOffset="401.205">932 170,'-24'39,"-13"26,0 8,2-5,6-8,9-10,7-9,1-11,3-6,3-2,-2-5,-1 0,2-4</inkml:trace>
  <inkml:trace contextRef="#ctx0" brushRef="#br0" timeOffset="566.612">395 339,'43'10,"29"7,7 7,0-2,-10 1,-10 1,-12-4,-3 0,-5 1,-4-2,-8-1,-4-3,-1-4,1 1,0-1,-2-3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252 582,'-4'-3,"-1"0,0 0,1 1,-1 0,0 0,0 0,-1 0,1 1,0 0,0 0,-1 0,1 0,-1 1,1 0,0 0,-1 1,1 0,-1-1,1 2,0-1,0 1,0 0,0 0,0 0,0 0,-3 3,-1 1,1 1,-1 0,1 0,0 1,1 0,0 0,0 1,1 0,0 0,0 1,1 0,-3 8,6-14,-1 0,1 0,0 0,1 1,-1-1,1 1,0-1,0 1,0-1,0 1,1 0,0-1,0 1,0 0,1-1,0 1,-1-1,1 1,1 0,-1-1,1 0,0 1,0-1,0 0,0 0,1 0,0 0,0-1,0 1,0-1,0 0,1 1,-1-1,1-1,0 1,0-1,0 1,0-1,1 0,-1-1,0 1,2 0,5-3,1 1,-1-1,0-1,1 0,-1 0,0-1,0-1,-1 0,1 0,-1-1,0-1,0 1,0-2,-1 1,0-1,0-1,-1 0,0 0,0 0,-1-1,2-3,-4 5,1-1,-2 0,1 0,-1 0,0 0,-1-1,0 1,0-1,-1 0,0 0,0 0,-1 0,0 0,-1-1,0 1,-1 0,0 0,0 0,-1 0,0 0,0 0,-1 0,0 1,-1-1,0 1,0 0,-1 0,0 0,0 1,-1-1,0 1,0 1,-1-1,0 1,0 0,0 1,-1 0,1 0,-7-3,-49-20,63 26,1-1,-1 1,1-1,0 1,0-1,0 1,0 0,0 0,0-1,1 1,-1 0,1 0,0 0,-1 0,1 1,0-1,0 0,0 1,0-1,0 1,2-1,5-5,77-66,-63 56,0-1,-1-2,-1 0,-1-1,-1-1,-1-1,3-6,26-73,-42 146,-5 30,2 0,4-1,3 0,19 72,-2-43,2 4,-4 1,-5 1,-4 1,-4 28,-9-88,0-15,-2 0,0 0,-3 0,-1 0,-7 28,11-58,0 0,0 0,-1-1,1 1,-1 0,0 0,-1-1,1 1,0-1,-1 1,0-1,0 0,0 0,0 0,0 0,-1 0,1 0,-1 0,0-1,0 1,0-1,0 0,0 0,0 0,-1 0,1-1,-1 0,1 1,-1-1,1 0,-1 0,0-1,0 1,1-1,-1 0,0 0,0 0,0-1,1 1,-1-1,0 0,1 0,-1 0,-2-1,1-4,0 0,1-1,0 1,0-1,1 1,0-1,0 0,0 0,1-1,0 1,1 0,-1-1,2 1,-1-1,1 1,0-1,0 1,1-1,1-3,-2-5,2-24,1 0,3 0,1 1,2 0,1 0,3 1,1 0,15-28,-18 42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1 690,'0'227,"-1"-254,1 1,1 0,2 0,0 1,2-1,0 0,2 1,1 0,1 1,10-20,102-140,-121 183,1 0,-1 0,0 0,0 0,1 0,-1 0,0 1,1-1,-1 0,1 0,-1 0,1 0,0 0,-1 1,1-1,0 0,-1 1,1-1,0 0,0 1,0-1,0 1,-1-1,1 1,0 0,0-1,0 1,0 0,0 0,0-1,0 1,0 0,0 0,0 0,0 0,0 0,0 1,0-1,0 0,0 0,0 1,0-1,0 0,0 1,0-1,-1 1,1-1,0 1,0 0,0-1,-1 1,1 0,0-1,-1 1,1 0,-1 0,1 0,0-1,-1 1,0 0,1 0,-1 0,0 0,1 0,-1 0,0 1,6 34,-7-30,1-1,0 1,0 0,1 0,0-1,0 1,0 0,1-1,0 1,0-1,0 0,0 0,1 0,0 0,0 0,1 0,-1-1,1 1,0-1,0 0,0 0,1-1,-1 1,1-1,0 0,0 0,0-1,1 1,15 2</inkml:trace>
  <inkml:trace contextRef="#ctx0" brushRef="#br0" timeOffset="282.09">706 435,'-24'32,"2"0,1 2,1 0,2 2,1 0,2 1,0 4,13-37,1 0,-1 0,1 1,-1-1,1 1,1-1,-1 1,1-1,-1 1,1-1,1 1,-1-1,1 1,-1-1,1 1,0-1,1 0,-1 1,1-1,0 0,0 0,0 0,1 0,-1 0,1-1,0 1,0-1,0 0,1 0,-1 0,1 0,-1 0,1-1,0 1,0-1,0 0,3 0,-2 0,0-1,-1 1,1-1,0 0,0-1,-1 1,1-1,0 0,0 0,0-1,0 1,-1-1,1 0,0-1,-1 1,1-1,0 0,-1 0,0 0,0 0,0-1,0 0,0 0,0 0,0 0,-1-1,0 1,0-1,0 0,0 0,0 0,-1 0,0 0,0-1,0 1,0-1,-1 1,1-1,-1 0,1-5,1 1,-2-1,1 0,-1 0,-1 1,0-1,0 0,-1 0,0 0,0 1,-1-1,-1 0,0 1,0 0,-1 0,0 0,0 0,-1 0,0 1,-1 0,0 0,0 0,-1 1,1 0,-7-4,-3-1</inkml:trace>
  <inkml:trace contextRef="#ctx0" brushRef="#br0" timeOffset="584.991">1130 13,'54'450,"-34"-246,-16-185,0 0,-2 1,0-1,-2 1,0 0,-1-1,-1 1,0-1,-5 16,1-17</inkml:trace>
  <inkml:trace contextRef="#ctx0" brushRef="#br0" timeOffset="837.174">792 521,'43'-10,"29"-3,11-4,-3 1,-6 2,-11 5,-6 3,-3-2,-6 1,-7 1,-5 2,-4 1,-7 2</inkml:trace>
  <inkml:trace contextRef="#ctx0" brushRef="#br0" timeOffset="1498.742">1779 407,'-42'35,"2"1,1 3,2 0,-19 29,48-59,1-2,0 1,1 0,0 0,0 0,0 0,1 1,1 0,-1 0,1 0,1 1,0-1,0 1,1 0,0 2,2-11,0 1,0 0,0 0,0 0,1-1,-1 1,1 0,-1 0,1-1,-1 1,1 0,0-1,0 1,0-1,0 1,0-1,0 1,0-1,1 0,-1 1,0-1,1 0,-1 0,1 0,-1 0,1 0,0-1,-1 1,1 0,0-1,-1 1,1-1,0 0,0 1,0-1,-1 0,1 0,0 0,0 0,0 0,1-1,73-21,-59 11,0-1,-1 0,0-1,-1-1,0-1,-2 0,1-1,8-14,4-2,-26 31,0-1,1 1,-1 0,1 0,-1 0,0 0,1 0,0 0,-1 0,1 0,0 0,-1 0,1 1,0-1,0 0,0 0,0 1,0-1,0 0,0 1,0-1,0 1,0-1,0 1,0 0,0-1,0 1,0 0,0 0,0 0,1 0,-1 0,0 0,0 0,0 0,0 0,0 1,1-1,-1 0,0 1,0-1,0 1,0-1,0 1,0-1,0 1,0 0,-1 0,1-1,0 1,0 0,0 0,-1 0,1 0,64 135,-61-130,0 1,0-1,1 0,0 0,1-1,-1 1,1-1,0-1,0 1,1-1,-1 0,1 0,0-1,0 0,0 0,0 0,1-1,-1 0,1-1,0 0,-1 0,1-1,0 1,-1-2,1 1,0-1,-1 0,1-1,-1 0,3 0,2-4,1-1,-1 1,-1-2,1 0,-2 0,1-1,-1 0,0-1,-1 0,0-1,0 0,-1 0,-1 0,0-1,4-11,11-16,-3-1,-1-1,-2-1,-2 0,-1-1,-3 0,-1-1,-3 0,1-26,-7 60,2-1,-1-1,0 0,-1 1,-1-1,0 1,0-1,-1 0,0 1,-1 0,-1 0,0 0,0 0,-1 0,0 1,-1 0,-1-1,6 9,0 1,0 0,-1 0,1 0,0 0,-1 0,1 0,-1 0,0 0,1 1,-1-1,0 0,1 1,-1-1,0 1,1 0,-1 0,0 0,0 0,1 0,-1 0,0 0,0 0,1 1,-1-1,0 1,1-1,-1 1,0 0,1-1,-1 1,1 0,-1 0,1 0,0 0,-1 1,1-1,0 0,0 0,0 1,-1 0,-33 67,31-37,0 0,2 0,2 1,1-1,3 23,-1-30,1-1,1 1,1-1,2-1,0 1,1-1,1-1,1 1,2-2,0 0,1 0,1-1,0-1,2-1,0 0,11 8,34 29,-72-55,-3-4</inkml:trace>
  <inkml:trace contextRef="#ctx0" brushRef="#br0" timeOffset="1737.688">2090 379,'38'-5,"27"-1,8 4,-4 4,-9 0,-10 1,-9 4,-6 1,-5 0,-2-3,-6 4,-2 0,-5-2</inkml:trace>
  <inkml:trace contextRef="#ctx0" brushRef="#br0" timeOffset="1916.256">2851 605,'5'29,"2"4,4-3,0-7</inkml:trace>
  <inkml:trace contextRef="#ctx0" brushRef="#br0" timeOffset="2085.323">2824 323,'-10'-14,"-3"-6</inkml:trace>
  <inkml:trace contextRef="#ctx0" brushRef="#br0" timeOffset="2403.416">3134 407,'-1'31,"1"-1,2 1,1-1,1 0,2 0,1 0,1-1,2 0,-9-25,0 0,1 0,-1 0,1-1,0 1,0 0,1-1,-1 0,1 1,0-1,0 0,0 0,0-1,0 1,0-1,1 1,-1-1,1 0,0 0,0-1,-1 1,1-1,0 1,0-1,1-1,-1 1,0-1,0 1,0-1,0 0,0-1,1 1,-1-1,0 0,0 0,0 0,3-1,1-2,-1 0,1 0,-1 0,0-1,0 0,0 0,-1-1,0 0,0 0,-1-1,1 1,-1-1,-1 0,1-1,-1 1,0-1,-1 0,0 0,0 0,-1 0,0 0,-1-1,1 1,-1-1,-1 1,0-1,0 1,-1-1,0 1,0-1,-1 1,0 0,0 0,-1-1,0 3,0 1,0 0,-1 0,0 0,1 0,-1 1,-1-1,1 1,-1 0,0 1,0-1,0 1,0 0,0 0,-1 0,0 1,1 0,-1 0,0 0,0 1,0 0,0 0,0 0,0 1,0 0,0 0,-1 1,1-1,0 1,0 1,1-1,-1 1,0 0,0 0,1 1,-1 0,1 0,0 0,-4 3,-10 11</inkml:trace>
  <inkml:trace contextRef="#ctx0" brushRef="#br0" timeOffset="2835.532">3529 718,'117'-148,"-117"147,1 0,0-1,-1 1,1-1,0 1,0 0,0 0,0 0,0-1,1 1,-1 0,0 1,0-1,1 0,-1 0,1 0,-1 1,0-1,1 1,-1-1,1 1,-1-1,1 1,0 0,-1 0,1 0,-1 0,1 0,-1 0,1 0,0 1,-1-1,1 0,-1 1,1-1,-1 1,0 0,1-1,-1 1,0 0,1 0,-1 0,0 0,0 0,0 0,1 0,-1 1,-1-1,1 0,0 1,0-1,0 0,0 1,2 7,2-1,-1-1,1 1,0-1,1 1,-1-2,1 1,1-1,-1 1,1-2,0 1,1-1,-1 0,1-1,0 1,0-2,1 1,-1-1,1 0,-1-1,1 0,1 0,2-1,0 0,-1-1,1 0,-1-1,1-1,0 1,-1-2,0 1,0-2,0 1,0-2,0 1,-1-2,1 1,-2-1,1-1,0 0,-1 0,-1-1,1 0,-1 0,-1-1,1 0,3-7,-5 8,-1 0,1 0,-2 0,1-1,-1 0,0 0,-1 0,0 0,-1-1,0 1,0-1,-1 1,0-1,-1 0,0 0,-1-6,-5-2</inkml:trace>
  <inkml:trace contextRef="#ctx0" brushRef="#br0" timeOffset="7187.571">4489 746,'-10'9,"-8"9,-5 5,1 4,-1 3,-1-5,3-1,1 0,-1 0,-2 2,3-4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370 478,'0'0,"1"-1,-1 1,1 0,-1-1,0 1,0-1,1 1,-1-1,0 1,0-1,1 1,-1-1,0 0,0 1,0-1,0 1,0-1,0 1,0-1,0 0,0 1,0-1,0 1,0-1,-1 1,1-1,0 1,0-1,-1 1,1-1,0 1,0-1,-1 1,1-1,-1 1,1 0,0-1,-1 1,1-1,-1 1,1 0,-1 0,1-1,-1 1,1 0,-1 0,1-1,-1 1,1 0,-1 0,0 0,1 0,-1 0,1 0,-1 0,1 0,-1 0,1 0,-1 0,0 1,-39-6,17 9,0 0,1 2,0 1,0 0,0 2,1 0,0 2,1 0,-9 7,24-15,0-1,0 1,-1 0,1 0,0 0,0 0,1 1,-1-1,1 1,0 1,0-1,0 0,0 1,1 0,0 0,0 0,0 0,0 0,1 1,0-1,0 1,1 0,-1 0,1-1,0 1,1 0,0 0,0 5,0-8,0 0,1 0,0-1,0 1,-1 0,2 0,-1-1,0 1,0-1,1 1,0-1,-1 1,1-1,0 0,0 0,0 0,0 0,1 0,-1 0,0-1,1 1,-1-1,1 0,0 1,-1-1,1 0,0-1,0 1,0 0,-1-1,1 0,0 1,1-1,99-12,-76 0,-1-2,0 0,-1-2,-1 0,0-2,-2-1,0-1,-1 0,-1-2,3-4,19-18,-4 14,-37 29,0 1,0 0,-1 0,1-1,0 1,0 0,0 0,0 0,0 0,0 0,0 0,0 0,0 0,-1 0,1 1,0-1,0 0,0 0,0 1,0-1,-1 1,1-1,0 1,0-1,-1 1,1-1,0 1,-1 0,1-1,0 1,-1 0,1 0,-1-1,1 1,-1 0,0 0,1 0,-1 0,0-1,1 1,-1 0,0 0,0 0,0 0,0 0,0 0,0 0,0 0,0 0,3 100,-5-91,1 1,0-1,0 1,1-1,1 0,0 1,0-1,1 0,1 0,-1 0,2 0,-1 0,1 0,1-1,0 0,0 0,1 0,3 4,3-2</inkml:trace>
  <inkml:trace contextRef="#ctx0" brushRef="#br0" timeOffset="670.683">992 451,'-148'293,"162"-350,-2 26,1 2,2-1,1 2,1 0,1 1,18-20,-36 46,0 0,0 1,1-1,-1 0,0 1,1-1,-1 0,1 1,-1-1,1 0,-1 1,1-1,-1 1,1-1,-1 1,1-1,0 1,-1 0,1-1,0 1,0 0,-1-1,1 1,0 0,0 0,-1 0,1-1,0 1,0 0,-1 0,1 0,0 0,0 1,-1-1,1 0,0 0,0 0,-1 1,1-1,0 0,0 1,-1-1,1 0,-1 1,1-1,0 1,-1-1,1 1,-1-1,1 1,-1 0,1-1,-1 1,1 0,-1 0,13 48,-10-35,24 153,-27-166,1 0,-1 1,0-1,1 0,0 1,-1-1,1 0,0 0,0 1,0-1,-1 0,1 0,0 0,0 0,1 0,-1 0,0-1,0 1,0 0,1 0,-1-1,0 1,1-1,-1 1,0-1,1 0,-1 1,1-1,-1 0,0 0,1 0,-1 0,1 0,-1 0,1-1,-1 1,0 0,1-1,-1 1,0-1,1 0,-1 1,0-1,0 0,1 1,-1-1,0 0,1-1,46-55,5-93,-34 101,-15 50</inkml:trace>
  <inkml:trace contextRef="#ctx0" brushRef="#br0" timeOffset="1152.773">1697 451,'-15'8,"1"2,0 0,1 0,0 2,1-1,0 2,0-1,2 2,0-1,0 2,1-1,1 1,-3 6,11-17,-1 0,0 0,1-1,0 1,0 0,0 0,0 0,1 0,-1-1,1 1,0 0,0-1,1 1,-1 0,1-1,-1 0,1 1,0-1,0 0,1 0,-1 0,1 0,-1 0,1-1,0 1,0-1,0 0,1 0,-1 0,0 0,1 0,-1-1,1 1,-1-1,1 0,0 0,0-1,-1 1,1-1,0 0,0 0,0 0,0 0,-1-1,1 1,0-1,0 0,-1 0,1 0,-1-1,1 1,1-2,13-5,0-1,0-1,-1-1,0 0,-1-1,-1-1,0 0,0-1,-1 0,-1-2,-1 1,0-1,-1-1,-1 0,0-1,6-17,0 8,-3 5,-1-1,-1 0,0-1,-2 0,-1-1,-1 0,1-10,-6 26,-1 0,0 0,0-1,-1 1,0 0,-1 0,0 0,0 0,-1 0,-1 0,1 0,-1 0,-1 1,1-1,-1 1,-1 0,0 0,0 1,0-1,-1 1,0 0,-3-2,2 3,1 1,-1 0,-1 0,1 0,-1 1,0 0,1 1,-2 0,1 0,0 1,-1-1,1 2,-1-1,1 2,-1-1,0 1,1 0,-1 1,0-1,1 2,-1-1,1 2,-1-1,1 1,0 0,0 0,0 1,1 0,-1 1,1 0,0 0,0 0,1 1,-1 0,1 0,1 1,-1 0,1 0,0 0,1 0,0 1,0 0,0 0,1 0,0 2,0 2,1 1,0 0,1 0,0 1,1-1,1 0,0 0,1 0,0 0,1 0,0-1,1 1,1-1,0 0,0 0,1 0,1-1,0 0,1 0,3 4,8 7,0-1,1-1,0 0,2-2,1-1,0 0,1-2,0 0,2-2,275 115,-273-118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0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33 157,'-2'1,"0"0,1 1,-1-1,0 1,0 0,1 0,-1-1,1 1,-1 0,1 0,0 0,0 0,0 1,0-1,0 0,0 0,1 1,-1-1,1 0,0 1,-1-1,1 0,0 1,0-1,1 1,-2 0,-2 22,1 0,0 0,2 0,1 0,1 0,1 0,1 0,2 3,-5-23,0 0,0 0,1 0,0 0,-1-1,1 1,1-1,-1 1,1-1,0 0,0 0,0 0,0 0,1 0,-1-1,1 1,0-1,0 0,0 0,1-1,-1 1,1-1,-1 0,1 0,0-1,0 1,0-1,0 0,0 0,0-1,0 0,0 1,0-2,0 1,0-1,0 1,0-1,0-1,0 1,2-1,10-9,0-1,0 0,-1-1,-1-1,0 0,-1-1,0-1,-1 0,-1 0,-1-2,0 1,-1-1,-1-1,-1 0,-1 0,0-1,-2 0,0-1,3-7,-4 19,-1 1,0-1,0 0,-1-1,0 1,-1 0,0-1,0 1,-1-1,0 1,-1-1,0 1,-1 0,1-1,-2 1,1 0,-2 0,0-2,3 10,1 0,-1-1,0 1,0 0,1 0,-1 0,0 0,0 0,0 0,0 0,-1 0,1 1,0-1,0 0,0 1,-1-1,1 1,0-1,-1 1,1-1,0 1,-1 0,1 0,-1 0,1 0,0 0,-1 0,1 0,-1 0,1 0,0 1,-1-1,1 1,0-1,-1 1,1-1,0 1,0 0,0-1,-1 1,1 0,0 0,0 0,0 0,0 0,0 0,1 0,-1 0,0 1,0-1,1 0,-1 0,1 1,-1-1,1 0,0 1,-1-1,1 0,0 1,0-1,0 1,0-1,0 0,0 2,-4 18</inkml:trace>
  <inkml:trace contextRef="#ctx0" brushRef="#br0" timeOffset="413.967">936 129,'-35'6,"8"-3,1 1,-1 2,1 0,0 2,0 1,-20 10,45-18,-1-1,0 1,1 0,-1-1,1 1,-1 0,1 0,-1 0,1 0,0 0,-1 0,1 1,0-1,0 0,0 1,0-1,0 0,0 1,0 0,1-1,-1 1,0-1,1 1,-1 0,1-1,0 1,0 0,-1-1,1 1,0 0,0 0,1-1,-1 1,0 0,0-1,1 1,-1 0,1-1,0 1,-1 0,1-1,0 1,0-1,0 0,0 1,0-1,0 0,1 1,0-1,219 132,-218-131,0 0,-1 0,0 0,0 1,0-1,0 1,0-1,0 1,0 0,-1 0,0-1,1 1,-1 0,0 0,0 1,-1-1,1 0,-1 0,1 0,-1 0,0 1,0-1,-1 0,1 0,-1 0,1 1,-1-1,0 0,0 0,0 0,-1 0,1-1,-1 1,1 0,-3 2,-3 4,0 0,-1-1,0 0,0 0,-1 0,0-1,0-1,-1 1,-5 1,4-1,4-2,0 0,0-1,0 0,-1 0,1 0,-1-1,0 0,0 0,0-1,0 0,-1-1,1 1,0-2,-1 1,1-1,-1-1,1 1,-8-3,-2-22,17 10</inkml:trace>
  <inkml:trace contextRef="#ctx0" brushRef="#br0" timeOffset="786.592">1105 440,'35'-16,"-1"-1,-1-1,0-2,-2-1,0-1,-2-2,0-1,-1-2,21-52,-48 77,0-1,-1 1,0 0,1 0,-1-1,0 1,0 0,0 0,0-1,-1 1,1 0,-1 0,1 0,-1-1,0 1,0 0,0 0,0 0,0 0,0 0,0 0,-1 1,1-1,-1 0,1 1,-1-1,0 1,1-1,-1 1,0 0,0 0,0 0,0 0,0 0,-1 0,1 0,0 1,-2-1,-8 0,-1 1,1 1,0 0,-1 0,1 1,0 1,0 0,0 1,0 0,1 0,0 2,-1-1,2 1,-1 1,1 0,0 0,0 1,1 1,0-1,1 1,0 1,-3 5,1-6,1 0,0 1,1 0,0 1,1 0,0 0,1 1,0 0,1 0,0 0,0 1,2-1,0 1,0 0,1 0,1 0,0 0,0 0,2 1,0-1,2 11,2-15,0-1,1 0,1 0,-1 0,1-1,0 0,1 0,0-1,0 0,0 0,1-1,-1 0,1 0,1-1,-1 0,1-1,-1 0,1-1,0 0,0 0,0-1,0 0,0-1,0 0,6-1,30 2,0-2,1-2,-1-3,-1-1,1-2,9-5,-22 6,-5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23 272,'33'-5,"0"-1,0-1,-1-2,0-1,0-2,-1-1,-1-1,-1-1,20-14,-41 22,-1 1,0-1,0 0,0-1,-1 1,0-1,0 0,-1-1,0 0,-1 1,0-2,0 1,-1 0,0-1,-1 1,0-1,0 0,0 86,26 403,-27-432,1 24,-2 1,-4-1,-3 0,-4 1,8-53,-1 0,-1 0,-1-1,0 0,-2 0,0 0,-1-1,-1 0,0-1,-1 0,-1-1,0 0,-1-1,-1 0,0-1,-1 0,-3 0,8-7,0 0,-1-1,0 0,0-1,0 0,0-1,-1 0,1-1,-1 0,0-1,0 0,-2-1,8 0,1 0,-1 0,0 0,1-1,-1 0,0 0,1 0,-1-1,1 0,0 0,-1-1,1 1,0-1,0 0,1 0,-1-1,1 1,-1-1,1 0,0 0,1-1,-1 1,1-1,0 0,-2-3,3-2,1 0,1 0,0 0,0 0,1 0,0 0,0 0,1 0,1 0,0 0,0 1,1-1,0 1,1 0,0 1,0-1,1 1,0 0,0 0,1 0,0 1,5-4,21-25,1 1,3 2,0 1,2 2,2 1,0 3,2 1,16-5,35-12,-74 32</inkml:trace>
  <inkml:trace contextRef="#ctx0" brushRef="#br0" timeOffset="297.467">841 525,'-20'24,"1"1,2 0,0 2,1 0,2 0,1 1,1 1,1 0,1 1,2 2,7-28,0-1,0 0,1 0,-1 1,1-1,0 1,0-1,0 0,0 1,1-1,-1 0,1 1,0-1,0 0,0 0,0 1,1-1,0 0,-1 0,1-1,0 1,0 0,0-1,1 1,-1-1,0 1,1-1,0 0,0 0,-1 0,1-1,0 1,0-1,1 1,-1-1,0 0,0 0,1-1,-1 1,0-1,1 1,-1-1,0 0,1 0,-1-1,1 1,0-1,8-1,-1-1,0-1,0 0,-1 0,1-1,-1 0,0-1,0 0,-1 0,0-1,0-1,0 1,-1-2,0 1,-1-1,1 0,-2 0,0-1,0 0,0 0,-1-1,-1 1,0-1,0 0,-1 0,-1 0,0-1,1-5,-2 11,0-1,-1 1,1 0,-1-1,-1 1,1-1,-1 1,0-1,0 1,-1 0,0-1,0 1,-1 0,1 0,-1 0,0 1,-1-1,0 1,0 0,0 0,0 0,-1 0,1 1,-1 0,0 0,-1 0,-3-2,-32 11,25 6</inkml:trace>
  <inkml:trace contextRef="#ctx0" brushRef="#br0" timeOffset="554.743">1152 921,'-10'-38,"-3"-23,6-5,3 3,3 8,7 8,6 8,2 5,3 9,3 4,4 5,2 10,-4 6</inkml:trace>
  <inkml:trace contextRef="#ctx0" brushRef="#br0" timeOffset="1029.975">1433 836,'16'-36,"1"1,2 1,1 0,1 2,2 0,2 2,14-14,-38 42,0 0,1 0,-1 0,1 0,-1 0,1 0,0 1,-1-1,1 1,0 0,0-1,0 1,0 0,0 0,1 0,-1 0,0 1,0-1,1 0,-1 1,0 0,1 0,-1-1,0 1,1 1,-1-1,1 0,-1 0,0 1,0 0,1-1,-1 1,0 0,0 0,0 0,0 0,0 1,0-1,0 0,0 1,0-1,-1 1,1 0,0 0,-1 0,0 0,1-1,-1 2,0-1,0 0,0 0,0 0,-1 0,1 2,5 30,-7-31,0-1,1 1,0-1,-1 1,1 0,0-1,0 1,1 0,-1-1,1 1,-1-1,1 1,0-1,0 1,0-1,0 0,0 1,0-1,1 0,-1 0,1 0,-1 0,1 0,0 0,0 0,0 0,0-1,0 1,0-1,1 0,-1 1,0-1,1 0,-1 0,1-1,-1 1,1 0,0-1,-1 0,2 1,9-5,0 0,-1-1,1-1,-1 1,-1-2,1 0,-1 0,7-7,5-1,-4 1,-15 11,0-1,0 0,1 1,-1 0,1 0,0 1,0-1,0 1,0 0,0 0,0 1,0-1,1 1,-1 0,1 1,-1-1,1 1,0 0,-3 3,-1-1,1 1,0 0,-1 0,1 0,-1 1,0-1,0 0,0 1,-1-1,1 1,-1 0,0 0,0-1,0 1,0 0,-1 0,1 0,-1 0,0 0,-1 0,1 0,-1 0,1-1,-1 1,0 0,0 0,-1-1,1 1,-1 0,-2 2,1 9,-4 12,5-23,0 0,0 1,1-1,0 1,-1 0,2-1,-1 1,0 0,1 0,0 0,0-1,1 1,-1 0,1 0,0-1,0 1,1-1,-1 1,1-1,0 1,1 1,10 6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29,'-6'-7,"5"7,4 15,11 59,-1 42,-83 250,60-289,9-65</inkml:trace>
  <inkml:trace contextRef="#ctx0" brushRef="#br0" timeOffset="266.317">1 424,'38'-5,"22"-6,7-1,-5 1,-7-3,-8 2,-8 3,-5 2,-9-2,-3 1,-2 1,-3-2,0-1,2 3,-3 1</inkml:trace>
  <inkml:trace contextRef="#ctx0" brushRef="#br0" timeOffset="682.755">678 1,'-24'90,"4"-16,3 1,3 1,3 4,10-70,0 0,1 0,0-1,1 1,0 0,0 0,1 0,0-1,1 1,0-1,0 1,1-1,1 0,-1-1,1 1,1-1,0 0,1 1,-4-7,-1 0,1 0,0-1,0 1,-1-1,1 0,0 0,0 0,0 0,1-1,-1 1,0-1,0 0,0 0,0 0,0 0,1 0,-1-1,0 1,0-1,0 0,0 0,0 0,0 0,0-1,2-1,75-52,-61 40,-9 6,-9 7,1 0,-1 0,0 0,0 0,1 0,-1 0,1 0,0 0,-1 1,1-1,0 1,0-1,0 1,0 0,0 0,0 0,0 0,1 0,-1 0,0 0,1 1,-1-1,0 1,1 0,-1 0,0 0,1 0,-1 0,1 0,-1 0,0 1,1 0,-1-1,0 1,0 0,1 0,-1 0,0 0,0 0,0 1,0-1,0 1,-1-1,1 1,0 0,6 72,-9-67,1-1,0 1,0-1,0 0,1 1,0-1,0 0,1 1,-1-1,1 0,1 0,-1 0,1 0,3 4,-5-9,0 1,1-1,-1 1,1-1,-1 0,1 0,0 0,-1 0,1 0,0 0,0 0,-1-1,1 1,0-1,0 1,0-1,0 0,0 0,0 0,0 0,0 0,0 0,0 0,0 0,-1-1,1 1,15-5</inkml:trace>
  <inkml:trace contextRef="#ctx0" brushRef="#br0" timeOffset="1002.959">1186 536,'15'2,"1"0,-1-1,0-1,1-1,-1 0,1-1,-1 0,0-2,0 1,5-4,-13 5,-1 0,0 0,0-1,0 0,0-1,0 1,0-1,-1 0,0-1,0 1,0-1,0 0,-1 0,0 0,0-1,0 1,-1-1,1 0,-2 0,1-1,-1 1,1 0,-2-1,2-3,-3 7,0 1,0-1,-1 0,1 1,0-1,-1 1,0-1,1 1,-1-1,0 1,0 0,-1-1,1 1,0 0,-1 0,1 0,-1 0,0 0,0 0,0 0,0 1,0-1,0 1,0-1,0 1,-1 0,1 0,0 0,-1 0,1 0,-1 0,1 1,-1-1,1 1,-1 0,0 0,1 0,-1 0,1 0,-1 0,1 1,-1-1,1 1,-1 0,1 0,-1 0,1 0,0 0,-1 0,1 1,0-1,-1 1,-8 8,-1 0,2 0,-1 1,2 1,-1-1,2 1,-1 1,2 0,0 0,0 0,1 1,1 0,0 0,1 1,1-1,0 2,2-10,0-1,1 1,-1 0,1-1,0 1,1 0,0-1,0 1,0-1,0 1,1-1,0 0,0 1,0-1,1 0,-1 0,1-1,1 1,-1 0,1-1,-1 0,1 0,1 0,-1 0,0-1,1 0,0 0,4 3,1-1,1 0,-1-1,1 0,0-1,0 0,0-1,0 0,0-1,0 0,1-1,-1 0,0 0,1-1,1-1,54-12,-39 8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31,'14'-5,"10"-2,6 1,2 1,0 2,1 0,-2 2,-1 1,0 0,-1 0,-1 0,1 0,-1 1,0-1,0 0,-5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26,'44'0,"28"-5,6-1,-4 0,-11 1,-15 2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0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662 254,'-79'23,"-267"58,256-59,110 3,233 70,-252-95,0 1,0-1,1 0,-1 1,0-1,1 1,-1-1,0 1,0 0,0-1,0 1,0 0,0 0,0 0,0 0,0 0,0 0,0 0,0 0,-1 0,1 0,-1 1,1-1,0 0,-1 0,0 1,1-1,-1 0,0 1,0-1,0 0,0 1,0-1,0 0,0 1,0-1,0 0,-1 1,1-1,0 0,-1 1,0-1,1 0,-1 0,1 0,-1 0,0 1,0-1,0 0,0 0,0 0,0-1,0 1,0 0,0 0,0 0,0-1,-189 120,125-82,39-24,0 2,1 0,0 2,2 0,-10 11,32-28,-1 0,1 1,0-1,-1 0,1 1,0-1,0 0,0 1,0-1,0 1,1 0,-1-1,0 1,1 0,-1-1,1 1,0 0,-1 0,1-1,0 1,0 0,0 0,0-1,1 1,-1 0,0 0,1-1,-1 1,1 0,0-1,-1 1,1 0,0-1,0 1,0-1,0 0,0 1,0-1,1 0,-1 1,0-1,1 0,0 0,73 33,-44-31,1-1,-1-2,1-1,-1-1,1-1,-1-2,0-2,7-2,17-3,-8 10,-29 4</inkml:trace>
  <inkml:trace contextRef="#ctx0" brushRef="#br0" timeOffset="996.372">748 1045,'106'-235,"-92"203,2 0,1 2,1 0,1 1,2 1,1 0,25-23,19-13,-65 64,-1-1,1 1,-1-1,0 1,1-1,-1 1,1 0,-1-1,1 1,-1 0,1 0,-1-1,1 1,-1 0,1 0,-1 0,1 0,-1 0,1-1,0 1,-1 0,1 0,-1 0,1 1,-1-1,1 0,-1 0,1 0,0 0,-1 0,1 1,-1-1,1 0,-1 0,1 1,-1-1,1 0,-1 1,0-1,1 1,-1-1,0 0,1 1,-1-1,0 1,1-1,-1 1,0-1,0 1,1-1,-1 1,0 0,0-1,0 1,0-1,0 1,0-1,0 1,0 0,0-1,0 1,0-1,0 1,0-1,-1 1,1-1,0 1,1 51,-1-44,-16 83,12-80,1-1,1 1,-1 0,2 0,-1 0,2 0,-1 1,2-1,-1 0,2 0,-1 0,1 0,3 5,-5-14,1 0,0 0,0 0,0 0,0 0,0-1,0 1,0 0,1-1,-1 1,1-1,-1 0,1 1,-1-1,1 0,0 0,-1 0,1 0,0 0,0 0,0-1,0 1,0-1,0 1,0-1,0 0,0 0,0 1,0-1,0-1,0 1,0 0,0 0,0-1,0 0,0 1,0-1,0 0,0 0,-1 0,1 0,0 0,0 0,-1 0,2-2,70-65,134-225,-196 281,42-33,-52 45,0 1,0-1,0 1,0 0,-1 0,1-1,0 1,0 0,-1 0,1 0,0 0,-1 0,1 0,-1 0,1 0,-1 0,0 0,1 0,-1 0,0 0,0 0,0 0,0 0,0 0,0 0,0 0,0 1,0-1,0 0,0 0,-1 0,1 0,-1 0,1 0,-1 0,1 0,-1 0,1 0,-1 0,0 0,-1 6,-5 41,2 0,2 0,2 0,3 2,-2-13,23 82,-19-99</inkml:trace>
  <inkml:trace contextRef="#ctx0" brushRef="#br0" timeOffset="1500.668">1679 1045,'-7'60,"-23"91,30-151,0-1,-1 1,1 0,0 0,0-1,-1 1,1 0,0 0,-1 0,1-1,0 1,0 0,-1 0,1 0,-1 0,1-1,0 1,-1 0,1 0,0 0,-1 0,1 0,0 0,-1 0,1 0,0 0,-1 0,1 0,-1 1,1-1,0 0,-1 0,1 0,0 0,-1 0,1 1,0-1,0 0,-1 0,1 1,0-1,0 0,-1 0,1 1,0-1,0 0,0 1,-1-1,1 0,0 1,0-1,0 0,0 1,0-1,0 0,0 1,0-1,-5-32,3 17,1 1,1-1,0 0,1 1,0-1,1 1,1-1,1 1,0 0,0 0,1 0,1 1,1 0,0 0,0 0,5-4,-4 4,1 0,1 0,0 1,1 0,0 1,1 0,0 1,1 1,0-1,1 2,-1 0,2 1,-1 0,1 1,0 1,12-4,-25 9,0 0,0-1,0 1,0 0,0 0,0 0,0 0,0 0,0 1,0-1,0 1,-1-1,1 1,0 0,0-1,0 1,-1 0,1 0,-1 0,1 0,0 1,-1-1,0 0,1 1,-1-1,0 1,0-1,0 1,0 0,0-1,0 1,0 0,0 0,-1 0,1 0,-1-1,1 1,-1 0,0 0,0 2,-23 74,21-74,-1-1,1 0,-1 0,0 0,0-1,0 1,-1-1,1 1,0-1,-1 0,0 0,1-1,-1 1,0-1,0 0,0 0,0 0,0 0,0-1,0 1,0-1,0 0,0 0,0-1,0 1,0-1,0 0,0 0,0-1,0 1,0-1,1 1,-4-3,-13-8</inkml:trace>
  <inkml:trace contextRef="#ctx0" brushRef="#br0" timeOffset="2448.137">1002 311,'6'-11,"1"1,0 0,1 1,0-1,1 2,0-1,0 1,1 0,0 1,0 0,1 1,0 0,0 1,0 0,1 1,-1 0,1 0,0 2,0-1,0 1,6 1,209-12,-154-2,-73 14,0 0,0 0,0 0,-1-1,1 1,0 0,0 0,-1 0,1 0,-1 0,1-1,-1 1,1 0,-1 0,0 0,1 0,-1 1,0-1,0 0,0 0,1 0,-1 1,0-1,0 0,0 1,-1-1,1 1,0-1,0 1,0-1,0 1,0 0,0 0,-1-1,1 1,0 0,0 0,0 0,-1 0,1 1,-6-4,-6-4,1 3,0-1,1-1,0 0,0 0,1-1,-1-1,1 0,1 0,0-1,0 0,-2-3,2-6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579 0,'-14'26,"-1"-1,-1-1,-2 0,0-1,-2-1,0-1,-1-1,-1-1,-1-1,-1 0,0-2,-1-1,-1-1,0-1,-28 9,42-17,1 1,-1 0,-1-1,1-1,0 0,-1-1,0 0,0-1,0 0,0-1,0 0,-6-2,17 1,0 0,0-1,0 1,0-1,0 1,0-1,0 0,0 0,0 0,0 0,1 0,-1-1,0 1,1 0,-1-1,1 1,-1-1,1 0,0 1,0-1,-1 0,1 0,1 0,-1 1,0-1,0 0,1-1,-1 1,1 0,-1 0,1 0,0 0,0 0,0 0,0 0,1 0,-1 0,0-1,1 1,-1 0,1 0,0 0,0 1,0-3,47-85,-40 76,1 0,1 0,0 1,0 0,1 1,1 0,0 1,0 0,1 1,1 1,5-4,-15 12,0 0,0 1,0-1,0 1,0 0,0 0,-1 0,1 0,0 1,-1-1,1 1,-1 0,1 0,-1 1,0-1,0 1,0-1,0 1,-1 0,1 0,-1 0,1 0,-1 1,0-1,-1 0,1 1,1 3,20 24,1-10,1-2,1 0,1-1,0-2,2-1,-1-1,2-2,0 0,29 6,70 12,-89-25,-25-8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0 240,'459'0,"-413"-5,-45 5,0 0,-1 0,1 0,0-1,-1 1,1 0,-1 0,1 0,0-1,-1 1,1 0,-1-1,1 1,-1 0,1-1,-1 1,1-1,-1 1,0-1,1 1,-1-1,1 1,-1-1,0 1,0-1,1 0,-1 1,0-1,0 1,0-1,0 0,1 1,-1-1,0 0,0 1,0-1,-1 0,1 1,0-1,0 1,0-1,0 0,-1 1,1-1,0 1,0-1,-1 0,1 1,0-1,-1 1,1-1,-1 1,1 0,-1-1,1 1,-1-1,1 1,-1 0,1-1,-1 1,1 0,-1 0,0-1,1 1,-1 0,1 0,-1 0,0 0,-142-67,40 26,99 38,-1 2,0-1,0-1,0 1,0-1,0 0,1 0,-1 0,1 0,0-1,0 0,0 0,1 0,-1 0,1 0,0-1,0 0,1 0,-1 1,1-1,-2-5,6-4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52,'-25'197,"-7"106,33-124,4-149,1-25</inkml:trace>
  <inkml:trace contextRef="#ctx0" brushRef="#br0" timeOffset="310.284">0 52,'53'-10,"22"-2,8-1,-5 4,-12 2,-11 7,-11 4,-8 2,-5-1,-4-1,0-2,-6 5,-2 0,2-1,1-1,2 3,-3 1</inkml:trace>
  <inkml:trace contextRef="#ctx0" brushRef="#br0" timeOffset="578.033">29 842,'53'5,"27"-3,4-3,-2 0,-10-5,-13-2,-12 1,-8 1,-7-2,-3-1,-3 2,-5 1</inkml:trace>
  <inkml:trace contextRef="#ctx0" brushRef="#br0" timeOffset="1100.189">960 814,'-33'209,"24"-184,8-25,1 0,-1 1,1-1,-1 0,1 0,-1 0,1 0,-1 0,1 0,-1 0,0 0,1-1,-1 1,1 0,-1 0,1 0,-1 0,1-1,0 1,-1 0,1 0,-1-1,1 1,-1 0,1-1,0 1,-1-1,1 1,0 0,-1-1,1 1,0-1,0 1,-1-1,1 1,0-1,0 1,0-1,0 1,0-1,0 1,0-1,0 1,0-1,0 1,0-1,0 1,0-1,0 0,0 1,0-1,1 1,-1 0,0-1,0 1,1-1,-1 1,0-1,1 1,-1-1,0 1,1 0,-1-1,0 1,1 0,-1-1,1 1,-1 0,5-23,0 0,1 1,2-1,0 1,1 1,1 0,1 0,1 1,1 1,1-1,0 2,1 0,1 1,1 1,0 0,1 1,5-1,-10 6,96-55,-105 63,0 1,0 0,0 0,0 0,0 0,0 1,0 0,0-1,0 1,0 1,0-1,0 1,0-1,0 1,0 0,0 1,-1-1,1 1,0-1,-1 1,1 0,-1 0,1 1,-1-1,0 1,0 0,0 0,-1 0,2 2,-1-3,-1 1,-1 0,1 0,0 0,-1 0,1 0,-1 0,0 1,0-1,-1 0,1 1,0-1,-1 0,0 1,0-1,0 1,0-1,-1 0,1 1,-1-1,0 0,0 1,0-1,0 0,-1 0,1 0,-1 0,0 0,0 0,0-1,0 1,0 0,0-1,-3 2,-3 4,0 0,-1-1,1-1,-1 0,-1 0,1 0,-1-1,0-1,0 1,-5 0,3-2,1 0,-1-1,0 0,1 0,-1-2,0 1,0-1,0-1,0 0,-11-3,5-3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9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56 443,'53'-37,"-17"13,0-2,-2-2,-1-1,7-9,-6-20,-34 57,0-1,0 1,1-1,-1 1,0-1,0 0,-1 1,1-1,0 1,0-1,-1 1,1-1,-1 1,1 0,-1-1,0 1,1-1,-1 1,0 0,0 0,0-1,0 1,0 0,0 0,-1 0,1 0,0 0,0 1,-1-1,1 0,0 0,-1 1,1-1,-1 1,1-1,-1 1,1 0,-1 0,0-1,-11 1,1 0,0 0,-1 1,1 1,0 0,0 0,0 1,0 1,0 0,1 1,0 0,0 0,0 1,1 1,0 0,0 0,0 1,-7 8,12-12,0 0,0 0,0 1,0-1,1 1,0 0,0 0,0 0,1 1,-1 0,1-1,1 1,-1 0,1 0,0 0,0 1,1-1,0 0,0 1,1-1,-1 1,1-1,1 1,-1-1,1 1,0-1,1 0,-1 1,1-1,0 0,1 0,0 0,0-1,0 1,0-1,1 1,9 4,0-1,0-1,1 0,0 0,1-2,-1 1,1-2,1 0,-1-1,1 0,-1-2,1 0,0 0,0-1,0-1,0-1,0-1,14-2,48-19,-58 11</inkml:trace>
  <inkml:trace contextRef="#ctx0" brushRef="#br0" timeOffset="340.615">620 133,'5'35,"1"23,2 0,3-1,3 0,4 5,-18-60,0 0,0 0,0 0,0 0,1 0,-1 1,1-1,0 0,-1 0,1 0,0-1,0 1,0 0,1 0,-1 0,0-1,1 1,-1-1,1 1,-1-1,1 1,0-1,0 0,-1 0,1 0,0 0,0 0,0 0,0-1,0 1,0-1,0 1,1-1,-1 0,0 0,0 1,0-2,0 1,0 0,0 0,0-1,1 1,-1-1,0 0,0 1,0-1,-1 0,1 0,1-1,5-7,1-2,-1 1,-1-1,0-1,0 1,-1-1,-1 0,0-1,0 1,-1-1,-1 0,0-5,10-25,32-111,-40 135</inkml:trace>
  <inkml:trace contextRef="#ctx0" brushRef="#br0" timeOffset="936.204">1128 358,'19'-5,"-1"-1,1-1,-2-1,1 0,-1-1,0-1,-1-1,0 0,-1-1,0-1,-1 0,1-3,-13 14,1 0,-1 0,-1 0,1-1,0 1,-1-1,1 1,-1-1,0 0,0 0,0 1,0-1,0 0,0 0,-1 0,0 0,0 0,1 0,-1 0,-1 0,1 0,0 0,-1 0,0 0,0 1,0-1,0 0,0 0,0 1,-1-1,1 0,-1 1,1 0,-1-1,0 1,0 0,0 0,-1 0,1 0,0 0,-1 1,1-1,-1 1,0-1,1 1,-1 0,0 0,0 0,0 0,0 1,0-1,0 1,0 0,0 0,0 0,1 0,-1 0,0 1,-3 0,-3 2,0 1,0 0,1 0,-1 1,1 0,0 1,0 0,1 0,-1 1,1 0,1 0,-1 0,1 1,1 0,0 0,0 0,0 1,1 0,0 0,1 0,0 0,0 1,1-1,0 1,1 0,0-1,1 1,0 0,0-1,1 1,0 0,1-1,0 1,0 0,3-1,0 1,1-1,0 0,1 0,0-1,0 1,0-2,1 1,1-1,-1 0,1-1,0 0,0 0,1-1,0 0,0-1,0 0,0-1,1 0,-1 0,1-1,0 0,0-1,-1-1,1 1,0-2,0 1,0-2,0 1,-1-2,1 1,-1-1,1-1,4-2,4-1,-1 0,0-1,0 0,-1-2,0 0,-1-1,0-1,-1 0,0-1,-1-1,-1 0,0-1,2-4,-1 2,0-2,-2 1,0-2,-2 1,0-2,-1 1,-1-2,0 1,-2-1,-1 0,-1 0,1-9,-5 29,1-1,-1 0,0 1,0-1,0 1,0-1,0 0,-1 1,1-1,-1 0,1 1,-1-1,0 1,0 0,0-1,-1 1,1 0,0-1,-1 1,0 0,1 0,-1 0,0 0,0 1,0-1,0 0,0 1,-1 0,1-1,0 1,-1 0,1 0,-1 0,1 1,-1-1,1 0,-1 1,0 0,1-1,-1 1,1 0,-1 1,0-1,1 0,-1 1,1-1,-1 1,1 0,-2 0,-2 2,1 0,-1 0,1 0,0 1,0-1,1 1,-1 1,1-1,0 0,0 1,0 0,0 0,1 0,0 0,0 1,1-1,-1 1,1 0,0 0,1 0,-1 0,1 0,0 0,1 0,0 0,0 0,0 0,0 0,1 0,0 0,1 0,-1 0,1 0,0 0,0 0,1-1,0 1,0-1,3 5,105 79,-101-81,0-1,-1 2,0-1,-1 1,0 0,0 1,-1 0,0 0,-1 1,0 0,-1 0,0 0,-1 1,0-1,-1 1,0 0,1 9,9 26,-8-29</inkml:trace>
  <inkml:trace contextRef="#ctx0" brushRef="#br0" timeOffset="1184.091">2285 301,'-19'39,"-21"36,-8 10,-1-4,8-11,11-13,5-16,8-10,6-11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8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17,'-21'15,"0"1,2 1,0 1,1 0,0 2,2 0,0 0,1 2,2 0,-6 12,17-30,0-1,0 1,1 0,-1 0,1 0,0 0,0 0,1 1,-1-1,1 0,0 0,0 0,0 1,1-1,0 0,-1 0,1 0,1 0,-1 0,1 0,-1 0,1 0,0-1,0 1,1 0,-1-1,1 0,0 0,0 0,0 0,0 0,0 0,1-1,-1 1,1-1,-1 0,2 0,6 4,-1-1,1 0,0-1,1 0,-1-1,1 0,0-1,-1 0,1-1,0 0,0-1,0 0,0-1,0 0,0-1,-1-1,1 0,-1 0,1-1,-1 0,0-1,-1 0,1-1,-1 0,0-1,0 0,-1-1,0 0,-1 0,1-1,-2 0,4-4,-6 8,0-1,-1-1,1 1,-1 0,-1-1,1 0,-1 0,0 0,-1 0,1 0,-1-1,-1 1,0-1,0 0,0 1,-1-1,0 1,0-1,-1 0,0 1,-1-1,1 1,-1-1,-1 1,1 0,-1 0,-1 0,1 0,-1 1,0-1,-1 1,0 0,0 0,0 1,0-1,-1 1,0 0,0 1,0-1,0 3,1-1,-1 1,1 0,-1 0,0 1,0 0,0 0,1 0,-1 1,0-1,0 2,0-1,0 0,0 1,0 0,0 1,0 0,-13 4</inkml:trace>
  <inkml:trace contextRef="#ctx0" brushRef="#br0" timeOffset="490.848">489 102,'52'67,"-49"-60,0 0,0-1,1 1,0-1,0 0,1 0,0-1,0 1,0-1,1 0,-1-1,1 1,0-1,1 0,-1 0,1-1,-1 0,1 0,0-1,0 0,1 0,-1 0,0-1,7 0,2-4,0-1,-1-1,1 0,-1-1,0-1,-1 0,1-1,-2 0,1-1,-1-1,0 0,-1-1,5-6,-17 16,1 0,-1 0,1 0,0 0,-1 0,1 0,-1 0,1 0,0 0,0 1,0-1,-1 0,1 1,0-1,0 0,0 1,0-1,0 1,0 0,0-1,0 1,0 0,0-1,1 1,-1 0,0 0,0 0,0 0,0 0,0 0,0 1,0-1,0 0,0 0,0 1,0-1,0 1,0-1,0 1,0-1,0 1,0-1,0 1,0 0,0 0,-1-1,1 1,0 0,-1 0,1 0,0 0,-1 0,1 0,2 8,-3-4,1-1,0 1,0 0,0 0,1-1,0 1,0-1,0 1,0-1,1 0,-1 0,1 0,0 0,1-1,-1 1,0-1,1 0,0 0,0 0,0 0,0 0,0-1,1 0,-1 0,1 0,-1-1,1 1,5-2,0 0,-1-1,1 0,0 0,-1-1,1-1,-1 1,0-2,0 1,0-1,0 0,-1-1,1 0,-1 0,0-1,-1 0,1-1,-1 1,-1-1,1-1,-1 1,0-1,-1 0,0-1,0 1,-1-1,0 0,-1 0,0 0,0-1,21-79,-28 75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1,'-1'162,"-4"-110,-9 106,-8 0,-6-2,-16 33,5-44,38-143,-1-1,1 1,0-1,0 1,0 0,1-1,-1 1,0 0,0-1,1 1,-1 0,1 0,0 0,-1 0,1-1,0 1,0 0,0 0,1 0,-1 0,0 0,1 0,-1-1,1 1,-1 0,1 0,0-1,0 1,0 0,0-1,0 1,0-1,0 1,1-1,-1 0,0 1,1-1,-1 0,1 0,-1 0,1 0,0 0,-1-1,1 1,0 0,0-1,0 1,1-1,12-3</inkml:trace>
  <inkml:trace contextRef="#ctx0" brushRef="#br0" timeOffset="382.328">700 114,'-55'516,"55"-490,1-1,1 1,1 0,2-1,1 0,0 0,2 0,10 21,-10-20,-22-31,-45-58,-134-121,178 172,-1 2,0 0,-1 0,0 2,-1 0,0 1,0 1,0 0,-1 1,1 2,-1 0,-18-1,33 3,-1 1,0 0,1 0,-1 0,0 0,0 1,1 0,-1 0,1 0,-1 0,1 1,-1 0,1 0,0 0,0 0,0 1,0-1,0 1,1 0,-1 0,1 1,0-1,-3 3,-1 11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6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51 360,'-3'-1,"0"0,0-1,0 1,0-1,0 0,1 0,-1 0,1 0,-1 0,1 0,0-1,0 1,0-1,0 0,0 1,0-1,1 0,0 0,-1 0,1 0,0 0,0 0,1-1,-1 1,1 0,-1 0,1-1,0 1,1 0,-1 0,0-2,3-10,0 1,1-1,0 0,2 1,-1 0,2 0,-1 1,2 0,0 0,1 0,0 1,1 1,0-1,0 1,1 1,1 0,0 1,0 0,1 1,0 0,3 0,40-6,-32 15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116 302,'228'-159,"-109"32,-104 111,-12 26,-10 34,-119 595,91-432,24-142,-3-1,-2 0,-3-2,-3 0,-8 13,29-73,0 1,0 0,0 0,0-1,0 1,-1 0,1-1,-1 1,0-1,0 0,0 0,0 1,0-1,0-1,0 1,-1 0,1 0,-1-1,1 1,-1-1,0 0,1 0,-1 0,0 0,0 0,0-1,0 1,0-1,0 0,0 0,1 0,-1 0,0-1,0 1,0-1,0 1,0-1,0 0,1 0,-1 0,0-1,0 1,-6-8,0-1,0 0,1 0,0 0,0-1,1 0,1-1,0 1,1-1,0 0,0-1,2 1,-1-1,2 0,0 0,0 0,1 0,1 0,0-9,4 3,0 1,1 0,1 0,0 1,2 0,0 0,0 0,2 1,0 0,1 1,1 0,0 1,0 0,2 1,0 1,0 0,1 1,1 0,-1 1,4 0,-9 4,1 2,-1-1,1 2,0-1,0 1,1 1,-1 0,1 1,-1 0,1 1,-1 0,3 0,9 1</inkml:trace>
  <inkml:trace contextRef="#ctx0" brushRef="#br0" timeOffset="311.59">793 614,'-14'20,"0"0,2 1,0 1,1 0,1 1,1 0,1 0,1 4,5-23,1 1,0-1,0 0,0 1,0 0,1-1,0 1,0-1,0 1,0-1,1 1,-1-1,1 1,1-1,-1 1,0-1,1 0,0 0,0 0,0 0,1 0,-1 0,1 0,0-1,0 0,0 1,1-1,-1 0,1 0,0-1,-1 1,1-1,0 0,1 0,-1 0,0-1,2 1,4-2,1 0,0 0,-1-1,1-1,-1 0,1-1,-1 0,0 0,0-1,0 0,-1-1,1 0,-1 0,0-1,-1 0,1-1,-1 0,0-1,-1 1,0-1,0-1,-1 1,0-1,0 0,-1 0,0-1,-1 0,0 0,-1 0,0 0,0 0,-1-1,0 1,-1-1,0 0,-1 1,0-4,0 12,1-1,-1 1,0-1,0 1,0-1,0 0,0 1,0-1,-1 1,1-1,-1 1,0-1,1 1,-1-1,-1 1,1 0,0-1,0 1,-1 0,1 0,-1 0,0 0,0 0,0 0,0 1,0-1,0 1,0-1,0 1,0 0,-1 0,1 0,-1 0,1 0,-1 0,1 1,-1-1,1 1,-1 0,1 0,-1 0,0 0,1 0,-1 0,1 1,-1-1,1 1,-1 0,1-1,-1 1,1 1,-3 0,-7 13,3 2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1,'-11'2,"0"0,0 1,1 0,-1 1,0 0,1 0,0 1,0 1,1 0,-7 5,14-9,1 0,0 0,0 0,1 0,-1 0,0 0,1 0,-1 0,1 1,0-1,0 0,0 0,0 1,0-1,0 0,0 0,1 0,-1 1,1-1,0 0,0 0,-1 0,1 0,1 0,-1 0,0 0,0-1,1 1,-1 0,1-1,-1 1,1-1,0 1,0-1,-1 0,1 0,0 1,0-1,0-1,0 1,0 0,1 0,-1-1,0 1,0-1,0 0,1 0,8 7,-6-5,0 1,0 0,-1 0,0 0,1 0,-1 1,0 0,-1 0,1 0,-1 0,0 0,0 1,0 0,0-1,-1 1,0 0,0 0,0 0,-1 1,0-1,0 0,0 0,0 1,-1-1,0 1,0-1,0 0,-1 1,0-1,0 2,-1-2,0 0,0 0,-1 0,0 0,1 0,-2 0,1-1,0 1,-1-1,0 0,0 0,0-1,-1 1,1-1,-1 0,0 0,0 0,0-1,0 1,0-1,0-1,-1 1,1-1,-1 0,-2 1,-16 2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1,'0'626,"17"-550,-16-75,0 1,0-1,1 1,-1-1,0 0,0 1,1-1,-1 0,1 0,-1 0,1 0,0 0,-1-1,1 1,0 0,-1-1,1 1,0-1,0 0,-1 1,1-1,0 0,0 0,0 0,0 0,-1-1,1 1,0 0,0-1,-1 1,1-1,0 0,0 1,-1-1,1 0,-1 0,1 0,-1 0,1 0,0-2,169-124,-137 101,-28 20,0-1,1 1,-1 1,1-1,1 1,-1 0,1 1,0 0,0 0,0 0,0 1,1 1,-1-1,1 1,0 1,0 0,0 0,-1 0,1 1,0 1,5 0,-8 3,-1 0,-1 0,1 1,0 0,-1 0,0 0,-1 0,1 1,-1-1,0 1,0 0,0 0,-1 0,0 0,0 0,-1 1,0-1,0 0,0 5,10 32,-10-40,0 0,-1-1,1 1,0 0,1-1,-1 1,0-1,1 0,-1 1,1-1,0 0,0 0,0 0,0 0,0 0,0 0,1-1,-1 1,0-1,1 1,-1-1,1 0,0 0,-1 0,1-1,0 1,0 0,-1-1,1 0,0 0,0 0,0 0,0 0,-1 0,1-1,0 1,19-4</inkml:trace>
  <inkml:trace contextRef="#ctx0" brushRef="#br0" timeOffset="433.763">1101 367,'-46'24,"1"2,0 1,2 3,-36 32,25 12,53-72,0 1,0-1,1 0,-1 1,0-1,1 0,0 1,-1-1,1 0,0 1,0-1,1 1,-1-1,0 0,1 1,-1-1,1 0,0 1,0-1,0 0,0 0,0 0,0 0,1 0,-1 0,1 0,-1 0,1-1,0 1,0 0,0-1,0 0,0 1,0-1,0 0,0 0,4 0,1 0,-1 0,1-1,-1 1,1-2,-1 1,1-1,-1 0,1 0,-1-1,0 1,0-2,1 1,-1-1,-1 0,1 0,0 0,-1-1,0 0,0 0,0 0,0-1,-1 1,3-4,-1 3,69-70,37-26,-110 100,0 0,0-1,0 1,0 0,0 0,0 0,1 0,-1 1,0-1,1 1,-1-1,0 1,1 0,-1 0,0 0,1 0,-1 0,1 1,-1-1,0 1,1-1,-1 1,0 0,0 0,0 0,1 0,-1 0,0 0,0 1,-1-1,1 1,0 0,0-1,-1 1,1 0,-1 0,1 0,-1 0,0 0,0 0,0 0,0 0,0 1,-1-1,1 0,-1 1,1-1,-1 0,0 1,0-1,0 1,0-1,0 2,-1 70,0-62,0-1,1 1,0 0,1 0,0 0,1 0,0 0,1 0,0-1,0-7,-1 0,0 0,1-1,-1 1,1-1,0 1,0-1,1 0,-1 0,0 0,1-1,0 1,0-1,0 0,0 0,0 0,0-1,0 1,1-1,-1 0,0 0,1-1,-1 1,1-1,-1 0,1 0,-1-1,0 1,1-1,-1 0,1 0,-1 0,0-1,0 0,2 0,13-9</inkml:trace>
  <inkml:trace contextRef="#ctx0" brushRef="#br0" timeOffset="850.17">1554 339,'26'112,"-16"-73,49 141,-59-178,0 0,1 0,-1 0,1 0,0 0,-1 0,1 0,0 0,0-1,0 1,0 0,1-1,-1 1,0-1,1 1,-1-1,1 1,-1-1,1 0,0 0,0 0,-1 0,1 0,0 0,0 0,0-1,0 1,0-1,0 0,0 1,0-1,0 0,0 0,0 0,0 0,0 0,0-1,0 1,0-1,0 1,0-1,0 0,0 0,-1 1,1-2,0 1,0 0,-1 0,1 0,-1-1,1 1,-1-1,0 1,1-1,10-17,-2 1,0-2,-1 1,0-1,-2-1,-1 0,0 0,2-20,18-59,-9 55,-11 33</inkml:trace>
  <inkml:trace contextRef="#ctx0" brushRef="#br0" timeOffset="1150.2">2061 678,'44'-27,"-2"-2,-1-1,-1-2,-2-2,16-20,-4-33,-49 84,-1 1,1 0,-1-1,1 1,-1-1,0 1,0-1,0 1,0 0,-1-1,1 1,-1-1,1 1,-1 0,0-1,0 1,0 0,0 0,0 0,-1 0,1 0,-1 0,1 0,-1 0,0 0,1 1,-1-1,0 1,0-1,0 1,0 0,-1 0,1 0,0 0,0 0,-1 0,1 1,0-1,-1 1,-7-1,0 1,0 1,-1 0,1 1,0-1,1 2,-1-1,0 2,1-1,-1 1,1 1,0-1,1 2,-1-1,1 1,0 0,0 1,1 0,0 0,0 1,1 0,-1 0,1 1,-1-1,1 0,0 0,0 0,1 1,0 0,0 0,1 0,0 0,1 1,0 0,0 0,1 0,0 0,1 0,0 0,1 0,0 0,1 0,0 1,0-1,1 0,0 0,1-1,0 1,1 0,0-1,4 7,0-8,1-1,0 0,0 0,1-1,0 0,0 0,0-1,1-1,0 0,0 0,0-1,0-1,0 1,1-2,-1 0,1 0,-1-1,6-1,179-1,-169 2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1 649,'48'-62,"104"-155,-103 108,-41 132,-8-19,-2 7,1 0,0 0,1 1,0-1,1 0,0 0,1 0,0 0,1 0,0 0,1-1,0 1,0-1,1 0,1 0,0-1,0 1,0-1,1-1,1 1,0-1,5 5,-7-10,1 1,-1-1,0 0,1 0,0-1,0 0,0 0,-1 0,2-1,-1 0,0-1,0 1,0-1,0-1,0 1,0-1,0-1,0 1,0-1,0 0,0-1,-1 0,1 0,-1 0,0-1,0 0,0 0,-1 0,1-1,1-1,4-6,-1-1,0 0,0 0,-1-1,-1 0,-1-1,0 1,0-1,-2-1,0 1,0-1,0-9,-2 1</inkml:trace>
  <inkml:trace contextRef="#ctx0" brushRef="#br0" timeOffset="286.977">989 339,'-14'15,"0"1,2 0,0 1,1 1,0 0,2 0,0 1,1 0,1 0,1 1,-1 6,6-23,0 0,0 0,0 0,1 1,-1-1,1 0,0 0,0 0,0 1,0-1,1 0,-1 0,1 1,0-1,0 0,0 0,0 0,1 0,-1 0,1 0,-1-1,1 1,0 0,0-1,0 1,1-1,-1 0,1 0,-1 0,1 0,0 0,-1 0,1-1,0 0,0 1,0-1,0 0,1 0,-1-1,0 1,0-1,0 1,1-1,-1 0,0 0,0 0,1-1,7-1,1 0,-1-1,-1 0,1-1,0 0,-1-1,0 0,0 0,0-1,-1-1,0 0,0 0,0 0,-1-1,-1 0,1-1,-1 0,0 0,1-5,-5 9,0-1,-1-1,0 1,0 0,0-1,-1 1,0-1,0 1,-1-1,0 1,0-1,0 1,-1-1,0 1,0-1,-1 1,0-1,0 1,0 0,-1 0,0 0,0 0,0 1,-1-1,0 1,0 0,0 0,-1 0,1 0,-1 1,-1 0,1 0,0 0,-1 1,0 0,0 0,0 0,0 1,0 0,-46-17,33 10</inkml:trace>
  <inkml:trace contextRef="#ctx0" brushRef="#br0" timeOffset="586.393">1609 1,'-9'19,"-4"21,1 8,2 6,3-2,3-4,1-2,2-3,6-4,2-5,0-2,3-2,1-2,2 0,0-1,-3-4</inkml:trace>
  <inkml:trace contextRef="#ctx0" brushRef="#br0" timeOffset="832.581">1299 311,'43'0,"34"0,8 0,0 0,-11 0,-12 0,-8 0,-7 0,-8-5,-5-1,-9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340 450,'-17'-1,"0"0,0 1,0 1,1 0,-1 2,0 0,1 0,-1 2,1 0,0 1,1 0,-1 1,1 1,1 1,0 0,0 1,0 0,-9 11,19-18,1 1,1-1,-1 1,0 0,1 0,0 0,0 0,0 1,0-1,1 0,-1 1,1-1,0 1,1-1,-1 1,1 0,0-1,0 1,0-1,1 1,0 0,0-1,0 1,0-1,1 0,-1 1,1-1,0 0,0 0,1 0,0 0,-1 0,1-1,1 1,3 5,0-1,1-1,0 0,0 0,1 0,0-1,0 0,0-1,1 0,0-1,0 0,0 0,0-1,5 1,-5-3,1 0,-1 0,1-1,-1-1,1 1,-1-2,1 1,-1-2,0 1,0-1,0-1,0 0,-1 0,1-1,-1 0,0-1,5-4,9-8,-2 0,0-2,0 0,-2-2,15-21,-12 12,-2-1,-2-1,-1-1,-1 0,-2-1,-2-1,-1 0,-1-1,0-14,-8 37,0 0,-1-1,0 1,-1-1,-1 1,-1-1,0 1,0 0,-2-2,3 11,-1 0,1 0,-1 0,0 0,-1 0,1 0,-1 0,0 1,0 0,0-1,-1 1,0 0,1 1,-1-1,-1 1,1-1,0 1,-1 0,0 1,1-1,-1 1,0 0,0 0,0 1,-4-1,0 3,0 0,0 1,0 0,0 0,1 1,-1 1,1-1,0 1,0 1,0-1,0 1,1 1,0-1,0 1,0 0,1 1,0 0,0 0,1 0,0 1,0-1,1 1,0 1,0-1,1 0,0 1,0 0,1 2,-3 1,1 0,1 1,0 0,1 0,0 0,1 0,0 0,1 0,1 0,0 0,0 0,2 0,-1 0,2-1,0 1,0-1,1 0,1 0,0 0,0-1,1 0,2 1,0 1,1-2,1 0,0 0,1-1,0 0,0-1,1 0,0-1,0 0,1-1,0-1,0 0,1-1,0-1,0 0,0-1,0-1,0 0,1-1,-1 0,0-1,1-1,-1-1,0 0,0-1,0-1,0 0,1-1,85-41,-72 28</inkml:trace>
  <inkml:trace contextRef="#ctx0" brushRef="#br0" timeOffset="235.475">1103 309,'-11'17,"1"1,1 0,1 1,1 0,0 0,1 0,1 1,1 0,1 0,1 0,0 0,2 0,0 1,2 10,-1-27,0 0,0-1,0 1,0 0,1-1,-1 1,1-1,0 1,0-1,0 0,0 0,1 0,0 0,-1 0,1-1,0 1,0-1,0 0,0 0,1 0,-1 0,1 0,-1-1,1 1,-1-1,1 0,0 0,0-1,-1 1,1-1,0 0,0 0,0 0,0 0,0 0,-1-1,1 0,0 0,-1 0,4-2,1 1,0-1,0 0,0-1,-1 1,1-2,-1 1,0-1,-1 0,1 0,-1-1,0 0,0 0,-1-1,1 1,-1-1,-1 0,0-1,0 1,0-1,-1 1,0-1,0 0,-1-1,0 1,0 0,-1 0,0-1,-1 1,0-1,0-1,-1 5,0-1,0 1,0-1,-1 1,0 0,0-1,0 1,0 0,-1 0,0 1,0-1,0 1,-1-1,0 1,0 0,0 0,0 1,0-1,-1 1,1 0,-1 0,0 0,0 1,0-1,0 1,-1 1,1-1,0 1,-1 0,1 0,-1 0,1 1,-4 0,-16-2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160 385,'-24'23,"1"1,1 0,2 1,0 2,1 0,0 5,6 18,13-49,1 0,-1 0,0 0,0 0,1-1,-1 1,1 0,-1 0,1 0,-1 0,1-1,0 1,-1 0,1 0,0-1,0 1,-1 0,1-1,0 1,0-1,0 1,0-1,0 0,0 1,0-1,-1 0,1 0,0 0,0 1,0-1,0 0,0 0,0 0,0-1,0 1,0 0,0 0,0 0,0-1,0 1,0 0,0-1,0 1,0-1,-1 1,1-1,122-61,-118 64,-1-1,1 1,-1 0,0 0,1 0,-1 1,0-1,-1 1,1 0,0 0,-1 1,0-1,1 1,-1-1,-1 1,1 0,0 0,-1 0,0 2,15 17,-13-20,0 1,1-1,-1 1,1-1,-1-1,1 1,0-1,0 1,0-1,0-1,0 1,0-1,1 0,-1 0,0 0,1-1,-1 0,1 0,-1 0,0-1,1 0,-1 0,0 0,0 0,1-1,-1 0,0 0,-1-1,1 1,0-1,-1 0,1 0,-1-1,0 1,0-1,0 0,0-1,29-25,-2-2,-1-1,-1-1,19-31,-42 56,11-11,-1-2,-1 0,-1-1,0 0,-2-1,-1 0,-1-1,-2 0,0 0,-1-1,-2 0,0-1,-2 1,-1-2,-1 26,-1-1,1 1,-1-1,0 1,0-1,0 0,0 1,0-1,-1 1,1-1,-1 1,1-1,-1 1,0-1,0 1,0 0,0 0,-1-1,1 1,-1 0,1 0,-1 0,0 0,0 1,1-1,-1 0,0 1,-1-1,1 1,0 0,0 0,-1-1,1 2,0-1,-1 0,1 0,-1 1,1-1,-1 1,1 0,-1 0,0 0,1 0,-1 0,1 1,-1-1,1 1,-1-1,-5 9,0-1,1 1,0 1,1-1,0 1,0 0,1 1,0-1,1 1,0 0,1 0,0 0,1 1,0-1,0 1,2-1,-1 1,1-1,1 1,0 0,1-1,1 3,-3 5,3 6,1 0,1 0,1-1,1 0,2 0,0-1,1 0,1-1,1 0,1 0,1-1,1-1,1-1,1 0,0-1,1-1,5 3,-23-19,1 0,-1-1,1 1,-1 0,1 0,0 0,-1 0,1-1,0 1,-1 0,1-1,0 1,0 0,0-1,-1 1,1-1,0 0,0 1,0-1,0 0,0 1,0-1,0 0,0 0,0 0,0 0,0 0,0 0,0 0,0 0,0 0,0 0,0-1,0 1,0 0,0-1,0 1,0-1,-3-8</inkml:trace>
  <inkml:trace contextRef="#ctx0" brushRef="#br0" timeOffset="254.896">471 272,'43'-5,"33"-1,10 0,-7 1,-6 1,-10 2,-17 1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57,'0'1,"1"-1,-1 1,0-1,0 1,1-1,-1 1,0-1,1 0,-1 1,0-1,1 1,-1-1,0 0,1 1,-1-1,1 0,-1 0,1 1,-1-1,1 0,-1 0,1 0,-1 0,1 1,-1-1,1 0,-1 0,1 0,-1 0,1 0,-1 0,1 0,0-1,-1 1,1 0,-1 0,1 0,-1 0,0-1,1 1,-1 0,1 0,-1-1,1 1,-1-1,-12 121,5 0,6 61,1 39,0-220</inkml:trace>
  <inkml:trace contextRef="#ctx0" brushRef="#br0" timeOffset="250.838">0 452,'39'0,"31"-5,14-1,-3-5,-10 0,-13-3,-10 0,-10-1,-6 1,-4 3,-6-1,-3 1,1 3,-3-2,-5 0</inkml:trace>
  <inkml:trace contextRef="#ctx0" brushRef="#br0" timeOffset="671.278">763 1,'-10'63,"3"0,3 1,3 0,3-1,2 1,5 14,-5-58,0 0,2 0,0-1,1 0,1 0,1-1,0 0,8 10,-16-26,1 0,-1 0,1 0,-1 0,1 0,0-1,0 1,0 0,0-1,0 1,0-1,0 0,1 0,-1 0,0 0,1 0,-1 0,1-1,-1 1,1-1,-1 1,1-1,-1 0,1 0,-1 0,1-1,-1 1,1-1,-1 1,1-1,-1 0,1 0,-1 0,0 0,1 0,-1 0,0-1,0 1,0-1,0 1,0-1,-1 0,1 0,0 0,0-2,58-75,33-30,-92 108,-1 0,1 1,0-1,0 0,0 0,0 0,-1 1,1-1,0 0,0 1,1-1,-1 1,0-1,0 1,0 0,0-1,0 1,0 0,0 0,1 0,-1 0,0 0,0 0,0 0,0 0,1 0,-1 1,0-1,0 0,0 1,0-1,0 1,0-1,0 1,0 0,0-1,0 1,0 0,0 0,-1-1,1 1,0 0,0 0,-1 0,1 0,-1 0,1 0,-1 0,1 0,-1 0,1 0,-1 1,8 62,-8-64,-1 6,1 0,-1 0,1-1,1 1,-1 0,1 0,0-1,0 1,1-1,-1 1,1-1,1 1,-1-1,1 0,0 0,0 0,0 0,0-1,4 4,9 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11,'0'0,"0"0,-1 0,1 0,0 0,0 0,-1 0,1 0,0 0,0 0,-1 0,1 0,0-1,0 1,-1 0,1 0,0 0,0 0,0-1,0 1,-1 0,1 0,0 0,0-1,0 1,0 0,0 0,-1-1,1 1,0 0,0 0,0-1,0 1,0 0,0 0,0-1,0 1,0 0,0 0,0-1,0 1,0 0,0-1,0 1,1 0,-1 0,0-1,0 1,0 0,0 0,0 0,0-1,1 1,-1 0,-27 8,12 2,1 1,0 0,0 1,1 1,0 0,1 1,1 0,0 1,-7 13,11-19,1 0,0 1,0-1,1 1,1 0,-1 0,2 1,-1-1,1 1,1 0,0 0,1 0,0 0,0 0,1 3,3-11,0 1,0-1,0 0,0-1,0 1,0 0,1-1,-1 0,1 0,0 0,0 0,0 0,-1-1,2 0,-1 0,0 0,0 0,0-1,0 1,0-1,1 0,-1-1,0 1,0-1,0 1,0-1,1 0,-1-1,-1 1,1-1,0 0,0 0,-1 0,3-2,29-14,0-2,-2-1,0-2,-1-1,-2-2,-1-1,-1-1,11-15,-39 42,1 0,-1-1,0 1,0 0,1 0,-1 1,1-1,-1 0,1 0,-1 0,1 0,0 0,-1 0,1 1,0-1,0 0,-1 0,1 1,0-1,0 1,0-1,0 1,0-1,0 1,0 0,0-1,0 1,0 0,0 0,0 0,0-1,0 1,0 0,0 1,0-1,0 0,0 0,1 0,-1 1,0-1,0 0,-1 1,1-1,0 1,0-1,0 1,0-1,0 1,0 0,-1-1,1 1,0 0,0 0,-1 0,1 0,-1 0,1 0,7 31,-7-24,0 0,0 0,1 0,-1 0,2-1,-1 1,1-1,0 1,1-1,0 0,0 0,0-1,1 1,0-1,0 0,1 0,0-1,0 1,0-1,0 0,1-1,0 0,0 0,4 1,41 2,-29-7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0 335,'69'-38,"-2"-3,-2-3,53-46,-17-10,-77 78,-9 43,72 656,-80-627,-2 1,-3-1,-1 1,-3-1,-3 12,2-40,0 0,-2 0,0 0,-2-1,0 1,-2-1,0-1,-1 0,-1 0,-1-1,-1 0,-13 14,20-27,-1 0,1 0,-1-1,0 0,0 0,-1-1,0 0,0 0,0-1,0 0,0-1,0 1,-1-2,-5 2,10-3,0 1,-1-1,1 1,0-1,0-1,0 1,-1-1,1 1,0-1,0 0,0-1,0 1,0-1,1 1,-1-1,0 0,1-1,-1 1,1-1,0 1,0-1,0 0,0 0,0 0,1-1,-1 1,1-1,0 1,0-1,-1-2,-1-10,0 0,1 0,0-1,1 1,2 0,-1-1,2 1,0-1,1 1,0 0,3-6,1 6,1 1,0-1,1 2,1-1,0 1,1 0,1 1,0 0,0 1,1 0,1 1,0 1,1 0,0 0,0 1,1 1,0 1,0 0,1 1,0 0,0 1,0 1,1 1,0 0,-1 1,1 1,0 1,15 1,-5-1,-3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2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508,'-5'12,"1"1,1 0,0-1,1 1,1 0,0 0,0 0,1 0,1 0,0 0,1 0,0 0,1 0,1-1,0 1,4 7,-7-17,1 0,0-1,0 1,0-1,1 1,-1-1,0 0,1 0,-1 0,1 0,0-1,0 1,0-1,0 1,0-1,0 0,0 0,0-1,0 1,0-1,0 1,1-1,-1 0,0 0,0 0,1-1,-1 1,0-1,0 0,0 1,0-2,0 1,0 0,2-1,4-3,0-1,0 0,0 0,-1 0,1-1,-2 0,1-1,-1 0,6-8,-9 11,0 1,-1-2,1 1,-1 0,0-1,0 0,-1 1,1-1,-1 0,-1 0,1 0,-1-1,0 1,0 0,-1 0,0-1,0 1,0 0,-1-1,0 1,0 0,-1 0,0 0,0 0,0 0,0 0,-1 0,0 1,-1-1,1 1,-1 0,0 0,0 0,0 1,-1-1,0 1,0 0,0 1,0-1,-1 1,1 0,-2-1,-21-2,3 2</inkml:trace>
  <inkml:trace contextRef="#ctx0" brushRef="#br0" timeOffset="-797.286">1 593,'124'-267,"-101"231,-23 36,0 1,0-1,0 1,-1-1,1 1,0-1,0 1,0-1,0 1,0-1,0 1,0-1,0 1,0-1,0 1,0-1,1 1,-1-1,0 1,0-1,0 1,1-1,-1 1,0-1,1 1,-1-1,0 0,1 1,-1-1,0 0,1 1,-1-1,1 0,-1 1,0-1,1 0,-1 0,1 0,-1 1,1-1,-1 0,1 0,-1 0,1 0,-1 0,1 0,-1 0,1 0,0 0,-1 0,1 0,-1 0,1 0,-1-1,0 1,1 0,-1 0,1 0,-1-1,1 1,-1 0,1-1,-1 1,0 0,1-1,-1 1,0-1,-21 211,42 126,-20 22,-1-347,-1 1,0-1,0 0,-1 0,0 0,-1 0,-1-1,0 1,0-1,-1 1,0-1,0-1,-7 9,11-17,0-1,0 1,1 0,-1-1,0 1,0-1,0 1,0-1,0 0,0 1,0-1,0 0,0 0,0 1,0-1,0 0,0 0,0 0,0 0,0 0,0-1,0 1,0 0,0 0,0-1,0 1,0-1,0 1,0-1,0 1,0-1,0 1,1-1,-1 0,0 1,0-1,1 0,-1 0,0 0,1 1,-1-1,1 0,-1 0,1 0,-1-1,-18-45,16 17,2-1,0 0,3 1,0-1,2 1,1 0,1 0,2 0,0 1,3 0,8-18,7-14,2 1,2 2,3 1,3 1,2 2,2 2,2 2,3 1,2 2,-36 36,1 0,0 0,0 1,1 1,0 0,0 1,1 0,1 1,-1 1,1 0,2 0,-15 6,-1-1,1 1,0-1,-1 1,1 0,0 0,-1 0,1 0,0 0,-1 0,1 0,0 0,-1 1,1-1,-1 1,1-1,0 1,-1 0,1 0,-1-1,0 1,1 0,-1 0,0 0,1 0,-1 1,0-1,0 0,0 1,0-1,0 0,0 1,-1-1,1 1,0-1,-1 1,1 0,-1-1,1 1,-1-1,0 1,0 1,-9 73,-6-39,-2-1,-1-1,-2 0,-2-2,0 0,-3-2,0 0,-23 19,4 0,-47 44,77-84</inkml:trace>
  <inkml:trace contextRef="#ctx0" brushRef="#br0" timeOffset="-281.298">734 791,'43'-8,"0"-2,-1-2,0-1,-1-3,8-5,-36 18,-1-1,1-1,-1 0,0-1,-1-1,1 1,-1-2,-1 0,1 0,-1 0,-1-2,0 1,0-1,-1 0,0-1,0 0,-1 0,-1-1,0 0,-1 0,0 0,-1-1,0 1,-1-1,0 0,0-8,-3 18,-1 0,1 0,-1 0,0 1,0-1,0 0,0 0,0 1,0-1,-1 1,0-1,1 1,-1 0,0 0,0 0,0-1,0 2,0-1,-1 0,1 0,0 1,-1-1,0 1,1 0,-1 0,0 0,1 0,-1 0,0 1,0-1,0 1,0 0,0 0,0 0,-6-1,1 1,-1 0,1 1,-1 0,1 0,-1 1,1 0,-1 0,1 1,0 0,-2 2,7-5,0 1,0 0,0 0,0 0,0 1,0-1,0 1,0 0,0 0,1 0,-1 0,1 0,-1 0,1 1,0-1,0 1,0 0,0-1,0 1,1 0,0 0,-1 0,1 0,0 0,0 1,0-1,1 0,-1 0,1 1,0-1,0 0,0 1,0-1,1 0,-1 1,1-1,0 0,0 0,0 0,0 0,1 0,-1 0,1 0,0 0,-1 0,1-1,1 1,-1-1,0 1,1-1,3 2,1 0,0-1,0 0,1 0,-1-1,1 0,-1 0,1-1,-1 0,1 0,0-1,5 0,55 8,-65-7,-1 0,1 0,0 0,-1 0,1 0,-1 0,1 1,-1-1,0 1,0-1,0 1,0 0,0 0,0 0,0 0,0 0,-1 1,1-1,-1 0,0 1,1-1,-1 1,0 0,-1-1,1 1,0 0,-1-1,0 1,1 0,-1 0,0 0,-21 92,6-39,15-54,-1 0,1 0,0 0,0 0,0 0,0 0,0 0,0 0,0 0,1 0,-1 0,1 0,0 0,-1 0,1 0,0 0,0 0,0-1,0 1,1 0,-1-1,0 1,1-1,-1 1,1-1,-1 1,1-1,0 0,0 0,14 6</inkml:trace>
  <inkml:trace contextRef="#ctx0" brushRef="#br0" timeOffset="636.529">2287 0,'-46'495,"23"-359,24-136,-1 0,0-1,1 1,-1-1,0 1,1-1,-1 1,1 0,-1-1,0 1,1 0,-1-1,1 1,-1 0,1 0,0 0,-1-1,1 1,-1 0,1 0,-1 0,1 0,-1 0,1 0,0 0,-1 0,1 0,-1 0,1 0,-1 1,1-1,-1 0,1 0,-1 0,1 1,-1-1,1 0,-1 1,1-1,-1 0,1 1,-1-1,0 0,1 1,-1-1,0 1,1-1,-1 1,0-1,0 1,1-1,-1 1,0-1,0 1,0 0,0-1,0 1,0-1,0 1,0-1,0 1,39-38,81-90,-24 77,-94 49,0 1,1-1,-1 1,1 0,-1-1,0 1,1 0,-1 0,1 1,-1-1,0 1,1-1,-1 1,0 0,1-1,-1 1,0 0,0 1,0-1,0 0,0 1,0-1,0 1,0-1,-1 1,1 0,0 0,-1 0,0 0,1 0,-1 0,0 0,0 0,0 0,0 1,-1-1,1 0,-1 1,1-1,-1 1,0-1,0 0,1 8,0 0,0 0,-1 0,-1-1,0 1,0 0,-1 0,0-1,-1 1,0-1,0 0,-1 0,0 0,-1 0,0-1,0 1,-1-1,0-1,0 1,-1-1,0 0,0 0,-1-1,1 0,-1-1,-1 1,1-2,-1 1,0-1,0 0,0-1,-1 0,1-1,-1 1,0-2,1 0,-1 0,-7 0,15-2,-1 1,1 0,-1-1,1 1,-1-1,1 0,0 1,-1-1,1 0,0-1,0 1,-1 0,1-1,0 1,1-1,-1 0,0 1,0-1,1 0,-1 0,1 0,-1 0,1-1,-1 0,-5-15</inkml:trace>
  <inkml:trace contextRef="#ctx0" brushRef="#br0" timeOffset="898.374">2822 28,'0'39,"-4"36,-3 15,1-3,1-11,2-14,1-13,1-9,0-8,-4-3,-1-3,0-1,1 1,7-5,2-5</inkml:trace>
  <inkml:trace contextRef="#ctx0" brushRef="#br0" timeOffset="1218.729">2964 705,'23'7,"1"-2,0-1,0-1,0-1,0-2,0 0,1-1,-1-1,0-2,-1 0,1-1,18-8,-38 12,0-1,0 0,1 0,-1 0,-1 0,1-1,0 1,-1-1,1 0,-1 0,0-1,0 1,0-1,0 1,-1-1,1 0,-1 0,0 0,0 0,-1 0,1-1,-1 1,0 0,0-1,0 1,-1-1,0 1,1-1,-2 1,1-1,0 1,-1-1,0 1,0-1,0 1,-1 0,1-1,-1 1,-1-1,2 3,-1-1,1 0,-1 1,0-1,0 1,0-1,-1 1,1 0,0 0,-1 0,0 0,1 0,-1 1,0-1,0 1,0 0,0 0,0 0,0 0,0 0,0 1,0-1,0 1,-1 0,1 0,0 0,0 0,0 1,-1-1,1 1,-2 1,-4 0,1 1,0 0,0 0,0 1,0 0,1 1,-1 0,1 0,0 0,1 1,-2 1,-5 5,1 0,0 1,1 1,1 0,0 0,1 1,0 0,1 1,1-1,1 2,0-1,1 1,1-1,-1 4,3 5</inkml:trace>
  <inkml:trace contextRef="#ctx0" brushRef="#br0" timeOffset="1752.523">3528 875,'30'-42,"2"1,2 2,37-34,-68 70,-1 0,1 0,-1 1,1-1,-1 0,1 1,0 0,0-1,0 1,0 1,1-1,-1 0,1 1,-1-1,1 1,-1 0,1 0,-1 1,1-1,0 1,1 0,1 44,-7-34,0-9,1 1,0 0,-1-1,1 1,0 0,0 0,0-1,0 1,0 0,0 0,1-1,-1 1,0 0,1 0,0-1,-1 1,1-1,0 1,0 0,0-1,0 0,0 1,0-1,0 0,0 1,1-1,-1 0,1 0,-1 0,1 0,-1 0,1 0,-1-1,1 1,0 0,-1-1,1 1,0-1,-1 0,1 1,0-1,0 0,-1 0,1 0,0 0,0-1,-1 1,1 0,0-1,0 1,-1-1,1 0,-1 0,2 0,146-79,-147 80,1-1,-1 1,0 0,1 0,-1 0,0 0,1 0,-1 0,0 1,1-1,-1 1,0 0,0 0,1 0,-1 0,0 0,0 0,0 0,0 1,0-1,-1 1,1-1,0 1,-1 0,1-1,-1 1,1 0,-1 0,0 0,0 0,0 1,0-1,0 0,-1 0,1 1,-1-1,1 0,-1 1,0-1,0 0,0 1,0-1,0 0,0 1,-1-1,0 2,1 0,0 1,1-1,0 0,-1 0,1 1,1-1,-1 0,0 0,1 0,0 0,0 0,0-1,1 1,-1 0,1-1,0 0,0 1,6-1</inkml:trace>
  <inkml:trace contextRef="#ctx0" brushRef="#br0" timeOffset="3221.966">3076 875,'0'5,"5"6,6 6,7 1,4 1,4-2,1-4,2-4,-4-9,-6-4</inkml:trace>
  <inkml:trace contextRef="#ctx0" brushRef="#br0" timeOffset="25391.891">593 1722,'23'330,"10"-13,-47-262,14-54,0 0,-1 1,1-1,0 0,-1 0,1 0,-1 0,0 0,1 0,-1-1,0 1,0 0,1 0,-1 0,0-1,0 1,0 0,0-1,0 1,0-1,0 1,0-1,0 1,0-1,-1 0,1 0,0 1,0-1,0 0,0 0,0 0,-1 0,1 0,0-1,0 1,0 0,0 0,0-1,0 1,0-1,0 1,0-1,0 1,0-1,0 0,0 1,0-1,-3-4,1 0,0-1,0 1,0-1,0 1,1-1,0 0,1 0,-1 0,1 0,0 0,0 0,1-1,0 1,0 0,1-3,-2-1,3-32,1 0,3 0,1 0,2 0,2 2,1-1,2 1,2 1,2 1,1 0,2 1,2 1,1 2,17-20,-22 29,2 1,0 1,1 1,1 1,1 0,1 2,1 1,0 1,2 1,-1 2,18-6,-41 17,-1 1,1 0,0 1,0-1,-1 1,1 0,0 0,0 0,0 0,0 1,1-1,-1 1,0 0,0 0,0 1,0-1,0 1,0 0,0 0,0 0,0 1,-1 0,1-1,0 1,-1 0,1 1,-1-1,0 0,0 1,0 0,0 0,0 0,2 3,-1 9,-1 1,0-1,-1 1,0-1,-2 1,0-1,0 1,-2 0,0-1,-1 1,0-1,-1 0,-1 0,0 0,-1-1,-1 0,0 0,-1 0,0-1,-1 0,-1 0,-7 12,0 0,-2-1,-1-1,-1 0,-1-2,0 0,-2-2,-1-1,0 0,-1-2,0-1,-2-1,1-1,-2-2,-12 3,38-13,0 0,-1 0,1 0,0-1,-1 1,1-1,-1 0,1 0,0 0,-1-1,1 1,-1-1,1 0,0 1,0-2,-1 1,1 0,0-1,0 1,0-1,0 0,1 0,-2-1,-9-13</inkml:trace>
  <inkml:trace contextRef="#ctx0" brushRef="#br0" timeOffset="25744.323">1721 1609,'-46'41,"2"2,1 2,2 2,-21 33,59-77,-1 1,1-1,-1 1,1 0,1 0,-1 0,0 0,1 1,0-1,0 1,0-1,1 1,-1 0,1-1,0 1,1 0,-1 0,1 0,0 0,0 0,0 0,1 0,0-1,0 1,0 0,0 0,1-1,0 1,0-1,0 1,0-1,1 0,0 0,0 0,1 1,2-1,1-1,0 1,0-2,0 1,0-1,0 0,0 0,1-1,-1 0,0-1,1 1,-1-1,1-1,-1 1,0-1,1-1,-1 1,0-1,0-1,0 1,0-1,0 0,-1-1,1 0,-1 0,0 0,0-1,0 1,-1-1,1-1,-1 1,-1-1,2-2,1-3,0 0,-1-1,0 0,-1 0,0-1,-1 1,-1-1,0 0,0 0,-2 0,1-1,-1-12,-1 19,-1 0,1-1,-1 1,0 0,-1 0,0 0,0 0,0 0,-1 0,0 0,-1 1,1 0,-1 0,0 0,-1 0,1 0,-1 1,0 0,-1 0,1 0,-1 0,0 1,0 0,-1 0,-15-6</inkml:trace>
  <inkml:trace contextRef="#ctx0" brushRef="#br0" timeOffset="25991.078">2145 1750,'-10'38,"-7"23,3 5,4-8</inkml:trace>
  <inkml:trace contextRef="#ctx0" brushRef="#br0" timeOffset="26212.272">2061 1383,'19'29,"11"14,1 0</inkml:trace>
  <inkml:trace contextRef="#ctx0" brushRef="#br0" timeOffset="26527.258">2455 1919,'4'-15,"0"0,1 0,0 0,1 0,1 1,0 0,1 0,1 1,0 0,1 0,0 1,1 1,0-1,0 2,2 0,-1 0,3 0,-12 8,0 1,0-1,0 1,-1 0,1 0,1 0,-1 0,0 1,0-1,0 1,0 0,0 0,0 0,0 0,1 1,-1-1,0 1,0 0,0 0,0 0,0 0,0 0,-1 1,1-1,0 1,-1 0,1-1,-1 1,1 1,-1-1,0 0,0 0,0 1,0 0,-1-1,1 1,0 0,-1-1,0 1,0 0,0 0,0 0,0 0,-1 0,1 3,8 20,-8-19,1-1,0 1,0-1,0 1,1-1,0 0,0 0,0 0,1 0,0-1,0 1,0-1,1 0,0 0,0-1,0 1,1-1,-1 0,1-1,0 1,0-1,0 0,1-2,0 1,0-1,-1 0,1-1,0 0,0 0,0 0,0-1,0 0,-1-1,1 1,0-1,-1 0,0-1,1 0,-1 0,0 0,0-1,0 1,-1-1,0-1,1 1,-1-1,-1 0,1 0,-1-1,3-3,10-16,0 0,-2 0,-1-2,-2 0,8-23,-7 20,-2 5,-1 0,-1-1,-1 0,-1 0,-2 0,0-1,0-23,-5 26</inkml:trace>
  <inkml:trace contextRef="#ctx0" brushRef="#br0" timeOffset="26828.532">3500 1158,'4'38,"3"32,-1 9,-1 1,-1-9,-2-12,-1-5,0-9,-1-1,-1-3,1-5,0-3,0-2,-1-2,1-1,0 0,0-10,0-8</inkml:trace>
  <inkml:trace contextRef="#ctx0" brushRef="#br0" timeOffset="27011.186">3189 1609,'43'0,"34"0,13 0,-4-5,-12-1,-8 0,-12 1,-9 2,-8 1,-10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27 708,'318'-199,"-316"197,3 0,-1 0,1-1,0 0,-1 0,1 0,-1 0,0-1,0 1,0-1,0 0,-1 0,1-1,-1 1,0-1,-1 1,1-1,-1 0,0 0,0 0,-1-1,1 1,-1 0,0 0,0-1,-1 1,0-1,0 1,0-1,-1 0,-3 2,-1 0,0 0,-1 1,1-1,-1 1,1 1,-1-1,0 1,0 0,0 0,0 0,0 1,0 0,0 1,-1-1,1 1,0 0,-1 1,1-1,0 1,0 0,-3 1,-3-1,-1 0,0 1,0 0,1 1,0 0,-1 1,1 0,1 1,-1 1,1-1,0 2,0 0,0 0,1 1,0 0,1 1,0 0,0 0,1 1,0 0,1 1,0-1,0 1,1 1,1-1,0 1,1 0,0 0,1 1,0-1,1 1,0 0,1-1,0 4,3-5,0 0,1 0,0 0,0-1,1 1,1-1,0 0,0 0,1-1,0 1,0-1,1-1,1 1,-1-1,1 0,1-1,-1 0,1 0,0-1,1 0,0-1,0 0,0 0,6 1,6 2,0-1,0 0,1-2,0 0,0-2,0 0,0-2,0 0,1-2,-1-1,9-2,-9-1,-1-2,0 0,0-2,-1 0,-1-2,1 0,-2-1,14-11,-10 8,1 0</inkml:trace>
  <inkml:trace contextRef="#ctx0" brushRef="#br0" timeOffset="471.912">987 427,'-40'30,"1"2,1 2,2 1,-22 28,54-60,1 1,-1 0,1 0,-1 0,1 0,1 1,-1-1,0 1,1 0,0-1,0 1,1 0,-1 0,1 1,0-1,1 0,-1 0,1 0,0 1,0-1,0 0,1 0,0 1,0-1,0 0,1 0,0 0,0 0,0-1,0 1,1 0,0-1,0 0,0 1,0-1,1-1,0 1,0 0,6 3,0-1,0-1,1 1,-1-2,1 0,0 0,0-1,1 0,-1-1,1 0,-1-1,1 0,-1-1,1 0,0-1,-1 0,1-1,-1 0,0-1,0 0,0-1,0 0,0-1,-1 0,1-1,-2 0,1 0,0-1,-1 0,-1-1,1 0,0-2,18-18,-1-1,-1-1,-2-1,-1-1,-2-1,-1-1,-2-1,-1 0,-2-1,-1 0,-2-2,2-15,-10 36,0-2,-2 1,0 0,-1 0,-1 0,-1 0,0 0,-2 0,-4-16,6 28,0-1,-1 1,1 0,-1 0,-1 0,1 0,-1 0,0 1,-1-1,1 1,-1 0,0 0,0 1,0 0,-1 0,0 0,1 0,-1 1,-1 0,1 0,0 1,-1 0,1 0,-1 0,0 1,1 0,-4 0,2 1,1 0,-1 0,1 1,-1 0,1 0,-1 1,1 0,0 1,0-1,0 1,0 0,1 1,-1 0,1 0,0 0,0 1,0 0,1 0,0 0,0 1,0 0,0 0,1 0,0 1,0-1,1 1,0 0,0 0,1 0,0 0,0 0,0 1,1-1,0 4,1 2,1 0,0 1,1-1,1 0,0 0,0 0,2-1,-1 1,2-1,-1 0,2 0,-1-1,2 0,0 0,0-1,1 1,0-2,9 8,10 8,1-2,1 0,2-2,0-2,0-1,6 1,28 11,2-2,0-3,2-3,1-3,0-4,1-2,1-4,0-3,30-3,-68-3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113 198,'-9'39,"-4"26,1 8,2-5,3-8,3-10,1-9,3-6,4-9,3-14,-1-9</inkml:trace>
  <inkml:trace contextRef="#ctx0" brushRef="#br0" timeOffset="236.097">0 1,'0'5,"5"6,2 1</inkml:trace>
  <inkml:trace contextRef="#ctx0" brushRef="#br0" timeOffset="401.205">932 170,'-24'39,"-13"26,0 8,2-5,6-8,9-10,7-9,1-11,3-6,3-2,-2-5,-1 0,2-4</inkml:trace>
  <inkml:trace contextRef="#ctx0" brushRef="#br0" timeOffset="566.612">395 339,'43'10,"29"7,7 7,0-2,-10 1,-10 1,-12-4,-3 0,-5 1,-4-2,-8-1,-4-3,-1-4,1 1,0-1,-2-3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252 582,'-4'-3,"-1"0,0 0,1 1,-1 0,0 0,0 0,-1 0,1 1,0 0,0 0,-1 0,1 0,-1 1,1 0,0 0,-1 1,1 0,-1-1,1 2,0-1,0 1,0 0,0 0,0 0,0 0,-3 3,-1 1,1 1,-1 0,1 0,0 1,1 0,0 0,0 1,1 0,0 0,0 1,1 0,-3 8,6-14,-1 0,1 0,0 0,1 1,-1-1,1 1,0-1,0 1,0-1,0 1,1 0,0-1,0 1,0 0,1-1,0 1,-1-1,1 1,1 0,-1-1,1 0,0 1,0-1,0 0,0 0,1 0,0 0,0-1,0 1,0-1,0 0,1 1,-1-1,1-1,0 1,0-1,0 1,0-1,1 0,-1-1,0 1,2 0,5-3,1 1,-1-1,0-1,1 0,-1 0,0-1,0-1,-1 0,1 0,-1-1,0-1,0 1,0-2,-1 1,0-1,0-1,-1 0,0 0,0 0,-1-1,2-3,-4 5,1-1,-2 0,1 0,-1 0,0 0,-1-1,0 1,0-1,-1 0,0 0,0 0,-1 0,0 0,-1-1,0 1,-1 0,0 0,0 0,-1 0,0 0,0 0,-1 0,0 1,-1-1,0 1,0 0,-1 0,0 0,0 1,-1-1,0 1,0 1,-1-1,0 1,0 0,0 1,-1 0,1 0,-7-3,-49-20,63 26,1-1,-1 1,1-1,0 1,0-1,0 1,0 0,0 0,0-1,1 1,-1 0,1 0,0 0,-1 0,1 1,0-1,0 0,0 1,0-1,0 1,2-1,5-5,77-66,-63 56,0-1,-1-2,-1 0,-1-1,-1-1,-1-1,3-6,26-73,-42 146,-5 30,2 0,4-1,3 0,19 72,-2-43,2 4,-4 1,-5 1,-4 1,-4 28,-9-88,0-15,-2 0,0 0,-3 0,-1 0,-7 28,11-58,0 0,0 0,-1-1,1 1,-1 0,0 0,-1-1,1 1,0-1,-1 1,0-1,0 0,0 0,0 0,0 0,-1 0,1 0,-1 0,0-1,0 1,0-1,0 0,0 0,0 0,-1 0,1-1,-1 0,1 1,-1-1,1 0,-1 0,0-1,0 1,1-1,-1 0,0 0,0 0,0-1,1 1,-1-1,0 0,1 0,-1 0,-2-1,1-4,0 0,1-1,0 1,0-1,1 1,0-1,0 0,0 0,1-1,0 1,1 0,-1-1,2 1,-1-1,1 1,0-1,0 1,1-1,1-3,-2-5,2-24,1 0,3 0,1 1,2 0,1 0,3 1,1 0,15-28,-18 42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1 690,'0'227,"-1"-254,1 1,1 0,2 0,0 1,2-1,0 0,2 1,1 0,1 1,10-20,102-140,-121 183,1 0,-1 0,0 0,0 0,1 0,-1 0,0 1,1-1,-1 0,1 0,-1 0,1 0,0 0,-1 1,1-1,0 0,-1 1,1-1,0 0,0 1,0-1,0 1,-1-1,1 1,0 0,0-1,0 1,0 0,0 0,0-1,0 1,0 0,0 0,0 0,0 0,0 0,0 1,0-1,0 0,0 0,0 1,0-1,0 0,0 1,0-1,-1 1,1-1,0 1,0 0,0-1,-1 1,1 0,0-1,-1 1,1 0,-1 0,1 0,0-1,-1 1,0 0,1 0,-1 0,0 0,1 0,-1 0,0 1,6 34,-7-30,1-1,0 1,0 0,1 0,0-1,0 1,0 0,1-1,0 1,0-1,0 0,0 0,1 0,0 0,0 0,1 0,-1-1,1 1,0-1,0 0,0 0,1-1,-1 1,1-1,0 0,0 0,0-1,1 1,15 2</inkml:trace>
  <inkml:trace contextRef="#ctx0" brushRef="#br0" timeOffset="282.09">706 435,'-24'32,"2"0,1 2,1 0,2 2,1 0,2 1,0 4,13-37,1 0,-1 0,1 1,-1-1,1 1,1-1,-1 1,1-1,-1 1,1-1,1 1,-1-1,1 1,-1-1,1 1,0-1,1 0,-1 1,1-1,0 0,0 0,0 0,1 0,-1 0,1-1,0 1,0-1,0 0,1 0,-1 0,1 0,-1 0,1-1,0 1,0-1,0 0,3 0,-2 0,0-1,-1 1,1-1,0 0,0-1,-1 1,1-1,0 0,0 0,0-1,0 1,-1-1,1 0,0-1,-1 1,1-1,0 0,-1 0,0 0,0 0,0-1,0 0,0 0,0 0,0 0,-1-1,0 1,0-1,0 0,0 0,0 0,-1 0,0 0,0-1,0 1,0-1,-1 1,1-1,-1 0,1-5,1 1,-2-1,1 0,-1 0,-1 1,0-1,0 0,-1 0,0 0,0 1,-1-1,-1 0,0 1,0 0,-1 0,0 0,0 0,-1 0,0 1,-1 0,0 0,0 0,-1 1,1 0,-7-4,-3-1</inkml:trace>
  <inkml:trace contextRef="#ctx0" brushRef="#br0" timeOffset="584.991">1130 13,'54'450,"-34"-246,-16-185,0 0,-2 1,0-1,-2 1,0 0,-1-1,-1 1,0-1,-5 16,1-17</inkml:trace>
  <inkml:trace contextRef="#ctx0" brushRef="#br0" timeOffset="837.174">792 521,'43'-10,"29"-3,11-4,-3 1,-6 2,-11 5,-6 3,-3-2,-6 1,-7 1,-5 2,-4 1,-7 2</inkml:trace>
  <inkml:trace contextRef="#ctx0" brushRef="#br0" timeOffset="1498.742">1779 407,'-42'35,"2"1,1 3,2 0,-19 29,48-59,1-2,0 1,1 0,0 0,0 0,0 0,1 1,1 0,-1 0,1 0,1 1,0-1,0 1,1 0,0 2,2-11,0 1,0 0,0 0,0 0,1-1,-1 1,1 0,-1 0,1-1,-1 1,1 0,0-1,0 1,0-1,0 1,0-1,0 1,0-1,1 0,-1 1,0-1,1 0,-1 0,1 0,-1 0,1 0,0-1,-1 1,1 0,0-1,-1 1,1-1,0 0,0 1,0-1,-1 0,1 0,0 0,0 0,0 0,1-1,73-21,-59 11,0-1,-1 0,0-1,-1-1,0-1,-2 0,1-1,8-14,4-2,-26 31,0-1,1 1,-1 0,1 0,-1 0,0 0,1 0,0 0,-1 0,1 0,0 0,-1 0,1 1,0-1,0 0,0 0,0 1,0-1,0 0,0 1,0-1,0 1,0-1,0 1,0 0,0-1,0 1,0 0,0 0,0 0,1 0,-1 0,0 0,0 0,0 0,0 0,0 1,1-1,-1 0,0 1,0-1,0 1,0-1,0 1,0-1,0 1,0 0,-1 0,1-1,0 1,0 0,0 0,-1 0,1 0,64 135,-61-130,0 1,0-1,1 0,0 0,1-1,-1 1,1-1,0-1,0 1,1-1,-1 0,1 0,0-1,0 0,0 0,0 0,1-1,-1 0,1-1,0 0,-1 0,1-1,0 1,-1-2,1 1,0-1,-1 0,1-1,-1 0,3 0,2-4,1-1,-1 1,-1-2,1 0,-2 0,1-1,-1 0,0-1,-1 0,0-1,0 0,-1 0,-1 0,0-1,4-11,11-16,-3-1,-1-1,-2-1,-2 0,-1-1,-3 0,-1-1,-3 0,1-26,-7 60,2-1,-1-1,0 0,-1 1,-1-1,0 1,0-1,-1 0,0 1,-1 0,-1 0,0 0,0 0,-1 0,0 1,-1 0,-1-1,6 9,0 1,0 0,-1 0,1 0,0 0,-1 0,1 0,-1 0,0 0,1 1,-1-1,0 0,1 1,-1-1,0 1,1 0,-1 0,0 0,0 0,1 0,-1 0,0 0,0 0,1 1,-1-1,0 1,1-1,-1 1,0 0,1-1,-1 1,1 0,-1 0,1 0,0 0,-1 1,1-1,0 0,0 0,0 1,-1 0,-33 67,31-37,0 0,2 0,2 1,1-1,3 23,-1-30,1-1,1 1,1-1,2-1,0 1,1-1,1-1,1 1,2-2,0 0,1 0,1-1,0-1,2-1,0 0,11 8,34 29,-72-55,-3-4</inkml:trace>
  <inkml:trace contextRef="#ctx0" brushRef="#br0" timeOffset="1737.688">2090 379,'38'-5,"27"-1,8 4,-4 4,-9 0,-10 1,-9 4,-6 1,-5 0,-2-3,-6 4,-2 0,-5-2</inkml:trace>
  <inkml:trace contextRef="#ctx0" brushRef="#br0" timeOffset="1916.256">2851 605,'5'29,"2"4,4-3,0-7</inkml:trace>
  <inkml:trace contextRef="#ctx0" brushRef="#br0" timeOffset="2085.323">2824 323,'-10'-14,"-3"-6</inkml:trace>
  <inkml:trace contextRef="#ctx0" brushRef="#br0" timeOffset="2403.416">3134 407,'-1'31,"1"-1,2 1,1-1,1 0,2 0,1 0,1-1,2 0,-9-25,0 0,1 0,-1 0,1-1,0 1,0 0,1-1,-1 0,1 1,0-1,0 0,0 0,0-1,0 1,0-1,1 1,-1-1,1 0,0 0,0-1,-1 1,1-1,0 1,0-1,1-1,-1 1,0-1,0 1,0-1,0 0,0-1,1 1,-1-1,0 0,0 0,0 0,3-1,1-2,-1 0,1 0,-1 0,0-1,0 0,0 0,-1-1,0 0,0 0,-1-1,1 1,-1-1,-1 0,1-1,-1 1,0-1,-1 0,0 0,0 0,-1 0,0 0,-1-1,1 1,-1-1,-1 1,0-1,0 1,-1-1,0 1,0-1,-1 1,0 0,0 0,-1-1,0 3,0 1,0 0,-1 0,0 0,1 0,-1 1,-1-1,1 1,-1 0,0 1,0-1,0 1,0 0,0 0,-1 0,0 1,1 0,-1 0,0 0,0 1,0 0,0 0,0 0,0 1,0 0,0 0,-1 1,1-1,0 1,0 1,1-1,-1 1,0 0,0 0,1 1,-1 0,1 0,0 0,-4 3,-10 11</inkml:trace>
  <inkml:trace contextRef="#ctx0" brushRef="#br0" timeOffset="2835.532">3529 718,'117'-148,"-117"147,1 0,0-1,-1 1,1-1,0 1,0 0,0 0,0 0,0-1,1 1,-1 0,0 1,0-1,1 0,-1 0,1 0,-1 1,0-1,1 1,-1-1,1 1,-1-1,1 1,0 0,-1 0,1 0,-1 0,1 0,-1 0,1 0,0 1,-1-1,1 0,-1 1,1-1,-1 1,0 0,1-1,-1 1,0 0,1 0,-1 0,0 0,0 0,0 0,1 0,-1 1,-1-1,1 0,0 1,0-1,0 0,0 1,2 7,2-1,-1-1,1 1,0-1,1 1,-1-2,1 1,1-1,-1 1,1-2,0 1,1-1,-1 0,1-1,0 1,0-2,1 1,-1-1,1 0,-1-1,1 0,1 0,2-1,0 0,-1-1,1 0,-1-1,1-1,0 1,-1-2,0 1,0-2,0 1,0-2,0 1,-1-2,1 1,-2-1,1-1,0 0,-1 0,-1-1,1 0,-1 0,-1-1,1 0,3-7,-5 8,-1 0,1 0,-2 0,1-1,-1 0,0 0,-1 0,0 0,-1-1,0 1,0-1,-1 1,0-1,-1 0,0 0,-1-6,-5-2</inkml:trace>
  <inkml:trace contextRef="#ctx0" brushRef="#br0" timeOffset="7187.571">4489 746,'-10'9,"-8"9,-5 5,1 4,-1 3,-1-5,3-1,1 0,-1 0,-2 2,3-4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5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6,'-1'-1,"-1"1,1-1,0 1,0-1,0 1,-1-1,1 1,0-1,-1 1,1 0,0 0,-1 0,1 0,0 0,-1 0,1 0,0 0,-1 1,1-1,0 0,-1 1,1-1,0 1,0 0,0-1,0 1,-1 0,1-1,0 1,0 0,0 0,0 0,1 0,-1 0,0 0,0 0,1 1,-1-1,0 0,1 0,-1 1,1-1,0 0,-1 0,1 1,-10 62,0 169,-8 60,-7-121,23-160</inkml:trace>
  <inkml:trace contextRef="#ctx0" brushRef="#br0" timeOffset="247.125">0 401,'43'5,"29"-4,7-1,-5-6,-11-2,-11 1,-9-4,-8 1,-4 1,-8-2,-3 0,-5-2,-5 1</inkml:trace>
  <inkml:trace contextRef="#ctx0" brushRef="#br0" timeOffset="660.949">791 6,'-9'48,"-4"9,3 0,3 0,1 1,4 0,2 0,5 35,31 15,-34-104,0-1,1 0,-1 1,0-1,1 0,0 0,-1 0,1-1,1 1,-1-1,0 1,0-1,1 0,0 0,-1-1,1 1,0-1,0 1,-1-1,1-1,0 1,0 0,0-1,0 0,0 0,2 0,7-3,0 0,0-1,0 0,-1-1,0-1,0 0,0 0,-1-1,3-3,50-26,-62 35,-1 0,1 1,0-1,-1 0,1 1,-1-1,1 1,0 0,-1-1,1 1,0 0,0 0,-1 0,1 0,0 1,-1-1,1 0,0 1,-1-1,1 1,-1 0,1-1,-1 1,1 0,-1 0,1 0,-1 0,0 0,1 0,-1 0,0 1,0-1,0 0,0 1,0-1,0 1,0-1,-1 1,1-1,0 1,-1-1,1 1,-1 0,0-1,1 2,7 82,-8-82,0 0,-1 0,0-1,1 1,-1-1,1 1,-1-1,1 1,0-1,0 1,0-1,1 1,-1-1,0 0,1 1,0-1,0 1,-1-1,1 0,1 1,-1-1,0 0,0 0,1 0,-1 0,1 0,0 0,0 0,-1-1,1 1,0-1,0 1,1-1,-1 0,0 0,0 0,1 0,-1 0,0 0,1 0,12-4</inkml:trace>
  <inkml:trace contextRef="#ctx0" brushRef="#br0" timeOffset="1044.403">1411 683,'42'-16,"-1"-3,-1-1,0-2,-2-2,21-18,-1-16,-56 57,-1-1,0 0,1 0,-1 0,0-1,0 1,-1 0,1 0,0 0,-1-1,1 1,-1 0,0-1,0 1,0 0,0-1,0 1,0 0,-1-1,1 1,-1 0,0 0,1-1,-1 1,0 0,0 0,-1 0,1 0,0 0,-1 0,1 1,-1-1,1 0,-6-2,-1 1,1-1,0 2,-1-1,0 1,1 0,-1 0,0 1,0 0,0 1,0-1,0 2,0-1,0 1,0 0,0 1,0 0,0 0,1 0,-1 1,1 0,0 1,0 0,-5 3,3-3,-1 1,1-1,0 2,1-1,-1 1,1 1,0-1,1 1,-1 1,2 0,-1 0,1 0,0 0,0 1,1 0,1 0,-1 1,2-1,-1 1,1 0,0 0,1 0,1 0,-1 1,2-1,-1 0,1 1,1-1,0 0,1 3,0-7,0 1,1-1,-1 0,1 0,1 0,-1-1,1 1,0-1,1 0,-1 0,1 0,0 0,0-1,0 0,1 0,-1-1,1 1,0-1,0 0,0-1,1 1,-1-1,1 0,4 0,165 12,11-29,-154 8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0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3 249,'35'-29,"-2"-1,0-2,-2-1,-2-1,9-15,-8 8,-25 58,23 293,-19-244,10 68,4 17,-7 1,-6 55,-9-201,0 0,-1 1,0-1,0 0,0 1,-1-1,0 0,0 0,-1 0,0 0,0 0,0 0,-1 0,1 0,-2-1,1 0,0 1,-1-1,0 0,0-1,-1 1,1-1,-1 0,0 0,0 0,0-1,-1 1,1-1,-4 1,-1-1,0 1,0-2,-1 1,1-1,-1-1,1 0,-1 0,1-1,-1 0,0-1,1 0,-1-1,1 0,-1-1,1 0,0-1,0 0,1 0,-1-1,1 0,-3-2,10 5,0 1,0-1,0 1,0-1,0 0,0 0,0 0,1 0,-1 0,1-1,-1 1,1 0,0-1,0 1,0-1,0 1,1-1,-1 1,0-1,1 1,0-1,0 0,0 1,0-1,0 0,0 1,1-1,-1 0,1 1,0-1,0 1,0-1,0 1,0 0,0-1,1 1,1-2,73-68,-76 71,73-50,1 2,3 4,24-7,71-64,-155 104</inkml:trace>
  <inkml:trace contextRef="#ctx0" brushRef="#br0" timeOffset="279.45">821 559,'-14'19,"1"1,1 0,1 1,0 0,2 1,1 0,0 1,2-1,1 1,-3 19,8-38,0-1,0 1,1 0,-1 0,1 0,0-1,0 1,0 0,0-1,1 1,0 0,-1-1,1 0,0 1,1-1,-1 0,0 0,1 0,0-1,0 1,0-1,0 1,0-1,0 0,0 0,1 0,-1-1,1 1,0-1,-1 0,1 0,0 0,0 0,-1-1,1 0,0 1,0-1,1-1,1 2,0-2,1 1,-1-1,1 0,-1 0,0 0,0-1,0 0,0 0,0-1,0 0,0 0,-1 0,1 0,-1-1,0 0,0 0,-1-1,1 1,-1-1,0 0,0 0,0-2,-1 2,-1-1,1-1,-1 1,-1 0,1 0,-1-1,-1 1,1-1,-1 1,0-1,0 1,-1-1,0 1,0 0,0-1,-1 1,0 0,0 0,-1 0,0 0,0 0,0 0,0 1,-1 0,0 0,0 0,-1 0,1 0,-1 1,0 0,-1-1,-50-24,37 23</inkml:trace>
  <inkml:trace contextRef="#ctx0" brushRef="#br0" timeOffset="549.995">1188 955,'0'-19,"0"-17,0-5,4-2,3 2,-1 3,-2 3,5 8,-1 3,5 2,3-1,5-2,3 5,-2 5</inkml:trace>
  <inkml:trace contextRef="#ctx0" brushRef="#br0" timeOffset="1033.367">1498 898,'16'-32,"1"1,2 1,0 0,3 1,13-14,-34 41,0 1,0-1,0 0,0 0,0 1,0-1,0 0,0 1,1-1,-1 1,1 0,-1-1,1 1,0 0,-1 0,1 0,0 0,0 0,0 1,0-1,0 1,0-1,0 1,0-1,0 1,0 0,0 0,0 0,0 0,0 0,0 1,0-1,0 1,-1-1,1 1,0 0,0-1,0 1,0 0,-1 0,1 0,0 1,-1-1,1 0,0 1,5 8,-6-7,0 0,0 0,1 0,-1-1,1 1,0 0,0-1,0 1,0-1,0 1,1-1,-1 0,1 0,-1 0,1-1,0 1,0 0,0-1,0 0,0 0,0 0,0 0,0 0,0-1,0 1,0-1,1 0,-1 0,0 0,0 0,1 0,-1-1,0 0,0 0,0 1,2-2,81-51,-74 44,0 0,0 1,1 1,0 0,0 0,1 1,0 1,0 1,10-3,-20 7,-1 1,0-1,1 1,-1 0,1 0,-1 0,0 0,0 1,1-1,-1 1,0 0,0 0,-1 0,1 0,0 0,-1 1,1-1,-1 1,0 0,0 0,0-1,0 1,0 1,-1-1,1 0,-1 0,0 0,0 1,0-1,0 1,-1-1,0 1,1 0,24 50,14-27,-18-20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0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109 565,'3'-2,"-1"0,0 0,0 0,0 0,0 0,0-1,0 1,-1-1,1 1,-1-1,0 0,0 1,0-1,0 0,0 0,0 0,-1 0,1 1,-1-1,0 0,0 0,0-1,-2 3,1 0,-1 0,1 1,-1-1,0 0,1 1,-1-1,0 1,1 0,-1 0,0-1,0 1,1 0,-1 1,0-1,0 0,1 0,-1 1,0-1,0 1,1-1,-1 1,1 0,-1 0,1-1,-1 1,1 0,-1 1,1-1,0 0,-1 0,1 0,0 1,-1 0,-5 5,0 0,0 1,0 0,1 0,0 0,0 1,1 0,0 0,1 0,0 0,1 1,-1 0,2-1,-1 1,2 0,-1 1,1-1,1 0,0 0,0 0,1 1,0-1,1 0,0 0,1 0,0-1,0 1,1-1,0 1,3 3,-2-9,0 1,0-1,0-1,1 1,-1-1,1 0,0 0,-1 0,1-1,1 0,-1 0,0-1,0 1,1-2,-1 1,1 0,-1-1,1-1,-1 1,0-1,1 0,-1 0,0-1,1 1,-1-2,0 1,0-1,-1 1,1-2,0 1,-1-1,0 1,0-2,0 1,0 0,-1-1,0 0,3-4,0-4,0 0,-1-1,-1 1,-1-1,1 0,-2-1,0 1,0-15,-3 20,-1 0,0 0,0 1,-1-1,-1 0,1 1,-1-1,-1 1,1 0,-2 0,1 0,-1 1,0 0,0-1,-1 2,0-1,0 1,-1 0,0 0,0 0,0 1,-1 0,1 1,-1 0,-1-1,-8-3</inkml:trace>
  <inkml:trace contextRef="#ctx0" brushRef="#br0" timeOffset="419.602">589 28,'-7'20,"1"0,0 0,2 1,0 0,1 0,2 0,0 0,1 0,2 17,-2-6,27 149,-12 62,2-79,-17-164</inkml:trace>
  <inkml:trace contextRef="#ctx0" brushRef="#br0" timeOffset="673.796">391 452,'38'0,"28"-5,7-1,-5 0,-8 1,-10 2,-8 0,-7 2,-5 1,-2-5,-1-1,-6-5,-5 0</inkml:trace>
  <inkml:trace contextRef="#ctx0" brushRef="#br0" timeOffset="1101.561">1012 1,'-18'80,"-5"16,5 1,-3 69,20-149,1 0,0 0,2 0,0 0,0 0,2 0,0-1,4 10,-6-20,0 0,1 0,0-1,0 1,0 0,1-1,0 0,0 0,0 0,1 0,-1-1,1 0,0 0,0 0,1 0,-1-1,1 0,0 0,0-1,0 1,0-1,0-1,4 2,-1-3,-1 0,0-1,1 0,-1-1,0 1,0-1,1-1,-1 0,-1 0,1 0,-1-1,1 0,-1-1,0 0,0 0,5-5,51-29,-61 37,1 0,0 0,0 1,0-1,0 1,0 0,0 0,0 0,0 0,0 0,1 0,-1 1,0 0,0 0,1 0,-1 0,0 0,1 0,-1 1,0 0,0-1,0 1,0 1,0-1,0 0,0 1,0-1,0 1,0 0,-1 0,1 0,-1 0,1 1,-1-1,1 2,31 162,-34-164,0 0,0 1,0-1,1 0,-1 0,1 0,-1 0,1 0,0 0,0 0,0 0,0 0,0 0,0 0,0-1,1 1,-1 0,1-1,-1 1,1-1,0 1,-1-1,1 0,0 0,0 0,0 0,0 0,1 0,14 0</inkml:trace>
  <inkml:trace contextRef="#ctx0" brushRef="#br0" timeOffset="1806.066">1689 678,'8'3,"-1"0,1 0,0 0,0-1,0-1,0 1,1-1,-1-1,0 1,0-1,1-1,-1 0,0 0,0 0,0-1,0 0,0-1,0 0,0 0,-1-1,0 1,1-2,-1 1,-1-1,1 0,-1 0,0-1,0 0,3-5,-7 8,-1 0,1 0,-1-1,0 1,-1 0,1-1,0 1,-1-1,0 1,0-1,0 1,0-1,0 1,-1 0,0-1,1 1,-1-1,-1 1,1 0,0 0,-1 0,1 0,-1 0,0 0,0 0,0 0,-1 1,1-1,-1 1,1-1,-1 1,0 0,0 0,0 0,0 1,0-1,0 1,0 0,-1-1,1 1,0 1,-1-1,1 0,-1 1,1 0,-1 0,1 0,-1 0,1 0,-1 1,-5 0,0 0,0 0,0 1,0 0,0 1,0 0,0 1,1-1,0 2,-1-1,2 1,-1 0,0 1,1 0,0 0,1 0,-1 1,1 0,0 0,1 1,0 0,0-1,1 2,0-1,0 1,1-1,0 1,0 0,1 0,0 0,1 0,0 1,0-1,1 0,1 0,-1 1,3 8,-1-11,1-1,0 1,0-1,1 1,0-1,0 0,0 0,1-1,0 1,0-1,0 0,1 0,0-1,0 0,0 0,0 0,1 0,-1-1,1-1,0 1,0-1,0 0,0 0,0-1,0 0,5 0,10 1,0-1,-1-2,1 0,0-1,-1-1,1-1,-1-1,9-3,1-1,-2-2,1 0,-1-2,-1-1,-1-2,0 0,0-2,-2-1,-1-1,0-1,-1-1,-2-1,0 0,-1-2,-2-1,0 0,1-6,-18 30,1 1,-1-1,0 1,1-1,-1 0,0 1,0-1,0 0,0 0,-1 0,1 0,0 0,-1 0,1 0,-1 0,0 0,1 0,-1 0,0 0,0 0,-1 0,1 0,0 0,-1 0,1 0,-1 0,0 0,1 0,-1 0,0 0,0 1,0-1,-1 0,1 1,0-1,0 0,-1 1,1 0,-1-1,0 1,1 0,-1 0,0 0,0 0,0 0,0 0,1 0,-1 1,0-1,0 1,0 0,0-1,-1 1,1 0,-5 2,0 0,0 1,1 0,0 0,-1 0,1 1,0 0,1 0,-1 0,1 1,0 0,0 0,0 0,1 1,-1 0,2-1,-4 7,4-9,1 0,0 1,1-1,-1 0,1 1,-1-1,1 1,0 0,0-1,0 1,1 0,-1-1,1 1,0 0,0 0,1-1,-1 1,1 0,-1 0,1-1,0 1,1 0,-1-1,1 0,-1 1,1-1,0 0,0 0,0 1,1-2,-1 1,1 0,2 2,175 70,-173-71,0-1,0 1,0 1,-1-1,0 1,0 0,0 1,-1-1,1 1,-1 0,-1 1,1-1,-1 1,0 0,-1 0,1 0,-2 0,1 1,1 5,3 11,1-2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370 478,'0'0,"1"-1,-1 1,1 0,-1-1,0 1,0-1,1 1,-1-1,0 1,0-1,1 1,-1-1,0 0,0 1,0-1,0 1,0-1,0 1,0-1,0 0,0 1,0-1,0 1,0-1,-1 1,1-1,0 1,0-1,-1 1,1-1,0 1,0-1,-1 1,1-1,-1 1,1 0,0-1,-1 1,1-1,-1 1,1 0,-1 0,1-1,-1 1,1 0,-1 0,1-1,-1 1,1 0,-1 0,0 0,1 0,-1 0,1 0,-1 0,1 0,-1 0,1 0,-1 0,0 1,-39-6,17 9,0 0,1 2,0 1,0 0,0 2,1 0,0 2,1 0,-9 7,24-15,0-1,0 1,-1 0,1 0,0 0,0 0,1 1,-1-1,1 1,0 1,0-1,0 0,0 1,1 0,0 0,0 0,0 0,0 0,1 1,0-1,0 1,1 0,-1 0,1-1,0 1,1 0,0 0,0 5,0-8,0 0,1 0,0-1,0 1,-1 0,2 0,-1-1,0 1,0-1,1 1,0-1,-1 1,1-1,0 0,0 0,0 0,0 0,1 0,-1 0,0-1,1 1,-1-1,1 0,0 1,-1-1,1 0,0-1,0 1,0 0,-1-1,1 0,0 1,1-1,99-12,-76 0,-1-2,0 0,-1-2,-1 0,0-2,-2-1,0-1,-1 0,-1-2,3-4,19-18,-4 14,-37 29,0 1,0 0,-1 0,1-1,0 1,0 0,0 0,0 0,0 0,0 0,0 0,0 0,0 0,-1 0,1 1,0-1,0 0,0 0,0 1,0-1,-1 1,1-1,0 1,0-1,-1 1,1-1,0 1,-1 0,1-1,0 1,-1 0,1 0,-1-1,1 1,-1 0,0 0,1 0,-1 0,0-1,1 1,-1 0,0 0,0 0,0 0,0 0,0 0,0 0,0 0,0 0,3 100,-5-91,1 1,0-1,0 1,1-1,1 0,0 1,0-1,1 0,1 0,-1 0,2 0,-1 0,1 0,1-1,0 0,0 0,1 0,3 4,3-2</inkml:trace>
  <inkml:trace contextRef="#ctx0" brushRef="#br0" timeOffset="670.683">992 451,'-148'293,"162"-350,-2 26,1 2,2-1,1 2,1 0,1 1,18-20,-36 46,0 0,0 1,1-1,-1 0,0 1,1-1,-1 0,1 1,-1-1,1 0,-1 1,1-1,-1 1,1-1,-1 1,1-1,0 1,-1 0,1-1,0 1,0 0,-1-1,1 1,0 0,0 0,-1 0,1-1,0 1,0 0,-1 0,1 0,0 0,0 1,-1-1,1 0,0 0,0 0,-1 1,1-1,0 0,0 1,-1-1,1 0,-1 1,1-1,0 1,-1-1,1 1,-1-1,1 1,-1 0,1-1,-1 1,1 0,-1 0,13 48,-10-35,24 153,-27-166,1 0,-1 1,0-1,1 0,0 1,-1-1,1 0,0 0,0 1,0-1,-1 0,1 0,0 0,0 0,1 0,-1 0,0-1,0 1,0 0,1 0,-1-1,0 1,1-1,-1 1,0-1,1 0,-1 1,1-1,-1 0,0 0,1 0,-1 0,1 0,-1 0,1-1,-1 1,0 0,1-1,-1 1,0-1,1 0,-1 1,0-1,0 0,1 1,-1-1,0 0,1-1,46-55,5-93,-34 101,-15 50</inkml:trace>
  <inkml:trace contextRef="#ctx0" brushRef="#br0" timeOffset="1152.773">1697 451,'-15'8,"1"2,0 0,1 0,0 2,1-1,0 2,0-1,2 2,0-1,0 2,1-1,1 1,-3 6,11-17,-1 0,0 0,1-1,0 1,0 0,0 0,0 0,1 0,-1-1,1 1,0 0,0-1,1 1,-1 0,1-1,-1 0,1 1,0-1,0 0,1 0,-1 0,1 0,-1 0,1-1,0 1,0-1,0 0,1 0,-1 0,0 0,1 0,-1-1,1 1,-1-1,1 0,0 0,0-1,-1 1,1-1,0 0,0 0,0 0,0 0,-1-1,1 1,0-1,0 0,-1 0,1 0,-1-1,1 1,1-2,13-5,0-1,0-1,-1-1,0 0,-1-1,-1-1,0 0,0-1,-1 0,-1-2,-1 1,0-1,-1-1,-1 0,0-1,6-17,0 8,-3 5,-1-1,-1 0,0-1,-2 0,-1-1,-1 0,1-10,-6 26,-1 0,0 0,0-1,-1 1,0 0,-1 0,0 0,0 0,-1 0,-1 0,1 0,-1 0,-1 1,1-1,-1 1,-1 0,0 0,0 1,0-1,-1 1,0 0,-3-2,2 3,1 1,-1 0,-1 0,1 0,-1 1,0 0,1 1,-2 0,1 0,0 1,-1-1,1 2,-1-1,1 2,-1-1,0 1,1 0,-1 1,0-1,1 2,-1-1,1 2,-1-1,1 1,0 0,0 0,0 1,1 0,-1 1,1 0,0 0,0 0,1 1,-1 0,1 0,1 1,-1 0,1 0,0 0,1 0,0 1,0 0,0 0,1 0,0 2,0 2,1 1,0 0,1 0,0 1,1-1,1 0,0 0,1 0,0 0,1 0,0-1,1 1,1-1,0 0,0 0,1 0,1-1,0 0,1 0,3 4,8 7,0-1,1-1,0 0,2-2,1-1,0 0,1-2,0 0,2-2,275 115,-273-118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0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33 157,'-2'1,"0"0,1 1,-1-1,0 1,0 0,1 0,-1-1,1 1,-1 0,1 0,0 0,0 0,0 1,0-1,0 0,0 0,1 1,-1-1,1 0,0 1,-1-1,1 0,0 1,0-1,1 1,-2 0,-2 22,1 0,0 0,2 0,1 0,1 0,1 0,1 0,2 3,-5-23,0 0,0 0,1 0,0 0,-1-1,1 1,1-1,-1 1,1-1,0 0,0 0,0 0,0 0,1 0,-1-1,1 1,0-1,0 0,0 0,1-1,-1 1,1-1,-1 0,1 0,0-1,0 1,0-1,0 0,0 0,0-1,0 0,0 1,0-2,0 1,0-1,0 1,0-1,0-1,0 1,2-1,10-9,0-1,0 0,-1-1,-1-1,0 0,-1-1,0-1,-1 0,-1 0,-1-2,0 1,-1-1,-1-1,-1 0,-1 0,0-1,-2 0,0-1,3-7,-4 19,-1 1,0-1,0 0,-1-1,0 1,-1 0,0-1,0 1,-1-1,0 1,-1-1,0 1,-1 0,1-1,-2 1,1 0,-2 0,0-2,3 10,1 0,-1-1,0 1,0 0,1 0,-1 0,0 0,0 0,0 0,0 0,-1 0,1 1,0-1,0 0,0 1,-1-1,1 1,0-1,-1 1,1-1,0 1,-1 0,1 0,-1 0,1 0,0 0,-1 0,1 0,-1 0,1 0,0 1,-1-1,1 1,0-1,-1 1,1-1,0 1,0 0,0-1,-1 1,1 0,0 0,0 0,0 0,0 0,0 0,1 0,-1 0,0 1,0-1,1 0,-1 0,1 1,-1-1,1 0,0 1,-1-1,1 0,0 1,0-1,0 1,0-1,0 0,0 2,-4 18</inkml:trace>
  <inkml:trace contextRef="#ctx0" brushRef="#br0" timeOffset="413.967">936 129,'-35'6,"8"-3,1 1,-1 2,1 0,0 2,0 1,-20 10,45-18,-1-1,0 1,1 0,-1-1,1 1,-1 0,1 0,-1 0,1 0,0 0,-1 0,1 1,0-1,0 0,0 1,0-1,0 0,0 1,0 0,1-1,-1 1,0-1,1 1,-1 0,1-1,0 1,0 0,-1-1,1 1,0 0,0 0,1-1,-1 1,0 0,0-1,1 1,-1 0,1-1,0 1,-1 0,1-1,0 1,0-1,0 0,0 1,0-1,0 0,1 1,0-1,219 132,-218-131,0 0,-1 0,0 0,0 1,0-1,0 1,0-1,0 1,0 0,-1 0,0-1,1 1,-1 0,0 0,0 1,-1-1,1 0,-1 0,1 0,-1 0,0 1,0-1,-1 0,1 0,-1 0,1 1,-1-1,0 0,0 0,0 0,-1 0,1-1,-1 1,1 0,-3 2,-3 4,0 0,-1-1,0 0,0 0,-1 0,0-1,0-1,-1 1,-5 1,4-1,4-2,0 0,0-1,0 0,-1 0,1 0,-1-1,0 0,0 0,0-1,0 0,-1-1,1 1,0-2,-1 1,1-1,-1-1,1 1,-8-3,-2-22,17 10</inkml:trace>
  <inkml:trace contextRef="#ctx0" brushRef="#br0" timeOffset="786.592">1105 440,'35'-16,"-1"-1,-1-1,0-2,-2-1,0-1,-2-2,0-1,-1-2,21-52,-48 77,0-1,-1 1,0 0,1 0,-1-1,0 1,0 0,0 0,0-1,-1 1,1 0,-1 0,1 0,-1-1,0 1,0 0,0 0,0 0,0 0,0 0,0 0,-1 1,1-1,-1 0,1 1,-1-1,0 1,1-1,-1 1,0 0,0 0,0 0,0 0,0 0,-1 0,1 0,0 1,-2-1,-8 0,-1 1,1 1,0 0,-1 0,1 1,0 1,0 0,0 1,0 0,1 0,0 2,-1-1,2 1,-1 1,1 0,0 0,0 1,1 1,0-1,1 1,0 1,-3 5,1-6,1 0,0 1,1 0,0 1,1 0,0 0,1 1,0 0,1 0,0 0,0 1,2-1,0 1,0 0,1 0,1 0,0 0,0 0,2 1,0-1,2 11,2-15,0-1,1 0,1 0,-1 0,1-1,0 0,1 0,0-1,0 0,0 0,1-1,-1 0,1 0,1-1,-1 0,1-1,-1 0,1-1,0 0,0 0,0-1,0 0,0-1,0 0,6-1,30 2,0-2,1-2,-1-3,-1-1,1-2,9-5,-22 6,-5 2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23 272,'33'-5,"0"-1,0-1,-1-2,0-1,0-2,-1-1,-1-1,-1-1,20-14,-41 22,-1 1,0-1,0 0,0-1,-1 1,0-1,0 0,-1-1,0 0,-1 1,0-2,0 1,-1 0,0-1,-1 1,0-1,0 0,0 86,26 403,-27-432,1 24,-2 1,-4-1,-3 0,-4 1,8-53,-1 0,-1 0,-1-1,0 0,-2 0,0 0,-1-1,-1 0,0-1,-1 0,-1-1,0 0,-1-1,-1 0,0-1,-1 0,-3 0,8-7,0 0,-1-1,0 0,0-1,0 0,0-1,-1 0,1-1,-1 0,0-1,0 0,-2-1,8 0,1 0,-1 0,0 0,1-1,-1 0,0 0,1 0,-1-1,1 0,0 0,-1-1,1 1,0-1,0 0,1 0,-1-1,1 1,-1-1,1 0,0 0,1-1,-1 1,1-1,0 0,-2-3,3-2,1 0,1 0,0 0,0 0,1 0,0 0,0 0,1 0,1 0,0 0,0 1,1-1,0 1,1 0,0 1,0-1,1 1,0 0,0 0,1 0,0 1,5-4,21-25,1 1,3 2,0 1,2 2,2 1,0 3,2 1,16-5,35-12,-74 32</inkml:trace>
  <inkml:trace contextRef="#ctx0" brushRef="#br0" timeOffset="297.467">841 525,'-20'24,"1"1,2 0,0 2,1 0,2 0,1 1,1 1,1 0,1 1,2 2,7-28,0-1,0 0,1 0,-1 1,1-1,0 1,0-1,0 0,0 1,1-1,-1 0,1 1,0-1,0 0,0 0,0 1,1-1,0 0,-1 0,1-1,0 1,0 0,0-1,1 1,-1-1,0 1,1-1,0 0,0 0,-1 0,1-1,0 1,0-1,1 1,-1-1,0 0,0 0,1-1,-1 1,0-1,1 1,-1-1,0 0,1 0,-1-1,1 1,0-1,8-1,-1-1,0-1,0 0,-1 0,1-1,-1 0,0-1,0 0,-1 0,0-1,0-1,0 1,-1-2,0 1,-1-1,1 0,-2 0,0-1,0 0,0 0,-1-1,-1 1,0-1,0 0,-1 0,-1 0,0-1,1-5,-2 11,0-1,-1 1,1 0,-1-1,-1 1,1-1,-1 1,0-1,0 1,-1 0,0-1,0 1,-1 0,1 0,-1 0,0 1,-1-1,0 1,0 0,0 0,0 0,-1 0,1 1,-1 0,0 0,-1 0,-3-2,-32 11,25 6</inkml:trace>
  <inkml:trace contextRef="#ctx0" brushRef="#br0" timeOffset="554.743">1152 921,'-10'-38,"-3"-23,6-5,3 3,3 8,7 8,6 8,2 5,3 9,3 4,4 5,2 10,-4 6</inkml:trace>
  <inkml:trace contextRef="#ctx0" brushRef="#br0" timeOffset="1029.975">1433 836,'16'-36,"1"1,2 1,1 0,1 2,2 0,2 2,14-14,-38 42,0 0,1 0,-1 0,1 0,-1 0,1 0,0 1,-1-1,1 1,0 0,0-1,0 1,0 0,0 0,1 0,-1 0,0 1,0-1,1 0,-1 1,0 0,1 0,-1-1,0 1,1 1,-1-1,1 0,-1 0,0 1,0 0,1-1,-1 1,0 0,0 0,0 0,0 0,0 1,0-1,0 0,0 1,0-1,-1 1,1 0,0 0,-1 0,0 0,1-1,-1 2,0-1,0 0,0 0,0 0,-1 0,1 2,5 30,-7-31,0-1,1 1,0-1,-1 1,1 0,0-1,0 1,1 0,-1-1,1 1,-1-1,1 1,0-1,0 1,0-1,0 0,0 1,0-1,1 0,-1 0,1 0,-1 0,1 0,0 0,0 0,0 0,0-1,0 1,0-1,1 0,-1 1,0-1,1 0,-1 0,1-1,-1 1,1 0,0-1,-1 0,2 1,9-5,0 0,-1-1,1-1,-1 1,-1-2,1 0,-1 0,7-7,5-1,-4 1,-15 11,0-1,0 0,1 1,-1 0,1 0,0 1,0-1,0 1,0 0,0 0,0 1,0-1,1 1,-1 0,1 1,-1-1,1 1,0 0,-3 3,-1-1,1 1,0 0,-1 0,1 0,-1 1,0-1,0 0,0 1,-1-1,1 1,-1 0,0 0,0-1,0 1,0 0,-1 0,1 0,-1 0,0 0,-1 0,1 0,-1 0,1-1,-1 1,0 0,0 0,-1-1,1 1,-1 0,-2 2,1 9,-4 12,5-23,0 0,0 1,1-1,0 1,-1 0,2-1,-1 1,0 0,1 0,0 0,0-1,1 1,-1 0,1 0,0-1,0 1,1-1,-1 1,1-1,0 1,1 1,10 6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29,'-6'-7,"5"7,4 15,11 59,-1 42,-83 250,60-289,9-65</inkml:trace>
  <inkml:trace contextRef="#ctx0" brushRef="#br0" timeOffset="266.317">1 424,'38'-5,"22"-6,7-1,-5 1,-7-3,-8 2,-8 3,-5 2,-9-2,-3 1,-2 1,-3-2,0-1,2 3,-3 1</inkml:trace>
  <inkml:trace contextRef="#ctx0" brushRef="#br0" timeOffset="682.755">678 1,'-24'90,"4"-16,3 1,3 1,3 4,10-70,0 0,1 0,0-1,1 1,0 0,0 0,1 0,0-1,1 1,0-1,0 1,1-1,1 0,-1-1,1 1,1-1,0 0,1 1,-4-7,-1 0,1 0,0-1,0 1,-1-1,1 0,0 0,0 0,0 0,1-1,-1 1,0-1,0 0,0 0,0 0,0 0,1 0,-1-1,0 1,0-1,0 0,0 0,0 0,0 0,0-1,2-1,75-52,-61 40,-9 6,-9 7,1 0,-1 0,0 0,0 0,1 0,-1 0,1 0,0 0,-1 1,1-1,0 1,0-1,0 1,0 0,0 0,0 0,0 0,1 0,-1 0,0 0,1 1,-1-1,0 1,1 0,-1 0,0 0,1 0,-1 0,1 0,-1 0,0 1,1 0,-1-1,0 1,0 0,1 0,-1 0,0 0,0 0,0 1,0-1,0 1,-1-1,1 1,0 0,6 72,-9-67,1-1,0 1,0-1,0 0,1 1,0-1,0 0,1 1,-1-1,1 0,1 0,-1 0,1 0,3 4,-5-9,0 1,1-1,-1 1,1-1,-1 0,1 0,0 0,-1 0,1 0,0 0,0 0,-1-1,1 1,0-1,0 1,0-1,0 0,0 0,0 0,0 0,0 0,0 0,0 0,0 0,-1-1,1 1,15-5</inkml:trace>
  <inkml:trace contextRef="#ctx0" brushRef="#br0" timeOffset="1002.959">1186 536,'15'2,"1"0,-1-1,0-1,1-1,-1 0,1-1,-1 0,0-2,0 1,5-4,-13 5,-1 0,0 0,0-1,0 0,0-1,0 1,0-1,-1 0,0-1,0 1,0-1,0 0,-1 0,0 0,0-1,0 1,-1-1,1 0,-2 0,1-1,-1 1,1 0,-2-1,2-3,-3 7,0 1,0-1,-1 0,1 1,0-1,-1 1,0-1,1 1,-1-1,0 1,0 0,-1-1,1 1,0 0,-1 0,1 0,-1 0,0 0,0 0,0 0,0 1,0-1,0 1,0-1,0 1,-1 0,1 0,0 0,-1 0,1 0,-1 0,1 1,-1-1,1 1,-1 0,0 0,1 0,-1 0,1 0,-1 0,1 1,-1-1,1 1,-1 0,1 0,-1 0,1 0,0 0,-1 0,1 1,0-1,-1 1,-8 8,-1 0,2 0,-1 1,2 1,-1-1,2 1,-1 1,2 0,0 0,0 0,1 1,1 0,0 0,1 1,1-1,0 2,2-10,0-1,1 1,-1 0,1-1,0 1,1 0,0-1,0 1,0-1,0 1,1-1,0 0,0 1,0-1,1 0,-1 0,1-1,1 1,-1 0,1-1,-1 0,1 0,1 0,-1 0,0-1,1 0,0 0,4 3,1-1,1 0,-1-1,1 0,0-1,0 0,0-1,0 0,0-1,0 0,1-1,-1 0,0 0,1-1,1-1,54-12,-39 8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31,'14'-5,"10"-2,6 1,2 1,0 2,1 0,-2 2,-1 1,0 0,-1 0,-1 0,1 0,-1 1,0-1,0 0,-5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26,'44'0,"28"-5,6-1,-4 0,-11 1,-15 2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0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662 254,'-79'23,"-267"58,256-59,110 3,233 70,-252-95,0 1,0-1,1 0,-1 1,0-1,1 1,-1-1,0 1,0 0,0-1,0 1,0 0,0 0,0 0,0 0,0 0,0 0,0 0,0 0,-1 0,1 0,-1 1,1-1,0 0,-1 0,0 1,1-1,-1 0,0 1,0-1,0 0,0 1,0-1,0 0,0 1,0-1,0 0,-1 1,1-1,0 0,-1 1,0-1,1 0,-1 0,1 0,-1 0,0 1,0-1,0 0,0 0,0 0,0-1,0 1,0 0,0 0,0 0,0-1,-189 120,125-82,39-24,0 2,1 0,0 2,2 0,-10 11,32-28,-1 0,1 1,0-1,-1 0,1 1,0-1,0 0,0 1,0-1,0 1,1 0,-1-1,0 1,1 0,-1-1,1 1,0 0,-1 0,1-1,0 1,0 0,0 0,0-1,1 1,-1 0,0 0,1-1,-1 1,1 0,0-1,-1 1,1 0,0-1,0 1,0-1,0 0,0 1,0-1,1 0,-1 1,0-1,1 0,0 0,73 33,-44-31,1-1,-1-2,1-1,-1-1,1-1,-1-2,0-2,7-2,17-3,-8 10,-29 4</inkml:trace>
  <inkml:trace contextRef="#ctx0" brushRef="#br0" timeOffset="996.372">748 1045,'106'-235,"-92"203,2 0,1 2,1 0,1 1,2 1,1 0,25-23,19-13,-65 64,-1-1,1 1,-1-1,0 1,1-1,-1 1,1 0,-1-1,1 1,-1 0,1 0,-1-1,1 1,-1 0,1 0,-1 0,1 0,-1 0,1-1,0 1,-1 0,1 0,-1 0,1 1,-1-1,1 0,-1 0,1 0,0 0,-1 0,1 1,-1-1,1 0,-1 0,1 1,-1-1,1 0,-1 1,0-1,1 1,-1-1,0 0,1 1,-1-1,0 1,1-1,-1 1,0-1,0 1,1-1,-1 1,0 0,0-1,0 1,0-1,0 1,0-1,0 1,0 0,0-1,0 1,0-1,0 1,0-1,-1 1,1-1,0 1,1 51,-1-44,-16 83,12-80,1-1,1 1,-1 0,2 0,-1 0,2 0,-1 1,2-1,-1 0,2 0,-1 0,1 0,3 5,-5-14,1 0,0 0,0 0,0 0,0 0,0-1,0 1,0 0,1-1,-1 1,1-1,-1 0,1 1,-1-1,1 0,0 0,-1 0,1 0,0 0,0 0,0-1,0 1,0-1,0 1,0-1,0 0,0 0,0 1,0-1,0-1,0 1,0 0,0 0,0-1,0 0,0 1,0-1,0 0,0 0,-1 0,1 0,0 0,0 0,-1 0,2-2,70-65,134-225,-196 281,42-33,-52 45,0 1,0-1,0 1,0 0,-1 0,1-1,0 1,0 0,-1 0,1 0,0 0,-1 0,1 0,-1 0,1 0,-1 0,0 0,1 0,-1 0,0 0,0 0,0 0,0 0,0 0,0 0,0 0,0 1,0-1,0 0,0 0,-1 0,1 0,-1 0,1 0,-1 0,1 0,-1 0,1 0,-1 0,0 0,-1 6,-5 41,2 0,2 0,2 0,3 2,-2-13,23 82,-19-99</inkml:trace>
  <inkml:trace contextRef="#ctx0" brushRef="#br0" timeOffset="1500.668">1679 1045,'-7'60,"-23"91,30-151,0-1,-1 1,1 0,0 0,0-1,-1 1,1 0,0 0,-1 0,1-1,0 1,0 0,-1 0,1 0,-1 0,1-1,0 1,-1 0,1 0,0 0,-1 0,1 0,0 0,-1 0,1 0,0 0,-1 0,1 0,-1 1,1-1,0 0,-1 0,1 0,0 0,-1 0,1 1,0-1,0 0,-1 0,1 1,0-1,0 0,-1 0,1 1,0-1,0 0,0 1,-1-1,1 0,0 1,0-1,0 0,0 1,0-1,0 0,0 1,0-1,-5-32,3 17,1 1,1-1,0 0,1 1,0-1,1 1,1-1,1 1,0 0,0 0,1 0,1 1,1 0,0 0,0 0,5-4,-4 4,1 0,1 0,0 1,1 0,0 1,1 0,0 1,1 1,0-1,1 2,-1 0,2 1,-1 0,1 1,0 1,12-4,-25 9,0 0,0-1,0 1,0 0,0 0,0 0,0 0,0 0,0 1,0-1,0 1,-1-1,1 1,0 0,0-1,0 1,-1 0,1 0,-1 0,1 0,0 1,-1-1,0 0,1 1,-1-1,0 1,0-1,0 1,0 0,0-1,0 1,0 0,0 0,-1 0,1 0,-1-1,1 1,-1 0,0 0,0 2,-23 74,21-74,-1-1,1 0,-1 0,0 0,0-1,0 1,-1-1,1 1,0-1,-1 0,0 0,1-1,-1 1,0-1,0 0,0 0,0 0,0 0,0-1,0 1,0-1,0 0,0 0,0-1,0 1,0-1,0 0,0 0,0-1,0 1,0-1,1 1,-4-3,-13-8</inkml:trace>
  <inkml:trace contextRef="#ctx0" brushRef="#br0" timeOffset="2448.137">1002 311,'6'-11,"1"1,0 0,1 1,0-1,1 2,0-1,0 1,1 0,0 1,0 0,1 1,0 0,0 1,0 0,1 1,-1 0,1 0,0 2,0-1,0 1,6 1,209-12,-154-2,-73 14,0 0,0 0,0 0,-1-1,1 1,0 0,0 0,-1 0,1 0,-1 0,1-1,-1 1,1 0,-1 0,0 0,1 0,-1 1,0-1,0 0,0 0,1 0,-1 1,0-1,0 0,0 1,-1-1,1 1,0-1,0 1,0-1,0 1,0 0,0 0,-1-1,1 1,0 0,0 0,0 0,-1 0,1 1,-6-4,-6-4,1 3,0-1,1-1,0 0,0 0,1-1,-1-1,1 0,1 0,0-1,0 0,-2-3,2-6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579 0,'-14'26,"-1"-1,-1-1,-2 0,0-1,-2-1,0-1,-1-1,-1-1,-1-1,-1 0,0-2,-1-1,-1-1,0-1,-28 9,42-17,1 1,-1 0,-1-1,1-1,0 0,-1-1,0 0,0-1,0 0,0-1,0 0,-6-2,17 1,0 0,0-1,0 1,0-1,0 1,0-1,0 0,0 0,0 0,0 0,1 0,-1-1,0 1,1 0,-1-1,1 1,-1-1,1 0,0 1,0-1,-1 0,1 0,1 0,-1 1,0-1,0 0,1-1,-1 1,1 0,-1 0,1 0,0 0,0 0,0 0,0 0,1 0,-1 0,0-1,1 1,-1 0,1 0,0 0,0 1,0-3,47-85,-40 76,1 0,1 0,0 1,0 0,1 1,1 0,0 1,0 0,1 1,1 1,5-4,-15 12,0 0,0 1,0-1,0 1,0 0,0 0,-1 0,1 0,0 1,-1-1,1 1,-1 0,1 0,-1 1,0-1,0 1,0-1,0 1,-1 0,1 0,-1 0,1 0,-1 1,0-1,-1 0,1 1,1 3,20 24,1-10,1-2,1 0,1-1,0-2,2-1,-1-1,2-2,0 0,29 6,70 12,-89-25,-25-8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0 240,'459'0,"-413"-5,-45 5,0 0,-1 0,1 0,0-1,-1 1,1 0,-1 0,1 0,0-1,-1 1,1 0,-1-1,1 1,-1 0,1-1,-1 1,1-1,-1 1,0-1,1 1,-1-1,1 1,-1-1,0 1,0-1,1 0,-1 1,0-1,0 1,0-1,0 0,1 1,-1-1,0 0,0 1,0-1,-1 0,1 1,0-1,0 1,0-1,0 0,-1 1,1-1,0 1,0-1,-1 0,1 1,0-1,-1 1,1-1,-1 1,1 0,-1-1,1 1,-1-1,1 1,-1 0,1-1,-1 1,1 0,-1 0,0-1,1 1,-1 0,1 0,-1 0,0 0,-142-67,40 26,99 38,-1 2,0-1,0-1,0 1,0-1,0 0,1 0,-1 0,1 0,0-1,0 0,0 0,1 0,-1 0,1 0,0-1,0 0,1 0,-1 1,1-1,-2-5,6-4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52,'-25'197,"-7"106,33-124,4-149,1-25</inkml:trace>
  <inkml:trace contextRef="#ctx0" brushRef="#br0" timeOffset="310.284">0 52,'53'-10,"22"-2,8-1,-5 4,-12 2,-11 7,-11 4,-8 2,-5-1,-4-1,0-2,-6 5,-2 0,2-1,1-1,2 3,-3 1</inkml:trace>
  <inkml:trace contextRef="#ctx0" brushRef="#br0" timeOffset="578.033">29 842,'53'5,"27"-3,4-3,-2 0,-10-5,-13-2,-12 1,-8 1,-7-2,-3-1,-3 2,-5 1</inkml:trace>
  <inkml:trace contextRef="#ctx0" brushRef="#br0" timeOffset="1100.189">960 814,'-33'209,"24"-184,8-25,1 0,-1 1,1-1,-1 0,1 0,-1 0,1 0,-1 0,1 0,-1 0,0 0,1-1,-1 1,1 0,-1 0,1 0,-1 0,1-1,0 1,-1 0,1 0,-1-1,1 1,-1 0,1-1,0 1,-1-1,1 1,0 0,-1-1,1 1,0-1,0 1,-1-1,1 1,0-1,0 1,0-1,0 1,0-1,0 1,0-1,0 1,0-1,0 1,0-1,0 1,0-1,0 0,0 1,0-1,1 1,-1 0,0-1,0 1,1-1,-1 1,0-1,1 1,-1-1,0 1,1 0,-1-1,0 1,1 0,-1-1,1 1,-1 0,5-23,0 0,1 1,2-1,0 1,1 1,1 0,1 0,1 1,1 1,1-1,0 2,1 0,1 1,1 1,0 0,1 1,5-1,-10 6,96-55,-105 63,0 1,0 0,0 0,0 0,0 0,0 1,0 0,0-1,0 1,0 1,0-1,0 1,0-1,0 1,0 0,0 1,-1-1,1 1,0-1,-1 1,1 0,-1 0,1 1,-1-1,0 1,0 0,0 0,-1 0,2 2,-1-3,-1 1,-1 0,1 0,0 0,-1 0,1 0,-1 0,0 1,0-1,-1 0,1 1,0-1,-1 0,0 1,0-1,0 1,0-1,-1 0,1 1,-1-1,0 0,0 1,0-1,0 0,-1 0,1 0,-1 0,0 0,0 0,0-1,0 1,0 0,0-1,-3 2,-3 4,0 0,-1-1,1-1,-1 0,-1 0,1 0,-1-1,0-1,0 1,-5 0,3-2,1 0,-1-1,0 0,1 0,-1-2,0 1,0-1,0-1,0 0,-11-3,5-3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9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56 443,'53'-37,"-17"13,0-2,-2-2,-1-1,7-9,-6-20,-34 57,0-1,0 1,1-1,-1 1,0-1,0 0,-1 1,1-1,0 1,0-1,-1 1,1-1,-1 1,1 0,-1-1,0 1,1-1,-1 1,0 0,0 0,0-1,0 1,0 0,0 0,-1 0,1 0,0 0,0 1,-1-1,1 0,0 0,-1 1,1-1,-1 1,1-1,-1 1,1 0,-1 0,0-1,-11 1,1 0,0 0,-1 1,1 1,0 0,0 0,0 1,0 1,0 0,1 1,0 0,0 0,0 1,1 1,0 0,0 0,0 1,-7 8,12-12,0 0,0 0,0 1,0-1,1 1,0 0,0 0,0 0,1 1,-1 0,1-1,1 1,-1 0,1 0,0 0,0 1,1-1,0 0,0 1,1-1,-1 1,1-1,1 1,-1-1,1 1,0-1,1 0,-1 1,1-1,0 0,1 0,0 0,0-1,0 1,0-1,1 1,9 4,0-1,0-1,1 0,0 0,1-2,-1 1,1-2,1 0,-1-1,1 0,-1-2,1 0,0 0,0-1,0-1,0-1,0-1,14-2,48-19,-58 11</inkml:trace>
  <inkml:trace contextRef="#ctx0" brushRef="#br0" timeOffset="340.615">620 133,'5'35,"1"23,2 0,3-1,3 0,4 5,-18-60,0 0,0 0,0 0,0 0,1 0,-1 1,1-1,0 0,-1 0,1 0,0-1,0 1,0 0,1 0,-1 0,0-1,1 1,-1-1,1 1,-1-1,1 1,0-1,0 0,-1 0,1 0,0 0,0 0,0 0,0-1,0 1,0-1,0 1,1-1,-1 0,0 0,0 1,0-2,0 1,0 0,0 0,0-1,1 1,-1-1,0 0,0 1,0-1,-1 0,1 0,1-1,5-7,1-2,-1 1,-1-1,0-1,0 1,-1-1,-1 0,0-1,0 1,-1-1,-1 0,0-5,10-25,32-111,-40 135</inkml:trace>
  <inkml:trace contextRef="#ctx0" brushRef="#br0" timeOffset="936.204">1128 358,'19'-5,"-1"-1,1-1,-2-1,1 0,-1-1,0-1,-1-1,0 0,-1-1,0-1,-1 0,1-3,-13 14,1 0,-1 0,-1 0,1-1,0 1,-1-1,1 1,-1-1,0 0,0 0,0 1,0-1,0 0,0 0,-1 0,0 0,0 0,1 0,-1 0,-1 0,1 0,0 0,-1 0,0 0,0 1,0-1,0 0,0 0,0 1,-1-1,1 0,-1 1,1 0,-1-1,0 1,0 0,0 0,-1 0,1 0,0 0,-1 1,1-1,-1 1,0-1,1 1,-1 0,0 0,0 0,0 0,0 1,0-1,0 1,0 0,0 0,0 0,1 0,-1 0,0 1,-3 0,-3 2,0 1,0 0,1 0,-1 1,1 0,0 1,0 0,1 0,-1 1,1 0,1 0,-1 0,1 1,1 0,0 0,0 0,0 1,1 0,0 0,1 0,0 0,0 1,1-1,0 1,1 0,0-1,1 1,0 0,0-1,1 1,0 0,1-1,0 1,0 0,3-1,0 1,1-1,0 0,1 0,0-1,0 1,0-2,1 1,1-1,-1 0,1-1,0 0,0 0,1-1,0 0,0-1,0 0,0-1,1 0,-1 0,1-1,0 0,0-1,-1-1,1 1,0-2,0 1,0-2,0 1,-1-2,1 1,-1-1,1-1,4-2,4-1,-1 0,0-1,0 0,-1-2,0 0,-1-1,0-1,-1 0,0-1,-1-1,-1 0,0-1,2-4,-1 2,0-2,-2 1,0-2,-2 1,0-2,-1 1,-1-2,0 1,-2-1,-1 0,-1 0,1-9,-5 29,1-1,-1 0,0 1,0-1,0 1,0-1,0 0,-1 1,1-1,-1 0,1 1,-1-1,0 1,0 0,0-1,-1 1,1 0,0-1,-1 1,0 0,1 0,-1 0,0 0,0 1,0-1,0 0,0 1,-1 0,1-1,0 1,-1 0,1 0,-1 0,1 1,-1-1,1 0,-1 1,0 0,1-1,-1 1,1 0,-1 1,0-1,1 0,-1 1,1-1,-1 1,1 0,-2 0,-2 2,1 0,-1 0,1 0,0 1,0-1,1 1,-1 1,1-1,0 0,0 1,0 0,0 0,1 0,0 0,0 1,1-1,-1 1,1 0,0 0,1 0,-1 0,1 0,0 0,1 0,0 0,0 0,0 0,0 0,1 0,0 0,1 0,-1 0,1 0,0 0,0 0,1-1,0 1,0-1,3 5,105 79,-101-81,0-1,-1 2,0-1,-1 1,0 0,0 1,-1 0,0 0,-1 1,0 0,-1 0,0 0,-1 1,0-1,-1 1,0 0,1 9,9 26,-8-29</inkml:trace>
  <inkml:trace contextRef="#ctx0" brushRef="#br0" timeOffset="1184.091">2285 301,'-19'39,"-21"36,-8 10,-1-4,8-11,11-13,5-16,8-10,6-11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8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17,'-21'15,"0"1,2 1,0 1,1 0,0 2,2 0,0 0,1 2,2 0,-6 12,17-30,0-1,0 1,1 0,-1 0,1 0,0 0,0 0,1 1,-1-1,1 0,0 0,0 0,0 1,1-1,0 0,-1 0,1 0,1 0,-1 0,1 0,-1 0,1 0,0-1,0 1,1 0,-1-1,1 0,0 0,0 0,0 0,0 0,0 0,1-1,-1 1,1-1,-1 0,2 0,6 4,-1-1,1 0,0-1,1 0,-1-1,1 0,0-1,-1 0,1-1,0 0,0-1,0 0,0-1,0 0,0-1,-1-1,1 0,-1 0,1-1,-1 0,0-1,-1 0,1-1,-1 0,0-1,0 0,-1-1,0 0,-1 0,1-1,-2 0,4-4,-6 8,0-1,-1-1,1 1,-1 0,-1-1,1 0,-1 0,0 0,-1 0,1 0,-1-1,-1 1,0-1,0 0,0 1,-1-1,0 1,0-1,-1 0,0 1,-1-1,1 1,-1-1,-1 1,1 0,-1 0,-1 0,1 0,-1 1,0-1,-1 1,0 0,0 0,0 1,0-1,-1 1,0 0,0 1,0-1,0 3,1-1,-1 1,1 0,-1 0,0 1,0 0,0 0,1 0,-1 1,0-1,0 2,0-1,0 0,0 1,0 0,0 1,0 0,-13 4</inkml:trace>
  <inkml:trace contextRef="#ctx0" brushRef="#br0" timeOffset="490.848">489 102,'52'67,"-49"-60,0 0,0-1,1 1,0-1,0 0,1 0,0-1,0 1,0-1,1 0,-1-1,1 1,0-1,1 0,-1 0,1-1,-1 0,1 0,0-1,0 0,1 0,-1 0,0-1,7 0,2-4,0-1,-1-1,1 0,-1-1,0-1,-1 0,1-1,-2 0,1-1,-1-1,0 0,-1-1,5-6,-17 16,1 0,-1 0,1 0,0 0,-1 0,1 0,-1 0,1 0,0 0,0 1,0-1,-1 0,1 1,0-1,0 0,0 1,0-1,0 1,0 0,0-1,0 1,0 0,0-1,1 1,-1 0,0 0,0 0,0 0,0 0,0 0,0 1,0-1,0 0,0 0,0 1,0-1,0 1,0-1,0 1,0-1,0 1,0-1,0 1,0 0,0 0,-1-1,1 1,0 0,-1 0,1 0,0 0,-1 0,1 0,2 8,-3-4,1-1,0 1,0 0,0 0,1-1,0 1,0-1,0 1,0-1,1 0,-1 0,1 0,0 0,1-1,-1 1,0-1,1 0,0 0,0 0,0 0,0 0,0-1,1 0,-1 0,1 0,-1-1,1 1,5-2,0 0,-1-1,1 0,0 0,-1-1,1-1,-1 1,0-2,0 1,0-1,0 0,-1-1,1 0,-1 0,0-1,-1 0,1-1,-1 1,-1-1,1-1,-1 1,0-1,-1 0,0-1,0 1,-1-1,0 0,-1 0,0 0,0-1,21-79,-28 75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1,'-1'162,"-4"-110,-9 106,-8 0,-6-2,-16 33,5-44,38-143,-1-1,1 1,0-1,0 1,0 0,1-1,-1 1,0 0,0-1,1 1,-1 0,1 0,0 0,-1 0,1-1,0 1,0 0,0 0,1 0,-1 0,0 0,1 0,-1-1,1 1,-1 0,1 0,0-1,0 1,0 0,0-1,0 1,0-1,0 1,1-1,-1 0,0 1,1-1,-1 0,1 0,-1 0,1 0,0 0,-1-1,1 1,0 0,0-1,0 1,1-1,12-3</inkml:trace>
  <inkml:trace contextRef="#ctx0" brushRef="#br0" timeOffset="382.328">700 114,'-55'516,"55"-490,1-1,1 1,1 0,2-1,1 0,0 0,2 0,10 21,-10-20,-22-31,-45-58,-134-121,178 172,-1 2,0 0,-1 0,0 2,-1 0,0 1,0 1,0 0,-1 1,1 2,-1 0,-18-1,33 3,-1 1,0 0,1 0,-1 0,0 0,0 1,1 0,-1 0,1 0,-1 0,1 1,-1 0,1 0,0 0,0 0,0 1,0-1,0 1,1 0,-1 0,1 1,0-1,-3 3,-1 11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6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51 360,'-3'-1,"0"0,0-1,0 1,0-1,0 0,1 0,-1 0,1 0,-1 0,1 0,0-1,0 1,0-1,0 0,0 1,0-1,1 0,0 0,-1 0,1 0,0 0,0 0,1-1,-1 1,1 0,-1 0,1-1,0 1,1 0,-1 0,0-2,3-10,0 1,1-1,0 0,2 1,-1 0,2 0,-1 1,2 0,0 0,1 0,0 1,1 1,0-1,0 1,1 1,1 0,0 1,0 0,1 1,0 0,3 0,40-6,-32 15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116 302,'228'-159,"-109"32,-104 111,-12 26,-10 34,-119 595,91-432,24-142,-3-1,-2 0,-3-2,-3 0,-8 13,29-73,0 1,0 0,0 0,0-1,0 1,-1 0,1-1,-1 1,0-1,0 0,0 0,0 1,0-1,0-1,0 1,-1 0,1 0,-1-1,1 1,-1-1,0 0,1 0,-1 0,0 0,0 0,0-1,0 1,0-1,0 0,0 0,1 0,-1 0,0-1,0 1,0-1,0 1,0-1,0 0,1 0,-1 0,0-1,0 1,-6-8,0-1,0 0,1 0,0 0,0-1,1 0,1-1,0 1,1-1,0 0,0-1,2 1,-1-1,2 0,0 0,0 0,1 0,1 0,0-9,4 3,0 1,1 0,1 0,0 1,2 0,0 0,0 0,2 1,0 0,1 1,1 0,0 1,0 0,2 1,0 1,0 0,1 1,1 0,-1 1,4 0,-9 4,1 2,-1-1,1 2,0-1,0 1,1 1,-1 0,1 1,-1 0,1 1,-1 0,3 0,9 1</inkml:trace>
  <inkml:trace contextRef="#ctx0" brushRef="#br0" timeOffset="311.59">793 614,'-14'20,"0"0,2 1,0 1,1 0,1 1,1 0,1 0,1 4,5-23,1 1,0-1,0 0,0 1,0 0,1-1,0 1,0-1,0 1,0-1,1 1,-1-1,1 1,1-1,-1 1,0-1,1 0,0 0,0 0,0 0,1 0,-1 0,1 0,0-1,0 0,0 1,1-1,-1 0,1 0,0-1,-1 1,1-1,0 0,1 0,-1 0,0-1,2 1,4-2,1 0,0 0,-1-1,1-1,-1 0,1-1,-1 0,0 0,0-1,0 0,-1-1,1 0,-1 0,0-1,-1 0,1-1,-1 0,0-1,-1 1,0-1,0-1,-1 1,0-1,0 0,-1 0,0-1,-1 0,0 0,-1 0,0 0,0 0,-1-1,0 1,-1-1,0 0,-1 1,0-4,0 12,1-1,-1 1,0-1,0 1,0-1,0 0,0 1,0-1,-1 1,1-1,-1 1,0-1,1 1,-1-1,-1 1,1 0,0-1,0 1,-1 0,1 0,-1 0,0 0,0 0,0 0,0 1,0-1,0 1,0-1,0 1,0 0,-1 0,1 0,-1 0,1 0,-1 0,1 1,-1-1,1 1,-1 0,1 0,-1 0,0 0,1 0,-1 0,1 1,-1-1,1 1,-1 0,1-1,-1 1,1 1,-3 0,-7 13,3 2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1,'-11'2,"0"0,0 1,1 0,-1 1,0 0,1 0,0 1,0 1,1 0,-7 5,14-9,1 0,0 0,0 0,1 0,-1 0,0 0,1 0,-1 0,1 1,0-1,0 0,0 0,0 1,0-1,0 0,0 0,1 0,-1 1,1-1,0 0,0 0,-1 0,1 0,1 0,-1 0,0 0,0-1,1 1,-1 0,1-1,-1 1,1-1,0 1,0-1,-1 0,1 0,0 1,0-1,0-1,0 1,0 0,1 0,-1-1,0 1,0-1,0 0,1 0,8 7,-6-5,0 1,0 0,-1 0,0 0,1 0,-1 1,0 0,-1 0,1 0,-1 0,0 0,0 1,0 0,0-1,-1 1,0 0,0 0,0 0,-1 1,0-1,0 0,0 0,0 1,-1-1,0 1,0-1,0 0,-1 1,0-1,0 2,-1-2,0 0,0 0,-1 0,0 0,1 0,-2 0,1-1,0 1,-1-1,0 0,0 0,0-1,-1 1,1-1,-1 0,0 0,0 0,0-1,0 1,0-1,0-1,-1 1,1-1,-1 0,-2 1,-16 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1,'0'626,"17"-550,-16-75,0 1,0-1,1 1,-1-1,0 0,0 1,1-1,-1 0,1 0,-1 0,1 0,0 0,-1-1,1 1,0 0,-1-1,1 1,0-1,0 0,-1 1,1-1,0 0,0 0,0 0,0 0,-1-1,1 1,0 0,0-1,-1 1,1-1,0 0,0 1,-1-1,1 0,-1 0,1 0,-1 0,1 0,0-2,169-124,-137 101,-28 20,0-1,1 1,-1 1,1-1,1 1,-1 0,1 1,0 0,0 0,0 0,0 1,1 1,-1-1,1 1,0 1,0 0,0 0,-1 0,1 1,0 1,5 0,-8 3,-1 0,-1 0,1 1,0 0,-1 0,0 0,-1 0,1 1,-1-1,0 1,0 0,0 0,-1 0,0 0,0 0,-1 1,0-1,0 0,0 5,10 32,-10-40,0 0,-1-1,1 1,0 0,1-1,-1 1,0-1,1 0,-1 1,1-1,0 0,0 0,0 0,0 0,0 0,0 0,1-1,-1 1,0-1,1 1,-1-1,1 0,0 0,-1 0,1-1,0 1,0 0,-1-1,1 0,0 0,0 0,0 0,0 0,-1 0,1-1,0 1,19-4</inkml:trace>
  <inkml:trace contextRef="#ctx0" brushRef="#br0" timeOffset="433.763">1101 367,'-46'24,"1"2,0 1,2 3,-36 32,25 12,53-72,0 1,0-1,1 0,-1 1,0-1,1 0,0 1,-1-1,1 0,0 1,0-1,1 1,-1-1,0 0,1 1,-1-1,1 0,0 1,0-1,0 0,0 0,0 0,0 0,1 0,-1 0,1 0,-1 0,1-1,0 1,0 0,0-1,0 0,0 1,0-1,0 0,0 0,4 0,1 0,-1 0,1-1,-1 1,1-2,-1 1,1-1,-1 0,1 0,-1-1,0 1,0-2,1 1,-1-1,-1 0,1 0,0 0,-1-1,0 0,0 0,0 0,0-1,-1 1,3-4,-1 3,69-70,37-26,-110 100,0 0,0-1,0 1,0 0,0 0,0 0,1 0,-1 1,0-1,1 1,-1-1,0 1,1 0,-1 0,0 0,1 0,-1 0,1 1,-1-1,0 1,1-1,-1 1,0 0,0 0,0 0,1 0,-1 0,0 0,0 1,-1-1,1 1,0 0,0-1,-1 1,1 0,-1 0,1 0,-1 0,0 0,0 0,0 0,0 0,0 1,-1-1,1 0,-1 1,1-1,-1 0,0 1,0-1,0 1,0-1,0 2,-1 70,0-62,0-1,1 1,0 0,1 0,0 0,1 0,0 0,1 0,0-1,0-7,-1 0,0 0,1-1,-1 1,1-1,0 1,0-1,1 0,-1 0,0 0,1-1,0 1,0-1,0 0,0 0,0 0,0-1,0 1,1-1,-1 0,0 0,1-1,-1 1,1-1,-1 0,1 0,-1-1,0 1,1-1,-1 0,1 0,-1 0,0-1,0 0,2 0,13-9</inkml:trace>
  <inkml:trace contextRef="#ctx0" brushRef="#br0" timeOffset="850.17">1554 339,'26'112,"-16"-73,49 141,-59-178,0 0,1 0,-1 0,1 0,0 0,-1 0,1 0,0 0,0-1,0 1,0 0,1-1,-1 1,0-1,1 1,-1-1,1 1,-1-1,1 0,0 0,0 0,-1 0,1 0,0 0,0 0,0-1,0 1,0-1,0 0,0 1,0-1,0 0,0 0,0 0,0 0,0 0,0-1,0 1,0-1,0 1,0-1,0 0,0 0,-1 1,1-2,0 1,0 0,-1 0,1 0,-1-1,1 1,-1-1,0 1,1-1,10-17,-2 1,0-2,-1 1,0-1,-2-1,-1 0,0 0,2-20,18-59,-9 55,-11 33</inkml:trace>
  <inkml:trace contextRef="#ctx0" brushRef="#br0" timeOffset="1150.2">2061 678,'44'-27,"-2"-2,-1-1,-1-2,-2-2,16-20,-4-33,-49 84,-1 1,1 0,-1-1,1 1,-1-1,0 1,0-1,0 1,0 0,-1-1,1 1,-1-1,1 1,-1 0,0-1,0 1,0 0,0 0,0 0,-1 0,1 0,-1 0,1 0,-1 0,0 0,1 1,-1-1,0 1,0-1,0 1,0 0,-1 0,1 0,0 0,0 0,-1 0,1 1,0-1,-1 1,-7-1,0 1,0 1,-1 0,1 1,0-1,1 2,-1-1,0 2,1-1,-1 1,1 1,0-1,1 2,-1-1,1 1,0 0,0 1,1 0,0 0,0 1,1 0,-1 0,1 1,-1-1,1 0,0 0,0 0,1 1,0 0,0 0,1 0,0 0,1 1,0 0,0 0,1 0,0 0,1 0,0 0,1 0,0 0,1 0,0 1,0-1,1 0,0 0,1-1,0 1,1 0,0-1,4 7,0-8,1-1,0 0,0 0,1-1,0 0,0 0,0-1,1-1,0 0,0 0,0-1,0-1,0 1,1-2,-1 0,1 0,-1-1,6-1,179-1,-169 2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1 649,'48'-62,"104"-155,-103 108,-41 132,-8-19,-2 7,1 0,0 0,1 1,0-1,1 0,0 0,1 0,0 0,1 0,0 0,1-1,0 1,0-1,1 0,1 0,0-1,0 1,0-1,1-1,1 1,0-1,5 5,-7-10,1 1,-1-1,0 0,1 0,0-1,0 0,0 0,-1 0,2-1,-1 0,0-1,0 1,0-1,0-1,0 1,0-1,0-1,0 1,0-1,0 0,0-1,-1 0,1 0,-1 0,0-1,0 0,0 0,-1 0,1-1,1-1,4-6,-1-1,0 0,0 0,-1-1,-1 0,-1-1,0 1,0-1,-2-1,0 1,0-1,0-9,-2 1</inkml:trace>
  <inkml:trace contextRef="#ctx0" brushRef="#br0" timeOffset="286.977">989 339,'-14'15,"0"1,2 0,0 1,1 1,0 0,2 0,0 1,1 0,1 0,1 1,-1 6,6-23,0 0,0 0,0 0,1 1,-1-1,1 0,0 0,0 0,0 1,0-1,1 0,-1 0,1 1,0-1,0 0,0 0,0 0,1 0,-1 0,1 0,-1-1,1 1,0 0,0-1,0 1,1-1,-1 0,1 0,-1 0,1 0,0 0,-1 0,1-1,0 0,0 1,0-1,0 0,1 0,-1-1,0 1,0-1,0 1,1-1,-1 0,0 0,0 0,1-1,7-1,1 0,-1-1,-1 0,1-1,0 0,-1-1,0 0,0 0,0-1,-1-1,0 0,0 0,0 0,-1-1,-1 0,1-1,-1 0,0 0,1-5,-5 9,0-1,-1-1,0 1,0 0,0-1,-1 1,0-1,0 1,-1-1,0 1,0-1,0 1,-1-1,0 1,0-1,-1 1,0-1,0 1,0 0,-1 0,0 0,0 0,0 1,-1-1,0 1,0 0,0 0,-1 0,1 0,-1 1,-1 0,1 0,0 0,-1 1,0 0,0 0,0 0,0 1,0 0,-46-17,33 10</inkml:trace>
  <inkml:trace contextRef="#ctx0" brushRef="#br0" timeOffset="586.393">1609 1,'-9'19,"-4"21,1 8,2 6,3-2,3-4,1-2,2-3,6-4,2-5,0-2,3-2,1-2,2 0,0-1,-3-4</inkml:trace>
  <inkml:trace contextRef="#ctx0" brushRef="#br0" timeOffset="832.581">1299 311,'43'0,"34"0,8 0,0 0,-11 0,-12 0,-8 0,-7 0,-8-5,-5-1,-9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340 450,'-17'-1,"0"0,0 1,0 1,1 0,-1 2,0 0,1 0,-1 2,1 0,0 1,1 0,-1 1,1 1,1 1,0 0,0 1,0 0,-9 11,19-18,1 1,1-1,-1 1,0 0,1 0,0 0,0 0,0 1,0-1,1 0,-1 1,1-1,0 1,1-1,-1 1,1 0,0-1,0 1,0-1,1 1,0 0,0-1,0 1,0-1,1 0,-1 1,1-1,0 0,0 0,1 0,0 0,-1 0,1-1,1 1,3 5,0-1,1-1,0 0,0 0,1 0,0-1,0 0,0-1,1 0,0-1,0 0,0 0,0-1,5 1,-5-3,1 0,-1 0,1-1,-1-1,1 1,-1-2,1 1,-1-2,0 1,0-1,0-1,0 0,-1 0,1-1,-1 0,0-1,5-4,9-8,-2 0,0-2,0 0,-2-2,15-21,-12 12,-2-1,-2-1,-1-1,-1 0,-2-1,-2-1,-1 0,-1-1,0-14,-8 37,0 0,-1-1,0 1,-1-1,-1 1,-1-1,0 1,0 0,-2-2,3 11,-1 0,1 0,-1 0,0 0,-1 0,1 0,-1 0,0 1,0 0,0-1,-1 1,0 0,1 1,-1-1,-1 1,1-1,0 1,-1 0,0 1,1-1,-1 1,0 0,0 0,0 1,-4-1,0 3,0 0,0 1,0 0,0 0,1 1,-1 1,1-1,0 1,0 1,0-1,0 1,1 1,0-1,0 1,0 0,1 1,0 0,0 0,1 0,0 1,0-1,1 1,0 1,0-1,1 0,0 1,0 0,1 2,-3 1,1 0,1 1,0 0,1 0,0 0,1 0,0 0,1 0,1 0,0 0,0 0,2 0,-1 0,2-1,0 1,0-1,1 0,1 0,0 0,0-1,1 0,2 1,0 1,1-2,1 0,0 0,1-1,0 0,0-1,1 0,0-1,0 0,1-1,0-1,0 0,1-1,0-1,0 0,0-1,0-1,0 0,1-1,-1 0,0-1,1-1,-1-1,0 0,0-1,0-1,0 0,1-1,85-41,-72 28</inkml:trace>
  <inkml:trace contextRef="#ctx0" brushRef="#br0" timeOffset="235.475">1103 309,'-11'17,"1"1,1 0,1 1,1 0,0 0,1 0,1 1,1 0,1 0,1 0,0 0,2 0,0 1,2 10,-1-27,0 0,0-1,0 1,0 0,1-1,-1 1,1-1,0 1,0-1,0 0,0 0,1 0,0 0,-1 0,1-1,0 1,0-1,0 0,0 0,1 0,-1 0,1 0,-1-1,1 1,-1-1,1 0,0 0,0-1,-1 1,1-1,0 0,0 0,0 0,0 0,0 0,-1-1,1 0,0 0,-1 0,4-2,1 1,0-1,0 0,0-1,-1 1,1-2,-1 1,0-1,-1 0,1 0,-1-1,0 0,0 0,-1-1,1 1,-1-1,-1 0,0-1,0 1,0-1,-1 1,0-1,0 0,-1-1,0 1,0 0,-1 0,0-1,-1 1,0-1,0-1,-1 5,0-1,0 1,0-1,-1 1,0 0,0-1,0 1,0 0,-1 0,0 1,0-1,0 1,-1-1,0 1,0 0,0 0,0 1,0-1,-1 1,1 0,-1 0,0 0,0 1,0-1,0 1,-1 1,1-1,0 1,-1 0,1 0,-1 0,1 1,-4 0,-16-2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160 385,'-24'23,"1"1,1 0,2 1,0 2,1 0,0 5,6 18,13-49,1 0,-1 0,0 0,0 0,1-1,-1 1,1 0,-1 0,1 0,-1 0,1-1,0 1,-1 0,1 0,0-1,0 1,-1 0,1-1,0 1,0-1,0 1,0-1,0 0,0 1,0-1,-1 0,1 0,0 0,0 1,0-1,0 0,0 0,0 0,0-1,0 1,0 0,0 0,0 0,0-1,0 1,0 0,0-1,0 1,0-1,-1 1,1-1,122-61,-118 64,-1-1,1 1,-1 0,0 0,1 0,-1 1,0-1,-1 1,1 0,0 0,-1 1,0-1,1 1,-1-1,-1 1,1 0,0 0,-1 0,0 2,15 17,-13-20,0 1,1-1,-1 1,1-1,-1-1,1 1,0-1,0 1,0-1,0-1,0 1,0-1,1 0,-1 0,0 0,1-1,-1 0,1 0,-1 0,0-1,1 0,-1 0,0 0,0 0,1-1,-1 0,0 0,-1-1,1 1,0-1,-1 0,1 0,-1-1,0 1,0-1,0 0,0-1,29-25,-2-2,-1-1,-1-1,19-31,-42 56,11-11,-1-2,-1 0,-1-1,0 0,-2-1,-1 0,-1-1,-2 0,0 0,-1-1,-2 0,0-1,-2 1,-1-2,-1 26,-1-1,1 1,-1-1,0 1,0-1,0 0,0 1,0-1,-1 1,1-1,-1 1,1-1,-1 1,0-1,0 1,0 0,0 0,-1-1,1 1,-1 0,1 0,-1 0,0 0,0 1,1-1,-1 0,0 1,-1-1,1 1,0 0,0 0,-1-1,1 2,0-1,-1 0,1 0,-1 1,1-1,-1 1,1 0,-1 0,0 0,1 0,-1 0,1 1,-1-1,1 1,-1-1,-5 9,0-1,1 1,0 1,1-1,0 1,0 0,1 1,0-1,1 1,0 0,1 0,0 0,1 1,0-1,0 1,2-1,-1 1,1-1,1 1,0 0,1-1,1 3,-3 5,3 6,1 0,1 0,1-1,1 0,2 0,0-1,1 0,1-1,1 0,1 0,1-1,1-1,1-1,1 0,0-1,1-1,5 3,-23-19,1 0,-1-1,1 1,-1 0,1 0,0 0,-1 0,1-1,0 1,-1 0,1-1,0 1,0 0,0-1,-1 1,1-1,0 0,0 1,0-1,0 0,0 1,0-1,0 0,0 0,0 0,0 0,0 0,0 0,0 0,0 0,0 0,0 0,0-1,0 1,0 0,0-1,0 1,0-1,-3-8</inkml:trace>
  <inkml:trace contextRef="#ctx0" brushRef="#br0" timeOffset="254.896">471 272,'43'-5,"33"-1,10 0,-7 1,-6 1,-10 2,-17 1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57,'0'1,"1"-1,-1 1,0-1,0 1,1-1,-1 1,0-1,1 0,-1 1,0-1,1 1,-1-1,0 0,1 1,-1-1,1 0,-1 0,1 1,-1-1,1 0,-1 0,1 0,-1 0,1 1,-1-1,1 0,-1 0,1 0,-1 0,1 0,-1 0,1 0,0-1,-1 1,1 0,-1 0,1 0,-1 0,0-1,1 1,-1 0,1 0,-1-1,1 1,-1-1,-12 121,5 0,6 61,1 39,0-220</inkml:trace>
  <inkml:trace contextRef="#ctx0" brushRef="#br0" timeOffset="250.838">0 452,'39'0,"31"-5,14-1,-3-5,-10 0,-13-3,-10 0,-10-1,-6 1,-4 3,-6-1,-3 1,1 3,-3-2,-5 0</inkml:trace>
  <inkml:trace contextRef="#ctx0" brushRef="#br0" timeOffset="671.278">763 1,'-10'63,"3"0,3 1,3 0,3-1,2 1,5 14,-5-58,0 0,2 0,0-1,1 0,1 0,1-1,0 0,8 10,-16-26,1 0,-1 0,1 0,-1 0,1 0,0-1,0 1,0 0,0-1,0 1,0-1,0 0,1 0,-1 0,0 0,1 0,-1 0,1-1,-1 1,1-1,-1 1,1-1,-1 0,1 0,-1 0,1-1,-1 1,1-1,-1 1,1-1,-1 0,1 0,-1 0,0 0,1 0,-1 0,0-1,0 1,0-1,0 1,0-1,-1 0,1 0,0 0,0-2,58-75,33-30,-92 108,-1 0,1 1,0-1,0 0,0 0,0 0,-1 1,1-1,0 0,0 1,1-1,-1 1,0-1,0 1,0 0,0-1,0 1,0 0,0 0,1 0,-1 0,0 0,0 0,0 0,0 0,1 0,-1 1,0-1,0 0,0 1,0-1,0 1,0-1,0 1,0 0,0-1,0 1,0 0,0 0,-1-1,1 1,0 0,0 0,-1 0,1 0,-1 0,1 0,-1 0,1 0,-1 0,1 0,-1 1,8 62,-8-64,-1 6,1 0,-1 0,1-1,1 1,-1 0,1 0,0-1,0 1,1-1,-1 1,1-1,1 1,-1-1,1 0,0 0,0 0,0 0,0-1,4 4,9 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11,'0'0,"0"0,-1 0,1 0,0 0,0 0,-1 0,1 0,0 0,0 0,-1 0,1 0,0-1,0 1,-1 0,1 0,0 0,0 0,0-1,0 1,-1 0,1 0,0 0,0-1,0 1,0 0,0 0,-1-1,1 1,0 0,0 0,0-1,0 1,0 0,0 0,0-1,0 1,0 0,0 0,0-1,0 1,0 0,0-1,0 1,1 0,-1 0,0-1,0 1,0 0,0 0,0 0,0-1,1 1,-1 0,-27 8,12 2,1 1,0 0,0 1,1 1,0 0,1 1,1 0,0 1,-7 13,11-19,1 0,0 1,0-1,1 1,1 0,-1 0,2 1,-1-1,1 1,1 0,0 0,1 0,0 0,0 0,1 3,3-11,0 1,0-1,0 0,0-1,0 1,0 0,1-1,-1 0,1 0,0 0,0 0,0 0,-1-1,2 0,-1 0,0 0,0 0,0-1,0 1,0-1,1 0,-1-1,0 1,0-1,0 1,0-1,1 0,-1-1,-1 1,1-1,0 0,0 0,-1 0,3-2,29-14,0-2,-2-1,0-2,-1-1,-2-2,-1-1,-1-1,11-15,-39 42,1 0,-1-1,0 1,0 0,1 0,-1 1,1-1,-1 0,1 0,-1 0,1 0,0 0,-1 0,1 1,0-1,0 0,-1 0,1 1,0-1,0 1,0-1,0 1,0-1,0 1,0 0,0-1,0 1,0 0,0 0,0 0,0-1,0 1,0 0,0 1,0-1,0 0,0 0,1 0,-1 1,0-1,0 0,-1 1,1-1,0 1,0-1,0 1,0-1,0 1,0 0,-1-1,1 1,0 0,0 0,-1 0,1 0,-1 0,1 0,7 31,-7-24,0 0,0 0,1 0,-1 0,2-1,-1 1,1-1,0 1,1-1,0 0,0 0,0-1,1 1,0-1,0 0,1 0,0-1,0 1,0-1,0 0,1-1,0 0,0 0,4 1,41 2,-29-7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0 335,'69'-38,"-2"-3,-2-3,53-46,-17-10,-77 78,-9 43,72 656,-80-627,-2 1,-3-1,-1 1,-3-1,-3 12,2-40,0 0,-2 0,0 0,-2-1,0 1,-2-1,0-1,-1 0,-1 0,-1-1,-1 0,-13 14,20-27,-1 0,1 0,-1-1,0 0,0 0,-1-1,0 0,0 0,0-1,0 0,0-1,0 1,-1-2,-5 2,10-3,0 1,-1-1,1 1,0-1,0-1,0 1,-1-1,1 1,0-1,0 0,0-1,0 1,0-1,1 1,-1-1,0 0,1-1,-1 1,1-1,0 1,0-1,0 0,0 0,0 0,1-1,-1 1,1-1,0 1,0-1,-1-2,-1-10,0 0,1 0,0-1,1 1,2 0,-1-1,2 1,0-1,1 1,0 0,3-6,1 6,1 1,0-1,1 2,1-1,0 1,1 0,1 1,0 0,0 1,1 0,1 1,0 1,1 0,0 0,0 1,1 1,0 1,0 0,1 1,0 0,0 1,0 1,1 1,0 0,-1 1,1 1,0 1,15 1,-5-1,-3 1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2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508,'-5'12,"1"1,1 0,0-1,1 1,1 0,0 0,0 0,1 0,1 0,0 0,1 0,0 0,1 0,1-1,0 1,4 7,-7-17,1 0,0-1,0 1,0-1,1 1,-1-1,0 0,1 0,-1 0,1 0,0-1,0 1,0-1,0 1,0-1,0 0,0 0,0-1,0 1,0-1,0 1,1-1,-1 0,0 0,0 0,1-1,-1 1,0-1,0 0,0 1,0-2,0 1,0 0,2-1,4-3,0-1,0 0,0 0,-1 0,1-1,-2 0,1-1,-1 0,6-8,-9 11,0 1,-1-2,1 1,-1 0,0-1,0 0,-1 1,1-1,-1 0,-1 0,1 0,-1-1,0 1,0 0,-1 0,0-1,0 1,0 0,-1-1,0 1,0 0,-1 0,0 0,0 0,0 0,0 0,-1 0,0 1,-1-1,1 1,-1 0,0 0,0 0,0 1,-1-1,0 1,0 0,0 1,0-1,-1 1,1 0,-2-1,-21-2,3 2</inkml:trace>
  <inkml:trace contextRef="#ctx0" brushRef="#br0" timeOffset="-797.286">1 593,'124'-267,"-101"231,-23 36,0 1,0-1,0 1,-1-1,1 1,0-1,0 1,0-1,0 1,0-1,0 1,0-1,0 1,0-1,0 1,0-1,1 1,-1-1,0 1,0-1,0 1,1-1,-1 1,0-1,1 1,-1-1,0 0,1 1,-1-1,0 0,1 1,-1-1,1 0,-1 1,0-1,1 0,-1 0,1 0,-1 1,1-1,-1 0,1 0,-1 0,1 0,-1 0,1 0,-1 0,1 0,0 0,-1 0,1 0,-1 0,1 0,-1-1,0 1,1 0,-1 0,1 0,-1-1,1 1,-1 0,1-1,-1 1,0 0,1-1,-1 1,0-1,-21 211,42 126,-20 22,-1-347,-1 1,0-1,0 0,-1 0,0 0,-1 0,-1-1,0 1,0-1,-1 1,0-1,0-1,-7 9,11-17,0-1,0 1,1 0,-1-1,0 1,0-1,0 1,0-1,0 0,0 1,0-1,0 0,0 0,0 1,0-1,0 0,0 0,0 0,0 0,0 0,0-1,0 1,0 0,0 0,0-1,0 1,0-1,0 1,0-1,0 1,0-1,0 1,1-1,-1 0,0 1,0-1,1 0,-1 0,0 0,1 1,-1-1,1 0,-1 0,1 0,-1-1,-18-45,16 17,2-1,0 0,3 1,0-1,2 1,1 0,1 0,2 0,0 1,3 0,8-18,7-14,2 1,2 2,3 1,3 1,2 2,2 2,2 2,3 1,2 2,-36 36,1 0,0 0,0 1,1 1,0 0,0 1,1 0,1 1,-1 1,1 0,2 0,-15 6,-1-1,1 1,0-1,-1 1,1 0,0 0,-1 0,1 0,0 0,-1 0,1 0,0 0,-1 1,1-1,-1 1,1-1,0 1,-1 0,1 0,-1-1,0 1,1 0,-1 0,0 0,1 0,-1 1,0-1,0 0,0 1,0-1,0 0,0 1,-1-1,1 1,0-1,-1 1,1 0,-1-1,1 1,-1-1,0 1,0 1,-9 73,-6-39,-2-1,-1-1,-2 0,-2-2,0 0,-3-2,0 0,-23 19,4 0,-47 44,77-84</inkml:trace>
  <inkml:trace contextRef="#ctx0" brushRef="#br0" timeOffset="-281.298">734 791,'43'-8,"0"-2,-1-2,0-1,-1-3,8-5,-36 18,-1-1,1-1,-1 0,0-1,-1-1,1 1,-1-2,-1 0,1 0,-1 0,-1-2,0 1,0-1,-1 0,0-1,0 0,-1 0,-1-1,0 0,-1 0,0 0,-1-1,0 1,-1-1,0 0,0-8,-3 18,-1 0,1 0,-1 0,0 1,0-1,0 0,0 0,0 1,0-1,-1 1,0-1,1 1,-1 0,0 0,0 0,0-1,0 2,0-1,-1 0,1 0,0 1,-1-1,0 1,1 0,-1 0,0 0,1 0,-1 0,0 1,0-1,0 1,0 0,0 0,0 0,-6-1,1 1,-1 0,1 1,-1 0,1 0,-1 1,1 0,-1 0,1 1,0 0,-2 2,7-5,0 1,0 0,0 0,0 0,0 1,0-1,0 1,0 0,0 0,1 0,-1 0,1 0,-1 0,1 1,0-1,0 1,0 0,0-1,0 1,1 0,0 0,-1 0,1 0,0 0,0 1,0-1,1 0,-1 0,1 1,0-1,0 0,0 1,0-1,1 0,-1 1,1-1,0 0,0 0,0 0,0 0,1 0,-1 0,1 0,0 0,-1 0,1-1,1 1,-1-1,0 1,1-1,3 2,1 0,0-1,0 0,1 0,-1-1,1 0,-1 0,1-1,-1 0,1 0,0-1,5 0,55 8,-65-7,-1 0,1 0,0 0,-1 0,1 0,-1 0,1 1,-1-1,0 1,0-1,0 1,0 0,0 0,0 0,0 0,0 0,-1 1,1-1,-1 0,0 1,1-1,-1 1,0 0,-1-1,1 1,0 0,-1-1,0 1,1 0,-1 0,0 0,-21 92,6-39,15-54,-1 0,1 0,0 0,0 0,0 0,0 0,0 0,0 0,0 0,1 0,-1 0,1 0,0 0,-1 0,1 0,0 0,0 0,0-1,0 1,1 0,-1-1,0 1,1-1,-1 1,1-1,-1 1,1-1,0 0,0 0,14 6</inkml:trace>
  <inkml:trace contextRef="#ctx0" brushRef="#br0" timeOffset="636.529">2287 0,'-46'495,"23"-359,24-136,-1 0,0-1,1 1,-1-1,0 1,1-1,-1 1,1 0,-1-1,0 1,1 0,-1-1,1 1,-1 0,1 0,0 0,-1-1,1 1,-1 0,1 0,-1 0,1 0,-1 0,1 0,0 0,-1 0,1 0,-1 0,1 0,-1 1,1-1,-1 0,1 0,-1 0,1 1,-1-1,1 0,-1 1,1-1,-1 0,1 1,-1-1,0 0,1 1,-1-1,0 1,1-1,-1 1,0-1,0 1,1-1,-1 1,0-1,0 1,0 0,0-1,0 1,0-1,0 1,0-1,0 1,39-38,81-90,-24 77,-94 49,0 1,1-1,-1 1,1 0,-1-1,0 1,1 0,-1 0,1 1,-1-1,0 1,1-1,-1 1,0 0,1-1,-1 1,0 0,0 1,0-1,0 0,0 1,0-1,0 1,0-1,-1 1,1 0,0 0,-1 0,0 0,1 0,-1 0,0 0,0 0,0 0,0 1,-1-1,1 0,-1 1,1-1,-1 1,0-1,0 0,1 8,0 0,0 0,-1 0,-1-1,0 1,0 0,-1 0,0-1,-1 1,0-1,0 0,-1 0,0 0,-1 0,0-1,0 1,-1-1,0-1,0 1,-1-1,0 0,0 0,-1-1,1 0,-1-1,-1 1,1-2,-1 1,0-1,0 0,0-1,-1 0,1-1,-1 1,0-2,1 0,-1 0,-7 0,15-2,-1 1,1 0,-1-1,1 1,-1-1,1 0,0 1,-1-1,1 0,0-1,0 1,-1 0,1-1,0 1,1-1,-1 0,0 1,0-1,1 0,-1 0,1 0,-1 0,1-1,-1 0,-5-15</inkml:trace>
  <inkml:trace contextRef="#ctx0" brushRef="#br0" timeOffset="898.374">2822 28,'0'39,"-4"36,-3 15,1-3,1-11,2-14,1-13,1-9,0-8,-4-3,-1-3,0-1,1 1,7-5,2-5</inkml:trace>
  <inkml:trace contextRef="#ctx0" brushRef="#br0" timeOffset="1218.729">2964 705,'23'7,"1"-2,0-1,0-1,0-1,0-2,0 0,1-1,-1-1,0-2,-1 0,1-1,18-8,-38 12,0-1,0 0,1 0,-1 0,-1 0,1-1,0 1,-1-1,1 0,-1 0,0-1,0 1,0-1,0 1,-1-1,1 0,-1 0,0 0,0 0,-1 0,1-1,-1 1,0 0,0-1,0 1,-1-1,0 1,1-1,-2 1,1-1,0 1,-1-1,0 1,0-1,0 1,-1 0,1-1,-1 1,-1-1,2 3,-1-1,1 0,-1 1,0-1,0 1,0-1,-1 1,1 0,0 0,-1 0,0 0,1 0,-1 1,0-1,0 1,0 0,0 0,0 0,0 0,0 0,0 1,0-1,0 1,-1 0,1 0,0 0,0 0,0 1,-1-1,1 1,-2 1,-4 0,1 1,0 0,0 0,0 1,0 0,1 1,-1 0,1 0,0 0,1 1,-2 1,-5 5,1 0,0 1,1 1,1 0,0 0,1 1,0 0,1 1,1-1,1 2,0-1,1 1,1-1,-1 4,3 5</inkml:trace>
  <inkml:trace contextRef="#ctx0" brushRef="#br0" timeOffset="1752.523">3528 875,'30'-42,"2"1,2 2,37-34,-68 70,-1 0,1 0,-1 1,1-1,-1 0,1 1,0 0,0-1,0 1,0 1,1-1,-1 0,1 1,-1-1,1 1,-1 0,1 0,-1 1,1-1,0 1,1 0,1 44,-7-34,0-9,1 1,0 0,-1-1,1 1,0 0,0 0,0-1,0 1,0 0,0 0,1-1,-1 1,0 0,1 0,0-1,-1 1,1-1,0 1,0 0,0-1,0 0,0 1,0-1,0 0,0 1,1-1,-1 0,1 0,-1 0,1 0,-1 0,1 0,-1-1,1 1,0 0,-1-1,1 1,0-1,-1 0,1 1,0-1,0 0,-1 0,1 0,0 0,0-1,-1 1,1 0,0-1,0 1,-1-1,1 0,-1 0,2 0,146-79,-147 80,1-1,-1 1,0 0,1 0,-1 0,0 0,1 0,-1 0,0 1,1-1,-1 1,0 0,0 0,1 0,-1 0,0 0,0 0,0 0,0 1,0-1,-1 1,1-1,0 1,-1 0,1-1,-1 1,1 0,-1 0,0 0,0 0,0 1,0-1,0 0,-1 0,1 1,-1-1,1 0,-1 1,0-1,0 0,0 1,0-1,0 0,0 1,-1-1,0 2,1 0,0 1,1-1,0 0,-1 0,1 1,1-1,-1 0,0 0,1 0,0 0,0 0,0-1,1 1,-1 0,1-1,0 0,0 1,6-1</inkml:trace>
  <inkml:trace contextRef="#ctx0" brushRef="#br0" timeOffset="3221.966">3076 875,'0'5,"5"6,6 6,7 1,4 1,4-2,1-4,2-4,-4-9,-6-4</inkml:trace>
  <inkml:trace contextRef="#ctx0" brushRef="#br0" timeOffset="25391.891">593 1722,'23'330,"10"-13,-47-262,14-54,0 0,-1 1,1-1,0 0,-1 0,1 0,-1 0,0 0,1 0,-1-1,0 1,0 0,1 0,-1 0,0-1,0 1,0 0,0-1,0 1,0-1,0 1,0-1,0 1,0-1,-1 0,1 0,0 1,0-1,0 0,0 0,0 0,-1 0,1 0,0-1,0 1,0 0,0 0,0-1,0 1,0-1,0 1,0-1,0 1,0-1,0 0,0 1,0-1,-3-4,1 0,0-1,0 1,0-1,0 1,1-1,0 0,1 0,-1 0,1 0,0 0,0 0,1-1,0 1,0 0,1-3,-2-1,3-32,1 0,3 0,1 0,2 0,2 2,1-1,2 1,2 1,2 1,1 0,2 1,2 1,1 2,17-20,-22 29,2 1,0 1,1 1,1 1,1 0,1 2,1 1,0 1,2 1,-1 2,18-6,-41 17,-1 1,1 0,0 1,0-1,-1 1,1 0,0 0,0 0,0 0,0 1,1-1,-1 1,0 0,0 0,0 1,0-1,0 1,0 0,0 0,0 0,0 1,-1 0,1-1,0 1,-1 0,1 1,-1-1,0 0,0 1,0 0,0 0,0 0,2 3,-1 9,-1 1,0-1,-1 1,0-1,-2 1,0-1,0 1,-2 0,0-1,-1 1,0-1,-1 0,-1 0,0 0,-1-1,-1 0,0 0,-1 0,0-1,-1 0,-1 0,-7 12,0 0,-2-1,-1-1,-1 0,-1-2,0 0,-2-2,-1-1,0 0,-1-2,0-1,-2-1,1-1,-2-2,-12 3,38-13,0 0,-1 0,1 0,0-1,-1 1,1-1,-1 0,1 0,0 0,-1-1,1 1,-1-1,1 0,0 1,0-2,-1 1,1 0,0-1,0 1,0-1,0 0,1 0,-2-1,-9-13</inkml:trace>
  <inkml:trace contextRef="#ctx0" brushRef="#br0" timeOffset="25744.323">1721 1609,'-46'41,"2"2,1 2,2 2,-21 33,59-77,-1 1,1-1,-1 1,1 0,1 0,-1 0,0 0,1 1,0-1,0 1,0-1,1 1,-1 0,1-1,0 1,1 0,-1 0,1 0,0 0,0 0,0 0,1 0,0-1,0 1,0 0,0 0,1-1,0 1,0-1,0 1,0-1,1 0,0 0,0 0,1 1,2-1,1-1,0 1,0-2,0 1,0-1,0 0,0 0,1-1,-1 0,0-1,1 1,-1-1,1-1,-1 1,0-1,1-1,-1 1,0-1,0-1,0 1,0-1,0 0,-1-1,1 0,-1 0,0 0,0-1,0 1,-1-1,1-1,-1 1,-1-1,2-2,1-3,0 0,-1-1,0 0,-1 0,0-1,-1 1,-1-1,0 0,0 0,-2 0,1-1,-1-12,-1 19,-1 0,1-1,-1 1,0 0,-1 0,0 0,0 0,0 0,-1 0,0 0,-1 1,1 0,-1 0,0 0,-1 0,1 0,-1 1,0 0,-1 0,1 0,-1 0,0 1,0 0,-1 0,-15-6</inkml:trace>
  <inkml:trace contextRef="#ctx0" brushRef="#br0" timeOffset="25991.078">2145 1750,'-10'38,"-7"23,3 5,4-8</inkml:trace>
  <inkml:trace contextRef="#ctx0" brushRef="#br0" timeOffset="26212.272">2061 1383,'19'29,"11"14,1 0</inkml:trace>
  <inkml:trace contextRef="#ctx0" brushRef="#br0" timeOffset="26527.258">2455 1919,'4'-15,"0"0,1 0,0 0,1 0,1 1,0 0,1 0,1 1,0 0,1 0,0 1,1 1,0-1,0 2,2 0,-1 0,3 0,-12 8,0 1,0-1,0 1,-1 0,1 0,1 0,-1 0,0 1,0-1,0 1,0 0,0 0,0 0,0 0,1 1,-1-1,0 1,0 0,0 0,0 0,0 0,0 0,-1 1,1-1,0 1,-1 0,1-1,-1 1,1 1,-1-1,0 0,0 0,0 1,0 0,-1-1,1 1,0 0,-1-1,0 1,0 0,0 0,0 0,0 0,-1 0,1 3,8 20,-8-19,1-1,0 1,0-1,0 1,1-1,0 0,0 0,0 0,1 0,0-1,0 1,0-1,1 0,0 0,0-1,0 1,1-1,-1 0,1-1,0 1,0-1,0 0,1-2,0 1,0-1,-1 0,1-1,0 0,0 0,0 0,0-1,0 0,-1-1,1 1,0-1,-1 0,0-1,1 0,-1 0,0 0,0-1,0 1,-1-1,0-1,1 1,-1-1,-1 0,1 0,-1-1,3-3,10-16,0 0,-2 0,-1-2,-2 0,8-23,-7 20,-2 5,-1 0,-1-1,-1 0,-1 0,-2 0,0-1,0-23,-5 26</inkml:trace>
  <inkml:trace contextRef="#ctx0" brushRef="#br0" timeOffset="26828.532">3500 1158,'4'38,"3"32,-1 9,-1 1,-1-9,-2-12,-1-5,0-9,-1-1,-1-3,1-5,0-3,0-2,-1-2,1-1,0 0,0-10,0-8</inkml:trace>
  <inkml:trace contextRef="#ctx0" brushRef="#br0" timeOffset="27011.186">3189 1609,'43'0,"34"0,13 0,-4-5,-12-1,-8 0,-12 1,-9 2,-8 1,-10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27 708,'318'-199,"-316"197,3 0,-1 0,1-1,0 0,-1 0,1 0,-1 0,0-1,0 1,0-1,0 0,-1 0,1-1,-1 1,0-1,-1 1,1-1,-1 0,0 0,0 0,-1-1,1 1,-1 0,0 0,0-1,-1 1,0-1,0 1,0-1,-1 0,-3 2,-1 0,0 0,-1 1,1-1,-1 1,1 1,-1-1,0 1,0 0,0 0,0 0,0 1,0 0,0 1,-1-1,1 1,0 0,-1 1,1-1,0 1,0 0,-3 1,-3-1,-1 0,0 1,0 0,1 1,0 0,-1 1,1 0,1 1,-1 1,1-1,0 2,0 0,0 0,1 1,0 0,1 1,0 0,0 0,1 1,0 0,1 1,0-1,0 1,1 1,1-1,0 1,1 0,0 0,1 1,0-1,1 1,0 0,1-1,0 4,3-5,0 0,1 0,0 0,0-1,1 1,1-1,0 0,0 0,1-1,0 1,0-1,1-1,1 1,-1-1,1 0,1-1,-1 0,1 0,0-1,1 0,0-1,0 0,0 0,6 1,6 2,0-1,0 0,1-2,0 0,0-2,0 0,0-2,0 0,1-2,-1-1,9-2,-9-1,-1-2,0 0,0-2,-1 0,-1-2,1 0,-2-1,14-11,-10 8,1 0</inkml:trace>
  <inkml:trace contextRef="#ctx0" brushRef="#br0" timeOffset="471.912">987 427,'-40'30,"1"2,1 2,2 1,-22 28,54-60,1 1,-1 0,1 0,-1 0,1 0,1 1,-1-1,0 1,1 0,0-1,0 1,1 0,-1 0,1 1,0-1,1 0,-1 0,1 0,0 1,0-1,0 0,1 0,0 1,0-1,0 0,1 0,0 0,0 0,0-1,0 1,1 0,0-1,0 0,0 1,0-1,1-1,0 1,0 0,6 3,0-1,0-1,1 1,-1-2,1 0,0 0,0-1,1 0,-1-1,1 0,-1-1,1 0,-1-1,1 0,0-1,-1 0,1-1,-1 0,0-1,0 0,0-1,0 0,0-1,-1 0,1-1,-2 0,1 0,0-1,-1 0,-1-1,1 0,0-2,18-18,-1-1,-1-1,-2-1,-1-1,-2-1,-1-1,-2-1,-1 0,-2-1,-1 0,-2-2,2-15,-10 36,0-2,-2 1,0 0,-1 0,-1 0,-1 0,0 0,-2 0,-4-16,6 28,0-1,-1 1,1 0,-1 0,-1 0,1 0,-1 0,0 1,-1-1,1 1,-1 0,0 0,0 1,0 0,-1 0,0 0,1 0,-1 1,-1 0,1 0,0 1,-1 0,1 0,-1 0,0 1,1 0,-4 0,2 1,1 0,-1 0,1 1,-1 0,1 0,-1 1,1 0,0 1,0-1,0 1,0 0,1 1,-1 0,1 0,0 0,0 1,0 0,1 0,0 0,0 1,0 0,0 0,1 0,0 1,0-1,1 1,0 0,0 0,1 0,0 0,0 0,0 1,1-1,0 4,1 2,1 0,0 1,1-1,1 0,0 0,0 0,2-1,-1 1,2-1,-1 0,2 0,-1-1,2 0,0 0,0-1,1 1,0-2,9 8,10 8,1-2,1 0,2-2,0-2,0-1,6 1,28 11,2-2,0-3,2-3,1-3,0-4,1-2,1-4,0-3,30-3,-68-3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113 198,'-9'39,"-4"26,1 8,2-5,3-8,3-10,1-9,3-6,4-9,3-14,-1-9</inkml:trace>
  <inkml:trace contextRef="#ctx0" brushRef="#br0" timeOffset="236.097">0 1,'0'5,"5"6,2 1</inkml:trace>
  <inkml:trace contextRef="#ctx0" brushRef="#br0" timeOffset="401.205">932 170,'-24'39,"-13"26,0 8,2-5,6-8,9-10,7-9,1-11,3-6,3-2,-2-5,-1 0,2-4</inkml:trace>
  <inkml:trace contextRef="#ctx0" brushRef="#br0" timeOffset="566.612">395 339,'43'10,"29"7,7 7,0-2,-10 1,-10 1,-12-4,-3 0,-5 1,-4-2,-8-1,-4-3,-1-4,1 1,0-1,-2-3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252 582,'-4'-3,"-1"0,0 0,1 1,-1 0,0 0,0 0,-1 0,1 1,0 0,0 0,-1 0,1 0,-1 1,1 0,0 0,-1 1,1 0,-1-1,1 2,0-1,0 1,0 0,0 0,0 0,0 0,-3 3,-1 1,1 1,-1 0,1 0,0 1,1 0,0 0,0 1,1 0,0 0,0 1,1 0,-3 8,6-14,-1 0,1 0,0 0,1 1,-1-1,1 1,0-1,0 1,0-1,0 1,1 0,0-1,0 1,0 0,1-1,0 1,-1-1,1 1,1 0,-1-1,1 0,0 1,0-1,0 0,0 0,1 0,0 0,0-1,0 1,0-1,0 0,1 1,-1-1,1-1,0 1,0-1,0 1,0-1,1 0,-1-1,0 1,2 0,5-3,1 1,-1-1,0-1,1 0,-1 0,0-1,0-1,-1 0,1 0,-1-1,0-1,0 1,0-2,-1 1,0-1,0-1,-1 0,0 0,0 0,-1-1,2-3,-4 5,1-1,-2 0,1 0,-1 0,0 0,-1-1,0 1,0-1,-1 0,0 0,0 0,-1 0,0 0,-1-1,0 1,-1 0,0 0,0 0,-1 0,0 0,0 0,-1 0,0 1,-1-1,0 1,0 0,-1 0,0 0,0 1,-1-1,0 1,0 1,-1-1,0 1,0 0,0 1,-1 0,1 0,-7-3,-49-20,63 26,1-1,-1 1,1-1,0 1,0-1,0 1,0 0,0 0,0-1,1 1,-1 0,1 0,0 0,-1 0,1 1,0-1,0 0,0 1,0-1,0 1,2-1,5-5,77-66,-63 56,0-1,-1-2,-1 0,-1-1,-1-1,-1-1,3-6,26-73,-42 146,-5 30,2 0,4-1,3 0,19 72,-2-43,2 4,-4 1,-5 1,-4 1,-4 28,-9-88,0-15,-2 0,0 0,-3 0,-1 0,-7 28,11-58,0 0,0 0,-1-1,1 1,-1 0,0 0,-1-1,1 1,0-1,-1 1,0-1,0 0,0 0,0 0,0 0,-1 0,1 0,-1 0,0-1,0 1,0-1,0 0,0 0,0 0,-1 0,1-1,-1 0,1 1,-1-1,1 0,-1 0,0-1,0 1,1-1,-1 0,0 0,0 0,0-1,1 1,-1-1,0 0,1 0,-1 0,-2-1,1-4,0 0,1-1,0 1,0-1,1 1,0-1,0 0,0 0,1-1,0 1,1 0,-1-1,2 1,-1-1,1 1,0-1,0 1,1-1,1-3,-2-5,2-24,1 0,3 0,1 1,2 0,1 0,3 1,1 0,15-28,-18 42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1 690,'0'227,"-1"-254,1 1,1 0,2 0,0 1,2-1,0 0,2 1,1 0,1 1,10-20,102-140,-121 183,1 0,-1 0,0 0,0 0,1 0,-1 0,0 1,1-1,-1 0,1 0,-1 0,1 0,0 0,-1 1,1-1,0 0,-1 1,1-1,0 0,0 1,0-1,0 1,-1-1,1 1,0 0,0-1,0 1,0 0,0 0,0-1,0 1,0 0,0 0,0 0,0 0,0 0,0 1,0-1,0 0,0 0,0 1,0-1,0 0,0 1,0-1,-1 1,1-1,0 1,0 0,0-1,-1 1,1 0,0-1,-1 1,1 0,-1 0,1 0,0-1,-1 1,0 0,1 0,-1 0,0 0,1 0,-1 0,0 1,6 34,-7-30,1-1,0 1,0 0,1 0,0-1,0 1,0 0,1-1,0 1,0-1,0 0,0 0,1 0,0 0,0 0,1 0,-1-1,1 1,0-1,0 0,0 0,1-1,-1 1,1-1,0 0,0 0,0-1,1 1,15 2</inkml:trace>
  <inkml:trace contextRef="#ctx0" brushRef="#br0" timeOffset="282.09">706 435,'-24'32,"2"0,1 2,1 0,2 2,1 0,2 1,0 4,13-37,1 0,-1 0,1 1,-1-1,1 1,1-1,-1 1,1-1,-1 1,1-1,1 1,-1-1,1 1,-1-1,1 1,0-1,1 0,-1 1,1-1,0 0,0 0,0 0,1 0,-1 0,1-1,0 1,0-1,0 0,1 0,-1 0,1 0,-1 0,1-1,0 1,0-1,0 0,3 0,-2 0,0-1,-1 1,1-1,0 0,0-1,-1 1,1-1,0 0,0 0,0-1,0 1,-1-1,1 0,0-1,-1 1,1-1,0 0,-1 0,0 0,0 0,0-1,0 0,0 0,0 0,0 0,-1-1,0 1,0-1,0 0,0 0,0 0,-1 0,0 0,0-1,0 1,0-1,-1 1,1-1,-1 0,1-5,1 1,-2-1,1 0,-1 0,-1 1,0-1,0 0,-1 0,0 0,0 1,-1-1,-1 0,0 1,0 0,-1 0,0 0,0 0,-1 0,0 1,-1 0,0 0,0 0,-1 1,1 0,-7-4,-3-1</inkml:trace>
  <inkml:trace contextRef="#ctx0" brushRef="#br0" timeOffset="584.991">1130 13,'54'450,"-34"-246,-16-185,0 0,-2 1,0-1,-2 1,0 0,-1-1,-1 1,0-1,-5 16,1-17</inkml:trace>
  <inkml:trace contextRef="#ctx0" brushRef="#br0" timeOffset="837.174">792 521,'43'-10,"29"-3,11-4,-3 1,-6 2,-11 5,-6 3,-3-2,-6 1,-7 1,-5 2,-4 1,-7 2</inkml:trace>
  <inkml:trace contextRef="#ctx0" brushRef="#br0" timeOffset="1498.742">1779 407,'-42'35,"2"1,1 3,2 0,-19 29,48-59,1-2,0 1,1 0,0 0,0 0,0 0,1 1,1 0,-1 0,1 0,1 1,0-1,0 1,1 0,0 2,2-11,0 1,0 0,0 0,0 0,1-1,-1 1,1 0,-1 0,1-1,-1 1,1 0,0-1,0 1,0-1,0 1,0-1,0 1,0-1,1 0,-1 1,0-1,1 0,-1 0,1 0,-1 0,1 0,0-1,-1 1,1 0,0-1,-1 1,1-1,0 0,0 1,0-1,-1 0,1 0,0 0,0 0,0 0,1-1,73-21,-59 11,0-1,-1 0,0-1,-1-1,0-1,-2 0,1-1,8-14,4-2,-26 31,0-1,1 1,-1 0,1 0,-1 0,0 0,1 0,0 0,-1 0,1 0,0 0,-1 0,1 1,0-1,0 0,0 0,0 1,0-1,0 0,0 1,0-1,0 1,0-1,0 1,0 0,0-1,0 1,0 0,0 0,0 0,1 0,-1 0,0 0,0 0,0 0,0 0,0 1,1-1,-1 0,0 1,0-1,0 1,0-1,0 1,0-1,0 1,0 0,-1 0,1-1,0 1,0 0,0 0,-1 0,1 0,64 135,-61-130,0 1,0-1,1 0,0 0,1-1,-1 1,1-1,0-1,0 1,1-1,-1 0,1 0,0-1,0 0,0 0,0 0,1-1,-1 0,1-1,0 0,-1 0,1-1,0 1,-1-2,1 1,0-1,-1 0,1-1,-1 0,3 0,2-4,1-1,-1 1,-1-2,1 0,-2 0,1-1,-1 0,0-1,-1 0,0-1,0 0,-1 0,-1 0,0-1,4-11,11-16,-3-1,-1-1,-2-1,-2 0,-1-1,-3 0,-1-1,-3 0,1-26,-7 60,2-1,-1-1,0 0,-1 1,-1-1,0 1,0-1,-1 0,0 1,-1 0,-1 0,0 0,0 0,-1 0,0 1,-1 0,-1-1,6 9,0 1,0 0,-1 0,1 0,0 0,-1 0,1 0,-1 0,0 0,1 1,-1-1,0 0,1 1,-1-1,0 1,1 0,-1 0,0 0,0 0,1 0,-1 0,0 0,0 0,1 1,-1-1,0 1,1-1,-1 1,0 0,1-1,-1 1,1 0,-1 0,1 0,0 0,-1 1,1-1,0 0,0 0,0 1,-1 0,-33 67,31-37,0 0,2 0,2 1,1-1,3 23,-1-30,1-1,1 1,1-1,2-1,0 1,1-1,1-1,1 1,2-2,0 0,1 0,1-1,0-1,2-1,0 0,11 8,34 29,-72-55,-3-4</inkml:trace>
  <inkml:trace contextRef="#ctx0" brushRef="#br0" timeOffset="1737.688">2090 379,'38'-5,"27"-1,8 4,-4 4,-9 0,-10 1,-9 4,-6 1,-5 0,-2-3,-6 4,-2 0,-5-2</inkml:trace>
  <inkml:trace contextRef="#ctx0" brushRef="#br0" timeOffset="1916.256">2851 605,'5'29,"2"4,4-3,0-7</inkml:trace>
  <inkml:trace contextRef="#ctx0" brushRef="#br0" timeOffset="2085.323">2824 323,'-10'-14,"-3"-6</inkml:trace>
  <inkml:trace contextRef="#ctx0" brushRef="#br0" timeOffset="2403.416">3134 407,'-1'31,"1"-1,2 1,1-1,1 0,2 0,1 0,1-1,2 0,-9-25,0 0,1 0,-1 0,1-1,0 1,0 0,1-1,-1 0,1 1,0-1,0 0,0 0,0-1,0 1,0-1,1 1,-1-1,1 0,0 0,0-1,-1 1,1-1,0 1,0-1,1-1,-1 1,0-1,0 1,0-1,0 0,0-1,1 1,-1-1,0 0,0 0,0 0,3-1,1-2,-1 0,1 0,-1 0,0-1,0 0,0 0,-1-1,0 0,0 0,-1-1,1 1,-1-1,-1 0,1-1,-1 1,0-1,-1 0,0 0,0 0,-1 0,0 0,-1-1,1 1,-1-1,-1 1,0-1,0 1,-1-1,0 1,0-1,-1 1,0 0,0 0,-1-1,0 3,0 1,0 0,-1 0,0 0,1 0,-1 1,-1-1,1 1,-1 0,0 1,0-1,0 1,0 0,0 0,-1 0,0 1,1 0,-1 0,0 0,0 1,0 0,0 0,0 0,0 1,0 0,0 0,-1 1,1-1,0 1,0 1,1-1,-1 1,0 0,0 0,1 1,-1 0,1 0,0 0,-4 3,-10 11</inkml:trace>
  <inkml:trace contextRef="#ctx0" brushRef="#br0" timeOffset="2835.532">3529 718,'117'-148,"-117"147,1 0,0-1,-1 1,1-1,0 1,0 0,0 0,0 0,0-1,1 1,-1 0,0 1,0-1,1 0,-1 0,1 0,-1 1,0-1,1 1,-1-1,1 1,-1-1,1 1,0 0,-1 0,1 0,-1 0,1 0,-1 0,1 0,0 1,-1-1,1 0,-1 1,1-1,-1 1,0 0,1-1,-1 1,0 0,1 0,-1 0,0 0,0 0,0 0,1 0,-1 1,-1-1,1 0,0 1,0-1,0 0,0 1,2 7,2-1,-1-1,1 1,0-1,1 1,-1-2,1 1,1-1,-1 1,1-2,0 1,1-1,-1 0,1-1,0 1,0-2,1 1,-1-1,1 0,-1-1,1 0,1 0,2-1,0 0,-1-1,1 0,-1-1,1-1,0 1,-1-2,0 1,0-2,0 1,0-2,0 1,-1-2,1 1,-2-1,1-1,0 0,-1 0,-1-1,1 0,-1 0,-1-1,1 0,3-7,-5 8,-1 0,1 0,-2 0,1-1,-1 0,0 0,-1 0,0 0,-1-1,0 1,0-1,-1 1,0-1,-1 0,0 0,-1-6,-5-2</inkml:trace>
  <inkml:trace contextRef="#ctx0" brushRef="#br0" timeOffset="7187.571">4489 746,'-10'9,"-8"9,-5 5,1 4,-1 3,-1-5,3-1,1 0,-1 0,-2 2,3-4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5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6,'-1'-1,"-1"1,1-1,0 1,0-1,0 1,-1-1,1 1,0-1,-1 1,1 0,0 0,-1 0,1 0,0 0,-1 0,1 0,0 0,-1 1,1-1,0 0,-1 1,1-1,0 1,0 0,0-1,0 1,-1 0,1-1,0 1,0 0,0 0,0 0,1 0,-1 0,0 0,0 0,1 1,-1-1,0 0,1 0,-1 1,1-1,0 0,-1 0,1 1,-10 62,0 169,-8 60,-7-121,23-160</inkml:trace>
  <inkml:trace contextRef="#ctx0" brushRef="#br0" timeOffset="247.125">0 401,'43'5,"29"-4,7-1,-5-6,-11-2,-11 1,-9-4,-8 1,-4 1,-8-2,-3 0,-5-2,-5 1</inkml:trace>
  <inkml:trace contextRef="#ctx0" brushRef="#br0" timeOffset="660.949">791 6,'-9'48,"-4"9,3 0,3 0,1 1,4 0,2 0,5 35,31 15,-34-104,0-1,1 0,-1 1,0-1,1 0,0 0,-1 0,1-1,1 1,-1-1,0 1,0-1,1 0,0 0,-1-1,1 1,0-1,0 1,-1-1,1-1,0 1,0 0,0-1,0 0,0 0,2 0,7-3,0 0,0-1,0 0,-1-1,0-1,0 0,0 0,-1-1,3-3,50-26,-62 35,-1 0,1 1,0-1,-1 0,1 1,-1-1,1 1,0 0,-1-1,1 1,0 0,0 0,-1 0,1 0,0 1,-1-1,1 0,0 1,-1-1,1 1,-1 0,1-1,-1 1,1 0,-1 0,1 0,-1 0,0 0,1 0,-1 0,0 1,0-1,0 0,0 1,0-1,0 1,0-1,-1 1,1-1,0 1,-1-1,1 1,-1 0,0-1,1 2,7 82,-8-82,0 0,-1 0,0-1,1 1,-1-1,1 1,-1-1,1 1,0-1,0 1,0-1,1 1,-1-1,0 0,1 1,0-1,0 1,-1-1,1 0,1 1,-1-1,0 0,0 0,1 0,-1 0,1 0,0 0,0 0,-1-1,1 1,0-1,0 1,1-1,-1 0,0 0,0 0,1 0,-1 0,0 0,1 0,12-4</inkml:trace>
  <inkml:trace contextRef="#ctx0" brushRef="#br0" timeOffset="1044.403">1411 683,'42'-16,"-1"-3,-1-1,0-2,-2-2,21-18,-1-16,-56 57,-1-1,0 0,1 0,-1 0,0-1,0 1,-1 0,1 0,0 0,-1-1,1 1,-1 0,0-1,0 1,0 0,0-1,0 1,0 0,-1-1,1 1,-1 0,0 0,1-1,-1 1,0 0,0 0,-1 0,1 0,0 0,-1 0,1 1,-1-1,1 0,-6-2,-1 1,1-1,0 2,-1-1,0 1,1 0,-1 0,0 1,0 0,0 1,0-1,0 2,0-1,0 1,0 0,0 1,0 0,0 0,1 0,-1 1,1 0,0 1,0 0,-5 3,3-3,-1 1,1-1,0 2,1-1,-1 1,1 1,0-1,1 1,-1 1,2 0,-1 0,1 0,0 0,0 1,1 0,1 0,-1 1,2-1,-1 1,1 0,0 0,1 0,1 0,-1 1,2-1,-1 0,1 1,1-1,0 0,1 3,0-7,0 1,1-1,-1 0,1 0,1 0,-1-1,1 1,0-1,1 0,-1 0,1 0,0 0,0-1,0 0,1 0,-1-1,1 1,0-1,0 0,0-1,1 1,-1-1,1 0,4 0,165 12,11-29,-154 8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0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3 249,'35'-29,"-2"-1,0-2,-2-1,-2-1,9-15,-8 8,-25 58,23 293,-19-244,10 68,4 17,-7 1,-6 55,-9-201,0 0,-1 1,0-1,0 0,0 1,-1-1,0 0,0 0,-1 0,0 0,0 0,0 0,-1 0,1 0,-2-1,1 0,0 1,-1-1,0 0,0-1,-1 1,1-1,-1 0,0 0,0 0,0-1,-1 1,1-1,-4 1,-1-1,0 1,0-2,-1 1,1-1,-1-1,1 0,-1 0,1-1,-1 0,0-1,1 0,-1-1,1 0,-1-1,1 0,0-1,0 0,1 0,-1-1,1 0,-3-2,10 5,0 1,0-1,0 1,0-1,0 0,0 0,0 0,1 0,-1 0,1-1,-1 1,1 0,0-1,0 1,0-1,0 1,1-1,-1 1,0-1,1 1,0-1,0 0,0 1,0-1,0 0,0 1,1-1,-1 0,1 1,0-1,0 1,0-1,0 1,0 0,0-1,1 1,1-2,73-68,-76 71,73-50,1 2,3 4,24-7,71-64,-155 104</inkml:trace>
  <inkml:trace contextRef="#ctx0" brushRef="#br0" timeOffset="279.45">821 559,'-14'19,"1"1,1 0,1 1,0 0,2 1,1 0,0 1,2-1,1 1,-3 19,8-38,0-1,0 1,1 0,-1 0,1 0,0-1,0 1,0 0,0-1,1 1,0 0,-1-1,1 0,0 1,1-1,-1 0,0 0,1 0,0-1,0 1,0-1,0 1,0-1,0 0,0 0,1 0,-1-1,1 1,0-1,-1 0,1 0,0 0,0 0,-1-1,1 0,0 1,0-1,1-1,1 2,0-2,1 1,-1-1,1 0,-1 0,0 0,0-1,0 0,0 0,0-1,0 0,0 0,-1 0,1 0,-1-1,0 0,0 0,-1-1,1 1,-1-1,0 0,0 0,0-2,-1 2,-1-1,1-1,-1 1,-1 0,1 0,-1-1,-1 1,1-1,-1 1,0-1,0 1,-1-1,0 1,0 0,0-1,-1 1,0 0,0 0,-1 0,0 0,0 0,0 0,0 1,-1 0,0 0,0 0,-1 0,1 0,-1 1,0 0,-1-1,-50-24,37 23</inkml:trace>
  <inkml:trace contextRef="#ctx0" brushRef="#br0" timeOffset="549.995">1188 955,'0'-19,"0"-17,0-5,4-2,3 2,-1 3,-2 3,5 8,-1 3,5 2,3-1,5-2,3 5,-2 5</inkml:trace>
  <inkml:trace contextRef="#ctx0" brushRef="#br0" timeOffset="1033.367">1498 898,'16'-32,"1"1,2 1,0 0,3 1,13-14,-34 41,0 1,0-1,0 0,0 0,0 1,0-1,0 0,0 1,1-1,-1 1,1 0,-1-1,1 1,0 0,-1 0,1 0,0 0,0 0,0 1,0-1,0 1,0-1,0 1,0-1,0 1,0 0,0 0,0 0,0 0,0 0,0 1,0-1,0 1,-1-1,1 1,0 0,0-1,0 1,0 0,-1 0,1 0,0 1,-1-1,1 0,0 1,5 8,-6-7,0 0,0 0,1 0,-1-1,1 1,0 0,0-1,0 1,0-1,0 1,1-1,-1 0,1 0,-1 0,1-1,0 1,0 0,0-1,0 0,0 0,0 0,0 0,0 0,0-1,0 1,0-1,1 0,-1 0,0 0,0 0,1 0,-1-1,0 0,0 0,0 1,2-2,81-51,-74 44,0 0,0 1,1 1,0 0,0 0,1 1,0 1,0 1,10-3,-20 7,-1 1,0-1,1 1,-1 0,1 0,-1 0,0 0,0 1,1-1,-1 1,0 0,0 0,-1 0,1 0,0 0,-1 1,1-1,-1 1,0 0,0 0,0-1,0 1,0 1,-1-1,1 0,-1 0,0 0,0 1,0-1,0 1,-1-1,0 1,1 0,24 50,14-27,-18-20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0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109 565,'3'-2,"-1"0,0 0,0 0,0 0,0 0,0-1,0 1,-1-1,1 1,-1-1,0 0,0 1,0-1,0 0,0 0,0 0,-1 0,1 1,-1-1,0 0,0 0,0-1,-2 3,1 0,-1 0,1 1,-1-1,0 0,1 1,-1-1,0 1,1 0,-1 0,0-1,0 1,1 0,-1 1,0-1,0 0,1 0,-1 1,0-1,0 1,1-1,-1 1,1 0,-1 0,1-1,-1 1,1 0,-1 1,1-1,0 0,-1 0,1 0,0 1,-1 0,-5 5,0 0,0 1,0 0,1 0,0 0,0 1,1 0,0 0,1 0,0 0,1 1,-1 0,2-1,-1 1,2 0,-1 1,1-1,1 0,0 0,0 0,1 1,0-1,1 0,0 0,1 0,0-1,0 1,1-1,0 1,3 3,-2-9,0 1,0-1,0-1,1 1,-1-1,1 0,0 0,-1 0,1-1,1 0,-1 0,0-1,0 1,1-2,-1 1,1 0,-1-1,1-1,-1 1,0-1,1 0,-1 0,0-1,1 1,-1-2,0 1,0-1,-1 1,1-2,0 1,-1-1,0 1,0-2,0 1,0 0,-1-1,0 0,3-4,0-4,0 0,-1-1,-1 1,-1-1,1 0,-2-1,0 1,0-15,-3 20,-1 0,0 0,0 1,-1-1,-1 0,1 1,-1-1,-1 1,1 0,-2 0,1 0,-1 1,0 0,0-1,-1 2,0-1,0 1,-1 0,0 0,0 0,0 1,-1 0,1 1,-1 0,-1-1,-8-3</inkml:trace>
  <inkml:trace contextRef="#ctx0" brushRef="#br0" timeOffset="419.602">589 28,'-7'20,"1"0,0 0,2 1,0 0,1 0,2 0,0 0,1 0,2 17,-2-6,27 149,-12 62,2-79,-17-164</inkml:trace>
  <inkml:trace contextRef="#ctx0" brushRef="#br0" timeOffset="673.796">391 452,'38'0,"28"-5,7-1,-5 0,-8 1,-10 2,-8 0,-7 2,-5 1,-2-5,-1-1,-6-5,-5 0</inkml:trace>
  <inkml:trace contextRef="#ctx0" brushRef="#br0" timeOffset="1101.561">1012 1,'-18'80,"-5"16,5 1,-3 69,20-149,1 0,0 0,2 0,0 0,0 0,2 0,0-1,4 10,-6-20,0 0,1 0,0-1,0 1,0 0,1-1,0 0,0 0,0 0,1 0,-1-1,1 0,0 0,0 0,1 0,-1-1,1 0,0 0,0-1,0 1,0-1,0-1,4 2,-1-3,-1 0,0-1,1 0,-1-1,0 1,0-1,1-1,-1 0,-1 0,1 0,-1-1,1 0,-1-1,0 0,0 0,5-5,51-29,-61 37,1 0,0 0,0 1,0-1,0 1,0 0,0 0,0 0,0 0,0 0,1 0,-1 1,0 0,0 0,1 0,-1 0,0 0,1 0,-1 1,0 0,0-1,0 1,0 1,0-1,0 0,0 1,0-1,0 1,0 0,-1 0,1 0,-1 0,1 1,-1-1,1 2,31 162,-34-164,0 0,0 1,0-1,1 0,-1 0,1 0,-1 0,1 0,0 0,0 0,0 0,0 0,0 0,0 0,0-1,1 1,-1 0,1-1,-1 1,1-1,0 1,-1-1,1 0,0 0,0 0,0 0,0 0,1 0,14 0</inkml:trace>
  <inkml:trace contextRef="#ctx0" brushRef="#br0" timeOffset="1806.066">1689 678,'8'3,"-1"0,1 0,0 0,0-1,0-1,0 1,1-1,-1-1,0 1,0-1,1-1,-1 0,0 0,0 0,0-1,0 0,0-1,0 0,0 0,-1-1,0 1,1-2,-1 1,-1-1,1 0,-1 0,0-1,0 0,3-5,-7 8,-1 0,1 0,-1-1,0 1,-1 0,1-1,0 1,-1-1,0 1,0-1,0 1,0-1,0 1,-1 0,0-1,1 1,-1-1,-1 1,1 0,0 0,-1 0,1 0,-1 0,0 0,0 0,0 0,-1 1,1-1,-1 1,1-1,-1 1,0 0,0 0,0 0,0 1,0-1,0 1,0 0,-1-1,1 1,0 1,-1-1,1 0,-1 1,1 0,-1 0,1 0,-1 0,1 0,-1 1,-5 0,0 0,0 0,0 1,0 0,0 1,0 0,0 1,1-1,0 2,-1-1,2 1,-1 0,0 1,1 0,0 0,1 0,-1 1,1 0,0 0,1 1,0 0,0-1,1 2,0-1,0 1,1-1,0 1,0 0,1 0,0 0,1 0,0 1,0-1,1 0,1 0,-1 1,3 8,-1-11,1-1,0 1,0-1,1 1,0-1,0 0,0 0,1-1,0 1,0-1,0 0,1 0,0-1,0 0,0 0,0 0,1 0,-1-1,1-1,0 1,0-1,0 0,0 0,0-1,0 0,5 0,10 1,0-1,-1-2,1 0,0-1,-1-1,1-1,-1-1,9-3,1-1,-2-2,1 0,-1-2,-1-1,-1-2,0 0,0-2,-2-1,-1-1,0-1,-1-1,-2-1,0 0,-1-2,-2-1,0 0,1-6,-18 30,1 1,-1-1,0 1,1-1,-1 0,0 1,0-1,0 0,0 0,-1 0,1 0,0 0,-1 0,1 0,-1 0,0 0,1 0,-1 0,0 0,0 0,-1 0,1 0,0 0,-1 0,1 0,-1 0,0 0,1 0,-1 0,0 0,0 1,0-1,-1 0,1 1,0-1,0 0,-1 1,1 0,-1-1,0 1,1 0,-1 0,0 0,0 0,0 0,0 0,1 0,-1 1,0-1,0 1,0 0,0-1,-1 1,1 0,-5 2,0 0,0 1,1 0,0 0,-1 0,1 1,0 0,1 0,-1 0,1 1,0 0,0 0,0 0,1 1,-1 0,2-1,-4 7,4-9,1 0,0 1,1-1,-1 0,1 1,-1-1,1 1,0 0,0-1,0 1,1 0,-1-1,1 1,0 0,0 0,1-1,-1 1,1 0,-1 0,1-1,0 1,1 0,-1-1,1 0,-1 1,1-1,0 0,0 0,0 1,1-2,-1 1,1 0,2 2,175 70,-173-71,0-1,0 1,0 1,-1-1,0 1,0 0,0 1,-1-1,1 1,-1 0,-1 1,1-1,-1 1,0 0,-1 0,1 0,-2 0,1 1,1 5,3 11,1-2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3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395 313,'0'4,"0"17,0 9,0 4,-5 2,-1 4,0-1,1-1,2 2,-4-1,-1-2,1-3,2-2,2-2,1-1,1-1,1-9,0-9</inkml:trace>
  <inkml:trace contextRef="#ctx0" brushRef="#br0" timeOffset="271.094">0 172,'43'19,"29"6,11-1,-3-4,-6-6,-10-6,-7-3,-8-3,-8-2,-6-1,-4 0,-2 0,-2 0,-5 0</inkml:trace>
  <inkml:trace contextRef="#ctx0" brushRef="#br0" timeOffset="516.494">28 933,'43'0,"29"0,7 0,-1 0,-8 0,-12 0,-11 0,-8 0,-6 0,-4 0,-2 0,-1 0,-5 0</inkml:trace>
  <inkml:trace contextRef="#ctx0" brushRef="#br0" timeOffset="1117.129">57 30,'38'-5,"27"-1,8 0,-4 1,-10 2,-9 1,-8 0,-8 2,-3 0,-3 0,-2 0,-4 1</inkml:trace>
  <inkml:trace contextRef="#ctx0" brushRef="#br0" timeOffset="1736.607">1411 426,'-66'80,"-132"140,189-213,-1 1,1-1,-1-1,0 1,-1-2,1 1,-1-2,0 1,-12 2,20-6,0-1,0 1,-1-1,1 1,0-1,-1 0,1 0,0-1,0 1,-1 0,1-1,0 0,0 0,0 0,0 0,0-1,0 1,0-1,0 1,1-1,-1 0,0 0,1-1,0 1,-1 0,1-1,0 1,0-1,1 0,-1 0,0 1,1-1,0 0,0-1,0 1,0 0,0-1,-2-6,0-1,1 1,0-1,1 1,0-1,1 0,0 0,1 1,0-1,0 1,1-1,1 1,0-1,0 1,1 0,5-9,-8 18,0-1,0 0,0 1,0-1,0 1,0 0,1-1,-1 1,0 0,1 0,-1 0,1 0,-1 0,1 0,0 0,0 0,-1 1,1-1,0 0,0 1,0 0,-1-1,1 1,0 0,0 0,0 0,0 0,0 1,-1-1,1 0,0 1,0-1,0 1,-1 0,1-1,0 1,-1 0,58 50,-39-32,129 108,-140-121,1 0,0-1,0 0,0-1,1 0,-1-1,1 0,0 0,0-1,0-1,0 0,0 0,0-1,0 0,0-1,0-1,2 0,5-4</inkml:trace>
  <inkml:trace contextRef="#ctx0" brushRef="#br0" timeOffset="2135.895">988 200,'311'0,"-295"-7,-46-3,-15 2,29 6,0 0,0-2,1 1,-1-2,1 0,0-1,0 0,1-1,-12-8,24 14,0-1,0 0,1 1,-1-1,1 0,0 0,-1 0,1 0,0 0,0 0,0-1,0 1,1 0,-1 0,1-1,-1 1,1 0,0-1,0 1,0 0,0-1,0 1,0 0,1-1,-1 1,1 0,0-1,-1 1,1 0,0 0,1 0,-1 0,0 0,0 0,1 0,9-16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39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1021,'9'-5,"18"-2,9 1,4 1,-2 1,-1 2,-2 1,-3 0,-2 1,0 1,-2-1,0 0,-1 0,1 1,-10-6,-7-1</inkml:trace>
  <inkml:trace contextRef="#ctx0" brushRef="#br0" timeOffset="203.978">255 823,'-5'38,"-2"33,1 8,1-5,1-9,2-12,1-9,1-8,0-5,0-8</inkml:trace>
  <inkml:trace contextRef="#ctx0" brushRef="#br0" timeOffset="922.693">678 823,'-27'355,"46"-254,-37-132,10 3,1-1,2 0,1 0,2 0,0-1,2 1,1 0,2-1,0 1,2 0,1 0,2 1,1 0,1 0,1 1,1 0,1 1,2 1,1 0,4-4,45-43,-63 70,0 1,1-1,-1 1,0-1,1 1,-1 0,1 0,0 0,-1 0,1 1,0-1,0 1,-1-1,1 1,0 0,0 0,0 0,-1 1,1-1,0 1,0-1,-1 1,1 0,-1 0,1 0,-1 0,1 1,-1-1,1 1,-1-1,0 1,0 0,1 0,0 3,0-1,-1 1,1-1,-1 1,0 0,0 0,0 0,-1 1,0-1,0 0,0 0,-1 1,1-1,-1 1,0-1,-1 0,0 1,1-1,-2 0,1 0,-1 0,1 1,-1-1,-2 2,-2 14</inkml:trace>
  <inkml:trace contextRef="#ctx0" brushRef="#br0" timeOffset="1922.187">1242 1021,'-10'3,"0"0,0 2,1-1,0 1,-1 0,1 1,1 0,-1 1,1 0,1 0,-1 0,1 1,0 1,1-1,0 1,0 0,1 0,0 0,1 1,0 0,0 0,1 0,0 0,1 1,0-1,1 1,0 6,0-10,0 0,0 0,1 0,0 0,1 0,-1 0,1 0,1 0,-1 0,1 0,0 0,1 0,0-1,0 0,0 1,1-1,0 0,0 0,0-1,1 1,0-1,0 0,0-1,1 1,0-1,-1 0,1 0,1-1,-1 1,1-2,4 3,-8-5,1 1,0-1,0 0,0 0,0 0,0-1,-1 0,1 1,0-1,0 0,-1-1,1 1,0-1,-1 1,0-1,1 0,-1-1,0 1,0 0,0-1,0 0,-1 1,1-1,-1 0,1 0,-1-1,1-2,2-3,0 0,-1 0,0 0,-1 0,0-1,-1 0,0 1,0-1,-1 0,0-4,0 10,0 0,-1 1,1-1,-1 0,0 0,0 0,0 0,-1 0,1 0,-1 1,0-1,0 0,-1 1,1-1,-1 0,1 1,-1 0,0-1,-1 1,1 0,0 0,-1 0,0 0,1 1,-1-1,0 1,-1-1,1 1,0 0,-1 0,1 1,-1-1,1 1,-1 0,0 0,0 0,1 0,-1 0,-1 1,5 0,0 0,0 1,0-1,1 0,-1 0,0 0,0 1,0-1,0 0,0 1,1-1,-1 0,0 0,0 1,0-1,0 0,0 1,0-1,0 0,0 0,0 1,0-1,0 0,0 1,0-1,0 0,-1 0,1 1,0-1,0 0,0 1,0-1,0 0,-1 0,1 0,0 1,0-1,0 0,-1 0,1 0,0 1,0-1,-1 0,1 0,0 0,0 0,-1 0,1 1,0-1,0 0,-1 0,1 0,0 0,-1 0,1 0,0 0,-1 0,1 0,0 0,0 0,-1 0,1-1,24 11,117-4,-115-6</inkml:trace>
  <inkml:trace contextRef="#ctx0" brushRef="#br0" timeOffset="2340.093">1637 1021,'-5'14,"-6"15,-6 6,0 3,-3 0,3 2,0 0,1-2,0-4,3-1,-2-3,-3-1,2 0,3-1,-1-6,3 0,-3-1,2-2</inkml:trace>
  <inkml:trace contextRef="#ctx0" brushRef="#br0" timeOffset="2824.056">1666 1387,'-94'231,"82"-222,18-38,1 5,1 0,1 1,1 0,2 1,0 0,1 1,1 0,0 1,2 1,1 0,16-14,56-38,-88 71,0-1,1 1,-1 0,1 0,-1 0,0 0,1 0,-1 0,1 0,-1 0,1 1,-1-1,0 1,1-1,-1 1,0-1,0 1,1 0,-1-1,0 1,0 0,0 0,0 0,0 0,0 0,0 0,0 0,0 0,0 1,-1-1,1 0,0 0,-1 1,1-1,-1 0,1 1,-1-1,0 0,0 1,0-1,1 2,3 62,-5-60,0-1,0 1,0 0,-1-1,1 1,-1-1,0 0,0 1,-1-1,1 0,-1 0,0-1,0 1,0 0,-1-1,1 0,-1 0,0 0,0 0,0-1,0 1,0-1,-1 0,1 0,-1-1,1 1,-1-1,1 0,-1 0,0-1,0 0,1 1,-1-1,0-1,0 1,1-1,-1 0,0 0,1 0,-1 0,1-1,-1 0,0 0,-14-6</inkml:trace>
  <inkml:trace contextRef="#ctx0" brushRef="#br0" timeOffset="3738.524">480 427,'93'2,"-36"0,0-2,0-3,44-8,-102 10,1 1,-1-1,0 0,1 1,-1-1,1 1,-1-1,1 0,-1 1,1-1,0 0,-1 0,1 1,0-1,-1 0,1 0,0 0,0 1,0-1,0 0,0 0,0 0,0 0,0 1,0-1,0 0,0 0,1 0,-1 1,0-1,0 0,1 0,-1 1,1-1,-1 0,1 1,-1-1,1 0,-1 1,1-1,-1 1,1-1,0 1,-1-1,1 1,0-1,0 1,-1 0,1-1,0 1,0 0,-1 0,1-1,0 1,0 0,0 0,0 0,-43-18,34 16,0-1,0 0,1 0,-1-1,1 0,0 0,0 0,0-1,1 0,0-1,0 1,0-1,0-1,-3-9</inkml:trace>
  <inkml:trace contextRef="#ctx0" brushRef="#br0" timeOffset="5138.008">2400 710,'-20'29,"-10"18,-6 8,-1-3,1-4,7-6,2-5,3-4,-1-3,5-1,0-7,4-1,0-5,3-4</inkml:trace>
  <inkml:trace contextRef="#ctx0" brushRef="#br0" timeOffset="5387.843">2033 710,'24'43,"17"29,7 7,0-10,-9-13,-5-9,-4-10,-3-5,0-4,-1-1,-4-1,-7-5</inkml:trace>
  <inkml:trace contextRef="#ctx0" brushRef="#br0" timeOffset="5937.185">2540 1331,'25'-81,"2"1,4 1,4 2,23-36,-19 63,-39 49,1 0,0 1,0-1,-1 1,1-1,0 1,0-1,0 1,0 0,0-1,0 1,0 0,0 0,0 0,0 0,0 0,0 0,0 0,0 0,0 0,-1 0,1 0,0 1,0-1,0 0,0 1,0-1,0 0,0 1,0-1,-1 1,1 0,0-1,0 1,-1 0,1-1,0 1,-1 0,1 0,-1-1,1 1,-1 0,1 0,-1 0,0 0,1 0,-1 0,0 0,0 0,0 0,0 0,0 0,0 0,0-1,0 1,0 0,0 0,0 0,-1 1,6 82,6 24,-11-107,0 1,1-1,-1 1,1-1,-1 1,1-1,0 1,0-1,-1 0,1 1,0-1,0 0,0 0,0 1,1-1,-1 0,0 0,0 0,1 0,-1-1,0 1,1 0,-1-1,1 1,-1 0,1-1,-1 0,1 1,0-1,-1 0,1 0,-1 0,1 0,-1 0,1 0,0 0,-1-1,1 1,-1-1,1 1,-1-1,1 1,-1-1,1 0,-1 0,0 0,1 0,56-56,75-119,-133 174,1 1,0-1,0 1,0-1,0 1,0 0,0 0,0-1,0 1,1 0,-1 0,0 0,1 0,-1 0,0 0,1 1,-1-1,1 0,0 1,-1-1,1 1,0 0,-1-1,1 1,-1 0,1 0,0 0,-1 0,1 0,0 1,-1-1,1 0,0 1,-1-1,1 1,-1 0,1 0,-1-1,1 1,-1 0,0 0,1 0,-1 0,0 0,0 1,0-1,0 0,0 1,0-1,0 0,1 2,11 161,-8-138</inkml:trace>
  <inkml:trace contextRef="#ctx0" brushRef="#br0" timeOffset="6386.384">3754 767,'-33'13,"0"1,1 2,1 2,0 1,2 1,0 1,1 2,1 0,-20 24,41-40,1 0,-1 1,1-1,0 1,1 0,0 0,0 1,1-1,0 1,0 0,1 1,1-7,1 0,0 0,-1 0,1 0,0 0,1-1,-1 1,0 0,1 0,0 0,-1 0,1-1,0 1,1 0,-1-1,0 1,1-1,-1 1,1-1,0 0,0 0,0 1,0-1,0-1,0 1,1 0,-1 0,1-1,-1 0,1 1,-1-1,1 0,0 0,0 0,2 0,9-1,1 0,-1-1,0-1,0 0,0-1,0 0,0-1,0-1,-1 0,0-1,0 0,-1-1,1 0,-2-1,1-1,-1 0,0 0,-1-1,6-8,85-85,-101 103,1-1,-1 0,1 0,-1 1,1-1,-1 0,1 0,0 1,-1-1,1 1,0-1,0 1,-1-1,1 1,0-1,0 1,0 0,-1-1,1 1,0 0,0 0,0 0,0-1,0 1,0 0,0 0,-1 0,1 0,0 1,0-1,0 0,0 0,0 0,0 1,-1-1,1 1,0-1,0 0,-1 1,1-1,0 1,0 0,-1-1,1 1,0 0,-1-1,1 1,0 0,12 49,-8-28,-4-16,1 1,0 0,0-1,1 1,0-1,0 0,1 0,-1 0,1-1,1 1,-1-1,1 0,0 0,0 0,0-1,1 0,-1 0,1 0,0-1,0 1,1-1,-1-1,0 1,1-1,0-1,0 1,-1-1,1 0,5 0,13 0</inkml:trace>
  <inkml:trace contextRef="#ctx0" brushRef="#br0" timeOffset="6790.463">3415 484,'177'16,"48"-3,-226-13,0-1,0 1,0-1,1 0,-1 1,0-1,0 0,1 0,-1 1,1-1,-1 0,1 0,-1 0,1 0,-1 0,1 0,0 0,-1 0,1 0,0 0,0 0,0 0,0 0,0 0,0 0,0 0,0 0,0 0,0 0,1 0,-1 0,0 0,1 0,-1 1,1-1,-1 0,1 0,-1 0,1 0,-1 0,1 1,0-1,0 0,-1 1,1-1,0 0,0 1,0-1,0 1,-1 0,1-1,0 1,0-1,0 1,0 0,0 0,0 0,0 0,0 0,0 0,0 0,0 0,0 0,0 0,1 0,-31-12,22 9,-1 1,1-1,0 0,0-1,0 0,1 0,-1 0,1-1,0 0,0 0,1-1,-1 0,1 1,-2-5,-1-7</inkml:trace>
  <inkml:trace contextRef="#ctx0" brushRef="#br0" timeOffset="7770.524">3245 146,'25'0,"16"0,7 0,0 0,-3 0,-5 0,-5 0,3 0,-2 0,-1 0,-3 0,-6 0</inkml:trace>
  <inkml:trace contextRef="#ctx0" brushRef="#br0" timeOffset="13137.046">4121 89,'0'-3,"0"-1,1 1,-1 0,1-1,-1 1,1-1,0 1,1 0,-1 0,0 0,1 0,0 0,0 0,0 0,0 0,0 0,0 1,1-1,-1 1,1 0,0 0,-1 0,1 0,0 0,0 1,1-1,-1 1,0 0,0 0,1 0,2-1,112-6,-107 8,-5 0,0-1,-1 1,1 1,0-1,0 1,-1 0,1 0,-1 1,1-1,-1 1,1 0,-1 1,0-1,0 1,0 0,-1 1,1-1,-1 1,1 0,-1 0,0 0,-1 0,1 1,-1 0,0-1,0 1,0 1,-1-1,0 0,2 4,-3 6,-1 1,0-1,-1 1,0-1,-1 0,-1 1,0-1,-2 0,1-1,-2 1,0-1,0 0,-3 3,-20 52,14-27,8-30,1 1,0-1,1 1,0 0,1 0,1 1,0-1,1 1,1-1,0 1,0 0,1 0,1 0,1-1,0 1,0-1,1 1,1-1,1 0,2 5,62 63,-67-77,-1 0,0 0,0 0,0 0,-1 0,1 0,-1 1,0-1,-1 0,1 0,-1 1,1-1,-1 0,0 0,-1 0,1 0,-1 0,0 0,0-1,0 1,0 0,-1-1,1 0,-1 1,0-1,-1 1,-12 22,12-20,0 0,0 1,1 0,0-1,1 1,-1 1,1-1,1 0,-1 0,1 1,1-1,-1 1,1-1,1 1,-1-1,1 1,0-1,1 0,0 1,0-1,0 0,1 0,0 0,1-1,-1 1,1-1,3 3,158 143,-163-149,0 0,0 0,-1 1,0-1,1 0,-1 1,0-1,-1 1,1 0,-1-1,0 1,1 0,-1-1,-1 1,1-1,-1 1,1 0,-1-1,0 1,0-1,-1 0,1 1,-1-1,1 0,-1 0,0 0,-1 0,1 0,0 0,-1 0,1-1,-4 3,-97 73,75-61,17-10,0 1,-1-1,1-1,-2 0,1-1,0 0,-1-1,0-1,0 0,-6 1,-19-17,27 1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1100 453,'14'-9,"-1"0,1 1,1 1,-1 0,1 1,0 0,1 2,-1-1,1 2,0 0,0 1,0 1,0 0,10 2,161 12,-186-12,0-1,0 0,0 1,0-1,0 0,0 0,0 0,0 0,0 1,0-1,0-1,0 1,0 0,0 0,0 0,0 0,0-1,0 1,-1 0,1-1,0 1,0-1,0 1,0-1,0 1,-1-1,1 0,0 1,-1-1,1 0,0 1,-1-1,1 0,-1 0,1 0,-1 0,1 0,-1 1,0-1,0 0,1 0,-1 0,0 0,0 0,0 0,0 0,0 0,0 0,0 0,0 0,0 0,-1 0,1 0,0 0,-1 0,1 0,0 0,-1 1,1-1,-1 0,0 0,1 0,-1 1,0-1,1 0,-1 1,0-1,-74-56,65 51,-1 0,2-1,-1 0,1-1,0 0,0 0,1-1,0 0,1 0,-5-7,13-11,8 19</inkml:trace>
  <inkml:trace contextRef="#ctx0" brushRef="#br0" timeOffset="-3586.795">1100 565,'-21'109,"7"-30,-3 0,-26 69,-59 61,95-199,13-26,15-31,179-415,-147 351,-31 138,6 116,-19-83,-3 0,-3 0,-2 0,-3 0,1 11,1-65,0 0,0 0,0 0,1 0,-1 0,2-1,-1 1,1 0,-1 0,2-1,-1 1,1-1,-1 1,3 1,-2-6,0-1,0 1,0-1,0 0,0 0,0 0,0 0,0-1,0 1,0-1,0 0,-1 1,1-1,0-1,0 1,-1 0,1-1,0 1,-1-1,0 0,1 0,-1 0,0 0,0 0,0 0,0-1,0 1,-1-1,1 1,-1-1,0 0,23-30,-3-1,0-1,-3-1,8-21,-1 3,132-254,-122 272,-35 36,1 0,0-1,0 1,-1 0,1 0,0-1,0 1,0 0,-1 0,1 0,0 0,0 0,0 0,-1 0,1 0,0 1,0-1,-1 0,1 0,0 1,0-1,-1 0,1 1,0-1,-1 1,1-1,0 1,-1-1,1 1,-1-1,1 1,-1 0,1-1,-1 1,1 0,-1-1,0 1,1 0,-1 0,0-1,0 1,0 0,1 0,-1 0,0-1,0 1,0 0,0 0,0 0,0-1,-1 1,1 0,0 0,0 0,0-1,-1 1,1 0,-1 0,1-1,-24 146,22-119,1-1,1 1,1 0,1-1,2 1,4 15,3 42,-10-60</inkml:trace>
  <inkml:trace contextRef="#ctx0" brushRef="#br0" timeOffset="-1834.143">677 565,'-103'33,"-106"38,208-71,0 0,0-1,0 1,0 0,0 0,0 0,0 0,0 0,0 0,0 0,1 1,-1-1,0 0,0 0,0 1,0-1,0 1,0-1,0 1,0-1,0 1,1-1,-1 1,0 0,1-1,-1 1,0 0,1 0,-1 0,1-1,-1 1,1 0,-1 0,1 0,0 0,-1 0,1 0,0 0,0 0,0 0,-1 0,1 0,0 0,1 0,-1 0,0 0,0 0,0 0,1 0,-1 0,0 0,1 0,-1 0,1-1,-1 1,1 0,-1 0,1 0,0 0,114 31,-66-23,35 23,-82-31,0 0,0 1,0-1,-1 1,1-1,-1 1,1 0,-1 0,0 0,1-1,-1 1,0 0,0 1,-1-1,1 0,0 0,-1 0,1 0,-1 1,0-1,1 0,-1 0,0 1,-1-1,1 0,0 0,-1 1,1-1,-1 0,1 0,-1 0,0 0,0 0,0 0,0 0,-1 0,1 0,0 0,-15 20,0-1,-1-1,-1 0,0-1,-22 15,-66 75,103-105,-1-1,0 1,1 1,0-1,0 0,0 1,1-1,0 1,-1 0,2 0,-1 0,0 0,1 0,0 0,0 1,1-1,-1 0,1 0,1 1,-1-1,0 0,1 0,0 1,1-1,-1 0,1 0,0 0,0-1,0 1,1 0,0-1,0 1,0-1,0 0,0 0,1 0,0-1,0 1,0-1,0 0,3 2,12-1,0-1,0 0,1-2,-1 0,1-1,-1 0,16-4,25 0,-36 4</inkml:trace>
  <inkml:trace contextRef="#ctx0" brushRef="#br0" timeOffset="-875.051">1863 1130,'26'299,"-35"-257,9-41,-1 0,1-1,0 1,0-1,0 1,-1-1,1 1,0-1,-1 1,1-1,0 1,-1-1,1 1,0-1,-1 1,1-1,-1 0,1 1,-1-1,1 0,-1 1,1-1,-1 0,0 0,1 0,-1 0,1 1,-1-1,1 0,-1 0,0 0,1 0,-1 0,1 0,-1 0,0 0,1-1,-1 1,1 0,-1 0,1 0,-1-1,1 1,-1 0,1-1,-1 1,1 0,-1-1,1 1,-1-1,1 1,-1 0,1-1,0 1,-1-1,1 1,0-1,0 1,-1-1,1 0,0 1,0-1,0 1,0-1,0 0,-4-8,2-1,-1 0,2-1,-1 1,1 0,1 0,0-1,0 1,1 0,0 0,1-1,0 1,1 0,0 1,0-1,1 0,0 1,1 0,0 0,1 0,0 1,4-6,-1 0,1 1,1-1,0 2,1-1,0 1,1 1,0 1,1 0,0 0,0 1,1 1,0 1,1 0,0 0,11-1,-23 7,-1 1,1 1,-1-1,1 0,0 1,-1 0,1 0,-1 0,1 0,-1 1,0-1,1 1,-1 0,0 0,0 0,0 0,0 0,-1 1,1-1,-1 1,1 0,-1 0,0 0,0 0,0 0,-1 0,1 1,-1-1,1 0,-1 1,0-1,-1 1,1 0,-1-1,1 1,-1-1,0 1,0 0,-1-1,1 1,-1 0,1-1,-1 1,-1-1,1 1,0-1,-1 0,1 1,-1-1,0 0,-1 1,0 2,-1 0,1 0,-1 0,0-1,0 1,0-1,-1 0,0-1,0 1,0-1,-1 0,1 0,-1 0,0-1,0 0,0 0,-1-1,1 1,0-2,-1 1,0-1,1 1,-1-2,0 1,0-1,1 0,-1 0,0-1,0 0,1 0,-1-1,1 0,-1 0,1 0,-2-2,-10-9</inkml:trace>
  <inkml:trace contextRef="#ctx0" brushRef="#br0" timeOffset="477.652">2484 678,'14'0,"15"0,7 0,2 0,-1 0,-1 0,-3 0,-1 0,-3 0,0 0,0 0,-1 0,-5 0</inkml:trace>
  <inkml:trace contextRef="#ctx0" brushRef="#br0" timeOffset="681.148">2568 1017,'38'5,"28"1,7 0,-5-1,-8-6,-10-4,-13 1</inkml:trace>
  <inkml:trace contextRef="#ctx0" brushRef="#br0" timeOffset="16440.487">479 86,'1'-3,"-1"-1,0 1,0 0,0-1,-1 1,1 0,-1 0,0-1,0 1,0 0,0 0,0 0,-1 0,1 0,-1 0,0 0,0 1,0-1,0 1,0-1,-1 1,1 0,-1 0,0 0,1 0,-1 0,0 1,0-1,0 1,0 0,0 0,-1 0,1 0,0 0,0 1,-1 0,1-1,0 1,-3 1,-11 0,0 2,0 0,1 2,-1-1,1 2,0 0,0 1,1 1,0 0,0 1,-9 8,16-13,-1 1,1 0,1 1,-1 0,1 0,0 1,1 0,-1 0,1 0,1 1,-1 0,1 0,1 0,0 1,0-1,0 1,1 0,1 0,-2 6,4 2,1-1,0 1,1 0,1-1,1 1,0-1,1 0,1 0,2 2,11 40,15 84,-34-124,-1 1,0-1,-1 0,-1 0,-1-1,0 1,-1-1,-1 0,-1 0,-1 0,0-1,-1 0,0-1,-2 0,-4 6,-61 31,102-19,-20-23,-1 0,-1 0,0 0,0 1,-1 0,0 0,-1 0,0 0,-1 0,0 0,-1 0,0 0,-1 0,-1 11,1 7,-30 198,37-1,-5-219,0 0,1 0,0 0,0-1,1 1,-1 0,1-1,1 0,-1 0,1 0,0 0,1 0,-1-1,1 0,0 0,1 0,-1-1,1 1,0-1,0-1,0 1,0-1,1 0,-1 0,1-1,0 0,-1 0,7 0,3-1,0 0,-1-2,1 0,-1-1,1 0,-1-1,0-1,0 0,0-1,-1-1,1 0,-1-1,-1-1,4-2,21-9,-21 13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4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27 117,'0'-1,"0"1,1 0,-1-1,0 1,0-1,0 1,0-1,0 1,0-1,0 1,-1-1,1 1,0-1,0 1,0-1,0 1,0-1,-1 1,1 0,0-1,-1 1,1-1,0 1,0 0,-1-1,1 1,-1 0,1-1,0 1,-1 0,1 0,-1-1,1 1,0 0,-1 0,1 0,-1 0,1-1,-1 1,1 0,-1 0,1 0,-1 0,1 0,-1 0,1 0,-1 1,1-1,-1 0,1 0,-1 0,1 0,0 0,-1 1,1-1,-1 0,1 1,0-1,-1 0,1 0,-1 1,1-1,0 1,0-1,-1 0,1 1,-6 34,8-11,1 1,1-1,1 0,1 0,2-1,1 4,-8-23,-1-1,1 1,0 0,0 0,1-1,-1 1,1 0,0-1,0 1,0-1,0 0,1 0,-1 0,1 0,-1 0,1-1,0 1,0-1,1 1,-1-1,0 0,1 0,-1-1,1 1,0-1,-1 0,1 0,0 0,0 0,0-1,0 1,0-1,0 0,0 0,-1-1,1 1,0-1,0 0,0 0,0 0,-1 0,1-1,-1 1,3-2,115-116,-119 115,0 1,1-1,-1 0,1 1,0 0,1 0,-1 0,0 0,1 0,-1 1,1-1,0 1,0 0,0 0,0 0,0 1,1-1,-1 1,0 0,1 1,-1-1,1 1,-1-1,0 2,1-1,-1 0,1 1,-1-1,0 1,1 1,-1-1,0 1,4 1,34 48,-39-45,0-1,0 0,1 0,-1 0,1-1,0 1,0-1,1 0,-1 0,1-1,0 1,0-1,0 0,0 0,5 1,-3-2,1 0,0-1,0 0,0-1,0 1,0-1,0-1,0 0,0 0,0 0,0-1,-1 0,1-1,0 1,-1-1,0-1,0 0,0 0,0 0,-1-1,1 0,-1 0,0 0,-1-1,1 0,-1 0,2-4,1 1,0-1,-1-1,0 1,0-1,-1 0,0-1,-1 1,-1-1,3-11,-1 0</inkml:trace>
  <inkml:trace contextRef="#ctx0" brushRef="#br0" timeOffset="365.832">1044 258,'11'-5,"1"0,-1-1,0 0,-1-1,1 0,-1-1,-1 0,0 0,0-1,0 0,-1-1,0 0,-1 0,0-1,-1 0,0 0,-1 0,0-1,-5 8,1 0,-1 1,0-1,-1 0,1 1,-1-1,0 1,1-1,-2 1,1-1,0 1,-1 0,1-1,-1 1,0 0,0 0,0 0,-1 0,1 1,-1-1,1 0,-1 1,0 0,0 0,0 0,0 0,0 0,-1 1,1-1,0 1,-1 0,1 0,-1 0,1 0,-1 1,0-1,1 1,-1 0,0 0,1 1,-1-1,1 1,-1-1,0 1,1 0,0 1,-1-1,1 0,0 1,-1 0,1 0,0 0,0 0,1 0,-1 1,0-1,1 1,-1 0,1 0,-2 2,-1 3,0 1,0-1,0 1,1 0,1 0,-1 1,2-1,-1 1,1-1,1 1,-1 0,2 0,-1 0,2-1,-1 1,1 0,1 0,-1 0,2-1,-1 1,1-1,1 0,0 0,0 0,1 0,0-1,0 1,1-1,0-1,1 1,-1-1,1 0,1 0,2 1,9 3,1 0,0-2,0 0,1-1,0-1,1-1,-1-1,17 2,-17-4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26,'-5'-3,"-1"-1,0 1,0 0,-1 1,1 0,0 0,-1 0,0 1,1-1,-1 2,0-1,1 1,-1 0,0 0,0 1,1 0,-1 0,0 1,1-1,-1 2,3-3,0 1,0-1,0 1,0 0,1 0,-1 1,0-1,1 1,0 0,-1 0,1 0,0 0,0 1,0-1,0 1,0 0,0-1,1 1,0 1,-1-1,1 0,0 0,1 1,-1-1,0 1,1 0,0-1,0 1,0 0,1 0,-1 0,1 0,0 0,0 0,0-1,0 1,1 0,-1 0,1 0,0 0,1-1,-1 1,0 0,1-1,1 2,5 5,1 0,0 0,1-1,0 0,1-1,0 0,0-1,0 0,2 0,-3-2,0 0,-1 0,0 1,0 1,0 0,-1 0,0 0,-1 1,1 0,-1 1,-1 0,0 0,4 6,-9-11,0-1,0 1,0-1,-1 1,1-1,-1 1,0 0,0-1,0 1,0-1,0 1,-1-1,0 1,0-1,0 1,0-1,0 1,-1-1,1 0,-1 0,0 0,0 0,0 0,-1 0,1 0,-1-1,1 1,-1-1,0 0,0 0,0 0,0 0,0 0,0-1,-2 1,-6 4,-1-1,1 0,-1-1,0 0,0-1,0 0,0-1,0-1,-1 0,1 0,8-1,1 0,-1 0,1-1,-1 1,1-1,-1 1,1-1,0 0,-1 0,1-1,0 1,0-1,0 0,0 1,0-1,0-1,1 1,-1 0,-1-3,-2-6</inkml:trace>
  <inkml:trace contextRef="#ctx0" brushRef="#br0" timeOffset="513.313">804 83,'-27'10,"1"1,1 1,0 2,1 0,0 2,1 0,1 2,-19 18,35-29,1 0,0 0,0 1,1 0,0 0,0 0,0 0,1 0,1 1,-1-1,2 1,-1 0,1 0,0 0,1-1,0 1,0 0,1 0,0 0,1 0,0-1,0 1,1-1,0 1,-2-6,0-1,1 1,-1-1,1 1,-1-1,1 0,0 0,0 0,0 0,0 0,1 0,-1-1,0 1,1-1,-1 1,1-1,-1 0,1 0,0 0,-1-1,1 1,0 0,0-1,-1 0,1 0,0 0,0 0,0 0,0 0,-1-1,1 1,0-1,0 0,-1 0,1 0,-1 0,1 0,2-2,87-66,31-106,-102 145,-21 30,1-1,-1 1,0 0,1-1,-1 1,0-1,1 1,-1-1,1 1,-1 0,0-1,1 1,-1 0,1 0,-1-1,1 1,-1 0,1 0,-1 0,1 0,0 0,-1-1,1 1,-1 0,1 0,-1 0,1 0,-1 1,1-1,-1 0,1 0,-1 0,1 0,-1 0,1 1,-1-1,1 0,-1 0,1 1,-1-1,1 0,-1 1,0-1,1 1,-1-1,1 0,-1 1,0-1,0 1,1-1,-1 1,0-1,0 1,0-1,1 1,-1-1,0 1,0 0,0-1,18 74,-16-60,1 0,0-1,1 1,0-1,1 0,0 0,1-1,1 1,0-1,0 0,2 0,4 1</inkml:trace>
  <inkml:trace contextRef="#ctx0" brushRef="#br0" timeOffset="1030.067">1143 168,'-4'11,"0"1,1-1,0 1,1 0,1-1,-1 1,2 0,0 0,0 0,1 0,1 0,0 0,0-1,1 1,1-1,0 1,0-1,3 3,-5-11,1-1,-1 1,0-1,1 1,0-1,0 0,-1 0,1-1,0 1,1-1,-1 1,0-1,0 0,0 0,1 0,-1-1,1 1,-1-1,0 0,1 0,-1 0,1 0,-1 0,1-1,-1 0,0 1,1-1,-1-1,0 1,0 0,0-1,0 1,0-1,0 0,1-1,89-87,10-46,-103 134,0 1,0 0,0 0,1 0,-1 0,1 0,-1 0,1 0,-1 0,1 1,-1-1,1 0,0 0,-1 0,1 0,0 1,0-1,0 0,-1 1,1-1,0 1,0-1,0 1,0-1,0 1,0 0,0-1,0 1,0 0,0 0,1 0,-1 0,0 0,0 0,0 0,0 0,0 0,0 1,0-1,0 0,0 1,0-1,0 0,0 1,0-1,0 1,0 0,-1-1,1 1,0 0,0-1,-1 1,1 0,0 0,-1 0,1 0,0 1,10 55,-10-48,0 0,0 0,1 0,0 0,1 0,0-1,0 1,1-1,0 0,0 0,1 0,5 6,-6-10,1 1,1-1,-1 0,0 0,1 0,0-1,0 0,0 0,0 0,0-1,1 0,-1 0,1-1,-1 1,1-2,0 1,0-1,-1 0,1 0,0 0,-1-1,1 0,0-1,-1 0,1 0,-1 0,0 0,0-1,0 0,0-1,0 1,-1-1,3-2,14-13,-2-1,0-1,-1-1,-1-1,-1 0,-1-1,6-13,-1-15,-19 33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1,'-1'0,"-1"0,1 0,-1 0,1 1,0-1,-1 0,1 1,0-1,-1 1,1-1,0 1,0 0,0-1,-1 1,1 0,0 0,0 0,0 0,0 0,1 0,-1 0,0 0,0 1,1-1,-1 0,0 0,1 1,-1-1,1 0,0 1,-1-1,1 0,0 1,0-1,0 0,0 1,0-1,0 1,0-1,1 0,-1 1,0-1,1 1,-3 8,-98 417,67-268,30-152,1-8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30,'38'0,"28"-5,7-1,-5 0,-8 1,-10 2,-8 1,-7 0,-5 2,-2 0,-6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0,'-18'360,"-11"-122,28-177,1-60,0 0,0 1,0-1,0 1,0-1,1 0,-1 1,0-1,1 0,-1 1,1-1,-1 0,1 0,0 1,0-1,-1 0,1 0,0 0,0 0,0 0,0 0,0 0,0 0,1-1,-1 1,0 0,0-1,1 1,-1-1,0 1,1-1,-1 1,0-1,1 0,-1 0,0 0,1 0,-1 0,1 0,0 0,3-2,0-1,0 0,-1 0,0 0,1 0,-1-1,0 0,0 1,-1-2,1 1,-1 0,0-1,2-4,3-2,9-11,0 0,2 2,0 0,1 1,1 1,1 1,13-8,-34 23,1 1,0 0,0-1,0 1,0 0,0 0,0 0,0 0,0 1,0-1,1 0,-1 1,0 0,0-1,1 1,-1 0,0 0,0 0,1 1,-1-1,0 0,0 1,0 0,1-1,-1 1,0 0,0 0,0 0,0 0,0 1,0-1,-1 0,1 1,0-1,-1 1,1 0,-1 0,0-1,1 1,-1 0,0 0,0 0,0 0,0 0,-1 1,1-1,0 0,-1 0,0 0,1 1,-1 0,4 169,2-153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6:5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250 347,'-9'-1,"-1"1,1 0,-1 1,1 0,-1 1,1 0,0 0,0 1,0 0,0 1,0 0,1 0,-1 1,1 0,1 1,-1-1,-2 4,2-2,0-1,1 1,0 1,1-1,-1 1,2 0,-1 1,1-1,0 1,1 0,0 1,0-1,1 1,1-1,-1 1,1 0,1 0,0 0,0 0,1 0,1 5,0-12,0 1,1-1,-1 1,1-1,0 0,0 1,0-1,0 0,1 0,-1-1,1 1,-1 0,1-1,0 0,0 1,0-1,1 0,-1-1,0 1,1-1,-1 1,1-1,-1 0,1 0,0-1,-1 1,1-1,0 1,0-1,-1-1,1 1,2-1,3 1,0-1,0 0,0-1,0 0,0 0,0-1,-1 0,1-1,-1 0,0 0,0-1,7-5,115-136,-97 104,-33 41,0 0,0 0,0 0,0 1,0-1,1 0,-1 0,0 0,0 0,1 0,-1 0,0 1,1-1,-1 0,1 0,-1 1,1-1,0 0,-1 1,1-1,0 0,-1 1,1-1,0 1,0-1,0 1,-1-1,1 1,0 0,0-1,0 1,0 0,0 0,0 0,0 0,-1 0,1 0,0 0,0 0,0 0,0 0,0 0,0 0,0 1,0-1,-1 0,1 1,0-1,0 1,0-1,-1 1,1-1,0 1,0-1,-1 1,1 0,-1-1,1 1,-1 0,1 0,-1-1,1 1,-1 0,1 0,-1 0,0 0,0 0,1-1,-1 2,4 34,-4-28,1 1,0-1,0 1,0-1,1 0,1 0,-1 0,2 0,-1 0,1-1,0 1,3 3,-2-5,1 0,1-1,-1 0,1 0,-1 0,2-1,-1 0,0 0,1-1,-1 0,1 0,0-1,0 0,0 0,0-1,1 0,-1 0,0-1,0 0,1 0,-1-1,0-1,0 1,0-1,0 0,0-1,0 0,-1 0,1-1,-1 0,0 0,0-1,6-4,16-17,-2-2,-1 0,0-2,-3 0,0-2,-2 0,-2-2,-1 0,-1-1,-2-1,-2 0,-1-1,3-19,-13 51,-1-1,1 0,-1 0,0 0,0 0,-1 0,0 0,0 0,0 0,-1 0,0 0,0 0,-1 0,1 0,-1 0,0 0,-1 1,0-1,3 6,-1-1,1 1,-1-1,1 1,-1-1,0 1,1 0,-1-1,1 1,-1 0,0 0,1-1,-1 1,0 0,1 0,-1 0,0 0,0 0,1 0,-1 0,0 0,1 0,-1 0,0 0,1 0,-1 1,0-1,1 0,-1 0,0 1,1-1,-1 0,1 1,-1-1,0 1,1-1,-1 1,1-1,0 1,-1-1,1 1,-1 0,1-1,0 1,-1-1,1 1,0 0,0-1,0 1,-1 0,1-1,0 1,0 0,0 0,0 0,-11 41,9 191,4-206,2 0,0 0,2 0,1-1,1 1,1-2,2 2,-14-53,-3 9</inkml:trace>
  <inkml:trace contextRef="#ctx0" brushRef="#br0" timeOffset="248.414">645 122,'29'4,"23"3,14-1,4-2,-5-5,-3-3,-8-1,-4 1,-5 0,-5 2,-5 5,-4 3,-2 0,-6-2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34 150,'-5'11,"0"0,0 0,1 1,0-1,1 1,1 0,0 0,0 0,1 0,1 0,0 0,0 1,1-1,1 0,0 0,1-1,1 5,-2-13,1-1,-1 0,0 0,1 0,-1 0,1 0,-1-1,1 1,0-1,0 0,0 0,0 0,0 0,0 0,0 0,0-1,0 1,0-1,0 0,0 0,0 0,0-1,0 1,0-1,1 0,-1 1,-1-1,1 0,0-1,0 1,0-1,-1 1,1-1,0 0,-1 0,0 0,1 0,-1 0,0 0,0-1,0 1,-1-1,1 0,-1 1,1-1,-1 0,0 0,0-1,39-114,-39 114,-1 1,1-1,-1 1,0 0,0-1,0 1,0-1,0 1,-1-1,0 1,1-1,-1 1,-1 0,1 0,0-1,-1 1,0 0,1 0,-1 1,0-1,-1 0,1 0,0 1,-1 0,0-1,1 1,-1 0,0 0,0 0,0 1,0-1,0 1,-1 0,1-1,-1 2,0-1,0 1,0 0,0 0,0 0,0 1,0-1,0 1,1 0,-1 0,0 0,0 1,1-1,-1 1,1 0,-1 0,1 0,0 0,0 1,-1 0,-15 15</inkml:trace>
  <inkml:trace contextRef="#ctx0" brushRef="#br0" timeOffset="348.363">458 460,'5'-34,"3"1,0-1,2 1,2 1,0 0,3 1,0 0,17-23,-14 28,74-81,-91 106,0 0,0 0,0 0,0 0,0 0,0 0,0 1,0-1,1 0,-1 1,0-1,0 1,1-1,-1 1,0-1,1 1,-1 0,0 0,1 0,-1 0,0 0,1 0,-1 0,0 0,1 0,-1 1,0-1,1 1,-1-1,0 1,0-1,0 1,1 0,-1-1,0 1,0 0,0 0,0 0,0 0,0 0,0 0,-1 0,1 0,0 0,0 0,-1 1,1-1,-1 0,1 0,-1 1,0-1,1 0,-1 1,0-1,0 0,0 1,3 22,-2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0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0 233,'14'0,"0"0,0-1,-1 0,1-1,0-1,-1 0,1-1,-1 0,0-1,0 0,-1-1,0-1,0 0,0-1,-1 0,0 0,-1-2,0 1,0-1,-1 0,0-1,-1 0,0-1,-1 1,6-12,-13-30,-27 84,20-4,0-1,2 1,1 1,2-1,0 0,2 1,2 24,-1-4,1 855,-7-878,-7-33,-10-61,15 43</inkml:trace>
  <inkml:trace contextRef="#ctx0" brushRef="#br0" timeOffset="354.668">85 685,'304'-163,"-303"162,76-25,-75 25,0 1,-1 0,1 0,0 0,0 0,0 0,0 0,-1 0,1 0,0 1,0-1,0 1,-1-1,1 1,0 0,-1 0,1 0,-1 0,1 0,-1 0,1 0,-1 0,0 1,1-1,-1 0,0 1,0-1,0 1,0-1,0 1,-1 0,1-1,0 1,-1 0,1 0,-1 0,1-1,-1 1,0 0,0 0,6 116,-4-98,-2-15,0 1,0-1,0 0,1 0,0 1,0-1,0 0,1 0,0 0,0 0,0 0,1-1,-1 1,2 0,7 1,0-5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0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80,'-1'-5,"0"1,-1 0,0-1,0 1,0 0,0 0,0 0,-1 1,0-1,0 1,0-1,0 1,-1 0,1 0,-1 0,0 1,1-1,-1 1,0 0,-1 0,1 0,0 1,-1-1,1 1,0 0,-1 0,0 1,1-1,-1 1,1 0,-2 0,-9 5,1 0,-1 1,2 0,-1 1,1 0,0 1,0 1,1 0,0 1,1 0,0 1,0 0,1 1,1 0,-8 12,13-18,1 0,-1 1,1-1,0 1,0 0,1 0,0 0,0 0,1 0,0 0,0 0,0 0,1 1,0-1,1 0,0 1,0-1,2 6,-2-9,0 0,0 0,1-1,0 1,0 0,0-1,0 1,0-1,1 0,-1 0,1 0,0 0,0 0,0 0,0-1,1 0,-1 1,1-1,-1 0,1-1,0 1,0-1,0 0,0 0,0 0,0 0,0 0,0-1,0 0,0 0,0 0,0-1,2 1,11-5,0-1,-1 0,0-1,0-1,-1 0,0-1,0-1,-1 0,0-1,-1-1,0 0,-1-1,0 0,-1 0,0-2,22-21,-15 16,-12 12,0 2,0-1,0 0,1 1,0 1,0-1,0 1,1 0,0 0,7-2,-12 8,0 0,0 0,0 0,0 0,0 1,0-1,-1 1,1 0,0 0,-1 0,1 0,-1 0,0 1,0-1,0 1,0 0,0-1,-1 1,1 0,-1 0,0 0,1 0,-1 0,-1 0,1 0,0 0,-1 1,0-1,1 0,-1 0,0 1,3 10,1-4,1 0,-1 1,2-2,-1 1,1-1,1 1,0-2,0 1,1-1,0 0,0 0,1-1,0-1,0 1,0-1,1-1,6 3,1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106 554,'-10'9,"0"1,1 0,0 1,1-1,0 2,1-1,0 1,0 1,2-1,-1 1,2 0,0 0,0 0,1 1,2-11,0 1,0 0,0-1,1 1,-1 0,1-1,0 1,0 0,1-1,-1 1,1 0,-1-1,1 1,0 0,0-1,1 0,-1 1,1-1,0 0,0 1,0-1,0 0,0 0,1-1,0 1,-1-1,1 1,0-1,0 0,0 0,0 0,0 0,1 0,-1-1,1 1,-1-1,1 0,-1 0,1-1,0 1,-1-1,1 0,0 0,0 0,-1 0,4-1,0 0,0 0,1-1,-1 0,0 0,0-1,0 0,0 0,0 0,-1-1,0 0,0 0,0-1,0 0,0 0,-1 0,0-1,0 0,-1 0,1 0,-1 0,-1-1,1 1,-1-1,0 0,-1 0,1 0,-2-1,1 1,-1 0,0-1,0 1,-1-7,1 6,0 1,-1 0,0 0,0 0,0-1,-1 1,0 0,-1 0,0 0,0 0,0 0,-1 1,0-1,0 1,0-1,-1 1,0 0,-1 0,1 1,-1-1,0 1,0 0,-1 1,-4-4,-72-27,80 34,1 1,-1 0,0 0,0-1,1 1,-1-1,0 1,1-1,-1 0,0 0,1 0,-1 0,1 0,-1 0,1 0,0 0,-1 0,1-1,0 1,0-1,0 1,0-1,0 1,0-1,1 1,-1-1,0 0,1 0,-1 1,1-1,0 0,0 0,-1 1,1-1,0 0,0 0,1 0,-1 1,0-1,1 0,-1 0,1 1,-1-1,1 0,0 1,0-1,0 1,0-1,0 1,0-1,0 1,0 0,0-1,1 1,-1 0,1 0,-1 0,1 0,0 0,83-71,-67 60,-1-1,0-1,-1 0,-1-1,0-1,-1 0,0-1,-2-1,0 0,-1 0,0-2,32-109,-41 130,-1-1,0 1,1 0,-1-1,0 1,0 0,1 0,-1 0,0 0,0 0,0 0,0 1,0-1,0 0,-1 0,1 1,0-1,-1 0,1 1,-1-1,1 1,-1-1,0 1,1-1,-1 1,0-1,0 1,0-1,0 1,0-1,17 67,4-2,2 0,17 28,44 129,-53-111,-4 2,-5 0,1 52,-21-148,-1 1,-1-1,0 1,-1-1,-1 0,-1 1,0-1,-2 0,0-1,-1 1,0-1,-2 0,0-1,-7 11,12-24,-1 1,1-1,-1 0,1-1,-1 1,0-1,0 1,0-1,0 0,-1-1,1 1,-1-1,1 0,-1 0,1 0,-1-1,1 1,-1-1,0 0,1 0,-1-1,1 0,-1 1,1-1,-1-1,1 1,0-1,-1 0,1 0,0 0,0 0,0-1,0 1,1-1,-1 0,1-1,0 1,0 0,0-1,0 0,0 1,1-1,0 0,0 0,0-1,0 1,1 0,-1-3,-2-11,1 0,1 0,0 0,2-1,0 1,1 0,0 0,2 0,0 0,1 0,1 0,1 1,0 0,1 0,1 0,1 1,1 0,4-8,0 7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1,'-25'1,"-1"1,1 2,0 1,0 0,0 2,1 1,0 1,1 1,-10 6,24-11,1-1,0 2,0-1,1 1,0 0,0 1,0 0,1 0,0 0,0 1,0 0,1 0,1 0,-1 1,2-1,-1 1,1 0,0 0,1 0,0 1,0-1,1 1,0-1,1 1,0-1,1 4,0-9,-1 0,1 0,0-1,1 1,-1 0,1-1,-1 1,1-1,0 1,1-1,-1 0,0 0,1 0,0 0,-1 0,1-1,1 1,-1-1,0 0,0 0,1 0,-1 0,1-1,0 1,-1-1,1 0,0 0,0 0,0-1,2 1,5 0,0 0,0 0,0-2,0 1,0-1,0-1,0 0,-1 0,1-1,5-2,7-6,-2-1,0-1,0-1,-1 0,-1-2,14-13,44-34,-74 61,-1 0,0 0,1 0,-1 1,0-1,1 1,0 0,-1-1,1 1,0 0,0 1,-1-1,1 1,0-1,0 1,0 0,0 0,0 0,0 0,0 0,0 1,-1-1,1 1,0 0,0 0,-1 0,1 0,0 1,-1-1,1 1,-1-1,0 1,1 0,-1 0,0 0,0 0,0 0,0 1,-1-1,1 0,-1 1,1 0,0 1,80 131,-71-119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29 536,'-1'0,"1"1,0-1,-1 0,1 1,-1-1,1 0,-1 1,1-1,-1 0,1 0,-1 0,1 1,-1-1,0 0,1 0,-1 0,1 0,-1 0,1 0,-1 0,0 0,1 0,-1 0,1 0,-1-1,1 1,-1 0,1 0,-1 0,1-1,-1 1,1 0,-1-1,1 1,-1 0,1-1,-1 1,1-1,0 1,-1-1,1 1,0-1,0 1,-1-1,1 1,0-1,0 1,-1-1,1 1,0-1,0 1,0-1,0 0,0 1,0-1,0 1,0-1,0 1,1-1,-7-40,6 40,1-33,2-1,2 1,1-1,2 2,1-1,1 1,2 1,2-1,0 2,2 0,5-5,23-27,-43 61,1 1,-1 0,0-1,1 1,-1 0,1 0,-1 0,1 0,0 0,-1 0,1 0,0 0,0 1,0-1,-1 1,1-1,0 1,0 0,0 0,0 0,0 0,0 0,-1 0,1 0,0 1,0-1,0 1,0-1,-1 1,1 0,0 0,0 0,-1 0,1 0,-1 0,1 0,-1 0,1 1,3 5,-1-1,0 1,-1 0,1 0,-1 0,-1 0,1 1,-1-1,-1 1,1 0,-1-1,-1 4,5 15,3 21,-8-38,1 0,0 0,0-1,1 1,0 0,1-1,0 0,0 1,1-1,-1 0,2-1,-1 1,1-1,1 0,5 7,2-4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167 422,'-15'11,"0"0,0 1,1 0,1 1,0 1,1 0,0 1,1 0,1 0,0 1,1 1,-2 6,10-20,0-1,0 1,0-1,1 1,-1 0,1-1,-1 1,1 0,0-1,0 1,0 0,0 0,1-1,-1 1,1 0,0-1,-1 1,1-1,0 1,1-1,-1 1,0-1,1 0,-1 0,1 1,0-1,0 0,-1 0,1-1,1 1,-1 0,0-1,0 1,1-1,-1 0,1 0,-1 0,1 0,-1 0,2 0,111 9,-104-12,0-1,0-1,-1 1,1-1,-1-1,0 0,-1-1,1 1,-1-2,0 1,0-1,-1-1,0 0,-1 0,1 0,-1-1,-1 0,0-1,0 1,-1-1,0 0,-1 0,3-10,12-14,-2-2,-1 1,-2-2,-2 0,-1 0,-2-1,-2-1,-1 1,-2-1,-1-22,-3 56,0 1,0 0,-1 0,0 0,0-1,0 1,0 0,0 0,-1 0,0 0,0 1,0-1,0 0,0 1,-1-1,0 1,0 0,0 0,0 0,0 0,0 1,-1-1,1 1,-1 0,0 0,0 0,0 0,0 1,0-1,0 1,0 0,0 0,0 1,-1-1,1 1,0 0,0 0,-1 1,1-1,0 1,0 0,0 0,0 0,0 1,0-1,0 1,-6 3,0 0,1 0,0 1,0 0,1 1,0 0,0 0,0 1,1 0,0 0,1 0,0 1,0 0,1 1,0-1,0 1,1 0,1 0,-1 0,2 1,-2 6,1-2,1 1,0-1,1 0,1 1,0-1,1 1,1-1,0 0,1 1,1-1,0 0,1-1,0 1,8 11,1-7,0-1,2-1,0-1,1 0,1-1,0-1,1-1,1 0,0-1,0-2,1 0,0-1,1-1,0-1,0-1,1 0,3-2,22 11,-22-7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7 197,'-5'29,"4"5,1-4</inkml:trace>
  <inkml:trace contextRef="#ctx0" brushRef="#br0" timeOffset="688.334">430 0,'-14'7,"0"1,1 1,-1 0,2 1,-1 0,2 1,-1 0,1 1,1 0,0 1,1 0,0 1,1 0,1 0,0 0,1 1,-2 7,7-18,0-1,0 1,0 0,1 0,0 0,0 0,0 0,0 0,0 0,1 0,0 0,0-1,0 1,0 0,1 0,-1-1,1 1,0-1,0 1,0-1,0 0,1 0,-1 0,1 0,0 0,0-1,0 1,0-1,1 0,-1 0,0 0,1 0,0 0,-1-1,1 0,0 0,0 0,-1 0,1 0,0-1,0 0,0 1,0-2,0 1,0 0,0-1,0 0,0 0,-1 0,1 0,0 0,-1-1,1 0,-1 0,2-1,89-124,7-4,-100 130,-1 0,1 0,0 0,0 0,0 1,0-1,0 0,0 0,0 0,0 1,1-1,-1 1,0-1,0 1,1-1,-1 1,0 0,0 0,1-1,-1 1,0 0,1 0,-1 0,0 0,1 1,-1-1,0 0,1 1,-1-1,0 0,0 1,0-1,1 1,-1 0,0-1,0 1,0 0,0 0,0 0,0 0,0 0,0 0,-1 0,1 0,0 0,0 0,-1 0,1 1,-1-1,1 0,-1 0,0 1,1-1,-1 0,0 1,0-1,0 0,6 179,39 146,-42-310,-1 1,-1-1,0 1,-1 0,-1-1,-1 1,0-1,-1 1,-1-1,0 0,-1 0,-1 0,-1-1,0 0,0 0,-8 8,11-19,0 0,0 0,-1 0,1-1,-1 0,0 0,0 0,0-1,-1 0,1 0,0 0,-1 0,0-1,1 0,-1 0,1-1,-1 1,0-1,0-1,1 1,-1-1,0 0,1 0,-1 0,1-1,-1 0,1 0,0 0,0-1,0 0,0 0,0 0,1 0,-1-1,1 0,0 0,0 0,0 0,1-1,-2-1,-1-8,0-1,0 0,1 1,1-2,1 1,0 0,1-1,1 0,0 1,1-1,0 0,2 1,0-1,0 1,2-1,0 1,0 0,2 0,0 1,0-1,1 1,1 1,1 0,0 0,4-4,-5 4,1 1,0 1,1-1,0 1,1 1,0 0,1 1,0 0,0 1,3-1,4 1</inkml:trace>
  <inkml:trace contextRef="#ctx0" brushRef="#br0" timeOffset="933.016">910 113,'5'34,"6"10,2-1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45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0 162,'17'231,"23"104,-30-316,10-46,-12 14,8-6,1 2,0 0,1 1,1 1,0 1,10-6,19-14,73-33,-117 65,0 1,0-1,-1 1,1 1,0-1,1 0,-1 1,0 0,0 0,0 0,0 1,0-1,0 1,0 0,0 0,0 0,0 1,-1-1,1 1,0 0,-1 0,1 0,-1 0,0 1,0 0,0-1,0 1,0 0,-1 0,1 1,1 2,-2-2,0 1,0 0,0 0,-1 0,1 0,-1 0,-1 0,1 1,-1-1,1 0,-2 0,1 0,0 1,-1-1,0 0,0 0,-1 0,1 0,-1 0,0 0,-1-1,1 1,-3 3,-80 95,72-92,-1-1,0 0,-1 0,1-2,-2 0,1 0,-15 4,25-10,1-1,-1 1,0-1,0 0,0 0,0-1,0 0,0 1,0-2,0 1,0 0,0-1,0 0,0 0,0-1,0 1,0-1,1 0,-1 0,1-1,0 0,-1 1,1-1,0 0,0-1,1 1,-1-1,0-1,-6-9</inkml:trace>
  <inkml:trace contextRef="#ctx0" brushRef="#br0" timeOffset="372.653">875 445,'-10'10,"0"1,1 0,1 1,0 0,0 1,1-1,1 1,0 1,1-1,0 1,1 0,0 0,2 0,-1 0,2 1,0-1,1 1,0 0,0-12,1 1,0-1,0 1,0-1,0 1,1-1,-1 0,1 0,0 0,0 0,0 0,0 0,1 0,-1-1,1 1,0-1,-1 0,1 1,0-1,0 0,1-1,-1 1,0-1,0 1,1-1,-1 0,1 0,-1-1,1 1,-1-1,1 1,0-1,-1 0,1-1,-1 1,1-1,0 1,1-2,5 1,-1-1,1-1,-1 0,1 0,-1-1,0 0,-1-1,1 0,-1 0,0-1,0 1,0-2,5-5,-9 7,0-1,0 0,-1 0,0 0,0 0,0 0,-1-1,1 1,-2-1,1 0,-1 1,0-1,0 0,-1 0,0 0,0 0,0 1,-1-1,0 0,-1 0,0 1,0-1,0 0,0 1,-1 0,0 0,-1 0,1 0,-1 0,0 1,-1-1,1 1,-1 0,0 1,-1-1,1 1,-1 0,1 0,-1 1,0 0,0 0,-1 0,1 0,-6 0,-10-2</inkml:trace>
  <inkml:trace contextRef="#ctx0" brushRef="#br0" timeOffset="855.045">1298 501,'-17'12,"0"1,1 0,0 1,1 1,1 0,0 1,1 1,1 0,0 1,1 0,-5 14,14-30,1 0,0 1,0-1,0 0,0 0,0 1,1-1,-1 1,1-1,-1 0,1 1,0-1,0 1,0-1,0 1,1-1,-1 1,1-1,-1 1,1-1,0 0,0 1,0-1,0 0,0 0,1 0,-1 0,1 0,-1 0,1 0,0 0,-1-1,1 1,0 0,0-1,0 0,0 1,1-1,-1 0,0 0,1 0,-1-1,0 1,1 0,-1-1,1 0,-1 1,1-1,-1 0,2-1,5 2,1-1,0 0,-1-1,1 0,-1-1,1 0,-1-1,0 1,0-2,0 1,0-1,-1-1,0 1,1-2,-2 1,1-1,-1 0,1 0,4-7,106-152,-99 136,-1-1,-2-1,-1 0,-2-1,0-1,-3 0,0-1,-3 0,0 0,-2 0,-1-21,-31-47,26 99,0 1,-1-1,1 1,-1 0,0-1,0 1,0 0,0 0,0 0,0 0,0 1,-1-1,1 0,0 1,-1 0,0-1,1 1,-1 0,0 0,1 1,-1-1,0 1,0-1,0 1,0 0,1 0,-1 0,0 0,0 1,0-1,0 1,1 0,-1-1,-2 2,-7 5,0-1,1 2,-1-1,2 2,-1-1,1 2,0-1,1 1,0 1,1 0,0 0,1 0,0 1,1 0,0 0,1 1,0 0,1 0,0 0,1 0,1 1,0-1,0 10,0-9,1 0,0 0,0 0,2 0,-1 0,2 0,0-1,1 1,0 0,1-1,0 1,1-1,1-1,0 1,1-1,0 0,1 0,0-1,1 0,0 0,1-1,0 0,0-1,1 0,10 6,95 26,-91-38</inkml:trace>
  <inkml:trace contextRef="#ctx0" brushRef="#br0" timeOffset="1434.722">1834 445,'-5'14,"1"1,1 0,0 0,1 0,0 0,2 0,-1 0,2 0,0 0,1 0,1 0,0 0,1 2,-4-16,1 1,0 0,-1 0,1 0,0 0,0-1,0 1,0 0,0-1,0 1,1 0,-1-1,0 0,1 1,-1-1,1 0,0 0,-1 0,1 0,0 0,-1 0,1 0,0-1,0 1,0-1,0 1,0-1,0 0,0 1,0-1,0 0,0 0,0-1,0 1,0 0,0-1,-1 1,1-1,0 0,0 1,0-1,0 0,0-1,9-7,0 0,0-1,-1-1,0 1,-1-2,0 1,-1-1,0-1,-1 0,-1 0,0 0,0 0,-2-1,1-3,28-60,-31 78,0 0,0 1,0-1,0 0,-1 1,1-1,-1 1,1 0,-1 0,1-1,-1 1,0 0,0 0,0 0,0 0,0 0,-1 0,1 1,0-1,-1 0,0 0,1 1,-1-1,0 2,51 173,-33-124,-3 0,-1 1,-4 0,0 11,-4-30,-2 0,-2 1,-1-1,-2 1,-1-1,-2 1,-1-1,-2 0,-1-1,-2 0,-1 0,-2-1,-8 13,14-36,-1 0,0-1,-1 0,0 0,0-1,-1 0,0-1,0 0,-1-1,0 0,0 0,0-1,-1-1,0 0,0 0,0-1,0-1,0 0,0-1,-1 0,1-1,-1 0,-7-2,16 2,0-1,0 1,0-1,1 0,-1 0,0-1,1 1,-1-1,1 1,0-1,-1 0,1-1,0 1,0 0,1-1,-1 0,0 0,1 0,-1 0,1 0,0 0,0 0,0-1,1 1,-1-1,1 1,0-1,0 0,0 1,0-1,1-3,-1-3,0-1,1 0,0 1,1-1,0 0,1 1,0-1,1 1,0 0,4-10,11-17,2 1,1 0,2 2,1 0,2 2,1 1,2 1,1 1,13-9,-31 28,1 1,0 0,0 0,1 1,0 1,0 1,1 0,0 0,7 0,2 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7:10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283 434,'13'6,"-1"1,1-2,0 1,0-2,1 0,-1 0,1-1,0-1,0 0,0-1,0-1,0 0,0-1,0 0,0-1,0-1,-1 0,1-1,-1 0,0-1,0-1,0 0,-1-1,0 0,0-1,-1 0,0-1,0 0,-1 0,0-1,-1-1,0 0,0 0,-1-1,-1 0,0 0,-1-1,14-67,-20 80,0 1,0-1,0 1,0-1,0 1,0 0,0-1,0 1,0-1,0 1,0-1,0 1,0 0,-1-1,1 1,0-1,0 1,-1-1,1 1,0-1,-1 1,1-1,0 0,-1 1,1-1,-1 1,1-1,0 0,-1 1,1-1,-1 0,0 0,1 1,-1-1,1 0,-1 0,1 0,-1 0,1 1,-1-1,0 0,1 0,-1 0,1 0,-1-1,1 1,-1 0,0 0,1 0,-1 0,1 0,-1-1,1 1,-1 0,1-1,-1 1,1 0,-1-1,1 1,0 0,-1-1,1 1,-1-1,1 1,0-1,-1 0,-6 24,1-1,1 1,1 0,1 0,1 0,1 1,2 20,-2-16,5 85,4-1,10 34,-4-41,-5 1,-3 81,-6-172,0-1,-1 1,0 0,-1-1,-1 1,-1-1,0 0,0 0,-2 0,0 0,0-1,-1 0,-1-1,0 1,0-1,-2-1,1 0,-6 5,8-12,0 0,0-1,0 0,0 0,-1 0,1-1,-1 0,0-1,1 0,-1 0,0 0,0-1,0 0,0-1,1 0,-1 0,0-1,1 1,-1-2,1 1,-1-1,1 0,0-1,0 1,0-2,1 1,0-1,-1 0,2 0,-1 0,0-1,1 0,0 0,1 0,-1-1,1 1,0-3,-3-8,0 0,1-1,1 0,1 0,0 0,1-1,1 1,1-1,1 1,1-1,0 0,1 1,1 0,1-1,4-12,-2 22,0 0,1 1,-1 0,2 0,-1 0,1 1,0 0,1 0,0 1,0 1,0-1,1 1,-1 1,1 0,0 0,0 1,1 0,-1 1,1 0,-1 0,1 1,0 1,0 0,1 0,32-7,150-42,-65-7,-128 56,0-1,0 1,0-1,0 1,0-1,0 1,0 0,0 0,0-1,0 1,0 0,0 0,0 0,0 0,0 0,1 0,-1 0,0 1,0-1,0 0,0 1,0-1,0 1,0-1,0 1,0-1,0 1,-1-1,1 1,0 0,0 0,0-1,-1 1,1 0,0 0,-1 0,1 0,-1 0,1 0,-1 0,1 0,-1 0,0 0,0 0,1 0,-1 1,4 55,-5-48,-2 50,7 82,2-123</inkml:trace>
  <inkml:trace contextRef="#ctx0" brushRef="#br0" timeOffset="270.839">1355 1054,'0'20,"0"10,0 6,5-4,1-3,0-5</inkml:trace>
  <inkml:trace contextRef="#ctx0" brushRef="#br0" timeOffset="517.331">1271 603,'0'0</inkml:trace>
  <inkml:trace contextRef="#ctx0" brushRef="#br0" timeOffset="752.516">1807 800,'-5'39,"-6"22,-2 5,2-3,3-8,2-9,-2-7,0-5,-3-4,0-2,-3-6,-3-7,0-6</inkml:trace>
  <inkml:trace contextRef="#ctx0" brushRef="#br0" timeOffset="935.751">1581 941,'34'19,"20"12,6 5,-2-4,-11-2,-9-7,-11-2,-5-4,-2-1,-4-3</inkml:trace>
  <inkml:trace contextRef="#ctx0" brushRef="#br0" timeOffset="1331.807">2230 1111,'8'2,"0"-1,0 0,0 0,0-1,1 0,-1-1,0 1,0-2,0 1,0-1,0 0,0-1,-1 1,1-2,-1 1,0-1,0 0,0 0,0-1,-1 0,1 0,-2-1,1 0,0 0,-1 0,0-1,-1 1,1-1,-1 0,0-1,-1 1,0-1,0 1,-1-1,0 0,0 0,-1 0,1-4,-2 10,0 0,0-1,0 1,0-1,-1 1,1 0,-1-1,1 1,-1 0,0 0,0-1,0 1,0 0,0 0,0 0,-1 0,1 0,-1 0,1 1,-1-1,0 0,1 1,-1-1,0 1,0 0,0-1,0 1,-1 0,1 0,0 0,0 1,-1-1,1 1,0-1,-1 1,1 0,0 0,-1 0,1 0,-1 0,1 0,0 1,-1-1,-100 35,91-27,1 0,0 1,1 0,0 0,1 1,-1 0,2 1,0 0,0 1,1-1,0 2,1-1,0 0,1 1,1 0,0 1,1-1,0 0,1 1,0 0,1-1,1 11,0-19,1-1,-1 1,1 0,0 0,1 0,-1-1,1 1,0-1,0 1,0-1,0 0,1 0,0 0,0 0,0 0,0 0,1-1,-1 0,1 0,0 0,0 0,0 0,0-1,0 0,1 0,-1 0,1 0,0-1,-1 1,1-1,0 0,0-1,4 1,3 0,1-1,0 0,0-1,0 0,-1-1,1 0,-1-1,1-1,-1 0,0 0,0-1,4-3,120-93,-104 76</inkml:trace>
  <inkml:trace contextRef="#ctx0" brushRef="#br0" timeOffset="1734.445">2794 998,'-6'6,"-1"1,1 0,0 0,1 0,0 1,0 0,0 0,1 0,0 0,1 1,0 0,0-1,1 1,0 0,1 1,0-1,0 0,1 0,0 0,1 1,-1-1,3 5,-2-12,0 0,1 0,-1 0,1-1,-1 1,1 0,0-1,0 1,-1-1,1 0,0 1,0-1,1 0,-1 0,0-1,0 1,0 0,1-1,-1 1,0-1,1 0,-1 1,0-1,0 0,1-1,-1 1,0 0,1-1,-1 1,0-1,0 0,1 0,-1 1,2-3,70-41,-54 22,-1-1,0-1,-2 0,-1-1,-1-1,-1-1,9-25,-22 52,6-15,6-9,-2 0,0 0,-1-2,-2 1,0-1,-2 0,-1 0,1-19,-6 42,1-1,-1 0,0 0,0 0,-1 1,1-1,-1 0,0 0,0 1,0-1,0 1,-1-1,1 1,-1-1,0 1,0 0,0 0,0 0,-1 0,0 0,1 0,-1 1,0-1,0 1,0 0,0 0,-1 0,1 0,0 0,-1 1,0 0,1 0,-1 0,0 0,1 0,-1 1,0-1,0 1,0 0,1 0,-1 1,0-1,-3 2,-3 4,0 2,1-1,0 2,0-1,1 1,0 0,1 1,0 0,0 0,1 0,0 1,1 0,0 0,1 0,0 1,1-1,0 1,1 0,0 0,1 0,1 0,0 0,0 1,1-1,2 9,-2-8,0 1,1 0,1-1,0 0,1 0,1 0,0 0,0 0,1-1,1 0,0-1,1 1,0-1,1-1,0 1,0-2,1 1,0-1,1-1,0 0,0 0,1-1,0 0,0-1,1-1,0 0,0-1,2 1,22 2,-6-2</inkml:trace>
  <inkml:trace contextRef="#ctx0" brushRef="#br0" timeOffset="14571.934">9766 574,'-1'12,"0"0,1 0,1 1,0-1,0 0,1-1,1 1,0 0,1-1,0 1,0-1,2 0,-1 0,1-1,1 0,4 6,-9-14,0-1,0 1,0-1,0 1,1-1,-1 0,0 0,1 0,-1 0,1 0,0-1,-1 1,1-1,-1 1,1-1,0 0,-1 0,1 0,0-1,-1 1,1 0,-1-1,1 0,-1 0,1 0,-1 0,1 0,-1 0,0 0,1-1,-1 0,0 1,0-1,0 0,-1 0,1 0,0 0,-1 0,1-1,56-91,-54 82,0 1,0-1,-2 1,1-1,-2 0,1 0,-2 0,1 0,-2 0,0-4,1 11,-1 1,0 0,0-1,0 1,0-1,-1 1,1 0,-1 0,0 0,0 0,-1 0,1 0,-1 1,0-1,0 1,0 0,0 0,-1 0,0 0,1 0,-1 1,0 0,0-1,0 1,0 1,0-1,-1 1,-1-1,2 2,0-1,0 1,0-1,-1 1,1 1,0-1,0 1,0-1,0 1,-1 0,1 1,0-1,1 1,-1 0,0 0,0 0,1 0,-1 1,1-1,0 1,0 0,-1 0,-11 14</inkml:trace>
  <inkml:trace contextRef="#ctx0" brushRef="#br0" timeOffset="15238.394">10104 773,'171'-207,"-171"206,1-1,0 1,0 0,0-1,0 1,0 0,0 0,1 0,-1 0,0 0,1 0,-1 0,0 0,1 0,-1 1,1-1,0 0,-1 1,1-1,-1 1,1 0,0 0,-1 0,1-1,0 1,-1 1,1-1,-1 0,1 0,0 1,-1-1,1 1,-1-1,1 1,-1-1,1 1,-1 0,1 0,-1 0,0 0,1 0,-1 0,0 0,0 0,0 1,0-1,0 0,0 1,0-1,0 1,-1 0,3 5,0 0,0 0,0 0,1-1,0 1,1-1,-1 0,1 0,0-1,0 1,1-1,0 0,0 0,0-1,0 0,1 0,-1-1,1 1,0-1,0-1,1 1,-1-1,0-1,1 1,-1-1,1-1,-1 1,1-1,0 0,0-1,-1-2,0 0,0 0,-1-1,1 0,-1 0,0-1,0 1,0-1,-1 0,1-1,-1 0,-1 0,1 0,-1 0,0 0,0-1,-1 0,0 0,0 0,-1 0,0 0,0-1,0-2,3-16</inkml:trace>
  <inkml:trace contextRef="#ctx0" brushRef="#br0" timeOffset="11790.494">6661 970,'33'-103,"-12"35,-14 41,2 0,0 1,1-1,2 2,1 0,0 0,2 1,6-7,-19 29,-1 0,1-1,0 1,-1 0,1 0,0 0,1 0,-1 0,0 0,0 1,1-1,-1 1,1-1,-1 1,1 0,-1 0,1 0,0 0,0 1,0-1,-1 1,1 0,0-1,0 1,0 1,0-1,-1 0,1 1,0-1,0 1,-1 0,1 0,0 0,-1 0,1 0,-1 1,1-1,-1 1,0 0,0 0,1-1,-1 1,-1 1,2-1,44 89,-37-72</inkml:trace>
  <inkml:trace contextRef="#ctx0" brushRef="#br0" timeOffset="12122.146">7254 574,'-11'19,"2"0,0 0,1 1,1 0,0 1,2-1,1 1,0 0,1 1,2-1,0 0,2 21,-1-38,0-1,1 1,-1-1,1 0,0 1,0-1,0 0,0 1,1-1,-1 0,1 0,0 0,0 0,0-1,0 1,0 0,1-1,-1 1,1-1,0 0,-1 0,1 0,0 0,0-1,0 1,1-1,-1 0,0 0,0 0,1 0,-1 0,1-1,-1 1,0-1,1 0,-1 0,1 0,-1-1,1 1,-1-1,0 0,1 0,-1 0,3-2,3-2,0-1,0 0,0 0,-1-1,0 0,0-1,-1 1,0-2,0 1,-1-1,0 0,-1 0,0 0,0-1,-1 0,0 0,-1 0,0-1,-1 1,0-1,0 1,-1-1,-1 0,0 1,0-1,-1 0,0 1,-1-1,0 1,-1-1,0 1,0 0,-2 0,1 0,-1 1,0-1,-1 1,0 0,-1 1,-57-33,41 36</inkml:trace>
  <inkml:trace contextRef="#ctx0" brushRef="#br0" timeOffset="12789.597">7791 123,'0'43,"0"39,0 9,0 0,0-12,0-13,0-10,0-8,0-8,0-7,0-3,0-2,0-1,-5-10,-2-13,1-7</inkml:trace>
  <inkml:trace contextRef="#ctx0" brushRef="#br0" timeOffset="13038.461">7536 462,'38'5,"32"1,9 0,-4-6,-5-2,-10-2,-10 0,-9 1,-7 1,-4 1,-2 0,-2 1,0 0,1-5,-1-2,-3 1</inkml:trace>
  <inkml:trace contextRef="#ctx0" brushRef="#br0" timeOffset="13721.149">8439 406,'-29'23,"0"1,2 1,1 2,1 0,1 2,1 1,-5 11,-7 52,35-91,0 1,0 0,0-1,0 1,0 0,0-1,1 1,-1-1,1 1,0 0,0-1,0 1,0-1,0 0,0 1,1-1,-1 0,1 0,0 0,0 0,-1 0,1 0,1 0,-1-1,0 1,0-1,0 1,1-1,-1 0,1 0,-1 0,1 0,-1-1,1 1,0 0,6-2,-1-1,0 1,0-1,0 0,0-1,-1 0,1 0,-1-1,1 0,-1 0,0-1,-1 0,1 0,-1 0,0-1,0 0,-1 0,0-1,0 1,3-7,0 4,22-30,-26 31,1 1,0-1,1 1,0 0,0 0,1 1,-1 0,1 0,1 1,-1-1,1 2,6-4,-12 8,0 1,0 0,0 0,0-1,0 1,0 0,0 1,0-1,0 0,0 1,0-1,-1 1,1-1,0 1,-1 0,0-1,1 1,-1 0,0 0,0 0,0 0,0 0,0 0,-1 1,1-1,-1 0,1 0,-1 1,0-1,0 0,0 0,0 1,0-1,0 0,-1 0,1 1,-1-1,1 0,-1 0,1 10,33 97,-32-106,2 0,-1 0,0 0,0 0,1 0,0-1,-1 1,1-1,0 0,0 1,0-2,1 1,-1 0,0 0,1-1,-1 0,1 0,-1 0,1 0,0-1,-1 1,1-1,0 0,-1 0,1 0,0 0,-1-1,1 1,2-2,7-4,1-1,-1 0,0-1,-1-1,0 0,0 0,-1-1,0-1,0 0,-2 0,1-1,-1-1,-1 1,0-1,3-8,13-17,-2-1,-1-1,-2-1,-2 0,-2-1,4-20,-17 53,7-29,-1-1,-2 0,-2-1,-2 1,-1-18,-1 54,0 0,0-1,0 1,0 0,-1-1,1 1,-1 0,0 0,0 0,0-1,0 1,-1 0,1 1,-1-1,0 0,0 0,0 1,0-1,0 1,-1-1,-1 0,2 4,0 1,0 0,0-1,0 1,0 0,0 0,1 0,-1 0,1 0,-1 1,1-1,0 0,0 1,0-1,0 1,0-1,0 1,1-1,-1 1,1 0,0-1,0 1,0 0,0-1,0 1,0-2,-2 237,60 148,-47-273,-30-90,3-23</inkml:trace>
  <inkml:trace contextRef="#ctx0" brushRef="#br0" timeOffset="13940.154">8693 462,'38'5,"33"1,8 0,-4-1,-11-1,-10 3,-10 0,-8 0,-10 3,-5-1,-1-1,1-2,-3 2,-4 1</inkml:trace>
  <inkml:trace contextRef="#ctx0" brushRef="#br0" timeOffset="14122.181">9370 687,'5'24,"6"9,2-3</inkml:trace>
  <inkml:trace contextRef="#ctx0" brushRef="#br0" timeOffset="14272.117">9456 462,'-15'-19,"-4"-6</inkml:trace>
  <inkml:trace contextRef="#ctx0" brushRef="#br0" timeOffset="9087.784">3811 886,'54'254,"-39"-111,-12-126,3 71,-7-87,1 0,-1-1,0 1,1 0,-1 0,0-1,0 1,1-1,-1 1,0-1,0 1,0-1,0 1,0-1,0 0,0 0,1 1,-1-1,0 0,0 0,0 0,0 0,0 0,0 0,0 0,0 0,0-1,0 1,0 0,0-1,0 1,0 0,0-1,1 1,-1-1,0 1,0-1,0 0,1 1,-1-1,0 0,1 0,-1 1,1-1,-1 0,1 0,-1 0,1 0,-1 1,1-1,0 0,0 0,-1 0,1 0,0 0,0 0,0 0,0 0,0 0,0 0,0 0,1-1,-5-20,1 1,1-2,2 1,0 0,1 0,1 0,1 0,1 1,1-1,0 1,2 0,1 0,0 1,4-5,-4 5,2 0,-1 1,2 0,1 0,0 1,1 1,1 0,1 1,0 1,1 0,1 1,0 0,-15 13,1-2,-1 0,2 0,-1 0,0 0,0 1,1-1,0 1,-1 0,1 0,0 0,0 0,0 1,0 0,0 0,0 0,1 0,-1 1,0-1,0 1,1 0,-1 0,0 1,0-1,1 1,-1 0,0 0,0 1,0-1,0 1,0 0,0 0,-1 0,1 0,0 1,1 1,0 0,0 0,-1 1,0 0,0-1,0 1,0 1,-1-1,1 0,-2 1,1 0,0 0,-1 0,0 0,-1 0,1 0,-1 0,0 0,-1 1,1-1,-1 0,-1 1,1-1,-1 0,0 1,0-1,-1 0,0 0,0 0,0 0,-1 0,0-1,0 1,-1-1,1 0,-1 0,0 0,0 0,-1-1,1 1,-4 1,-3-2,-1 0,0 0,0-1,0 0,0-1,-1-1,1 0,-1-1,1 0,0 0,-1-2,1 1,0-2,0 0,-2 0,-11-4</inkml:trace>
  <inkml:trace contextRef="#ctx0" brushRef="#br0" timeOffset="9419.54">4516 829,'-12'26,"0"0,2 1,1 0,2 1,0 0,-1 18,8-44,-1-1,1 1,-1 0,1 0,0 0,0 0,0 0,0 0,0-1,0 1,0 0,1 0,-1 0,0 0,1 0,0-1,-1 1,1 0,0 0,0-1,0 1,0-1,1 1,-1-1,0 1,0-1,1 0,-1 1,1-1,-1 0,1 0,0 0,-1 0,1-1,0 1,0 0,0-1,-1 1,1-1,0 1,0-1,0 0,0 0,0 0,0 0,0 0,0-1,-1 1,1 0,0-1,1 0,7-3,0-1,-1-1,0 1,0-1,0-1,0 0,-1 0,-1 0,1-1,-1-1,0 1,-1-1,0 0,-1 0,1-1,-2 0,1 0,-2 0,1 0,-1 0,-1-1,0 0,1-8,-3 15,0 0,0 0,0 0,0 0,0 0,-1 0,0 0,0 0,0 1,0-1,0 0,-1 1,0-1,0 1,0-1,0 1,0 0,-1 0,1 0,-1 0,0 0,0 1,0-1,0 1,0 0,-1 0,1 0,-1 0,1 1,-1-1,0 1,0 0,1 0,-1 0,0 1,0-1,0 1,0 0,0 0,0 0,0 1,0-1,1 1,-1 0,0 0,-2 1,-14 9</inkml:trace>
  <inkml:trace contextRef="#ctx0" brushRef="#br0" timeOffset="9717.916">4912 800,'-10'39,"-3"22,1 5,7-13,4-20,3-17</inkml:trace>
  <inkml:trace contextRef="#ctx0" brushRef="#br0" timeOffset="9952.548">5025 320,'0'0</inkml:trace>
  <inkml:trace contextRef="#ctx0" brushRef="#br0" timeOffset="10258.077">5109 998,'4'-8,"4"-6,-1-1,2 2,0-1,0 1,2 1,-1 0,1 0,1 1,3-1,-15 11,1 0,-1 1,1-1,0 0,-1 1,1-1,0 1,0-1,-1 1,1 0,0-1,0 1,0 0,0 0,-1-1,1 1,0 0,0 0,0 0,0 0,0 0,0 0,-1 0,1 0,0 0,0 1,0-1,0 0,-1 1,1-1,0 0,0 1,0-1,-1 1,1-1,0 1,-1-1,1 1,0 0,-1-1,1 1,-1 0,1 0,-1-1,1 1,-1 0,0 0,1 0,-1-1,0 1,7 49,-7-40,0-7,0 0,1 0,-1 0,0-1,1 1,0 0,-1-1,1 1,0 0,0-1,1 1,-1-1,0 1,1-1,-1 0,1 1,0-1,0 0,0 0,0-1,0 1,1 0,-1-1,0 1,1-1,-1 1,1-1,-1 0,1 0,0-1,-1 1,1 0,0-1,0 0,0 1,-1-1,1 0,0-1,0 1,-1 0,1-1,0 1,0-1,-1 0,1 0,-1 0,1 0,2-2,6-4,-1 0,1 0,-1-1,-1-1,0 0,0 0,0-1,-1 0,0 0,-1-1,-1 1,1-2,-2 1,0-1,0 0,-1 0,1-7,-4-17,-5 29</inkml:trace>
  <inkml:trace contextRef="#ctx0" brushRef="#br0" timeOffset="10837.099">5759 152,'65'376,"-53"-274,-6 1,-5 93,-1-163,0-21</inkml:trace>
  <inkml:trace contextRef="#ctx0" brushRef="#br0" timeOffset="11073.642">5589 603,'38'5,"23"1,10 0,-2-1,-8-2,-5-1,-7 0,-7-2,-6 0,-4 0,-8 0</inkml:trace>
  <inkml:trace contextRef="#ctx0" brushRef="#br0" timeOffset="26126.788">57 1563,'628'-29,"417"29,-647-25,83-7,-13 4,95 0,-134 0,-46-1,45 29,-129-28,-10 18,-201-2,0 5,0 4,60 5,-14 0,2153-2,-1857-28,-137 17,-202 1,0 3,76 6,30-26,283 27,-284-1,-53-25,-3 13,-109 6,2 2,-1 1,1 2,-1 1,32 3,-40 3,-6 1</inkml:trace>
  <inkml:trace contextRef="#ctx0" brushRef="#br0" timeOffset="56568.558">1 1788,'22'-8,"1"2,0 0,1 1,0 1,-1 2,1 0,0 2,0 0,19 3,15-1,365-2,-225-28,56 57,-29-30,-55-27,-46 10,50-4,-140 15,0 1,0 3,1 0,-1 2,20 3,-13-1,129 27,55-28,-139-14,-68 10,-1 0,1 1,0 1,0 1,1 1,-1 0,0 1,6 2,157 40,-161-39,0-2,1 0,-1-1,1-1,-1-1,1 0,-1-2,0 0,11-4,223-17,-205 16,1 3,-1 2,1 1,23 5,108-6,17-24,-29 16,-109 2,0 2,1 3,-1 3,25 3,12 0,73-30,309 28,-439 0,107-11,-106 3,0 2,1 1,-1 2,1 3,37 3,13-1,331-2,-253-28,-146 27,0 0,0 2,0 1,-1 1,1 1,13 4,-6-1,1-3,1 0,-1-3,0 0,0-2,17-3,95-24,137 27,-83-27,55 28,-111-28,224 27,-309-10,-49 9,1 0,-1 0,0 0,1 1,-1 1,1-1,-1 1,1 1,-1 0,0 0,2 0,39 8,0-2,0-3,1-2,0-2,12-2,35 0,496 2,-424-25,1-7,309 32,-27 0,-314-20,-122 24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8:1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1192 875,'-9'-19,"-4"42,9 7,0-1,2 1,2-1,0 1,4 15,23 99,-25 81,-1-220,0 0,0 1,1-1,0 0,0 0,0 0,1 0,-1-1,1 1,0-1,1 1,-1-1,1 0,0-1,0 1,0 0,0-1,1 0,-1 0,1 0,0-1,0 0,0 0,0 0,0 0,0-1,1 0,-1 0,0 0,1-1,-1 1,158 34,176-36,-336 2,0 0,0-1,0 0,0 0,0 0,0 0,0 0,0-1,0 1,0-1,0 0,0 0,0 0,0 0,-1 0,1-1,0 1,-1-1,1 0,-1 0,1 0,-1 0,0 0,0 0,0 0,0-1,-1 1,1-1,0 0,-1 1,0-1,0 0,0 0,0 0,0 0,0 0,1-123,4-22,-3 138,0 0,-1-1,-1 1,0-1,-1 1,0-1,0 1,-1-1,0 0,-1 1,-2-8,-38-169,15 45,15-25,7 136,7 25</inkml:trace>
  <inkml:trace contextRef="#ctx0" brushRef="#br0" timeOffset="902.534">1164 932,'0'-5,"0"-6,0-7,0-4,0-3,0-3,0-1,0 0,0-1,-5 1,-2 0,6 5,3 7</inkml:trace>
  <inkml:trace contextRef="#ctx0" brushRef="#br0" timeOffset="1567.876">120 536,'518'1,"-186"26,-134-25,142-20,189-11,-9 18,-271 40,-55 0,-149-29,-33 0</inkml:trace>
  <inkml:trace contextRef="#ctx0" brushRef="#br0" timeOffset="2038.96">1135 1,'-768'372,"486"-256,209-84,73-32,0 1,0-1,0 1,-1-1,1 1,0-1,0 0,0 1,0-1,0 1,0-1,0 1,0-1,0 1,1-1,-1 1,0-1,0 1,0-1,0 1,1-1,-1 0,0 1,0-1,1 1,-1-1,0 0,1 1,-1-1,1 0,-1 0,0 1,1-1,-1 0,1 0,-1 1,0-1,1 0,-1 0,1 0,-1 0,1 0,-1 0,1 0,-1 0,1 0,-1 0,1 0,-1 0,1 0,-1 0,1 0,-1 0,0 0,1-1,-1 1,1 0,-1 0,1-1,-1 1,0 0,1 0,-1-1,0 1,1 0,-1-1,0 0,185-37,-144 32</inkml:trace>
  <inkml:trace contextRef="#ctx0" brushRef="#br0" timeOffset="2274.527">2208 57,'-72'29,"-33"14,-9 5,1-2,10-3,13-4,12-4,10-4,12-6,10-3,8-5,6-6,9 1,12-3,14-2,10-2,8-2,1-2</inkml:trace>
  <inkml:trace contextRef="#ctx0" brushRef="#br0" timeOffset="2504.763">2801 85,'-48'14,"-59"25,-21 4,2 1,12-2,22-5,20-7,19-5,13-6,9-7,9 0,13-2,14-3,10-3,7-6,6-4,1 0,-3 1</inkml:trace>
  <inkml:trace contextRef="#ctx0" brushRef="#br0" timeOffset="2673.759">3591 1,'-48'28,"-45"25,-16 12,2 1,8-8,17-7,12-13,14-8,11-5,9-1,10 0,10-5</inkml:trace>
  <inkml:trace contextRef="#ctx0" brushRef="#br0" timeOffset="4670.575">1531 1214,'0'0,"0"0,0 0,0 1,1-1,-1 0,0 0,0 1,0-1,0 0,0 1,0-1,0 0,0 0,0 1,0-1,0 0,0 1,0-1,0 0,0 0,0 1,0-1,-1 0,1 0,0 1,0-1,0 0,0 0,-1 1,1-1,0 0,0 0,0 1,-1-1,1 0,0 0,0 0,-1 0,1 0,0 1,0-1,-1 0,31-23,-19 57,5 1,-16-35,1 1,-1-1,0 1,0-1,1 1,-1-1,0 0,1 1,-1-1,0 1,1-1,-1 0,1 1,-1-1,1 0,-1 1,0-1,1 0,-1 0,1 0,-1 1,1-1,0 0,-1 0,1 0,-1 0,1 0,-1 0,1 0,-1 0,1 0,-1 0,1 0,-1 0,1-1,0 1,-1 0,1 0,-1 0,0-1,1 1,-1 0,1-1,-1 1,1 0,-1-1,0 1,1-1,-1 1,0 0,1-1,-1 1,0-1,0 1,1-1,-1 1,0-1,0 1,0-1,0 1,0-1,0 0,1 1,-1-1,0 1,-1-1,3-1,-1-1,0 1,1-1,-1 1,0-1,-1 1,1-1,0 0,-1 0,0 1,1-1,-1 0,0 0,-1 1,1-1,0 0,-1 1,1-1,-1 0,0 1,0-1,0 0,0 1,-1 0,1-1,-1 1,1 0,-1-1,0 1,0 0,1 0,-2 1,1-1,0 0,0 1,-1-1,1 1,0 0,-1-1,1 1,-1 1,0-1,1 0,-1 1,0-1,0 1,1 0,-1-1,0 2,0-1,0 0,1 1,0-1,0 1,0 0,0 0,1 0,-1 0,0 0,0 1,1-1,-1 1,1-1,0 1,-1-1,1 1,0-1,0 1,0 0,0 0,0 0,0 0,1 0,-1 0,0 0,1 0,0 0,-1 0,1 0,0 0,0 0,0 0,1 0,-1 0,0 0,1 0,-1 0,1 0,0 0,-1 0,1 0,0 0,0-1,0 1,1 0,-1-1,0 1,1-1,-1 1,1-1,-1 1,1-1,0 0,-1 0,1 0,0 0,0 0,0 0,0-1,0 1,0-1,1 1,-1-2,0 0,0 0,-1 0,1 0,0-1,0 1,0 0,-1-1,1 1,-1-1,1 0,-1 1,0-1,0 0,0 0,0 0,0 0,0 0,0 0,-1 0,1 0,-1-1,1 1,-1 0,0 0,0 0,0-1,0 1,0 0,0 0,-1 0,1 0,-1-1,1 1,-1 0,0 0,0 0,0 0,-20 9,10 5</inkml:trace>
  <inkml:trace contextRef="#ctx0" brushRef="#br0" timeOffset="7853.111">1135 989,'-13'-2,"-1"2,1 0,0 0,-1 1,1 1,0 0,0 1,0 0,0 1,0 1,1 0,0 1,0 0,0 0,0 2,0-1,0 1,0 1,0 0,1 0,1 1,0 1,0 0,1 0,0 0,1 1,0 1,1-1,0 1,1 1,1-1,0 1,1 0,0 0,1 5,6 348,-2-311,-13 142,4-164,-1 0,-1 0,-2-1,-2-1,-1 0,-1-1,-2-1,-15 20,12-21,-2-2,-1 0,-1-2,-1-1,-1-1,-1-1,-20 11,-3-1,31-22,2 0,-1 1,2 2,-1-1,2 2,0 0,0 1,1 1,1 0,1 1,0 0,-8 18,-46 170,37-87,-1 105,28-196,1-1,2 1,1-1,0 1,2-1,2 0,0 0,1 0,2-1,1 1,0-2,2 1,5 5,114 128,66 17,-188-168,28 19,-2 2,-1 2,-1 0,-2 3,-1 0,-1 2,-2 1,10 21,-27-39,-1 0,-1 0,-1 1,0-1,-2 2,0-1,-1 0,-1 1,-1-1,-1 20,-1-14,-1-20,1 1,1-1,-1 1,1-1,0 1,0-1,0 1,1-1,0 0,0 1,1-1,-1 0,1 1,0-1,1 0,-1 0,3 3,0-7,1 1,-1 0,1-1,-1 0,1 0,0-1,-1 0,1 0,0 0,-1 0,1-1,0 0,-1 0,1-1,-1 0,1 0,1-1,0 1,210-55,-153 44,0 3,1 2,41 3,129 7,-188 6,-1 1,0 2,0 3,14 7,-24-9,-10-3,0-1,1-1,0-2,0 0,0-2,11-1,-20-2,-1-1,1 0,-1-1,0-2,0 0,0 0,0-1,0-2,-1 1,0-2,-1 0,0-1,0 0,-1-2,0 1,0-2,5-6,-10 9,20-18,-1 0,-1-2,-1-2,-2 0,-1-1,-2-1,-1-2,-1 0,-2 0,-1-4,14-86,-28 116,6-30,1 0,2 1,1 1,2 0,2 0,16-26,71-67,39-3,38 7,-172 120,0 1,-1-1,1 0,-1-1,0 0,-1 0,0-1,0 1,0-1,-1 0,-1-1,1 1,-1-1,-1 0,1 0,-1-1,-1 1,0 0,0-1,-1-8,-2-23,-3 0,-1 0,-3 0,-1 1,-1 0,-3 1,-2-1,1-4,-129-431,77 302,-79-72,141 241,0-1,0 0,0 0,0-1,1 1,0-1,0 0,0 0,1 0,0 0,0 0,1 0,-1-1,1 1,1 0,-1-1,1 1,0-1,1 1,-1-1,1 1,1 0,-1-1,1 1,0 0,1-1,57-122,-25-14,-35 136,2-1,-1 0,0 0,-1-1,0 1,0 0,-1 0,0 0,-1 0,1 0,-2 0,1 0,-1 0,0 1,0-1,-1 1,0 0,-1 0,1 0,-4-2,-20-15,-1 2,-1 1,-1 1,-1 2,0 1,-2 1,-11-2,-108-28,88-30,-112 55,35 21,-60-20,184 18,6 2</inkml:trace>
  <inkml:trace contextRef="#ctx0" brushRef="#br0" timeOffset="11887.628">1587 2879,'0'0,"0"1,-1 0,1-1,-1 1,1 0,-1-1,1 1,-1-1,1 1,-1-1,0 1,1-1,-1 1,0-1,1 0,-1 1,0-1,0 0,1 0,-1 0,0 1,0-1,1 0,-1 0,0 0,0 0,0 0,1 0,-1 0,0-1,0 1,1 0,-1 0,0-1,0 1,1 0,-1-1,0 1,1 0,-1-1,1 1,-1-1,0 1,1-1,-1 0,1 1,-1-1,1 0,0 1,-1-1,1 0,0 1,-1-1,1 0,0 0,0 1,-1-1,1 0,0 0,0 1,0-1,-3 3,-1 1,1 0,0 0,0 0,0 0,0 1,0-1,1 1,0-1,0 1,0 0,0 0,0 0,1 0,-1 1,1-1,0 0,1 0,-1 1,1-1,0 0,0 1,0-1,1 0,-1 1,1-1,0 0,0 1,0-1,1 0,0 0,0 0,0 0,0-1,0 1,1 0,0-1,-1 0,1 0,1 1,-1-2,0 1,4 2,-2-4,0 0,-1 0,1-1,0 1,0-1,0 0,0-1,0 1,0-1,0 0,-1 0,1-1,0 1,-1-1,1 0,-1 0,1-1,-1 1,0-1,0 0,0 0,-1-1,1 1,-1-1,1 1,-1-1,0 0,-1 0,1-1,-1 1,0 0,0-1,0 0,0 1,-1-1,0 0,0 0,0 0,-1 1,1-1,-1 0,0 0,-1-1,0 3,-1 1,0-1,1 1,-1 0,0-1,0 1,0 0,-1 0,1 0,0 0,-1 1,1-1,-1 1,0-1,0 1,1 0,-1 0,0 0,0 1,0-1,0 1,0-1,0 1,0 0,0 0,0 0,0 1,0-1,0 1,0-1,0 1,1 0,-1 0,0 0,0 1,1-1,-1 1,1-1,-1 1,1 0,0 0,0 0,-1 0,1 0,1 1,-1-1,0 1,1-1,-1 1,1 0,0-1,-1 1,2 0,-1 0,2-1,0 0,0-1,0 1,1 0,-1-1,1 1,-1-1,1 1,0-1,-1 0,1 0,0 0,0 0,0 0,0 0,0 0,0-1,0 1,0-1,0 1,0-1,0 0,0 0,1 0,-1 0,0 0,0 0,0-1,0 1,0-1,0 0,0 1,0-1,0 0,0 0,0 0,0 0,-1 0,1-1,0 1,-1-1,1 1,-1-1,1 1,-1-1,0 0,0 0,0 1,0-1,0 0,0 0,0 0,-1 0,1 0,-1 0,1-1,-10-21,5 16</inkml:trace>
  <inkml:trace contextRef="#ctx0" brushRef="#br0" timeOffset="17355.576">2179 3161,'-6'-4,"0"-1,0 1,-1 0,0 0,0 1,0 0,0 1,0-1,0 1,-1 0,1 1,-1 0,0 0,1 1,-1 0,0 0,1 1,-1-1,1 2,-1-1,1 1,-1 0,1 1,0 0,0 0,0 1,1-1,-1 1,1 1,0-1,0 1,-2 2,-25 19,1 2,2 0,0 3,-16 22,37-42,0 1,2 0,-1 0,1 1,1 0,0 0,1 0,0 1,1 0,1 0,0 0,1 0,1 0,0 1,1 7,2-13,1 0,0 0,1 0,0 0,1-1,-1 0,2 0,-1 0,1 0,0-1,1 0,-1 0,1-1,1 0,-1 0,1-1,0 0,1 0,-1-1,1 0,-1 0,1-1,1 0,-1-1,0 0,0 0,1-1,-1 0,1-1,8 0,-1-1,1-1,0-1,-1 0,0-2,0 0,0 0,0-2,-1 0,1-2,115-65,-130 74,-1-1,0 1,1-1,-1 0,0 1,0-1,0 0,0 0,0 0,0 0,0 0,0 0,0 0,0-1,0 1,-1 0,1 0,0-1,-1 1,1 0,-1-1,0 1,1 0,-1-1,0 1,0-1,0 1,0-1,0 1,0 0,0-1,0 1,-1-1,1 1,0 0,-1-1,0 1,1 0,-1-1,0 1,1 0,-1 0,0 0,0 0,0-1,0 1,0 1,0-1,-65-39,56 35,-86-42,123 37,142-12,-142 22,-27 5</inkml:trace>
  <inkml:trace contextRef="#ctx0" brushRef="#br0" timeOffset="19745.972">2265 1863,'-38'45,"29"-32,-1 5,-1 0,-2-1,1 0,-2-1,0-1,-1 0,0-1,-9 5,2-5,-1 0,0-2,-1 0,0-2,-1 0,-1-2,1-1,-1-1,0-1,0-2,-11 1,-106-31,5-16,129 38,1 0,0-1,0 0,0-1,1 1,0-2,0 1,1-1,0 0,0 0,1 0,0-1,-3-7,-29-40,-10-40,46 96,0 1,0-1,0 1,0 0,0-1,0 1,0 0,0-1,0 1,0 0,0 0,0 0,1 0,-1 0,0 0,1 0,-1 0,0 0,1 0,0 0,-1 0,1 1,0-1,-1 0,1 0,0 0,0 1,0-1,0 0,0 0,0 0,0 1,1-1,-1 0,0 0,1 0,-1 0,1 1,-11 260,8-200,33-87,32-46,2 2,3 3,27-16,-54 37,-78 47,9 3,0-1,-1-2,1 0,0-2,-1-1,-26-5,15-6,38 14</inkml:trace>
  <inkml:trace contextRef="#ctx0" brushRef="#br0" timeOffset="20778.148">2067 2314,'0'222,"34"-300,-19 46,-3 6,1 0,1 0,1 2,2 0,12-14,-28 37,0-1,0 1,0 0,0 0,0-1,1 1,-1 0,1 0,-1 0,1 0,-1 1,1-1,-1 0,1 1,0-1,-1 1,1-1,0 1,-1 0,1 0,0 0,0 0,-1 0,1 0,0 0,0 0,-1 1,1-1,0 1,-1-1,1 1,-1 0,1 0,-1-1,1 1,-1 0,1 0,-1 1,0-1,0 0,1 0,-1 1,0-1,0 0,0 1,0-1,-1 1,1-1,0 1,-1 0,1-1,-1 1,1 0,-1-1,0 1,0 0,0 0,0 0,7 60,-7-53,0 0,1 0,0 0,1 0,-1 0,2 0,-1-1,1 1,1 0,-1-1,4 4,-6-10,0-1,0 0,0 1,0-1,1 0,-1 1,1-1,-1 0,1 0,-1 0,1 0,0 0,-1-1,1 1,0-1,0 1,-1-1,1 1,0-1,0 0,0 0,0 0,-1 0,1 0,0 0,0 0,0-1,0 1,-1-1,1 1,0-1,-1 0,1 0,0 0,-1 0,1 0,-1 0,1 0,-1 0,0 0,1-1,-1 1,55-62,-30 25,72-80,-97 117,0 0,-1 0,1 0,0 0,0 0,1 0,-1 0,0 0,0 1,0-1,1 0,-1 1,0-1,1 1,-1-1,0 1,1 0,-1-1,0 1,1 0,-1 0,1 0,-1 0,1 0,-1 0,0 1,1-1,-1 0,0 1,1-1,-1 1,0-1,1 1,-1 0,0 0,0-1,0 1,0 0,0 0,0 0,0 0,0 0,0 0,0 1,0-1,-1 0,1 0,0 1,-1-1,1 0,-1 1,0-1,1 1,7 251,-2-234</inkml:trace>
  <inkml:trace contextRef="#ctx0" brushRef="#br0" timeOffset="23790.705">2321 1976,'2'2,"-1"0,1 0,-1 0,1 0,0-1,0 1,0-1,0 1,0-1,0 0,0 0,0 0,0 0,1 0,-1 0,0 0,1-1,-1 1,1-1,-1 0,1 0,-1 0,0 0,1 0,0-1,167-21,-62 13,-107 9,0-1,1 0,-1 0,0 0,0 0,0 1,0-2,0 1,0 0,0 0,0 0,-1 0,1-1,0 1,-1 0,1 0,-1-1,1 1,-1-1,0 1,1 0,-1-1,0 1,0-1,0 1,0-1,0 1,0 0,-1-1,1 1,0-1,-1 1,1 0,-1-1,1 1,-1 0,-1-2,-30-51,28 48,-27-36,19 24</inkml:trace>
  <inkml:trace contextRef="#ctx0" brushRef="#br0" timeOffset="28462.738">289 847,'17'31,"6"172,12 18,-13-131,-16-85</inkml:trace>
  <inkml:trace contextRef="#ctx0" brushRef="#br0" timeOffset="28882.823">176 847,'63'-44,"-43"28,1 1,1 0,0 2,1 0,0 2,1 0,1 2,-1 1,23-5,-45 12,1 1,0-1,-1 0,1 1,0 0,-1-1,1 1,0 0,0 1,-1-1,1 0,0 1,-1 0,1-1,-1 1,1 0,0 0,-1 0,0 1,1-1,-1 1,0-1,0 1,0 0,0 0,0 0,0 0,0 0,-1 0,1 0,-1 1,1-1,-1 0,0 1,0-1,0 1,-1 0,1-1,0 1,-1 2,2 8,-2 1,1-1,-2 0,0 1,-1-1,0 0,-1 0,0 0,-1 0,0 0,-1-1,-1 0,0 0,0 0,-1-1,-1 0,0 0,-3 2,-94 113,78-109,16-16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0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899 419,'-179'17,"45"22,-44 8,130-40,-33 14,119 1,-14-16,1 0,0-2,-1-1,2-1,-1-1,0-1,14-3,136 12,-42 13,-132-22,-1 0,1 1,0-1,-1 0,1 0,-1 1,1-1,-1 0,1 1,-1-1,1 0,-1 1,1-1,-1 1,0-1,1 1,-1-1,1 1,-1-1,0 1,0-1,1 1,-1-1,0 1,0 0,0-1,0 1,0-1,0 1,1 0,-1-1,-1 1,1-1,0 1,0 0,0-1,0 1,0-1,0 1,-1 0,1-1,0 1,-1-1,1 1,0-1,-1 1,1-1,0 1,-1-1,1 0,-1 1,1-1,-1 1,1-1,-1 0,1 0,-1 1,1-1,-1 0,0 0,1 1,-42 25,35-22,-228 121,-66 42,80-33,218-133,1 1,0-1,0 1,-1 0,1 0,0 0,1 1,-1-1,0 0,1 1,-1-1,1 1,0-1,-1 1,1 0,1-1,-1 1,0 0,1 0,-1-1,1 1,0 0,0 0,0 0,0 0,1 0,-1-1,1 1,-1 0,1 0,0 0,0-1,0 1,1-1,-1 1,1-1,-1 1,1-1,0 0,0 0,0 0,0 0,0 0,0 0,1 0,-1-1,1 1,-1-1,1 0,-1 0,1 0,1 1,16 3,-1-1,0-1,1 0,0-1,0-2,-1 0,1-1,0 0,0-2,-1 0,11-4,45-5,146-22,-79 6,-120 22,-4-1</inkml:trace>
  <inkml:trace contextRef="#ctx0" brushRef="#br0" timeOffset="873.459">1098 1209,'50'-93,"20"-6,5 2,40-36,21 23,-135 109,-1 1,1-1,-1 0,1 1,0-1,-1 1,1-1,-1 1,1-1,0 1,0-1,-1 1,1 0,0-1,0 1,-1 0,1 0,0 0,0-1,0 1,-1 0,1 0,0 0,0 0,0 0,-1 1,1-1,0 0,0 0,0 0,-1 1,1-1,0 0,-1 1,1-1,0 1,-1-1,1 1,0-1,-1 1,1-1,-1 1,1 0,-1-1,1 1,-1 0,1-1,-1 1,0 0,1 0,-1-1,0 2,-1 44,-2-31,-6 31,1 0,3 0,1 1,3 0,3 19,-2-64,0 1,1-1,0 0,-1 0,1 0,0 1,0-1,0 0,0 0,1 0,-1 0,0-1,1 1,-1 0,1-1,0 1,0-1,-1 1,1-1,0 0,0 1,0-1,1 0,-1-1,0 1,0 0,0-1,1 1,-1-1,0 1,0-1,1 0,-1 0,0 0,1-1,-1 1,0 0,1-1,-1 0,0 1,0-1,0 0,0 0,0 0,0 0,0-1,0 1,0 0,0-1,-1 1,1-1,0 0,-1 0,0 1,2-3,48-46,-2-3,-2-1,-3-3,-2-1,24-48,-38 63,16-29,-43 72,0 0,0 0,0 1,0-1,0 0,0 1,0-1,0 1,-1-1,1 1,0 0,0-1,-1 1,1 0,0-1,-1 1,1 0,0 0,-1 0,1 0,-1-1,1 1,-1 0,0 0,1 0,-1 0,0 0,0 0,0 0,0 0,0 0,0 0,0 0,0 0,0 0,0 0,0 0,-1 0,1 0,0 0,-1 0,1 0,-1 0,1-1,-1 1,0 1,1 0,-20 175,12-122,3-1,2 1,3-1,2 5,0 33,3-42,1-32</inkml:trace>
  <inkml:trace contextRef="#ctx0" brushRef="#br0" timeOffset="13696.499">2396 1012,'0'29,"4"18,3 8,-1-3,-1-4,-2-6,-1-5,-5-4,-3-3,0-1,1-2,-4-4,0-7</inkml:trace>
  <inkml:trace contextRef="#ctx0" brushRef="#br0" timeOffset="13971.033">2396 956,'38'-10,"23"7,5 8,-8 9,-15 6,-13 5,-18-3,-10 1,-11-4,-8 0,-7-4,-3-4,-2-4,-2-3,1-2,0-2,5-6,8-1</inkml:trace>
  <inkml:trace contextRef="#ctx0" brushRef="#br0" timeOffset="14840.987">1408 278,'-1'-1,"1"0,-1-1,0 1,1 0,-1-1,1 1,0-1,0 1,-1 0,1-1,0 1,0-1,0 1,0-1,0 1,1-1,-1 1,0 0,1-1,-1 1,1-1,0 1,-1 0,1 0,0-1,0 1,-1 0,1 0,0 0,0 0,0 0,1 0,-1 0,0 0,0 0,0 1,1-1,-1 0,0 1,1-1,-1 1,0-1,1 1,-1 0,1 0,-1 0,2-1,76-7,-74 8,496 3,-419 7,-82-10,0-1,0 1,0 0,-1-1,1 1,0 0,0-1,0 1,0 0,0-1,0 1,0 0,0-1,0 1,0 0,0-1,0 1,0 0,0-1,0 1,1 0,-1-1,0 1,0 0,0 0,0-1,1 1,-1 0,0-1,0 1,1 0,-1 0,0 0,0-1,1 1,-1 0,0 0,0 0,1 0,-1-1,0 1,1 0,-1 0,0 0,1 0,-1 0,0 0,1 0,-1 0,0 0,1 0,-1 0,0 0,1 0,-1 0,0 0,-24-22,-47-24,55 37,0-1,0-1,1 0,0-1,1 0,1-1,-7-8,6-19,19 28</inkml:trace>
  <inkml:trace contextRef="#ctx0" brushRef="#br0" timeOffset="15261.068">3101 363,'22'7,"0"0,1-1,-1-1,1-1,1-1,-1-2,0 0,0-1,1-1,2-2,31 2,123-17,-132 9,-26 7</inkml:trace>
  <inkml:trace contextRef="#ctx0" brushRef="#br0" timeOffset="15495.259">3130 729,'38'5,"32"2,9-1,-4-1,-11-1,-10-2,-11-1,-7-1,-9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22,'38'0,"37"0,10 0,-4 0,-11 0,-8 0,-10 0,-9-4,-7-3,-4 1,-8 1</inkml:trace>
  <inkml:trace contextRef="#ctx0" brushRef="#br0" timeOffset="975.874">875 192,'343'-7,"-343"7,-1-1,1 0,-1 1,1-1,0 1,-1-1,1 0,0 1,0-1,-1 0,1 0,0 1,0-1,0 0,0 1,0-1,0 0,0 0,0 1,0-1,0 0,0 1,1-1,-1 0,0 0,0 1,1-1,-1 0,1 1,-1-1,0 1,1-1,-1 1,1-1,-1 1,1-1,-1 1,1-1,0 1,-1-1,1 1,0 0,-1-1,1 1,0 0,-1 0,1 0,0-1,-1 1,1 0,0 0,0 0,-1 0,1 0,0 0,0 0,-1 1,1-1,-53-34,42 29,1 0,-1-1,1 1,1-2,-1 1,1-1,1-1,-1 0,1 0,0 0,-2-5,2-3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18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86,'0'567,"-11"-505,5-56</inkml:trace>
  <inkml:trace contextRef="#ctx0" brushRef="#br0" timeOffset="300.246">29 30,'38'0,"42"0,16-4,-2-3,-9 1,-13 1,-15 1,-11 2,-10 1,-5 0,-4 6,-6 7,-7 5,-5 6,-5-2</inkml:trace>
  <inkml:trace contextRef="#ctx0" brushRef="#br0" timeOffset="568.641">0 708,'67'4,"27"3,8-6,-10-2,-15-2,-16 0,-13 1,-11 0,-11-4,-5-1,-7 1</inkml:trace>
  <inkml:trace contextRef="#ctx0" brushRef="#br0" timeOffset="1533.218">1411 171,'-126'118,"-104"82,229-198,-1 0,1 0,-1-1,0 1,1 0,-1-1,0 1,0-1,0 0,0 1,0-1,0 0,0 0,0-1,0 1,-1 0,1-1,0 1,0-1,-1 0,1 1,0-1,-1 0,1-1,0 1,-1 0,1-1,0 1,0-1,-1 0,1 0,0 0,0 0,0 0,0 0,0 0,0-1,0 1,1-1,-1 1,0-1,1 0,-1 0,1 1,0-1,-1 0,1-2,1-8,1 0,1 0,0 0,1 1,0-1,1 1,1 0,-1 0,1 0,1 0,0 1,1 0,0 0,0 1,6-5,1-7,-8 13,35-42,-40 49,0 0,0 0,0 1,1-1,-1 0,0 0,0 1,0-1,1 1,-1-1,0 1,1 0,-1-1,0 1,1 0,-1 0,0 0,1 0,-1 0,1 0,-1 0,0 0,1 1,-1-1,0 1,0-1,1 1,-1-1,0 1,0 0,0-1,1 1,-1 0,0 0,0 0,0 0,0 0,-1 0,1 0,0 0,0 1,67 122,-54-107,1-1,1 0,0-1,1-1,1-1,0 0,1-2,0 0,1-1,0-1,15 5,-22-8,6 2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109 269,'-25'303,"24"-295,1-2,0 1,0-1,-1 0,0 0,0 0,-1 0,1 0,-1 0,0 0,-1-1,1 1,-1-1,-1 0,1 1,-4 2,5-8,0 0,0 0,0-1,-1 1,1-1,0 1,0-1,0 0,0 0,0 0,0 0,0 0,1 0,-1-1,0 1,1-1,-1 1,0-1,1 1,0-1,-1 0,1 0,0 0,0 0,0 0,0 0,1 0,-1 0,0 0,1 0,0 0,-1-1,1 1,0 0,0 0,0-2,-1-18,1 0,1 0,0 1,2-1,1 0,0 1,2 0,0 0,2 0,0 1,1 0,3-4,92-163,-89 167,-6 6,0 1,1 0,0 0,1 1,1 1,-1 0,2 0,0 1,0 1,7-4,-19 13,1-1,-1 0,0 1,1-1,-1 1,1 0,-1-1,0 1,1 0,-1 0,1 0,-1 0,1 0,-1 0,1 0,-1 1,0-1,1 1,-1-1,1 1,-1-1,0 1,0-1,1 1,-1 0,0 0,0 0,0 0,0 0,0 0,0 0,0 0,0 0,0 0,0 1,-1-1,1 0,-1 1,1-1,-1 0,1 1,-1-1,0 1,1-1,-1 0,0 2,5 76,-6-69,10 68,-3-59</inkml:trace>
  <inkml:trace contextRef="#ctx0" brushRef="#br0" timeOffset="510.102">730 354,'-16'14,"0"0,1 1,1 1,1 1,0 0,1 1,0 0,2 0,0 1,1 1,1 0,1 0,1 0,1 1,0 0,1 4,4-19,0 0,0 0,1-1,0 1,0 0,0 0,0-1,1 1,0-1,1 1,-1-1,1 0,0 0,0 0,0 0,1-1,0 1,0-1,0 0,0 0,1 0,-1-1,1 1,0-1,0 0,0-1,1 1,-1-1,1 0,-1-1,1 1,-1-1,6 1,-4-1,1 0,-1-1,0 0,0 0,1 0,-1-1,0 0,0-1,0 1,0-1,0-1,0 1,-1-1,1 0,-1-1,0 0,0 0,0 0,0-1,-1 1,0-1,1-1,-2 1,1-1,-1 1,0-1,0-1,-1 1,1-1,-1 1,-1-1,1-2,-2 4,-1 0,1 0,-1 0,0-1,0 1,-1 0,0 0,0 0,0 0,0 0,-1 0,0 0,0 0,0 1,-1-1,1 1,-1-1,0 1,0 0,-1 0,1 0,-1 1,0-1,0 1,0 0,0 0,-3-1,6 4,1 0,0 0,-1 0,1 0,-1 0,1 0,0 0,-1 0,1 0,-1 0,1 0,0 0,-1 0,1-1,-1 1,1 0,0 0,-1 0,1-1,0 1,-1 0,1 0,0-1,0 1,-1 0,1-1,0 1,0 0,-1-1,1 1,0 0,0-1,0 1,0 0,0-1,-1 1,1-1,0 1,0 0,0-1,0 1,0-1,0 1,0 0,0-1,1 1,-1-1,0 1,0 0,0-1,0 1,0-1,1 1,-1 0,0-1,0 1,1 0,-1-1,0 1,0 0,1 0,-1-1,0 1,1 0,-1 0,0 0,1-1,-1 1,1 0,31-1,-25 1,139 3,-121-3</inkml:trace>
  <inkml:trace contextRef="#ctx0" brushRef="#br0" timeOffset="785.084">1238 410,'-29'39,"-18"26,-7 7,6-3,6-14,11-11,5-9,3-5,5-3,0-6,4-2,4-4</inkml:trace>
  <inkml:trace contextRef="#ctx0" brushRef="#br0" timeOffset="1283.159">1294 692,'-130'310,"186"-382,-36 45,0 1,2 1,1 1,0 1,2 1,0 1,2 2,0 0,1 2,23-10,42 10,-91 16,0 1,0 0,0 0,0 0,0 0,0 1,0-1,0 0,0 1,0-1,0 1,0 0,0 0,-1 0,1 0,0 0,0 0,-1 0,1 1,-1-1,1 0,-1 1,0-1,1 1,-1 0,0-1,0 1,0 0,0 0,0 0,-1 0,1 0,-1 0,1 0,-1 0,0 0,1 0,-1 0,0 0,0 0,-1 0,1 0,0 0,-3 4,0 0,0-1,-1 1,0-1,0 0,0 0,0 0,-1 0,0-1,0 0,0 0,0 0,-1 0,1-1,-1 0,0 0,0-1,0 0,-1 0,1 0,0-1,-1 1,1-2,-1 1,1-1,-1 0,1 0,-1-1,1 0,-1 0,1 0,0-1,-6-2,-12-6,5-2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86,'5'0,"12"0,6 0,6 0,1 0,2 0,-1 0,-1 0,0 0,-1 0,0 0,-1 0,1 0,-1 0,0 0,-10 0,-7 0</inkml:trace>
  <inkml:trace contextRef="#ctx0" brushRef="#br0" timeOffset="210.909">142 0,'-5'39,"-1"26,0 8,1-4,6-9,3-15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5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1 240,'7'-4,"0"0,0 0,1 1,-1 0,1 1,0-1,0 1,0 1,0-1,0 2,0-1,0 1,0 0,6 1,1-1,244-17,-124 0,-134 16,0 1,-1 0,1 0,-1 0,1 0,0-1,-1 1,1 0,-1-1,1 1,-1 0,1-1,-1 1,1-1,-1 1,0-1,1 1,-1-1,1 1,-1-1,0 1,0-1,1 1,-1-1,0 0,0 1,0-1,0 1,1-1,-1 0,0 1,0-1,0 0,0 1,0-1,-1 1,1-1,0 0,0 1,0-1,-1 1,1-1,0 0,0 1,-1-1,1 1,0-1,-1 1,1-1,-1 1,1 0,-1-1,1 1,-1-1,1 1,-1 0,1-1,-1 1,1 0,-1 0,0 0,1-1,-1 1,-41-26,40 25,-32-15,-58-42,86 25,13 19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28,'-24'43,"-18"29,-1 7,2-5,2-11,9-11,4-14,7-9,1-4,0-7,2-2,0-3,1 1,5-3</inkml:trace>
  <inkml:trace contextRef="#ctx0" brushRef="#br0" timeOffset="319.185">1 0,'29'8,"1"1,-1 2,-1 0,0 2,-1 1,0 2,-2 0,1 2,-2 0,-1 2,21 21,-33-26,-1 0,0 1,-1 0,0 1,-2 0,0 0,2 9,27 60,-24-63,58 79,-57-91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1 539,'-1'-18,"1"0,1-1,1 1,0 0,1 0,1 0,1 0,1 1,0 0,1 0,1 0,0 1,7-9,3-2,1 1,0 1,2 1,1 1,1 1,15-11,-20 18,-13 10,0 0,1 1,-1-1,1 1,0 0,0 1,0-1,0 1,1 1,-1-1,1 1,-1 0,1 0,5 0,-9 4,0 1,-1-1,1 1,0 0,-1 0,0 0,0 0,0 0,0 0,0 0,-1 1,1-1,-1 1,0-1,0 1,0 0,-1-1,1 1,-1 0,0-1,0 1,0 0,0-1,-1 1,1 0,-2 1,2 3,-21 123,20-127,-1 0,1-1,0 1,0 0,0 0,0-1,1 1,-1 0,1 0,0 0,0 0,0 0,1 0,-1 0,1-1,0 1,0 0,0 0,2 3,-1-7,0 0,0 0,0 0,0 0,0 0,0 0,0-1,0 1,0-1,0 1,0-1,0 0,0 0,0 1,-1-2,1 1,0 0,-1 0,1 0,-1-1,1 1,-1-1,0 1,1-1,-1 1,0-1,0 0,0 0,0 0,4-4,24-26,8-12,3 2,1 1,2 2,41-27,-9 14,-74 53,0 1,0-1,1 0,-1 0,0 1,0-1,-1 1,1-1,0 1,0-1,-1 1,1-1,-1 1,1 0,-1-1,0 1,0 0,0-1,0 1,0 0,0-1,0 1,0 0,-1-1,1 1,0 0,-1-1,0 1,1-1,-1 1,0-1,-48 123,41-100,4-19,1 1,1-1,-1 1,1 0,0-1,0 1,1 0,0 0,0 0,0 0,1 0,0 0,0 1,0-1,1 0,0 0,0 0,0 0,1 0,0-1,0 1,1 0,-1-1,1 0,0 1,3 1,11 5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2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1,'-30'16,"2"-3,1 1,0 1,1 2,0 0,2 2,0 0,1 2,1 0,1 2,1 0,-6 12,23-28,0-1,0 1,0 0,1 0,0 1,1-1,0 0,0 0,0 1,1-1,0 1,1-1,-1 1,1 0,0-5,-1 0,1-1,0 1,0 0,0 0,0 0,0-1,1 1,-1-1,1 1,0-1,-1 1,1-1,0 0,1 0,-1 0,0 0,0 0,1-1,-1 1,1-1,0 1,-1-1,1 0,0 0,0 0,0 0,0-1,-1 1,1-1,0 0,0 0,0 0,0 0,2 0,7-3,-1 0,0-1,0 0,-1-1,1 0,-1-1,0 0,0 0,-1-1,1 0,-2-1,1 0,-1 0,0-1,6-9,10-8,4-5,-21 22,0 1,0 0,0 0,1 1,1 0,-1 0,1 1,0 0,10-5,-16 11,0 1,0-1,0 1,1 0,-1 0,0 0,-1 1,1-1,0 1,0-1,0 1,-1 0,1 0,-1 0,0 0,1 1,-1-1,0 1,-1-1,1 1,0 0,-1-1,1 1,-1 0,0 0,0 0,0 0,0 0,0 1,-1-1,0 0,1 0,-1 2,8 18,-6-16,1-1,-1 0,1 1,0-1,0 0,1-1,0 1,0-1,0 1,1-1,0-1,0 1,0 0,0-1,1 0,0-1,-1 1,1-1,1 0,-1-1,0 1,1-1,-1 0,1-1,0 0,-1 0,1 0,0-1,0 0,0 0,-1 0,1-1,3-1,9-4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3 178,'-2'-11,"15"-3,231 11,-76 3,-168 0,-1-1,1 0,-1 1,1-1,0 1,0-1,-1 1,1-1,0 0,0 1,0-1,0 0,-1 1,1-1,0 0,0 1,0-1,1 0,-1 1,0-1,0 1,0-1,0 0,1 1,-1-1,0 0,0 1,1-1,-1 1,0-1,1 1,-1-1,1 1,-1-1,1 1,-1-1,1 1,-1 0,1-1,-1 1,1 0,0-1,-1 1,1 0,-1 0,1 0,0 0,-1-1,1 1,0 0,-1 0,1 0,0 0,-1 0,1 1,0-1,-1 0,1 0,-1 0,1 0,0 1,-1-1,1 1,-141-114,129 99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2:59:35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31,'-10'-5,"0"0,19 6,185 9,-138-11,159-28,-190 28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88,'48'-5,"45"-6,16-2,-1 2,-10 3,-6-3,-9 1,-15 3,-8 1,-6 3,-7 1,-1 1,-5 1,-3 1,-5-1,-6 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292 137,'-35'19,"1"2,1 1,2 1,0 2,-7 9,29-25,1 0,0 0,0 1,1 0,0 0,1 1,0-1,1 2,0-1,1 0,0 1,1 0,0 0,1 0,0 0,1 0,0 1,1-1,0 1,1-7,0-1,0 1,0-1,1 1,-1-1,1 0,1 0,-1 0,1 0,0 0,0 0,0-1,0 1,1-1,0 0,0 0,0 0,0-1,1 0,0 1,-1-2,1 1,0 0,0-1,1 0,-1 0,0-1,1 1,-1-1,1 0,-1-1,1 1,-1-1,1 0,0 0,-1-1,1 0,3-1,8-1,-1 0,1-2,-1 0,0 0,0-2,0 0,-1-1,0 0,0-1,-1-1,-1-1,1 1,-2-2,1 0,-2-1,0 0,0 0,-1-1,-1-1,0 1,-1-2,-1 1,0-1,-1 0,-1 0,0-1,1-11,-7 17,0 0,0 1,-1-1,0 1,-1 0,0 0,-1 0,0 0,0 0,-1 1,-1-1,1 1,-1 1,-1-1,0 1,0 0,0 1,-1 0,0 0,-1 0,-7-3,11 6,0 1,0 1,0-1,-1 1,1 0,-1 0,1 0,-1 1,0 0,0 0,1 0,-1 1,0 0,0 0,0 0,0 1,1 0,-1 0,0 1,0-1,1 1,-1 0,1 1,0 0,0-1,0 1,0 1,0-1,1 1,-1 0,1 0,0 0,0 1,0-1,1 1,0 0,-1 1,-1 45,4-27</inkml:trace>
  <inkml:trace contextRef="#ctx0" brushRef="#br0" timeOffset="329.834">856 363,'-21'153,"14"-220,12 33,1 0,2 0,1 1,1 0,2 1,1 0,2 1,1 1,1 0,2 1,21-24,-39 50,1 0,-1 0,1 1,-1-1,1 1,0 0,0-1,0 1,0 0,1 0,-1 0,1 0,-1 1,1-1,-1 1,1-1,0 1,0 0,0 0,0 0,0 1,-1-1,2 1,-1-1,0 1,0 0,0 0,0 0,0 1,0-1,0 1,0-1,0 1,-1 0,1 0,0 1,0-1,-1 1,1-1,-1 1,1 0,1 2,9 11,-4 1</inkml:trace>
  <inkml:trace contextRef="#ctx0" brushRef="#br0" timeOffset="667.661">9 758,'767'-111,"-675"98,127-5,-178 33,-30-2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928 667,'0'1,"0"-1,0 0,-1 1,1-1,0 1,0-1,0 1,0-1,0 1,0-1,0 1,0-1,0 1,0-1,0 0,0 1,0-1,0 1,0-1,0 1,1-1,-1 1,0-1,0 0,1 1,-1-1,0 1,0-1,1 0,-1 1,0-1,1 0,-1 1,1-1,-1 0,0 0,1 0,-1 1,1-1,-1 0,0 0,1 0,-1 0,1 0,-1 1,1-1,-1 0,1 0,-1 0,1-1,-1 1,1 0,-1 0,1 0,-1 0,-38 21,-179 27,142-36,31-5,-34 8,-1-4,0-3,-4-3,59-1,31 8,178 36,-104-29,185 60,-240-69,41 29,-67-36,0 0,0 0,0-1,0 1,-1 0,0 0,1 0,-1 0,0-1,-1 1,1 0,0-1,-1 1,1-1,-1 0,0 1,0-1,0 0,0 0,0 0,0 0,-1 0,1-1,-1 1,1-1,-1 0,1 1,-1-1,0 0,0-1,1 1,-3 0,0 2,-332 126,207-77,3 6,-25 20,149-77,1 0,-1 0,0 0,1 0,-1 1,1-1,-1 1,1 0,0 0,-1 0,1 0,0 0,1 0,-1 0,0 1,0-1,1 1,0-1,-1 1,1 0,0-1,0 1,1 0,-1 0,0 0,1-1,0 1,0 0,0 0,0 0,0 0,0 0,1 0,-1 0,1-1,0 1,0 0,0 0,0-1,1 1,-1-1,1 1,-1-1,1 1,0-1,0 0,0 0,0 0,0 0,1 0,0 0,131 30,-104-30,0-1,-1-1,1-1,0-2,12-4,62-4,54-16,-151 30,-23 8,7-6,-5 6</inkml:trace>
  <inkml:trace contextRef="#ctx0" brushRef="#br0" timeOffset="947.591">900 1570,'57'-100,"3"3,67-80,20-33,-65 109,-82 100,1 0,-1 1,1-1,0 1,-1-1,1 1,0-1,-1 1,1-1,0 1,-1 0,1-1,0 1,0 0,0 0,-1 0,1 0,0-1,0 1,0 0,-1 0,1 0,0 1,0-1,0 0,-1 0,1 0,0 1,0-1,-1 0,1 1,0-1,-1 0,1 1,0-1,-1 1,1-1,0 1,-1-1,1 1,-1 0,1-1,-1 1,0 0,1-1,-1 1,0 0,1 0,-1-1,0 1,0 0,1 0,-1 0,0-1,5 48,-35 174,28-191,8 115,-6-145,0 0,0 0,1 0,-1-1,0 1,1 0,-1 0,0-1,1 1,-1 0,1 0,-1-1,1 1,0 0,-1-1,1 1,0-1,-1 1,1-1,0 1,0-1,-1 0,1 1,0-1,0 0,0 1,-1-1,1 0,0 0,0 0,0 0,0 0,0 0,-1 0,1 0,0 0,0 0,0-1,0 1,-1 0,1 0,0-1,0 1,0-1,-1 1,1-1,0 1,-1-1,1 1,0-1,-1 0,33-31,66-110,60-112,-110 185,-48 70,0-1,0 1,0-1,0 1,0 0,0-1,-1 1,1 0,0 0,0 0,-1 0,1 0,-1 0,1 0,-1 0,1 0,-1 0,0 0,1 0,-1 0,0 0,0 0,0 0,0 0,0 0,0 0,0 0,0 1,0-1,0 0,-1 0,1 0,0 0,-1 0,1 0,-24 173,-5 26,12-106,12-74</inkml:trace>
  <inkml:trace contextRef="#ctx0" brushRef="#br0" timeOffset="1503.503">1888 1372,'-74'380,"66"-362,6-26,6-31,6 7,1 1,2 1,1 0,1 1,2 1,0 0,2 2,1 0,2 1,0 1,1 0,1 2,2 1,0 1,1 2,1 0,0 2,19-7,-44 20,1 1,-1-1,1 1,0 0,0 0,0 1,0-1,0 1,0 0,0 0,0 0,1 1,-1-1,0 1,0 0,1 0,-1 1,0-1,0 1,1 0,-1 0,0 0,0 1,0-1,0 1,-1 0,1 0,0 0,-1 1,1 0,-1-1,0 1,0 0,0 0,0 1,-1-1,1 1,-1-1,0 1,2 3,-3-3,0-1,-1 1,1-1,-1 1,0-1,0 1,0-1,0 1,-1-1,1 1,-1-1,0 0,0 1,0-1,-1 0,1 1,-1-1,0 0,0 0,0 0,0-1,0 1,-1 0,1-1,-1 0,1 1,-1-1,0 0,0 0,0-1,0 1,-3 1,-1-1,0 1,-1-1,1 0,-1 0,1-1,-1 0,1 0,-1-1,0 0,1 0,-1-1,0 0,1 0,-7-3,5 2,0-1,0 0,1-1,-1 0,1 0,0-1,0 0,1 0,-1-1,1 0,0 0,1-1,0 0,0 0,0-1,-2-3,-1-6</inkml:trace>
  <inkml:trace contextRef="#ctx0" brushRef="#br0" timeOffset="2299.415">1267 526,'1'-2,"-1"0,0-1,1 1,0 0,-1-1,1 1,0 0,0 0,1-1,-1 1,0 0,1 0,-1 0,1 1,-1-1,1 0,0 1,0-1,0 1,0-1,0 1,0 0,0 0,0 0,0 0,1 0,-1 0,0 1,1-1,-1 1,1 0,82-8,-78 8,242 19,-103-8,-145-11,-1 1,0-1,1 0,-1 1,1-1,-1 0,1 0,-1 0,1 1,-1-1,1 0,-1 0,1 0,0 0,-1 0,1 0,-1 0,1 0,-1 0,1 0,-1 0,1 0,-1-1,1 1,-1 0,1 0,-1 0,1-1,-1 1,1 0,-1-1,1 1,-1 0,0-1,1 1,-1-1,0 1,1 0,-1-1,0 1,0-1,1 1,-1-1,0 1,0-1,0 1,0-1,1 1,-1-1,0 0,0 1,0-1,0 1,0-1,0 1,-1-1,1 1,0-1,0 1,0-1,0 1,-1-1,1 1,0-1,0 1,-1-1,1 1,0-1,-1 1,1 0,-38-26,27 19,-114-104,124 111,0-1,0 1,0-1,1 1,-1-1,0 1,0-1,1 1,-1-1,0 0,1 0,-1 1,1-1,-1 0,1 0,-1 0,1 1,-1-1,1 0,0 0,0 0,-1 0,1 0,0 0,0 0,0 0,0 0,0 0,0 0,0 0,0 0,1 1,-1-1,0 0,0 0,1 0,-1 0,1 0,-1 0,1 1,-1-1,1 0,-1 0,1 1,0-1,12-3</inkml:trace>
  <inkml:trace contextRef="#ctx0" brushRef="#br0" timeOffset="2682.405">2735 724,'19'0,"16"4,7 3,1-1,-2-1,-3-2,-4-1,-2-1,-2 0,-6 4,-7 1</inkml:trace>
  <inkml:trace contextRef="#ctx0" brushRef="#br0" timeOffset="2913.252">2763 949,'38'9,"28"4,7-1,-5-6,-13-6</inkml:trace>
  <inkml:trace contextRef="#ctx0" brushRef="#br0" timeOffset="3563.36">3836 554,'23'180,"-21"-140,0 281,-2-315,0 0,-1 0,0-1,0 1,-1 0,1 0,-1-1,0 1,-1-1,1 1,-1-1,0 0,-1 0,1 0,-5 4,0-6</inkml:trace>
  <inkml:trace contextRef="#ctx0" brushRef="#br0" timeOffset="3864.311">3553 470,'59'10,"1"-3,-1-3,1-2,0-3,-1-2,20-5,135-4,-190 11,-18 0,1 0,-1 1,0-1,0 1,0 0,0 1,0 0,0 0,0 0,0 0,0 1,0 0,-1 0,1 1,-1 0,2 1,0 8,-7-1</inkml:trace>
  <inkml:trace contextRef="#ctx0" brushRef="#br0" timeOffset="4130.117">3440 1259,'48'5,"45"-3,16-3,-2-4,-8-3,-12-4,-16 0,-10 2,-11 2,-9-2,-7 1,-4 2,-3 2,0 1,-6 3</inkml:trace>
  <inkml:trace contextRef="#ctx0" brushRef="#br0" timeOffset="16588.723">4654 978,'29'107,"-14"-59,-3 0,-1 1,-3 0,-2 1,-1 25,4 25,-7-83,-3-4</inkml:trace>
  <inkml:trace contextRef="#ctx0" brushRef="#br0" timeOffset="16968.39">4625 1118,'9'-10,"1"0,0 1,0 0,1 0,0 1,0 0,1 1,0 0,0 1,1 1,0 0,0 0,0 1,0 1,2 0,87 3,-100 0,1 1,-1 0,1-1,-1 1,1 0,-1 0,0 1,1-1,-1 0,0 1,0 0,0-1,0 1,0 0,-1 0,1 0,0 0,-1 0,1 0,-1 1,0-1,0 0,0 1,0-1,0 1,-1-1,1 1,-1-1,0 1,1 0,-1-1,0 1,0-1,-1 1,1 0,-1 2,-3 2,0 1,0 0,-1-1,0 0,0 0,-1-1,0 1,0-1,0 0,-1-1,0 0,0 0,0 0,-1-1,1 0,-1 0,0-1,0 0,-1-1,1 1,0-2,-1 1,-4-1,-13 4</inkml:trace>
  <inkml:trace contextRef="#ctx0" brushRef="#br0" timeOffset="18139.026">5980 554,'7'-3,"-7"3,0 0,0 1,0-1,0 0,0 1,0-1,0 1,0-1,0 1,0-1,0 0,0 1,0-1,0 1,0-1,0 0,0 1,1-1,-1 0,0 1,0-1,1 0,-1 1,0-1,0 0,1 1,-1-1,0 0,1 0,-1 1,0-1,1 0,-1 0,0 0,1 0,-1 1,1-1,-1 0,0 0,1 0,-1 0,1 0,-1 0,0 0,1 0,-11 17,-2 0,0 0,0-1,-2-1,0 0,-1-1,0 0,-1-1,0-1,-10 5,-9 8,-1-2,-1-2,-1-1,-1-1,-1-3,0-1,-3-1,-82-5,121-9,1-1,0 1,-1-1,1 0,0 0,0 0,-1-1,1 1,0-1,0 0,0 0,1 0,-1 0,0 0,1 0,-1-1,1 1,0-1,0 0,0 0,0 0,1 0,-1 0,1 0,-1 0,1 0,0-1,0 1,1 0,-1-1,1 1,0-1,-1 1,2-2,-1 0,1 0,0-1,0 1,0 0,1 0,0-1,0 1,0 1,1-1,0 0,-1 0,2 1,-1 0,0 0,1 0,0 0,0 0,0 1,0-1,1 1,-1 0,1 1,0-1,0 1,0 0,0 0,0 0,1 1,-1 0,0 0,1 0,-1 1,0-1,1 1,-1 1,1-1,-1 1,0 0,1 0,-1 0,5 3,274 122,-34-33,-165-30,-72-53</inkml:trace>
  <inkml:trace contextRef="#ctx0" brushRef="#br0" timeOffset="22071.073">5105 187,'197'27,"258"-26,-371 12,28-2,-68-22,-44 9,0 1,-1 0,1 0,0 0,-1 0,0 0,1-1,-1 1,1 0,-1 0,0 0,0 0,0 1,1-1,-1 0,0 0,0 0,0 1,0-1,0 1,0-1,-1 1,1-1,0 1,0-1,0 1,0 0,-1 0,1-1,0 1,0 0,-1 0,1 0,-1 1,-3-3,-142-85,86 44,-17-19,65 52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43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0,'-10'15,"-17"28,-9 12,-3 1,0-3,7-7,3-6,3-10,6-5,6-2,0-5,3-6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58 819,'-1'-1,"0"0,0 0,0 0,0 0,0 0,0 0,0 0,0 0,0 1,0-1,0 0,0 1,-1-1,1 0,0 1,0 0,-1-1,1 1,0 0,-1 0,1 0,0 0,-1 0,1 0,0 0,-1 0,1 0,0 0,-1 1,1-1,0 1,0-1,-1 1,1 0,0-1,0 1,0 0,0 0,0-1,0 1,0 0,0 0,0 0,0 0,0 1,1-1,-1 0,1 0,-1 0,0 1,1-1,0 0,-1 0,1 1,0-1,0 0,0 1,0-1,0 0,0 1,0-1,0 0,0 1,0-1,1 1,23 170,-22-150,-2-15,0 0,0 0,0-1,1 1,0 0,0-1,1 1,0-1,0 1,0-1,1 0,0 0,0 0,1 0,0-1,0 1,0-1,0 0,1 0,1 0,-1-5,1 1,-1-1,1-1,0 1,-1-1,1 0,-1-1,0 1,1-1,-1 0,0 0,0-1,0 1,0-1,-1 0,1-1,-1 1,0-1,1 0,-2 0,1 0,2-3,-3 4,131-171,-133 172,0 1,0-1,0 1,0-1,1 1,-1-1,0 1,1 0,-1 0,1 0,0 0,-1 0,1 0,0 0,-1 0,1 1,0-1,0 0,0 1,0 0,-1-1,1 1,0 0,0 0,0 0,0 0,0 1,0-1,0 0,-1 1,1-1,0 1,0 0,0 0,-1-1,1 1,-1 0,1 0,0 1,-1-1,0 0,1 0,-1 1,1 0,38 59,-37-54,0 0,1-1,-1 1,1-1,0 0,1 0,0 0,0 0,0-1,1 0,-1 0,1-1,0 1,0-1,1 0,0-1,-1 0,1 0,0 0,0-1,3 1,-2-3,0 0,0 0,1 0,-1-1,0-1,0 1,-1-1,1-1,0 1,-1-1,1 0,-1-1,0 0,0 0,0-1,-1 0,1 0,-1 0,4-6,96-123,-98 121,-1 1,0-1,-1 0,0 0,-1-1,-1 0,0 0,-1 0,0 0,-1-1,0-8,-2-1</inkml:trace>
  <inkml:trace contextRef="#ctx0" brushRef="#br0" timeOffset="3656.055">1271 1,'-9'13,"0"1,1-1,1 2,0-1,1 1,0 0,1 0,1 1,1 0,0-1,1 1,0 0,2 0,-1 0,2 1,0-1,2-1,2 15,0 47,10 89,-9-126,-1-1,-3 1,0 0,-3 0,-2-1,-4 22,3-38,0-10,1 0,0 0,1 1,1-1,0 1,1 0,0-1,1 1,2 9,-3-23,0 1,0-1,0 1,0-1,0 1,1-1,-1 1,0-1,0 1,0-1,1 0,-1 1,0-1,1 1,-1-1,0 0,1 1,-1-1,0 0,1 1,-1-1,1 0,-1 0,0 1,1-1,-1 0,1 0,-1 0,1 0,-1 0,1 0,-1 1,1-1,-1 0,1 0,-1 0,1-1,-1 1,1 0,-1 0,1 0,-1 0,0 0,1-1,-1 1,1 0,-1 0,1-1,-1 1,0 0,1 0,-1-1,0 1,1-1,-1 1,0 0,1-1,-1 1,0-1,0 1,1 0,-1-1,0 1,0-1,0 1,0-1,0 1,0-1,22-39,-20 36,125-191,-78 127,-48 67,-1-1,0 1,0-1,1 1,-1 0,1-1,-1 1,1 0,0-1,0 1,-1 0,1 0,0 0,0-1,0 1,0 0,0 0,1 1,-1-1,0 0,0 0,0 0,1 1,-1-1,0 1,1-1,-1 1,1-1,-1 1,1 0,-1 0,0 0,1 0,-1 0,1 0,-1 0,1 0,-1 1,1-1,-1 0,0 1,1-1,-1 1,0 0,1-1,-1 1,0 0,8 109,-8-27,4-45,-5-25,2 0,0 0,0-1,1 1,0-1,1 1,1-1,0 0,1-1,2 4,3-2</inkml:trace>
  <inkml:trace contextRef="#ctx0" brushRef="#br0" timeOffset="4435.034">1864 876,'17'0,"0"0,0-1,0-1,-1-1,1 0,-1-1,0-1,0 0,0-1,0-1,-1 0,-1-1,1-1,-1 0,-1-1,1-1,-2 0,0-1,0 0,-1 0,4-7,-14 17,0 1,0-1,0 0,0 1,0-1,0 0,0 0,-1 0,1 0,-1 0,0 1,1-1,-1 0,0 0,0 0,0 0,-1 0,1 0,0 0,-1 0,1 0,-1 0,1 1,-1-1,0 0,0 0,0 1,0-1,0 0,0 1,-1-1,1 1,0 0,-1-1,1 1,-1 0,0 0,1 0,-1 0,0 0,1 0,-1 0,0 1,0-1,0 1,0-1,0 1,0 0,0 0,0-1,1 1,-3 1,-4-2,1 1,0 0,-1 1,1 0,-1 0,1 0,0 1,-1 0,1 0,0 1,0 0,1 0,-1 1,1 0,0 0,0 0,0 1,0 0,1 0,-5 6,-5 5,2 1,0 0,0 1,2 0,0 1,-5 15,13-30,1 0,0 0,0 0,0 0,0 1,1-1,-1 1,1-1,0 1,1 0,-1-1,1 1,0 0,0 0,1-1,-1 1,1 0,0-1,0 1,0-1,1 1,0-1,0 0,0 1,0-1,1 0,-1 0,1-1,0 1,0 0,0-1,1 0,0 0,-1 0,1 0,0-1,0 1,0-1,0 0,1 0,-1 0,1-1,0 0,15 2,1-1,-1 0,1-2,0-1,-1 0,1-2,-1 0,1-1,-1-1,-1-1,1-1,-1-1,0 0,-1-2,1 0,3-4,0-1,0-1,-2-1,1-1,-2 0,-1-2,0 0,-2-1,0-1,-1-1,-1 0,-2 0,1-3,-11 23,1 1,-1-1,0 0,-1 1,1-1,0 0,-1 0,0 0,1 0,-1-1,0 1,-1 0,1 0,0-1,-1 1,0 0,0-1,0 1,0-1,-1 1,1 0,-1 0,0-1,0 1,0 0,0 0,0 0,-1 0,0 0,1 0,-1 0,0 0,0 1,-1-1,1 1,0 0,-1-1,0 1,1 0,-1 1,0-1,0 0,0 1,-1-1,-1 2,0-1,0 1,-1 1,1-1,0 1,0 0,0 0,0 0,0 1,0-1,1 1,-1 0,0 1,1-1,-1 1,1 0,0 0,0 1,0-1,1 1,-1-1,1 1,0 0,0 1,0-1,0 0,1 1,0 0,0-1,0 1,0 0,1 0,0 0,0 0,0 0,1 2,1-4,1 1,0-1,0 0,0 0,1 0,-1 0,1 0,0 0,-1-1,1 1,0-1,1 0,-1 0,0 0,0 0,1-1,-1 1,1-1,0 0,-1 0,1 0,0-1,0 1,-1-1,1 0,0 0,0 0,0 0,-1-1,1 1,2-2,14 3,-15-2,0 1,1 0,-1 0,1 0,-1 0,1 1,-1 0,0 0,0 0,1 1,-1-1,0 1,0 1,0-1,-1 1,1 0,-1 0,1 0,-1 0,0 1,0 0,0 0,-1 0,0 0,1 0,-1 1,-1 0,1-1,-1 1,0 0,0 0,0 1,0-1,-1 0,0 0,0 1,-10 40,7-42,0 1,0 0,0-1,1 1,0 0,0 0,0 0,1 0,0 0,0 0,0 0,0 0,1 0,0 0,0 0,0 0,1 0,-1 0,1-1,0 1,1-1,-1 1,1-1,0 0,0 0,0 0,0 0,3 2,9 3</inkml:trace>
  <inkml:trace contextRef="#ctx0" brushRef="#br0" timeOffset="4974.818">2965 819,'18'-4,"-1"-2,-1 1,1-2,-1 0,0-2,-1 1,1-2,-2 0,0 0,0-2,-1 0,0 0,-1-1,0-1,5-8,-15 20,-1 0,0 0,1 0,-1-1,0 1,0 0,-1 0,1 0,0-1,-1 1,1-1,-1 1,0 0,0-1,0 1,0 0,0-1,-1 1,1-1,0 1,-1 0,0-1,0 1,0 0,0 0,0 0,0 0,0 0,-1 0,1 0,-1 0,1 0,-1 0,0 1,0-1,0 1,0 0,0-1,0 1,-3-1,1 0,0 1,-1-1,1 1,-1 0,1 0,-1 1,0 0,1-1,-1 1,0 1,1-1,-1 1,1 0,-1 0,1 0,-1 1,1-1,0 1,-1 0,-10 7,-1 0,2 2,0-1,0 1,1 1,0 1,1 0,0 0,1 1,1 1,0 0,1 0,1 0,0 2,1-1,1 0,0 4,5-11,0 0,0 1,1-1,0 1,0-1,1 0,1 0,0 1,0-1,0 0,1 0,1-1,0 1,0-1,0 1,1-1,0-1,1 1,0-1,0 0,0 0,1 0,0-1,0 0,1-1,0 1,0-2,0 1,0-1,1 0,-1-1,1 0,0 0,0-1,1 0,-1 0,1-1,263 0,-247-1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0:59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89,'-2'1,"0"0,0 0,0 0,1 1,-1-1,1 1,-1-1,1 1,-1-1,1 1,0 0,0 0,0 0,0 0,0 0,0 0,1 0,-1 0,1 0,-1 0,1 0,0 0,0 0,0 1,0-1,0 0,0 0,1 0,-4 398,4-356,0-28,0 1,-1-1,-1 0,0 1,-2-1,0 0,-4 12,-4-14,8-18</inkml:trace>
  <inkml:trace contextRef="#ctx0" brushRef="#br0" timeOffset="319.388">29 89,'43'-15,"29"-4,11 1,-3 3,-6 5,-10 3,-7 4,-8 2,-8 1,-6 0,-4 1,-3 0,0-1,-2 1,-4 4,-6 1</inkml:trace>
  <inkml:trace contextRef="#ctx0" brushRef="#br0" timeOffset="618.933">0 766,'43'5,"39"-4,14-1,1-6,-11-2,-11-4,-13 0,-13 2,-9-3,-8 2,-3 2,-3 3,0 3,-5 1</inkml:trace>
  <inkml:trace contextRef="#ctx0" brushRef="#br0" timeOffset="1156.11">960 738,'-27'280,"14"-215,12-65,0 0,1 0,-1 0,1 0,-1 0,0 0,1 0,-1 0,1 0,-1 0,0-1,1 1,-1 0,1 0,-1 0,1-1,-1 1,1 0,-1-1,1 1,-1-1,1 1,-1 0,1-1,-1 1,1-1,0 1,-1-1,1 1,0-1,0 0,-1 1,1-1,0 1,0-1,0 0,0 1,0-1,-1 1,1-1,0 0,1 1,-1-1,0 1,0-1,0 0,0 1,0-1,1 1,-1-1,0 0,0 1,1-1,-1 1,0-24,0 0,2 0,1 0,0 0,2 0,1 1,1 0,1 0,0 1,2 0,1 1,0 0,2 0,0 1,2 1,0 0,0 1,2 1,1 0,0 2,0 0,2 1,0 0,0 2,1 0,14-4,-27 12,0 0,1 1,-1 0,1 0,0 1,0 0,0 1,0 0,0 0,0 1,0 0,0 0,0 1,0 1,2 0,-8 0,0 0,-1 1,1-1,-1 1,0 0,1-1,-1 1,-1 0,1 0,0 1,-1-1,1 0,-1 0,0 1,0-1,-1 1,1-1,-1 1,1-1,-1 1,0-1,-1 1,1-1,0 1,-1-1,0 1,0-1,0 1,0-1,-1 0,1 0,-1 0,0 1,0-2,0 1,0 0,0 0,-1-1,1 1,-1-1,1 0,-4 2,-1 5,0-2,-1 1,0-1,0 0,-1 0,0-1,0 0,0-1,-1 0,0-1,0 0,0 0,0-1,-1 0,1-1,-1 0,0-1,0 0,1-1,-1 0,-3-1,-4-5</inkml:trace>
  <inkml:trace contextRef="#ctx0" brushRef="#br0" timeOffset="1902.168">1552 202,'56'17,"-30"-12,-1-2,0-1,1-1,0 0,-1-3,1 0,-1-1,0-1,3-2,84-17,-89 21,-5 3</inkml:trace>
  <inkml:trace contextRef="#ctx0" brushRef="#br0" timeOffset="2167.33">1581 512,'24'5,"22"1,9 1,-1-2,-5-2,-6-5,-5-4,-4 0,-4 1,-1 2,-2-5,-4 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4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30,'39'-5,"21"-1,6 0,2 1,-7 2,-8 0,-9 2,-7 1,-5 0,-3 0,-2 0,0 1,0-1,-1 0,2 0,-1 5,1 1,-5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254 115,'0'386,"-27"-216,31-165,1-10</inkml:trace>
  <inkml:trace contextRef="#ctx0" brushRef="#br0" timeOffset="331.96">1 31,'19'-5,"30"-2,12 1,6 1,-5 1,-3 2,-7 1,-2 0,-5 1,-6 1,-4-1,-4 0,-1 0,-7 5,-12 2,-7 4,-5 0</inkml:trace>
  <inkml:trace contextRef="#ctx0" brushRef="#br0" timeOffset="684.694">29 651,'24'5,"32"1,11 0,-1-1,-2-1,-7-2,-9-6,-7-2,-6 0,-5 1,-1 2,-2 0,-6-3,0-1,0 1,-4 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40,'9'-4,"8"-3,7 1,3 1,2 1,1 2,0 1,0 0,-1 1,0 1,-4-6,-8-1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1,'-5'38,"-1"23,4 5,4-4,0-7,1-8,4-13,1-6,0-9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0 374,'115'-258,"-75"208,-39 49,0 1,-1-1,1 0,0 1,0-1,0 0,0 1,-1-1,1 1,0 0,0-1,0 1,0 0,0 0,0-1,0 1,0 0,0 0,0 0,0 0,0 0,0 0,0 0,0 1,0-1,0 0,0 1,0-1,0 0,0 1,0-1,0 1,-1-1,1 1,0 0,0-1,-1 1,1 0,0 0,-1-1,1 1,0 0,-1 0,0 0,1 0,-1 0,1 0,-1 0,0 0,0 0,1 0,-1 0,0 0,0 0,0 0,0 0,0 0,6 34,-5-28,-1-1,1 1,1-1,-1 1,1-1,0 1,0-1,1 0,0 0,0 0,0 0,1-1,1 3,-2-8,-1 0,0 1,0-1,1 0,-1 0,0 0,1 0,-1 0,0-1,0 1,0-1,1 0,-1 1,0-1,0 0,0 0,0 0,0 0,0-1,0 1,-1-1,1 1,0-1,-1 1,1-1,-1 0,0 0,1 0,-1 0,0 0,0 0,0 0,0 0,-1 0,1 0,-1-1,6-5,11-17,-7 8,1 0,1 1,1 1,0 0,1 1,14-13,-27 26,0 0,0 0,0 0,0 0,0 0,0 0,0 1,1-1,-1 0,0 1,0-1,1 0,-1 1,0-1,1 1,-1 0,0 0,1-1,-1 1,1 0,-1 0,1 0,-1 0,0 0,1 1,-1-1,0 0,1 1,-1-1,0 1,1-1,-1 1,0 0,0 0,1-1,-1 1,0 0,0 0,0 0,0 0,0 0,0 0,-1 0,1 1,0-1,0 0,-1 0,1 1,-1-1,1 0,-1 1,0-1,1 1,-1 0,-12 81,2 4,18-71,4-4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0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0 481,'26'342,"-22"-268,20-233,-23 133,2 1,0-1,2 1,1-1,1 2,1-1,1 1,1 0,1 1,1 0,7-10,-18 31,0 0,0 0,1 0,-1 0,0 0,1 0,0 0,-1 0,1 1,0-1,0 0,0 1,0 0,0-1,0 1,0 0,0 0,0 0,1 0,-1 1,0-1,1 0,-1 1,1 0,-1 0,0 0,1 0,-1 0,1 0,-1 0,1 1,-1-1,0 1,1 0,-1 0,0 0,0 0,0 0,1 0,-1 0,0 1,-1-1,1 1,0-1,0 1,-1 0,1 0,-1 0,1 1,27 86,-25-68</inkml:trace>
  <inkml:trace contextRef="#ctx0" brushRef="#br0" timeOffset="5598.24">509 791,'-5'-3,"-1"1,0 0,0 0,0 1,0-1,0 1,0 1,0-1,0 1,0 0,0 0,0 1,0 0,0 0,0 0,0 1,0 0,0 0,0 0,1 1,-1 0,1 0,0 0,0 1,0-1,0 1,1 0,0 1,0-1,0 1,-3 4,3-5,0 0,0 0,1 0,0 0,0 1,0 0,0-1,0 1,1 0,0 0,0 0,1 1,-1-1,1 0,0 1,1-1,-1 1,1-1,0 1,0-1,1 0,0 1,0-1,0 1,0-1,1 0,0 0,0 0,0 0,1 0,0 0,0-1,0 1,0-1,1 0,-1 0,3 2,3-2,0 0,0 0,1-1,0 0,-1-1,1 0,0 0,0-1,0 0,0-1,0 0,0-1,0 0,3-1,-10 2,1-1,-1 1,1-1,-1 0,1 0,-1 0,0 0,1-1,-1 1,0-1,0 0,0 0,0 0,0 0,-1-1,1 1,-1-1,1 1,-1-1,0 0,0 0,0 0,-1 0,1 0,-1-1,1 1,-1 0,0-1,0 1,-1-1,1 1,-1-1,1 1,-1-1,-1 1,1-1,0 0,-1 1,1-1,-1 1,0 0,0-1,-1 1,0-2,2 4,0-1,0 1,0-1,0 1,0-1,0 1,1-1,-1 1,0-1,1 1,0 0,-1-1,1 1,0 0,-1-1,1 1,0 0,0 0,0 0,0 0,0 0,0 0,0 0,1 0,-1 0,0 0,0 0,1 1,-1-1,1 1,-1-1,0 1,1-1,-1 1,1 0,-1 0,1 0,-1 0,1 0,-1 0,1 0,-1 0,1 0,-1 1,1-1,-1 1,0-1,1 1,-1 0,0-1,1 1,-1 0,1 1,10-2,11 1</inkml:trace>
  <inkml:trace contextRef="#ctx0" brushRef="#br0" timeOffset="5951.094">847 791,'-19'34,"-16"25,-2 7,0-7,7-9,4-8,5-7,3-8,3-5,1-1,1 0,-1-3,2-4</inkml:trace>
  <inkml:trace contextRef="#ctx0" brushRef="#br0" timeOffset="15238.332">453 58,'15'-9,"2"1,-1 1,1 0,0 1,0 1,1 0,-1 2,1 0,0 1,0 0,16 2,-32 0,0 0,0 0,0 0,0 0,0 0,0 0,0 1,0-1,0 1,0-1,0 1,0 0,0 0,0 0,-1 0,1 0,0 0,-1 0,1 1,-1-1,1 1,-1-1,1 1,-1 0,0-1,0 1,0 0,0 0,0-1,0 1,-1 0,1 0,-1 0,1 0,-1 0,0 0,0 0,0 1,0-1,0 0,0 0,0 0,-1 0,1 0,-1 0,1 0,-1 0,0 0,0-1,0 1,0 0,0 0,0-1,-40 58,36-55,1 0,0 1,0-1,0 1,0 0,1 0,0 0,0 0,0 0,1 1,0-1,0 1,0-1,0 1,1 0,0 0,0 0,1 0,0 0,0 0,0 0,1 0,0 0,0 1,0-4,1 0,-1 0,1-1,0 1,0 0,0-1,0 1,0-1,1 0,-1 0,1 0,-1 0,1 0,0-1,0 1,-1-1,1 0,0 1,0-1,1-1,-1 1,0 0,0-1,0 0,0 1,1-1,-1-1,1 1,90-18,-18-17,-53 22</inkml:trace>
  <inkml:trace contextRef="#ctx0" brushRef="#br0" timeOffset="31592.321">847 1214,'0'5,"5"7,1 5,0 5,-1 4,-1 2,-2 1,-1 0,-1 1,0-1,0-5</inkml:trace>
  <inkml:trace contextRef="#ctx0" brushRef="#br0" timeOffset="38060.722">847 1187,'146'-51,"-70"53,-74-2,0 1,0-1,-1 1,1 0,-1 0,1 0,-1 0,1 0,-1 0,1 0,-1 0,0 1,0-1,0 1,0-1,0 1,0-1,0 1,0-1,0 1,-1 0,1-1,-1 1,1 0,-1 0,0-1,0 1,1 0,-1 0,0-1,-1 1,1 0,0 0,0 0,-1-1,1 1,-1 0,0-1,1 1,-1 0,0 0,-4 5,1 0,-1-1,0 1,0-1,-1 0,0 0,0-1,-1 1,1-1,-1-1,0 1,0-1,-1-1,-7 4,-18 11,17-7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1:5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99,'47'0,"-23"2,-1-2,1-1,-1 0,1-2,-1 0,1-2,19-7,143-60,-184 71,-1 1,0-1,0 1,0 0,0-1,1 1,-1 0,0 0,0 0,1 0,-1 0,0 0,0 0,1 1,-1-1,0 0,0 1,0-1,0 0,1 1,-1 0,0-1,0 1,0 0,0-1,0 1,0 0,-1 0,1 0,0 0,0 0,-1 0,1 0,0 0,-1 0,1 0,-1 0,1 0,-1 1,0-1,1 0,-1 0,0 0,0 1,0-1,0 1,-3 60,-56 230,46-189,4 1,4 1,6 34,17-46,-18-93,0 1,0-1,0 1,0-1,0 1,0-1,0 1,0-1,-1 1,1-1,0 1,0-1,0 1,0-1,-1 0,1 1,0-1,0 1,-1-1,1 0,0 1,-1-1,1 0,-1 1,1-1,0 0,-1 1,1-1,-1 0,1 0,0 0,-1 1,1-1,-1 0,1 0,-1 0,1 0,-1 0,1 0,-1 0,1 0,-1 0,1 0,-1 0,1 0,-1 0,1-1,-1 1,1 0,0 0,-1 0,1-1,-1 1,1 0,0 0,-1-1,1 1,0 0,-1-1,1 1,0-1,-1 1,1 0,0-1,0 1,-1-1,1 1,0-1,-39-28,34 26,-8-6,1 1,-2 0,1 1,-1 0,0 1,-1 1,1 0,-1 1,0 1,0 0,0 1,-1 1,1 0,0 1,-1 1,1 0,0 1,0 0,0 2,-10 3,-23 8,0 2,1 3,1 1,1 3,-24 17,51-31,0 1,1 1,0 1,1 0,1 2,0-1,1 2,-5 6,18-21,0 0,0 0,0 1,0-1,1 0,-1 0,0 0,0 1,1-1,-1 0,1 1,-1-1,1 0,-1 1,1-1,0 1,0-1,0 1,0-1,0 0,0 1,0-1,0 1,0-1,1 1,-1-1,1 0,-1 1,1-1,0 0,-1 1,1-1,0 0,0 0,0 0,0 0,0 0,0 0,0 1,14 5</inkml:trace>
  <inkml:trace contextRef="#ctx0" brushRef="#br0" timeOffset="284.037">575 437,'53'-15,"22"-4,3 1,-7 3,-10 5,-11 4,-10 7,-11 9,-10 2</inkml:trace>
  <inkml:trace contextRef="#ctx0" brushRef="#br0" timeOffset="666.534">1338 577,'-9'27,"0"-5,1 0,1 1,1 0,1 0,1 1,1-1,1 1,1 0,1 4,0-26,0 1,1 0,-1-1,1 1,0-1,0 1,0 0,0-1,0 0,0 1,1-1,-1 0,1 0,0 1,-1-1,1 0,0-1,0 1,0 0,1-1,-1 1,0-1,0 1,1-1,-1 0,1 0,-1 0,1-1,0 1,-1 0,1-1,0 0,-1 0,1 0,0 0,1 0,2-1,0 1,-1-1,1-1,0 1,-1-1,1 0,-1 0,0-1,0 1,0-1,0 0,0-1,-1 1,1-1,-1 0,3-4,1-1,-1-1,-1 1,0-1,0-1,-1 1,-1-1,1 0,-2 0,1-1,-1-3,-2 10,0 1,0 0,-1-1,0 1,0-1,0 1,0 0,-1-1,0 1,0 0,0-1,0 1,0 0,-1 0,0 0,0 0,0 0,-1 0,1 1,-1-1,0 1,0-1,0 1,0 0,0 0,-1 1,1-1,-3 0,2 1,-1 0,0 0,0 0,0 1,0 0,0 0,0 0,0 1,0-1,0 1,0 0,0 1,0-1,-1 1,1 0,0 1,1-1,-1 1,0 0,0 0,1 0,-1 1,1-1,0 1,0 0,-2 2,-13 12</inkml:trace>
  <inkml:trace contextRef="#ctx0" brushRef="#br0" timeOffset="983.222">1760 973,'0'-24,"0"-13,5-4,1-1,5 2,6 4,3-3,0 2,0 6,3 4,-4 2,0 5,-3 1,1 3,-3 10,-4 11,-3 4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50,'-7'-6,"-1"1,1 0,-1 0,0 0,-1 1,1 1,-1-1,1 1,-1 1,0-1,0 2,0-1,0 1,0 0,-1 1,1 0,0 1,0 0,-7 2,7 1,0 1,1 1,0 0,0 0,0 1,0-1,1 2,0-1,1 1,0 0,0 0,1 1,-1 0,2 0,0 0,0 0,0 1,1 0,0 2,-3 0,1 0,0 0,0 1,2 0,-1 0,2 0,0 0,0 0,1 0,1 1,0-1,1 0,0 1,1-1,0 0,2 0,-1 0,1-1,1 1,3 4,-5-13,-1-1,1 1,0-1,0 0,0 0,1 0,-1-1,1 1,0-1,-1 0,1 0,0 0,0 0,0-1,0 0,1 0,-1 0,0 0,1 0,-1-1,0 0,1 0,-1 0,0-1,1 1,-1-1,3-1,5-1,-1 0,-1-1,1 0,0-1,-1 0,0-1,0 0,-1-1,9-7,5-7,-1-2,0-1,-2 0,-1-2,-1 0,-2-1,0-1,-2 0,5-13,-19 42,0-1,0 1,0-1,0 0,1 1,-1-1,0 1,0-1,0 1,1-1,-1 0,0 1,1-1,-1 0,0 1,1-1,-1 0,1 0,-1 1,0-1,1 0,-1 0,1 0,-1 1,1-1,-1 0,1 0,-1 0,1 0,-1 0,1 0,-1 0,1 0,-1 0,0 0,1 0,-1 0,1-1,-1 1,1 0,-1 0,1 0,-1-1,0 1,1 0,-1 0,1-1,-1 1,0 0,1-1,-1 1,0 0,0-1,1 1,-1-1,0 1,0-1,3 8,3 6,1 1,0-1,1 0,0 0,1-1,0 0,1-1,0 0,1-1,0 0,1 0,0-1,6 3,0-5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0 386,'35'-9,"-1"-2,0-1,-1-2,0-1,-1-1,-1-2,-1-1,-1-1,23-21,-41 31,0 0,-2-1,1 0,-1 0,-1-1,0 0,-1 0,0-1,-1 0,0 0,-1-1,0 1,-1-1,-1 0,1-13,-16 43,4 18,2 0,1 0,2 1,1 0,2 0,2 13,-2 7,-9 447,-10-133,18-346,-2 0,0-1,-2 0,0 1,-1-1,-2-1,0 0,-1 0,-1 0,-1-1,-1-1,0 0,-11 12,21-28,-1 0,1 0,-1 0,0 0,0-1,0 1,0-1,0 0,0 0,-1 0,1 0,-1 0,0-1,1 1,-1-1,0 0,0 0,0-1,0 1,0-1,0 0,0 0,1 0,-1-1,0 1,0-1,0 0,0 0,0 0,1 0,-1-1,0 0,1 1,0-1,-1-1,1 1,0 0,0-1,0 0,0 1,1-1,-1 0,1-1,-1 1,1 0,0-1,1 1,-2-2,-1-20,1 1,1-1,2 0,0 1,1-1,2 0,0 1,2-1,0 1,2 1,9-22,-7 13,2 0,2 1,0 1,2 0,1 1,2 1,1 0,5-4,-12 22,0 0,1 1,0 1,0 0,1 1,0 0,0 1,0 1,1 0,0 1,0 0,0 2,0-1,11 1,30-2,-31 3</inkml:trace>
  <inkml:trace contextRef="#ctx0" brushRef="#br0" timeOffset="234.912">931 724,'-14'34,"-5"15,1 5,8-7,6-7,3-10</inkml:trace>
  <inkml:trace contextRef="#ctx0" brushRef="#br0" timeOffset="416.919">818 442,'-4'5,"-3"1</inkml:trace>
  <inkml:trace contextRef="#ctx0" brushRef="#br0" timeOffset="668.425">1496 555,'-15'39,"-4"16,1 5,-1-8,2-8,5-8,-1-8,1-6,-1-5,1-2,-2-3,-3-8,1-5</inkml:trace>
  <inkml:trace contextRef="#ctx0" brushRef="#br0" timeOffset="916.819">1158 555,'38'29,"28"14,6 5,-3-7,-10-4,-8-9,-10-5,-6-5,-5-7,-7 0,-2-2,-1-2,2-2,-4-3</inkml:trace>
  <inkml:trace contextRef="#ctx0" brushRef="#br0" timeOffset="1284.788">1948 837,'139'-55,"-132"52,-1-1,0 0,0 0,0 0,0-1,-1 0,0 0,0 0,0-1,-1 0,0 0,0 0,0 0,-1-1,1 1,-2-1,1 0,-1 0,0-1,-2 3,0 0,-1 0,0 0,0 0,0 0,0 1,-1-1,0 0,0 1,0-1,-1 1,1 0,-1 0,0 0,0 0,-1 0,1 0,-1 1,0 0,0 0,0 0,0 0,0 1,-1-1,1 1,-1 0,1 0,-1 1,0-1,0 1,0 0,0 1,0-1,0 1,0 0,0 0,0 1,0-1,1 1,-1 0,0 0,0 1,0-1,1 1,-1 0,1 1,-1-1,1 1,0-1,0 1,0 1,-2 1,-1 6,-1 0,2 1,0 0,0 0,1 1,0-1,1 1,1 0,0 0,1 0,-1 13,4-17,0-1,0 1,1 0,0 0,1-1,0 1,0-1,1 1,0-1,0-1,1 1,0 0,0-1,1 0,0-1,0 1,1-1,-1 0,1 0,1-1,-1 0,1-1,0 1,0-1,0-1,1 0,-1 0,1 0,0-1,-1-1,1 1,3-1,13 3</inkml:trace>
  <inkml:trace contextRef="#ctx0" brushRef="#br0" timeOffset="1771.962">2540 724,'-8'0,"0"1,0 0,0 1,0 0,0 0,0 1,1 0,-1 0,1 0,0 1,0 0,0 1,1 0,-1 0,1 0,0 1,-1 1,4-4,0 0,0 1,1-1,-1 0,1 1,0 0,0 0,0 0,0 0,1 0,-1 0,1 0,0 0,0 1,1-1,-1 0,1 0,0 1,0-1,1 0,-1 1,1-1,0 0,0 0,0 1,1-1,-1 0,1 0,0-1,0 1,1 0,0 0,4 3,0 0,0-1,1 0,0 0,1 0,-1-1,1-1,0 1,0-1,0-1,1 0,0 0,-1-1,1 0,0 0,0-1,0-1,0 0,0 0,0-1,-1 0,1-1,10-2,-6-1,1 0,-1-1,0 0,-1-1,0-1,0 0,0-1,-1 0,0-1,-1 0,0-1,-1 0,0 0,0-2,2-4,6-7,-2 0,0-1,-2-1,0 0,-2-1,-1-1,-2 1,0-2,-2 1,-1-1,-1 0,-1 0,-2-1,-1 1,-2-5,2 27,-1-1,-1 1,1 0,-1-1,-1 1,1 0,-1 0,0-1,-1 2,0-1,0 0,0 0,-1 1,0 0,0 0,-1 0,1 0,-1 0,-1 1,1 0,-1 0,0 1,0 0,0 0,0 0,-1 0,0 1,1 0,-1 1,-1 0,1 0,0 0,0 1,-1 0,1 0,0 1,-1 0,1 0,-5 1,4 2,-1 0,1 1,-1 0,1 0,0 1,1 0,-1 0,1 0,0 1,0 1,1-1,0 1,0 0,0 0,1 1,0 0,0 0,1 0,0 0,1 1,0-1,0 1,1 0,0 0,0 6,-1 1,0 0,2 1,0-1,1 0,1 1,0-1,1 0,1 0,1 0,0 0,1-1,0 1,1-1,3 2,6 5,1-2,1 0,2-1,-1-1,2 0,0-2,1 0,1-1,0-1,1-2,1 0,0-1,0-2,1 0,0-1,1-2,-1-1,1-1,1 0,67 5,-69-8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172 608,'-24'31,"1"0,1 2,2 0,1 1,2 1,2 1,-7 23,20-56,1 0,0 0,-1 0,1-1,1 1,-1 1,0-1,1 0,-1 0,1 0,0 0,0 0,1 0,-1 0,0 0,1 1,0-1,0 0,0 0,0-1,0 1,0 0,1 0,0-1,-1 1,1 0,0-1,0 0,0 1,1-1,-1 0,0 0,1 0,0-1,-1 1,1-1,0 1,0-1,0 0,0 0,0 0,0 0,0-1,0 1,0-1,0 0,0 0,10-4,0-1,-1-1,0 0,0 0,-1-1,0-1,0 0,0-1,-1 0,-1 0,1-1,-2 0,1-1,-1 0,-1 0,1-2,3-3,1 0,-2 0,0-2,-1 1,-1-1,0 0,-2-1,0 0,-1 0,-1 0,0-1,-2 1,0-5,-2 22,0 1,1-1,-1 1,0-1,0 1,0-1,-1 0,1 1,0-1,-1 1,1-1,0 1,-1 0,0-1,1 1,-1-1,0 1,0 0,0 0,0-1,0 1,0 0,0 0,0 0,0 0,-1 0,1 0,0 0,0 1,-1-1,1 0,-1 1,1-1,-1 1,1 0,-1-1,1 1,-1 0,1 0,-1 0,1 0,-1 0,0 0,1 0,-1 1,1-1,-1 0,1 1,0 0,-1-1,1 1,-1 0,1-1,0 1,0 0,-1 0,1 0,0 0,0 0,0 1,0-1,0 0,0 1,0 0,1-1,0 1,-1 0,1-1,0 1,0 0,0 0,0 0,0-1,0 1,0 0,1 0,-1-1,1 1,-1 0,1-1,0 1,0 0,-1-1,1 1,0-1,0 1,1-1,-1 0,0 1,0-1,1 0,-1 0,1 0,-1 0,1 0,-1 0,1 0,-1-1,1 1,0-1,-1 1,1-1,0 1,0-1,-1 0,1 0,0 0,0 0,0 0,-1 0,1-1,0 1,0 0,-1-1,1 0,1 0,9-3,-1-2,1 1,-1-2,0 1,-1-1,0-1,0 0,-1 0,1-1,-2-1,1 1,-2-1,1 0,-1-1,-1 0,0 0,0-1,-1 1,-1-1,2-4,25-147,-22 94,7-137,-7 328,6 0,25 100,-28-164,-5-19,33 156,-9 1,-8 2,-8 1,-10 17,-4-195,0 0,-2 0,-1 0,-1 0,0 0,-2-1,0 0,-1 0,-1 0,-1 0,-1-1,-1-1,0 1,-4 3,13-20,0 0,-1 0,1 0,-1 0,1 0,-1-1,0 1,0 0,0-1,0 0,0 1,0-1,0 0,0 0,0 0,0 0,-1 0,1 0,0-1,-1 1,1-1,-1 0,1 0,0 0,-1 0,1 0,-1 0,1-1,-1 1,1-1,0 1,0-1,-1 0,1 0,0 0,0 0,0-1,0 1,0 0,0-1,0 1,0-1,1 0,-1 0,1 0,-1 0,-4-13,1 0,0 0,1 0,1-1,0 0,1 1,1-1,0 0,1 0,1 0,1-6,-1-14,34-196,-28 198,2-9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1 486,'3'2,"0"1,1-1,-1 0,0 0,1 0,0-1,-1 1,1-1,0 0,0 0,0 0,0 0,-1-1,1 0,0 1,0-2,0 1,0 0,0-1,0 0,0 1,0-2,0 1,-1 0,1-1,0 0,-1 1,0-1,1-1,-1 1,0 0,0-1,0 0,1-1,21-20,-1 0,-1-2,-1-1,-1 0,-1-2,3-4,-9 16,-2-1,0 0,-1 0,0-1,-2-1,0 1,-2-2,0 1,-1-1,-1 0,-1 0,-1-1,0-7,-4 31,1-1,0 0,-1 0,1 0,-1-1,1 1,-1 0,0 0,1 0,-1 0,0 0,0-1,0 1,0 0,1-1,-1 1,0-1,0 1,0-1,0 1,0-1,0 0,0 1,-1-1,1 0,0 0,0 0,0 0,0 0,0 0,0 0,0 0,0 0,0 0,0-1,0 1,0 0,0-1,0 1,0-1,0 1,0-1,0 0,0 1,0-1,0 0,1 0,-1 1,0-1,0 0,1 0,-1 0,1 0,-1 0,1 0,-1 0,1 0,0 0,-1 0,1-1,-2 7,0 1,1-1,-1 1,1-1,0 1,1-1,0 1,-1 0,2-1,-1 1,1-1,-1 1,2-1,-1 1,0-1,1 1,0-1,1 0,-1 0,1 0,0 0,0-1,0 1,1-1,0 1,-1-1,2-1,-1 1,0 0,3 1,37 19,-38-22,0 1,-1-1,1 1,0 0,-1 0,0 1,0 0,0-1,0 2,-1-1,1 1,-1-1,0 1,0 0,-1 0,1 1,-1-1,-1 1,1 0,-1 0,0 0,0 0,0 1,-2 5,0 0,-1 0,0-1,-1 1,0-1,-1 1,0-1,-1 0,0 0,-5 9,-9 26,17-45,0 1,1 0,-1 0,0 0,1 0,-1 0,1 0,-1 1,1-1,0 0,0 0,0 0,0 0,0 0,1 0,-1 0,1 0,-1 1,1-1,0 0,0-1,-1 1,1 0,1 0,-1 0,0 0,0-1,1 1,-1-1,1 1,-1-1,1 0,0 1,0-1,-1 0,1 0,0 0,0 0,0 0,0-1,0 1,0-1,0 1,0-1,0 0,2 0,21 3,-1-2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4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60,'-16'12,"1"2,1 0,0 0,1 1,0 1,2 0,0 1,0 0,2 1,0 0,-3 11,11-27,0 0,0 1,0-1,0 1,0-1,1 1,-1-1,1 1,0 0,0-1,0 1,0 0,0-1,0 1,1-1,-1 1,1-1,0 1,0-1,0 1,0-1,0 0,0 1,1-1,-1 0,1 0,-1 0,1 0,0 0,0 0,0-1,0 1,0 0,0-1,1 0,-1 1,0-1,1 0,-1 0,1-1,-1 1,1 0,-1-1,1 0,0 1,-1-1,3 0,7 1,-1-1,1 0,0-1,-1 0,1-1,-1 0,0 0,1-2,-1 1,0-1,-1-1,1 0,-1 0,0-1,0-1,-1 1,0-2,0 1,0-1,-1 0,0-1,3-5,-5 4,-1 1,0-1,0 0,-1 0,0-1,-1 1,0-1,-1 0,0 0,-1 1,0-1,-1 0,0 0,-1 0,0 0,-1-4,1 12,0 0,0 0,0 0,0 0,-1 0,0 0,1 0,-1 0,0 1,0-1,-1 1,1-1,0 1,-1 0,1 0,-1 0,0 0,0 1,0-1,-2 0,-15-5</inkml:trace>
  <inkml:trace contextRef="#ctx0" brushRef="#br0" timeOffset="284.255">466 313,'172'-209,"-121"167,-50 41,0 0,0 1,0-1,1 0,-1 1,0-1,1 1,-1-1,1 1,-1 0,0 0,1 0,-1-1,1 1,-1 1,1-1,-1 0,0 0,1 0,-1 1,1-1,-1 1,0-1,1 1,-1-1,0 1,0 0,0 0,1 0,-1 0,0 0,0 0,0 0,0 0,0 0,-1 0,1 0,0 0,0 1,-1 0,21 47,-19-43,-1 0,1 0,0 0,0-1,1 1,0-1,0 0,0 0,1 0,-1 0,1 0,0-1,0 0,1 1,0-2,-1 1,1 0,0-1,5 2,-2-2,0-1,1 0,-1-1,0 0,1 0,-1-1,1 0,-1 0,1-1,-1 0,1-1,-1 0,0 0,0-1,0 0,0 0,0-1,-1 0,1 0,-1-1,0 0,-1 0,1 0,-1-1,0 0,0 0,-1-1,0 0,0 0,0 0,2-6,18-48,-17 45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1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74 693,'-10'14,"1"0,1 1,0 0,1 0,1 0,0 1,1 0,1 0,1 1,0-1,1 1,0-1,2 1,0 0,0 0,2 0,-1-13,1 0,0 1,0-1,0 0,0 0,1 0,-1 0,1-1,0 1,0-1,0 1,1-1,-1 0,1 0,0-1,0 1,0-1,0 0,0 0,0 0,0 0,1-1,-1 0,1 0,-1 0,1 0,0-1,-1 0,1 0,-1 0,1 0,0-1,-1 0,1 1,-1-2,1 1,-1-1,0 1,0-1,1 0,-1-1,-1 1,1-1,0 0,-1 0,1 0,-1 0,0 0,0-1,0 0,0 1,-1-1,1 0,-1 0,0-2,2-2,-1 0,0-1,0 1,-1-1,0 0,-1 0,0 1,0-1,-1 0,0 0,0 0,-1 0,0 0,-1 0,0 0,-1 1,1-1,-2 1,1 0,-1-1,0 2,-1-1,0 0,0 1,-1 0,1 0,-2 1,1-1,-1 1,-11-2</inkml:trace>
  <inkml:trace contextRef="#ctx0" brushRef="#br0" timeOffset="351.924">696 128,'0'839,"0"-828</inkml:trace>
  <inkml:trace contextRef="#ctx0" brushRef="#br0" timeOffset="1169.095">413 608,'89'0,"97"1,118-19,-37-31,-152 20,-98 33,-45 17,23-18,-28 19,1 0,1 2,2 2,0 0,2 2,1 1,-13 20,35-44,1 1,1 0,-1-1,1 1,0 0,0 1,1-1,0 0,0 0,0 1,1-1,0 0,0 4,0-7,1-1,-1 1,0-1,1 0,-1 1,1-1,0 0,-1 1,1-1,0 0,1 0,-1 0,0 0,1 0,-1 0,1 0,-1 0,1-1,0 1,0 0,0-1,0 0,0 1,0-1,0 0,0 0,1 0,-1 0,0-1,1 1,-1-1,0 1,1-1,-1 0,3 0,5-1,0-2,0 1,0-1,0-1,-1 0,1 0,-1-1,0 0,0-1,-1 0,1 0,-1-1,-1 0,1 0,-1-1,5-7,8-5,69-67,-88 86,-1 0,1 1,0-1,0 0,0 1,0-1,0 1,0 0,0-1,0 1,0 0,0 0,0-1,0 1,1 0,-1 0,0 0,0 0,0 0,0 0,0 1,0-1,0 0,0 1,0-1,0 0,0 1,0-1,0 1,0 0,0-1,0 1,0 0,-1-1,1 1,0 0,0 0,-1 0,1 0,-1 0,1 0,-1 0,1 0,-1 0,1 0,-1 0,0 0,8 59,-7-46,-1-7,0-1,0 0,0 0,1 0,0 0,0 0,1 0,-1 0,1-1,1 1,-1 0,1-1,0 1,0-1,1 0,-1 0,1-1,0 1,0-1,1 1,0-1,-1-1,1 1,0-1,1 0,-1 0,1 0,-1-1,1 1,0-2,0 1,0 0,0-1,0 0,4 0,7-4,0 0,0-2,-1 1,1-2,-1 0,-1-1,1-1,-1 0,-1-1,1 0,-1-2,-1 1,6-7,-16 14,27-21,-2-1,-1-2,-1-1,-1 0,-1-2,-2-1,-1-1,-2-1,-1 0,-1-2,-2 0,-2 0,-1-1,-1-4,0-1,-2-1,-2 0,-2 0,-1-1,-2-30,-2 70,1 1,0-1,-1 0,0 0,1 0,-1 0,-1 0,1 0,0 0,-1 1,1-1,-1 0,0 0,0 0,0 1,0-1,0 0,-1 1,1-1,-1 1,0 0,1 0,-1-1,0 1,0 0,-1 0,1 1,0-1,-1 0,1 1,-1-1,1 1,-1 0,0 0,1 0,-1 0,0 1,0-1,0 1,0-1,0 1,0 0,1 0,-1 1,0-1,0 0,0 1,-1 0,-7 6,1 1,0 0,0 1,1 0,0 0,0 1,1 0,0 1,1 0,0 0,1 0,0 1,1 0,0 0,1 0,1 1,0 0,0-1,1 1,1 3,-6 20,3 1,1 0,1 0,3 0,0 0,3-1,1 1,1-1,3 0,0 0,3-1,1 0,1-1,2-1,1 0,2-1,1-1,19 23,-6-30,-23-25</inkml:trace>
  <inkml:trace contextRef="#ctx0" brushRef="#br0" timeOffset="1405.086">1654 382,'39'0,"36"0,15 0,-3 0,-6 0,-13 0,-8 0,-4 0,-8 0,-6 0,-6 0,-9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0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44 706,'27'209,"-27"-196,3 32,-2-1,-2 1,-2-1,-8 39,8-62,-21 47,22-69,1 1,-1-1,1 1,-1-1,1 0,-1 0,1 1,0-1,0 0,-1 0,1 0,0-1,0 1,0 0,0 0,0-1,0 1,0 0,1-1,-1 1,1-1,-1 1,1-1,-1 1,1-1,-1 0,-1-13,1 1,-1-1,2 0,0 0,1 1,1-1,0 0,1 1,0-1,2 1,-1 0,2 0,0 0,0 1,1 0,1 0,3-3,-6 6,11-26,2 0,2 1,1 1,2 1,1 1,1 1,2 2,1 0,1 2,1 1,2 1,0 2,13-6,-43 27,1 0,-1 0,1 0,0 1,0-1,0 1,0-1,0 1,0 0,0 0,0 1,0-1,1 1,-1-1,0 1,0 0,1 0,-1 0,0 1,0-1,0 1,1 0,-1 0,0 0,0 0,0 0,0 1,-1 0,1-1,0 1,0 0,-1 0,0 0,1 1,-1-1,0 0,1 1,-2 8,0-1,0 0,0 0,-2 1,1-1,-1 0,-1 0,1 0,-2 0,0 0,0 0,0 0,-1-1,-1 0,0 1,0-2,-1 1,0-1,0 0,-1 0,0 0,0-1,-1 0,0-1,0 1,-5 1,6-2,-7 7,-2 0,1-1,-1 0,-1-1,0-1,-1-1,0-1,0 0,-1-1,0-1,-16 3,10-7</inkml:trace>
  <inkml:trace contextRef="#ctx0" brushRef="#br0" timeOffset="328.729">1002 565,'-26'29,"0"2,2 1,1 0,1 2,2 1,2 0,-10 28,26-61,1 1,-1 0,1-1,-1 1,1 0,0 0,0 0,1 0,-1 0,1 0,-1 0,1 0,0 0,0 0,0 0,0 0,1 0,-1 0,1 0,0 0,0 0,0 0,0-1,0 1,1 0,-1-1,1 1,0-1,0 1,0-1,0 0,0 0,0 0,1 0,-1 0,1 0,-1 0,1-1,0 0,-1 1,1-1,0 0,0 0,1 0,7-3,0 1,-1-1,1-1,-1 0,0-1,1 0,-2 0,1-1,0 0,-1-1,0 0,0 0,-1-1,0 0,0-1,-1 0,1 0,-2 0,1-1,-1 0,-1 0,0-1,0 0,0 0,2-9,-5 11,1-1,-1 1,-1 0,1-1,-1 1,-1-1,0 1,0-1,0 1,-1-1,-1 1,1 0,-1-1,-1 1,1 0,-2 0,1 0,-1 1,0-1,0 1,-1 0,0 0,0 0,-1 1,0 0,0 0,0 0,-1 1,0 0,0 0,-7-3,-10 1,5 7</inkml:trace>
  <inkml:trace contextRef="#ctx0" brushRef="#br0" timeOffset="546.675">1426 678,'-14'33,"-5"17,0-6,5-15,3-12</inkml:trace>
  <inkml:trace contextRef="#ctx0" brushRef="#br0" timeOffset="1818.168">1285 28,'0'10,"0"3</inkml:trace>
  <inkml:trace contextRef="#ctx0" brushRef="#br0" timeOffset="1052.244">1680 791,'2'-16,"1"-1,1 1,1 1,0-1,1 1,1 0,0 0,1 0,9-11,-17 25,1 0,-1 0,1 0,-1 0,1 0,0 1,-1-1,1 0,0 0,0 1,-1-1,1 0,0 1,0-1,0 1,0-1,0 1,0-1,0 1,0 0,0 0,0-1,0 1,0 0,0 0,0 0,0 0,0 0,1 0,-1 0,0 1,0-1,0 0,0 1,0-1,0 0,0 1,-1-1,1 1,0 0,0-1,0 1,0 0,-1-1,1 1,0 1,25 50,-17-29,-8-18,1 0,0 0,1-1,-1 1,1-1,0 1,0-1,0 0,0 0,1 0,0-1,-1 1,1-1,1 0,-1 0,0 0,1-1,0 1,-1-1,1 0,0-1,0 1,0-1,0 0,0 0,0-1,1 1,-1-1,0 0,0 0,0-1,1 0,-1 0,0 0,4-2,3-6,1-1,-1-1,-1 0,0-1,0 0,-1 0,-1-1,0 0,-1-1,0 0,-1 0,-1-1,0 0,-1 0,3-13,16-35,-16 45</inkml:trace>
  <inkml:trace contextRef="#ctx0" brushRef="#br0" timeOffset="1298.12">2611 0,'0'44,"0"32,0 14,5-4,1-11,1-15,-2-7,3-8,0-7,0-5,-3-3,-2-2,-1-2,-1 1,-5-5,-3-6</inkml:trace>
  <inkml:trace contextRef="#ctx0" brushRef="#br0" timeOffset="1513.12">2357 424,'39'-5,"31"-1,9-1,1 2,-9 2,-12 5,-10 4,-14-1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0,'0'5,"0"16,0 9,0 4,0 2,0-1,0-2,5-6,1-13,1-8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1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0,'-19'14,"-7"5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1,'0'0</inkml:trace>
  <inkml:trace contextRef="#ctx0" brushRef="#br0" timeOffset="782.324">198 1,'-1'337,"-27"-136,28-145,0-32</inkml:trace>
  <inkml:trace contextRef="#ctx0" brushRef="#br0" timeOffset="1048.117">0 311,'39'0,"26"0,8 0,-5 0,-8 0,-10 0,-8 0,-12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0,'-9'19,"-4"17,1 5,2 2,3 3,2-1,3-5,1-3,1-3,1-3,4-7,2-2,-1-10,4-8,0-3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1,'4'10,"3"2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24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1,'-62'14,"29"-7,0 0,1 3,1 0,-31 16,60-26,1 1,-1-1,0 1,0 0,1 0,-1 0,0-1,1 2,-1-1,1 0,-1 0,1 0,0 1,-1-1,1 1,0-1,0 1,0-1,0 1,0 0,1-1,-1 1,0 0,1 0,-1 0,1-1,0 1,-1 0,1 0,0 0,0 0,0 0,1-1,-1 1,0 0,1 0,-1 0,1 0,-1-1,1 1,0 0,0-1,0 1,0 0,0-1,0 1,0-1,1 0,-1 1,0-1,1 0,-1 0,2 1,76 45,-71-45,0 1,0 0,-1 1,0-1,1 2,-1-1,-1 1,1 0,-1 0,0 1,0 0,0 0,-1 0,0 1,0-1,-1 1,0 1,0-1,0 0,-1 1,0 0,-1 0,1 1,-2 1,0-1,-1 1,0 0,0 0,-1 0,-1-1,1 1,-2 0,1-1,-1 0,-1 1,1-1,-2-1,1 1,-1 0,0-1,-1 0,0 0,0-1,-1 0,0 0,0 0,-1-1,0 0,0-1,0 1,-1-1,1-1,-1 0,0 0,-1-1,-8 2,-4-5,3-4</inkml:trace>
  <inkml:trace contextRef="#ctx0" brushRef="#br0" timeOffset="245.28">541 565,'-39'24,"-11"8</inkml:trace>
  <inkml:trace contextRef="#ctx0" brushRef="#br0" timeOffset="2463.037">541 537,'5'5,"-4"6,-6 6,-7 5,-7 4,-4-3,1 0,0-5,3 1,1-5,-2-3,3 1,8-2,12-2,4-3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0 336,'51'-90,"-36"62,1 0,1 2,1 0,2 0,0 2,1 1,10-7,-29 27,0 0,0 1,1-1,-1 1,1-1,-1 1,1 0,0 0,0 0,0 1,0-1,0 1,1-1,-1 1,0 0,0 0,1 1,-1-1,1 1,-1 0,1 0,-1 0,1 0,-1 0,1 1,-1-1,0 1,1 0,-1 0,0 0,0 1,1-1,-1 1,0 0,-1 0,1 0,0 0,0 0,-1 1,2 0,-1 8,0-1,-1 1,0 0,-1 0,0 0,0 0,-1 0,-1-1,0 1,-1 4,0-4,1 0,1 0,-1 0,2 0,0 1,0-1,1 0,0 0,3 8,-4-17,-1 0,1 0,0 0,0-1,0 1,0 0,0-1,0 1,0-1,0 1,1-1,-1 0,1 1,-1-1,1 0,-1 0,1 0,0 0,-1 0,1 0,0-1,0 1,0-1,-1 1,1-1,0 0,0 1,0-1,0 0,0 0,0 0,0-1,0 1,0 0,-1-1,1 1,0-1,0 0,1 0,64-44,-19-1,-34 30,1 1,1 1,0 0,1 1,0 1,15-8,-31 19,1 1,-1-1,0 0,1 1,-1-1,0 1,1 0,-1-1,0 1,1 0,-1 0,1 0,-1 0,0 0,1 0,-1 0,1 0,-1 1,0-1,1 1,-1-1,0 1,1-1,-1 1,0 0,0-1,0 1,1 0,-1 0,0 0,0 0,0 0,-1 0,1 0,0 0,0 1,0-1,-1 0,1 0,-1 1,1-1,-1 0,1 1,-1-1,0 1,0-1,0 0,0 1,5 77,-6-69,15 74,-3-65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37 338,'34'-24,"-10"10,-2-2,0 0,0-1,-2-2,0 0,-1-1,-2 0,0-2,7-11,-22 31,0 0,0-1,-1 0,1 0,-1 1,0-1,1 0,-1 0,0 0,-1 0,1 0,0 0,-1 0,0-1,0 1,0 0,0 0,0 0,-1 0,1 0,-1 0,0-1,0 1,0 1,0-1,0 0,-1 0,1 0,-1 1,0-1,0 1,0-1,0 1,0 0,-1 0,1 0,-1 0,1 0,-1 0,0 1,1-1,-1 1,0 0,0 0,0 0,-3-1,-5 3,1 0,-1 1,1 0,-1 1,1 0,0 0,0 1,1 0,-1 1,1 0,0 1,0 0,1 0,-1 1,1 0,1 0,0 1,0 0,0 0,1 1,0 0,0 0,1 0,1 1,0 0,0-1,0 2,2-1,-2 4,2-8,0 1,0-1,1 1,0-1,0 1,0 0,1-1,0 1,0 0,1-1,0 1,0 0,1-1,-1 1,1-1,1 0,-1 0,1 0,0 0,1 0,-1 0,1-1,0 1,0-1,1 0,0-1,0 1,0-1,0 0,1 0,-1-1,1 1,4 1,9-2,1 0,-1-1,1-1,-1-1,1 0,0-2,-1 0,0-1,1-2,15-4,-10 3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0,'-19'34,"-12"20,-4 1,3-8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3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1 244,'38'16,"-26"-17,0-1,0 0,0 0,-1-2,0 1,1-1,-1-1,-1 0,1 0,-1-1,0-1,0 0,0 0,-1-1,0 0,-1 0,0-1,0 0,1-3,2 0,93-122,-104 135,0-1,0 0,-1 0,1 1,0-1,0 0,0 1,0-1,0 0,0 1,0-1,0 0,0 1,0-1,0 0,1 1,-1-1,0 0,0 0,0 1,0-1,0 0,1 0,-1 1,0-1,0 0,0 0,1 1,-1-1,0 0,0 0,1 0,-1 1,0-1,0 0,1 0,-1 0,0 0,1 0,-1 0,0 0,1 0,-1 1,0-1,0 0,1 0,-1 0,0-1,1 1,-1 0,0 0,1 0,-1 0,0 0,1 0,-1 0,0 0,0-1,1 1,-1 0,0 0,0 0,1-1,-1 1,0 0,0-1,1 34,-1-30,-4 623,4-573,-3 0,-2 0,-2-1,-2 0,-3 0,-15 42,22-83,0 0,-1 0,0-1,0 0,-1 0,0 0,-1-1,0 0,-1 0,0-1,-8 6,12-10,0 0,0-1,0 1,0-1,-1-1,0 1,1-1,-1 0,0 0,0-1,0 1,0-1,0-1,0 1,0-1,-1 0,1 0,0-1,0 0,0 0,0 0,0-1,-5-2,6 1,0 0,0 0,1-1,0 1,-1-1,1 0,1-1,-1 1,0 0,1-1,0 0,0 0,1 0,-1 0,1 0,0-1,0 1,1-1,0 1,0-1,0-4,3-120,5 105,2 1,0 0,2 1,1 0,0 1,2 0,0 1,1 0,2 1,0 1,1 1,0 0,2 2,0 0,1 1,0 1,1 1,11-4,-20 10,1 1,-1 1,1 0,1 1,-1 1,1 0,-1 1,1 0,0 1,9 1,6-2,16-6,-28 2</inkml:trace>
  <inkml:trace contextRef="#ctx0" brushRef="#br0" timeOffset="298.554">763 498,'-18'28,"2"0,1 1,1 1,1 1,2 0,1 0,2 1,-3 19,11-47,-1-1,1 1,-1 0,1-1,0 1,1 0,-1 0,1-1,-1 1,1 0,0-1,0 1,1-1,-1 1,1-1,0 0,0 0,0 0,0 0,0 0,1 0,-1 0,1-1,0 1,-1-1,1 0,1 1,-1-2,0 1,0 0,1-1,-1 1,1-1,-1 0,1 0,0 0,-1-1,4 1,3-1,-1 0,0-1,0 0,0 0,0-1,0 0,0-1,-1 0,1 0,-1-1,0 0,0 0,0-1,0 0,-1-1,0 0,0 0,0 0,-1-1,3-3,1-2,0-1,0 0,-2 0,1-1,-2 0,0 0,0-1,-2 0,0 0,0-1,0-6,-4 14,-1 0,0 0,0-1,0 1,-1 0,-1 0,1 0,-1 0,0 0,-1 1,0-1,-3-5,5 10,0 0,-1 1,1-1,-1 0,0 1,0-1,1 1,-2 0,1 0,0 0,0 0,-1 0,1 0,-1 0,1 1,-1-1,0 1,0 0,0 0,0 0,0 0,0 0,0 1,0-1,0 1,0 0,0 0,0 0,0 0,0 0,0 1,0 0,0-1,-1 2,0-1,1 1,-1 0,1 0,-1 0,1 1,0-1,0 1,0 0,0-1,0 1,1 1,0-1,-1 0,1 1,0-1,0 1,1-1,-1 1,1 1,-7 19</inkml:trace>
  <inkml:trace contextRef="#ctx0" brushRef="#br0" timeOffset="586.795">1214 808,'-1'0,"0"0,0 0,0 0,0 0,0-1,0 1,0 0,0-1,0 1,1 0,-1-1,0 1,0-1,0 0,1 1,-1-1,0 0,0 1,1-1,-1 0,1 0,-1 1,1-1,-1 0,1 0,-1 0,1 0,0 0,0 0,-1 0,1 0,0 1,0-1,0 0,0 0,0 0,0 0,0 0,0 0,0 0,1-1,0-19,1-1,1 1,1 0,1 0,0 0,2 1,0 0,9-16,-11 25,2-8,1 1,1 1,1-1,0 2,1-1,1 1,0 1,2 0,-1 1,6-3,13 5,-17 13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1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271 680,'-236'319,"201"-284,40-50,175-222,-162 216,1 0,0 2,2 0,0 1,1 1,2 1,-23 15,0 0,0 0,0 0,0 1,0-1,1 0,-1 0,0 1,0-1,1 1,-1-1,1 1,-1 0,0-1,1 1,-1 0,1 0,-1 0,1 0,-1 0,1 0,-1 1,0-1,1 0,-1 1,1-1,-1 1,0-1,1 1,-1 0,0-1,0 1,0 0,1 0,-1 0,0 0,0 0,0 0,-1 0,1 1,0-1,0 0,0 0,-1 1,1-1,-1 0,1 1,-1-1,0 1,1-1,-1 1,0-1,0 1,1 96,-3-90,1 1,-1-1,1 0,1 1,-1-1,1 1,1-1,0 1,0-1,0 1,1-1,1 0,-1 0,1 0,1 0,-1-1,1 1,1-1,-1 0,1 0,1 0,-1-1,1 1,3 1,-5-6,-1 0,1-1,-1 1,1-1,0 0,0 0,0 0,0 0,0-1,-1 0,1 0,0 0,0 0,0 0,0-1,0 0,0 0,0 0,-1 0,1-1,0 1,-1-1,1 0,-1 0,0 0,1 0,-1-1,0 0,-1 1,1-1,0 0,-1 0,1 0,-1-1,71-120,-54 77,-1-2,-3 1,-1-2,-2-6,-8 31</inkml:trace>
  <inkml:trace contextRef="#ctx0" brushRef="#br0" timeOffset="684.2">1343 680,'-29'2,"1"2,-1 1,1 1,0 1,1 2,0 1,0 1,1 1,0 1,2 2,-1 0,-6 8,28-22,0 0,1 0,-1 1,1 0,0-1,-1 1,1 0,0 0,0 0,0 0,0 0,0 1,1-1,-1 1,1-1,0 1,-1-1,1 1,0 0,0-1,1 1,-1 0,1 0,-1 0,1 0,0 0,0 0,0-1,0 1,1 0,-1 0,1 0,0 0,0-1,0 1,0 0,0-1,0 1,1-1,0 1,-1-1,1 0,0 1,0-1,0 0,0 0,0 0,2 1,5-1,-1 0,0-1,1 0,-1 0,1 0,-1-1,1-1,-1 1,1-1,-1-1,0 1,1-2,-1 1,0-1,0 0,-1-1,3 0,121-81,-23-14,-107 99,0-1,0 1,1-1,-1 1,0-1,0 1,0-1,1 1,-1 0,0 0,0 0,1 0,-1 0,0 0,0 0,1 0,-1 0,0 1,0-1,0 0,1 1,-1-1,0 1,0 0,0-1,0 1,0 0,0-1,0 1,0 0,0 0,0 0,-1 0,1 0,0 0,0 0,-1 0,1 0,-1 1,1-1,-1 0,0 0,1 0,-1 1,0-1,0 0,16 61,-16-55,-1 1,1-1,1 0,0 1,0-1,0 0,1 0,0 0,0 0,1 0,-1 0,2 0,-1-1,1 0,0 1,0-1,1-1,0 1,0-1,0 0,0 0,1 0,0-1,0 0,0 0,1 0,-1-1,1 0,5 2,-3-3,0-1,1 1,-1-2,1 1,-1-1,1-1,-1 0,1 0,-1-1,0 0,1 0,-1-1,0-1,-1 1,1-1,-1-1,1 0,-1 0,-1 0,1-1,5-5,15-14,0-1,-2-1,-1-1,-2-1,0-2,-2 0,-1-1,1-6,5-16,31-60,-4-2,24-88,-75 199,1-3,0 1,0-1,-1 0,0 0,0 0,-1 0,0 0,0 0,-1 0,0 0,-1-1,0 1,0 0,0 0,-1 0,-3-7,4 13,0 1,0 0,0 0,0 0,0-1,0 1,-1 0,1 1,0-1,-1 0,1 0,-1 0,1 1,0-1,-1 1,0-1,1 1,-1 0,1-1,-1 1,1 0,-1 0,0 0,1 0,-1 1,1-1,-1 0,1 1,-1-1,1 1,-1-1,1 1,-1 0,1-1,-1 1,1 0,0 0,0 0,-1 0,1 0,-1 2,-46 49,31-25,2 1,1 1,1 0,1 1,2 1,1-1,2 1,1 1,1-1,1 1,2 0,2 0,0 0,3 0,1 5,-3-19,1 0,0 0,1-1,2 1,-1-1,2 0,0 0,1 0,1-1,1 0,0-1,8 10,25 3,-44-42,-6 4</inkml:trace>
  <inkml:trace contextRef="#ctx0" brushRef="#br0" timeOffset="930.593">1654 481,'38'0,"28"0,6 0,2 5,-8 2,-10-1,-5-1,-6-2,-6 0,-5-2,-4-1,-1 0,-7 0</inkml:trace>
  <inkml:trace contextRef="#ctx0" brushRef="#br0" timeOffset="1413.975">2359 594,'16'78,"-14"-59,1-1,0 1,1-1,1 0,1 0,1 0,0-1,1 0,1 0,0-1,2 0,0-1,6 7,-13-18,-1 0,1 0,0-1,1 0,-1 0,1 0,-1 0,1-1,0 1,0-1,0 0,0-1,0 1,1-1,-1 0,0-1,1 1,-1-1,0 0,1 0,-1-1,0 1,1-1,-1-1,0 1,0-1,0 1,0-1,0-1,0 1,-1-1,1 0,-1 0,1 0,-1-1,0 1,0-1,-1 0,1 0,1-4,4-6,-1-1,0-1,-1 1,-1-1,0 0,-1-1,-1 1,0-6,13-43,-12 46</inkml:trace>
  <inkml:trace contextRef="#ctx0" brushRef="#br0" timeOffset="1704.11">3009 1046,'-4'-33,"1"-1,2 1,1-1,2 0,1 0,1 1,2 0,2 0,9-26,47-68,-63 123,1 1,-1-1,1 1,0 0,0-1,0 1,0 0,1 0,-1 0,1 1,-1-1,1 0,0 1,0 0,1 0,-1 0,0 0,1 0,-1 1,1-1,-1 1,1 0,0 0,-1 0,1 1,0-1,0 1,0 0,-1 0,1 0,0 1,0-1,-1 1,4 1,7 8,0-1</inkml:trace>
  <inkml:trace contextRef="#ctx0" brushRef="#br0" timeOffset="2320.893">3630 566,'-28'5,"1"2,-1 0,2 2,-1 1,1 0,1 2,0 2,1 0,0 1,1 1,0 2,20-16,0 0,1 0,-1 0,1 0,-1 1,1 0,0-1,0 1,0 0,0 0,0 0,1 0,-1 0,1 0,0 0,0 1,0-1,0 0,1 1,-1-1,1 1,0-1,0 0,0 1,0-1,1 1,0-1,-1 1,1-1,0 0,1 0,-1 0,0 1,1-1,0 0,0-1,0 1,0 0,0 0,0-1,1 1,-1-1,1 0,0 0,0 0,0 0,0 0,0-1,0 1,1-1,3 1,0-1,1 1,-1-2,1 1,-1-1,0 0,1-1,-1 1,1-1,-1-1,0 0,0 0,0 0,0-1,0 0,0 0,-1-1,1 1,3-4,109-96,-109 93,-9 8,0 0,0 0,1 0,-1 0,0 1,1-1,-1 1,1-1,-1 1,1-1,0 1,-1 0,1 0,0 0,0 0,0 0,0 0,0 1,0-1,0 1,0-1,0 1,0 0,1 0,-1-1,0 2,0-1,0 0,0 0,0 1,0-1,0 1,0-1,0 1,0 0,0 0,0 0,1 1,39 71,-39-65,0 0,1-1,0 1,0-1,0 1,1-1,0 0,1-1,0 0,0 1,0-2,0 1,1-1,0 0,2 1,0-1,0 0,1-1,-1 1,1-2,0 0,0 0,0-1,1 0,-1 0,0-1,1-1,-1 0,1 0,-1-1,1 0,-1-1,0 0,0-1,0 0,0-1,0 1,-1-2,2 0,17-14,-1-2,-1 0,-1-2,-1-1,-1 0,-1-2,-2-1,11-17,-12 15,-1-2,-1 1,-2-2,-1 0,-1-1,-2 0,-2-1,-1 0,-1-1,-2 1,-2-1,-1 0,-2-25,0 51,-1-1,0 0,-1 0,0 1,-1-1,0 1,0-1,-1 1,0 0,-1 0,-2-2,6 8,-1 0,0 0,0 1,-1-1,1 1,-1-1,1 1,-1 0,0 0,1 0,-1 1,0-1,0 1,-1-1,1 1,0 0,0 0,0 1,-1-1,1 1,0-1,-1 1,1 0,-1 0,1 1,0-1,-1 1,1-1,0 1,0 0,-1 0,1 1,0-1,-1 1,-9 7,1-1,0 2,1 0,-1 0,2 1,0 0,0 1,1 0,1 0,0 1,0 1,2-1,-1 1,2 0,0 0,-1 6,1 5,0 0,2 0,1 1,1-1,1 1,1-1,2 1,0-1,2 0,0 0,2-1,1 1,1-1,1-1,5 9,-3-7,2 0,1 0,1-1,1-1,0-1,2 0,1-2,1 0,0-1,1-1,1-1,1-1,22 10,107 32,-129-53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0 566,'19'-81,"4"1,29-68,-40 121,1 0,1 1,1 1,2 0,0 1,18-18,-35 39,1 1,1 0,-1-1,0 1,0 0,1 0,0 0,-1 0,1 0,0 1,0-1,0 0,0 1,0 0,0-1,0 1,0 0,1 0,-1 0,0 0,1 0,-1 1,1-1,-1 1,1 0,-1-1,1 1,-1 0,1 1,-1-1,1 0,-1 1,1-1,-1 1,1 0,-1 0,0 0,1 0,-1 0,0 0,1 2,4 12,0 1,-2 0,0 0,0 1,-2 0,0-1,-1 1,-1 0,0 0,-1 1,-1-1,-1 2,2 70,0-87,-1-1,1 0,0 1,0-1,-1 1,1-1,0 1,1-1,-1 1,0-1,0 1,1-1,-1 0,0 1,1-1,0 1,-1-1,1 0,0 0,-1 1,1-1,0 0,0 0,0 0,0 0,0 0,1 0,-1 0,0 0,0 0,0-1,1 1,-1 0,1-1,-1 1,0-1,1 0,-1 1,1-1,-1 0,1 0,-1 0,1 0,-1 0,0 0,1 0,-1 0,1-1,0 1,10-9,-1 0,0-1,-1 0,0-1,-1 0,0 0,0-1,4-9,22-28,-8 16,1 1,1 1,1 2,2 1,16-10,-46 36,-1 0,1 0,0 0,0 0,1 0,-1 1,0-1,0 1,1-1,-1 1,1 0,-1 0,1 0,0 0,-1 0,1 1,0-1,0 1,-1 0,1 0,0 0,0 0,-1 0,1 1,0-1,0 1,-1-1,1 1,-1 0,1 0,0 1,-1-1,0 0,1 1,-1-1,0 1,0 0,0 0,0 0,0 0,0 0,-1 0,1 1,0-1,-1 0,0 1,0-1,1 2,-1 7,0 0,-1-1,0 1,-1 0,0-1,0 1,-1-1,-1 1,-2 7,-7 38,11-50,0-2,0-1,0 1,0 0,0 0,1 0,-1 0,1 0,0 0,0-1,1 1,-1 0,1 0,0 0,0 0,0 0,0-1,0 1,1-1,0 1,0-1,0 1,0-1,1 0,-1 0,1 0,0 0,-1-1,3 2,12 3</inkml:trace>
  <inkml:trace contextRef="#ctx0" brushRef="#br0" timeOffset="294.489">1270 58,'-15'31,"0"0,2 1,2 1,1 0,1 0,2 1,-3 31,10-62,-1 0,0 0,1 0,0 0,0 0,0 0,0-1,0 1,1 0,-1 0,1 0,0 0,0 0,0 0,0-1,0 1,0 0,1-1,0 1,-1-1,1 1,0-1,0 0,0 0,0 0,1 0,-1 0,1-1,-1 1,1 0,-1-1,1 0,0 0,0 0,0 0,-1 0,1-1,1 1,8-1,0 0,-1 0,1-1,0-1,0 0,-1-1,1 0,-1-1,0 0,0-1,0 0,-1 0,1-1,-1-1,-1 0,1 0,-1-1,-1 0,1 0,-1-1,-1 0,0-1,0 0,-1 0,0 0,0-1,-2 1,1-1,-1-1,-1 1,0-1,0 1,-1-5,0 11,-1-1,0 1,-1 0,1-1,-1 1,0-1,-1 1,1-1,-1 1,0 0,-1-1,1 1,-1 0,0 0,0 0,0 0,-1 0,0 0,0 1,0-1,0 1,-1 0,0 0,0 0,0 0,0 1,-1 0,1 0,-1 0,0 0,1 1,-1 0,-1 0,1 0,0 0,0 1,-1 0,1 0,0 0,-1 1,1 0,-1 0,1 0,-1 1,-4 1,-45 43,43-26</inkml:trace>
  <inkml:trace contextRef="#ctx0" brushRef="#br0" timeOffset="593.607">1750 425,'0'0,"5"-10,1-7,0-6,4-4,0-3,3 0,0 0,1-4,0-2,1 1,-2 1,3 2,2 2,4 5,-3 13,-4 7</inkml:trace>
  <inkml:trace contextRef="#ctx0" brushRef="#br0" timeOffset="945.106">2258 312,'25'-23,"-1"-2,-1-1,-1 0,-2-2,-1 0,-1-1,8-19,-24 47,-1-1,0 1,0-1,1 0,-1 1,0-1,0 0,-1 0,1 0,0 0,-1 0,1 0,-1 0,1 0,-1 0,0 0,0 0,0 0,0 0,0 0,-1 0,1 0,0 0,-1 0,0 1,1-1,-1 0,0 0,0 0,0 0,0 1,0-1,-1 1,1-1,0 1,-1-1,1 1,-1 0,1-1,-1 1,0 0,0 0,1 0,-1 0,0 1,0-1,0 0,0 1,0 0,-1-1,-9 5,1 0,0 1,0 0,0 0,1 1,0 1,0 0,0 0,1 1,0 0,0 1,1 0,0 0,1 1,0 0,1 0,0 0,0 1,1 0,0 0,0 3,-2-1,0 0,1 0,0 1,1 0,0 0,1 0,1 0,0 0,1 1,1 0,0-1,1 1,1 0,0-1,1 1,0-1,3 10,1-18,-1-1,1 0,-1 0,1 0,0-1,1 0,-1 0,1-1,0 0,0 0,0 0,0-1,0 0,1-1,-1 1,1-1,-1-1,8 1,121-19,-109 8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405 649,'-32'11,"1"1,1 2,0 1,0 1,2 1,0 2,-4 5,30-22,-114 96,111-93,1 0,0 0,0 0,0 1,0 0,1 0,0 0,1 0,-1 0,1 0,0 1,0-1,1 1,0 0,0-1,1 1,0 0,0-1,0 1,1 0,0 1,0-5,0 0,0 0,0-1,0 1,0 0,0 0,1-1,-1 1,1-1,0 1,0-1,0 0,0 0,0 0,1 0,-1 0,0 0,1-1,-1 1,1-1,0 0,0 0,-1 0,1 0,0 0,0 0,0-1,0 1,0-1,0 0,0 0,0 0,0 0,0-1,0 1,0-1,0 0,0 0,109-45,-66 15,-1-2,-2-3,-1 0,-1-3,-3-2,-1-1,16-27,-69 131,12-48,1-1,0 0,1 1,1 0,0 0,0-1,2 1,0 8,0-17,0-1,0 1,0 0,1 0,0-1,0 1,0 0,0-1,1 0,-1 0,1 0,0 0,1 0,-1 0,1-1,-1 1,1-1,0 0,0 0,0-1,1 1,-1-1,1 0,-1 0,1-1,12 4,-1-1,1-1,0-1,0 0,0-1,0-1,0-1,0 0,-1-1,1-1,0-1,13-4,-13-1,0 0,0-2,-1 0,0 0,-1-2,0 0,-1-1,0 0,-2-1,1 0,-2-1,0-1,-1 1,-1-2,1-2,27-39,2-1,-3-2,-2-2,-4-1,-2-1,-3-1,-3-1,2-21,-23 82,1 3,-1-1,1 1,-1 0,-1 0,1-1,0 1,-1 0,0-1,0 1,-1 0,1-1,-1 1,0 0,0 0,-1-4,-1 8,1 1,0-1,-1 1,1-1,-1 1,1 0,0 0,-1 0,1 0,0 1,0-1,0 0,0 1,0 0,0-1,0 1,1 0,-1 0,1 0,-1 0,0 1,2-2,-27 31,3 0,0 2,2 0,2 2,1 0,-9 28,9-17,3 1,2 1,1 0,3 0,2 1,1 16,6-52,0-1,1 0,1 0,0 1,1-1,0 0,1 0,0 0,1-1,0 1,1-1,1 0,0 0,1-1,0 0,0 0,1 0,1-1,0 0,0-1,1 0,0 0,0-1,1 0,0-1,1 0,3 0,-1-1,1-1,0-1,0 0,1-1,-1-1,1-1,-1 0,1-1,-1 0,1-1,0-1,-1-1,0 0,0-1,0 0,0-1,-1-1,1-1,-1 0,-1 0,1-1,-2-1,8-6,-9 7,1-1,-1 0,0-1,-1 0,0-1,-1 0,0-1,-1 0,0 0,-1 0,0-1,-1-1,0 1,-1-1,-1 1,0-1,-1-1,0 1,0-12,-4 21,1 0,0-1,-1 1,0 0,0 0,-1 0,1 0,-1 0,0 0,0 0,-1 0,0 0,0 1,0 0,0-1,0 1,-1 0,0 1,0-1,0 1,0 0,0 0,-1 0,0 0,1 1,-1-1,0 1,0 1,-3-2,-4 0,0 0,0 1,0 0,-1 1,1 0,0 1,-1 0,1 1,0 0,-1 1,1 1,-3 1,-65 27,49-16</inkml:trace>
  <inkml:trace contextRef="#ctx0" brushRef="#br0" timeOffset="366.94">1958 621,'-14'6,"0"0,0 0,0 1,1 1,0 0,0 1,1 0,0 1,1 1,0 0,1 0,0 1,1 0,0 1,-1 2,9-12,-1 1,1-1,0 1,0-1,0 1,0 0,0-1,1 1,0 0,0 0,0-1,0 1,0 0,1 0,0-1,0 1,0 0,0-1,0 1,1-1,-1 0,1 1,0-1,0 0,0 0,1 0,-1 0,1 0,-1-1,1 1,0-1,0 0,0 0,1 0,-1 0,0 0,2 0,10 5,-1-1,1-1,0 0,0 0,0-2,0 0,1-1,7 0,-14-2,-1-1,1 0,-1 0,0 0,1-2,-1 1,0-1,0 0,0 0,-1-1,1 0,-1 0,0-1,0 0,0-1,-1 1,0-1,0 0,0-1,-1 1,0-1,0 0,-1-1,4-6,-5 8,0 0,0 0,0 0,-1 0,0 0,0-1,-1 1,0-1,0 1,0-1,-1 1,0-1,0 0,-1 1,0-1,0 1,0-1,-1 1,0 0,0 0,-1-1,0 1,0 1,0-1,-1 0,1 1,-1 0,-1 0,1 0,-1 0,0 1,-2-2,0 1,0 1,-1 0,0 0,0 1,0 0,0 0,0 1,0 0,-1 0,1 1,-1 0,-3 1,-14-1</inkml:trace>
  <inkml:trace contextRef="#ctx0" brushRef="#br0" timeOffset="680.394">2382 678,'-4'9,"1"1,1-1,0 1,0-1,1 1,0 0,0 0,1-1,1 1,0 0,0 0,1 0,0-1,0 1,1-1,1 0,0 0,0 0,0 0,1-1,0 1,2 0,-2-5,0 0,0 0,0 0,1 0,-1-1,1 0,0 0,0 0,0-1,1 0,-1 0,0-1,1 1,-1-1,1-1,0 1,-1-1,1-1,-1 1,1-1,-1 0,1 0,-1-1,2 0,6-2,0-1,0 0,0-1,0-1,-1 0,0-1,-1 0,1-1,-2 0,3-3,-4 1,0-1,-1 0,0-1,-1 0,0 0,-1-1,0 0,-2 0,1 0,-2-1,0 0,-1 0,1-9,2 0,1 6</inkml:trace>
  <inkml:trace contextRef="#ctx0" brushRef="#br0" timeOffset="934.606">3059 1,'-5'43,"-2"38,1 15,1 1,2-6,0-15,2-10,1-11,0-11,0-3,0-3,5-4,2-3,0-1,2-7,1-6</inkml:trace>
  <inkml:trace contextRef="#ctx0" brushRef="#br0" timeOffset="1164.418">2663 424,'39'-10,"36"-2,15-1,2 4,-5 2,-8 2,-12 3,-13 1,-16 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2:5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1,'-17'73,"9"-9,2 0,4 0,4 57,1-14,-3 238,0-333</inkml:trace>
  <inkml:trace contextRef="#ctx0" brushRef="#br0" timeOffset="256.474">1 510,'43'-5,"24"-2,10 1,-3 1,-10 1,-10-3,-10 0,-8 1,-5 1,-2 1,-8-2,-1-2,0 2,-3-4,-4 1</inkml:trace>
  <inkml:trace contextRef="#ctx0" brushRef="#br0" timeOffset="753.828">735 1,'-18'174,"6"176,11-335,2 0,0 0,1 0,0 0,1 0,1 0,0 0,1-1,1 0,5 11,-8-22,0 0,1-1,-1 1,0-1,1 0,-1 0,1 0,0-1,0 1,-1-1,1 0,0 0,0 0,0-1,0 1,0-1,0 0,0 0,0 0,0-1,0 0,0 1,0-1,0-1,0 1,0 0,0-1,-1 0,1 0,-1 0,0 0,1-1,-1 1,0-1,0 0,0 0,1-2,18-8,87-34,-107 46,1 0,0 0,-1 1,1-1,0 1,0 0,0-1,0 1,-1 1,1-1,0 0,0 1,0-1,-1 1,1 0,0 0,-1 0,1 0,0 1,-1-1,0 1,1-1,-1 1,0 0,0 0,0 0,0 0,0 0,0 1,-1-1,1 0,-1 1,0-1,1 1,-1 0,0-1,-1 1,1 0,0 1,9 100,-5-84</inkml:trace>
  <inkml:trace contextRef="#ctx0" brushRef="#br0" timeOffset="1008.363">1440 650,'-15'29,"-4"5,1-9,3-8</inkml:trace>
  <inkml:trace contextRef="#ctx0" brushRef="#br0" timeOffset="1151.931">1355 227,'0'0</inkml:trace>
  <inkml:trace contextRef="#ctx0" brushRef="#br0" timeOffset="1490.178">1609 763,'1'-10,"0"-1,0 0,1 1,1-1,0 1,0-1,1 1,0 0,1 1,0-1,0 1,7-8,-11 15,0 1,0-1,0 1,0-1,0 1,0 0,1-1,-1 1,0 0,1 0,-1 0,1 0,0 0,-1 0,1 1,0-1,-1 0,1 1,0-1,0 1,-1 0,1 0,0-1,0 1,0 0,-1 1,1-1,0 0,0 0,-1 1,1-1,0 1,0 0,-1-1,1 1,-1 0,1 0,0 0,46 58,-22-23,-23-32,1 0,0-1,0 1,1-1,-1 0,1 0,-1 0,1 0,0-1,0 0,0 0,1 0,-1-1,0 1,1-1,-1-1,0 1,1-1,-1 0,1 0,-1 0,1-1,-1 0,1 0,-1 0,0-1,0 0,0 0,5-2,3-3,-1 0,1-1,-1 0,-1-1,1 0,-2-1,1 0,-1-1,-1 0,0-1,0 1,-1-2,3-7,0-24,-13 27</inkml:trace>
  <inkml:trace contextRef="#ctx0" brushRef="#br0" timeOffset="2001.548">2400 1,'0'655,"-17"-573,19-86</inkml:trace>
  <inkml:trace contextRef="#ctx0" brushRef="#br0" timeOffset="2272.725">2738 227,'-247'165,"195"-112,51-51,0-1,0 1,0 0,0-1,0 1,0 0,1 0,-1 0,0-1,1 1,-1 0,1 0,0 0,0 0,0 0,0 0,0 0,0 0,0 0,1-1,-1 1,1 0,-1 0,1 0,0 0,0-1,0 1,0 0,0-1,0 1,0-1,0 1,1-1,0 1,7 5,0-1,0 0,1 0,-1-1,1-1,0 1,1-2,-1 1,8 0,-8-2,0 1,0 0,0 1,0 0,0 0,-1 1,0 1,0-1,-1 1,1 1,3 3,2 7,-1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1,'1'1,"0"0,0 0,0 0,0 0,0 0,0 1,0-1,0 0,0 1,-1-1,1 1,-1-1,1 1,-1-1,1 1,-1 0,0-1,0 1,0-1,0 1,0 0,0-1,0 1,-1-1,1 1,0-1,-1 1,1-1,-1 1,0-1,1 1,-2 0,0 9,-32 184,33 172,-19-286,39-100,-9 6</inkml:trace>
  <inkml:trace contextRef="#ctx0" brushRef="#br0" timeOffset="249.081">0 339,'10'0,"17"0,9 0,3 0,0 0,-2-5,-2-1,-3 0,-2 1,-1 1,0 2,-1 1,-6 1</inkml:trace>
  <inkml:trace contextRef="#ctx0" brushRef="#br0" timeOffset="599.007">564 395,'-4'13,"0"1,1-1,0 0,1 1,0 0,1 0,1-1,0 1,1 0,1 0,0-1,1 1,0-1,1 1,0-1,1 0,6 9,-9-18,1-1,-1-1,1 1,0 0,0-1,0 1,1-1,-1 0,1 0,-1 0,1-1,-1 1,1-1,0 0,0 0,0 0,0 0,0-1,-1 0,1 1,0-2,0 1,0 0,0-1,0 1,0-1,0 0,0-1,-1 1,1-1,-1 1,1-1,0-1,8-3,0 0,-1-1,1 0,-2-1,1-1,-1 1,0-2,-1 1,4-6,-6 6,0-1,-1 0,0 0,-1-1,0 1,-1-1,0 0,0-1,-1 1,-1-1,0 1,0-1,-1 0,-1 1,0-1,0 0,-1 0,-2-6,2 15,-1-1,0 1,1 0,-1 0,0 0,-1 0,1 0,0 0,-1 0,0 1,1-1,-1 1,0 0,0 0,0 0,-1 0,1 1,0-1,-1 1,1 0,-1 0,1 0,-1 0,1 1,-1-1,0 1,1 0,-1 0,0 0,1 1,-1-1,0 1,1 0,-1 0,1 0,-1 1,1-1,0 1,0 0,-3 1,-19 9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1,'-17'39,"10"10,3 1,1 0,3 0,2 10,-6 147,-20 43,2-100,19-126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0 309,'39'-9,"41"-14,11-2,-4-2,-12-1,-15 4,-12 2,-10-1,-6 4,-8 0,-5 4,-4-1,-1-3,-2-2,-3 2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1,'-95'406,"79"-331,-15 132,31-202,-1 0,1-1,0 1,0-1,0 1,1 0,-1-1,1 1,1-1,-1 1,0-1,1 1,0-1,0 0,0 0,1 0,-1 0,1 0,0-1,0 1,0-1,1 0,-1 0,1 0,0 0,0-1,0 1,0-1,0 0,0 0,1-1,-1 1,0-1,1 0,-1 0,1 0,0-1,-1 1,1-1,0-1,-1 1,1 0,-1-1,2 0,147-102,-142 94,-11 7,1 0,0 1,0-1,0 0,0 1,1-1,-1 1,0-1,1 1,-1-1,1 1,-1 0,1 0,0 0,-1 0,1 0,0 0,0 0,0 1,0-1,0 1,-1-1,1 1,0 0,0 0,0 0,0 0,0 0,0 0,0 0,0 1,0-1,0 1,0-1,0 1,0 0,-1 0,1-1,0 2,0-1,-1 0,1 0,-1 1,4 82,-6-77,0 0,0-1,1 1,0 0,0 0,1 0,0-1,0 1,0 0,1-1,0 1,0-1,1 0,-1 1,1-1,3 3,-4-8,0 1,1-1,-1 1,1-1,-1 0,1 0,0 0,0 0,0 0,-1-1,1 1,0-1,0 0,0 0,0 0,0 0,-1 0,1-1,0 1,0-1,0 0,-1 0,1 0,0 0,-1 0,1-1,-1 1,1-1,-1 1,0-1,1 0,-1 0,0 0,1-2,18-13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1 221,'30'1,"0"-1,0-1,0-2,0-1,0-2,-1 0,0-2,6-4,-31 11,0-1,1 1,-1-1,0-1,-1 1,1 0,0-1,-1 0,1 0,-1 0,0 0,0-1,0 1,0-1,-1 0,1 1,-1-1,0 0,0-1,-1 1,1 0,-1 0,0-1,0 1,0-1,-1 1,1-1,-1 1,0-1,-1 1,1-1,-1 1,0-1,0 1,0 0,0-1,-1 1,0 0,0 0,0 0,0 0,-1 0,-1-1,2 3,-1 0,0 0,0 0,0 0,0 1,0 0,0-1,0 1,0 0,0 0,-1 1,1-1,0 1,0-1,-1 1,1 0,-1 1,1-1,0 0,0 1,-1 0,1 0,0 0,0 0,0 0,0 0,0 1,-2 1,-72 61,68-53,1 1,1-1,0 2,0-1,1 1,1 0,0 0,1 1,0-1,-1 13,4-21,1 0,0-1,-1 1,1 0,1 0,-1 0,1-1,0 1,0 0,0-1,1 1,-1-1,1 1,0-1,1 0,-1 1,1-1,-1-1,1 1,1 0,-1-1,0 1,1-1,0 0,-1 0,1 0,1-1,-1 0,0 1,0-1,1-1,3 2,10 2,1-2,-1 0,1 0,0-2,0-1,0 0,17-3,0 2,-12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24 382,'-21'175,"18"-161,4-21,5-26,11-14,2 1,2 0,1 1,3 1,22-28,-42 64,146-194,-150 201,-1 0,0 0,0 0,1 0,-1 0,1 0,-1 0,1 0,-1 1,1-1,0 0,-1 0,1 0,0 0,0 1,-1-1,1 0,0 1,0-1,0 1,0-1,0 1,0-1,0 1,0 0,0 0,0-1,0 1,0 0,0 0,0 0,0 0,0 0,0 0,0 0,1 1,-1-1,0 0,0 0,0 1,0-1,0 1,-1-1,1 1,0-1,0 1,0 0,0-1,0 1,-1 0,1 0,0-1,-1 1,1 0,-1 0,1 0,-1 0,1 1,29 136,-21-122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48 115,'13'4,"0"1,1-2,-1 0,1 0,0-1,0-1,0-1,11 0,-21 0,0 0,0 0,0-1,-1 1,1-1,0 0,0 0,-1 0,1 0,0-1,-1 1,0-1,1 0,-1 0,0-1,0 1,0 0,0-1,0 0,-1 0,1 0,-1 0,0 0,0 0,0-1,0 1,-1-1,1 1,-1-1,0 1,0-1,0 0,0-2,-2 3,1 1,-1-1,0 0,0 0,0 0,0 1,-1-1,1 1,-1-1,1 1,-1-1,0 1,0 0,0 0,0 0,-1 0,1 0,0 0,-1 1,1-1,-1 1,0 0,1 0,-1 0,0 0,0 0,0 0,0 1,1-1,-1 1,0 0,0 0,0 0,0 0,0 1,0-1,0 1,0 0,0-1,1 1,-1 1,0-1,1 0,-1 1,1-1,-2 2,-8 3,0 1,1 1,1-1,-1 2,1-1,0 1,1 1,0 0,1 0,0 1,1 0,0 0,0 1,1 0,1 0,0 0,0 1,2-1,-1 1,2 0,0 1,0-1,1 0,1 0,0 1,1 0,0-9,1 0,0 0,0 0,1 0,-1-1,1 1,0-1,1 1,-1-1,1 0,0 0,0 0,0-1,0 0,0 1,1-1,0-1,-1 1,1-1,0 0,0 0,0 0,1-1,-1 1,0-1,1-1,-1 1,0-1,1 0,-1 0,1 0,-1-1,0 0,1 0,-1 0,0-1,0 0,0 0,0 0,1-1,24-10,-1-1,0-2,-1-1,-1-1,9-9,-10 9,1-1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1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1,'-30'16,"1"3,1 0,0 2,1 0,2 2,0 1,2 2,-3 3,25-28,0 0,0 1,-1-1,1 0,0 0,1 0,-1 1,0-1,0 0,0 1,1-1,-1 1,1-1,-1 1,1-1,0 1,-1-1,1 1,0-1,0 1,0-1,0 1,0-1,1 1,-1 0,0-1,1 1,-1-1,1 0,0 1,-1-1,1 1,0-1,0 0,0 0,0 1,0-1,0 0,0 0,0 0,0 0,0 0,1 0,-1 0,0-1,1 1,-1 0,1-1,-1 1,1-1,-1 1,1-1,-1 0,1 0,-1 0,1 0,-1 0,1 0,0 0,0 0,19 1,69 13,-88-14,0 1,0-1,1 1,-1 0,0 0,0 0,0 0,0 0,0 1,-1-1,1 1,0-1,-1 1,1 0,-1-1,1 1,-1 0,0 0,1 0,-1 0,0 0,-1 0,1 0,0 1,-1-1,1 0,-1 0,1 0,-1 1,0-1,0 0,0 1,0-1,-1 2,-3 5,-1 0,0 0,-1 0,0-1,0 1,-1-2,1 1,-2-1,1 0,-1 0,0-1,-1 0,1-1,-1 1,0-2,-1 1,1-1,-1-1,-1 1,-1 1,9-4,0 1,0 0,0 0,0 0,0-1,-1 0,1 0,-1 0,1 0,-1 0,0-1,1 1,-1-1,1 0,-1 0,0 0,1-1,-1 1,-2-2,-7-6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1 455,'3'-26,"2"1,1 0,1 0,0 1,2 0,1 0,2 1,0 1,1 0,1 0,0 1,2 1,1 1,0 0,2 1,0 1,6-4,-20 17,-1-1,0 0,0 1,1 0,0 0,0 0,0 1,0-1,0 1,1 0,-1 1,1-1,0 1,-1 0,1 1,0-1,0 1,1 0,2 0,-6 4,1-1,-1 1,-1 0,1 0,0 0,-1 0,1 0,-1 1,0-1,0 0,0 1,-1 0,1-1,-1 1,0 0,0 0,0 0,-1 0,1 0,-1 0,0 0,0 0,0 0,-1 0,0 1,2-1,-16 186,14-189,1 0,-1-1,1 1,-1 0,1 0,-1-1,1 1,-1 0,1 0,0 0,-1 0,1-1,0 1,0 0,0 0,-1 0,1 0,0 0,0 0,0 0,1 0,-1 0,0-1,0 1,0 0,1 0,-1 0,0 0,1 0,-1-1,1 1,-1 0,1 0,-1-1,1 1,-1 0,1-1,0 1,0-1,-1 1,1-1,0 1,0-1,-1 1,1-1,0 0,0 1,0-1,0 0,0 0,0 1,-1-1,1 0,0 0,0 0,0 0,0 0,0-1,0 1,0 0,0 0,105-76,-51 31,-32 27,-17 12,1 0,0 1,0 0,0 0,0 0,1 1,-1 0,1 1,0-1,0 1,1 1,-1 0,5-1,-10 5,0-1,0 1,0 0,-1 0,1 0,-1 0,1 1,-1-1,0 0,0 1,0 0,0 0,-1-1,1 1,-1 0,0 0,1 0,-1 0,-1 1,1-1,0 0,-1 0,1 1,-1-1,0 0,0 0,-1 1,1-1,-1 0,1 0,-2 2,2 1,-32 170,30-169,2-6,-1 0,0 0,0 1,0-1,1 0,-1 0,1 1,-1-1,1 0,0 1,-1-1,1 0,0 1,0-1,0 1,0-1,0 0,0 1,0-1,0 0,1 1,-1-1,1 0,-1 1,1-1,-1 0,1 0,0 1,-1-1,1 0,0 0,0 0,0 0,0 0,0 0,0 0,7-4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188 565,'-20'23,"1"-4,1 1,0 1,1 0,2 2,0-1,1 2,2 0,0 0,2 1,-3 10,12-32,0 0,1 0,-1 0,1 0,-1 0,1 0,0 0,0 0,0 0,0 0,1 1,-1-1,1 0,0 0,0-1,0 1,0 0,0 0,1 0,-1-1,1 1,0 0,0-1,0 0,0 1,0-1,0 0,1 0,-1 0,1-1,0 1,-1 0,1-1,0 0,0 0,0 0,0 0,0 0,0 0,0-1,8 2,0-2,0 1,0-1,0-1,0 0,-1-1,1 0,0 0,-1-1,1 0,-1-1,0 0,0-1,-1 0,1-1,-1 0,0 0,-1-1,1 0,-1 0,-1-1,0 0,0-1,0 0,-1 0,0 0,-1 0,4-9,-6 13,1-1,-1 0,0 0,-1 0,0 0,0-1,0 1,0-1,-1 1,0-1,-1 0,1 1,-1-1,0 0,-1 0,0 1,0-1,0 1,-1-1,0 1,0-1,-1 1,0 0,0 0,0 0,-2-1,2 2,0 1,-1 1,1-1,-1 0,0 1,0 0,0 0,0 0,0 0,-1 1,1-1,-1 1,0 0,0 1,0-1,0 1,0 0,0 0,0 0,0 1,0 0,0 0,0 0,0 1,0-1,0 1,0 1,0-1,0 1,0-1,-2 2,-16 9,1-1</inkml:trace>
  <inkml:trace contextRef="#ctx0" brushRef="#br0" timeOffset="383.262">866 1,'-9'75,"3"1,4 0,3 1,8 50,-6-103,-1 0,-2-1,0 1,-1 0,-1 0,-1 0,-2-1,0 1,-1-1,-1 0,-2-1,-1 1,-48 112,45-117</inkml:trace>
  <inkml:trace contextRef="#ctx0" brushRef="#br0" timeOffset="649.949">499 509,'43'0,"34"-5,13-1,-4 0,-7 1,-12-3,-13-1,-10 2,-9 2,-4 1,-4 3,-1 0,-5 1</inkml:trace>
  <inkml:trace contextRef="#ctx0" brushRef="#br0" timeOffset="896.884">1317 537,'0'39,"0"17,0 4,5-4,1-11</inkml:trace>
  <inkml:trace contextRef="#ctx0" brushRef="#br0" timeOffset="1136.312">1346 340,'5'0,"1"0</inkml:trace>
  <inkml:trace contextRef="#ctx0" brushRef="#br0" timeOffset="2668.352">1374 284,'0'4,"-5"3,3-1,3-6,-5-3,-1 4,0-3,6-2,3-4,5-1,1 1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26,'-10'19,"0"1,1 0,1 1,0 0,2 0,1 0,0 1,2 0,0 0,2 0,0 0,3 23,-1-41,-1 0,1 0,0-1,1 1,-1 0,1 0,0 0,0-1,0 1,0-1,0 0,1 1,0-1,-1 0,1-1,0 1,1 0,-1-1,0 0,1 1,-1-1,1-1,0 1,0-1,0 1,-1-1,1 0,0 0,0-1,1 1,-1-1,0 0,0 0,0 0,0-1,0 1,0-1,0 0,0 0,0 0,0-1,-1 0,1 1,0-1,-1 0,2-2,4-2,1-1,-1 0,-1-1,1 0,-1 0,-1-1,0 0,0 0,-1-1,0 0,0 0,-1 0,0-1,-1 0,-1 0,0 0,0 0,-1 0,0-1,-1 1,0-9,-1 16,0-1,-1 0,0 0,0 1,0-1,0 0,-1 1,1-1,-1 1,0 0,-1-1,1 1,-1 0,0 0,0 1,0-1,0 1,-1-1,1 1,-1 0,0 0,0 1,0-1,0 1,-1 0,1 0,-1 0,1 1,-1-1,1 1,-1 0,0 1,0-1,1 1,-1 0,0 0,0 0,0 1,1 0,-1-1,0 2,1-1,-1 1,1-1,-1 1,1 0,-1 1,-13 9</inkml:trace>
  <inkml:trace contextRef="#ctx0" brushRef="#br0" timeOffset="433.59">409 252,'25'-11,"0"-1,0-1,-2-2,1 0,-2-1,0-1,-1-2,14-14,-24 19,-11 12,0 0,0 0,1 1,-1-1,1 0,0 0,-1 1,1-1,0 0,0 1,0-1,0 1,0-1,0 1,1 0,-1-1,0 1,1 0,-1 0,1 0,-1 0,1 0,0 0,-1 1,1-1,0 0,0 1,-1 0,1-1,0 1,0 0,0 0,-1 0,1 0,0 0,0 0,0 0,-1 1,1-1,0 1,0-1,-1 1,1 0,0-1,-1 1,1 0,-1 0,1 0,15 37,-15-33,0 1,0 0,1-1,-1 1,1-1,0 0,1 0,-1 0,1-1,0 1,0-1,0 0,1 0,-1 0,1-1,0 1,0-1,0 0,4 1,-3-2,0 0,0 0,0 0,1-1,-1 0,0 0,1-1,-1 0,0 0,1 0,-1-1,0 0,1 0,-1 0,0-1,0 0,0-1,0 1,0-1,-1 0,1 0,-1-1,0 1,0-1,0-1,0 1,-1-1,0 1,0-1,0 0,0-1,-1 1,3-5,-3 3,23-79,-29 65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2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2 621,'-1'15,"0"0,1 0,1 0,1 0,0 0,0-1,2 1,0-1,0 0,2 0,-1 0,2 0,0-1,7 11,-11-21,1 0,-1-1,0 1,1 0,-1-1,1 0,0 0,0 0,0 0,0-1,0 0,0 1,0-1,0-1,1 1,-1-1,0 1,1-1,-1-1,0 1,0 0,1-1,-1 0,0 0,0 0,0-1,0 1,0-1,1-1,101-73,-96 64,1 0,-2-1,0 0,-1 0,0-1,-1 0,0 0,-1 0,3-12,5-14,-7 23</inkml:trace>
  <inkml:trace contextRef="#ctx0" brushRef="#br0" timeOffset="248.033">623 1,'0'38,"-5"42,-1 12,0-1,1-10,2-14,1-14,0-7,2-5,0-6,0-4,0-2,1-1,-1-1,0-5</inkml:trace>
  <inkml:trace contextRef="#ctx0" brushRef="#br0" timeOffset="615.123">1046 1,'0'38,"0"37,0 10,0 1,0-10,0-13,0-12,0-11,0-6,0-5,0-2,0-1,5-1,2 1,-1 1,-1 0,-6-4,-4-6</inkml:trace>
  <inkml:trace contextRef="#ctx0" brushRef="#br0" timeOffset="866.531">821 481,'39'4,"31"2,9 0,-5-1,-9-1,-11-2,-11 4,-7 1,-10-1</inkml:trace>
  <inkml:trace contextRef="#ctx0" brushRef="#br0" timeOffset="1064.802">1499 678,'0'29,"0"9</inkml:trace>
  <inkml:trace contextRef="#ctx0" brushRef="#br0" timeOffset="4666.424">1499 367,'0'-4,"0"-8,4-5,-2 0,-2 7,-6 6,-7 3,4 2,3-4,3-1</inkml:trace>
  <inkml:trace contextRef="#ctx0" brushRef="#br0" timeOffset="5433.406">1837 367,'-3'29,"-1"-1,-1-1,-2 1,0-1,-2 0,-1-1,-9 17,11-23,-33 86,97-326,2 77,-58 143,0-1,0 1,0 0,1-1,-1 1,0-1,1 1,-1-1,0 1,1 0,-1-1,1 1,-1 0,1-1,-1 1,1 0,-1-1,1 1,-1 0,1 0,-1 0,1 0,-1-1,1 1,-1 0,1 0,-1 0,1 0,-1 0,1 0,-1 0,1 1,0-1,-1 0,1 0,-1 0,1 0,-1 1,1-1,-1 0,0 1,1-1,-1 0,1 1,-1-1,1 0,-1 1,0-1,1 1,-1-1,0 1,0-1,1 1,-1-1,0 1,0-1,0 1,1-1,-1 1,0-1,0 1,0-1,0 1,0-1,0 1,0-1,0 1,0 0,-1-1,1 1,6 41,-7-32,1 0,0-1,1 1,0 0,1-1,0 1,0-1,1 1,0-1,1 0,0 0,0 0,1-1,0 0,1 0,0 0,0 0,0-1,1 0,0 0,1-1,-1 0,1 0,0-1,1 0,-1 0,8 2,-13-6,0-1,1 1,-1-1,0 1,1-1,-1 0,1 0,-1-1,0 1,1-1,-1 0,0 0,0 0,0 0,1 0,-1-1,0 1,-1-1,1 0,0 0,0 0,-1 0,1 0,-1-1,0 1,1-1,-1 1,-1-1,1 0,0 0,-1 0,1 0,-1 0,0 0,0-1,0 0,21-125,-22 71,-1 33</inkml:trace>
  <inkml:trace contextRef="#ctx0" brushRef="#br0" timeOffset="6045.946">2655 339,'-20'3,"0"2,0 1,1 0,0 1,0 1,1 1,0 1,1 0,0 1,0 1,1 1,1 0,0 1,1 0,-3 5,-20 61,37-78,-1 0,1 1,-1-1,1 1,0-1,0 0,0 1,0-1,1 1,-1-1,1 1,-1-1,1 0,0 0,0 1,0-1,0 0,0 0,0 0,1 0,-1 0,1 0,-1 0,1 0,0-1,0 1,0-1,0 1,0-1,0 0,0 1,0-1,2 0,2 1,1 0,-1-1,1 0,-1 0,1-1,-1 1,1-2,0 1,-1-1,1 0,-1 0,1 0,-1-1,0 0,1-1,-1 1,0-1,-1 0,1-1,0 1,-1-1,0 0,0-1,0 1,0-2,109-133,-108 129,50-59,-55 69,0-1,0 1,1-1,-1 1,0-1,0 1,0 0,0 0,0-1,1 1,-1 0,0 0,0 0,0 0,0 0,1 0,-1 1,0-1,0 0,0 1,0-1,0 1,0-1,0 1,0-1,0 1,0 0,0-1,0 1,0 0,0 0,0 0,-1 0,1 0,0 0,-1 0,1 0,0 0,-1 0,0 0,1 0,21 50,-21-47,39 224,-33-183,-2 1,-2 0,-1 1,-3-1,-2 0,-2 0,-2 0,-1-1,-3 0,-7 15,9-37,-1 0,-1-1,-2 0,0-1,-1 0,-1-1,-1-1,0 0,-2-1,-5 3,17-16,0-1,-1 1,0-1,0-1,0 1,-1-1,1-1,-1 1,0-1,1-1,-1 1,0-1,5-1,-1 1,1-1,0 0,0 0,-1 0,1 0,0-1,0 1,0-1,0 0,-1 0,1 0,0 0,1-1,-1 1,0-1,0 0,1 0,-1 0,1 0,-1 0,1 0,0-1,0 1,0-1,0 1,0-1,1 0,-1 0,0 0,-1-15,1 0,0 1,1-1,1 0,1 0,0 1,2-1,0 0,0 1,2 0,0 0,1 0,1 1,4-8,-11 23,17-36,1 1,2 0,1 1,2 1,2 1,0 2,3 0,15-12,-21 21,-1 6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1,'0'14,"0"15,0 7,0 2,0-1,0-1,0-2,-4-8,-3-2,1-6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0 447,'3'-25,"1"1,1 0,1 0,1 0,2 1,0 0,1 1,1 0,1 1,3-3,58-68,-71 92,1 0,-1 0,1 0,-1 1,0-1,1 1,-1 0,0-1,1 1,-1 0,0 0,0 1,1-1,-1 0,0 1,-1-1,1 1,0 0,0-1,-1 1,1 0,-1 0,1 0,-1 0,0 0,0 1,0-1,0 0,0 0,0 1,-1-1,1 1,-1-1,0 1,1-1,-1 0,0 1,-1 0,2 0,3 8,0 0,1-1,0 1,0-1,1 0,0 0,1-1,0 1,1-2,0 1,0-1,1 0,2 2,-6-7,-1 0,1 0,0 0,0 0,0-1,0 0,0 0,0 0,1-1,-1 0,1 0,-1 0,1 0,-1-1,1 0,-1 0,1-1,-1 0,1 0,-1 0,1 0,-1-1,0 0,0 0,0 0,0-1,0 1,2-3,8-9,1 0,-2-2,0 0,-1-1,-1 0,0-1,-1 0,-1 0,-1-2,-1 1,0-1,-2 0,4-18,-5 23,3-9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54 629,'-7'20,"-2"-2,2 1,0 0,1 0,1 1,1-1,0 1,2 0,0 0,1 0,1 3,0-22,0 0,0 1,0-1,0 1,0-1,0 0,1 1,-1-1,0 1,1-1,-1 0,1 0,-1 1,1-1,0 0,-1 0,1 1,0-1,0 0,0 0,0 0,0 0,0 0,0-1,0 1,0 0,1 0,-1-1,0 1,0 0,1-1,-1 0,0 1,1-1,-1 0,1 1,-1-1,0 0,1 0,-1 0,1 0,-1-1,0 1,1 0,-1-1,0 1,1 0,-1-1,55-44,-47 32,-1-1,0 0,0 0,-2 0,1-1,-2 0,0-1,-1 1,-1-1,0 0,-1 0,0 0,-2 0,0 0,-2-14,1 24,0 0,-1 0,0 1,0-1,-1 0,1 1,-1 0,0 0,-1 0,1 0,-1 0,0 0,0 1,-1 0,1 0,-1 0,0 0,0 1,0 0,0 0,-1 0,1 1,-1 0,-5-2,72-18,-38 16,0-2,-1-1,0 0,-1-2,0 0,-1-1,0-2,0 0,13-13,-15 10,-1-1,0-1,-1 0,-2-1,1-1,-2 0,-1-1,-1 0,-1-1,0 0,-2-1,2-10,-12-28,-12 92,11 26,2 1,3-1,2 0,3 0,2 0,3-1,6 15,6 39,0 17,-5 1,-5 1,-4 78,-9-151,0-15,-1 0,-1 1,-3-1,-1 0,-7 24,11-61,1 1,-1-1,0 0,0 1,0-1,-1 0,1 1,-1-1,0 0,1 0,-1 0,-1-1,1 1,0 0,-1-1,1 1,-1-1,0 0,0 0,0 0,0 0,0-1,0 1,0-1,0 0,-1 0,1 0,-1 0,1 0,-1-1,1 0,-1 1,1-1,-1-1,1 1,-1 0,1-1,-1 0,1 0,0 0,-1 0,1 0,0-1,0 1,0-1,0 0,0 0,0 0,0 0,1-1,-2-1,-5-14,2 0,1 0,0-1,1 1,1-1,1 0,0-1,2 1,0 0,1-1,1 1,1 0,1-1,0 1,2 0,0 1,7-18,29-54,-24 65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4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1,'-17'120,"6"2,6-1,8 104,-1-50,-7-145,-1-24</inkml:trace>
  <inkml:trace contextRef="#ctx0" brushRef="#br0" timeOffset="255.232">0 452,'34'9,"44"4,14-1,1-2,-10-3,-16-2,-13-3,-11-1,-9-1,-4-1,-4 1,0-1,-6 1</inkml:trace>
  <inkml:trace contextRef="#ctx0" brushRef="#br0" timeOffset="587.54">734 565,'20'3,"0"-1,0-1,0 0,1-2,-1 0,0-1,0-1,-1-1,1-1,13-5,-30 9,0 0,0 0,-1 0,1-1,-1 1,1 0,-1-1,0 0,1 1,-1-1,0 0,0 0,0-1,-1 1,1 0,0-1,-1 1,1 0,-1-1,0 0,0 1,0-1,0 0,-1 0,1 1,-1-1,1 0,-1 0,0 0,0 0,0 1,-1-1,1 0,-1 0,1 0,-1 1,0-1,0 0,0 1,0-1,-1 0,1 1,-1 0,0-1,1 1,-1 0,0 0,-2-2,-2 0,1 0,-1 0,0 1,0 0,0 0,-1 0,1 1,-1-1,0 2,1-1,-1 1,0 0,0 0,0 1,0 0,1 0,-1 1,0 0,0 0,0 0,1 1,-1 0,0 0,1 1,0 0,0 0,0 1,0-1,0 1,1 0,-1 1,1-1,0 1,1 0,-1 1,1-1,0 1,0 0,1-1,0 2,0-1,0 0,-1 5,2-3,0 0,0 0,0 0,1 0,1 1,-1-1,1 0,1 0,-1 0,2 1,-1-1,1 0,0 0,0-1,1 1,0 0,1-1,0 1,0-1,0 0,1-1,0 1,0-1,1 0,0 0,0-1,0 1,1-1,-1-1,1 1,0-1,7 3,5 2,1-1,-1-1,1 0,0-1,1-2,0 0,-1-1,4 0,7-2</inkml:trace>
  <inkml:trace contextRef="#ctx0" brushRef="#br0" timeOffset="882.711">1242 904,'0'-19,"0"-12,0-4,0-2,0 1,0 1,5 3,1 1,1 1,2 2,1 0,3 0,4 5,0 1,1 5,2 5,-2 10,-3 4</inkml:trace>
  <inkml:trace contextRef="#ctx0" brushRef="#br0" timeOffset="1419.12">1525 848,'23'-61,"4"1,1 2,31-44,-5 37,-53 65,0-1,-1 1,1-1,0 1,0-1,0 1,-1 0,1-1,0 1,0 0,0-1,0 1,0 0,0 0,0 0,0 0,-1 0,1 0,0 0,0 0,0 0,0 1,0-1,0 0,0 0,-1 1,1-1,0 1,0-1,0 1,-1-1,1 1,0-1,-1 1,1 0,0-1,-1 1,1 0,-1-1,1 1,-1 0,1 0,-1 0,0 0,1-1,-1 1,0 0,0 0,0 0,1 0,-1 0,0 0,0 0,0 0,4 56,-4-54,0 0,-1 0,0-1,0 0,0 0,0 1,1-1,0 0,-1 1,1-1,0 1,0-1,0 0,0 1,0-1,1 1,-1-1,1 0,0 0,0 1,-1-1,1 0,1 0,-1 0,0 0,0 0,1 0,-1 0,1 0,0 0,-1-1,1 1,0-1,0 1,0-1,0 0,0 0,1 0,-1 0,0 0,0 0,1-1,-1 1,0-1,1 1,-1-1,1 0,0 0,13-6,0-1,-1-1,0-1,0 0,-1 0,0-2,0 1,3-6,16-11,92-66,-125 92,1 0,-1 1,1-1,-1 0,1 0,0 1,-1-1,1 1,0-1,-1 0,1 1,0-1,0 1,-1 0,1-1,0 1,0 0,0-1,0 1,0 0,-1 0,1 0,0-1,0 1,0 0,0 0,0 1,0-1,0 0,-1 0,1 0,0 0,0 1,0-1,0 1,0-1,-1 0,1 1,0-1,0 1,-1 0,1-1,0 1,-1-1,1 1,-1 0,1 0,-1-1,1 1,-1 0,1 0,-1 0,0-1,0 1,1 0,-1 0,0 0,0 0,0 0,0 0,0 0,0-1,0 2,-13 58,10-51,-28 92,30-98,0 0,1 1,-1-1,1 0,0 1,0-1,0 0,0 1,1-1,-1 0,1 0,0 1,0-1,0 0,1 0,-1 0,1 0,-1 0,1 0,0 0,0-1,0 1,1-1,-1 1,0-1,1 0,0 0,0 1,70-1,-49-8</inkml:trace>
  <inkml:trace contextRef="#ctx0" brushRef="#br0" timeOffset="1804.106">2682 424,'-8'-2,"-1"0,0 1,1 0,-1 0,0 1,1 0,-1 0,0 1,1 0,-1 1,1 0,-1 0,1 1,0 0,0 1,0-1,0 2,1-1,-1 1,-3 4,9-6,1 0,0 1,0-1,1 1,-1-1,1 1,0-1,0 1,0 0,0-1,1 1,-1-1,1 1,0-1,0 1,0-1,0 0,1 0,0 1,-1-1,1 0,0 0,0 0,1-1,-1 1,1-1,-1 1,1-1,0 0,0 1,0-2,0 1,0 0,1 0,19 21,-17-18,-1 1,0-1,-1 1,1 1,-1-1,0 0,-1 1,1 0,-1 0,-1 0,1 0,-1 0,-1 1,1-1,-1 1,-1-1,1 1,-1-1,0 1,-1-1,0 1,0-1,-1 1,0-1,0 0,0 0,-1 0,0 0,-1 0,1-1,-4 5,0-3,0 0,0-1,0 0,-1 0,0-1,0 0,-1 0,0-1,0 0,0 0,-2 0,-17-8,19-6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1,'-2'12,"0"-1,-1 1,-1-1,0 0,0 0,-1 0,0 0,-1-1,0 0,-1 0,0 0,4-5,-109 133,-30-21,120-103,-54 21,74-35,0 1,-1-1,1 0,0 0,0 0,-1 0,1-1,0 1,0-1,0 1,0-1,-1 0,1 0,0 0,0 0,0 0,0 0,1 0,-1-1,0 1,1-1,-1 1,0-1,1 0,0 0,-1 0,1 1,0-1,0 0,0 0,0-1,1 1,-1 0,0-1,-2-9,1-1,0 1,1 0,1 0,0-1,0 1,1 0,0-1,2 1,-1 0,1 0,1 0,1-1,-4 9,-1 1,1 0,0 0,1 0,-1 0,1 0,-1 0,1 0,0 0,0 1,0-1,0 1,0-1,1 1,-1 0,1 0,0 0,-1 0,1 0,0 1,0-1,0 1,0 0,1 0,-1 0,0 0,0 1,1-1,-1 1,0 0,1 0,-1 0,0 0,1 0,116 35,-92-24,290 89,-294-91,-2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1 149,'604'0,"-604"0,0-1,0 1,0-1,0 1,0 0,0-1,0 1,0-1,0 1,0 0,0-1,0 1,0-1,0 1,0 0,0-1,1 1,-1-1,0 1,0 0,0-1,1 1,-1 0,0-1,0 1,1 0,-1 0,0-1,1 1,-1 0,0 0,1-1,-1 1,0 0,1 0,-1 0,0 0,1 0,-1 0,1-1,-1 1,0 0,1 0,-1 0,1 0,-1 0,0 0,1 1,-1-1,1 0,-1 0,0 0,1 0,-37-18,29 14,-196-97,184 87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37,'0'359,"-28"-152,28-189,0-6</inkml:trace>
  <inkml:trace contextRef="#ctx0" brushRef="#br0" timeOffset="370.376">29 66,'78'-20,"2"4,0 3,0 4,1 3,0 4,0 4,0 3,72-3,-147-2,-4 0,1-1,-1 1,0-1,1 1,-1 0,0 0,1 0,-1 0,0 0,1 1,-1-1,0 1,0 0,1-1,-1 1,0 0,0 0,0 0,0 1,0-1,0 0,0 1,-1 0,1-1,0 1,-1 0,1-1,-1 2,-1 9</inkml:trace>
  <inkml:trace contextRef="#ctx0" brushRef="#br0" timeOffset="645.983">0 827,'48'-14,"30"-5,12-4,0 2,-6-1,-13 5,-8 4,-10 4,-9 5,-8 2,-5 1,-8 7,-7 1</inkml:trace>
  <inkml:trace contextRef="#ctx0" brushRef="#br0" timeOffset="1183.714">931 630,'7'50,"-2"1,-3 0,-2-1,-2 1,-4 15,5-114,6 25,1 0,0 0,2 1,0 0,2 0,0 1,2 0,0 1,1 0,1 1,1 1,1-1,25-28,-33 34,1 1,0 1,1 0,0 0,1 1,0 0,0 1,1 0,1 1,-1 0,1 1,0 1,1 0,0 0,2 1,-12 5,0 0,-1 0,1 0,0 1,-1-1,1 1,-1 0,1 0,-1 0,1 0,-1 1,0 0,0-1,1 1,-1 0,0 1,-1-1,1 0,0 1,-1 0,1-1,-1 1,0 0,0 0,0 1,0-1,-1 0,1 0,-1 1,0-1,0 1,0-1,0 1,-1 0,0-1,1 1,-1 0,0-1,-1 1,1 0,-1-1,0 1,1-1,-2 1,1-1,0 1,-1-1,1 0,-1 1,0-1,0 0,0 0,-1-1,-1 3,-3 6,-1 0,0-1,0-1,-1 1,-1-1,1-1,-1 1,-1-2,1 1,-1-2,-1 1,1-2,-1 1,0-2,-1 1,-4 0,-7-1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3:5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370 478,'0'0,"1"-1,-1 1,1 0,-1-1,0 1,0-1,1 1,-1-1,0 1,0-1,1 1,-1-1,0 0,0 1,0-1,0 1,0-1,0 1,0-1,0 0,0 1,0-1,0 1,0-1,-1 1,1-1,0 1,0-1,-1 1,1-1,0 1,0-1,-1 1,1-1,-1 1,1 0,0-1,-1 1,1-1,-1 1,1 0,-1 0,1-1,-1 1,1 0,-1 0,1-1,-1 1,1 0,-1 0,0 0,1 0,-1 0,1 0,-1 0,1 0,-1 0,1 0,-1 0,0 1,-39-6,17 9,0 0,1 2,0 1,0 0,0 2,1 0,0 2,1 0,-9 7,24-15,0-1,0 1,-1 0,1 0,0 0,0 0,1 1,-1-1,1 1,0 1,0-1,0 0,0 1,1 0,0 0,0 0,0 0,0 0,1 1,0-1,0 1,1 0,-1 0,1-1,0 1,1 0,0 0,0 5,0-8,0 0,1 0,0-1,0 1,-1 0,2 0,-1-1,0 1,0-1,1 1,0-1,-1 1,1-1,0 0,0 0,0 0,0 0,1 0,-1 0,0-1,1 1,-1-1,1 0,0 1,-1-1,1 0,0-1,0 1,0 0,-1-1,1 0,0 1,1-1,99-12,-76 0,-1-2,0 0,-1-2,-1 0,0-2,-2-1,0-1,-1 0,-1-2,3-4,19-18,-4 14,-37 29,0 1,0 0,-1 0,1-1,0 1,0 0,0 0,0 0,0 0,0 0,0 0,0 0,0 0,-1 0,1 1,0-1,0 0,0 0,0 1,0-1,-1 1,1-1,0 1,0-1,-1 1,1-1,0 1,-1 0,1-1,0 1,-1 0,1 0,-1-1,1 1,-1 0,0 0,1 0,-1 0,0-1,1 1,-1 0,0 0,0 0,0 0,0 0,0 0,0 0,0 0,0 0,3 100,-5-91,1 1,0-1,0 1,1-1,1 0,0 1,0-1,1 0,1 0,-1 0,2 0,-1 0,1 0,1-1,0 0,0 0,1 0,3 4,3-2</inkml:trace>
  <inkml:trace contextRef="#ctx0" brushRef="#br0" timeOffset="670.683">992 451,'-148'293,"162"-350,-2 26,1 2,2-1,1 2,1 0,1 1,18-20,-36 46,0 0,0 1,1-1,-1 0,0 1,1-1,-1 0,1 1,-1-1,1 0,-1 1,1-1,-1 1,1-1,-1 1,1-1,0 1,-1 0,1-1,0 1,0 0,-1-1,1 1,0 0,0 0,-1 0,1-1,0 1,0 0,-1 0,1 0,0 0,0 1,-1-1,1 0,0 0,0 0,-1 1,1-1,0 0,0 1,-1-1,1 0,-1 1,1-1,0 1,-1-1,1 1,-1-1,1 1,-1 0,1-1,-1 1,1 0,-1 0,13 48,-10-35,24 153,-27-166,1 0,-1 1,0-1,1 0,0 1,-1-1,1 0,0 0,0 1,0-1,-1 0,1 0,0 0,0 0,1 0,-1 0,0-1,0 1,0 0,1 0,-1-1,0 1,1-1,-1 1,0-1,1 0,-1 1,1-1,-1 0,0 0,1 0,-1 0,1 0,-1 0,1-1,-1 1,0 0,1-1,-1 1,0-1,1 0,-1 1,0-1,0 0,1 1,-1-1,0 0,1-1,46-55,5-93,-34 101,-15 50</inkml:trace>
  <inkml:trace contextRef="#ctx0" brushRef="#br0" timeOffset="1152.773">1697 451,'-15'8,"1"2,0 0,1 0,0 2,1-1,0 2,0-1,2 2,0-1,0 2,1-1,1 1,-3 6,11-17,-1 0,0 0,1-1,0 1,0 0,0 0,0 0,1 0,-1-1,1 1,0 0,0-1,1 1,-1 0,1-1,-1 0,1 1,0-1,0 0,1 0,-1 0,1 0,-1 0,1-1,0 1,0-1,0 0,1 0,-1 0,0 0,1 0,-1-1,1 1,-1-1,1 0,0 0,0-1,-1 1,1-1,0 0,0 0,0 0,0 0,-1-1,1 1,0-1,0 0,-1 0,1 0,-1-1,1 1,1-2,13-5,0-1,0-1,-1-1,0 0,-1-1,-1-1,0 0,0-1,-1 0,-1-2,-1 1,0-1,-1-1,-1 0,0-1,6-17,0 8,-3 5,-1-1,-1 0,0-1,-2 0,-1-1,-1 0,1-10,-6 26,-1 0,0 0,0-1,-1 1,0 0,-1 0,0 0,0 0,-1 0,-1 0,1 0,-1 0,-1 1,1-1,-1 1,-1 0,0 0,0 1,0-1,-1 1,0 0,-3-2,2 3,1 1,-1 0,-1 0,1 0,-1 1,0 0,1 1,-2 0,1 0,0 1,-1-1,1 2,-1-1,1 2,-1-1,0 1,1 0,-1 1,0-1,1 2,-1-1,1 2,-1-1,1 1,0 0,0 0,0 1,1 0,-1 1,1 0,0 0,0 0,1 1,-1 0,1 0,1 1,-1 0,1 0,0 0,1 0,0 1,0 0,0 0,1 0,0 2,0 2,1 1,0 0,1 0,0 1,1-1,1 0,0 0,1 0,0 0,1 0,0-1,1 1,1-1,0 0,0 0,1 0,1-1,0 0,1 0,3 4,8 7,0-1,1-1,0 0,2-2,1-1,0 0,1-2,0 0,2-2,275 115,-273-118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0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33 157,'-2'1,"0"0,1 1,-1-1,0 1,0 0,1 0,-1-1,1 1,-1 0,1 0,0 0,0 0,0 1,0-1,0 0,0 0,1 1,-1-1,1 0,0 1,-1-1,1 0,0 1,0-1,1 1,-2 0,-2 22,1 0,0 0,2 0,1 0,1 0,1 0,1 0,2 3,-5-23,0 0,0 0,1 0,0 0,-1-1,1 1,1-1,-1 1,1-1,0 0,0 0,0 0,0 0,1 0,-1-1,1 1,0-1,0 0,0 0,1-1,-1 1,1-1,-1 0,1 0,0-1,0 1,0-1,0 0,0 0,0-1,0 0,0 1,0-2,0 1,0-1,0 1,0-1,0-1,0 1,2-1,10-9,0-1,0 0,-1-1,-1-1,0 0,-1-1,0-1,-1 0,-1 0,-1-2,0 1,-1-1,-1-1,-1 0,-1 0,0-1,-2 0,0-1,3-7,-4 19,-1 1,0-1,0 0,-1-1,0 1,-1 0,0-1,0 1,-1-1,0 1,-1-1,0 1,-1 0,1-1,-2 1,1 0,-2 0,0-2,3 10,1 0,-1-1,0 1,0 0,1 0,-1 0,0 0,0 0,0 0,0 0,-1 0,1 1,0-1,0 0,0 1,-1-1,1 1,0-1,-1 1,1-1,0 1,-1 0,1 0,-1 0,1 0,0 0,-1 0,1 0,-1 0,1 0,0 1,-1-1,1 1,0-1,-1 1,1-1,0 1,0 0,0-1,-1 1,1 0,0 0,0 0,0 0,0 0,0 0,1 0,-1 0,0 1,0-1,1 0,-1 0,1 1,-1-1,1 0,0 1,-1-1,1 0,0 1,0-1,0 1,0-1,0 0,0 2,-4 18</inkml:trace>
  <inkml:trace contextRef="#ctx0" brushRef="#br0" timeOffset="413.967">936 129,'-35'6,"8"-3,1 1,-1 2,1 0,0 2,0 1,-20 10,45-18,-1-1,0 1,1 0,-1-1,1 1,-1 0,1 0,-1 0,1 0,0 0,-1 0,1 1,0-1,0 0,0 1,0-1,0 0,0 1,0 0,1-1,-1 1,0-1,1 1,-1 0,1-1,0 1,0 0,-1-1,1 1,0 0,0 0,1-1,-1 1,0 0,0-1,1 1,-1 0,1-1,0 1,-1 0,1-1,0 1,0-1,0 0,0 1,0-1,0 0,1 1,0-1,219 132,-218-131,0 0,-1 0,0 0,0 1,0-1,0 1,0-1,0 1,0 0,-1 0,0-1,1 1,-1 0,0 0,0 1,-1-1,1 0,-1 0,1 0,-1 0,0 1,0-1,-1 0,1 0,-1 0,1 1,-1-1,0 0,0 0,0 0,-1 0,1-1,-1 1,1 0,-3 2,-3 4,0 0,-1-1,0 0,0 0,-1 0,0-1,0-1,-1 1,-5 1,4-1,4-2,0 0,0-1,0 0,-1 0,1 0,-1-1,0 0,0 0,0-1,0 0,-1-1,1 1,0-2,-1 1,1-1,-1-1,1 1,-8-3,-2-22,17 10</inkml:trace>
  <inkml:trace contextRef="#ctx0" brushRef="#br0" timeOffset="786.592">1105 440,'35'-16,"-1"-1,-1-1,0-2,-2-1,0-1,-2-2,0-1,-1-2,21-52,-48 77,0-1,-1 1,0 0,1 0,-1-1,0 1,0 0,0 0,0-1,-1 1,1 0,-1 0,1 0,-1-1,0 1,0 0,0 0,0 0,0 0,0 0,0 0,-1 1,1-1,-1 0,1 1,-1-1,0 1,1-1,-1 1,0 0,0 0,0 0,0 0,0 0,-1 0,1 0,0 1,-2-1,-8 0,-1 1,1 1,0 0,-1 0,1 1,0 1,0 0,0 1,0 0,1 0,0 2,-1-1,2 1,-1 1,1 0,0 0,0 1,1 1,0-1,1 1,0 1,-3 5,1-6,1 0,0 1,1 0,0 1,1 0,0 0,1 1,0 0,1 0,0 0,0 1,2-1,0 1,0 0,1 0,1 0,0 0,0 0,2 1,0-1,2 11,2-15,0-1,1 0,1 0,-1 0,1-1,0 0,1 0,0-1,0 0,0 0,1-1,-1 0,1 0,1-1,-1 0,1-1,-1 0,1-1,0 0,0 0,0-1,0 0,0-1,0 0,6-1,30 2,0-2,1-2,-1-3,-1-1,1-2,9-5,-22 6,-5 2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23 272,'33'-5,"0"-1,0-1,-1-2,0-1,0-2,-1-1,-1-1,-1-1,20-14,-41 22,-1 1,0-1,0 0,0-1,-1 1,0-1,0 0,-1-1,0 0,-1 1,0-2,0 1,-1 0,0-1,-1 1,0-1,0 0,0 86,26 403,-27-432,1 24,-2 1,-4-1,-3 0,-4 1,8-53,-1 0,-1 0,-1-1,0 0,-2 0,0 0,-1-1,-1 0,0-1,-1 0,-1-1,0 0,-1-1,-1 0,0-1,-1 0,-3 0,8-7,0 0,-1-1,0 0,0-1,0 0,0-1,-1 0,1-1,-1 0,0-1,0 0,-2-1,8 0,1 0,-1 0,0 0,1-1,-1 0,0 0,1 0,-1-1,1 0,0 0,-1-1,1 1,0-1,0 0,1 0,-1-1,1 1,-1-1,1 0,0 0,1-1,-1 1,1-1,0 0,-2-3,3-2,1 0,1 0,0 0,0 0,1 0,0 0,0 0,1 0,1 0,0 0,0 1,1-1,0 1,1 0,0 1,0-1,1 1,0 0,0 0,1 0,0 1,5-4,21-25,1 1,3 2,0 1,2 2,2 1,0 3,2 1,16-5,35-12,-74 32</inkml:trace>
  <inkml:trace contextRef="#ctx0" brushRef="#br0" timeOffset="297.467">841 525,'-20'24,"1"1,2 0,0 2,1 0,2 0,1 1,1 1,1 0,1 1,2 2,7-28,0-1,0 0,1 0,-1 1,1-1,0 1,0-1,0 0,0 1,1-1,-1 0,1 1,0-1,0 0,0 0,0 1,1-1,0 0,-1 0,1-1,0 1,0 0,0-1,1 1,-1-1,0 1,1-1,0 0,0 0,-1 0,1-1,0 1,0-1,1 1,-1-1,0 0,0 0,1-1,-1 1,0-1,1 1,-1-1,0 0,1 0,-1-1,1 1,0-1,8-1,-1-1,0-1,0 0,-1 0,1-1,-1 0,0-1,0 0,-1 0,0-1,0-1,0 1,-1-2,0 1,-1-1,1 0,-2 0,0-1,0 0,0 0,-1-1,-1 1,0-1,0 0,-1 0,-1 0,0-1,1-5,-2 11,0-1,-1 1,1 0,-1-1,-1 1,1-1,-1 1,0-1,0 1,-1 0,0-1,0 1,-1 0,1 0,-1 0,0 1,-1-1,0 1,0 0,0 0,0 0,-1 0,1 1,-1 0,0 0,-1 0,-3-2,-32 11,25 6</inkml:trace>
  <inkml:trace contextRef="#ctx0" brushRef="#br0" timeOffset="554.743">1152 921,'-10'-38,"-3"-23,6-5,3 3,3 8,7 8,6 8,2 5,3 9,3 4,4 5,2 10,-4 6</inkml:trace>
  <inkml:trace contextRef="#ctx0" brushRef="#br0" timeOffset="1029.975">1433 836,'16'-36,"1"1,2 1,1 0,1 2,2 0,2 2,14-14,-38 42,0 0,1 0,-1 0,1 0,-1 0,1 0,0 1,-1-1,1 1,0 0,0-1,0 1,0 0,0 0,1 0,-1 0,0 1,0-1,1 0,-1 1,0 0,1 0,-1-1,0 1,1 1,-1-1,1 0,-1 0,0 1,0 0,1-1,-1 1,0 0,0 0,0 0,0 0,0 1,0-1,0 0,0 1,0-1,-1 1,1 0,0 0,-1 0,0 0,1-1,-1 2,0-1,0 0,0 0,0 0,-1 0,1 2,5 30,-7-31,0-1,1 1,0-1,-1 1,1 0,0-1,0 1,1 0,-1-1,1 1,-1-1,1 1,0-1,0 1,0-1,0 0,0 1,0-1,1 0,-1 0,1 0,-1 0,1 0,0 0,0 0,0 0,0-1,0 1,0-1,1 0,-1 1,0-1,1 0,-1 0,1-1,-1 1,1 0,0-1,-1 0,2 1,9-5,0 0,-1-1,1-1,-1 1,-1-2,1 0,-1 0,7-7,5-1,-4 1,-15 11,0-1,0 0,1 1,-1 0,1 0,0 1,0-1,0 1,0 0,0 0,0 1,0-1,1 1,-1 0,1 1,-1-1,1 1,0 0,-3 3,-1-1,1 1,0 0,-1 0,1 0,-1 1,0-1,0 0,0 1,-1-1,1 1,-1 0,0 0,0-1,0 1,0 0,-1 0,1 0,-1 0,0 0,-1 0,1 0,-1 0,1-1,-1 1,0 0,0 0,-1-1,1 1,-1 0,-2 2,1 9,-4 12,5-23,0 0,0 1,1-1,0 1,-1 0,2-1,-1 1,0 0,1 0,0 0,0-1,1 1,-1 0,1 0,0-1,0 1,1-1,-1 1,1-1,0 1,1 1,10 6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29,'-6'-7,"5"7,4 15,11 59,-1 42,-83 250,60-289,9-65</inkml:trace>
  <inkml:trace contextRef="#ctx0" brushRef="#br0" timeOffset="266.317">1 424,'38'-5,"22"-6,7-1,-5 1,-7-3,-8 2,-8 3,-5 2,-9-2,-3 1,-2 1,-3-2,0-1,2 3,-3 1</inkml:trace>
  <inkml:trace contextRef="#ctx0" brushRef="#br0" timeOffset="682.755">678 1,'-24'90,"4"-16,3 1,3 1,3 4,10-70,0 0,1 0,0-1,1 1,0 0,0 0,1 0,0-1,1 1,0-1,0 1,1-1,1 0,-1-1,1 1,1-1,0 0,1 1,-4-7,-1 0,1 0,0-1,0 1,-1-1,1 0,0 0,0 0,0 0,1-1,-1 1,0-1,0 0,0 0,0 0,0 0,1 0,-1-1,0 1,0-1,0 0,0 0,0 0,0 0,0-1,2-1,75-52,-61 40,-9 6,-9 7,1 0,-1 0,0 0,0 0,1 0,-1 0,1 0,0 0,-1 1,1-1,0 1,0-1,0 1,0 0,0 0,0 0,0 0,1 0,-1 0,0 0,1 1,-1-1,0 1,1 0,-1 0,0 0,1 0,-1 0,1 0,-1 0,0 1,1 0,-1-1,0 1,0 0,1 0,-1 0,0 0,0 0,0 1,0-1,0 1,-1-1,1 1,0 0,6 72,-9-67,1-1,0 1,0-1,0 0,1 1,0-1,0 0,1 1,-1-1,1 0,1 0,-1 0,1 0,3 4,-5-9,0 1,1-1,-1 1,1-1,-1 0,1 0,0 0,-1 0,1 0,0 0,0 0,-1-1,1 1,0-1,0 1,0-1,0 0,0 0,0 0,0 0,0 0,0 0,0 0,0 0,-1-1,1 1,15-5</inkml:trace>
  <inkml:trace contextRef="#ctx0" brushRef="#br0" timeOffset="1002.959">1186 536,'15'2,"1"0,-1-1,0-1,1-1,-1 0,1-1,-1 0,0-2,0 1,5-4,-13 5,-1 0,0 0,0-1,0 0,0-1,0 1,0-1,-1 0,0-1,0 1,0-1,0 0,-1 0,0 0,0-1,0 1,-1-1,1 0,-2 0,1-1,-1 1,1 0,-2-1,2-3,-3 7,0 1,0-1,-1 0,1 1,0-1,-1 1,0-1,1 1,-1-1,0 1,0 0,-1-1,1 1,0 0,-1 0,1 0,-1 0,0 0,0 0,0 0,0 1,0-1,0 1,0-1,0 1,-1 0,1 0,0 0,-1 0,1 0,-1 0,1 1,-1-1,1 1,-1 0,0 0,1 0,-1 0,1 0,-1 0,1 1,-1-1,1 1,-1 0,1 0,-1 0,1 0,0 0,-1 0,1 1,0-1,-1 1,-8 8,-1 0,2 0,-1 1,2 1,-1-1,2 1,-1 1,2 0,0 0,0 0,1 1,1 0,0 0,1 1,1-1,0 2,2-10,0-1,1 1,-1 0,1-1,0 1,1 0,0-1,0 1,0-1,0 1,1-1,0 0,0 1,0-1,1 0,-1 0,1-1,1 1,-1 0,1-1,-1 0,1 0,1 0,-1 0,0-1,1 0,0 0,4 3,1-1,1 0,-1-1,1 0,0-1,0 0,0-1,0 0,0-1,0 0,1-1,-1 0,0 0,1-1,1-1,54-12,-39 8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31,'14'-5,"10"-2,6 1,2 1,0 2,1 0,-2 2,-1 1,0 0,-1 0,-1 0,1 0,-1 1,0-1,0 0,-5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26,'44'0,"28"-5,6-1,-4 0,-11 1,-15 2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0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662 254,'-79'23,"-267"58,256-59,110 3,233 70,-252-95,0 1,0-1,1 0,-1 1,0-1,1 1,-1-1,0 1,0 0,0-1,0 1,0 0,0 0,0 0,0 0,0 0,0 0,0 0,0 0,-1 0,1 0,-1 1,1-1,0 0,-1 0,0 1,1-1,-1 0,0 1,0-1,0 0,0 1,0-1,0 0,0 1,0-1,0 0,-1 1,1-1,0 0,-1 1,0-1,1 0,-1 0,1 0,-1 0,0 1,0-1,0 0,0 0,0 0,0-1,0 1,0 0,0 0,0 0,0-1,-189 120,125-82,39-24,0 2,1 0,0 2,2 0,-10 11,32-28,-1 0,1 1,0-1,-1 0,1 1,0-1,0 0,0 1,0-1,0 1,1 0,-1-1,0 1,1 0,-1-1,1 1,0 0,-1 0,1-1,0 1,0 0,0 0,0-1,1 1,-1 0,0 0,1-1,-1 1,1 0,0-1,-1 1,1 0,0-1,0 1,0-1,0 0,0 1,0-1,1 0,-1 1,0-1,1 0,0 0,73 33,-44-31,1-1,-1-2,1-1,-1-1,1-1,-1-2,0-2,7-2,17-3,-8 10,-29 4</inkml:trace>
  <inkml:trace contextRef="#ctx0" brushRef="#br0" timeOffset="996.372">748 1045,'106'-235,"-92"203,2 0,1 2,1 0,1 1,2 1,1 0,25-23,19-13,-65 64,-1-1,1 1,-1-1,0 1,1-1,-1 1,1 0,-1-1,1 1,-1 0,1 0,-1-1,1 1,-1 0,1 0,-1 0,1 0,-1 0,1-1,0 1,-1 0,1 0,-1 0,1 1,-1-1,1 0,-1 0,1 0,0 0,-1 0,1 1,-1-1,1 0,-1 0,1 1,-1-1,1 0,-1 1,0-1,1 1,-1-1,0 0,1 1,-1-1,0 1,1-1,-1 1,0-1,0 1,1-1,-1 1,0 0,0-1,0 1,0-1,0 1,0-1,0 1,0 0,0-1,0 1,0-1,0 1,0-1,-1 1,1-1,0 1,1 51,-1-44,-16 83,12-80,1-1,1 1,-1 0,2 0,-1 0,2 0,-1 1,2-1,-1 0,2 0,-1 0,1 0,3 5,-5-14,1 0,0 0,0 0,0 0,0 0,0-1,0 1,0 0,1-1,-1 1,1-1,-1 0,1 1,-1-1,1 0,0 0,-1 0,1 0,0 0,0 0,0-1,0 1,0-1,0 1,0-1,0 0,0 0,0 1,0-1,0-1,0 1,0 0,0 0,0-1,0 0,0 1,0-1,0 0,0 0,-1 0,1 0,0 0,0 0,-1 0,2-2,70-65,134-225,-196 281,42-33,-52 45,0 1,0-1,0 1,0 0,-1 0,1-1,0 1,0 0,-1 0,1 0,0 0,-1 0,1 0,-1 0,1 0,-1 0,0 0,1 0,-1 0,0 0,0 0,0 0,0 0,0 0,0 0,0 0,0 1,0-1,0 0,0 0,-1 0,1 0,-1 0,1 0,-1 0,1 0,-1 0,1 0,-1 0,0 0,-1 6,-5 41,2 0,2 0,2 0,3 2,-2-13,23 82,-19-99</inkml:trace>
  <inkml:trace contextRef="#ctx0" brushRef="#br0" timeOffset="1500.668">1679 1045,'-7'60,"-23"91,30-151,0-1,-1 1,1 0,0 0,0-1,-1 1,1 0,0 0,-1 0,1-1,0 1,0 0,-1 0,1 0,-1 0,1-1,0 1,-1 0,1 0,0 0,-1 0,1 0,0 0,-1 0,1 0,0 0,-1 0,1 0,-1 1,1-1,0 0,-1 0,1 0,0 0,-1 0,1 1,0-1,0 0,-1 0,1 1,0-1,0 0,-1 0,1 1,0-1,0 0,0 1,-1-1,1 0,0 1,0-1,0 0,0 1,0-1,0 0,0 1,0-1,-5-32,3 17,1 1,1-1,0 0,1 1,0-1,1 1,1-1,1 1,0 0,0 0,1 0,1 1,1 0,0 0,0 0,5-4,-4 4,1 0,1 0,0 1,1 0,0 1,1 0,0 1,1 1,0-1,1 2,-1 0,2 1,-1 0,1 1,0 1,12-4,-25 9,0 0,0-1,0 1,0 0,0 0,0 0,0 0,0 0,0 1,0-1,0 1,-1-1,1 1,0 0,0-1,0 1,-1 0,1 0,-1 0,1 0,0 1,-1-1,0 0,1 1,-1-1,0 1,0-1,0 1,0 0,0-1,0 1,0 0,0 0,-1 0,1 0,-1-1,1 1,-1 0,0 0,0 2,-23 74,21-74,-1-1,1 0,-1 0,0 0,0-1,0 1,-1-1,1 1,0-1,-1 0,0 0,1-1,-1 1,0-1,0 0,0 0,0 0,0 0,0-1,0 1,0-1,0 0,0 0,0-1,0 1,0-1,0 0,0 0,0-1,0 1,0-1,1 1,-4-3,-13-8</inkml:trace>
  <inkml:trace contextRef="#ctx0" brushRef="#br0" timeOffset="2448.137">1002 311,'6'-11,"1"1,0 0,1 1,0-1,1 2,0-1,0 1,1 0,0 1,0 0,1 1,0 0,0 1,0 0,1 1,-1 0,1 0,0 2,0-1,0 1,6 1,209-12,-154-2,-73 14,0 0,0 0,0 0,-1-1,1 1,0 0,0 0,-1 0,1 0,-1 0,1-1,-1 1,1 0,-1 0,0 0,1 0,-1 1,0-1,0 0,0 0,1 0,-1 1,0-1,0 0,0 1,-1-1,1 1,0-1,0 1,0-1,0 1,0 0,0 0,-1-1,1 1,0 0,0 0,0 0,-1 0,1 1,-6-4,-6-4,1 3,0-1,1-1,0 0,0 0,1-1,-1-1,1 0,1 0,0-1,0 0,-2-3,2-6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579 0,'-14'26,"-1"-1,-1-1,-2 0,0-1,-2-1,0-1,-1-1,-1-1,-1-1,-1 0,0-2,-1-1,-1-1,0-1,-28 9,42-17,1 1,-1 0,-1-1,1-1,0 0,-1-1,0 0,0-1,0 0,0-1,0 0,-6-2,17 1,0 0,0-1,0 1,0-1,0 1,0-1,0 0,0 0,0 0,0 0,1 0,-1-1,0 1,1 0,-1-1,1 1,-1-1,1 0,0 1,0-1,-1 0,1 0,1 0,-1 1,0-1,0 0,1-1,-1 1,1 0,-1 0,1 0,0 0,0 0,0 0,0 0,1 0,-1 0,0-1,1 1,-1 0,1 0,0 0,0 1,0-3,47-85,-40 76,1 0,1 0,0 1,0 0,1 1,1 0,0 1,0 0,1 1,1 1,5-4,-15 12,0 0,0 1,0-1,0 1,0 0,0 0,-1 0,1 0,0 1,-1-1,1 1,-1 0,1 0,-1 1,0-1,0 1,0-1,0 1,-1 0,1 0,-1 0,1 0,-1 1,0-1,-1 0,1 1,1 3,20 24,1-10,1-2,1 0,1-1,0-2,2-1,-1-1,2-2,0 0,29 6,70 12,-89-25,-25-8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0 240,'459'0,"-413"-5,-45 5,0 0,-1 0,1 0,0-1,-1 1,1 0,-1 0,1 0,0-1,-1 1,1 0,-1-1,1 1,-1 0,1-1,-1 1,1-1,-1 1,0-1,1 1,-1-1,1 1,-1-1,0 1,0-1,1 0,-1 1,0-1,0 1,0-1,0 0,1 1,-1-1,0 0,0 1,0-1,-1 0,1 1,0-1,0 1,0-1,0 0,-1 1,1-1,0 1,0-1,-1 0,1 1,0-1,-1 1,1-1,-1 1,1 0,-1-1,1 1,-1-1,1 1,-1 0,1-1,-1 1,1 0,-1 0,0-1,1 1,-1 0,1 0,-1 0,0 0,-142-67,40 26,99 38,-1 2,0-1,0-1,0 1,0-1,0 0,1 0,-1 0,1 0,0-1,0 0,0 0,1 0,-1 0,1 0,0-1,0 0,1 0,-1 1,1-1,-2-5,6-4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2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52,'-25'197,"-7"106,33-124,4-149,1-25</inkml:trace>
  <inkml:trace contextRef="#ctx0" brushRef="#br0" timeOffset="310.284">0 52,'53'-10,"22"-2,8-1,-5 4,-12 2,-11 7,-11 4,-8 2,-5-1,-4-1,0-2,-6 5,-2 0,2-1,1-1,2 3,-3 1</inkml:trace>
  <inkml:trace contextRef="#ctx0" brushRef="#br0" timeOffset="578.033">29 842,'53'5,"27"-3,4-3,-2 0,-10-5,-13-2,-12 1,-8 1,-7-2,-3-1,-3 2,-5 1</inkml:trace>
  <inkml:trace contextRef="#ctx0" brushRef="#br0" timeOffset="1100.189">960 814,'-33'209,"24"-184,8-25,1 0,-1 1,1-1,-1 0,1 0,-1 0,1 0,-1 0,1 0,-1 0,0 0,1-1,-1 1,1 0,-1 0,1 0,-1 0,1-1,0 1,-1 0,1 0,-1-1,1 1,-1 0,1-1,0 1,-1-1,1 1,0 0,-1-1,1 1,0-1,0 1,-1-1,1 1,0-1,0 1,0-1,0 1,0-1,0 1,0-1,0 1,0-1,0 1,0-1,0 1,0-1,0 0,0 1,0-1,1 1,-1 0,0-1,0 1,1-1,-1 1,0-1,1 1,-1-1,0 1,1 0,-1-1,0 1,1 0,-1-1,1 1,-1 0,5-23,0 0,1 1,2-1,0 1,1 1,1 0,1 0,1 1,1 1,1-1,0 2,1 0,1 1,1 1,0 0,1 1,5-1,-10 6,96-55,-105 63,0 1,0 0,0 0,0 0,0 0,0 1,0 0,0-1,0 1,0 1,0-1,0 1,0-1,0 1,0 0,0 1,-1-1,1 1,0-1,-1 1,1 0,-1 0,1 1,-1-1,0 1,0 0,0 0,-1 0,2 2,-1-3,-1 1,-1 0,1 0,0 0,-1 0,1 0,-1 0,0 1,0-1,-1 0,1 1,0-1,-1 0,0 1,0-1,0 1,0-1,-1 0,1 1,-1-1,0 0,0 1,0-1,0 0,-1 0,1 0,-1 0,0 0,0 0,0-1,0 1,0 0,0-1,-3 2,-3 4,0 0,-1-1,1-1,-1 0,-1 0,1 0,-1-1,0-1,0 1,-5 0,3-2,1 0,-1-1,0 0,1 0,-1-2,0 1,0-1,0-1,0 0,-11-3,5-3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9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56 443,'53'-37,"-17"13,0-2,-2-2,-1-1,7-9,-6-20,-34 57,0-1,0 1,1-1,-1 1,0-1,0 0,-1 1,1-1,0 1,0-1,-1 1,1-1,-1 1,1 0,-1-1,0 1,1-1,-1 1,0 0,0 0,0-1,0 1,0 0,0 0,-1 0,1 0,0 0,0 1,-1-1,1 0,0 0,-1 1,1-1,-1 1,1-1,-1 1,1 0,-1 0,0-1,-11 1,1 0,0 0,-1 1,1 1,0 0,0 0,0 1,0 1,0 0,1 1,0 0,0 0,0 1,1 1,0 0,0 0,0 1,-7 8,12-12,0 0,0 0,0 1,0-1,1 1,0 0,0 0,0 0,1 1,-1 0,1-1,1 1,-1 0,1 0,0 0,0 1,1-1,0 0,0 1,1-1,-1 1,1-1,1 1,-1-1,1 1,0-1,1 0,-1 1,1-1,0 0,1 0,0 0,0-1,0 1,0-1,1 1,9 4,0-1,0-1,1 0,0 0,1-2,-1 1,1-2,1 0,-1-1,1 0,-1-2,1 0,0 0,0-1,0-1,0-1,0-1,14-2,48-19,-58 11</inkml:trace>
  <inkml:trace contextRef="#ctx0" brushRef="#br0" timeOffset="340.615">620 133,'5'35,"1"23,2 0,3-1,3 0,4 5,-18-60,0 0,0 0,0 0,0 0,1 0,-1 1,1-1,0 0,-1 0,1 0,0-1,0 1,0 0,1 0,-1 0,0-1,1 1,-1-1,1 1,-1-1,1 1,0-1,0 0,-1 0,1 0,0 0,0 0,0 0,0-1,0 1,0-1,0 1,1-1,-1 0,0 0,0 1,0-2,0 1,0 0,0 0,0-1,1 1,-1-1,0 0,0 1,0-1,-1 0,1 0,1-1,5-7,1-2,-1 1,-1-1,0-1,0 1,-1-1,-1 0,0-1,0 1,-1-1,-1 0,0-5,10-25,32-111,-40 135</inkml:trace>
  <inkml:trace contextRef="#ctx0" brushRef="#br0" timeOffset="936.204">1128 358,'19'-5,"-1"-1,1-1,-2-1,1 0,-1-1,0-1,-1-1,0 0,-1-1,0-1,-1 0,1-3,-13 14,1 0,-1 0,-1 0,1-1,0 1,-1-1,1 1,-1-1,0 0,0 0,0 1,0-1,0 0,0 0,-1 0,0 0,0 0,1 0,-1 0,-1 0,1 0,0 0,-1 0,0 0,0 1,0-1,0 0,0 0,0 1,-1-1,1 0,-1 1,1 0,-1-1,0 1,0 0,0 0,-1 0,1 0,0 0,-1 1,1-1,-1 1,0-1,1 1,-1 0,0 0,0 0,0 0,0 1,0-1,0 1,0 0,0 0,0 0,1 0,-1 0,0 1,-3 0,-3 2,0 1,0 0,1 0,-1 1,1 0,0 1,0 0,1 0,-1 1,1 0,1 0,-1 0,1 1,1 0,0 0,0 0,0 1,1 0,0 0,1 0,0 0,0 1,1-1,0 1,1 0,0-1,1 1,0 0,0-1,1 1,0 0,1-1,0 1,0 0,3-1,0 1,1-1,0 0,1 0,0-1,0 1,0-2,1 1,1-1,-1 0,1-1,0 0,0 0,1-1,0 0,0-1,0 0,0-1,1 0,-1 0,1-1,0 0,0-1,-1-1,1 1,0-2,0 1,0-2,0 1,-1-2,1 1,-1-1,1-1,4-2,4-1,-1 0,0-1,0 0,-1-2,0 0,-1-1,0-1,-1 0,0-1,-1-1,-1 0,0-1,2-4,-1 2,0-2,-2 1,0-2,-2 1,0-2,-1 1,-1-2,0 1,-2-1,-1 0,-1 0,1-9,-5 29,1-1,-1 0,0 1,0-1,0 1,0-1,0 0,-1 1,1-1,-1 0,1 1,-1-1,0 1,0 0,0-1,-1 1,1 0,0-1,-1 1,0 0,1 0,-1 0,0 0,0 1,0-1,0 0,0 1,-1 0,1-1,0 1,-1 0,1 0,-1 0,1 1,-1-1,1 0,-1 1,0 0,1-1,-1 1,1 0,-1 1,0-1,1 0,-1 1,1-1,-1 1,1 0,-2 0,-2 2,1 0,-1 0,1 0,0 1,0-1,1 1,-1 1,1-1,0 0,0 1,0 0,0 0,1 0,0 0,0 1,1-1,-1 1,1 0,0 0,1 0,-1 0,1 0,0 0,1 0,0 0,0 0,0 0,0 0,1 0,0 0,1 0,-1 0,1 0,0 0,0 0,1-1,0 1,0-1,3 5,105 79,-101-81,0-1,-1 2,0-1,-1 1,0 0,0 1,-1 0,0 0,-1 1,0 0,-1 0,0 0,-1 1,0-1,-1 1,0 0,1 9,9 26,-8-29</inkml:trace>
  <inkml:trace contextRef="#ctx0" brushRef="#br0" timeOffset="1184.091">2285 301,'-19'39,"-21"36,-8 10,-1-4,8-11,11-13,5-16,8-10,6-11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8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17,'-21'15,"0"1,2 1,0 1,1 0,0 2,2 0,0 0,1 2,2 0,-6 12,17-30,0-1,0 1,1 0,-1 0,1 0,0 0,0 0,1 1,-1-1,1 0,0 0,0 0,0 1,1-1,0 0,-1 0,1 0,1 0,-1 0,1 0,-1 0,1 0,0-1,0 1,1 0,-1-1,1 0,0 0,0 0,0 0,0 0,0 0,1-1,-1 1,1-1,-1 0,2 0,6 4,-1-1,1 0,0-1,1 0,-1-1,1 0,0-1,-1 0,1-1,0 0,0-1,0 0,0-1,0 0,0-1,-1-1,1 0,-1 0,1-1,-1 0,0-1,-1 0,1-1,-1 0,0-1,0 0,-1-1,0 0,-1 0,1-1,-2 0,4-4,-6 8,0-1,-1-1,1 1,-1 0,-1-1,1 0,-1 0,0 0,-1 0,1 0,-1-1,-1 1,0-1,0 0,0 1,-1-1,0 1,0-1,-1 0,0 1,-1-1,1 1,-1-1,-1 1,1 0,-1 0,-1 0,1 0,-1 1,0-1,-1 1,0 0,0 0,0 1,0-1,-1 1,0 0,0 1,0-1,0 3,1-1,-1 1,1 0,-1 0,0 1,0 0,0 0,1 0,-1 1,0-1,0 2,0-1,0 0,0 1,0 0,0 1,0 0,-13 4</inkml:trace>
  <inkml:trace contextRef="#ctx0" brushRef="#br0" timeOffset="490.848">489 102,'52'67,"-49"-60,0 0,0-1,1 1,0-1,0 0,1 0,0-1,0 1,0-1,1 0,-1-1,1 1,0-1,1 0,-1 0,1-1,-1 0,1 0,0-1,0 0,1 0,-1 0,0-1,7 0,2-4,0-1,-1-1,1 0,-1-1,0-1,-1 0,1-1,-2 0,1-1,-1-1,0 0,-1-1,5-6,-17 16,1 0,-1 0,1 0,0 0,-1 0,1 0,-1 0,1 0,0 0,0 1,0-1,-1 0,1 1,0-1,0 0,0 1,0-1,0 1,0 0,0-1,0 1,0 0,0-1,1 1,-1 0,0 0,0 0,0 0,0 0,0 0,0 1,0-1,0 0,0 0,0 1,0-1,0 1,0-1,0 1,0-1,0 1,0-1,0 1,0 0,0 0,-1-1,1 1,0 0,-1 0,1 0,0 0,-1 0,1 0,2 8,-3-4,1-1,0 1,0 0,0 0,1-1,0 1,0-1,0 1,0-1,1 0,-1 0,1 0,0 0,1-1,-1 1,0-1,1 0,0 0,0 0,0 0,0 0,0-1,1 0,-1 0,1 0,-1-1,1 1,5-2,0 0,-1-1,1 0,0 0,-1-1,1-1,-1 1,0-2,0 1,0-1,0 0,-1-1,1 0,-1 0,0-1,-1 0,1-1,-1 1,-1-1,1-1,-1 1,0-1,-1 0,0-1,0 1,-1-1,0 0,-1 0,0 0,0-1,21-79,-28 75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4:5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1,'-1'162,"-4"-110,-9 106,-8 0,-6-2,-16 33,5-44,38-143,-1-1,1 1,0-1,0 1,0 0,1-1,-1 1,0 0,0-1,1 1,-1 0,1 0,0 0,-1 0,1-1,0 1,0 0,0 0,1 0,-1 0,0 0,1 0,-1-1,1 1,-1 0,1 0,0-1,0 1,0 0,0-1,0 1,0-1,0 1,1-1,-1 0,0 1,1-1,-1 0,1 0,-1 0,1 0,0 0,-1-1,1 1,0 0,0-1,0 1,1-1,12-3</inkml:trace>
  <inkml:trace contextRef="#ctx0" brushRef="#br0" timeOffset="382.328">700 114,'-55'516,"55"-490,1-1,1 1,1 0,2-1,1 0,0 0,2 0,10 21,-10-20,-22-31,-45-58,-134-121,178 172,-1 2,0 0,-1 0,0 2,-1 0,0 1,0 1,0 0,-1 1,1 2,-1 0,-18-1,33 3,-1 1,0 0,1 0,-1 0,0 0,0 1,1 0,-1 0,1 0,-1 0,1 1,-1 0,1 0,0 0,0 0,0 1,0-1,0 1,1 0,-1 0,1 1,0-1,-3 3,-1 11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6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51 360,'-3'-1,"0"0,0-1,0 1,0-1,0 0,1 0,-1 0,1 0,-1 0,1 0,0-1,0 1,0-1,0 0,0 1,0-1,1 0,0 0,-1 0,1 0,0 0,0 0,1-1,-1 1,1 0,-1 0,1-1,0 1,1 0,-1 0,0-2,3-10,0 1,1-1,0 0,2 1,-1 0,2 0,-1 1,2 0,0 0,1 0,0 1,1 1,0-1,0 1,1 1,1 0,0 1,0 0,1 1,0 0,3 0,40-6,-32 15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0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116 302,'228'-159,"-109"32,-104 111,-12 26,-10 34,-119 595,91-432,24-142,-3-1,-2 0,-3-2,-3 0,-8 13,29-73,0 1,0 0,0 0,0-1,0 1,-1 0,1-1,-1 1,0-1,0 0,0 0,0 1,0-1,0-1,0 1,-1 0,1 0,-1-1,1 1,-1-1,0 0,1 0,-1 0,0 0,0 0,0-1,0 1,0-1,0 0,0 0,1 0,-1 0,0-1,0 1,0-1,0 1,0-1,0 0,1 0,-1 0,0-1,0 1,-6-8,0-1,0 0,1 0,0 0,0-1,1 0,1-1,0 1,1-1,0 0,0-1,2 1,-1-1,2 0,0 0,0 0,1 0,1 0,0-9,4 3,0 1,1 0,1 0,0 1,2 0,0 0,0 0,2 1,0 0,1 1,1 0,0 1,0 0,2 1,0 1,0 0,1 1,1 0,-1 1,4 0,-9 4,1 2,-1-1,1 2,0-1,0 1,1 1,-1 0,1 1,-1 0,1 1,-1 0,3 0,9 1</inkml:trace>
  <inkml:trace contextRef="#ctx0" brushRef="#br0" timeOffset="311.59">793 614,'-14'20,"0"0,2 1,0 1,1 0,1 1,1 0,1 0,1 4,5-23,1 1,0-1,0 0,0 1,0 0,1-1,0 1,0-1,0 1,0-1,1 1,-1-1,1 1,1-1,-1 1,0-1,1 0,0 0,0 0,0 0,1 0,-1 0,1 0,0-1,0 0,0 1,1-1,-1 0,1 0,0-1,-1 1,1-1,0 0,1 0,-1 0,0-1,2 1,4-2,1 0,0 0,-1-1,1-1,-1 0,1-1,-1 0,0 0,0-1,0 0,-1-1,1 0,-1 0,0-1,-1 0,1-1,-1 0,0-1,-1 1,0-1,0-1,-1 1,0-1,0 0,-1 0,0-1,-1 0,0 0,-1 0,0 0,0 0,-1-1,0 1,-1-1,0 0,-1 1,0-4,0 12,1-1,-1 1,0-1,0 1,0-1,0 0,0 1,0-1,-1 1,1-1,-1 1,0-1,1 1,-1-1,-1 1,1 0,0-1,0 1,-1 0,1 0,-1 0,0 0,0 0,0 0,0 1,0-1,0 1,0-1,0 1,0 0,-1 0,1 0,-1 0,1 0,-1 0,1 1,-1-1,1 1,-1 0,1 0,-1 0,0 0,1 0,-1 0,1 1,-1-1,1 1,-1 0,1-1,-1 1,1 1,-3 0,-7 13,3 2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1,'-11'2,"0"0,0 1,1 0,-1 1,0 0,1 0,0 1,0 1,1 0,-7 5,14-9,1 0,0 0,0 0,1 0,-1 0,0 0,1 0,-1 0,1 1,0-1,0 0,0 0,0 1,0-1,0 0,0 0,1 0,-1 1,1-1,0 0,0 0,-1 0,1 0,1 0,-1 0,0 0,0-1,1 1,-1 0,1-1,-1 1,1-1,0 1,0-1,-1 0,1 0,0 1,0-1,0-1,0 1,0 0,1 0,-1-1,0 1,0-1,0 0,1 0,8 7,-6-5,0 1,0 0,-1 0,0 0,1 0,-1 1,0 0,-1 0,1 0,-1 0,0 0,0 1,0 0,0-1,-1 1,0 0,0 0,0 0,-1 1,0-1,0 0,0 0,0 1,-1-1,0 1,0-1,0 0,-1 1,0-1,0 2,-1-2,0 0,0 0,-1 0,0 0,1 0,-2 0,1-1,0 1,-1-1,0 0,0 0,0-1,-1 1,1-1,-1 0,0 0,0 0,0-1,0 1,0-1,0-1,-1 1,1-1,-1 0,-2 1,-16 2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1,'0'626,"17"-550,-16-75,0 1,0-1,1 1,-1-1,0 0,0 1,1-1,-1 0,1 0,-1 0,1 0,0 0,-1-1,1 1,0 0,-1-1,1 1,0-1,0 0,-1 1,1-1,0 0,0 0,0 0,0 0,-1-1,1 1,0 0,0-1,-1 1,1-1,0 0,0 1,-1-1,1 0,-1 0,1 0,-1 0,1 0,0-2,169-124,-137 101,-28 20,0-1,1 1,-1 1,1-1,1 1,-1 0,1 1,0 0,0 0,0 0,0 1,1 1,-1-1,1 1,0 1,0 0,0 0,-1 0,1 1,0 1,5 0,-8 3,-1 0,-1 0,1 1,0 0,-1 0,0 0,-1 0,1 1,-1-1,0 1,0 0,0 0,-1 0,0 0,0 0,-1 1,0-1,0 0,0 5,10 32,-10-40,0 0,-1-1,1 1,0 0,1-1,-1 1,0-1,1 0,-1 1,1-1,0 0,0 0,0 0,0 0,0 0,0 0,1-1,-1 1,0-1,1 1,-1-1,1 0,0 0,-1 0,1-1,0 1,0 0,-1-1,1 0,0 0,0 0,0 0,0 0,-1 0,1-1,0 1,19-4</inkml:trace>
  <inkml:trace contextRef="#ctx0" brushRef="#br0" timeOffset="433.763">1101 367,'-46'24,"1"2,0 1,2 3,-36 32,25 12,53-72,0 1,0-1,1 0,-1 1,0-1,1 0,0 1,-1-1,1 0,0 1,0-1,1 1,-1-1,0 0,1 1,-1-1,1 0,0 1,0-1,0 0,0 0,0 0,0 0,1 0,-1 0,1 0,-1 0,1-1,0 1,0 0,0-1,0 0,0 1,0-1,0 0,0 0,4 0,1 0,-1 0,1-1,-1 1,1-2,-1 1,1-1,-1 0,1 0,-1-1,0 1,0-2,1 1,-1-1,-1 0,1 0,0 0,-1-1,0 0,0 0,0 0,0-1,-1 1,3-4,-1 3,69-70,37-26,-110 100,0 0,0-1,0 1,0 0,0 0,0 0,1 0,-1 1,0-1,1 1,-1-1,0 1,1 0,-1 0,0 0,1 0,-1 0,1 1,-1-1,0 1,1-1,-1 1,0 0,0 0,0 0,1 0,-1 0,0 0,0 1,-1-1,1 1,0 0,0-1,-1 1,1 0,-1 0,1 0,-1 0,0 0,0 0,0 0,0 0,0 1,-1-1,1 0,-1 1,1-1,-1 0,0 1,0-1,0 1,0-1,0 2,-1 70,0-62,0-1,1 1,0 0,1 0,0 0,1 0,0 0,1 0,0-1,0-7,-1 0,0 0,1-1,-1 1,1-1,0 1,0-1,1 0,-1 0,0 0,1-1,0 1,0-1,0 0,0 0,0 0,0-1,0 1,1-1,-1 0,0 0,1-1,-1 1,1-1,-1 0,1 0,-1-1,0 1,1-1,-1 0,1 0,-1 0,0-1,0 0,2 0,13-9</inkml:trace>
  <inkml:trace contextRef="#ctx0" brushRef="#br0" timeOffset="850.17">1554 339,'26'112,"-16"-73,49 141,-59-178,0 0,1 0,-1 0,1 0,0 0,-1 0,1 0,0 0,0-1,0 1,0 0,1-1,-1 1,0-1,1 1,-1-1,1 1,-1-1,1 0,0 0,0 0,-1 0,1 0,0 0,0 0,0-1,0 1,0-1,0 0,0 1,0-1,0 0,0 0,0 0,0 0,0 0,0-1,0 1,0-1,0 1,0-1,0 0,0 0,-1 1,1-2,0 1,0 0,-1 0,1 0,-1-1,1 1,-1-1,0 1,1-1,10-17,-2 1,0-2,-1 1,0-1,-2-1,-1 0,0 0,2-20,18-59,-9 55,-11 33</inkml:trace>
  <inkml:trace contextRef="#ctx0" brushRef="#br0" timeOffset="1150.2">2061 678,'44'-27,"-2"-2,-1-1,-1-2,-2-2,16-20,-4-33,-49 84,-1 1,1 0,-1-1,1 1,-1-1,0 1,0-1,0 1,0 0,-1-1,1 1,-1-1,1 1,-1 0,0-1,0 1,0 0,0 0,0 0,-1 0,1 0,-1 0,1 0,-1 0,0 0,1 1,-1-1,0 1,0-1,0 1,0 0,-1 0,1 0,0 0,0 0,-1 0,1 1,0-1,-1 1,-7-1,0 1,0 1,-1 0,1 1,0-1,1 2,-1-1,0 2,1-1,-1 1,1 1,0-1,1 2,-1-1,1 1,0 0,0 1,1 0,0 0,0 1,1 0,-1 0,1 1,-1-1,1 0,0 0,0 0,1 1,0 0,0 0,1 0,0 0,1 1,0 0,0 0,1 0,0 0,1 0,0 0,1 0,0 0,1 0,0 1,0-1,1 0,0 0,1-1,0 1,1 0,0-1,4 7,0-8,1-1,0 0,0 0,1-1,0 0,0 0,0-1,1-1,0 0,0 0,0-1,0-1,0 1,1-2,-1 0,1 0,-1-1,6-1,179-1,-169 2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1 649,'48'-62,"104"-155,-103 108,-41 132,-8-19,-2 7,1 0,0 0,1 1,0-1,1 0,0 0,1 0,0 0,1 0,0 0,1-1,0 1,0-1,1 0,1 0,0-1,0 1,0-1,1-1,1 1,0-1,5 5,-7-10,1 1,-1-1,0 0,1 0,0-1,0 0,0 0,-1 0,2-1,-1 0,0-1,0 1,0-1,0-1,0 1,0-1,0-1,0 1,0-1,0 0,0-1,-1 0,1 0,-1 0,0-1,0 0,0 0,-1 0,1-1,1-1,4-6,-1-1,0 0,0 0,-1-1,-1 0,-1-1,0 1,0-1,-2-1,0 1,0-1,0-9,-2 1</inkml:trace>
  <inkml:trace contextRef="#ctx0" brushRef="#br0" timeOffset="286.977">989 339,'-14'15,"0"1,2 0,0 1,1 1,0 0,2 0,0 1,1 0,1 0,1 1,-1 6,6-23,0 0,0 0,0 0,1 1,-1-1,1 0,0 0,0 0,0 1,0-1,1 0,-1 0,1 1,0-1,0 0,0 0,0 0,1 0,-1 0,1 0,-1-1,1 1,0 0,0-1,0 1,1-1,-1 0,1 0,-1 0,1 0,0 0,-1 0,1-1,0 0,0 1,0-1,0 0,1 0,-1-1,0 1,0-1,0 1,1-1,-1 0,0 0,0 0,1-1,7-1,1 0,-1-1,-1 0,1-1,0 0,-1-1,0 0,0 0,0-1,-1-1,0 0,0 0,0 0,-1-1,-1 0,1-1,-1 0,0 0,1-5,-5 9,0-1,-1-1,0 1,0 0,0-1,-1 1,0-1,0 1,-1-1,0 1,0-1,0 1,-1-1,0 1,0-1,-1 1,0-1,0 1,0 0,-1 0,0 0,0 0,0 1,-1-1,0 1,0 0,0 0,-1 0,1 0,-1 1,-1 0,1 0,0 0,-1 1,0 0,0 0,0 0,0 1,0 0,-46-17,33 10</inkml:trace>
  <inkml:trace contextRef="#ctx0" brushRef="#br0" timeOffset="586.393">1609 1,'-9'19,"-4"21,1 8,2 6,3-2,3-4,1-2,2-3,6-4,2-5,0-2,3-2,1-2,2 0,0-1,-3-4</inkml:trace>
  <inkml:trace contextRef="#ctx0" brushRef="#br0" timeOffset="832.581">1299 311,'43'0,"34"0,8 0,0 0,-11 0,-12 0,-8 0,-7 0,-8-5,-5-1,-9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340 450,'-17'-1,"0"0,0 1,0 1,1 0,-1 2,0 0,1 0,-1 2,1 0,0 1,1 0,-1 1,1 1,1 1,0 0,0 1,0 0,-9 11,19-18,1 1,1-1,-1 1,0 0,1 0,0 0,0 0,0 1,0-1,1 0,-1 1,1-1,0 1,1-1,-1 1,1 0,0-1,0 1,0-1,1 1,0 0,0-1,0 1,0-1,1 0,-1 1,1-1,0 0,0 0,1 0,0 0,-1 0,1-1,1 1,3 5,0-1,1-1,0 0,0 0,1 0,0-1,0 0,0-1,1 0,0-1,0 0,0 0,0-1,5 1,-5-3,1 0,-1 0,1-1,-1-1,1 1,-1-2,1 1,-1-2,0 1,0-1,0-1,0 0,-1 0,1-1,-1 0,0-1,5-4,9-8,-2 0,0-2,0 0,-2-2,15-21,-12 12,-2-1,-2-1,-1-1,-1 0,-2-1,-2-1,-1 0,-1-1,0-14,-8 37,0 0,-1-1,0 1,-1-1,-1 1,-1-1,0 1,0 0,-2-2,3 11,-1 0,1 0,-1 0,0 0,-1 0,1 0,-1 0,0 1,0 0,0-1,-1 1,0 0,1 1,-1-1,-1 1,1-1,0 1,-1 0,0 1,1-1,-1 1,0 0,0 0,0 1,-4-1,0 3,0 0,0 1,0 0,0 0,1 1,-1 1,1-1,0 1,0 1,0-1,0 1,1 1,0-1,0 1,0 0,1 1,0 0,0 0,1 0,0 1,0-1,1 1,0 1,0-1,1 0,0 1,0 0,1 2,-3 1,1 0,1 1,0 0,1 0,0 0,1 0,0 0,1 0,1 0,0 0,0 0,2 0,-1 0,2-1,0 1,0-1,1 0,1 0,0 0,0-1,1 0,2 1,0 1,1-2,1 0,0 0,1-1,0 0,0-1,1 0,0-1,0 0,1-1,0-1,0 0,1-1,0-1,0 0,0-1,0-1,0 0,1-1,-1 0,0-1,1-1,-1-1,0 0,0-1,0-1,0 0,1-1,85-41,-72 28</inkml:trace>
  <inkml:trace contextRef="#ctx0" brushRef="#br0" timeOffset="235.475">1103 309,'-11'17,"1"1,1 0,1 1,1 0,0 0,1 0,1 1,1 0,1 0,1 0,0 0,2 0,0 1,2 10,-1-27,0 0,0-1,0 1,0 0,1-1,-1 1,1-1,0 1,0-1,0 0,0 0,1 0,0 0,-1 0,1-1,0 1,0-1,0 0,0 0,1 0,-1 0,1 0,-1-1,1 1,-1-1,1 0,0 0,0-1,-1 1,1-1,0 0,0 0,0 0,0 0,0 0,-1-1,1 0,0 0,-1 0,4-2,1 1,0-1,0 0,0-1,-1 1,1-2,-1 1,0-1,-1 0,1 0,-1-1,0 0,0 0,-1-1,1 1,-1-1,-1 0,0-1,0 1,0-1,-1 1,0-1,0 0,-1-1,0 1,0 0,-1 0,0-1,-1 1,0-1,0-1,-1 5,0-1,0 1,0-1,-1 1,0 0,0-1,0 1,0 0,-1 0,0 1,0-1,0 1,-1-1,0 1,0 0,0 0,0 1,0-1,-1 1,1 0,-1 0,0 0,0 1,0-1,0 1,-1 1,1-1,0 1,-1 0,1 0,-1 0,1 1,-4 0,-16-2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160 385,'-24'23,"1"1,1 0,2 1,0 2,1 0,0 5,6 18,13-49,1 0,-1 0,0 0,0 0,1-1,-1 1,1 0,-1 0,1 0,-1 0,1-1,0 1,-1 0,1 0,0-1,0 1,-1 0,1-1,0 1,0-1,0 1,0-1,0 0,0 1,0-1,-1 0,1 0,0 0,0 1,0-1,0 0,0 0,0 0,0-1,0 1,0 0,0 0,0 0,0-1,0 1,0 0,0-1,0 1,0-1,-1 1,1-1,122-61,-118 64,-1-1,1 1,-1 0,0 0,1 0,-1 1,0-1,-1 1,1 0,0 0,-1 1,0-1,1 1,-1-1,-1 1,1 0,0 0,-1 0,0 2,15 17,-13-20,0 1,1-1,-1 1,1-1,-1-1,1 1,0-1,0 1,0-1,0-1,0 1,0-1,1 0,-1 0,0 0,1-1,-1 0,1 0,-1 0,0-1,1 0,-1 0,0 0,0 0,1-1,-1 0,0 0,-1-1,1 1,0-1,-1 0,1 0,-1-1,0 1,0-1,0 0,0-1,29-25,-2-2,-1-1,-1-1,19-31,-42 56,11-11,-1-2,-1 0,-1-1,0 0,-2-1,-1 0,-1-1,-2 0,0 0,-1-1,-2 0,0-1,-2 1,-1-2,-1 26,-1-1,1 1,-1-1,0 1,0-1,0 0,0 1,0-1,-1 1,1-1,-1 1,1-1,-1 1,0-1,0 1,0 0,0 0,-1-1,1 1,-1 0,1 0,-1 0,0 0,0 1,1-1,-1 0,0 1,-1-1,1 1,0 0,0 0,-1-1,1 2,0-1,-1 0,1 0,-1 1,1-1,-1 1,1 0,-1 0,0 0,1 0,-1 0,1 1,-1-1,1 1,-1-1,-5 9,0-1,1 1,0 1,1-1,0 1,0 0,1 1,0-1,1 1,0 0,1 0,0 0,1 1,0-1,0 1,2-1,-1 1,1-1,1 1,0 0,1-1,1 3,-3 5,3 6,1 0,1 0,1-1,1 0,2 0,0-1,1 0,1-1,1 0,1 0,1-1,1-1,1-1,1 0,0-1,1-1,5 3,-23-19,1 0,-1-1,1 1,-1 0,1 0,0 0,-1 0,1-1,0 1,-1 0,1-1,0 1,0 0,0-1,-1 1,1-1,0 0,0 1,0-1,0 0,0 1,0-1,0 0,0 0,0 0,0 0,0 0,0 0,0 0,0 0,0 0,0 0,0-1,0 1,0 0,0-1,0 1,0-1,-3-8</inkml:trace>
  <inkml:trace contextRef="#ctx0" brushRef="#br0" timeOffset="254.896">471 272,'43'-5,"33"-1,10 0,-7 1,-6 1,-10 2,-17 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24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57,'0'1,"1"-1,-1 1,0-1,0 1,1-1,-1 1,0-1,1 0,-1 1,0-1,1 1,-1-1,0 0,1 1,-1-1,1 0,-1 0,1 1,-1-1,1 0,-1 0,1 0,-1 0,1 1,-1-1,1 0,-1 0,1 0,-1 0,1 0,-1 0,1 0,0-1,-1 1,1 0,-1 0,1 0,-1 0,0-1,1 1,-1 0,1 0,-1-1,1 1,-1-1,-12 121,5 0,6 61,1 39,0-220</inkml:trace>
  <inkml:trace contextRef="#ctx0" brushRef="#br0" timeOffset="250.838">0 452,'39'0,"31"-5,14-1,-3-5,-10 0,-13-3,-10 0,-10-1,-6 1,-4 3,-6-1,-3 1,1 3,-3-2,-5 0</inkml:trace>
  <inkml:trace contextRef="#ctx0" brushRef="#br0" timeOffset="671.278">763 1,'-10'63,"3"0,3 1,3 0,3-1,2 1,5 14,-5-58,0 0,2 0,0-1,1 0,1 0,1-1,0 0,8 10,-16-26,1 0,-1 0,1 0,-1 0,1 0,0-1,0 1,0 0,0-1,0 1,0-1,0 0,1 0,-1 0,0 0,1 0,-1 0,1-1,-1 1,1-1,-1 1,1-1,-1 0,1 0,-1 0,1-1,-1 1,1-1,-1 1,1-1,-1 0,1 0,-1 0,0 0,1 0,-1 0,0-1,0 1,0-1,0 1,0-1,-1 0,1 0,0 0,0-2,58-75,33-30,-92 108,-1 0,1 1,0-1,0 0,0 0,0 0,-1 1,1-1,0 0,0 1,1-1,-1 1,0-1,0 1,0 0,0-1,0 1,0 0,0 0,1 0,-1 0,0 0,0 0,0 0,0 0,1 0,-1 1,0-1,0 0,0 1,0-1,0 1,0-1,0 1,0 0,0-1,0 1,0 0,0 0,-1-1,1 1,0 0,0 0,-1 0,1 0,-1 0,1 0,-1 0,1 0,-1 0,1 0,-1 1,8 62,-8-64,-1 6,1 0,-1 0,1-1,1 1,-1 0,1 0,0-1,0 1,1-1,-1 1,1-1,1 1,-1-1,1 0,0 0,0 0,0 0,0-1,4 4,9 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11,'0'0,"0"0,-1 0,1 0,0 0,0 0,-1 0,1 0,0 0,0 0,-1 0,1 0,0-1,0 1,-1 0,1 0,0 0,0 0,0-1,0 1,-1 0,1 0,0 0,0-1,0 1,0 0,0 0,-1-1,1 1,0 0,0 0,0-1,0 1,0 0,0 0,0-1,0 1,0 0,0 0,0-1,0 1,0 0,0-1,0 1,1 0,-1 0,0-1,0 1,0 0,0 0,0 0,0-1,1 1,-1 0,-27 8,12 2,1 1,0 0,0 1,1 1,0 0,1 1,1 0,0 1,-7 13,11-19,1 0,0 1,0-1,1 1,1 0,-1 0,2 1,-1-1,1 1,1 0,0 0,1 0,0 0,0 0,1 3,3-11,0 1,0-1,0 0,0-1,0 1,0 0,1-1,-1 0,1 0,0 0,0 0,0 0,-1-1,2 0,-1 0,0 0,0 0,0-1,0 1,0-1,1 0,-1-1,0 1,0-1,0 1,0-1,1 0,-1-1,-1 1,1-1,0 0,0 0,-1 0,3-2,29-14,0-2,-2-1,0-2,-1-1,-2-2,-1-1,-1-1,11-15,-39 42,1 0,-1-1,0 1,0 0,1 0,-1 1,1-1,-1 0,1 0,-1 0,1 0,0 0,-1 0,1 1,0-1,0 0,-1 0,1 1,0-1,0 1,0-1,0 1,0-1,0 1,0 0,0-1,0 1,0 0,0 0,0 0,0-1,0 1,0 0,0 1,0-1,0 0,0 0,1 0,-1 1,0-1,0 0,-1 1,1-1,0 1,0-1,0 1,0-1,0 1,0 0,-1-1,1 1,0 0,0 0,-1 0,1 0,-1 0,1 0,7 31,-7-24,0 0,0 0,1 0,-1 0,2-1,-1 1,1-1,0 1,1-1,0 0,0 0,0-1,1 1,0-1,0 0,1 0,0-1,0 1,0-1,0 0,1-1,0 0,0 0,4 1,41 2,-29-7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0 335,'69'-38,"-2"-3,-2-3,53-46,-17-10,-77 78,-9 43,72 656,-80-627,-2 1,-3-1,-1 1,-3-1,-3 12,2-40,0 0,-2 0,0 0,-2-1,0 1,-2-1,0-1,-1 0,-1 0,-1-1,-1 0,-13 14,20-27,-1 0,1 0,-1-1,0 0,0 0,-1-1,0 0,0 0,0-1,0 0,0-1,0 1,-1-2,-5 2,10-3,0 1,-1-1,1 1,0-1,0-1,0 1,-1-1,1 1,0-1,0 0,0-1,0 1,0-1,1 1,-1-1,0 0,1-1,-1 1,1-1,0 1,0-1,0 0,0 0,0 0,1-1,-1 1,1-1,0 1,0-1,-1-2,-1-10,0 0,1 0,0-1,1 1,2 0,-1-1,2 1,0-1,1 1,0 0,3-6,1 6,1 1,0-1,1 2,1-1,0 1,1 0,1 1,0 0,0 1,1 0,1 1,0 1,1 0,0 0,0 1,1 1,0 1,0 0,1 1,0 0,0 1,0 1,1 1,0 0,-1 1,1 1,0 1,15 1,-5-1,-3 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12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508,'-5'12,"1"1,1 0,0-1,1 1,1 0,0 0,0 0,1 0,1 0,0 0,1 0,0 0,1 0,1-1,0 1,4 7,-7-17,1 0,0-1,0 1,0-1,1 1,-1-1,0 0,1 0,-1 0,1 0,0-1,0 1,0-1,0 1,0-1,0 0,0 0,0-1,0 1,0-1,0 1,1-1,-1 0,0 0,0 0,1-1,-1 1,0-1,0 0,0 1,0-2,0 1,0 0,2-1,4-3,0-1,0 0,0 0,-1 0,1-1,-2 0,1-1,-1 0,6-8,-9 11,0 1,-1-2,1 1,-1 0,0-1,0 0,-1 1,1-1,-1 0,-1 0,1 0,-1-1,0 1,0 0,-1 0,0-1,0 1,0 0,-1-1,0 1,0 0,-1 0,0 0,0 0,0 0,0 0,-1 0,0 1,-1-1,1 1,-1 0,0 0,0 0,0 1,-1-1,0 1,0 0,0 1,0-1,-1 1,1 0,-2-1,-21-2,3 2</inkml:trace>
  <inkml:trace contextRef="#ctx0" brushRef="#br0" timeOffset="-797.286">1 593,'124'-267,"-101"231,-23 36,0 1,0-1,0 1,-1-1,1 1,0-1,0 1,0-1,0 1,0-1,0 1,0-1,0 1,0-1,0 1,0-1,1 1,-1-1,0 1,0-1,0 1,1-1,-1 1,0-1,1 1,-1-1,0 0,1 1,-1-1,0 0,1 1,-1-1,1 0,-1 1,0-1,1 0,-1 0,1 0,-1 1,1-1,-1 0,1 0,-1 0,1 0,-1 0,1 0,-1 0,1 0,0 0,-1 0,1 0,-1 0,1 0,-1-1,0 1,1 0,-1 0,1 0,-1-1,1 1,-1 0,1-1,-1 1,0 0,1-1,-1 1,0-1,-21 211,42 126,-20 22,-1-347,-1 1,0-1,0 0,-1 0,0 0,-1 0,-1-1,0 1,0-1,-1 1,0-1,0-1,-7 9,11-17,0-1,0 1,1 0,-1-1,0 1,0-1,0 1,0-1,0 0,0 1,0-1,0 0,0 0,0 1,0-1,0 0,0 0,0 0,0 0,0 0,0-1,0 1,0 0,0 0,0-1,0 1,0-1,0 1,0-1,0 1,0-1,0 1,1-1,-1 0,0 1,0-1,1 0,-1 0,0 0,1 1,-1-1,1 0,-1 0,1 0,-1-1,-18-45,16 17,2-1,0 0,3 1,0-1,2 1,1 0,1 0,2 0,0 1,3 0,8-18,7-14,2 1,2 2,3 1,3 1,2 2,2 2,2 2,3 1,2 2,-36 36,1 0,0 0,0 1,1 1,0 0,0 1,1 0,1 1,-1 1,1 0,2 0,-15 6,-1-1,1 1,0-1,-1 1,1 0,0 0,-1 0,1 0,0 0,-1 0,1 0,0 0,-1 1,1-1,-1 1,1-1,0 1,-1 0,1 0,-1-1,0 1,1 0,-1 0,0 0,1 0,-1 1,0-1,0 0,0 1,0-1,0 0,0 1,-1-1,1 1,0-1,-1 1,1 0,-1-1,1 1,-1-1,0 1,0 1,-9 73,-6-39,-2-1,-1-1,-2 0,-2-2,0 0,-3-2,0 0,-23 19,4 0,-47 44,77-84</inkml:trace>
  <inkml:trace contextRef="#ctx0" brushRef="#br0" timeOffset="-281.298">734 791,'43'-8,"0"-2,-1-2,0-1,-1-3,8-5,-36 18,-1-1,1-1,-1 0,0-1,-1-1,1 1,-1-2,-1 0,1 0,-1 0,-1-2,0 1,0-1,-1 0,0-1,0 0,-1 0,-1-1,0 0,-1 0,0 0,-1-1,0 1,-1-1,0 0,0-8,-3 18,-1 0,1 0,-1 0,0 1,0-1,0 0,0 0,0 1,0-1,-1 1,0-1,1 1,-1 0,0 0,0 0,0-1,0 2,0-1,-1 0,1 0,0 1,-1-1,0 1,1 0,-1 0,0 0,1 0,-1 0,0 1,0-1,0 1,0 0,0 0,0 0,-6-1,1 1,-1 0,1 1,-1 0,1 0,-1 1,1 0,-1 0,1 1,0 0,-2 2,7-5,0 1,0 0,0 0,0 0,0 1,0-1,0 1,0 0,0 0,1 0,-1 0,1 0,-1 0,1 1,0-1,0 1,0 0,0-1,0 1,1 0,0 0,-1 0,1 0,0 0,0 1,0-1,1 0,-1 0,1 1,0-1,0 0,0 1,0-1,1 0,-1 1,1-1,0 0,0 0,0 0,0 0,1 0,-1 0,1 0,0 0,-1 0,1-1,1 1,-1-1,0 1,1-1,3 2,1 0,0-1,0 0,1 0,-1-1,1 0,-1 0,1-1,-1 0,1 0,0-1,5 0,55 8,-65-7,-1 0,1 0,0 0,-1 0,1 0,-1 0,1 1,-1-1,0 1,0-1,0 1,0 0,0 0,0 0,0 0,0 0,-1 1,1-1,-1 0,0 1,1-1,-1 1,0 0,-1-1,1 1,0 0,-1-1,0 1,1 0,-1 0,0 0,-21 92,6-39,15-54,-1 0,1 0,0 0,0 0,0 0,0 0,0 0,0 0,0 0,1 0,-1 0,1 0,0 0,-1 0,1 0,0 0,0 0,0-1,0 1,1 0,-1-1,0 1,1-1,-1 1,1-1,-1 1,1-1,0 0,0 0,14 6</inkml:trace>
  <inkml:trace contextRef="#ctx0" brushRef="#br0" timeOffset="636.529">2287 0,'-46'495,"23"-359,24-136,-1 0,0-1,1 1,-1-1,0 1,1-1,-1 1,1 0,-1-1,0 1,1 0,-1-1,1 1,-1 0,1 0,0 0,-1-1,1 1,-1 0,1 0,-1 0,1 0,-1 0,1 0,0 0,-1 0,1 0,-1 0,1 0,-1 1,1-1,-1 0,1 0,-1 0,1 1,-1-1,1 0,-1 1,1-1,-1 0,1 1,-1-1,0 0,1 1,-1-1,0 1,1-1,-1 1,0-1,0 1,1-1,-1 1,0-1,0 1,0 0,0-1,0 1,0-1,0 1,0-1,0 1,39-38,81-90,-24 77,-94 49,0 1,1-1,-1 1,1 0,-1-1,0 1,1 0,-1 0,1 1,-1-1,0 1,1-1,-1 1,0 0,1-1,-1 1,0 0,0 1,0-1,0 0,0 1,0-1,0 1,0-1,-1 1,1 0,0 0,-1 0,0 0,1 0,-1 0,0 0,0 0,0 0,0 1,-1-1,1 0,-1 1,1-1,-1 1,0-1,0 0,1 8,0 0,0 0,-1 0,-1-1,0 1,0 0,-1 0,0-1,-1 1,0-1,0 0,-1 0,0 0,-1 0,0-1,0 1,-1-1,0-1,0 1,-1-1,0 0,0 0,-1-1,1 0,-1-1,-1 1,1-2,-1 1,0-1,0 0,0-1,-1 0,1-1,-1 1,0-2,1 0,-1 0,-7 0,15-2,-1 1,1 0,-1-1,1 1,-1-1,1 0,0 1,-1-1,1 0,0-1,0 1,-1 0,1-1,0 1,1-1,-1 0,0 1,0-1,1 0,-1 0,1 0,-1 0,1-1,-1 0,-5-15</inkml:trace>
  <inkml:trace contextRef="#ctx0" brushRef="#br0" timeOffset="898.374">2822 28,'0'39,"-4"36,-3 15,1-3,1-11,2-14,1-13,1-9,0-8,-4-3,-1-3,0-1,1 1,7-5,2-5</inkml:trace>
  <inkml:trace contextRef="#ctx0" brushRef="#br0" timeOffset="1218.729">2964 705,'23'7,"1"-2,0-1,0-1,0-1,0-2,0 0,1-1,-1-1,0-2,-1 0,1-1,18-8,-38 12,0-1,0 0,1 0,-1 0,-1 0,1-1,0 1,-1-1,1 0,-1 0,0-1,0 1,0-1,0 1,-1-1,1 0,-1 0,0 0,0 0,-1 0,1-1,-1 1,0 0,0-1,0 1,-1-1,0 1,1-1,-2 1,1-1,0 1,-1-1,0 1,0-1,0 1,-1 0,1-1,-1 1,-1-1,2 3,-1-1,1 0,-1 1,0-1,0 1,0-1,-1 1,1 0,0 0,-1 0,0 0,1 0,-1 1,0-1,0 1,0 0,0 0,0 0,0 0,0 0,0 1,0-1,0 1,-1 0,1 0,0 0,0 0,0 1,-1-1,1 1,-2 1,-4 0,1 1,0 0,0 0,0 1,0 0,1 1,-1 0,1 0,0 0,1 1,-2 1,-5 5,1 0,0 1,1 1,1 0,0 0,1 1,0 0,1 1,1-1,1 2,0-1,1 1,1-1,-1 4,3 5</inkml:trace>
  <inkml:trace contextRef="#ctx0" brushRef="#br0" timeOffset="1752.523">3528 875,'30'-42,"2"1,2 2,37-34,-68 70,-1 0,1 0,-1 1,1-1,-1 0,1 1,0 0,0-1,0 1,0 1,1-1,-1 0,1 1,-1-1,1 1,-1 0,1 0,-1 1,1-1,0 1,1 0,1 44,-7-34,0-9,1 1,0 0,-1-1,1 1,0 0,0 0,0-1,0 1,0 0,0 0,1-1,-1 1,0 0,1 0,0-1,-1 1,1-1,0 1,0 0,0-1,0 0,0 1,0-1,0 0,0 1,1-1,-1 0,1 0,-1 0,1 0,-1 0,1 0,-1-1,1 1,0 0,-1-1,1 1,0-1,-1 0,1 1,0-1,0 0,-1 0,1 0,0 0,0-1,-1 1,1 0,0-1,0 1,-1-1,1 0,-1 0,2 0,146-79,-147 80,1-1,-1 1,0 0,1 0,-1 0,0 0,1 0,-1 0,0 1,1-1,-1 1,0 0,0 0,1 0,-1 0,0 0,0 0,0 0,0 1,0-1,-1 1,1-1,0 1,-1 0,1-1,-1 1,1 0,-1 0,0 0,0 0,0 1,0-1,0 0,-1 0,1 1,-1-1,1 0,-1 1,0-1,0 0,0 1,0-1,0 0,0 1,-1-1,0 2,1 0,0 1,1-1,0 0,-1 0,1 1,1-1,-1 0,0 0,1 0,0 0,0 0,0-1,1 1,-1 0,1-1,0 0,0 1,6-1</inkml:trace>
  <inkml:trace contextRef="#ctx0" brushRef="#br0" timeOffset="3221.966">3076 875,'0'5,"5"6,6 6,7 1,4 1,4-2,1-4,2-4,-4-9,-6-4</inkml:trace>
  <inkml:trace contextRef="#ctx0" brushRef="#br0" timeOffset="25391.891">593 1722,'23'330,"10"-13,-47-262,14-54,0 0,-1 1,1-1,0 0,-1 0,1 0,-1 0,0 0,1 0,-1-1,0 1,0 0,1 0,-1 0,0-1,0 1,0 0,0-1,0 1,0-1,0 1,0-1,0 1,0-1,-1 0,1 0,0 1,0-1,0 0,0 0,0 0,-1 0,1 0,0-1,0 1,0 0,0 0,0-1,0 1,0-1,0 1,0-1,0 1,0-1,0 0,0 1,0-1,-3-4,1 0,0-1,0 1,0-1,0 1,1-1,0 0,1 0,-1 0,1 0,0 0,0 0,1-1,0 1,0 0,1-3,-2-1,3-32,1 0,3 0,1 0,2 0,2 2,1-1,2 1,2 1,2 1,1 0,2 1,2 1,1 2,17-20,-22 29,2 1,0 1,1 1,1 1,1 0,1 2,1 1,0 1,2 1,-1 2,18-6,-41 17,-1 1,1 0,0 1,0-1,-1 1,1 0,0 0,0 0,0 0,0 1,1-1,-1 1,0 0,0 0,0 1,0-1,0 1,0 0,0 0,0 0,0 1,-1 0,1-1,0 1,-1 0,1 1,-1-1,0 0,0 1,0 0,0 0,0 0,2 3,-1 9,-1 1,0-1,-1 1,0-1,-2 1,0-1,0 1,-2 0,0-1,-1 1,0-1,-1 0,-1 0,0 0,-1-1,-1 0,0 0,-1 0,0-1,-1 0,-1 0,-7 12,0 0,-2-1,-1-1,-1 0,-1-2,0 0,-2-2,-1-1,0 0,-1-2,0-1,-2-1,1-1,-2-2,-12 3,38-13,0 0,-1 0,1 0,0-1,-1 1,1-1,-1 0,1 0,0 0,-1-1,1 1,-1-1,1 0,0 1,0-2,-1 1,1 0,0-1,0 1,0-1,0 0,1 0,-2-1,-9-13</inkml:trace>
  <inkml:trace contextRef="#ctx0" brushRef="#br0" timeOffset="25744.323">1721 1609,'-46'41,"2"2,1 2,2 2,-21 33,59-77,-1 1,1-1,-1 1,1 0,1 0,-1 0,0 0,1 1,0-1,0 1,0-1,1 1,-1 0,1-1,0 1,1 0,-1 0,1 0,0 0,0 0,0 0,1 0,0-1,0 1,0 0,0 0,1-1,0 1,0-1,0 1,0-1,1 0,0 0,0 0,1 1,2-1,1-1,0 1,0-2,0 1,0-1,0 0,0 0,1-1,-1 0,0-1,1 1,-1-1,1-1,-1 1,0-1,1-1,-1 1,0-1,0-1,0 1,0-1,0 0,-1-1,1 0,-1 0,0 0,0-1,0 1,-1-1,1-1,-1 1,-1-1,2-2,1-3,0 0,-1-1,0 0,-1 0,0-1,-1 1,-1-1,0 0,0 0,-2 0,1-1,-1-12,-1 19,-1 0,1-1,-1 1,0 0,-1 0,0 0,0 0,0 0,-1 0,0 0,-1 1,1 0,-1 0,0 0,-1 0,1 0,-1 1,0 0,-1 0,1 0,-1 0,0 1,0 0,-1 0,-15-6</inkml:trace>
  <inkml:trace contextRef="#ctx0" brushRef="#br0" timeOffset="25991.078">2145 1750,'-10'38,"-7"23,3 5,4-8</inkml:trace>
  <inkml:trace contextRef="#ctx0" brushRef="#br0" timeOffset="26212.272">2061 1383,'19'29,"11"14,1 0</inkml:trace>
  <inkml:trace contextRef="#ctx0" brushRef="#br0" timeOffset="26527.258">2455 1919,'4'-15,"0"0,1 0,0 0,1 0,1 1,0 0,1 0,1 1,0 0,1 0,0 1,1 1,0-1,0 2,2 0,-1 0,3 0,-12 8,0 1,0-1,0 1,-1 0,1 0,1 0,-1 0,0 1,0-1,0 1,0 0,0 0,0 0,0 0,1 1,-1-1,0 1,0 0,0 0,0 0,0 0,0 0,-1 1,1-1,0 1,-1 0,1-1,-1 1,1 1,-1-1,0 0,0 0,0 1,0 0,-1-1,1 1,0 0,-1-1,0 1,0 0,0 0,0 0,0 0,-1 0,1 3,8 20,-8-19,1-1,0 1,0-1,0 1,1-1,0 0,0 0,0 0,1 0,0-1,0 1,0-1,1 0,0 0,0-1,0 1,1-1,-1 0,1-1,0 1,0-1,0 0,1-2,0 1,0-1,-1 0,1-1,0 0,0 0,0 0,0-1,0 0,-1-1,1 1,0-1,-1 0,0-1,1 0,-1 0,0 0,0-1,0 1,-1-1,0-1,1 1,-1-1,-1 0,1 0,-1-1,3-3,10-16,0 0,-2 0,-1-2,-2 0,8-23,-7 20,-2 5,-1 0,-1-1,-1 0,-1 0,-2 0,0-1,0-23,-5 26</inkml:trace>
  <inkml:trace contextRef="#ctx0" brushRef="#br0" timeOffset="26828.532">3500 1158,'4'38,"3"32,-1 9,-1 1,-1-9,-2-12,-1-5,0-9,-1-1,-1-3,1-5,0-3,0-2,-1-2,1-1,0 0,0-10,0-8</inkml:trace>
  <inkml:trace contextRef="#ctx0" brushRef="#br0" timeOffset="27011.186">3189 1609,'43'0,"34"0,13 0,-4-5,-12-1,-8 0,-12 1,-9 2,-8 1,-10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27 708,'318'-199,"-316"197,3 0,-1 0,1-1,0 0,-1 0,1 0,-1 0,0-1,0 1,0-1,0 0,-1 0,1-1,-1 1,0-1,-1 1,1-1,-1 0,0 0,0 0,-1-1,1 1,-1 0,0 0,0-1,-1 1,0-1,0 1,0-1,-1 0,-3 2,-1 0,0 0,-1 1,1-1,-1 1,1 1,-1-1,0 1,0 0,0 0,0 0,0 1,0 0,0 1,-1-1,1 1,0 0,-1 1,1-1,0 1,0 0,-3 1,-3-1,-1 0,0 1,0 0,1 1,0 0,-1 1,1 0,1 1,-1 1,1-1,0 2,0 0,0 0,1 1,0 0,1 1,0 0,0 0,1 1,0 0,1 1,0-1,0 1,1 1,1-1,0 1,1 0,0 0,1 1,0-1,1 1,0 0,1-1,0 4,3-5,0 0,1 0,0 0,0-1,1 1,1-1,0 0,0 0,1-1,0 1,0-1,1-1,1 1,-1-1,1 0,1-1,-1 0,1 0,0-1,1 0,0-1,0 0,0 0,6 1,6 2,0-1,0 0,1-2,0 0,0-2,0 0,0-2,0 0,1-2,-1-1,9-2,-9-1,-1-2,0 0,0-2,-1 0,-1-2,1 0,-2-1,14-11,-10 8,1 0</inkml:trace>
  <inkml:trace contextRef="#ctx0" brushRef="#br0" timeOffset="471.912">987 427,'-40'30,"1"2,1 2,2 1,-22 28,54-60,1 1,-1 0,1 0,-1 0,1 0,1 1,-1-1,0 1,1 0,0-1,0 1,1 0,-1 0,1 1,0-1,1 0,-1 0,1 0,0 1,0-1,0 0,1 0,0 1,0-1,0 0,1 0,0 0,0 0,0-1,0 1,1 0,0-1,0 0,0 1,0-1,1-1,0 1,0 0,6 3,0-1,0-1,1 1,-1-2,1 0,0 0,0-1,1 0,-1-1,1 0,-1-1,1 0,-1-1,1 0,0-1,-1 0,1-1,-1 0,0-1,0 0,0-1,0 0,0-1,-1 0,1-1,-2 0,1 0,0-1,-1 0,-1-1,1 0,0-2,18-18,-1-1,-1-1,-2-1,-1-1,-2-1,-1-1,-2-1,-1 0,-2-1,-1 0,-2-2,2-15,-10 36,0-2,-2 1,0 0,-1 0,-1 0,-1 0,0 0,-2 0,-4-16,6 28,0-1,-1 1,1 0,-1 0,-1 0,1 0,-1 0,0 1,-1-1,1 1,-1 0,0 0,0 1,0 0,-1 0,0 0,1 0,-1 1,-1 0,1 0,0 1,-1 0,1 0,-1 0,0 1,1 0,-4 0,2 1,1 0,-1 0,1 1,-1 0,1 0,-1 1,1 0,0 1,0-1,0 1,0 0,1 1,-1 0,1 0,0 0,0 1,0 0,1 0,0 0,0 1,0 0,0 0,1 0,0 1,0-1,1 1,0 0,0 0,1 0,0 0,0 0,0 1,1-1,0 4,1 2,1 0,0 1,1-1,1 0,0 0,0 0,2-1,-1 1,2-1,-1 0,2 0,-1-1,2 0,0 0,0-1,1 1,0-2,9 8,10 8,1-2,1 0,2-2,0-2,0-1,6 1,28 11,2-2,0-3,2-3,1-3,0-4,1-2,1-4,0-3,30-3,-68-3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113 198,'-9'39,"-4"26,1 8,2-5,3-8,3-10,1-9,3-6,4-9,3-14,-1-9</inkml:trace>
  <inkml:trace contextRef="#ctx0" brushRef="#br0" timeOffset="236.097">0 1,'0'5,"5"6,2 1</inkml:trace>
  <inkml:trace contextRef="#ctx0" brushRef="#br0" timeOffset="401.205">932 170,'-24'39,"-13"26,0 8,2-5,6-8,9-10,7-9,1-11,3-6,3-2,-2-5,-1 0,2-4</inkml:trace>
  <inkml:trace contextRef="#ctx0" brushRef="#br0" timeOffset="566.612">395 339,'43'10,"29"7,7 7,0-2,-10 1,-10 1,-12-4,-3 0,-5 1,-4-2,-8-1,-4-3,-1-4,1 1,0-1,-2-3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252 582,'-4'-3,"-1"0,0 0,1 1,-1 0,0 0,0 0,-1 0,1 1,0 0,0 0,-1 0,1 0,-1 1,1 0,0 0,-1 1,1 0,-1-1,1 2,0-1,0 1,0 0,0 0,0 0,0 0,-3 3,-1 1,1 1,-1 0,1 0,0 1,1 0,0 0,0 1,1 0,0 0,0 1,1 0,-3 8,6-14,-1 0,1 0,0 0,1 1,-1-1,1 1,0-1,0 1,0-1,0 1,1 0,0-1,0 1,0 0,1-1,0 1,-1-1,1 1,1 0,-1-1,1 0,0 1,0-1,0 0,0 0,1 0,0 0,0-1,0 1,0-1,0 0,1 1,-1-1,1-1,0 1,0-1,0 1,0-1,1 0,-1-1,0 1,2 0,5-3,1 1,-1-1,0-1,1 0,-1 0,0-1,0-1,-1 0,1 0,-1-1,0-1,0 1,0-2,-1 1,0-1,0-1,-1 0,0 0,0 0,-1-1,2-3,-4 5,1-1,-2 0,1 0,-1 0,0 0,-1-1,0 1,0-1,-1 0,0 0,0 0,-1 0,0 0,-1-1,0 1,-1 0,0 0,0 0,-1 0,0 0,0 0,-1 0,0 1,-1-1,0 1,0 0,-1 0,0 0,0 1,-1-1,0 1,0 1,-1-1,0 1,0 0,0 1,-1 0,1 0,-7-3,-49-20,63 26,1-1,-1 1,1-1,0 1,0-1,0 1,0 0,0 0,0-1,1 1,-1 0,1 0,0 0,-1 0,1 1,0-1,0 0,0 1,0-1,0 1,2-1,5-5,77-66,-63 56,0-1,-1-2,-1 0,-1-1,-1-1,-1-1,3-6,26-73,-42 146,-5 30,2 0,4-1,3 0,19 72,-2-43,2 4,-4 1,-5 1,-4 1,-4 28,-9-88,0-15,-2 0,0 0,-3 0,-1 0,-7 28,11-58,0 0,0 0,-1-1,1 1,-1 0,0 0,-1-1,1 1,0-1,-1 1,0-1,0 0,0 0,0 0,0 0,-1 0,1 0,-1 0,0-1,0 1,0-1,0 0,0 0,0 0,-1 0,1-1,-1 0,1 1,-1-1,1 0,-1 0,0-1,0 1,1-1,-1 0,0 0,0 0,0-1,1 1,-1-1,0 0,1 0,-1 0,-2-1,1-4,0 0,1-1,0 1,0-1,1 1,0-1,0 0,0 0,1-1,0 1,1 0,-1-1,2 1,-1-1,1 1,0-1,0 1,1-1,1-3,-2-5,2-24,1 0,3 0,1 1,2 0,1 0,3 1,1 0,15-28,-18 42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4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1 690,'0'227,"-1"-254,1 1,1 0,2 0,0 1,2-1,0 0,2 1,1 0,1 1,10-20,102-140,-121 183,1 0,-1 0,0 0,0 0,1 0,-1 0,0 1,1-1,-1 0,1 0,-1 0,1 0,0 0,-1 1,1-1,0 0,-1 1,1-1,0 0,0 1,0-1,0 1,-1-1,1 1,0 0,0-1,0 1,0 0,0 0,0-1,0 1,0 0,0 0,0 0,0 0,0 0,0 1,0-1,0 0,0 0,0 1,0-1,0 0,0 1,0-1,-1 1,1-1,0 1,0 0,0-1,-1 1,1 0,0-1,-1 1,1 0,-1 0,1 0,0-1,-1 1,0 0,1 0,-1 0,0 0,1 0,-1 0,0 1,6 34,-7-30,1-1,0 1,0 0,1 0,0-1,0 1,0 0,1-1,0 1,0-1,0 0,0 0,1 0,0 0,0 0,1 0,-1-1,1 1,0-1,0 0,0 0,1-1,-1 1,1-1,0 0,0 0,0-1,1 1,15 2</inkml:trace>
  <inkml:trace contextRef="#ctx0" brushRef="#br0" timeOffset="282.09">706 435,'-24'32,"2"0,1 2,1 0,2 2,1 0,2 1,0 4,13-37,1 0,-1 0,1 1,-1-1,1 1,1-1,-1 1,1-1,-1 1,1-1,1 1,-1-1,1 1,-1-1,1 1,0-1,1 0,-1 1,1-1,0 0,0 0,0 0,1 0,-1 0,1-1,0 1,0-1,0 0,1 0,-1 0,1 0,-1 0,1-1,0 1,0-1,0 0,3 0,-2 0,0-1,-1 1,1-1,0 0,0-1,-1 1,1-1,0 0,0 0,0-1,0 1,-1-1,1 0,0-1,-1 1,1-1,0 0,-1 0,0 0,0 0,0-1,0 0,0 0,0 0,0 0,-1-1,0 1,0-1,0 0,0 0,0 0,-1 0,0 0,0-1,0 1,0-1,-1 1,1-1,-1 0,1-5,1 1,-2-1,1 0,-1 0,-1 1,0-1,0 0,-1 0,0 0,0 1,-1-1,-1 0,0 1,0 0,-1 0,0 0,0 0,-1 0,0 1,-1 0,0 0,0 0,-1 1,1 0,-7-4,-3-1</inkml:trace>
  <inkml:trace contextRef="#ctx0" brushRef="#br0" timeOffset="584.991">1130 13,'54'450,"-34"-246,-16-185,0 0,-2 1,0-1,-2 1,0 0,-1-1,-1 1,0-1,-5 16,1-17</inkml:trace>
  <inkml:trace contextRef="#ctx0" brushRef="#br0" timeOffset="837.174">792 521,'43'-10,"29"-3,11-4,-3 1,-6 2,-11 5,-6 3,-3-2,-6 1,-7 1,-5 2,-4 1,-7 2</inkml:trace>
  <inkml:trace contextRef="#ctx0" brushRef="#br0" timeOffset="1498.742">1779 407,'-42'35,"2"1,1 3,2 0,-19 29,48-59,1-2,0 1,1 0,0 0,0 0,0 0,1 1,1 0,-1 0,1 0,1 1,0-1,0 1,1 0,0 2,2-11,0 1,0 0,0 0,0 0,1-1,-1 1,1 0,-1 0,1-1,-1 1,1 0,0-1,0 1,0-1,0 1,0-1,0 1,0-1,1 0,-1 1,0-1,1 0,-1 0,1 0,-1 0,1 0,0-1,-1 1,1 0,0-1,-1 1,1-1,0 0,0 1,0-1,-1 0,1 0,0 0,0 0,0 0,1-1,73-21,-59 11,0-1,-1 0,0-1,-1-1,0-1,-2 0,1-1,8-14,4-2,-26 31,0-1,1 1,-1 0,1 0,-1 0,0 0,1 0,0 0,-1 0,1 0,0 0,-1 0,1 1,0-1,0 0,0 0,0 1,0-1,0 0,0 1,0-1,0 1,0-1,0 1,0 0,0-1,0 1,0 0,0 0,0 0,1 0,-1 0,0 0,0 0,0 0,0 0,0 1,1-1,-1 0,0 1,0-1,0 1,0-1,0 1,0-1,0 1,0 0,-1 0,1-1,0 1,0 0,0 0,-1 0,1 0,64 135,-61-130,0 1,0-1,1 0,0 0,1-1,-1 1,1-1,0-1,0 1,1-1,-1 0,1 0,0-1,0 0,0 0,0 0,1-1,-1 0,1-1,0 0,-1 0,1-1,0 1,-1-2,1 1,0-1,-1 0,1-1,-1 0,3 0,2-4,1-1,-1 1,-1-2,1 0,-2 0,1-1,-1 0,0-1,-1 0,0-1,0 0,-1 0,-1 0,0-1,4-11,11-16,-3-1,-1-1,-2-1,-2 0,-1-1,-3 0,-1-1,-3 0,1-26,-7 60,2-1,-1-1,0 0,-1 1,-1-1,0 1,0-1,-1 0,0 1,-1 0,-1 0,0 0,0 0,-1 0,0 1,-1 0,-1-1,6 9,0 1,0 0,-1 0,1 0,0 0,-1 0,1 0,-1 0,0 0,1 1,-1-1,0 0,1 1,-1-1,0 1,1 0,-1 0,0 0,0 0,1 0,-1 0,0 0,0 0,1 1,-1-1,0 1,1-1,-1 1,0 0,1-1,-1 1,1 0,-1 0,1 0,0 0,-1 1,1-1,0 0,0 0,0 1,-1 0,-33 67,31-37,0 0,2 0,2 1,1-1,3 23,-1-30,1-1,1 1,1-1,2-1,0 1,1-1,1-1,1 1,2-2,0 0,1 0,1-1,0-1,2-1,0 0,11 8,34 29,-72-55,-3-4</inkml:trace>
  <inkml:trace contextRef="#ctx0" brushRef="#br0" timeOffset="1737.688">2090 379,'38'-5,"27"-1,8 4,-4 4,-9 0,-10 1,-9 4,-6 1,-5 0,-2-3,-6 4,-2 0,-5-2</inkml:trace>
  <inkml:trace contextRef="#ctx0" brushRef="#br0" timeOffset="1916.256">2851 605,'5'29,"2"4,4-3,0-7</inkml:trace>
  <inkml:trace contextRef="#ctx0" brushRef="#br0" timeOffset="2085.323">2824 323,'-10'-14,"-3"-6</inkml:trace>
  <inkml:trace contextRef="#ctx0" brushRef="#br0" timeOffset="2403.416">3134 407,'-1'31,"1"-1,2 1,1-1,1 0,2 0,1 0,1-1,2 0,-9-25,0 0,1 0,-1 0,1-1,0 1,0 0,1-1,-1 0,1 1,0-1,0 0,0 0,0-1,0 1,0-1,1 1,-1-1,1 0,0 0,0-1,-1 1,1-1,0 1,0-1,1-1,-1 1,0-1,0 1,0-1,0 0,0-1,1 1,-1-1,0 0,0 0,0 0,3-1,1-2,-1 0,1 0,-1 0,0-1,0 0,0 0,-1-1,0 0,0 0,-1-1,1 1,-1-1,-1 0,1-1,-1 1,0-1,-1 0,0 0,0 0,-1 0,0 0,-1-1,1 1,-1-1,-1 1,0-1,0 1,-1-1,0 1,0-1,-1 1,0 0,0 0,-1-1,0 3,0 1,0 0,-1 0,0 0,1 0,-1 1,-1-1,1 1,-1 0,0 1,0-1,0 1,0 0,0 0,-1 0,0 1,1 0,-1 0,0 0,0 1,0 0,0 0,0 0,0 1,0 0,0 0,-1 1,1-1,0 1,0 1,1-1,-1 1,0 0,0 0,1 1,-1 0,1 0,0 0,-4 3,-10 11</inkml:trace>
  <inkml:trace contextRef="#ctx0" brushRef="#br0" timeOffset="2835.532">3529 718,'117'-148,"-117"147,1 0,0-1,-1 1,1-1,0 1,0 0,0 0,0 0,0-1,1 1,-1 0,0 1,0-1,1 0,-1 0,1 0,-1 1,0-1,1 1,-1-1,1 1,-1-1,1 1,0 0,-1 0,1 0,-1 0,1 0,-1 0,1 0,0 1,-1-1,1 0,-1 1,1-1,-1 1,0 0,1-1,-1 1,0 0,1 0,-1 0,0 0,0 0,0 0,1 0,-1 1,-1-1,1 0,0 1,0-1,0 0,0 1,2 7,2-1,-1-1,1 1,0-1,1 1,-1-2,1 1,1-1,-1 1,1-2,0 1,1-1,-1 0,1-1,0 1,0-2,1 1,-1-1,1 0,-1-1,1 0,1 0,2-1,0 0,-1-1,1 0,-1-1,1-1,0 1,-1-2,0 1,0-2,0 1,0-2,0 1,-1-2,1 1,-2-1,1-1,0 0,-1 0,-1-1,1 0,-1 0,-1-1,1 0,3-7,-5 8,-1 0,1 0,-2 0,1-1,-1 0,0 0,-1 0,0 0,-1-1,0 1,0-1,-1 1,0-1,-1 0,0 0,-1-6,-5-2</inkml:trace>
  <inkml:trace contextRef="#ctx0" brushRef="#br0" timeOffset="7187.571">4489 746,'-10'9,"-8"9,-5 5,1 4,-1 3,-1-5,3-1,1 0,-1 0,-2 2,3-4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5:5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6,'-1'-1,"-1"1,1-1,0 1,0-1,0 1,-1-1,1 1,0-1,-1 1,1 0,0 0,-1 0,1 0,0 0,-1 0,1 0,0 0,-1 1,1-1,0 0,-1 1,1-1,0 1,0 0,0-1,0 1,-1 0,1-1,0 1,0 0,0 0,0 0,1 0,-1 0,0 0,0 0,1 1,-1-1,0 0,1 0,-1 1,1-1,0 0,-1 0,1 1,-10 62,0 169,-8 60,-7-121,23-160</inkml:trace>
  <inkml:trace contextRef="#ctx0" brushRef="#br0" timeOffset="247.125">0 401,'43'5,"29"-4,7-1,-5-6,-11-2,-11 1,-9-4,-8 1,-4 1,-8-2,-3 0,-5-2,-5 1</inkml:trace>
  <inkml:trace contextRef="#ctx0" brushRef="#br0" timeOffset="660.949">791 6,'-9'48,"-4"9,3 0,3 0,1 1,4 0,2 0,5 35,31 15,-34-104,0-1,1 0,-1 1,0-1,1 0,0 0,-1 0,1-1,1 1,-1-1,0 1,0-1,1 0,0 0,-1-1,1 1,0-1,0 1,-1-1,1-1,0 1,0 0,0-1,0 0,0 0,2 0,7-3,0 0,0-1,0 0,-1-1,0-1,0 0,0 0,-1-1,3-3,50-26,-62 35,-1 0,1 1,0-1,-1 0,1 1,-1-1,1 1,0 0,-1-1,1 1,0 0,0 0,-1 0,1 0,0 1,-1-1,1 0,0 1,-1-1,1 1,-1 0,1-1,-1 1,1 0,-1 0,1 0,-1 0,0 0,1 0,-1 0,0 1,0-1,0 0,0 1,0-1,0 1,0-1,-1 1,1-1,0 1,-1-1,1 1,-1 0,0-1,1 2,7 82,-8-82,0 0,-1 0,0-1,1 1,-1-1,1 1,-1-1,1 1,0-1,0 1,0-1,1 1,-1-1,0 0,1 1,0-1,0 1,-1-1,1 0,1 1,-1-1,0 0,0 0,1 0,-1 0,1 0,0 0,0 0,-1-1,1 1,0-1,0 1,1-1,-1 0,0 0,0 0,1 0,-1 0,0 0,1 0,12-4</inkml:trace>
  <inkml:trace contextRef="#ctx0" brushRef="#br0" timeOffset="1044.403">1411 683,'42'-16,"-1"-3,-1-1,0-2,-2-2,21-18,-1-16,-56 57,-1-1,0 0,1 0,-1 0,0-1,0 1,-1 0,1 0,0 0,-1-1,1 1,-1 0,0-1,0 1,0 0,0-1,0 1,0 0,-1-1,1 1,-1 0,0 0,1-1,-1 1,0 0,0 0,-1 0,1 0,0 0,-1 0,1 1,-1-1,1 0,-6-2,-1 1,1-1,0 2,-1-1,0 1,1 0,-1 0,0 1,0 0,0 1,0-1,0 2,0-1,0 1,0 0,0 1,0 0,0 0,1 0,-1 1,1 0,0 1,0 0,-5 3,3-3,-1 1,1-1,0 2,1-1,-1 1,1 1,0-1,1 1,-1 1,2 0,-1 0,1 0,0 0,0 1,1 0,1 0,-1 1,2-1,-1 1,1 0,0 0,1 0,1 0,-1 1,2-1,-1 0,1 1,1-1,0 0,1 3,0-7,0 1,1-1,-1 0,1 0,1 0,-1-1,1 1,0-1,1 0,-1 0,1 0,0 0,0-1,0 0,1 0,-1-1,1 1,0-1,0 0,0-1,1 1,-1-1,1 0,4 0,165 12,11-29,-154 8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0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3 249,'35'-29,"-2"-1,0-2,-2-1,-2-1,9-15,-8 8,-25 58,23 293,-19-244,10 68,4 17,-7 1,-6 55,-9-201,0 0,-1 1,0-1,0 0,0 1,-1-1,0 0,0 0,-1 0,0 0,0 0,0 0,-1 0,1 0,-2-1,1 0,0 1,-1-1,0 0,0-1,-1 1,1-1,-1 0,0 0,0 0,0-1,-1 1,1-1,-4 1,-1-1,0 1,0-2,-1 1,1-1,-1-1,1 0,-1 0,1-1,-1 0,0-1,1 0,-1-1,1 0,-1-1,1 0,0-1,0 0,1 0,-1-1,1 0,-3-2,10 5,0 1,0-1,0 1,0-1,0 0,0 0,0 0,1 0,-1 0,1-1,-1 1,1 0,0-1,0 1,0-1,0 1,1-1,-1 1,0-1,1 1,0-1,0 0,0 1,0-1,0 0,0 1,1-1,-1 0,1 1,0-1,0 1,0-1,0 1,0 0,0-1,1 1,1-2,73-68,-76 71,73-50,1 2,3 4,24-7,71-64,-155 104</inkml:trace>
  <inkml:trace contextRef="#ctx0" brushRef="#br0" timeOffset="279.45">821 559,'-14'19,"1"1,1 0,1 1,0 0,2 1,1 0,0 1,2-1,1 1,-3 19,8-38,0-1,0 1,1 0,-1 0,1 0,0-1,0 1,0 0,0-1,1 1,0 0,-1-1,1 0,0 1,1-1,-1 0,0 0,1 0,0-1,0 1,0-1,0 1,0-1,0 0,0 0,1 0,-1-1,1 1,0-1,-1 0,1 0,0 0,0 0,-1-1,1 0,0 1,0-1,1-1,1 2,0-2,1 1,-1-1,1 0,-1 0,0 0,0-1,0 0,0 0,0-1,0 0,0 0,-1 0,1 0,-1-1,0 0,0 0,-1-1,1 1,-1-1,0 0,0 0,0-2,-1 2,-1-1,1-1,-1 1,-1 0,1 0,-1-1,-1 1,1-1,-1 1,0-1,0 1,-1-1,0 1,0 0,0-1,-1 1,0 0,0 0,-1 0,0 0,0 0,0 0,0 1,-1 0,0 0,0 0,-1 0,1 0,-1 1,0 0,-1-1,-50-24,37 23</inkml:trace>
  <inkml:trace contextRef="#ctx0" brushRef="#br0" timeOffset="549.995">1188 955,'0'-19,"0"-17,0-5,4-2,3 2,-1 3,-2 3,5 8,-1 3,5 2,3-1,5-2,3 5,-2 5</inkml:trace>
  <inkml:trace contextRef="#ctx0" brushRef="#br0" timeOffset="1033.367">1498 898,'16'-32,"1"1,2 1,0 0,3 1,13-14,-34 41,0 1,0-1,0 0,0 0,0 1,0-1,0 0,0 1,1-1,-1 1,1 0,-1-1,1 1,0 0,-1 0,1 0,0 0,0 0,0 1,0-1,0 1,0-1,0 1,0-1,0 1,0 0,0 0,0 0,0 0,0 0,0 1,0-1,0 1,-1-1,1 1,0 0,0-1,0 1,0 0,-1 0,1 0,0 1,-1-1,1 0,0 1,5 8,-6-7,0 0,0 0,1 0,-1-1,1 1,0 0,0-1,0 1,0-1,0 1,1-1,-1 0,1 0,-1 0,1-1,0 1,0 0,0-1,0 0,0 0,0 0,0 0,0 0,0-1,0 1,0-1,1 0,-1 0,0 0,0 0,1 0,-1-1,0 0,0 0,0 1,2-2,81-51,-74 44,0 0,0 1,1 1,0 0,0 0,1 1,0 1,0 1,10-3,-20 7,-1 1,0-1,1 1,-1 0,1 0,-1 0,0 0,0 1,1-1,-1 1,0 0,0 0,-1 0,1 0,0 0,-1 1,1-1,-1 1,0 0,0 0,0-1,0 1,0 1,-1-1,1 0,-1 0,0 0,0 1,0-1,0 1,-1-1,0 1,1 0,24 50,14-27,-18-20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0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109 565,'3'-2,"-1"0,0 0,0 0,0 0,0 0,0-1,0 1,-1-1,1 1,-1-1,0 0,0 1,0-1,0 0,0 0,0 0,-1 0,1 1,-1-1,0 0,0 0,0-1,-2 3,1 0,-1 0,1 1,-1-1,0 0,1 1,-1-1,0 1,1 0,-1 0,0-1,0 1,1 0,-1 1,0-1,0 0,1 0,-1 1,0-1,0 1,1-1,-1 1,1 0,-1 0,1-1,-1 1,1 0,-1 1,1-1,0 0,-1 0,1 0,0 1,-1 0,-5 5,0 0,0 1,0 0,1 0,0 0,0 1,1 0,0 0,1 0,0 0,1 1,-1 0,2-1,-1 1,2 0,-1 1,1-1,1 0,0 0,0 0,1 1,0-1,1 0,0 0,1 0,0-1,0 1,1-1,0 1,3 3,-2-9,0 1,0-1,0-1,1 1,-1-1,1 0,0 0,-1 0,1-1,1 0,-1 0,0-1,0 1,1-2,-1 1,1 0,-1-1,1-1,-1 1,0-1,1 0,-1 0,0-1,1 1,-1-2,0 1,0-1,-1 1,1-2,0 1,-1-1,0 1,0-2,0 1,0 0,-1-1,0 0,3-4,0-4,0 0,-1-1,-1 1,-1-1,1 0,-2-1,0 1,0-15,-3 20,-1 0,0 0,0 1,-1-1,-1 0,1 1,-1-1,-1 1,1 0,-2 0,1 0,-1 1,0 0,0-1,-1 2,0-1,0 1,-1 0,0 0,0 0,0 1,-1 0,1 1,-1 0,-1-1,-8-3</inkml:trace>
  <inkml:trace contextRef="#ctx0" brushRef="#br0" timeOffset="419.602">589 28,'-7'20,"1"0,0 0,2 1,0 0,1 0,2 0,0 0,1 0,2 17,-2-6,27 149,-12 62,2-79,-17-164</inkml:trace>
  <inkml:trace contextRef="#ctx0" brushRef="#br0" timeOffset="673.796">391 452,'38'0,"28"-5,7-1,-5 0,-8 1,-10 2,-8 0,-7 2,-5 1,-2-5,-1-1,-6-5,-5 0</inkml:trace>
  <inkml:trace contextRef="#ctx0" brushRef="#br0" timeOffset="1101.561">1012 1,'-18'80,"-5"16,5 1,-3 69,20-149,1 0,0 0,2 0,0 0,0 0,2 0,0-1,4 10,-6-20,0 0,1 0,0-1,0 1,0 0,1-1,0 0,0 0,0 0,1 0,-1-1,1 0,0 0,0 0,1 0,-1-1,1 0,0 0,0-1,0 1,0-1,0-1,4 2,-1-3,-1 0,0-1,1 0,-1-1,0 1,0-1,1-1,-1 0,-1 0,1 0,-1-1,1 0,-1-1,0 0,0 0,5-5,51-29,-61 37,1 0,0 0,0 1,0-1,0 1,0 0,0 0,0 0,0 0,0 0,1 0,-1 1,0 0,0 0,1 0,-1 0,0 0,1 0,-1 1,0 0,0-1,0 1,0 1,0-1,0 0,0 1,0-1,0 1,0 0,-1 0,1 0,-1 0,1 1,-1-1,1 2,31 162,-34-164,0 0,0 1,0-1,1 0,-1 0,1 0,-1 0,1 0,0 0,0 0,0 0,0 0,0 0,0 0,0-1,1 1,-1 0,1-1,-1 1,1-1,0 1,-1-1,1 0,0 0,0 0,0 0,0 0,1 0,14 0</inkml:trace>
  <inkml:trace contextRef="#ctx0" brushRef="#br0" timeOffset="1806.066">1689 678,'8'3,"-1"0,1 0,0 0,0-1,0-1,0 1,1-1,-1-1,0 1,0-1,1-1,-1 0,0 0,0 0,0-1,0 0,0-1,0 0,0 0,-1-1,0 1,1-2,-1 1,-1-1,1 0,-1 0,0-1,0 0,3-5,-7 8,-1 0,1 0,-1-1,0 1,-1 0,1-1,0 1,-1-1,0 1,0-1,0 1,0-1,0 1,-1 0,0-1,1 1,-1-1,-1 1,1 0,0 0,-1 0,1 0,-1 0,0 0,0 0,0 0,-1 1,1-1,-1 1,1-1,-1 1,0 0,0 0,0 0,0 1,0-1,0 1,0 0,-1-1,1 1,0 1,-1-1,1 0,-1 1,1 0,-1 0,1 0,-1 0,1 0,-1 1,-5 0,0 0,0 0,0 1,0 0,0 1,0 0,0 1,1-1,0 2,-1-1,2 1,-1 0,0 1,1 0,0 0,1 0,-1 1,1 0,0 0,1 1,0 0,0-1,1 2,0-1,0 1,1-1,0 1,0 0,1 0,0 0,1 0,0 1,0-1,1 0,1 0,-1 1,3 8,-1-11,1-1,0 1,0-1,1 1,0-1,0 0,0 0,1-1,0 1,0-1,0 0,1 0,0-1,0 0,0 0,0 0,1 0,-1-1,1-1,0 1,0-1,0 0,0 0,0-1,0 0,5 0,10 1,0-1,-1-2,1 0,0-1,-1-1,1-1,-1-1,9-3,1-1,-2-2,1 0,-1-2,-1-1,-1-2,0 0,0-2,-2-1,-1-1,0-1,-1-1,-2-1,0 0,-1-2,-2-1,0 0,1-6,-18 30,1 1,-1-1,0 1,1-1,-1 0,0 1,0-1,0 0,0 0,-1 0,1 0,0 0,-1 0,1 0,-1 0,0 0,1 0,-1 0,0 0,0 0,-1 0,1 0,0 0,-1 0,1 0,-1 0,0 0,1 0,-1 0,0 0,0 1,0-1,-1 0,1 1,0-1,0 0,-1 1,1 0,-1-1,0 1,1 0,-1 0,0 0,0 0,0 0,0 0,1 0,-1 1,0-1,0 1,0 0,0-1,-1 1,1 0,-5 2,0 0,0 1,1 0,0 0,-1 0,1 1,0 0,1 0,-1 0,1 1,0 0,0 0,0 0,1 1,-1 0,2-1,-4 7,4-9,1 0,0 1,1-1,-1 0,1 1,-1-1,1 1,0 0,0-1,0 1,1 0,-1-1,1 1,0 0,0 0,1-1,-1 1,1 0,-1 0,1-1,0 1,1 0,-1-1,1 0,-1 1,1-1,0 0,0 0,0 1,1-2,-1 1,1 0,2 2,175 70,-173-71,0-1,0 1,0 1,-1-1,0 1,0 0,0 1,-1-1,1 1,-1 0,-1 1,1-1,-1 1,0 0,-1 0,1 0,-2 0,1 1,1 5,3 11,1-2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3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395 313,'0'4,"0"17,0 9,0 4,-5 2,-1 4,0-1,1-1,2 2,-4-1,-1-2,1-3,2-2,2-2,1-1,1-1,1-9,0-9</inkml:trace>
  <inkml:trace contextRef="#ctx0" brushRef="#br0" timeOffset="271.094">0 172,'43'19,"29"6,11-1,-3-4,-6-6,-10-6,-7-3,-8-3,-8-2,-6-1,-4 0,-2 0,-2 0,-5 0</inkml:trace>
  <inkml:trace contextRef="#ctx0" brushRef="#br0" timeOffset="516.494">28 933,'43'0,"29"0,7 0,-1 0,-8 0,-12 0,-11 0,-8 0,-6 0,-4 0,-2 0,-1 0,-5 0</inkml:trace>
  <inkml:trace contextRef="#ctx0" brushRef="#br0" timeOffset="1117.129">57 30,'38'-5,"27"-1,8 0,-4 1,-10 2,-9 1,-8 0,-8 2,-3 0,-3 0,-2 0,-4 1</inkml:trace>
  <inkml:trace contextRef="#ctx0" brushRef="#br0" timeOffset="1736.607">1411 426,'-66'80,"-132"140,189-213,-1 1,1-1,-1-1,0 1,-1-2,1 1,-1-2,0 1,-12 2,20-6,0-1,0 1,-1-1,1 1,0-1,-1 0,1 0,0-1,0 1,-1 0,1-1,0 0,0 0,0 0,0 0,0-1,0 1,0-1,0 1,1-1,-1 0,0 0,1-1,0 1,-1 0,1-1,0 1,0-1,1 0,-1 0,0 1,1-1,0 0,0-1,0 1,0 0,0-1,-2-6,0-1,1 1,0-1,1 1,0-1,1 0,0 0,1 1,0-1,0 1,1-1,1 1,0-1,0 1,1 0,5-9,-8 18,0-1,0 0,0 1,0-1,0 1,0 0,1-1,-1 1,0 0,1 0,-1 0,1 0,-1 0,1 0,0 0,0 0,-1 1,1-1,0 0,0 1,0 0,-1-1,1 1,0 0,0 0,0 0,0 0,0 1,-1-1,1 0,0 1,0-1,0 1,-1 0,1-1,0 1,-1 0,58 50,-39-32,129 108,-140-121,1 0,0-1,0 0,0-1,1 0,-1-1,1 0,0 0,0-1,0-1,0 0,0 0,0-1,0 0,0-1,0-1,2 0,5-4</inkml:trace>
  <inkml:trace contextRef="#ctx0" brushRef="#br0" timeOffset="2135.895">988 200,'311'0,"-295"-7,-46-3,-15 2,29 6,0 0,0-2,1 1,-1-2,1 0,0-1,0 0,1-1,-12-8,24 14,0-1,0 0,1 1,-1-1,1 0,0 0,-1 0,1 0,0 0,0 0,0-1,0 1,1 0,-1 0,1-1,-1 1,1 0,0-1,0 1,0 0,0-1,0 1,0 0,1-1,-1 1,1 0,0-1,-1 1,1 0,0 0,1 0,-1 0,0 0,0 0,1 0,9-16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39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1021,'9'-5,"18"-2,9 1,4 1,-2 1,-1 2,-2 1,-3 0,-2 1,0 1,-2-1,0 0,-1 0,1 1,-10-6,-7-1</inkml:trace>
  <inkml:trace contextRef="#ctx0" brushRef="#br0" timeOffset="203.978">255 823,'-5'38,"-2"33,1 8,1-5,1-9,2-12,1-9,1-8,0-5,0-8</inkml:trace>
  <inkml:trace contextRef="#ctx0" brushRef="#br0" timeOffset="922.693">678 823,'-27'355,"46"-254,-37-132,10 3,1-1,2 0,1 0,2 0,0-1,2 1,1 0,2-1,0 1,2 0,1 0,2 1,1 0,1 0,1 1,1 0,1 1,2 1,1 0,4-4,45-43,-63 70,0 1,1-1,-1 1,0-1,1 1,-1 0,1 0,0 0,-1 0,1 1,0-1,0 1,-1-1,1 1,0 0,0 0,0 0,-1 1,1-1,0 1,0-1,-1 1,1 0,-1 0,1 0,-1 0,1 1,-1-1,1 1,-1-1,0 1,0 0,1 0,0 3,0-1,-1 1,1-1,-1 1,0 0,0 0,0 0,-1 1,0-1,0 0,0 0,-1 1,1-1,-1 1,0-1,-1 0,0 1,1-1,-2 0,1 0,-1 0,1 1,-1-1,-2 2,-2 14</inkml:trace>
  <inkml:trace contextRef="#ctx0" brushRef="#br0" timeOffset="1922.187">1242 1021,'-10'3,"0"0,0 2,1-1,0 1,-1 0,1 1,1 0,-1 1,1 0,1 0,-1 0,1 1,0 1,1-1,0 1,0 0,1 0,0 0,1 1,0 0,0 0,1 0,0 0,1 1,0-1,1 1,0 6,0-10,0 0,0 0,1 0,0 0,1 0,-1 0,1 0,1 0,-1 0,1 0,0 0,1 0,0-1,0 0,0 1,1-1,0 0,0 0,0-1,1 1,0-1,0 0,0-1,1 1,0-1,-1 0,1 0,1-1,-1 1,1-2,4 3,-8-5,1 1,0-1,0 0,0 0,0 0,0-1,-1 0,1 1,0-1,0 0,-1-1,1 1,0-1,-1 1,0-1,1 0,-1-1,0 1,0 0,0-1,0 0,-1 1,1-1,-1 0,1 0,-1-1,1-2,2-3,0 0,-1 0,0 0,-1 0,0-1,-1 0,0 1,0-1,-1 0,0-4,0 10,0 0,-1 1,1-1,-1 0,0 0,0 0,0 0,-1 0,1 0,-1 1,0-1,0 0,-1 1,1-1,-1 0,1 1,-1 0,0-1,-1 1,1 0,0 0,-1 0,0 0,1 1,-1-1,0 1,-1-1,1 1,0 0,-1 0,1 1,-1-1,1 1,-1 0,0 0,0 0,1 0,-1 0,-1 1,5 0,0 0,0 1,0-1,1 0,-1 0,0 0,0 1,0-1,0 0,0 1,1-1,-1 0,0 0,0 1,0-1,0 0,0 1,0-1,0 0,0 0,0 1,0-1,0 0,0 1,0-1,0 0,-1 0,1 1,0-1,0 0,0 1,0-1,0 0,-1 0,1 0,0 1,0-1,0 0,-1 0,1 0,0 1,0-1,-1 0,1 0,0 0,0 0,-1 0,1 1,0-1,0 0,-1 0,1 0,0 0,-1 0,1 0,0 0,-1 0,1 0,0 0,0 0,-1 0,1-1,24 11,117-4,-115-6</inkml:trace>
  <inkml:trace contextRef="#ctx0" brushRef="#br0" timeOffset="2340.093">1637 1021,'-5'14,"-6"15,-6 6,0 3,-3 0,3 2,0 0,1-2,0-4,3-1,-2-3,-3-1,2 0,3-1,-1-6,3 0,-3-1,2-2</inkml:trace>
  <inkml:trace contextRef="#ctx0" brushRef="#br0" timeOffset="2824.056">1666 1387,'-94'231,"82"-222,18-38,1 5,1 0,1 1,1 0,2 1,0 0,1 1,1 0,0 1,2 1,1 0,16-14,56-38,-88 71,0-1,1 1,-1 0,1 0,-1 0,0 0,1 0,-1 0,1 0,-1 0,1 1,-1-1,0 1,1-1,-1 1,0-1,0 1,1 0,-1-1,0 1,0 0,0 0,0 0,0 0,0 0,0 0,0 0,0 0,0 1,-1-1,1 0,0 0,-1 1,1-1,-1 0,1 1,-1-1,0 0,0 1,0-1,1 2,3 62,-5-60,0-1,0 1,0 0,-1-1,1 1,-1-1,0 0,0 1,-1-1,1 0,-1 0,0-1,0 1,0 0,-1-1,1 0,-1 0,0 0,0 0,0-1,0 1,0-1,-1 0,1 0,-1-1,1 1,-1-1,1 0,-1 0,0-1,0 0,1 1,-1-1,0-1,0 1,1-1,-1 0,0 0,1 0,-1 0,1-1,-1 0,0 0,-14-6</inkml:trace>
  <inkml:trace contextRef="#ctx0" brushRef="#br0" timeOffset="3738.524">480 427,'93'2,"-36"0,0-2,0-3,44-8,-102 10,1 1,-1-1,0 0,1 1,-1-1,1 1,-1-1,1 0,-1 1,1-1,0 0,-1 0,1 1,0-1,-1 0,1 0,0 0,0 1,0-1,0 0,0 0,0 0,0 0,0 1,0-1,0 0,0 0,1 0,-1 1,0-1,0 0,1 0,-1 1,1-1,-1 0,1 1,-1-1,1 0,-1 1,1-1,-1 1,1-1,0 1,-1-1,1 1,0-1,0 1,-1 0,1-1,0 1,0 0,-1 0,1-1,0 1,0 0,0 0,0 0,-43-18,34 16,0-1,0 0,1 0,-1-1,1 0,0 0,0 0,0-1,1 0,0-1,0 1,0-1,0-1,-3-9</inkml:trace>
  <inkml:trace contextRef="#ctx0" brushRef="#br0" timeOffset="5138.008">2400 710,'-20'29,"-10"18,-6 8,-1-3,1-4,7-6,2-5,3-4,-1-3,5-1,0-7,4-1,0-5,3-4</inkml:trace>
  <inkml:trace contextRef="#ctx0" brushRef="#br0" timeOffset="5387.843">2033 710,'24'43,"17"29,7 7,0-10,-9-13,-5-9,-4-10,-3-5,0-4,-1-1,-4-1,-7-5</inkml:trace>
  <inkml:trace contextRef="#ctx0" brushRef="#br0" timeOffset="5937.185">2540 1331,'25'-81,"2"1,4 1,4 2,23-36,-19 63,-39 49,1 0,0 1,0-1,-1 1,1-1,0 1,0-1,0 1,0 0,0-1,0 1,0 0,0 0,0 0,0 0,0 0,0 0,0 0,0 0,0 0,-1 0,1 0,0 1,0-1,0 0,0 1,0-1,0 0,0 1,0-1,-1 1,1 0,0-1,0 1,-1 0,1-1,0 1,-1 0,1 0,-1-1,1 1,-1 0,1 0,-1 0,0 0,1 0,-1 0,0 0,0 0,0 0,0 0,0 0,0 0,0-1,0 1,0 0,0 0,0 0,-1 1,6 82,6 24,-11-107,0 1,1-1,-1 1,1-1,-1 1,1-1,0 1,0-1,-1 0,1 1,0-1,0 0,0 0,0 1,1-1,-1 0,0 0,0 0,1 0,-1-1,0 1,1 0,-1-1,1 1,-1 0,1-1,-1 0,1 1,0-1,-1 0,1 0,-1 0,1 0,-1 0,1 0,0 0,-1-1,1 1,-1-1,1 1,-1-1,1 1,-1-1,1 0,-1 0,0 0,1 0,56-56,75-119,-133 174,1 1,0-1,0 1,0-1,0 1,0 0,0 0,0-1,0 1,1 0,-1 0,0 0,1 0,-1 0,0 0,1 1,-1-1,1 0,0 1,-1-1,1 1,0 0,-1-1,1 1,-1 0,1 0,0 0,-1 0,1 0,0 1,-1-1,1 0,0 1,-1-1,1 1,-1 0,1 0,-1-1,1 1,-1 0,0 0,1 0,-1 0,0 0,0 1,0-1,0 0,0 1,0-1,0 0,1 2,11 161,-8-138</inkml:trace>
  <inkml:trace contextRef="#ctx0" brushRef="#br0" timeOffset="6386.384">3754 767,'-33'13,"0"1,1 2,1 2,0 1,2 1,0 1,1 2,1 0,-20 24,41-40,1 0,-1 1,1-1,0 1,1 0,0 0,0 1,1-1,0 1,0 0,1 1,1-7,1 0,0 0,-1 0,1 0,0 0,1-1,-1 1,0 0,1 0,0 0,-1 0,1-1,0 1,1 0,-1-1,0 1,1-1,-1 1,1-1,0 0,0 0,0 1,0-1,0-1,0 1,1 0,-1 0,1-1,-1 0,1 1,-1-1,1 0,0 0,0 0,2 0,9-1,1 0,-1-1,0-1,0 0,0-1,0 0,0-1,0-1,-1 0,0-1,0 0,-1-1,1 0,-2-1,1-1,-1 0,0 0,-1-1,6-8,85-85,-101 103,1-1,-1 0,1 0,-1 1,1-1,-1 0,1 0,0 1,-1-1,1 1,0-1,0 1,-1-1,1 1,0-1,0 1,0 0,-1-1,1 1,0 0,0 0,0 0,0-1,0 1,0 0,0 0,-1 0,1 0,0 1,0-1,0 0,0 0,0 0,0 1,-1-1,1 1,0-1,0 0,-1 1,1-1,0 1,0 0,-1-1,1 1,0 0,-1-1,1 1,0 0,12 49,-8-28,-4-16,1 1,0 0,0-1,1 1,0-1,0 0,1 0,-1 0,1-1,1 1,-1-1,1 0,0 0,0 0,0-1,1 0,-1 0,1 0,0-1,0 1,1-1,-1-1,0 1,1-1,0-1,0 1,-1-1,1 0,5 0,13 0</inkml:trace>
  <inkml:trace contextRef="#ctx0" brushRef="#br0" timeOffset="6790.463">3415 484,'177'16,"48"-3,-226-13,0-1,0 1,0-1,1 0,-1 1,0-1,0 0,1 0,-1 1,1-1,-1 0,1 0,-1 0,1 0,-1 0,1 0,0 0,-1 0,1 0,0 0,0 0,0 0,0 0,0 0,0 0,0 0,0 0,0 0,0 0,1 0,-1 0,0 0,1 0,-1 1,1-1,-1 0,1 0,-1 0,1 0,-1 0,1 1,0-1,0 0,-1 1,1-1,0 0,0 1,0-1,0 1,-1 0,1-1,0 1,0-1,0 1,0 0,0 0,0 0,0 0,0 0,0 0,0 0,0 0,0 0,0 0,1 0,-31-12,22 9,-1 1,1-1,0 0,0-1,0 0,1 0,-1 0,1-1,0 0,0 0,1-1,-1 0,1 1,-2-5,-1-7</inkml:trace>
  <inkml:trace contextRef="#ctx0" brushRef="#br0" timeOffset="7770.524">3245 146,'25'0,"16"0,7 0,0 0,-3 0,-5 0,-5 0,3 0,-2 0,-1 0,-3 0,-6 0</inkml:trace>
  <inkml:trace contextRef="#ctx0" brushRef="#br0" timeOffset="13137.046">4121 89,'0'-3,"0"-1,1 1,-1 0,1-1,-1 1,1-1,0 1,1 0,-1 0,0 0,1 0,0 0,0 0,0 0,0 0,0 0,0 1,1-1,-1 1,1 0,0 0,-1 0,1 0,0 0,0 1,1-1,-1 1,0 0,0 0,1 0,2-1,112-6,-107 8,-5 0,0-1,-1 1,1 1,0-1,0 1,-1 0,1 0,-1 1,1-1,-1 1,1 0,-1 1,0-1,0 1,0 0,-1 1,1-1,-1 1,1 0,-1 0,0 0,-1 0,1 1,-1 0,0-1,0 1,0 1,-1-1,0 0,2 4,-3 6,-1 1,0-1,-1 1,0-1,-1 0,-1 1,0-1,-2 0,1-1,-2 1,0-1,0 0,-3 3,-20 52,14-27,8-30,1 1,0-1,1 1,0 0,1 0,1 1,0-1,1 1,1-1,0 1,0 0,1 0,1 0,1-1,0 1,0-1,1 1,1-1,1 0,2 5,62 63,-67-77,-1 0,0 0,0 0,0 0,-1 0,1 0,-1 1,0-1,-1 0,1 0,-1 1,1-1,-1 0,0 0,-1 0,1 0,-1 0,0 0,0-1,0 1,0 0,-1-1,1 0,-1 1,0-1,-1 1,-12 22,12-20,0 0,0 1,1 0,0-1,1 1,-1 1,1-1,1 0,-1 0,1 1,1-1,-1 1,1-1,1 1,-1-1,1 1,0-1,1 0,0 1,0-1,0 0,1 0,0 0,1-1,-1 1,1-1,3 3,158 143,-163-149,0 0,0 0,-1 1,0-1,1 0,-1 1,0-1,-1 1,1 0,-1-1,0 1,1 0,-1-1,-1 1,1-1,-1 1,1 0,-1-1,0 1,0-1,-1 0,1 1,-1-1,1 0,-1 0,0 0,-1 0,1 0,0 0,-1 0,1-1,-4 3,-97 73,75-61,17-10,0 1,-1-1,1-1,-2 0,1-1,0 0,-1-1,0-1,0 0,-6 1,-19-17,27 1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6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1100 453,'14'-9,"-1"0,1 1,1 1,-1 0,1 1,0 0,1 2,-1-1,1 2,0 0,0 1,0 1,0 0,10 2,161 12,-186-12,0-1,0 0,0 1,0-1,0 0,0 0,0 0,0 0,0 1,0-1,0-1,0 1,0 0,0 0,0 0,0 0,0-1,0 1,-1 0,1-1,0 1,0-1,0 1,0-1,0 1,-1-1,1 0,0 1,-1-1,1 0,0 1,-1-1,1 0,-1 0,1 0,-1 0,1 0,-1 1,0-1,0 0,1 0,-1 0,0 0,0 0,0 0,0 0,0 0,0 0,0 0,0 0,0 0,-1 0,1 0,0 0,-1 0,1 0,0 0,-1 1,1-1,-1 0,0 0,1 0,-1 1,0-1,1 0,-1 1,0-1,-74-56,65 51,-1 0,2-1,-1 0,1-1,0 0,0 0,1-1,0 0,1 0,-5-7,13-11,8 19</inkml:trace>
  <inkml:trace contextRef="#ctx0" brushRef="#br0" timeOffset="-3586.795">1100 565,'-21'109,"7"-30,-3 0,-26 69,-59 61,95-199,13-26,15-31,179-415,-147 351,-31 138,6 116,-19-83,-3 0,-3 0,-2 0,-3 0,1 11,1-65,0 0,0 0,0 0,1 0,-1 0,2-1,-1 1,1 0,-1 0,2-1,-1 1,1-1,-1 1,3 1,-2-6,0-1,0 1,0-1,0 0,0 0,0 0,0 0,0-1,0 1,0-1,0 0,-1 1,1-1,0-1,0 1,-1 0,1-1,0 1,-1-1,0 0,1 0,-1 0,0 0,0 0,0 0,0-1,0 1,-1-1,1 1,-1-1,0 0,23-30,-3-1,0-1,-3-1,8-21,-1 3,132-254,-122 272,-35 36,1 0,0-1,0 1,-1 0,1 0,0-1,0 1,0 0,-1 0,1 0,0 0,0 0,0 0,-1 0,1 0,0 1,0-1,-1 0,1 0,0 1,0-1,-1 0,1 1,0-1,-1 1,1-1,0 1,-1-1,1 1,-1-1,1 1,-1 0,1-1,-1 1,1 0,-1-1,0 1,1 0,-1 0,0-1,0 1,0 0,1 0,-1 0,0-1,0 1,0 0,0 0,0 0,0-1,-1 1,1 0,0 0,0 0,0-1,-1 1,1 0,-1 0,1-1,-24 146,22-119,1-1,1 1,1 0,1-1,2 1,4 15,3 42,-10-60</inkml:trace>
  <inkml:trace contextRef="#ctx0" brushRef="#br0" timeOffset="-1834.143">677 565,'-103'33,"-106"38,208-71,0 0,0-1,0 1,0 0,0 0,0 0,0 0,0 0,0 0,0 0,1 1,-1-1,0 0,0 0,0 1,0-1,0 1,0-1,0 1,0-1,0 1,1-1,-1 1,0 0,1-1,-1 1,0 0,1 0,-1 0,1-1,-1 1,1 0,-1 0,1 0,0 0,-1 0,1 0,0 0,0 0,0 0,-1 0,1 0,0 0,1 0,-1 0,0 0,0 0,0 0,1 0,-1 0,0 0,1 0,-1 0,1-1,-1 1,1 0,-1 0,1 0,0 0,114 31,-66-23,35 23,-82-31,0 0,0 1,0-1,-1 1,1-1,-1 1,1 0,-1 0,0 0,1-1,-1 1,0 0,0 1,-1-1,1 0,0 0,-1 0,1 0,-1 1,0-1,1 0,-1 0,0 1,-1-1,1 0,0 0,-1 1,1-1,-1 0,1 0,-1 0,0 0,0 0,0 0,0 0,-1 0,1 0,0 0,-15 20,0-1,-1-1,-1 0,0-1,-22 15,-66 75,103-105,-1-1,0 1,1 1,0-1,0 0,0 1,1-1,0 1,-1 0,2 0,-1 0,0 0,1 0,0 0,0 1,1-1,-1 0,1 0,1 1,-1-1,0 0,1 0,0 1,1-1,-1 0,1 0,0 0,0-1,0 1,1 0,0-1,0 1,0-1,0 0,0 0,1 0,0-1,0 1,0-1,0 0,3 2,12-1,0-1,0 0,1-2,-1 0,1-1,-1 0,16-4,25 0,-36 4</inkml:trace>
  <inkml:trace contextRef="#ctx0" brushRef="#br0" timeOffset="-875.051">1863 1130,'26'299,"-35"-257,9-41,-1 0,1-1,0 1,0-1,0 1,-1-1,1 1,0-1,-1 1,1-1,0 1,-1-1,1 1,0-1,-1 1,1-1,-1 0,1 1,-1-1,1 0,-1 1,1-1,-1 0,0 0,1 0,-1 0,1 1,-1-1,1 0,-1 0,0 0,1 0,-1 0,1 0,-1 0,0 0,1-1,-1 1,1 0,-1 0,1 0,-1-1,1 1,-1 0,1-1,-1 1,1 0,-1-1,1 1,-1-1,1 1,-1 0,1-1,0 1,-1-1,1 1,0-1,0 1,-1-1,1 0,0 1,0-1,0 1,0-1,0 0,-4-8,2-1,-1 0,2-1,-1 1,1 0,1 0,0-1,0 1,1 0,0 0,1-1,0 1,1 0,0 1,0-1,1 0,0 1,1 0,0 0,1 0,0 1,4-6,-1 0,1 1,1-1,0 2,1-1,0 1,1 1,0 1,1 0,0 0,0 1,1 1,0 1,1 0,0 0,11-1,-23 7,-1 1,1 1,-1-1,1 0,0 1,-1 0,1 0,-1 0,1 0,-1 1,0-1,1 1,-1 0,0 0,0 0,0 0,0 0,-1 1,1-1,-1 1,1 0,-1 0,0 0,0 0,0 0,-1 0,1 1,-1-1,1 0,-1 1,0-1,-1 1,1 0,-1-1,1 1,-1-1,0 1,0 0,-1-1,1 1,-1 0,1-1,-1 1,-1-1,1 1,0-1,-1 0,1 1,-1-1,0 0,-1 1,0 2,-1 0,1 0,-1 0,0-1,0 1,0-1,-1 0,0-1,0 1,0-1,-1 0,1 0,-1 0,0-1,0 0,0 0,-1-1,1 1,0-2,-1 1,0-1,1 1,-1-2,0 1,0-1,1 0,-1 0,0-1,0 0,1 0,-1-1,1 0,-1 0,1 0,-2-2,-10-9</inkml:trace>
  <inkml:trace contextRef="#ctx0" brushRef="#br0" timeOffset="477.652">2484 678,'14'0,"15"0,7 0,2 0,-1 0,-1 0,-3 0,-1 0,-3 0,0 0,0 0,-1 0,-5 0</inkml:trace>
  <inkml:trace contextRef="#ctx0" brushRef="#br0" timeOffset="681.148">2568 1017,'38'5,"28"1,7 0,-5-1,-8-6,-10-4,-13 1</inkml:trace>
  <inkml:trace contextRef="#ctx0" brushRef="#br0" timeOffset="16440.487">479 86,'1'-3,"-1"-1,0 1,0 0,0-1,-1 1,1 0,-1 0,0-1,0 1,0 0,0 0,0 0,-1 0,1 0,-1 0,0 0,0 1,0-1,0 1,0-1,-1 1,1 0,-1 0,0 0,1 0,-1 0,0 1,0-1,0 1,0 0,0 0,-1 0,1 0,0 0,0 1,-1 0,1-1,0 1,-3 1,-11 0,0 2,0 0,1 2,-1-1,1 2,0 0,0 1,1 1,0 0,0 1,-9 8,16-13,-1 1,1 0,1 1,-1 0,1 0,0 1,1 0,-1 0,1 0,1 1,-1 0,1 0,1 0,0 1,0-1,0 1,1 0,1 0,-2 6,4 2,1-1,0 1,1 0,1-1,1 1,0-1,1 0,1 0,2 2,11 40,15 84,-34-124,-1 1,0-1,-1 0,-1 0,-1-1,0 1,-1-1,-1 0,-1 0,-1 0,0-1,-1 0,0-1,-2 0,-4 6,-61 31,102-19,-20-23,-1 0,-1 0,0 0,0 1,-1 0,0 0,-1 0,0 0,-1 0,0 0,-1 0,0 0,-1 0,-1 11,1 7,-30 198,37-1,-5-219,0 0,1 0,0 0,0-1,1 1,-1 0,1-1,1 0,-1 0,1 0,0 0,1 0,-1-1,1 0,0 0,1 0,-1-1,1 1,0-1,0-1,0 1,0-1,1 0,-1 0,1-1,0 0,-1 0,7 0,3-1,0 0,-1-2,1 0,-1-1,1 0,-1-1,0-1,0 0,0-1,-1-1,1 0,-1-1,-1-1,4-2,21-9,-21 13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7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1 108,'5'-9,"1"-1,0 1,0 0,1 1,0 0,0 0,1 0,0 1,1 0,-1 1,10-5,-16 9,0 1,0 0,0 1,1-1,-1 0,0 1,1-1,-1 1,0-1,1 1,-1 0,1 0,-1 0,0 1,1-1,-1 1,0-1,1 1,-1 0,0-1,0 1,1 0,-1 1,0-1,0 0,0 1,-1-1,1 1,0-1,0 1,-1 0,1 0,-1 0,0 0,1 0,-1 0,0 0,0 2,24 93,-26 149,-5-203,-2 1,-2-1,-1-1,-3 0,-1-1,-16 28,21-56,23-49,133-175,-94 134,97-122,-149 197,0 1,1 0,-1 0,1-1,-1 1,1 0,-1 0,1 0,0 0,-1 0,1 0,0 0,0 0,0 0,0 0,0 0,0 0,0 1,0-1,0 0,0 1,0-1,1 1,-1-1,0 1,0 0,1-1,-1 1,0 0,0 0,1 0,-1 0,0 0,1 0,-1 0,0 0,0 1,1-1,-1 1,0-1,0 0,0 1,1 0,-1-1,0 1,0 0,0 0,0-1,0 1,0 0,-1 0,1 0,0 0,0 0,-1 0,1 0,0 1,-1-1,1 1,-25 120,12-85,9-26,-1 0,1 0,-1 0,2 1,0-1,0 1,1 0,0-1,1 1,1 0,0-1,1 6,-2-16,1 0,-1 1,1-1,0 0,-1 0,1 1,0-1,0 0,-1 0,1 0,0 0,0 0,0 0,1 0,-1 0,0 0,0-1,0 1,1 0,-1-1,0 1,1-1,-1 1,0-1,1 0,-1 1,1-1,-1 0,0 0,1 0,-1 0,1 0,-1-1,1 1,-1 0,0-1,1 1,-1-1,0 1,1-1,-1 1,0-1,0 0,1 0,53-39,-54 39,210-222,-99 104,-112 120,0 0,0 0,0 0,0 0,0 0,1 0,-1 0,0 0,1 0,-1 0,0 0,1-1,-1 1,1 0,0 0,-1 0,1 0,0-1,-1 1,1 0,0-1,0 1,-1 0,1-1,0 1,0-1,0 1,0-1,0 0,0 1,0-1,0 0,0 0,0 0,0 0,0 0,0 0,0 0,0 0,0 0,0 0,0 0,0-1,0 1,0 0,0-1,0 1,0-1,0 1,0-1,-1 1,1-1,0 0,0 1,-1-1,1 0,0 1,-1-1,1 0,0 0,-1 0,0 0,1 0,-1 0,1 0,-1 0,0 0,0 0,1 0,-1 0,-29 157,6-61,22-90,-2 7,1 0,0 0,1 0,0 0,1 0,0 0,1 0,0 0,1 0,1 3,-2-14,0 1,-1-1,1 0,0 0,0 1,-1-1,1 0,0 0,0 0,0 0,0 0,1 0,-1 0,0 0,0 0,1 0,-1-1,0 1,1-1,-1 1,1-1,-1 1,0-1,1 0,-1 0,1 1,-1-1,1 0,-1 0,1-1,-1 1,1 0,13-3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7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0,'-56'430,"39"-290,14-95,3-44,0 0,0-1,0 1,1-1,-1 1,0 0,0-1,1 1,-1 0,0-1,1 1,-1-1,1 1,-1-1,1 1,-1-1,1 1,-1-1,1 0,-1 1,1-1,-1 0,1 1,0-1,-1 0,1 0,0 0,-1 1,1-1,0 0,-1 0,1 0,0 0,-1 0,1 0,0 0,-1 0,1 0,0-1,-1 1,1 0,-1 0,1-1,0 1,-1 0,1-1,-1 1,1 0,-1-1,1 1,-1-1,1 1,-1-1,1 1,-1-1,0 1,1-1,-1 0,0 1,1-1,-1 1,0-2,111-95,-92 84,-5 1,1 0,0 1,1 0,0 1,0 1,1 1,0 0,1 1,0 1,0 1,0 0,1 2,0 0,-1 1,13 0,-28 3,0-1,0 1,0 0,0 0,0 0,0 1,0-1,-1 1,1-1,-1 1,1 0,-1 0,0 0,1 0,-1 0,0 1,0-1,-1 1,1-1,0 1,-1 0,0 0,0 0,1-1,-2 1,1 0,0 0,-1 0,1 1,-1 1,-7 97,2-89,0-1,-1 0,0-1,-1 1,0-1,-1 0,0-1,0 0,-1 0,-1-1,1 0,-2-1,1 0,-1 0,0-1,-1-1,0 0,0 0,0-1,0-1,-1 0,0-1,0 0,0-1,0 0,-12-1,19 0,0 0,0 0,0-1,0 0,0 0,0 0,0-1,0 0,0 0,0 0,0-1,0 0,1 0,-1-1,1 1,0-1,-1-1,1 1,0-1,1 1,-1-1,-2-4,-2-8</inkml:trace>
  <inkml:trace contextRef="#ctx0" brushRef="#br0" timeOffset="371.105">670 707,'24'-2,"0"0,0-2,-1 0,1-2,-1-1,-1 0,1-2,-1 0,-1-2,17-10,12-50,-49 68,-1 1,1 0,-1 0,1 0,-1-1,0 1,1 0,-1 0,-1-1,1 1,0 0,0 0,-1 0,1-1,-1 1,0 0,0 0,0 0,0 0,0 0,0 0,0 0,-1 0,1 1,0-1,-1 0,0 1,1-1,-1 1,0 0,0-1,0 1,0 0,0 0,0 0,-1 0,-7-1,0 0,-1 1,1 0,0 1,-1 0,1 1,0 0,0 0,0 1,-1 0,1 1,1 0,-1 1,0 0,1 0,0 1,0 0,0 1,1 0,0 0,0 1,1 0,-1 1,1-1,1 1,0 0,0 1,0 0,1 0,0 0,1 0,0 1,1 0,0 0,0 0,0 5,2-8,0 1,0-1,1 0,0 0,0 0,1 1,0-1,0 0,0 0,1 0,0 0,1 0,0-1,0 1,0-1,0 0,1 1,0-2,1 1,-1 0,1-1,0 0,1 0,-1 0,1-1,0 0,0 0,1 1,90 35,-65-34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7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34 396,'-5'11,"0"0,0 1,1 0,0-1,1 1,1 1,0-1,0 0,1 0,1 1,0-1,0 1,2-1,-1 0,2 0,-1 0,3 4,-3-13,0 0,0-1,0 1,0-1,1 0,-1 1,1-1,-1 0,1-1,0 1,0 0,0-1,0 0,0 0,0 0,0 0,0 0,1 0,-1-1,0 1,0-1,1 0,-1 0,0-1,1 1,-1-1,0 1,0-1,0 0,1 0,95-41,-87 35,0 0,-1-1,0 0,0-1,-1 0,0-1,-1 0,0 0,-1-1,0 0,0-1,-1 0,-1 0,0 0,0-1,-2 0,1 0,-2 0,0-1,1-9,-4-5,-3 3</inkml:trace>
  <inkml:trace contextRef="#ctx0" brushRef="#br0" timeOffset="402.775">909 227,'-14'4,"1"2,0 0,-1 0,2 1,-1 1,1 0,0 0,1 2,0-1,1 1,0 1,0 0,-7 11,17-20,0 0,0 1,0-1,0 0,0 0,0 0,0 0,1 1,0-1,-1 0,1 0,0 0,0 0,0 0,0 0,0-1,0 1,1 0,-1 0,0-1,1 1,0-1,-1 1,1-1,0 0,0 0,0 1,0-1,0-1,0 1,0 0,0 0,0-1,0 1,0-1,0 0,0 1,1-1,-1 0,0 0,0-1,0 1,1 0,13 4,-10-3,-1 0,1 0,0 0,-1 1,1 0,-1 0,1 0,-1 1,0 0,0 0,0 0,0 1,-1-1,1 1,-1 0,0 1,0-1,-1 1,1-1,-1 1,0 0,0 0,-1 1,1-1,-1 0,-1 1,1 0,-1-1,1 1,-2 0,1 1,-5 5,-1 1,-1-1,0 0,0 0,-1-1,-1 1,0-2,-1 1,0-1,0 0,-1-1,0 0,0-1,-1 0,-1-1,1 0,-1 0,0-1,-1-1,-10 3,16-4,0-1,0 0,-1 0,0-1,0 0,1 0,-1-1,0 0,0 0,0-1,0 0,-1-1,-9-3</inkml:trace>
  <inkml:trace contextRef="#ctx0" brushRef="#br0" timeOffset="646.911">1417 0,'-10'39,"-3"31,1 9,2-4,4-5,1-10,3-11,1-8,1-7,0-3,1-4,-1 0,6-1,1-5</inkml:trace>
  <inkml:trace contextRef="#ctx0" brushRef="#br0" timeOffset="900.535">1022 424,'38'-10,"33"-2,12-1,-1 3,-12 4,-11 1,-12 8,-9 2,-6 2,-4 3,-6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7:0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21 589,'-4'13,"0"0,0 0,1 0,1 1,0-1,1 1,1-1,0 1,1-1,0 1,1-1,0 0,1 1,1-1,0-1,3 8,-5-16,0-1,0 1,0 0,0-1,0 1,1-1,-1 0,1 0,0 0,0 0,0-1,0 1,1-1,-1 1,1-1,-1 0,1-1,0 1,0-1,0 1,0-1,0 0,0-1,0 1,0-1,0 0,0 0,0 0,0 0,0-1,1 1,-1-1,3-1,5-1,-1-1,1 0,0 0,-1-1,0-1,-1 0,1 0,-1-1,0-1,8-7,-8 3,0 1,-2-2,1 1,-1-1,-1 0,-1-1,0 0,0 0,-1 0,-1-1,-1 1,0-1,0 0,-2 0,0-1,1-9</inkml:trace>
  <inkml:trace contextRef="#ctx0" brushRef="#br0" timeOffset="406.885">812 477,'-4'0,"1"-1,-1 1,1-1,-1 1,1 1,-1-1,1 0,-1 1,1-1,-1 1,1 0,0 1,-1-1,1 0,0 1,0 0,0-1,0 1,0 0,1 1,-1-1,0 0,1 1,0 0,0-1,0 1,0 0,0 0,0 0,1 1,-1-1,1 0,0 0,0 1,0-1,0 1,1-1,0 1,-1-1,1 1,0-1,1 1,-1-1,1 1,-1-1,2 4,43 59,-40-61,0 1,-1-1,1 1,-1 0,0 0,0 0,-1 0,0 1,0-1,-1 1,1 0,0 7,-2-7,0 0,0 0,-1 0,0 0,-1 0,1 0,-1 0,-1 0,1 0,-1 0,0 0,-1 0,0-1,0 0,0 1,-1-1,0 0,0 0,0-1,-1 1,0-1,0 0,0 0,-1-1,1 0,-1 0,0 0,-5 2,5-3,2 1,0-1,-1 0,1 0,-1 0,0-1,0 1,0-1,0 0,-1-1,1 1,0-1,-1 0,1-1,-1 1,1-1,-1 0,1 0,-1-1,1 1,-1-1,0-1,-7-8</inkml:trace>
  <inkml:trace contextRef="#ctx0" brushRef="#br0" timeOffset="784.168">1094 815,'20'-9,"7"-4,1 0,-2-2,0 0,-1-2,-1-1,0-1,17-19,-39 36,0 1,0-1,0 1,0-1,-1 1,1-1,-1 0,1 0,-1 0,0 0,0 0,0 0,0 0,0 0,0-1,0 1,-1 0,1 0,-1-1,0 1,0 0,0-1,0 1,0 0,0-1,0 1,-1 0,1-1,-1 1,0 0,0 0,0 0,0-1,0 1,0 0,0 0,-1 1,1-1,-1 0,1 0,-1 1,0-1,0 1,0-1,1 1,-1 0,-1-1,-4 0,0 1,0-1,-1 1,1 0,0 0,-1 1,1 0,0 1,-1 0,1 0,0 0,-1 1,1 0,0 0,0 1,1 0,-1 0,0 0,1 1,0 0,0 1,-3 2,-9 7,1 2,0-1,1 2,1 0,1 1,-10 16,19-28,0 1,0 0,1 0,0 1,1-1,-1 1,1-1,1 1,0 0,0 0,0 1,1-1,0 0,1 0,-1 1,2-1,-1 0,1 0,1 1,-1-1,1 0,1 0,-1 0,2-1,-1 1,1-1,0 1,0-1,4 3,0-3,2-2,-1 1,1-1,0 0,0-1,0-1,0 1,1-1,-1-1,1 0,0-1,0 0,0 0,0-1,0-1,-1 0,1 0,0-1,5-2,26-6,-1-2,-1-2,0-2,12-7,-15 6,-6 0</inkml:trace>
  <inkml:trace contextRef="#ctx0" brushRef="#br0" timeOffset="1237.238">1940 533,'-65'25,"1"3,2 2,-44 30,102-58,-1-1,1 1,0 0,1 0,-1 0,0 0,1 1,-1 0,1-1,-1 1,1 0,0 1,1-1,-1 1,0-1,1 1,0 0,0 0,0 0,0 0,1 0,0 0,0 0,0 1,0-1,0 0,1 1,0-1,0 0,0 1,0-1,1 1,0-1,0 0,0 0,0 1,1-1,0 0,-1 0,3 2,8 3,0-1,0 0,1-1,0 0,1-1,-1 0,1-1,0-1,1 0,-1-1,1 0,-1-2,2 1,-4-1,1 0,0-1,-1-1,1 0,-1 0,1-1,-1-1,0 0,1-1,-2 0,1 0,0-2,-1 1,0-1,0-1,-1 0,0-1,0 0,8-9,15-19,-2-2,-1-2,-3 0,-1-2,-2-1,-1-1,-3 0,13-44,-27 67,-1 0,0 0,-2-1,0 0,-2 0,0 1,-2-1,0-4,0 16,0-1,-1 1,0 1,-1-1,0 0,0 0,-1 1,-1 0,1 0,-1 0,-1 0,0 1,0 0,0 0,-1 0,0 1,-1 0,-5-3,8 6,0 1,-1 0,1 0,-1 0,0 1,0 0,0 0,-1 0,1 1,0 0,0 0,-1 1,1 0,-1 0,1 0,0 1,-1 0,1 0,0 0,0 1,0 0,0 0,0 1,0-1,0 1,1 1,0-1,-4 4,-2 1,0 1,1 0,0 1,0 0,1 0,1 1,-1 1,2-1,0 1,0 0,1 1,-4 11,5-6,1 0,0 1,2-1,0 0,1 1,1-1,0 1,1-1,2 1,0-1,0 0,2 0,0 0,1-1,1 1,1-1,0-1,1 0,5 7,4 4,1-1,1-1,1 0,1-2,1 0,1-2,1 0,1-2,1 0,23 10,-2-4,2-3,0-1,1-3,50 10,-45-23,-37-9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29,'1'-1,"-1"1,0 0,1-1,-1 1,0-1,1 1,-1-1,0 1,1-1,-1 1,0-1,0 1,0-1,0 0,0 1,0-1,1 1,-1-1,0 1,-1-1,1 0,0 1,0-1,0 1,0-1,0 1,0-1,-1 1,1-1,0 1,-1-1,1 1,0-1,-1 1,1-1,0 1,-1-1,1 1,-1 0,1-1,-1 1,1 0,-1-1,1 1,-1 0,1 0,-1 0,1-1,-1 1,1 0,-1 0,1 0,-1 0,0 0,1 0,-1 0,1 0,-1 0,1 0,-1 0,-40-5,41 5,-23 1,1 1,-1 0,1 2,0 1,0 1,1 1,-1 0,-2 4,22-11,1 0,-1 0,0 0,0 0,1 0,-1 1,0-1,1 1,-1 0,0-1,1 1,-1 0,1 0,-1 0,1 0,-1 0,1 0,0 0,0 1,0-1,-1 0,1 1,0-1,0 1,1-1,-1 1,0-1,0 1,1 0,-1-1,1 1,0 0,-1 0,1-1,0 1,0 0,0 0,0-1,0 1,1 0,-1 0,0-1,1 1,-1 0,1-1,0 1,0-1,-1 1,1-1,0 1,0-1,0 1,1-1,-1 0,0 1,1-1,136 54,-137-52,0 0,0-1,0 1,-1-1,1 1,-1 0,0 0,0-1,0 1,0 0,0 0,0-1,-1 1,0 0,1-1,-1 1,0-1,0 1,0-1,-1 1,1-1,0 1,-1-1,0 0,1 0,-1 0,0 0,0 0,0 0,-1-1,1 1,0-1,-1 1,1-1,-1 0,1 0,-2 0,-3 5,-303 213,308-218,0 0,0 1,0-1,0 1,1-1,-1 1,0 0,1-1,-1 1,1 0,0 0,-1 0,1 0,0 0,0 0,1 1,-1-1,0 0,1 0,-1 1,1-1,0 0,0 1,-1-1,2 0,-1 1,0-1,0 0,1 1,-1-1,1 0,0 0,0 0,0 1,0-1,0 0,0 0,0 0,1 0,-1-1,1 1,0 0,-1-1,1 1,0-1,0 1,0-1,0 0,0 0,0 0,0 0,0 0,0 0,1-1,0 1,12 4,0-1,1-1,0-1,0 0,0-1,0 0,0-2,0 0,0 0,-1-1,1-2,0 1,-1-2,8-3,-17 5,0 0,-1-1,1 0,-1 0,1-1,-2 1,1-1,0 0,-1 0,0-1,0 1,0-1,0-1,9-15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1,'-5'15,"0"0,1 1,1-1,1 1,0 0,1 0,1 0,0 0,1 0,1-1,0 1,3 6,3 50,-5 296,-11-288,-3 0,-4 0,-10 21,10-40,1-8,9-40,0 0,1 0,1 0,0 1,1-1,0 1,1 0,1-1,0 1,0 0,2 0,0-1,0 1,4 9,4-7,2-3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0,'0'334,"-51"5,-6-105,34-151,23-83,0 1,1-1,-1 1,0-1,0 1,0-1,0 1,0-1,1 1,-1-1,0 0,1 1,-1-1,0 1,0-1,1 0,-1 1,1-1,-1 1,0-1,1 0,-1 0,1 1,-1-1,1 0,-1 0,1 0,-1 1,1-1,-1 0,1 0,-1 0,1 0,-1 0,1 0,-1 0,1 0,-1 0,1 0,-1 0,1-1,-1 1,1 0,-1 0,1 0,-1-1,1 1,-1 0,1-1,-1 1,0 0,1-1,-1 1,0 0,1-1,-1 1,0-1,10-7</inkml:trace>
  <inkml:trace contextRef="#ctx0" brushRef="#br0" timeOffset="257.044">1 593,'38'-4,"18"-3,9 1,2-4,1 0,-3 2,-2-3,-8 1,-3 1,-5 3,-7 3,-4 1,-5 1,-2 1,-1 0,-5 1</inkml:trace>
  <inkml:trace contextRef="#ctx0" brushRef="#br0" timeOffset="4225.346">988 649,'-11'2,"0"0,0 1,0 1,0 0,0 0,1 1,-1 0,1 1,1 0,-1 1,1 0,0 0,1 1,-1 0,2 1,-1-1,1 2,0-1,1 1,0 0,1 0,0 0,1 1,0 0,-3 11,6-20,0 0,0 1,0-1,0 1,1-1,-1 1,1-1,-1 1,1-1,0 1,0-1,0 1,1-1,-1 1,0 0,1-1,0 1,-1-1,1 0,0 1,0-1,0 0,1 1,-1-1,1 0,-1 0,1 0,0 0,-1 0,1-1,0 1,0 0,0-1,1 0,-1 1,0-1,1 0,-1 0,0 0,1 0,-1-1,1 1,1-1,8 0,0-1,0 0,0-2,-1 1,1-1,0-1,-1 0,0 0,0-1,0-1,-1 0,0 0,0-1,0 0,-1-1,0 0,-1-1,1 1,1-4,12-8,64-71,-86 91,0-1,0 1,0-1,0 1,0-1,0 1,1-1,-1 1,0-1,0 1,1-1,-1 1,0-1,1 1,-1-1,1 1,-1 0,0-1,1 1,-1 0,1-1,-1 1,1 0,-1 0,1-1,-1 1,1 0,-1 0,1 0,0 0,-1 0,1 0,-1 0,1 0,-1 0,1 0,-1 0,1 0,0 0,-1 0,1 0,-1 1,1-1,-1 0,1 0,-1 1,1-1,-1 0,0 1,1-1,-1 0,1 1,-1-1,0 1,1-1,-1 0,0 1,1-1,-1 1,5 40,-3-19,-2-18,1-1,0 1,0-1,0 1,0-1,1 0,-1 0,1 1,0-1,0 0,0-1,0 1,0 0,1-1,-1 1,1-1,0 1,0-1,0 0,0-1,0 1,0 0,0-1,0 0,1 1,-1-1,1-1,-1 1,1 0,-1-1,1 0,-1 0,1 0,-1 0,1 0,-1-1,1 1,-1-1,1 0,-1 0,1-1,1 0,6-6,0 1,-1-2,0 1,-1-1,0-1,0 0,-1 0,0 0,-1-1,0 0,-1-1,0 0,-1 0,0 0,-1 0,1-4,16-35,-4 13,-2-1,-1 0,-2-1,-2-1,-1 1,-3-2,-1 1,-1-28,-3 36,-8-97,6 129,0 0,1 1,-1-1,0 0,0 1,1-1,-1 1,0-1,0 1,0-1,0 1,0 0,0 0,0-1,0 1,0 0,0 0,1 0,-1 0,0 0,0 0,0 0,0 0,0 0,0 1,0-1,0 0,0 1,0-1,0 0,0 1,1-1,-1 1,0-1,0 1,0 0,1-1,-1 1,0 0,1 0,-1-1,1 1,-1 0,1 0,-1 0,1 0,0 0,-1-1,1 1,0 0,0 0,-1 0,1 0,0 0,0 0,0 0,0 0,1 0,-1 0,0 0,0 0,-5 22,0-1,1 1,1 0,2 0,0 0,1 1,3 10,-2 14,0 447,-2-467,-3 0,0 1,-2-2,-1 1,-1-1,-8 18,12-32,11-33,5-11,-2 6,-1 1</inkml:trace>
  <inkml:trace contextRef="#ctx0" brushRef="#br0" timeOffset="4693.951">1750 395,'-26'11,"1"1,1 1,0 1,0 2,2 0,0 1,0 1,-15 19,35-35,0 0,0 0,0 1,0-1,1 1,-1-1,1 1,-1 0,1 0,0 0,0-1,1 1,-1 0,0 0,1 0,0 0,0 0,0 0,0 0,0 0,0 0,1 0,0 0,-1 0,1 0,0 0,1 0,-1-1,0 1,1 0,-1-1,1 1,0-1,0 0,0 0,0 1,0-1,1-1,-1 1,1 0,-1 0,1-1,157 97,-117 30,-17-120,-12-10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57,'-9'34,"-4"15,1 5,2-2,3-6,3-5,6-10,4-5,0-8</inkml:trace>
  <inkml:trace contextRef="#ctx0" brushRef="#br0" timeOffset="655.251">282 340,'3'-19,"-1"1,2 0,1 0,0 0,1 1,1-1,0 1,1 1,2-2,-5 8,-4 9,27-43,-28 44,1-1,0 0,0 1,0-1,-1 1,1-1,0 1,0-1,0 1,0-1,0 1,0 0,0 0,0 0,0-1,0 1,0 0,0 0,0 0,0 1,0-1,0 0,0 0,0 0,0 1,0-1,0 1,0-1,0 1,0-1,0 1,0-1,-1 1,1 0,0-1,0 1,-1 0,1 0,0-1,-1 1,1 0,-1 0,1 0,-1 0,0 0,1 0,-1 0,0 0,58 73,-56-73,0 1,0-1,0 1,0-1,1 0,-1 0,0 1,1-2,-1 1,0 0,1 0,-1-1,1 0,-1 1,1-1,0 0,-1 0,1 0,-1 0,1-1,-1 1,1-1,-1 0,0 1,1-1,-1 0,0 0,1-1,-1 1,0 0,0-1,0 1,0-1,0 0,1-2,4-3,0-1,-1-1,0 1,0-1,-1 0,0 0,-1-1,0 1,0-1,-1 0,0 0,1-9,0-7</inkml:trace>
  <inkml:trace contextRef="#ctx0" brushRef="#br0" timeOffset="1260.687">1128 1,'-15'1,"0"1,1 0,-1 1,0 1,1 0,0 1,0 1,0 0,1 1,0 0,0 1,1 1,0 0,0 0,1 2,0-1,1 1,0 0,1 1,0 1,1-1,1 1,-1 0,2 1,-4 9,9-21,0 0,0 0,0 1,0-1,1 0,-1 0,1 0,-1 1,1-1,0 0,-1 1,1-1,1 0,-1 1,0-1,0 0,1 0,-1 1,1-1,0 0,0 0,0 0,0 0,0 0,0 0,0 0,1 0,-1 0,1 0,-1-1,1 1,0-1,0 1,0-1,-1 0,1 1,1-1,-1 0,0 0,0-1,0 1,0 0,1-1,-1 1,0-1,0 0,1 0,0 0,11-4,0-2,0 1,-1-2,0 0,-1-1,1 0,-1-1,-1 0,0-1,0 0,-1 0,4-7,78-75,-90 90,-1 1,1 0,0 0,-1 0,1 0,0 0,0 0,0 0,0 0,0 1,0-1,0 1,0-1,0 1,0 0,0 0,1 0,-1 0,0 0,0 1,0-1,0 0,0 1,0 0,0-1,0 1,0 0,0 0,-1 0,1 0,0 1,-1-1,1 0,0 1,-1-1,0 1,1-1,-1 1,0 0,0 0,0-1,0 1,0 0,0 0,0 0,-1 0,30 99,-23-27,-2 1,-4 0,-4 11,1 21,2-65,-2-1,-2 0,-2 0,-1-1,-2 1,-2-2,-1 1,-15 29,22-59,0 0,0-1,-1 1,0-1,-1 0,0-1,0 0,-1 0,0 0,0-1,-1 0,0-1,0 1,0-2,-1 0,0 0,-8 3,15-8,0 0,0 0,0-1,0 1,0-1,0 1,0-1,0 0,0 0,1 0,-1-1,0 1,1-1,-1 1,1-1,-1 0,1 0,0 0,0 0,0 0,0-1,0 1,0 0,1-1,-1 0,1 1,0-1,-1 0,1 0,1 0,-1 1,0-1,1 0,-1 0,1 0,0 0,0 0,0 0,1 0,-1 0,0 0,1 0,0 0,0 0,0 0,0 0,0 1,1-2,8-26,0 0,2 1,2 0,0 0,2 2,1 0,1 1,1 0,1 2,2 0,0 2,25-20,-6 4,2 2,1 2,46-27,-66 47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1,'-5'24,"3"7,3-5,0-8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1,'17'276,"-10"-218,-2-1,-3 2,-2-1,-3 2,-22 68,23-116</inkml:trace>
  <inkml:trace contextRef="#ctx0" brushRef="#br0" timeOffset="263.35">1 396,'33'-5,"17"-1,9 0,-1 1,-6-4,-6 1,-7 1,-4 1,-10 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1 915,'221'-275,"-190"236,-3-2,-1-1,-2-1,-1-1,-3-2,-2-1,-11 23,-1-1,-1 0,-1-1,-2 1,0-1,-2 0,-1 0,0 1,-4-13,5 35,-1 1,1-1,-1 1,0-1,0 1,0-1,0 1,-1-1,1 1,0-1,-1 1,0 0,0-1,0 1,0 0,0-1,0 1,0 0,-1 0,1 0,-1 0,1 0,-1 1,0-1,0 0,0 1,0-1,0 1,0 0,0-1,0 1,-1 0,1 1,0-1,-1 0,1 0,-1 1,1 0,-1-1,1 1,-1 0,1 0,-1 1,-7 6,0 0,0 1,1 0,1 1,-1 0,2 1,-1-1,1 1,1 1,-1 0,2-1,0 2,0-1,1 0,0 1,1 0,0 0,0 10,-5 25,1-1,3 1,2 0,2 0,3 22,0 32,-3-90,-1-2,0 0,0 0,1 0,0 1,1-1,0 0,0 0,1-1,0 1,1 0,0-1,0 1,1-1,0 0,0 0,1 0,0-1,0 1,1-1,0 0,1 0,33 18,-28-19</inkml:trace>
  <inkml:trace contextRef="#ctx0" brushRef="#br0" timeOffset="270.029">565 690,'10'33,"2"17,6-1,-2-14,-3-12</inkml:trace>
  <inkml:trace contextRef="#ctx0" brushRef="#br0" timeOffset="509.592">678 266,'-10'5,"-2"1</inkml:trace>
  <inkml:trace contextRef="#ctx0" brushRef="#br0" timeOffset="1007.987">848 858,'21'-54,"-14"35,0-1,1 1,1 1,1 0,1 0,0 1,9-11,-19 28,-1-1,1 0,0 0,-1 1,1-1,0 0,0 1,0-1,0 0,0 1,-1-1,1 1,0 0,0-1,0 1,0 0,0 0,0-1,1 1,-1 0,0 0,0 0,0 0,0 0,0 0,0 1,0-1,0 0,0 1,0-1,0 0,0 1,0-1,0 1,-1-1,1 1,0 0,0-1,0 1,-1 0,1 0,0-1,-1 1,1 0,0 0,-1 0,1 0,-1 0,0 0,1 0,-1 0,0 0,0 0,1 0,-1 0,0 0,0 1,31 31,-26-32,0-2,0 1,1 0,-1-1,0 0,0 0,-1-1,1 1,0-1,0 0,-1 0,1-1,-1 1,0-1,1 0,-1 0,-1-1,1 1,0-1,0 0,44-30,-45 34,0 0,0 0,0 0,0 1,0-1,0 1,0 0,-1 0,1 0,0 0,0 0,-1 1,1-1,-1 1,1 0,-1-1,0 1,1 0,-1 0,0 1,-1-1,1 0,0 1,-1-1,1 1,-1 0,0-1,1 1,-1 0,-1 0,1 0,0 0,-1 0,1 0,-1 0,0 0,0 2,5 12,25 40,-21-42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6 367,'-1'3,"0"0,0 0,0 0,1 0,-1 1,1-1,0 0,0 0,0 1,0-1,0 0,1 0,-1 1,1-1,0 0,0 0,0 0,0 0,1 0,-1 0,1 0,0-1,0 1,0-1,0 1,0-1,0 1,1-1,1 1,86 45,-60-46,0-1,0-1,1-2,-1-1,0-2,-1 0,1-2,-1-1,0-2,-1-1,0-1,-1-1,0-1,-1-2,21-16,-25 18,0-1,-1-1,0-1,-2-1,0-1,7-9,-21 21,1 0,-1 0,0-1,-1 1,1-1,-2 0,1-1,-1 1,0 0,-1-1,0 0,0 0,-1 1,0-1,-1 0,0 0,0 0,-1 0,0 0,-2-7,2 13,0 0,1 0,-2 0,1 0,0 0,0 0,-1 0,0 1,0-1,1 0,-1 1,-1 0,1-1,0 1,-1 0,1 0,-1 0,1 1,-1-1,0 0,0 1,0 0,0 0,0 0,0 0,0 0,0 1,0-1,0 1,-1 0,1 0,0 0,0 0,0 0,0 1,0 0,-1-1,1 1,0 0,0 1,1-1,-1 0,-2 2,-8 7,0 1,1 0,0 0,1 1,0 1,1 0,0 1,2-1,-1 2,1-1,1 1,1 0,0 1,1 0,1 0,0 0,1 2,-53 220,38-146,-5 0,-3-2,-4-1,-35 70,52-130,-2-1,-1 0,-1-1,-2-1,0-1,-2-1,-1 0,0-2,-2 0,-1-2,-14 9,38-27,0-1,1 0,-1 0,0 0,0-1,0 1,-1 0,1 0,0 0,0-1,0 1,0-1,-1 1,1-1,0 1,-1-1,1 0,0 1,-1-1,1 0,0 0,-1 0,1 0,-1 0,1-1,0 1,-1 0,1 0,0-1,0 1,-1-1,1 0,0 1,0-1,0 0,-1 1,1-1,0 0,0 0,0 0,1 0,-1 0,0 0,0 0,0-1,1 1,-1 0,1 0,-1-1,1 1,-1 0,1 0,0-1,-1 1,1-1,0 1,0 0,0-1,0 0,4-12,1 0,0 0,0 1,2 0,-1 0,2 0,0 1,0 0,1 0,1 1,0 0,0 1,1 0,0 1,1 0,0 0,0 1,1 1,0 0,4 0,-6 2,0 1,0 0,1 0,-1 1,1 1,0 0,0 0,0 2,0-1,0 1,0 1,0 0,0 1,-1 0,1 1,0 0,-1 1,7 3,15 2,0-1,0-2,1-1,-1-2,1-1,0-2,0-1,3-2,138-26,-151 28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5,0-1,0-9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1,'-5'23,"-1"14,0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1 307,'12'-43,"-8"21,1 1,1 0,1 0,1 1,0 0,2 0,0 1,2 0,0 1,0 0,10-8,-21 24,1 0,0 1,-1-1,1 1,0-1,0 1,0 0,0 0,0 0,0 0,0 0,0 0,1 1,-1-1,0 1,0 0,1-1,-1 1,0 0,1 0,-1 0,0 1,0-1,1 1,-1-1,0 1,0 0,0-1,0 1,1 0,-1 0,-1 1,1-1,0 0,0 1,0-1,-1 1,1 0,-1-1,1 1,-1 0,0 0,1 0,-1 0,0 0,0 0,-1 0,1 0,0 1,-1-1,1 1,5 48,-7-46,1 1,0-1,1 0,-1 0,1 0,0 1,0-1,0 0,1 0,0 0,0-1,0 1,1 0,1 3,-1-7,0 0,0-1,0 1,0 0,0-1,0 0,0 0,1 0,-1 0,0 0,0-1,0 1,0-1,0 0,0 0,-1 0,1 0,0 0,0-1,-1 1,1-1,0 0,-1 0,0 0,1 0,-1 0,0 0,0 0,0-1,5-3,92-70,-97 76,0-1,0 1,0 0,0 0,0 0,0 0,0 1,0-1,0 1,0-1,0 1,0-1,0 1,0 0,-1 0,1 0,0 0,-1 0,1 1,0-1,-1 0,1 1,-1-1,0 1,1 0,-1-1,0 1,0 0,0 0,0-1,-1 1,1 0,0 0,-1 0,1 0,-1 0,0 0,0 0,0 0,0 0,0 0,0 0,0 0,-1 0,1 0,-1 0,1 0,-1 0,4 21,0-14,-3-4,0 0,0 0,1 0,-1 0,1-1,0 1,1 0,-1-1,1 1,0-1,0 1,1-1,-1 0,1 0,0 0,0 0,0-1,1 1,-1-1,1 0,0 0,0 0,0 0,0-1,0 1,1-1,0 0,9-3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2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357 209,'-244'177,"240"-175,3-2,-1 1,1-1,-1 0,1 0,-1 1,1-1,0 1,-1 0,1-1,0 1,-1 0,1 0,0-1,0 1,0 0,0 0,0 0,0 1,0-1,0 0,0 0,1 0,-1 1,0-1,1 0,-1 1,1-1,-1 1,1-1,0 0,-1 1,1-1,0 1,0-1,0 1,0-1,0 1,1-1,-1 1,0-1,1 0,-1 1,1-1,-1 0,1 1,0-1,0 0,-1 1,1-1,0 0,0 0,1 1,122 20,51 11,-173-31,0-1,1 0,-1 0,1 0,-1 0,1 0,0 0,-1-1,1 1,0-1,0 0,-1 0,1 0,0 0,0 0,-1-1,1 1,0-1,-1 1,1-1,-1 0,1 0,-1-1,1 1,-1 0,0-1,1 1,-1-1,0 0,0 0,0 0,0 0,-1 0,1 0,0-1,-1 1,0 0,1-1,-1 1,0-1,0 1,0-3,-4-10,0 0,-1 0,-1 1,0 0,-1 0,-1 0,0 0,-1 1,0 0,-1 1,0 0,-1 0,-1 0,-1-2,-1 0,0 0,-1 1,0 1,-1 1,-1 0,1 0,-8-2,14 13,14 4</inkml:trace>
  <inkml:trace contextRef="#ctx0" brushRef="#br0" timeOffset="265.543">949 123,'-34'34,"-10"16,1 4,4-3,8-4,5-6,7-6,1-7,5-5,4-6</inkml:trace>
  <inkml:trace contextRef="#ctx0" brushRef="#br0" timeOffset="498.435">611 96,'19'28,"11"15,6 5,1-1,-1-4,-2-4,-2-9,-6-5,-3-7,-5-1,-1-4,1-3,3-5,-2-2</inkml:trace>
  <inkml:trace contextRef="#ctx0" brushRef="#br0" timeOffset="1130.521">1147 236,'372'0,"-372"0,1 1,0 0,0-1,0 1,0-1,0 1,0-1,1 1,-1-1,0 0,0 0,0 0,1 1,-1-1,0 0,0 0,0-1,1 1,-1 0,0 0,0-1,0 1,0 0,1-1,-1 1,0-1,0 0,0 1,0-1,0 0,0 1,0-1,-1 0,1 0,0 0,0 0,-1 0,1 0,0 0,-1 0,1 0,-1 0,1 0,-1-1,0 1,1 0,-1 0,0 0,0-1,0 1,0 0,0 0,0 0,0-1,0 1,-1 0,1 0,0 0,-1-2,-9-10,0 0,-1 0,0 1,-1 1,0 0,0 0,-2 1,-9-5,22 14,0 0,-1 0,1 0,-1 0,1 1,-1-1,1 0,-1 1,0-1,1 1,-1 0,0-1,1 1,-1 0,0 0,1 0,-1 0,0 0,1 1,-1-1,0 0,1 1,-1-1,0 1,1 0,-1 0,1-1,-1 1,1 0,0 0,-1 0,1 0,0 1,0-1,-1 0,1 0,0 1,0-1,1 1,-1-1,0 1,0-1,1 1,-1-1,1 1,-1 0,1 0,-14 83,17 91,-3-177,1 0,-1 1,1-1,-1 0,1 0,-1 1,1-1,0 1,-1-1,1 0,0 1,-1-1,1 1,0-1,0 1,0 0,-1-1,1 1,0 0,0-1,0 1,0 0,0 0,0 0,0 0,-1 0,1 0,0 0,0 0,0 0,0 1,0-1,0 0,-1 0,1 1,0-1,0 1,0-1,-1 1,1-1,0 1,0-1,-1 1,1-1,-1 1,1 0,0 0,-1-1,1 1,-1 0,0 0,1 0,-1-1,0 1,1 0,-1 0,0 0,0 0,0 0,0 0,0-1,0 1,0 0,0 0,0 0,0 0,130-123,-90 79,-28 24</inkml:trace>
  <inkml:trace contextRef="#ctx0" brushRef="#br0" timeOffset="1538.12">1909 68,'-8'9,"0"0,0 1,1 0,1 0,0 1,0 0,1 0,0 0,1 1,0 0,1 0,1-1,-1 2,2-1,0 0,0 0,1 0,1 1,0-1,1 0,1 5,2-11,1 0,0 0,1-1,-1 1,1-2,0 1,0-1,0 0,1 0,0-1,-1 0,1 0,0-1,0 0,1 0,-1-1,0 0,1-1,-1 0,0 0,1-1,-1 0,0 0,0-1,0 0,0 0,0-1,0 0,0 0,5-4,-2 0,-1 0,0 0,0-1,-1-1,0 1,-1-1,0-1,0 1,-1-1,0-1,-1 1,0-1,0-1,-1 1,-1-1,0 1,-1-1,0 0,-1-1,0 1,-1 0,0-6,-2 12,-1 0,0-1,0 1,0 0,-1 0,0 0,0 1,0-1,-1 1,0 0,0 0,0 0,0 0,-1 1,0-1,0 1,0 1,-1-1,1 1,-1 0,0 0,0 0,0 1,0 0,0 0,-1 0,1 1,0 0,-1 1,1-1,-1 1,1 0,-1 1,1-1,-1 1,1 1,0-1,-1 1,1 0,0 1,0-1,1 1,-5 3,-15 7</inkml:trace>
  <inkml:trace contextRef="#ctx0" brushRef="#br0" timeOffset="2290.938">215 716,'-8'18,"0"-2,-1 1,0-1,-2 0,0-1,0 0,-2-1,0-1,0 0,-6 4,-54 60,71-76,1 0,-1 1,1-1,0 1,0-1,0 1,0-1,0 1,0-1,0 1,0 0,1-1,-1 1,1 0,-1 0,1 0,0-1,0 1,-1 0,1 0,0 0,1 0,-1 0,0-1,1 1,-1 0,1 0,-1 0,1-1,0 1,0 0,-1-1,1 1,0-1,1 1,-1-1,0 1,0-1,1 0,-1 0,1 0,-1 1,1-1,-1 0,1-1,0 1,-1 0,1 0,0-1,93 21,80-24,-173 3,1 0,-1-1,0 1,0-1,0 1,0-1,1 0,-1 0,0 0,0 0,-1 0,1 0,0-1,0 1,-1-1,1 1,0-1,-1 0,0 1,1-1,-1 0,0 0,0 0,0 0,0 0,0 0,-1 0,1-1,0 1,-1 0,0 0,0 0,1-1,-1 1,0 0,-1 0,1-1,0 1,-1 0,1 0,-1 0,0 0,0-1,0 1,0 0,0 0,0 1,0-1,0 0,-1 0,0 0,-9-23,-2 1,0 0,-2 0,0 2,-14-15,-7 7,19 22</inkml:trace>
  <inkml:trace contextRef="#ctx0" brushRef="#br0" timeOffset="2903.495">498 773,'0'26,"2"0,0 0,2 0,1 0,1-1,2 2,-7-24,-1 1,1-1,0 0,0 0,0 0,0 0,1 0,-1 0,1 0,0 0,0-1,0 1,0-1,0 1,0-1,1 0,-1 0,1 0,0 0,-1 0,1 0,0-1,0 1,0-1,0 0,0 0,1 0,-1-1,0 1,0-1,1 1,-1-1,0 0,0-1,1 1,-1 0,0-1,0 0,0 0,1 0,6-7,0-1,0-1,-1 0,-1 0,1-1,-2 1,1-2,-2 1,1-1,-2 0,1-1,-2 1,3-12,7-11,-14 35,-1-1,1 0,0 0,0 0,0 0,0 0,0 1,0-1,1 0,-1 0,0 0,0 0,1 1,-1-1,0 0,1 0,-1 1,1-1,-1 0,1 1,-1-1,1 0,-1 1,1-1,0 1,-1-1,1 1,0-1,0 1,-1-1,1 1,0 0,0-1,0 1,-1 0,1 0,0 0,0-1,0 1,0 0,0 0,-1 0,1 1,0-1,0 0,0 0,0 0,-1 1,1-1,0 0,0 1,-1-1,1 0,0 1,0-1,-1 1,1-1,0 1,-1 0,1-1,-1 1,1 0,-1-1,1 1,-1 0,39 132,-33-109,-1 1,-2 0,0 0,-2 0,0 0,-3 24,1-39,0-1,-1 0,0 0,0 0,-1-1,0 1,0 0,-1-1,0 0,-1 0,0 0,0-1,-1 1,0-1,0 0,0-1,-1 0,0 0,0 0,-4 1,-75 25,84-32,0 1,0-1,-1 0,1 0,0 0,0 0,-1 0,1-1,0 1,0-1,0 1,0-1,0 0,0 0,0 0,0 0,0 0,0 0,0-1,0 1,1 0,-1-1,1 0,-1 1,1-1,-1 0,1 0,0 1,0-1,0 0,0 0,0 0,1-1,-1 1,1 0,-1 0,1 0,0 0,-1-2,3-7,0-1,0 1,1 0,1 0,0 0,0 0,1 1,1 0,-1 0,2 0,-1 1,1-1,1 2,0-1,0 1,0 0,3-1,-1-2,28-28,-21 24</inkml:trace>
  <inkml:trace contextRef="#ctx0" brushRef="#br0" timeOffset="3547.316">1091 801,'373'0,"-287"12,-86-13,0 0,1 1,-1-1,1 0,-1 0,0 1,0-1,1 0,-1 0,0 0,0 0,0 1,0-1,0 0,0 0,0 0,0 0,0 0,-1 1,1-1,0 0,0 0,-1 0,1 1,-1-1,1 0,0 1,-1-1,1 0,-1 1,0-1,1 0,-1 1,0-1,1 1,-1-1,0 1,1-1,-1 1,0 0,0-1,0 1,1 0,-1 0,0 0,0-1,0 1,-150-100,150 100,-1-1,1 0,-1 1,1-1,-1 1,1-1,-1 1,1 0,-1 0,1-1,-1 1,0 0,1 0,-1 1,1-1,-1 0,1 1,-1-1,1 0,-1 1,1 0,-1-1,1 1,0 0,-1 0,1 0,0 0,0 0,-1 0,1 0,0 0,0 0,0 1,0-1,1 0,-1 1,0-1,1 0,-1 1,0-1,1 1,-16 64,17 106,-1-172,-1 1,1 0,0-1,0 1,0 0,-1 0,1-1,0 1,0 0,0-1,0 1,0 0,0 0,1-1,-1 1,0 0,0 0,0-1,1 1,-1 0,0-1,1 1,-1-1,1 1,-1 0,1-1,-1 1,1-1,-1 1,1-1,-1 1,1-1,0 0,-1 1,1-1,0 0,-1 1,1-1,0 0,-1 0,1 0,0 1,0-1,-1 0,1 0,0 0,-1 0,1 0,0 0,0-1,-1 1,1 0,0 0,-1 0,1-1,0 1,-1 0,1-1,33-34,-25 25,135-131,-128 128</inkml:trace>
  <inkml:trace contextRef="#ctx0" brushRef="#br0" timeOffset="3879.723">1880 632,'-16'26,"1"1,1 0,2 1,1 0,1 1,1 0,0 6,8-32,0 1,0 0,1-1,-1 1,1 0,0 0,0 0,1-1,-1 1,1 0,-1 0,1-1,0 1,1 0,-1-1,1 0,-1 1,1-1,0 0,0 1,0-1,1 0,-1-1,1 1,0 0,0-1,0 1,0-1,0 0,0 0,0 0,1-1,-1 1,1-1,0 0,-1 0,1 0,0 0,6 1,0-1,0 0,-1-1,1 0,0-1,0 0,0 0,0-1,-1 0,1-1,-1 0,1-1,-1 0,0 0,-1-1,1 0,-1 0,0-1,0 0,0-1,-1 1,0-2,-1 1,1-1,-1 0,-1 0,-1 3,0-1,-1 0,0 0,0 0,0-1,-1 1,0 0,0-1,-1 0,0 1,0-1,0 0,-1 0,0 1,0-1,-1 0,0 0,0 1,0-1,-1 0,0 1,0-1,-1 1,0 0,0 0,0 0,-1 0,0 1,0-1,-1 1,1 0,-1 0,0 1,0-1,-1 1,1 0,-1 1,0-1,0 1,-2-1,-60-5,37 8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850 160,'-2'-2,"0"0,1 0,-1 0,0 1,0-1,0 1,0-1,0 1,0 0,0 0,-1 0,1 0,0 0,-1 0,1 1,0-1,-1 1,1-1,-1 1,1 0,-1 0,1 0,-1 1,1-1,-1 0,1 1,0 0,-1-1,1 1,-2 1,-289 61,120-40,150-19,15-3,0 0,0 0,0 0,1 1,-1 0,1 1,-1 0,1 0,0 0,0 1,0 0,1 1,-1-1,1 1,0 0,0 1,6-5,-1 0,1 0,-1 0,1-1,0 1,-1 0,1 0,0 0,0 1,0-1,0 0,0 0,0 0,0 0,0 0,0 0,0 0,0 0,1 0,-1 0,0 0,1 0,-1 0,1 0,-1-1,1 1,0 0,-1 0,1 0,0-1,-1 1,1 0,0 0,0-1,0 1,0-1,-1 1,1-1,0 1,0-1,0 0,0 1,0-1,1 0,54 18,-48-16,199 33,-42 2,-47 1,-117-37,0-1,0 0,0 0,0 1,0-1,0 0,0 1,0-1,0 1,-1 0,1-1,0 1,0-1,-1 1,1 0,0 0,-1-1,1 1,0 0,-1 0,1 0,-1 0,0 0,1 0,-1 0,0 0,1 0,-1 0,0 0,0 0,0 0,0 0,0 0,0 0,0 0,0 0,0 0,-1 0,1 0,0-1,-1 1,1 0,0 0,-1 0,0 0,1 0,-1 0,1-1,-1 1,0 0,1 0,-1-1,0 1,0-1,0 1,0 0,0-1,-56 30,55-29,-205 77,118-39,47-22,2 2,0 2,1 1,-23 18,29-15,-82 77,113-100,0 0,0 0,0 1,1-1,-1 1,0-1,1 1,0 0,0 0,0 0,0-1,0 1,1 0,-1 0,1 0,-1 0,1 0,0 0,1 0,-1 0,0 0,1 0,0 0,-1 0,1 0,0 0,1-1,-1 1,0 0,1-1,-1 1,1-1,0 1,0-1,0 0,0 0,0 0,1 0,-1 0,1-1,-1 1,1 0,-1-1,1 0,0 0,0 0,0 0,2 0,168 3,-99-7,324 2,-387 1</inkml:trace>
  <inkml:trace contextRef="#ctx0" brushRef="#br0" timeOffset="2450.177">1160 103,'-100'292,"98"-278,9-19,14-24,-19 25,213-266,-146 169,-69 102,0-1,0 0,0 1,0-1,0 0,0 0,0 1,0-1,1 0,-1 0,0 0,0 1,0-1,0 0,1 0,-1 0,0 1,0-1,1 0,-1 0,0 0,0 0,1 0,-1 1,0-1,0 0,1 0,-1 0,0 0,0 0,1 0,-1 0,0 0,1 0,-1 0,0 0,0 0,1 0,-1 0,0-1,0 1,1 0,-1 0,0 0,0 0,1 0,-1 0,0-1,0 1,0 0,1 0,-1 0,0-1,0 1,-5 25,-11 21,9-29,1 1,1-1,0 1,1 0,1 0,1 1,0-1,2 10,-1-27,1 1,0 0,0 0,0-1,0 1,1 0,-1 0,0-1,1 1,-1 0,1-1,0 1,-1-1,1 1,0 0,0-1,0 0,0 1,0-1,1 0,-1 1,0-1,1 0,-1 0,0 0,1 0,-1 0,1 0,0-1,-1 1,1 0,0-1,-1 1,1-1,0 0,-1 0,1 1,0-1,0 0,-1 0,1-1,0 1,0 0,-1-1,1 1,0-1,1 0,75-44,129-161,-166 175,-41 30,1 1,0-1,0 1,0-1,0 1,0 0,0-1,0 1,0 0,0 0,0-1,0 1,0 0,0 0,0 0,0 0,0 0,0 1,0-1,0 0,-1 0,1 1,0-1,0 0,0 1,0-1,0 1,0-1,0 1,-1 0,1-1,0 1,-1 0,1-1,0 1,-1 0,1 0,-1 0,1 0,-1-1,1 1,-1 0,0 0,1 0,-1 0,0 0,0 0,0 0,-16 135,15-134,0 1,0-1,0 1,1-1,-1 1,1-1,-1 1,1 0,0-1,0 1,1 0,-1-1,0 1,1 0,-1-1,1 1,0-1,0 1,0-1,0 1,1-1,-1 0,1 0,-1 1,1-1,0 0,-1 0,1-1,0 1,1 0,-1-1,0 1,0-1,1 1,-1-1,0 0,1 0,-1 0,1-1,0 1,12-4</inkml:trace>
  <inkml:trace contextRef="#ctx0" brushRef="#br0" timeOffset="2748.457">934 442,'33'10,"22"3,10-1,-1-2,-2-8,-2-4,-1-7,-1-1,-1 0,-6 3,-6-3,-6 0,-5 3,-4 1,-1 3,-2 1,-5 6,-6 3</inkml:trace>
  <inkml:trace contextRef="#ctx0" brushRef="#br0" timeOffset="3389.34">1329 612,'-55'62,"-173"218,213-258,17-26,26-37,1 3,3 0,0 2,3 1,19-14,112-93,-165 140,0 1,0 0,0 0,0 0,0 0,0 0,0 0,0 1,1-1,-1 0,0 0,1 1,-1-1,0 1,1 0,-1-1,1 1,-1 0,0 0,1-1,-1 1,1 0,-1 1,1-1,-1 0,1 0,-1 1,0-1,1 1,-1-1,1 1,-1-1,0 1,0 0,1 0,-1-1,0 1,0 0,0 0,0 0,0 1,0-1,0 0,0 0,-1 0,1 1,0-1,-1 0,1 1,-1-1,1 1,-1-1,0 0,1 1,-1 1,84 229,-79-213,-3-3</inkml:trace>
  <inkml:trace contextRef="#ctx0" brushRef="#br0" timeOffset="3630.141">1188 780,'33'5,"17"2,4-6,-3-2,-4-2,-6 0,-5-4,-4-1,-3 1,-1 1,-5 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86 385,'10'47,"-3"1,-1-1,-2 1,-3 46,-2-83,-1 0,0 0,0-1,-1 1,-1-1,0 0,0 0,-1 0,-5 9,13-48,59-200,-57 213,1 0,0 0,1 1,0 0,2 0,-1 1,2 0,0 0,1 1,0 1,1-1,-10 12,0 0,0 0,-1 0,1 0,0 0,0 1,0-1,0 0,0 1,0 0,0 0,0-1,0 1,0 0,0 0,0 1,0-1,0 0,0 1,0-1,0 1,0 0,0 0,-1-1,1 1,0 0,0 1,-1-1,1 0,-1 0,1 1,-1-1,1 1,-1-1,1 2,39 63,-33-28,-10-23</inkml:trace>
  <inkml:trace contextRef="#ctx0" brushRef="#br0" timeOffset="453.069">0 159,'220'-18,"-108"6,-147-14,31 24,-2 0,1 0,0 0,-1-1,1 1,0-1,0 0,0-1,1 1,-1-1,1 0,0 0,0 0,0-1,1 0,-1 1,0-3,19-21,0 16</inkml:trace>
  <inkml:trace contextRef="#ctx0" brushRef="#br0" timeOffset="1023.09">734 356,'-90'108,"4"3,-18 41,104-152,-1 1,1-1,-1 1,1-1,-1 1,1-1,0 1,-1-1,1 1,0 0,-1-1,1 1,0 0,0-1,-1 1,1 0,0 0,0-1,0 1,0 0,0-1,0 1,0 0,1 0,-1-1,0 1,0 0,0-1,1 1,-1 0,0-1,1 1,-1-1,0 1,1 0,-1-1,1 1,-1-1,1 1,-1-1,1 0,0 1,-1-1,1 1,-1-1,1 0,0 0,-1 1,1-1,0 0,-1 0,1 0,0 0,0 1,48 0,-32-1,188 22,-202-22,-1 0,1 0,-1 0,0-1,1 1,-1-1,0 1,0-1,1 0,-1 0,0 0,0 0,0-1,0 1,0 0,0-1,0 0,-1 1,1-1,-1 0,1 0,-1 0,1 0,-1 0,0 0,0 0,0 0,0 0,-1-1,1 1,0 0,-1 0,0-1,1 1,-1-1,0 1,0-1,-17-93,14 83,-5-18,-2-1,-1 2,-1-1,-1 2,-14-21,13 28</inkml:trace>
  <inkml:trace contextRef="#ctx0" brushRef="#br0" timeOffset="1278.551">1187 243,'-20'34,"-10"15,-1 10,0-1,6-5,2-8,5-5,1-6,3-3,4-3,-1-5,1-2,-2-1,-5-2,2-5</inkml:trace>
  <inkml:trace contextRef="#ctx0" brushRef="#br0" timeOffset="1499.149">875 328,'15'20,"9"5,0 4,2 2,1 0,0 0,1-1,0 0,-4-1,-2-5,-5-2,0-5,2 0,-3-3</inkml:trace>
  <inkml:trace contextRef="#ctx0" brushRef="#br0" timeOffset="2345.716">1440 300,'-33'48,"-167"327,198-347,35-38,85-34,24 13,-139 32,0-1,0 0,0 1,0-1,0 0,0 0,0-1,0 1,0-1,-1 1,1-1,0 0,0 0,-1 0,1 0,0-1,-1 1,1-1,-1 0,0 1,1-1,-1 0,0 0,0-1,0 1,0 0,-1-1,1 1,-1-1,1 1,-1-1,0 0,0 1,0-1,0 0,-1 0,1 0,-1 0,0 0,0 0,0 0,0 0,-1-2,-59-132,17 57,24 33,11 25</inkml:trace>
  <inkml:trace contextRef="#ctx0" brushRef="#br0" timeOffset="3038.298">1751 215,'-30'87,"22"-70,0 1,2 0,0 1,1-1,1 1,1 0,0 0,2 1,0-1,2 18,-1-33,0-1,0 0,0 0,1 0,-1 0,1 1,0-1,0 0,0 0,0 0,0-1,1 1,-1 0,1 0,0-1,0 1,0-1,0 1,0-1,0 0,1 0,-1 0,1 0,0-1,-1 1,1-1,0 1,0-1,0 0,0 0,0 0,0 0,0-1,0 1,1-1,-1 0,0 0,0 0,0 0,0-1,0 1,1-1,-1 0,0 0,0 0,0 0,-1 0,1-1,0 0,16-13,-1-1,-1-1,-1-1,0-1,-1 0,-1-1,-1 0,-1-1,0 0,-2-1,1-5,-11 25,0 1,0-1,0 1,1-1,-1 1,0 0,1-1,-1 1,1-1,-1 1,1 0,-1-1,1 1,0 0,0 0,0-1,0 1,0 0,0 0,0 0,0 0,0 0,1 0,-1 1,0-1,0 0,1 1,-1-1,1 0,-1 1,0 0,1-1,-1 1,1 0,-1 0,1 0,-1 0,1 0,-1 0,1 0,-1 0,1 1,-1-1,1 1,-1-1,0 1,1-1,-1 1,0 0,1 0,-1 0,0-1,0 1,0 0,0 0,0 1,0-1,24 131,-16-71,-3 0,-3 1,-5 59,1-38,1-59,-1-1,-2 0,0 0,-1 0,-2 0,0 0,-1-1,-2 0,-9 18,14-32,-1 0,0-1,0 1,-1-1,0 0,0 0,-1-1,0 0,0 0,0 0,-1-1,1 0,-6 1,11-5,0-1,0 1,0-1,0 1,0-1,0 0,0 0,0 0,-1 0,1-1,0 1,0 0,0-1,0 0,0 1,0-1,0 0,0 0,0 0,1 0,-1 0,0-1,1 1,-1 0,0-1,1 0,0 1,-1-1,1 0,0 1,0-1,0 0,0 0,0 0,0 0,1 0,-1 0,1 0,-1 0,-14-85,15 75,1 1,0-1,0 1,1 0,1 0,0 0,1 0,0 0,0 1,1-1,0 1,1 0,1 1,-1-1,1 1,1 1,0-2,12-13,0 0,1 1,1 2,1 0,14-8,-20 17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84,'-39'-21,"-98"-38,132 58,1 0,0 0,-1 1,1-1,0 1,-1 0,1 0,0 1,-1-1,1 1,0 0,-1 0,1 0,0 1,0-1,0 1,0 0,0 0,1 1,-1-1,1 1,-1-1,1 1,0 0,0 1,0-1,0 0,1 1,-1 0,0 2,0 5,1 0,0 0,0 1,2-1,-1 1,1-1,1 1,0-1,1 0,0 1,0-1,1 0,1 0,0-1,0 1,1-1,1 0,1 3,144 293,-151-304,21 41,-2 1,-2 1,-2 1,-2 0,-2 0,-3 2,1 16,-5-31,-2 0,-1 1,-2-1,-1 1,-2-1,-1 0,-1-1,-2 1,-2-1,0 0,-2-1,-2-1,-1 0,-1 0,-1-2,-20 25,36-51,-1 0,-1 1,1-1,0 0,0 0,-1 0,1-1,-1 1,0-1,1 1,-1-1,0 0,0 0,0 0,0 0,0-1,0 1,0-1,0 0,0 0,0 0,0 0,0 0,0-1,0 1,0-1,0 0,0 0,0 0,1 0,-1 0,0-1,1 1,-1-1,1 0,-1 0,1 0,0 0,0 0,-1 0,2-1,-1 1,0-1,0 1,1-1,0 0,-1 1,1-1,0 0,0 0,1 0,-1 0,1 0,-1 0,1 0,0 0,0-2,5-52,0 31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199 107,'-2'-2,"-9"-10,0 1,-1-1,0 2,0 0,-1 0,-1 2,0-1,0 2,-13-6,26 12,-1 1,0-1,0 1,1 0,-1-1,0 1,0 0,0 0,1 0,-1 0,0 1,0-1,0 0,1 1,-1-1,0 1,1-1,-1 1,0 0,1 0,-1 0,1 0,-1 0,1 0,0 0,-1 1,1-1,0 0,0 1,0-1,0 1,0-1,0 1,0 0,0-1,1 1,-1 0,1-1,-1 1,1 0,0 0,0 0,0-1,0 1,0 0,8 85,133 281,-140-367,16 44,-2 1,-2 0,-2 1,-2 0,-1 0,-3 7,-8 213,2-253,-1-1,-1 1,0 0,-1-1,0 1,-1-1,-1 0,0-1,-4 6,8-14,-1 0,1 0,-1 0,0-1,0 1,0-1,0 0,-1 0,1 0,-1 0,0 0,0-1,0 0,0 0,0 0,-1 0,1-1,-1 1,1-1,-1 0,1-1,-1 1,1-1,-1 0,0 0,1 0,-1-1,1 0,-1 1,1-2,-20-7,5-4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 0,2-5,1-1,0 0,1 1,-1 2,0-4,-1-1,1 2,-1 1,1 1,-1 2,-10 1,-7 1</inkml:trace>
  <inkml:trace contextRef="#ctx0" brushRef="#br0" timeOffset="233.272">0 228,'38'-5,"18"-2,4 1,1-4,-4 1,-3 0,-6-1,-11-1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86 345,'-29'242,"34"-264,1 0,1 1,0 0,2 0,0 1,1 0,2 1,12-17,50-66,-73 102,-1-1,1 1,-1-1,1 1,-1-1,1 1,0 0,-1-1,1 1,0 0,-1-1,1 1,0 0,-1-1,1 1,0 0,-1 0,1 0,0 0,-1 0,1 0,0 0,0 0,-1 0,1 0,0 0,-1 1,1-1,0 0,-1 0,1 1,0-1,-1 0,1 1,0-1,-1 1,1-1,-1 1,1-1,-1 1,1-1,-1 1,1-1,-1 1,0 0,1-1,-1 1,0 0,0-1,1 1,-1 0,0-1,0 1,0 0,0 0,6 43,-6-43,14 93,-14-92,1 0,-1 1,1-1,0 0,-1 0,1 0,0 0,0 0,0-1,1 1,-1 0,0 0,1-1,-1 1,1-1,-1 1,1-1,0 0,-1 1,1-1,0 0,0 0,0 0,0-1,0 1,0 0,0-1,0 1,0-1,1 0,-1 0,0 1,0-2,0 1,0 0,0 0,1-1,-1 1,0-1,0 1,0-1,10-6,0 0,-1-1,0 0,0 0,-1-1,0-1,0 0,-1 0,-1-1,0 0,2-3,23-28,61-51,-93 92,1 1,-1-1,0 0,0 0,0 1,1-1,-1 1,0-1,0 1,1-1,-1 1,1 0,-1 0,0-1,1 1,-1 0,1 0,-1 1,0-1,1 0,-1 0,0 1,1-1,-1 1,0-1,1 1,-1-1,0 1,0 0,0 0,0-1,1 1,-1 0,0 0,-1 0,1 0,0 0,0 1,0-1,-1 0,1 0,0 0,-1 1,1-1,-1 0,0 1,1 0,11 67,-7 72,4-123,3-6</inkml:trace>
  <inkml:trace contextRef="#ctx0" brushRef="#br0" timeOffset="263.2">0 768,'39'0,"21"0,12 0,6-4,1-3,-4-3,-6-2,-3 3,-5-3,-3 1,-6 2,-2 3,-6 2,-4 3,-6 0,-7 1</inkml:trace>
  <inkml:trace contextRef="#ctx0" brushRef="#br0" timeOffset="949.102">396 995,'-235'298,"222"-280,19-30,21-28,22-23,4 2,2 3,2 2,30-20,-53 45,-33 29,0 1,0 0,0 0,1-1,-1 1,0 0,0 0,1 0,-1 0,0 0,1 0,-1 1,1-1,0 0,-1 1,1-1,-1 1,1 0,0-1,-1 1,1 0,0 0,-1 0,1 0,0 0,-1 0,1 1,0-1,-1 1,1-1,-1 1,1-1,-1 1,1 0,-1 0,1 0,-1 0,0 0,1 0,-1 0,0 0,0 0,0 1,0-1,0 1,0-1,1 2,74 244,-54-183,-56-62,-162-60,91 11,89 38</inkml:trace>
  <inkml:trace contextRef="#ctx0" brushRef="#br0" timeOffset="1637.457">1242 571,'0'415,"3"-460,3 0,1-1,2 2,8-21,-12 46,57-162,-61 178,1 0,-1 1,1-1,0 0,-1 1,1 0,0-1,1 1,-1 0,0 0,1 0,-1 0,1 1,0-1,-1 1,1-1,0 1,0 0,0 0,0 0,0 1,0-1,0 1,0-1,0 1,0 0,0 0,0 1,0-1,1 0,-1 1,0 0,0 0,-1 0,1 0,0 0,0 1,0-1,-1 1,1 0,-1 0,1 0,-1 0,0 0,0 0,2 2,73 130,-66-120</inkml:trace>
  <inkml:trace contextRef="#ctx0" brushRef="#br0" timeOffset="2014.34">1101 290,'371'0,"-295"10,-103-35,-15 4,33 18,0-1,-1 1,2-2,-1 0,0 0,1 0,0-1,0 0,1-1,0 1,0-2,0 1,1-1,0 0,0 0,0-2,0-13</inkml:trace>
  <inkml:trace contextRef="#ctx0" brushRef="#br0" timeOffset="3044.481">2005 628,'-15'0,"1"0,-1 2,1 0,0 0,0 2,0-1,0 2,1 0,0 0,-4 3,12-5,0 0,0 0,0 1,0-1,0 1,1 0,0 0,0 1,0-1,0 1,1 0,-1 0,1 0,1 0,-1 1,1-1,0 1,0 0,0 0,1-1,0 1,0 0,1 0,-1 0,2 4,-2-7,1-1,0 0,1 1,-1-1,0 0,1 1,-1-1,1 0,0 0,0 1,-1-1,2 0,-1 0,0 0,0 0,1 0,-1 0,1-1,-1 1,1 0,0-1,0 1,0-1,0 1,0-1,0 0,0 0,0 0,0 0,0-1,1 1,-1 0,0-1,1 0,-1 1,0-1,1 0,-1 0,5 0,0-1,0 0,0 0,-1 0,1-1,0 0,-1-1,1 1,-1-1,0 0,0-1,3-1,12-13,-1-1,-1 0,-1-2,0 0,-2-1,0 0,-2-1,0-1,-2-1,-1 0,0 0,-2-1,2-13,-6 23,0-1,-1 0,-1 0,-1 0,0 0,-1-1,-1 1,-1 0,0 0,-2-1,1 1,-2 0,-1 0,0 1,-1 0,0 0,-1 0,-3-3,8 16,0-1,0 1,-1 0,1-1,-1 1,0 0,0 0,0 1,0-1,0 1,0 0,-1-1,1 1,-1 1,0-1,1 1,-1-1,0 1,0 0,0 0,0 1,0-1,0 1,0 0,0 0,0 0,0 0,0 1,0 0,0 0,0 0,0 0,0 1,0-1,1 1,-1 0,1 0,-1 0,1 1,0-1,0 1,0 0,0 0,0 0,1 0,-1 0,1 0,0 1,-1 2,-4 5,1 1,0 1,1-1,1 1,0-1,0 1,1 1,1-1,0 0,1 1,0-1,1 0,1 1,0-1,1 1,0-1,1 0,3 8,1 2,1 0,1-1,1 1,1-2,1 0,1 0,1-1,1-1,15 17,-17-21,0 0,0-1,1-1,1 0,0-1,1-1,0 0,1-1,0-1,1 0,0-2,0 0,1-1,-1 0,1-2,7 1,-22-6,1 1,0-1,-1 1,1-2,-1 1,1 0,-1-1,0 0,0 0,1 0,-1 0,0-1,-1 1,1-1,0 0,-1 0,0-1,0 1,0-1,0 1,0-1,-1 0,1 0,-1 0,0-1,0-2,6-10</inkml:trace>
  <inkml:trace contextRef="#ctx0" brushRef="#br0" timeOffset="3251.307">2738 402,'-24'33,"-8"22,-3 5,-1-2,6-7,3-11,7-9,6-3,1-3,3-1,2-4</inkml:trace>
  <inkml:trace contextRef="#ctx0" brushRef="#br0" timeOffset="3470.867">2485 402,'23'33,"14"17,5 4,-1-3,-1-4,-4-6,-2-5,-3-9,-6-4,-3-6,-5-5</inkml:trace>
  <inkml:trace contextRef="#ctx0" brushRef="#br0" timeOffset="4006.122">3162 430,'-4'3,"-15"5,1 1,1 2,-1-1,2 2,-1 0,2 1,0 1,0 0,1 1,1 1,1 0,0 0,-3 7,14-18,-1-1,1 1,0-1,0 1,0-1,0 1,1 0,0 0,0-1,0 1,1 0,-1-1,1 1,0-1,1 1,-1-1,1 1,0-1,0 0,0 0,0 0,1 0,0 0,0 0,0-1,0 1,0-1,1 0,-1 0,1 0,0 0,0-1,0 0,0 0,1 0,-1 0,0 0,1-1,-1 0,1 0,0 0,-1-1,1 1,0-1,1 0,9-1,-1-1,1 0,-1 0,0-2,0 0,0 0,0-2,-1 1,0-2,0 0,-1 0,1-1,-2-1,1 0,-1 0,5-7,8-8,0-2,-2 0,-1-1,-1-1,-2-1,0-1,-2-2,1 2,-5 11,-2-1,0 0,-2 0,0-1,-1 0,-1 0,-1 0,-1-1,-1 0,-1 0,0 0,-3-15,1 31,0 1,0-1,-1 1,0 0,0-1,-1 1,1 0,-1 0,0 0,-1 0,1 0,-1 0,0 1,0-1,0 1,-1 0,0 0,0 0,0 0,0 1,0-1,-1 1,1 0,-1 1,0-1,0 1,0 0,0 0,0 0,0 1,-1 0,1 0,0 0,-1 1,0-1,-6 0,0 1,0 0,0 1,0 0,0 0,1 1,-1 1,0 0,1 1,-1 0,1 1,0 0,1 0,-1 1,1 1,0 0,1 0,0 1,0 0,0 1,1 0,0 0,0 3,-2 0,1 1,0 0,1 0,1 1,0 0,1 1,0-1,2 1,-1 0,2 0,0 1,1-1,0 1,1 0,1-1,1 1,0-1,1 1,0-1,1 1,1-1,1 0,0 0,1-1,0 1,1-1,1-1,5 7,-6-11,1 1,1-2,0 1,0-1,1 0,-1-1,2 0,-1-1,1 0,0-1,0 0,1 0,-1-1,1-1,0 0,0-1,0 0,1-1,-1 0,0-1,0 0,1-1,-1 0,0-1,7-2,6-3,-3 1</inkml:trace>
  <inkml:trace contextRef="#ctx0" brushRef="#br0" timeOffset="4557.468">3584 345,'-4'11,"0"0,1 0,0 0,1 1,0-1,1 1,0-1,1 1,0-1,1 1,0 0,1-1,0 0,1 1,0-1,1 0,0 0,1-1,0 1,1-1,5 7,-8-14,1-1,-1 1,1-1,0 0,0 0,0 0,0 0,1-1,-1 1,0-1,0 0,1-1,-1 1,1-1,-1 0,1 0,-1 0,1 0,-1-1,0 0,1 0,-1 0,0 0,0-1,0 0,3-1,96-69,33-97,-136 168,1 0,-1 0,0 0,0 1,1-1,-1 0,1 0,-1 0,1 0,-1 1,1-1,0 0,-1 1,1-1,0 0,-1 1,1-1,0 1,0-1,-1 1,1-1,0 1,0 0,0-1,0 1,0 0,0 0,0 0,0-1,-1 1,1 0,0 0,0 0,0 1,0-1,0 0,0 0,0 0,0 1,0-1,-1 0,1 1,0-1,0 1,0-1,-1 1,1 0,0-1,0 1,-1-1,1 1,-1 0,1 0,-1-1,1 1,-1 0,1 0,-1 0,0 0,1 0,-1-1,0 1,0 0,1 0,-1 0,0 0,0 0,0 233,-1 125,-41-214,40-142,1 0,0 0,-1 0,0 0,0 0,0 0,0-1,0 1,0-1,-1 1,1-1,-1 0,0 0,1 0,-1 0,0-1,0 1,0-1,-1 1,1-1,0 0,0-1,-1 1,1 0,0-1,-1 0,1 0,0 0,-1 0,1 0,-1-1,1 1,0-1,0 0,-1 0,1 0,0-1,0 1,0-1,0 0,0 0,1 0,-1 0,0 0,1 0,0-1,-1 1,0-2,-1-3,1-1,0 1,0 0,1-1,0 0,0 1,1-1,0 0,0 0,1 0,0 0,0 0,1 0,0 1,0-1,1 0,0 0,0 1,1-1,0 1,0 0,1 0,0 0,0 0,1 1,0 0,0 0,0 0,3-2,8-9,1 0,1 1,1 1,0 1,1 1,0 0,12-4,92-22,-101 35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42.1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344 29,'-253'30,"222"-19,50-9,288-44,-101 12,-389 35,-197 46,352-41,28-10,0 0,1-1,-1 1,0 0,1 0,-1 1,0-1,1 0,-1 0,0 0,1 0,-1 0,0 0,1 0,-1 0,0 1,0-1,1 0,-1 0,0 0,1 1,-1-1,0 0,0 0,0 1,1-1,-1 0,0 1,0-1,0 0,0 1,0-1,1 0,-1 1,0-1,0 0,0 1,0-1,0 0,0 1,0-1,0 0,0 1,0-1,0 0,0 1,-1-1,1 0,0 1,0-1,0 0,0 1,0-1,-1 0,1 0,0 1,0-1,-1 0,1 0,0 1,120 5,-88-6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43.27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448 26,'-448'29,"585"-34,164-21,-106 2,-228 26,-298 40,170-30,122-1,34-5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44.73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297 29,'0'0,"-1"0,1-1,-1 1,1 0,-1-1,1 1,0 0,-1-1,1 1,-1 0,1-1,0 1,-1-1,1 1,0-1,0 1,-1 0,1-1,0 1,0-1,0 1,-1-1,1 0,0 1,0-1,0 1,0-1,0 1,0-1,0 1,0-1,0 1,0-1,1 1,-1-1,0 1,0-1,0 1,1-1,-1 1,0-1,1 1,-1-1,0 1,1-1,-1 1,0 0,1-1,-1 1,1 0,-1-1,1 1,-1 0,1 0,-1-1,-51-3,51 4,-164 25,229-21,75-5,-384 2,220 3,6 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45.50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215 29,'-214'26,"483"-74,-135 41,-175 9,0 2,0 2,0 1,1 3,-2 1,17-3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42.1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344 29,'-253'30,"222"-19,50-9,288-44,-101 12,-389 35,-197 46,352-41,28-10,0 0,1-1,-1 1,0 0,1 0,-1 1,0-1,1 0,-1 0,0 0,1 0,-1 0,0 0,1 0,-1 0,0 1,0-1,1 0,-1 0,0 0,1 1,-1-1,0 0,0 0,0 1,1-1,-1 0,0 1,0-1,0 0,0 1,0-1,1 0,-1 1,0-1,0 0,0 1,0-1,0 0,0 1,0-1,0 0,0 1,0-1,0 0,0 1,-1-1,1 0,0 1,0-1,0 0,0 1,0-1,-1 0,1 0,0 1,0-1,-1 0,1 0,0 1,120 5,-88-6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11.1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79,'276'-37,"-66"15,-110 3,-118 29,-17-5,0 0,-1-3,1-1,-1-1,-3-2,-115 3,154-1,1 1,-1-1,0 1,1-1,-1 0,1 1,-1-1,0 1,0-1,1 1,-1-1,0 1,0 0,0-1,0 1,0-1,1 1,-1-1,0 1,0-1,0 1,0 0,-1-1,1 1,0-1,0 1,0-1,0 1,-1-1,1 1,0-1,0 1,-1-1,1 1,0-1,-1 1,1-1,-1 1,1-1,0 0,-1 1,1-1,-1 0,1 1,19 1,1 0,0-2,0 0,0-1,-1 0,1-2,0-1,-1 0,90-10,-53 8,-84-9,-118 39,64-4,-20 4,197-43,-65 10,-4 1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45.4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329 2,'-80'22,"-168"39,364-88,-39 7,1 4,0 4,6 2,-58 11,-27-1,1 0,0 0,0 0,-1 0,1 0,0 0,0 0,0 1,-1-1,1 0,0 0,0 0,0 0,0 1,-1-1,1 0,0 0,0 0,0 1,0-1,0 0,0 0,0 1,-1-1,1 0,0 0,0 1,0-1,0 0,0 0,0 1,0-1,0 0,0 0,1 1,-1-1,0 0,0 0,0 1,0-1,0 0,0 0,0 0,0 1,1-1,-1 0,0 0,0 0,0 1,0-1,1 0,-1 0,0 0,0 0,1 0,-166 52,145-48,-169 34,175-38,7-2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46.45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320 1,'-320'77,"321"-77,-1 0,0 0,0 1,0-1,1 0,-1 0,0 1,0-1,0 0,0 1,0-1,1 0,-1 1,0-1,0 0,0 1,0-1,0 0,0 1,0-1,0 0,0 1,0-1,0 0,-1 1,1-1,0 0,0 1,0-1,0 0,47 1,-44-1,211-20,-169 12,-84 9,-186 47,213-45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4.2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741 0,'-49'9,"0"3,1 1,0 3,1 1,1 3,1 1,-10 9,24-13,1 1,1 2,0 1,2 1,0 1,2 2,1 0,-14 20,27-31,0 0,2 1,-1 0,2 0,0 1,1 1,1-1,0 1,1 0,1 0,1 0,0 1,2-1,-1 1,2 0,1-1,0 1,1 1,0-10,0 0,0 0,1-1,1 1,-1-1,1 1,1-1,-1 0,1-1,1 1,-1-1,1 0,1-1,-1 1,1-1,0-1,1 1,-1-1,1 0,0-1,0 0,1 0,-1-1,1 0,-1 0,1-1,0 0,0-1,5 1,31 2,0-3,0-1,1-2,-1-2,0-2,-1-2,1-2,-2-2,6-3,21-10,-14 2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9:02.41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1,'676'0,"-676"0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9:03.5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 2,'-23'5,"32"8,8-9,0 0,0-1,0-1,1 0,-1-1,1-1,-1-1,2-1,24 1,251-17,-287 16,8-1,1 0,-1 0,1 2,0 0,0 0,-1 2,1 0,0 1,1 0,-5 11,-18-8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9:17.23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273 1,'-273'28,"367"-28,115-12,-136-2,-139 11,-142 32,162-28,46-2,10 1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9:18.46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0,'389'27,"-610"-26,182-1,29 0,29 0,171 0,-284 0,68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29,'1'-1,"-1"1,0 0,1-1,-1 1,0-1,1 1,-1-1,0 1,1-1,-1 1,0-1,0 1,0-1,0 0,0 1,0-1,1 1,-1-1,0 1,-1-1,1 0,0 1,0-1,0 1,0-1,0 1,0-1,-1 1,1-1,0 1,-1-1,1 1,0-1,-1 1,1-1,0 1,-1-1,1 1,-1 0,1-1,-1 1,1 0,-1-1,1 1,-1 0,1 0,-1 0,1-1,-1 1,1 0,-1 0,1 0,-1 0,0 0,1 0,-1 0,1 0,-1 0,1 0,-1 0,-40-5,41 5,-23 1,1 1,-1 0,1 2,0 1,0 1,1 1,-1 0,-2 4,22-11,1 0,-1 0,0 0,0 0,1 0,-1 1,0-1,1 1,-1 0,0-1,1 1,-1 0,1 0,-1 0,1 0,-1 0,1 0,0 0,0 1,0-1,-1 0,1 1,0-1,0 1,1-1,-1 1,0-1,0 1,1 0,-1-1,1 1,0 0,-1 0,1-1,0 1,0 0,0 0,0-1,0 1,1 0,-1 0,0-1,1 1,-1 0,1-1,0 1,0-1,-1 1,1-1,0 1,0-1,0 1,1-1,-1 0,0 1,1-1,136 54,-137-52,0 0,0-1,0 1,-1-1,1 1,-1 0,0 0,0-1,0 1,0 0,0 0,0-1,-1 1,0 0,1-1,-1 1,0-1,0 1,0-1,-1 1,1-1,0 1,-1-1,0 0,1 0,-1 0,0 0,0 0,0 0,-1-1,1 1,0-1,-1 1,1-1,-1 0,1 0,-2 0,-3 5,-303 213,308-218,0 0,0 1,0-1,0 1,1-1,-1 1,0 0,1-1,-1 1,1 0,0 0,-1 0,1 0,0 0,0 0,1 1,-1-1,0 0,1 0,-1 1,1-1,0 0,0 1,-1-1,2 0,-1 1,0-1,0 0,1 1,-1-1,1 0,0 0,0 0,0 1,0-1,0 0,0 0,0 0,1 0,-1-1,1 1,0 0,-1-1,1 1,0-1,0 1,0-1,0 0,0 0,0 0,0 0,0 0,0 0,1-1,0 1,12 4,0-1,1-1,0-1,0 0,0-1,0 0,0-2,0 0,0 0,-1-1,1-2,0 1,-1-2,8-3,-17 5,0 0,-1-1,1 0,-1 0,1-1,-2 1,1-1,0 0,-1 0,0-1,0 1,0-1,0-1,9-15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1,'-5'15,"0"0,1 1,1-1,1 1,0 0,1 0,1 0,0 0,1 0,1-1,0 1,3 6,3 50,-5 296,-11-288,-3 0,-4 0,-10 21,10-40,1-8,9-40,0 0,1 0,1 0,0 1,1-1,0 1,1 0,1-1,0 1,0 0,2 0,0-1,0 1,4 9,4-7,2-3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9:03.5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 2,'-23'5,"32"8,8-9,0 0,0-1,0-1,1 0,-1-1,1-1,-1-1,2-1,24 1,251-17,-287 16,8-1,1 0,-1 0,1 2,0 0,0 0,-1 2,1 0,0 1,1 0,-5 11,-18-8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9:51.12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9 1,'-1'2,"0"-1,0 1,0 0,0 0,1 0,-1-1,0 1,1 0,-1 0,1 0,0 0,0 0,0 0,0 0,0 0,0 0,0 0,0 0,1 0,-1 0,1 0,0 0,0 0,-1 0,1 0,0 0,0-1,1 1,-1-1,0 1,1 0,-1-1,0 0,1 1,0-1,-1 0,1 0,0 0,0 0,-1 0,3 0,83 16,240-49,-112 33,-188 7,-27-8,0 0,-1 0,1 0,0 0,-1 0,1 0,0 0,-1 0,1 0,0 0,-1 0,1 0,0 0,0 1,-1-1,1 0,0 0,-1 0,1 1,0-1,0 0,0 0,-1 0,1 1,0-1,0 0,0 1,-1-1,1 0,0 0,0 1,0-1,0 0,0 1,0-1,0 0,0 1,0-1,0 0,0 1,0-1,0 0,0 1,0-1,0 0,0 1,0-1,0 0,0 0,1 1,-1-1,0 0,0 1,0-1,1 0,-1 0,0 1,0-1,0 0,1 0,-1 0,0 1,1-1,-16 4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0,'0'334,"-51"5,-6-105,34-151,23-83,0 1,1-1,-1 1,0-1,0 1,0-1,0 1,0-1,1 1,-1-1,0 0,1 1,-1-1,0 1,0-1,1 0,-1 1,1-1,-1 1,0-1,1 0,-1 0,1 1,-1-1,1 0,-1 0,1 0,-1 1,1-1,-1 0,1 0,-1 0,1 0,-1 0,1 0,-1 0,1 0,-1 0,1 0,-1 0,1-1,-1 1,1 0,-1 0,1 0,-1-1,1 1,-1 0,1-1,-1 1,0 0,1-1,-1 1,0 0,1-1,-1 1,0-1,10-7</inkml:trace>
  <inkml:trace contextRef="#ctx0" brushRef="#br0" timeOffset="257.044">1 593,'38'-4,"18"-3,9 1,2-4,1 0,-3 2,-2-3,-8 1,-3 1,-5 3,-7 3,-4 1,-5 1,-2 1,-1 0,-5 1</inkml:trace>
  <inkml:trace contextRef="#ctx0" brushRef="#br0" timeOffset="4225.346">988 649,'-11'2,"0"0,0 1,0 1,0 0,0 0,1 1,-1 0,1 1,1 0,-1 1,1 0,0 0,1 1,-1 0,2 1,-1-1,1 2,0-1,1 1,0 0,1 0,0 0,1 1,0 0,-3 11,6-20,0 0,0 1,0-1,0 1,1-1,-1 1,1-1,-1 1,1-1,0 1,0-1,0 1,1-1,-1 1,0 0,1-1,0 1,-1-1,1 0,0 1,0-1,0 0,1 1,-1-1,1 0,-1 0,1 0,0 0,-1 0,1-1,0 1,0 0,0-1,1 0,-1 1,0-1,1 0,-1 0,0 0,1 0,-1-1,1 1,1-1,8 0,0-1,0 0,0-2,-1 1,1-1,0-1,-1 0,0 0,0-1,0-1,-1 0,0 0,0-1,0 0,-1-1,0 0,-1-1,1 1,1-4,12-8,64-71,-86 91,0-1,0 1,0-1,0 1,0-1,0 1,1-1,-1 1,0-1,0 1,1-1,-1 1,0-1,1 1,-1-1,1 1,-1 0,0-1,1 1,-1 0,1-1,-1 1,1 0,-1 0,1-1,-1 1,1 0,-1 0,1 0,0 0,-1 0,1 0,-1 0,1 0,-1 0,1 0,-1 0,1 0,0 0,-1 0,1 0,-1 1,1-1,-1 0,1 0,-1 1,1-1,-1 0,0 1,1-1,-1 0,1 1,-1-1,0 1,1-1,-1 0,0 1,1-1,-1 1,5 40,-3-19,-2-18,1-1,0 1,0-1,0 1,0-1,1 0,-1 0,1 1,0-1,0 0,0-1,0 1,0 0,1-1,-1 1,1-1,0 1,0-1,0 0,0-1,0 1,0 0,0-1,0 0,1 1,-1-1,1-1,-1 1,1 0,-1-1,1 0,-1 0,1 0,-1 0,1 0,-1-1,1 1,-1-1,1 0,-1 0,1-1,1 0,6-6,0 1,-1-2,0 1,-1-1,0-1,0 0,-1 0,0 0,-1-1,0 0,-1-1,0 0,-1 0,0 0,-1 0,1-4,16-35,-4 13,-2-1,-1 0,-2-1,-2-1,-1 1,-3-2,-1 1,-1-28,-3 36,-8-97,6 129,0 0,1 1,-1-1,0 0,0 1,1-1,-1 1,0-1,0 1,0-1,0 1,0 0,0 0,0-1,0 1,0 0,0 0,1 0,-1 0,0 0,0 0,0 0,0 0,0 0,0 1,0-1,0 0,0 1,0-1,0 0,0 1,1-1,-1 1,0-1,0 1,0 0,1-1,-1 1,0 0,1 0,-1-1,1 1,-1 0,1 0,-1 0,1 0,0 0,-1-1,1 1,0 0,0 0,-1 0,1 0,0 0,0 0,0 0,0 0,1 0,-1 0,0 0,0 0,-5 22,0-1,1 1,1 0,2 0,0 0,1 1,3 10,-2 14,0 447,-2-467,-3 0,0 1,-2-2,-1 1,-1-1,-8 18,12-32,11-33,5-11,-2 6,-1 1</inkml:trace>
  <inkml:trace contextRef="#ctx0" brushRef="#br0" timeOffset="4693.951">1750 395,'-26'11,"1"1,1 1,0 1,0 2,2 0,0 1,0 1,-15 19,35-35,0 0,0 0,0 1,0-1,1 1,-1-1,1 1,-1 0,1 0,0 0,0-1,1 1,-1 0,0 0,1 0,0 0,0 0,0 0,0 0,0 0,0 0,1 0,0 0,-1 0,1 0,0 0,1 0,-1-1,0 1,1 0,-1-1,1 1,0-1,0 0,0 0,0 1,0-1,1-1,-1 1,1 0,-1 0,1-1,157 97,-117 30,-17-120,-12-10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31.99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30,'244'-10,"-199"2,1 2,0 2,0 3,38 2,-18 16,-47-12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32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80,'1'0,"-1"-1,1 1,-1 0,1 0,-1-1,1 1,-1 0,1-1,-1 1,1 0,-1-1,0 1,1-1,-1 1,0-1,1 1,-1-1,0 1,0-1,1 1,-1-1,0 1,0-1,0 1,0-1,0 1,0-1,0 1,0-1,0 0,0 1,0-1,0 1,0-1,0 1,-1-1,1 1,0-1,0 1,0-1,-1 1,1-1,0 1,-1-1,1 1,0 0,-1-1,1 1,-1-1,1 1,-1 0,1 0,-1-1,1 1,-1 0,1 0,-1-1,54-4,28-1,1-4,72-19,-76 24,-60 10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57,'-9'34,"-4"15,1 5,2-2,3-6,3-5,6-10,4-5,0-8</inkml:trace>
  <inkml:trace contextRef="#ctx0" brushRef="#br0" timeOffset="655.251">282 340,'3'-19,"-1"1,2 0,1 0,0 0,1 1,1-1,0 1,1 1,2-2,-5 8,-4 9,27-43,-28 44,1-1,0 0,0 1,0-1,-1 1,1-1,0 1,0-1,0 1,0-1,0 1,0 0,0 0,0 0,0-1,0 1,0 0,0 0,0 0,0 1,0-1,0 0,0 0,0 0,0 1,0-1,0 1,0-1,0 1,0-1,0 1,0-1,-1 1,1 0,0-1,0 1,-1 0,1 0,0-1,-1 1,1 0,-1 0,1 0,-1 0,0 0,1 0,-1 0,0 0,58 73,-56-73,0 1,0-1,0 1,0-1,1 0,-1 0,0 1,1-2,-1 1,0 0,1 0,-1-1,1 0,-1 1,1-1,0 0,-1 0,1 0,-1 0,1-1,-1 1,1-1,-1 0,0 1,1-1,-1 0,0 0,1-1,-1 1,0 0,0-1,0 1,0-1,0 0,1-2,4-3,0-1,-1-1,0 1,0-1,-1 0,0 0,-1-1,0 1,0-1,-1 0,0 0,1-9,0-7</inkml:trace>
  <inkml:trace contextRef="#ctx0" brushRef="#br0" timeOffset="1260.687">1128 1,'-15'1,"0"1,1 0,-1 1,0 1,1 0,0 1,0 1,0 0,1 1,0 0,0 1,1 1,0 0,0 0,1 2,0-1,1 1,0 0,1 1,0 1,1-1,1 1,-1 0,2 1,-4 9,9-21,0 0,0 0,0 1,0-1,1 0,-1 0,1 0,-1 1,1-1,0 0,-1 1,1-1,1 0,-1 1,0-1,0 0,1 0,-1 1,1-1,0 0,0 0,0 0,0 0,0 0,0 0,0 0,1 0,-1 0,1 0,-1-1,1 1,0-1,0 1,0-1,-1 0,1 1,1-1,-1 0,0 0,0-1,0 1,0 0,1-1,-1 1,0-1,0 0,1 0,0 0,11-4,0-2,0 1,-1-2,0 0,-1-1,1 0,-1-1,-1 0,0-1,0 0,-1 0,4-7,78-75,-90 90,-1 1,1 0,0 0,-1 0,1 0,0 0,0 0,0 0,0 0,0 1,0-1,0 1,0-1,0 1,0 0,0 0,1 0,-1 0,0 0,0 1,0-1,0 0,0 1,0 0,0-1,0 1,0 0,0 0,-1 0,1 0,0 1,-1-1,1 0,0 1,-1-1,0 1,1-1,-1 1,0 0,0 0,0-1,0 1,0 0,0 0,0 0,-1 0,30 99,-23-27,-2 1,-4 0,-4 11,1 21,2-65,-2-1,-2 0,-2 0,-1-1,-2 1,-2-2,-1 1,-15 29,22-59,0 0,0-1,-1 1,0-1,-1 0,0-1,0 0,-1 0,0 0,0-1,-1 0,0-1,0 1,0-2,-1 0,0 0,-8 3,15-8,0 0,0 0,0-1,0 1,0-1,0 1,0-1,0 0,0 0,1 0,-1-1,0 1,1-1,-1 1,1-1,-1 0,1 0,0 0,0 0,0 0,0-1,0 1,0 0,1-1,-1 0,1 1,0-1,-1 0,1 0,1 0,-1 1,0-1,1 0,-1 0,1 0,0 0,0 0,0 0,1 0,-1 0,0 0,1 0,0 0,0 0,0 0,0 0,0 1,1-2,8-26,0 0,2 1,2 0,0 0,2 2,1 0,1 1,1 0,1 2,2 0,0 2,25-20,-6 4,2 2,1 2,46-27,-66 47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1,'-5'24,"3"7,3-5,0-8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1,'17'276,"-10"-218,-2-1,-3 2,-2-1,-3 2,-22 68,23-116</inkml:trace>
  <inkml:trace contextRef="#ctx0" brushRef="#br0" timeOffset="263.35">1 396,'33'-5,"17"-1,9 0,-1 1,-6-4,-6 1,-7 1,-4 1,-10 3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1 915,'221'-275,"-190"236,-3-2,-1-1,-2-1,-1-1,-3-2,-2-1,-11 23,-1-1,-1 0,-1-1,-2 1,0-1,-2 0,-1 0,0 1,-4-13,5 35,-1 1,1-1,-1 1,0-1,0 1,0-1,0 1,-1-1,1 1,0-1,-1 1,0 0,0-1,0 1,0 0,0-1,0 1,0 0,-1 0,1 0,-1 0,1 0,-1 1,0-1,0 0,0 1,0-1,0 1,0 0,0-1,0 1,-1 0,1 1,0-1,-1 0,1 0,-1 1,1 0,-1-1,1 1,-1 0,1 0,-1 1,-7 6,0 0,0 1,1 0,1 1,-1 0,2 1,-1-1,1 1,1 1,-1 0,2-1,0 2,0-1,1 0,0 1,1 0,0 0,0 10,-5 25,1-1,3 1,2 0,2 0,3 22,0 32,-3-90,-1-2,0 0,0 0,1 0,0 1,1-1,0 0,0 0,1-1,0 1,1 0,0-1,0 1,1-1,0 0,0 0,1 0,0-1,0 1,1-1,0 0,1 0,33 18,-28-19</inkml:trace>
  <inkml:trace contextRef="#ctx0" brushRef="#br0" timeOffset="270.029">565 690,'10'33,"2"17,6-1,-2-14,-3-12</inkml:trace>
  <inkml:trace contextRef="#ctx0" brushRef="#br0" timeOffset="509.592">678 266,'-10'5,"-2"1</inkml:trace>
  <inkml:trace contextRef="#ctx0" brushRef="#br0" timeOffset="1007.987">848 858,'21'-54,"-14"35,0-1,1 1,1 1,1 0,1 0,0 1,9-11,-19 28,-1-1,1 0,0 0,-1 1,1-1,0 0,0 1,0-1,0 0,0 1,-1-1,1 1,0 0,0-1,0 1,0 0,0 0,0-1,1 1,-1 0,0 0,0 0,0 0,0 0,0 0,0 1,0-1,0 0,0 1,0-1,0 0,0 1,0-1,0 1,-1-1,1 1,0 0,0-1,0 1,-1 0,1 0,0-1,-1 1,1 0,0 0,-1 0,1 0,-1 0,0 0,1 0,-1 0,0 0,0 0,1 0,-1 0,0 0,0 1,31 31,-26-32,0-2,0 1,1 0,-1-1,0 0,0 0,-1-1,1 1,0-1,0 0,-1 0,1-1,-1 1,0-1,1 0,-1 0,-1-1,1 1,0-1,0 0,44-30,-45 34,0 0,0 0,0 0,0 1,0-1,0 1,0 0,-1 0,1 0,0 0,0 0,-1 1,1-1,-1 1,1 0,-1-1,0 1,1 0,-1 0,0 1,-1-1,1 0,0 1,-1-1,1 1,-1 0,0-1,1 1,-1 0,-1 0,1 0,0 0,-1 0,1 0,-1 0,0 0,0 2,5 12,25 40,-21-42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6 367,'-1'3,"0"0,0 0,0 0,1 0,-1 1,1-1,0 0,0 0,0 1,0-1,0 0,1 0,-1 1,1-1,0 0,0 0,0 0,0 0,1 0,-1 0,1 0,0-1,0 1,0-1,0 1,0-1,0 1,1-1,1 1,86 45,-60-46,0-1,0-1,1-2,-1-1,0-2,-1 0,1-2,-1-1,0-2,-1-1,0-1,-1-1,0-1,-1-2,21-16,-25 18,0-1,-1-1,0-1,-2-1,0-1,7-9,-21 21,1 0,-1 0,0-1,-1 1,1-1,-2 0,1-1,-1 1,0 0,-1-1,0 0,0 0,-1 1,0-1,-1 0,0 0,0 0,-1 0,0 0,-2-7,2 13,0 0,1 0,-2 0,1 0,0 0,0 0,-1 0,0 1,0-1,1 0,-1 1,-1 0,1-1,0 1,-1 0,1 0,-1 0,1 1,-1-1,0 0,0 1,0 0,0 0,0 0,0 0,0 0,0 1,0-1,0 1,-1 0,1 0,0 0,0 0,0 0,0 1,0 0,-1-1,1 1,0 0,0 1,1-1,-1 0,-2 2,-8 7,0 1,1 0,0 0,1 1,0 1,1 0,0 1,2-1,-1 2,1-1,1 1,1 0,0 1,1 0,1 0,0 0,1 2,-53 220,38-146,-5 0,-3-2,-4-1,-35 70,52-130,-2-1,-1 0,-1-1,-2-1,0-1,-2-1,-1 0,0-2,-2 0,-1-2,-14 9,38-27,0-1,1 0,-1 0,0 0,0-1,0 1,-1 0,1 0,0 0,0-1,0 1,0-1,-1 1,1-1,0 1,-1-1,1 0,0 1,-1-1,1 0,0 0,-1 0,1 0,-1 0,1-1,0 1,-1 0,1 0,0-1,0 1,-1-1,1 0,0 1,0-1,0 0,-1 1,1-1,0 0,0 0,0 0,1 0,-1 0,0 0,0 0,0-1,1 1,-1 0,1 0,-1-1,1 1,-1 0,1 0,0-1,-1 1,1-1,0 1,0 0,0-1,0 0,4-12,1 0,0 0,0 1,2 0,-1 0,2 0,0 1,0 0,1 0,1 1,0 0,0 1,1 0,0 1,1 0,0 0,0 1,1 1,0 0,4 0,-6 2,0 1,0 0,1 0,-1 1,1 1,0 0,0 0,0 2,0-1,0 1,0 1,0 0,0 1,-1 0,1 1,0 0,-1 1,7 3,15 2,0-1,0-2,1-1,-1-2,1-1,0-2,0-1,3-2,138-26,-151 28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5,0-1,0-9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1,'-5'23,"-1"14,0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1 307,'12'-43,"-8"21,1 1,1 0,1 0,1 1,0 0,2 0,0 1,2 0,0 1,0 0,10-8,-21 24,1 0,0 1,-1-1,1 1,0-1,0 1,0 0,0 0,0 0,0 0,0 0,0 0,1 1,-1-1,0 1,0 0,1-1,-1 1,0 0,1 0,-1 0,0 1,0-1,1 1,-1-1,0 1,0 0,0-1,0 1,1 0,-1 0,-1 1,1-1,0 0,0 1,0-1,-1 1,1 0,-1-1,1 1,-1 0,0 0,1 0,-1 0,0 0,0 0,-1 0,1 0,0 1,-1-1,1 1,5 48,-7-46,1 1,0-1,1 0,-1 0,1 0,0 1,0-1,0 0,1 0,0 0,0-1,0 1,1 0,1 3,-1-7,0 0,0-1,0 1,0 0,0-1,0 0,0 0,1 0,-1 0,0 0,0-1,0 1,0-1,0 0,0 0,-1 0,1 0,0 0,0-1,-1 1,1-1,0 0,-1 0,0 0,1 0,-1 0,0 0,0 0,0-1,5-3,92-70,-97 76,0-1,0 1,0 0,0 0,0 0,0 0,0 1,0-1,0 1,0-1,0 1,0-1,0 1,0 0,-1 0,1 0,0 0,-1 0,1 1,0-1,-1 0,1 1,-1-1,0 1,1 0,-1-1,0 1,0 0,0 0,0-1,-1 1,1 0,0 0,-1 0,1 0,-1 0,0 0,0 0,0 0,0 0,0 0,0 0,0 0,-1 0,1 0,-1 0,1 0,-1 0,4 21,0-14,-3-4,0 0,0 0,1 0,-1 0,1-1,0 1,1 0,-1-1,1 1,0-1,0 1,1-1,-1 0,1 0,0 0,0 0,0-1,1 1,-1-1,1 0,0 0,0 0,0 0,0-1,0 1,1-1,0 0,9-3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2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357 209,'-244'177,"240"-175,3-2,-1 1,1-1,-1 0,1 0,-1 1,1-1,0 1,-1 0,1-1,0 1,-1 0,1 0,0-1,0 1,0 0,0 0,0 0,0 1,0-1,0 0,0 0,1 0,-1 1,0-1,1 0,-1 1,1-1,-1 1,1-1,0 0,-1 1,1-1,0 1,0-1,0 1,0-1,0 1,1-1,-1 1,0-1,1 0,-1 1,1-1,-1 0,1 1,0-1,0 0,-1 1,1-1,0 0,0 0,1 1,122 20,51 11,-173-31,0-1,1 0,-1 0,1 0,-1 0,1 0,0 0,-1-1,1 1,0-1,0 0,-1 0,1 0,0 0,0 0,-1-1,1 1,0-1,-1 1,1-1,-1 0,1 0,-1-1,1 1,-1 0,0-1,1 1,-1-1,0 0,0 0,0 0,0 0,-1 0,1 0,0-1,-1 1,0 0,1-1,-1 1,0-1,0 1,0-3,-4-10,0 0,-1 0,-1 1,0 0,-1 0,-1 0,0 0,-1 1,0 0,-1 1,0 0,-1 0,-1 0,-1-2,-1 0,0 0,-1 1,0 1,-1 1,-1 0,1 0,-8-2,14 13,14 4</inkml:trace>
  <inkml:trace contextRef="#ctx0" brushRef="#br0" timeOffset="265.543">949 123,'-34'34,"-10"16,1 4,4-3,8-4,5-6,7-6,1-7,5-5,4-6</inkml:trace>
  <inkml:trace contextRef="#ctx0" brushRef="#br0" timeOffset="498.435">611 96,'19'28,"11"15,6 5,1-1,-1-4,-2-4,-2-9,-6-5,-3-7,-5-1,-1-4,1-3,3-5,-2-2</inkml:trace>
  <inkml:trace contextRef="#ctx0" brushRef="#br0" timeOffset="1130.521">1147 236,'372'0,"-372"0,1 1,0 0,0-1,0 1,0-1,0 1,0-1,1 1,-1-1,0 0,0 0,0 0,1 1,-1-1,0 0,0 0,0-1,1 1,-1 0,0 0,0-1,0 1,0 0,1-1,-1 1,0-1,0 0,0 1,0-1,0 0,0 1,0-1,-1 0,1 0,0 0,0 0,-1 0,1 0,0 0,-1 0,1 0,-1 0,1 0,-1-1,0 1,1 0,-1 0,0 0,0-1,0 1,0 0,0 0,0 0,0-1,0 1,-1 0,1 0,0 0,-1-2,-9-10,0 0,-1 0,0 1,-1 1,0 0,0 0,-2 1,-9-5,22 14,0 0,-1 0,1 0,-1 0,1 1,-1-1,1 0,-1 1,0-1,1 1,-1 0,0-1,1 1,-1 0,0 0,1 0,-1 0,0 0,1 1,-1-1,0 0,1 1,-1-1,0 1,1 0,-1 0,1-1,-1 1,1 0,0 0,-1 0,1 0,0 1,0-1,-1 0,1 0,0 1,0-1,1 1,-1-1,0 1,0-1,1 1,-1-1,1 1,-1 0,1 0,-14 83,17 91,-3-177,1 0,-1 1,1-1,-1 0,1 0,-1 1,1-1,0 1,-1-1,1 0,0 1,-1-1,1 1,0-1,0 1,0 0,-1-1,1 1,0 0,0-1,0 1,0 0,0 0,0 0,0 0,-1 0,1 0,0 0,0 0,0 0,0 1,0-1,0 0,-1 0,1 1,0-1,0 1,0-1,-1 1,1-1,0 1,0-1,-1 1,1-1,-1 1,1 0,0 0,-1-1,1 1,-1 0,0 0,1 0,-1-1,0 1,1 0,-1 0,0 0,0 0,0 0,0 0,0-1,0 1,0 0,0 0,0 0,0 0,130-123,-90 79,-28 24</inkml:trace>
  <inkml:trace contextRef="#ctx0" brushRef="#br0" timeOffset="1538.12">1909 68,'-8'9,"0"0,0 1,1 0,1 0,0 1,0 0,1 0,0 0,1 1,0 0,1 0,1-1,-1 2,2-1,0 0,0 0,1 0,1 1,0-1,1 0,1 5,2-11,1 0,0 0,1-1,-1 1,1-2,0 1,0-1,0 0,1 0,0-1,-1 0,1 0,0-1,0 0,1 0,-1-1,0 0,1-1,-1 0,0 0,1-1,-1 0,0 0,0-1,0 0,0 0,0-1,0 0,0 0,5-4,-2 0,-1 0,0 0,0-1,-1-1,0 1,-1-1,0-1,0 1,-1-1,0-1,-1 1,0-1,0-1,-1 1,-1-1,0 1,-1-1,0 0,-1-1,0 1,-1 0,0-6,-2 12,-1 0,0-1,0 1,0 0,-1 0,0 0,0 1,0-1,-1 1,0 0,0 0,0 0,0 0,-1 1,0-1,0 1,0 1,-1-1,1 1,-1 0,0 0,0 0,0 1,0 0,0 0,-1 0,1 1,0 0,-1 1,1-1,-1 1,1 0,-1 1,1-1,-1 1,1 1,0-1,-1 1,1 0,0 1,0-1,1 1,-5 3,-15 7</inkml:trace>
  <inkml:trace contextRef="#ctx0" brushRef="#br0" timeOffset="2290.938">215 716,'-8'18,"0"-2,-1 1,0-1,-2 0,0-1,0 0,-2-1,0-1,0 0,-6 4,-54 60,71-76,1 0,-1 1,1-1,0 1,0-1,0 1,0-1,0 1,0-1,0 1,0 0,1-1,-1 1,1 0,-1 0,1 0,0-1,0 1,-1 0,1 0,0 0,1 0,-1 0,0-1,1 1,-1 0,1 0,-1 0,1-1,0 1,0 0,-1-1,1 1,0-1,1 1,-1-1,0 1,0-1,1 0,-1 0,1 0,-1 1,1-1,-1 0,1-1,0 1,-1 0,1 0,0-1,93 21,80-24,-173 3,1 0,-1-1,0 1,0-1,0 1,0-1,1 0,-1 0,0 0,0 0,-1 0,1 0,0-1,0 1,-1-1,1 1,0-1,-1 0,0 1,1-1,-1 0,0 0,0 0,0 0,0 0,0 0,-1 0,1-1,0 1,-1 0,0 0,0 0,1-1,-1 1,0 0,-1 0,1-1,0 1,-1 0,1 0,-1 0,0 0,0-1,0 1,0 0,0 0,0 1,0-1,0 0,-1 0,0 0,-9-23,-2 1,0 0,-2 0,0 2,-14-15,-7 7,19 22</inkml:trace>
  <inkml:trace contextRef="#ctx0" brushRef="#br0" timeOffset="2903.495">498 773,'0'26,"2"0,0 0,2 0,1 0,1-1,2 2,-7-24,-1 1,1-1,0 0,0 0,0 0,0 0,1 0,-1 0,1 0,0 0,0-1,0 1,0-1,0 1,0-1,1 0,-1 0,1 0,0 0,-1 0,1 0,0-1,0 1,0-1,0 0,0 0,1 0,-1-1,0 1,0-1,1 1,-1-1,0 0,0-1,1 1,-1 0,0-1,0 0,0 0,1 0,6-7,0-1,0-1,-1 0,-1 0,1-1,-2 1,1-2,-2 1,1-1,-2 0,1-1,-2 1,3-12,7-11,-14 35,-1-1,1 0,0 0,0 0,0 0,0 0,0 1,0-1,1 0,-1 0,0 0,0 0,1 1,-1-1,0 0,1 0,-1 1,1-1,-1 0,1 1,-1-1,1 0,-1 1,1-1,0 1,-1-1,1 1,0-1,0 1,-1-1,1 1,0 0,0-1,0 1,-1 0,1 0,0 0,0-1,0 1,0 0,0 0,-1 0,1 1,0-1,0 0,0 0,0 0,-1 1,1-1,0 0,0 1,-1-1,1 0,0 1,0-1,-1 1,1-1,0 1,-1 0,1-1,-1 1,1 0,-1-1,1 1,-1 0,39 132,-33-109,-1 1,-2 0,0 0,-2 0,0 0,-3 24,1-39,0-1,-1 0,0 0,0 0,-1-1,0 1,0 0,-1-1,0 0,-1 0,0 0,0-1,-1 1,0-1,0 0,0-1,-1 0,0 0,0 0,-4 1,-75 25,84-32,0 1,0-1,-1 0,1 0,0 0,0 0,-1 0,1-1,0 1,0-1,0 1,0-1,0 0,0 0,0 0,0 0,0 0,0 0,0-1,0 1,1 0,-1-1,1 0,-1 1,1-1,-1 0,1 0,0 1,0-1,0 0,0 0,0 0,1-1,-1 1,1 0,-1 0,1 0,0 0,-1-2,3-7,0-1,0 1,1 0,1 0,0 0,0 0,1 1,1 0,-1 0,2 0,-1 1,1-1,1 2,0-1,0 1,0 0,3-1,-1-2,28-28,-21 24</inkml:trace>
  <inkml:trace contextRef="#ctx0" brushRef="#br0" timeOffset="3547.316">1091 801,'373'0,"-287"12,-86-13,0 0,1 1,-1-1,1 0,-1 0,0 1,0-1,1 0,-1 0,0 0,0 0,0 1,0-1,0 0,0 0,0 0,0 0,0 0,-1 1,1-1,0 0,0 0,-1 0,1 1,-1-1,1 0,0 1,-1-1,1 0,-1 1,0-1,1 0,-1 1,0-1,1 1,-1-1,0 1,1-1,-1 1,0 0,0-1,0 1,1 0,-1 0,0 0,0-1,0 1,-150-100,150 100,-1-1,1 0,-1 1,1-1,-1 1,1-1,-1 1,1 0,-1 0,1-1,-1 1,0 0,1 0,-1 1,1-1,-1 0,1 1,-1-1,1 0,-1 1,1 0,-1-1,1 1,0 0,-1 0,1 0,0 0,0 0,-1 0,1 0,0 0,0 0,0 1,0-1,1 0,-1 1,0-1,1 0,-1 1,0-1,1 1,-16 64,17 106,-1-172,-1 1,1 0,0-1,0 1,0 0,-1 0,1-1,0 1,0 0,0-1,0 1,0 0,0 0,1-1,-1 1,0 0,0 0,0-1,1 1,-1 0,0-1,1 1,-1-1,1 1,-1 0,1-1,-1 1,1-1,-1 1,1-1,-1 1,1-1,0 0,-1 1,1-1,0 0,-1 1,1-1,0 0,-1 0,1 0,0 1,0-1,-1 0,1 0,0 0,-1 0,1 0,0 0,0-1,-1 1,1 0,0 0,-1 0,1-1,0 1,-1 0,1-1,33-34,-25 25,135-131,-128 128</inkml:trace>
  <inkml:trace contextRef="#ctx0" brushRef="#br0" timeOffset="3879.723">1880 632,'-16'26,"1"1,1 0,2 1,1 0,1 1,1 0,0 6,8-32,0 1,0 0,1-1,-1 1,1 0,0 0,0 0,1-1,-1 1,1 0,-1 0,1-1,0 1,1 0,-1-1,1 0,-1 1,1-1,0 0,0 1,0-1,1 0,-1-1,1 1,0 0,0-1,0 1,0-1,0 0,0 0,0 0,1-1,-1 1,1-1,0 0,-1 0,1 0,0 0,6 1,0-1,0 0,-1-1,1 0,0-1,0 0,0 0,0-1,-1 0,1-1,-1 0,1-1,-1 0,0 0,-1-1,1 0,-1 0,0-1,0 0,0-1,-1 1,0-2,-1 1,1-1,-1 0,-1 0,-1 3,0-1,-1 0,0 0,0 0,0-1,-1 1,0 0,0-1,-1 0,0 1,0-1,0 0,-1 0,0 1,0-1,-1 0,0 0,0 1,0-1,-1 0,0 1,0-1,-1 1,0 0,0 0,0 0,-1 0,0 1,0-1,-1 1,1 0,-1 0,0 1,0-1,-1 1,1 0,-1 1,0-1,0 1,-2-1,-60-5,37 8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850 160,'-2'-2,"0"0,1 0,-1 0,0 1,0-1,0 1,0-1,0 1,0 0,0 0,-1 0,1 0,0 0,-1 0,1 1,0-1,-1 1,1-1,-1 1,1 0,-1 0,1 0,-1 1,1-1,-1 0,1 1,0 0,-1-1,1 1,-2 1,-289 61,120-40,150-19,15-3,0 0,0 0,0 0,1 1,-1 0,1 1,-1 0,1 0,0 0,0 1,0 0,1 1,-1-1,1 1,0 0,0 1,6-5,-1 0,1 0,-1 0,1-1,0 1,-1 0,1 0,0 0,0 1,0-1,0 0,0 0,0 0,0 0,0 0,0 0,0 0,0 0,1 0,-1 0,0 0,1 0,-1 0,1 0,-1-1,1 1,0 0,-1 0,1 0,0-1,-1 1,1 0,0 0,0-1,0 1,0-1,-1 1,1-1,0 1,0-1,0 0,0 1,0-1,1 0,54 18,-48-16,199 33,-42 2,-47 1,-117-37,0-1,0 0,0 0,0 1,0-1,0 0,0 1,0-1,0 1,-1 0,1-1,0 1,0-1,-1 1,1 0,0 0,-1-1,1 1,0 0,-1 0,1 0,-1 0,0 0,1 0,-1 0,0 0,1 0,-1 0,0 0,0 0,0 0,0 0,0 0,0 0,0 0,0 0,0 0,-1 0,1 0,0-1,-1 1,1 0,0 0,-1 0,0 0,1 0,-1 0,1-1,-1 1,0 0,1 0,-1-1,0 1,0-1,0 1,0 0,0-1,-56 30,55-29,-205 77,118-39,47-22,2 2,0 2,1 1,-23 18,29-15,-82 77,113-100,0 0,0 0,0 1,1-1,-1 1,0-1,1 1,0 0,0 0,0 0,0-1,0 1,1 0,-1 0,1 0,-1 0,1 0,0 0,1 0,-1 0,0 0,1 0,0 0,-1 0,1 0,0 0,1-1,-1 1,0 0,1-1,-1 1,1-1,0 1,0-1,0 0,0 0,0 0,1 0,-1 0,1-1,-1 1,1 0,-1-1,1 0,0 0,0 0,0 0,2 0,168 3,-99-7,324 2,-387 1</inkml:trace>
  <inkml:trace contextRef="#ctx0" brushRef="#br0" timeOffset="2450.177">1160 103,'-100'292,"98"-278,9-19,14-24,-19 25,213-266,-146 169,-69 102,0-1,0 0,0 1,0-1,0 0,0 0,0 1,0-1,1 0,-1 0,0 0,0 1,0-1,0 0,1 0,-1 0,0 1,0-1,1 0,-1 0,0 0,0 0,1 0,-1 1,0-1,0 0,1 0,-1 0,0 0,0 0,1 0,-1 0,0 0,1 0,-1 0,0 0,0 0,1 0,-1 0,0-1,0 1,1 0,-1 0,0 0,0 0,1 0,-1 0,0-1,0 1,0 0,1 0,-1 0,0-1,0 1,-5 25,-11 21,9-29,1 1,1-1,0 1,1 0,1 0,1 1,0-1,2 10,-1-27,1 1,0 0,0 0,0-1,0 1,1 0,-1 0,0-1,1 1,-1 0,1-1,0 1,-1-1,1 1,0 0,0-1,0 0,0 1,0-1,1 0,-1 1,0-1,1 0,-1 0,0 0,1 0,-1 0,1 0,0-1,-1 1,1 0,0-1,-1 1,1-1,0 0,-1 0,1 1,0-1,0 0,-1 0,1-1,0 1,0 0,-1-1,1 1,0-1,1 0,75-44,129-161,-166 175,-41 30,1 1,0-1,0 1,0-1,0 1,0 0,0-1,0 1,0 0,0 0,0-1,0 1,0 0,0 0,0 0,0 0,0 0,0 1,0-1,0 0,-1 0,1 1,0-1,0 0,0 1,0-1,0 1,0-1,0 1,-1 0,1-1,0 1,-1 0,1-1,0 1,-1 0,1 0,-1 0,1 0,-1-1,1 1,-1 0,0 0,1 0,-1 0,0 0,0 0,0 0,-16 135,15-134,0 1,0-1,0 1,1-1,-1 1,1-1,-1 1,1 0,0-1,0 1,1 0,-1-1,0 1,1 0,-1-1,1 1,0-1,0 1,0-1,0 1,1-1,-1 0,1 0,-1 1,1-1,0 0,-1 0,1-1,0 1,1 0,-1-1,0 1,0-1,1 1,-1-1,0 0,1 0,-1 0,1-1,0 1,12-4</inkml:trace>
  <inkml:trace contextRef="#ctx0" brushRef="#br0" timeOffset="2748.457">934 442,'33'10,"22"3,10-1,-1-2,-2-8,-2-4,-1-7,-1-1,-1 0,-6 3,-6-3,-6 0,-5 3,-4 1,-1 3,-2 1,-5 6,-6 3</inkml:trace>
  <inkml:trace contextRef="#ctx0" brushRef="#br0" timeOffset="3389.34">1329 612,'-55'62,"-173"218,213-258,17-26,26-37,1 3,3 0,0 2,3 1,19-14,112-93,-165 140,0 1,0 0,0 0,0 0,0 0,0 0,0 0,0 1,1-1,-1 0,0 0,1 1,-1-1,0 1,1 0,-1-1,1 1,-1 0,0 0,1-1,-1 1,1 0,-1 1,1-1,-1 0,1 0,-1 1,0-1,1 1,-1-1,1 1,-1-1,0 1,0 0,1 0,-1-1,0 1,0 0,0 0,0 0,0 1,0-1,0 0,0 0,-1 0,1 1,0-1,-1 0,1 1,-1-1,1 1,-1-1,0 0,1 1,-1 1,84 229,-79-213,-3-3</inkml:trace>
  <inkml:trace contextRef="#ctx0" brushRef="#br0" timeOffset="3630.141">1188 780,'33'5,"17"2,4-6,-3-2,-4-2,-6 0,-5-4,-4-1,-3 1,-1 1,-5 3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43.4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57,'207'-11,"69"-6,-138 15,184-24,678 26,-666 28,-66 1,772-30,-168 1,-642 29,587-30,-620 2,-195-1,0 0,0 0,0 0,0 0,0 1,0-1,0 1,0-1,0 1,0 0,0 0,0 0,0 0,0 0,-1 0,1 0,0 1,-1-1,1 0,-1 1,0 0,1-1,-1 1,0 0,0 0,0 0,0 10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46.7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1 198,'1'-2,"0"0,1 0,-1 0,1 1,-1-1,1 1,0-1,0 1,0-1,0 1,0 0,0 0,0 0,0 0,0 0,1 1,-1-1,0 1,0-1,1 1,-1 0,0 0,1 0,-1 0,1 0,0 0,445-8,-119-12,61 16,817 4,-680-28,-93 12,118 4,-268-15,515 26,-574 0,-27-26,168 27,-196-28,168 28,-314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  <inkml:trace contextRef="#ctx0" brushRef="#br0" timeOffset="385.965">254 1,'-4'0,"1"0,-1 1,1-1,-1 1,0 0,1 0,0 0,-1 1,1-1,0 1,-1 0,1 0,0 0,0 0,1 0,-1 1,0-1,1 1,-1 0,1 0,0 0,0 0,0 0,1 0,-1 0,1 1,-1-1,1 1,0-1,0 1,0 2,1 118,10-64,-1 1,-4 1,-2-1,-4 9,12-8,-5-57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86 385,'10'47,"-3"1,-1-1,-2 1,-3 46,-2-83,-1 0,0 0,0-1,-1 1,-1-1,0 0,0 0,-1 0,-5 9,13-48,59-200,-57 213,1 0,0 0,1 1,0 0,2 0,-1 1,2 0,0 0,1 1,0 1,1-1,-10 12,0 0,0 0,-1 0,1 0,0 0,0 1,0-1,0 0,0 1,0 0,0 0,0-1,0 1,0 0,0 0,0 1,0-1,0 0,0 1,0-1,0 1,0 0,0 0,-1-1,1 1,0 0,0 1,-1-1,1 0,-1 0,1 1,-1-1,1 1,-1-1,1 2,39 63,-33-28,-10-23</inkml:trace>
  <inkml:trace contextRef="#ctx0" brushRef="#br0" timeOffset="453.069">0 159,'220'-18,"-108"6,-147-14,31 24,-2 0,1 0,0 0,-1-1,1 1,0-1,0 0,0-1,1 1,-1-1,1 0,0 0,0 0,0-1,1 0,-1 1,0-3,19-21,0 16</inkml:trace>
  <inkml:trace contextRef="#ctx0" brushRef="#br0" timeOffset="1023.09">734 356,'-90'108,"4"3,-18 41,104-152,-1 1,1-1,-1 1,1-1,-1 1,1-1,0 1,-1-1,1 1,0 0,-1-1,1 1,0 0,0-1,-1 1,1 0,0 0,0-1,0 1,0 0,0-1,0 1,0 0,1 0,-1-1,0 1,0 0,0-1,1 1,-1 0,0-1,1 1,-1-1,0 1,1 0,-1-1,1 1,-1-1,1 1,-1-1,1 0,0 1,-1-1,1 1,-1-1,1 0,0 0,-1 1,1-1,0 0,-1 0,1 0,0 0,0 1,48 0,-32-1,188 22,-202-22,-1 0,1 0,-1 0,0-1,1 1,-1-1,0 1,0-1,1 0,-1 0,0 0,0 0,0-1,0 1,0 0,0-1,0 0,-1 1,1-1,-1 0,1 0,-1 0,1 0,-1 0,0 0,0 0,0 0,0 0,-1-1,1 1,0 0,-1 0,0-1,1 1,-1-1,0 1,0-1,-17-93,14 83,-5-18,-2-1,-1 2,-1-1,-1 2,-14-21,13 28</inkml:trace>
  <inkml:trace contextRef="#ctx0" brushRef="#br0" timeOffset="1278.551">1187 243,'-20'34,"-10"15,-1 10,0-1,6-5,2-8,5-5,1-6,3-3,4-3,-1-5,1-2,-2-1,-5-2,2-5</inkml:trace>
  <inkml:trace contextRef="#ctx0" brushRef="#br0" timeOffset="1499.149">875 328,'15'20,"9"5,0 4,2 2,1 0,0 0,1-1,0 0,-4-1,-2-5,-5-2,0-5,2 0,-3-3</inkml:trace>
  <inkml:trace contextRef="#ctx0" brushRef="#br0" timeOffset="2345.716">1440 300,'-33'48,"-167"327,198-347,35-38,85-34,24 13,-139 32,0-1,0 0,0 1,0-1,0 0,0 0,0-1,0 1,0-1,-1 1,1-1,0 0,0 0,-1 0,1 0,0-1,-1 1,1-1,-1 0,0 1,1-1,-1 0,0 0,0-1,0 1,0 0,-1-1,1 1,-1-1,1 1,-1-1,0 0,0 1,0-1,0 0,-1 0,1 0,-1 0,0 0,0 0,0 0,0 0,-1-2,-59-132,17 57,24 33,11 25</inkml:trace>
  <inkml:trace contextRef="#ctx0" brushRef="#br0" timeOffset="3038.298">1751 215,'-30'87,"22"-70,0 1,2 0,0 1,1-1,1 1,1 0,0 0,2 1,0-1,2 18,-1-33,0-1,0 0,0 0,1 0,-1 0,1 1,0-1,0 0,0 0,0 0,0-1,1 1,-1 0,1 0,0-1,0 1,0-1,0 1,0-1,0 0,1 0,-1 0,1 0,0-1,-1 1,1-1,0 1,0-1,0 0,0 0,0 0,0 0,0-1,0 1,1-1,-1 0,0 0,0 0,0 0,0-1,0 1,1-1,-1 0,0 0,0 0,0 0,-1 0,1-1,0 0,16-13,-1-1,-1-1,-1-1,0-1,-1 0,-1-1,-1 0,-1-1,0 0,-2-1,1-5,-11 25,0 1,0-1,0 1,1-1,-1 1,0 0,1-1,-1 1,1-1,-1 1,1 0,-1-1,1 1,0 0,0 0,0-1,0 1,0 0,0 0,0 0,0 0,0 0,1 0,-1 1,0-1,0 0,1 1,-1-1,1 0,-1 1,0 0,1-1,-1 1,1 0,-1 0,1 0,-1 0,1 0,-1 0,1 0,-1 0,1 1,-1-1,1 1,-1-1,0 1,1-1,-1 1,0 0,1 0,-1 0,0-1,0 1,0 0,0 0,0 1,0-1,24 131,-16-71,-3 0,-3 1,-5 59,1-38,1-59,-1-1,-2 0,0 0,-1 0,-2 0,0 0,-1-1,-2 0,-9 18,14-32,-1 0,0-1,0 1,-1-1,0 0,0 0,-1-1,0 0,0 0,0 0,-1-1,1 0,-6 1,11-5,0-1,0 1,0-1,0 1,0-1,0 0,0 0,0 0,-1 0,1-1,0 1,0 0,0-1,0 0,0 1,0-1,0 0,0 0,0 0,1 0,-1 0,0-1,1 1,-1 0,0-1,1 0,0 1,-1-1,1 0,0 1,0-1,0 0,0 0,0 0,0 0,1 0,-1 0,1 0,-1 0,-14-85,15 75,1 1,0-1,0 1,1 0,1 0,0 0,1 0,0 0,0 1,1-1,0 1,1 0,1 1,-1-1,1 1,1 1,0-2,12-13,0 0,1 1,1 2,1 0,14-8,-20 17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84,'-39'-21,"-98"-38,132 58,1 0,0 0,-1 1,1-1,0 1,-1 0,1 0,0 1,-1-1,1 1,0 0,-1 0,1 0,0 1,0-1,0 1,0 0,0 0,1 1,-1-1,1 1,-1-1,1 1,0 0,0 1,0-1,0 0,1 1,-1 0,0 2,0 5,1 0,0 0,0 1,2-1,-1 1,1-1,1 1,0-1,1 0,0 1,0-1,1 0,1 0,0-1,0 1,1-1,1 0,1 3,144 293,-151-304,21 41,-2 1,-2 1,-2 1,-2 0,-2 0,-3 2,1 16,-5-31,-2 0,-1 1,-2-1,-1 1,-2-1,-1 0,-1-1,-2 1,-2-1,0 0,-2-1,-2-1,-1 0,-1 0,-1-2,-20 25,36-51,-1 0,-1 1,1-1,0 0,0 0,-1 0,1-1,-1 1,0-1,1 1,-1-1,0 0,0 0,0 0,0 0,0-1,0 1,0-1,0 0,0 0,0 0,0 0,0 0,0-1,0 1,0-1,0 0,0 0,0 0,1 0,-1 0,0-1,1 1,-1-1,1 0,-1 0,1 0,0 0,0 0,-1 0,2-1,-1 1,0-1,0 1,1-1,0 0,-1 1,1-1,0 0,0 0,1 0,-1 0,1 0,-1 0,1 0,0 0,0-2,5-52,0 31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199 107,'-2'-2,"-9"-10,0 1,-1-1,0 2,0 0,-1 0,-1 2,0-1,0 2,-13-6,26 12,-1 1,0-1,0 1,1 0,-1-1,0 1,0 0,0 0,1 0,-1 0,0 1,0-1,0 0,1 1,-1-1,0 1,1-1,-1 1,0 0,1 0,-1 0,1 0,-1 0,1 0,0 0,-1 1,1-1,0 0,0 1,0-1,0 1,0-1,0 1,0 0,0-1,1 1,-1 0,1-1,-1 1,1 0,0 0,0 0,0-1,0 1,0 0,8 85,133 281,-140-367,16 44,-2 1,-2 0,-2 1,-2 0,-1 0,-3 7,-8 213,2-253,-1-1,-1 1,0 0,-1-1,0 1,-1-1,-1 0,0-1,-4 6,8-14,-1 0,1 0,-1 0,0-1,0 1,0-1,0 0,-1 0,1 0,-1 0,0 0,0-1,0 0,0 0,0 0,-1 0,1-1,-1 1,1-1,-1 0,1-1,-1 1,1-1,-1 0,0 0,1 0,-1-1,1 0,-1 1,1-2,-20-7,5-4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 0,2-5,1-1,0 0,1 1,-1 2,0-4,-1-1,1 2,-1 1,1 1,-1 2,-10 1,-7 1</inkml:trace>
  <inkml:trace contextRef="#ctx0" brushRef="#br0" timeOffset="233.272">0 228,'38'-5,"18"-2,4 1,1-4,-4 1,-3 0,-6-1,-11-1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86 345,'-29'242,"34"-264,1 0,1 1,0 0,2 0,0 1,1 0,2 1,12-17,50-66,-73 102,-1-1,1 1,-1-1,1 1,-1-1,1 1,0 0,-1-1,1 1,0 0,-1-1,1 1,0 0,-1-1,1 1,0 0,-1 0,1 0,0 0,-1 0,1 0,0 0,0 0,-1 0,1 0,0 0,-1 1,1-1,0 0,-1 0,1 1,0-1,-1 0,1 1,0-1,-1 1,1-1,-1 1,1-1,-1 1,1-1,-1 1,1-1,-1 1,0 0,1-1,-1 1,0 0,0-1,1 1,-1 0,0-1,0 1,0 0,0 0,6 43,-6-43,14 93,-14-92,1 0,-1 1,1-1,0 0,-1 0,1 0,0 0,0 0,0-1,1 1,-1 0,0 0,1-1,-1 1,1-1,-1 1,1-1,0 0,-1 1,1-1,0 0,0 0,0 0,0-1,0 1,0 0,0-1,0 1,0-1,1 0,-1 0,0 1,0-2,0 1,0 0,0 0,1-1,-1 1,0-1,0 1,0-1,10-6,0 0,-1-1,0 0,0 0,-1-1,0-1,0 0,-1 0,-1-1,0 0,2-3,23-28,61-51,-93 92,1 1,-1-1,0 0,0 0,0 1,1-1,-1 1,0-1,0 1,1-1,-1 1,1 0,-1 0,0-1,1 1,-1 0,1 0,-1 1,0-1,1 0,-1 0,0 1,1-1,-1 1,0-1,1 1,-1-1,0 1,0 0,0 0,0-1,1 1,-1 0,0 0,-1 0,1 0,0 0,0 1,0-1,-1 0,1 0,0 0,-1 1,1-1,-1 0,0 1,1 0,11 67,-7 72,4-123,3-6</inkml:trace>
  <inkml:trace contextRef="#ctx0" brushRef="#br0" timeOffset="263.2">0 768,'39'0,"21"0,12 0,6-4,1-3,-4-3,-6-2,-3 3,-5-3,-3 1,-6 2,-2 3,-6 2,-4 3,-6 0,-7 1</inkml:trace>
  <inkml:trace contextRef="#ctx0" brushRef="#br0" timeOffset="949.102">396 995,'-235'298,"222"-280,19-30,21-28,22-23,4 2,2 3,2 2,30-20,-53 45,-33 29,0 1,0 0,0 0,1-1,-1 1,0 0,0 0,1 0,-1 0,0 0,1 0,-1 1,1-1,0 0,-1 1,1-1,-1 1,1 0,0-1,-1 1,1 0,0 0,-1 0,1 0,0 0,-1 0,1 1,0-1,-1 1,1-1,-1 1,1-1,-1 1,1 0,-1 0,1 0,-1 0,0 0,1 0,-1 0,0 0,0 0,0 1,0-1,0 1,0-1,1 2,74 244,-54-183,-56-62,-162-60,91 11,89 38</inkml:trace>
  <inkml:trace contextRef="#ctx0" brushRef="#br0" timeOffset="1637.457">1242 571,'0'415,"3"-460,3 0,1-1,2 2,8-21,-12 46,57-162,-61 178,1 0,-1 1,1-1,0 0,-1 1,1 0,0-1,1 1,-1 0,0 0,1 0,-1 0,1 1,0-1,-1 1,1-1,0 1,0 0,0 0,0 0,0 1,0-1,0 1,0-1,0 1,0 0,0 0,0 1,0-1,1 0,-1 1,0 0,0 0,-1 0,1 0,0 0,0 1,0-1,-1 1,1 0,-1 0,1 0,-1 0,0 0,0 0,2 2,73 130,-66-120</inkml:trace>
  <inkml:trace contextRef="#ctx0" brushRef="#br0" timeOffset="2014.34">1101 290,'371'0,"-295"10,-103-35,-15 4,33 18,0-1,-1 1,2-2,-1 0,0 0,1 0,0-1,0 0,1-1,0 1,0-2,0 1,1-1,0 0,0 0,0-2,0-13</inkml:trace>
  <inkml:trace contextRef="#ctx0" brushRef="#br0" timeOffset="3044.481">2005 628,'-15'0,"1"0,-1 2,1 0,0 0,0 2,0-1,0 2,1 0,0 0,-4 3,12-5,0 0,0 0,0 1,0-1,0 1,1 0,0 0,0 1,0-1,0 1,1 0,-1 0,1 0,1 0,-1 1,1-1,0 1,0 0,0 0,1-1,0 1,0 0,1 0,-1 0,2 4,-2-7,1-1,0 0,1 1,-1-1,0 0,1 1,-1-1,1 0,0 0,0 1,-1-1,2 0,-1 0,0 0,0 0,1 0,-1 0,1-1,-1 1,1 0,0-1,0 1,0-1,0 1,0-1,0 0,0 0,0 0,0 0,0-1,1 1,-1 0,0-1,1 0,-1 1,0-1,1 0,-1 0,5 0,0-1,0 0,0 0,-1 0,1-1,0 0,-1-1,1 1,-1-1,0 0,0-1,3-1,12-13,-1-1,-1 0,-1-2,0 0,-2-1,0 0,-2-1,0-1,-2-1,-1 0,0 0,-2-1,2-13,-6 23,0-1,-1 0,-1 0,-1 0,0 0,-1-1,-1 1,-1 0,0 0,-2-1,1 1,-2 0,-1 0,0 1,-1 0,0 0,-1 0,-3-3,8 16,0-1,0 1,-1 0,1-1,-1 1,0 0,0 0,0 1,0-1,0 1,0 0,-1-1,1 1,-1 1,0-1,1 1,-1-1,0 1,0 0,0 0,0 1,0-1,0 1,0 0,0 0,0 0,0 0,0 1,0 0,0 0,0 0,0 0,0 1,0-1,1 1,-1 0,1 0,-1 0,1 1,0-1,0 1,0 0,0 0,0 0,1 0,-1 0,1 0,0 1,-1 2,-4 5,1 1,0 1,1-1,1 1,0-1,0 1,1 1,1-1,0 0,1 1,0-1,1 0,1 1,0-1,1 1,0-1,1 0,3 8,1 2,1 0,1-1,1 1,1-2,1 0,1 0,1-1,1-1,15 17,-17-21,0 0,0-1,1-1,1 0,0-1,1-1,0 0,1-1,0-1,1 0,0-2,0 0,1-1,-1 0,1-2,7 1,-22-6,1 1,0-1,-1 1,1-2,-1 1,1 0,-1-1,0 0,0 0,1 0,-1 0,0-1,-1 1,1-1,0 0,-1 0,0-1,0 1,0-1,0 1,0-1,-1 0,1 0,-1 0,0-1,0-2,6-10</inkml:trace>
  <inkml:trace contextRef="#ctx0" brushRef="#br0" timeOffset="3251.307">2738 402,'-24'33,"-8"22,-3 5,-1-2,6-7,3-11,7-9,6-3,1-3,3-1,2-4</inkml:trace>
  <inkml:trace contextRef="#ctx0" brushRef="#br0" timeOffset="3470.867">2485 402,'23'33,"14"17,5 4,-1-3,-1-4,-4-6,-2-5,-3-9,-6-4,-3-6,-5-5</inkml:trace>
  <inkml:trace contextRef="#ctx0" brushRef="#br0" timeOffset="4006.122">3162 430,'-4'3,"-15"5,1 1,1 2,-1-1,2 2,-1 0,2 1,0 1,0 0,1 1,1 1,1 0,0 0,-3 7,14-18,-1-1,1 1,0-1,0 1,0-1,0 1,1 0,0 0,0-1,0 1,1 0,-1-1,1 1,0-1,1 1,-1-1,1 1,0-1,0 0,0 0,0 0,1 0,0 0,0 0,0-1,0 1,0-1,1 0,-1 0,1 0,0 0,0-1,0 0,0 0,1 0,-1 0,0 0,1-1,-1 0,1 0,0 0,-1-1,1 1,0-1,1 0,9-1,-1-1,1 0,-1 0,0-2,0 0,0 0,0-2,-1 1,0-2,0 0,-1 0,1-1,-2-1,1 0,-1 0,5-7,8-8,0-2,-2 0,-1-1,-1-1,-2-1,0-1,-2-2,1 2,-5 11,-2-1,0 0,-2 0,0-1,-1 0,-1 0,-1 0,-1-1,-1 0,-1 0,0 0,-3-15,1 31,0 1,0-1,-1 1,0 0,0-1,-1 1,1 0,-1 0,0 0,-1 0,1 0,-1 0,0 1,0-1,0 1,-1 0,0 0,0 0,0 0,0 1,0-1,-1 1,1 0,-1 1,0-1,0 1,0 0,0 0,0 0,0 1,-1 0,1 0,0 0,-1 1,0-1,-6 0,0 1,0 0,0 1,0 0,0 0,1 1,-1 1,0 0,1 1,-1 0,1 1,0 0,1 0,-1 1,1 1,0 0,1 0,0 1,0 0,0 1,1 0,0 0,0 3,-2 0,1 1,0 0,1 0,1 1,0 0,1 1,0-1,2 1,-1 0,2 0,0 1,1-1,0 1,1 0,1-1,1 1,0-1,1 1,0-1,1 1,1-1,1 0,0 0,1-1,0 1,1-1,1-1,5 7,-6-11,1 1,1-2,0 1,0-1,1 0,-1-1,2 0,-1-1,1 0,0-1,0 0,1 0,-1-1,1-1,0 0,0-1,0 0,1-1,-1 0,0-1,0 0,1-1,-1 0,0-1,7-2,6-3,-3 1</inkml:trace>
  <inkml:trace contextRef="#ctx0" brushRef="#br0" timeOffset="4557.468">3584 345,'-4'11,"0"0,1 0,0 0,1 1,0-1,1 1,0-1,1 1,0-1,1 1,0 0,1-1,0 0,1 1,0-1,1 0,0 0,1-1,0 1,1-1,5 7,-8-14,1-1,-1 1,1-1,0 0,0 0,0 0,0 0,1-1,-1 1,0-1,0 0,1-1,-1 1,1-1,-1 0,1 0,-1 0,1 0,-1-1,0 0,1 0,-1 0,0 0,0-1,0 0,3-1,96-69,33-97,-136 168,1 0,-1 0,0 0,0 1,1-1,-1 0,1 0,-1 0,1 0,-1 1,1-1,0 0,-1 1,1-1,0 0,-1 1,1-1,0 1,0-1,-1 1,1-1,0 1,0 0,0-1,0 1,0 0,0 0,0 0,0-1,-1 1,1 0,0 0,0 0,0 1,0-1,0 0,0 0,0 0,0 1,0-1,-1 0,1 1,0-1,0 1,0-1,-1 1,1 0,0-1,0 1,-1-1,1 1,-1 0,1 0,-1-1,1 1,-1 0,1 0,-1 0,0 0,1 0,-1-1,0 1,0 0,1 0,-1 0,0 0,0 0,0 233,-1 125,-41-214,40-142,1 0,0 0,-1 0,0 0,0 0,0 0,0-1,0 1,0-1,-1 1,1-1,-1 0,0 0,1 0,-1 0,0-1,0 1,0-1,-1 1,1-1,0 0,0-1,-1 1,1 0,0-1,-1 0,1 0,0 0,-1 0,1 0,-1-1,1 1,0-1,0 0,-1 0,1 0,0-1,0 1,0-1,0 0,0 0,1 0,-1 0,0 0,1 0,0-1,-1 1,0-2,-1-3,1-1,0 1,0 0,1-1,0 0,0 1,1-1,0 0,0 0,1 0,0 0,0 0,1 0,0 1,0-1,1 0,0 0,0 1,1-1,0 1,0 0,1 0,0 0,0 0,1 1,0 0,0 0,0 0,3-2,8-9,1 0,1 1,1 1,0 1,1 1,0 0,12-4,92-22,-101 35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0 423,'12'5,"-1"-2,1 1,0-1,0-1,0 0,0-1,0 0,0-1,0 0,0-1,0-1,0 0,0 0,0-1,0 0,-1-1,0-1,0 0,0 0,0-1,-1 0,0-1,0 0,-1-1,1 0,-2-1,1 1,4-8,156-151,-56 57,-112 108,1 1,-1-1,1 0,-1 1,1 0,0-1,0 1,0 0,0 0,0 0,0 0,0 0,0 0,0 1,0-1,1 1,-1 0,0-1,0 1,1 0,-1 0,0 0,0 1,0-1,1 1,-1-1,0 1,0-1,0 1,0 0,0 0,0 0,0 0,0 1,0-1,-1 0,1 1,0 0,-1-1,1 1,-1 0,0-1,1 1,-1 0,0 0,0 0,0 0,0 0,-1 1,1-1,3 15,-1 1,0 0,-2-1,0 1,-1 0,0 0,-2-1,0 1,-1-1,0 1,-2-1,0 0,-1 0,-1-1,0 0,-1 0,-8 11,12-18,-1 1,-1-1,0 0,0-1,0 0,-1 0,0 0,-1-1,0 0,0 0,0 0,-1-2,0 1,0-1,-1 0,1-1,-1 0,0 0,0-1,-1-1,1 0,0 0,-1-1,1 0,-4 0,-88-15,84 7</inkml:trace>
  <inkml:trace contextRef="#ctx0" brushRef="#br0" timeOffset="321.304">1243 1,'-49'29,"1"3,2 2,1 1,2 3,-28 31,62-59,1 1,1 0,-1 0,2 0,0 1,0 0,1 0,0 1,1 0,1-1,-1 7,2-13,2-1,-1 1,1 0,-1-1,2 1,-1 0,1-1,0 1,0-1,0 1,1-1,-1 1,1-1,1 0,-1 0,1 0,0 0,0 0,0-1,1 1,0-1,0 0,0 0,0 0,0-1,1 0,2 2,4 1,0-1,0 0,0-1,1 0,-1-1,1 0,0 0,0-2,0 1,0-2,0 1,0-2,0 1,0-2,0 0,0 0,0-1,4-2,4-1,0-2,-1 0,1-1,-2-1,1-1,-1-1,-1 0,0-1,-1-1,1-2,-12 12,0-1,-1 1,1-1,-1 0,0-1,0 1,0-1,-1 1,0-1,0 0,0 0,-1-1,0 1,0 0,-1-1,0 1,0-1,0 0,-1 1,0-1,0 0,0 1,-1-1,0 1,-1-1,1 1,-1-1,-1 1,1 0,-1 0,0 0,0 0,-1 0,0 1,0 0,0 0,0 0,-1 0,0 0,-3-2,-64-31,35 22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1 131,'342'0,"-235"22,-127-41,-144-103,147 111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0,'341'0,"-230"17,-87-12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8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55,'-40'196,"22"5,3-127,18-70,4-26,2-21,2 0,1 0,3 1,1 1,2 0,2 1,2 1,19-26,-35 55,1 0,0 0,1 1,0 0,0 0,0 1,1 0,1 1,-1 0,1 0,7-3,-14 10,-1-1,0 1,1 0,-1 0,0 0,1 0,-1 0,0 0,1 1,-1-1,0 1,0 0,1-1,-1 1,0 0,0 0,0 1,0-1,0 0,0 1,0-1,-1 1,1 0,0-1,-1 1,0 0,1 0,-1 0,0 0,0 0,0 0,0 0,0 1,28 76,-23-39,-1-1,-2 1,-2 1,-1-1,-3 10,1 30,12-60,13-39,144-243,-51 127,-115 135,-1-1,1 0,0 0,0 0,0 0,-1 1,1-1,0 0,0 1,0-1,0 0,0 1,0 0,0-1,0 1,1 0,-1-1,0 1,0 0,0 0,0 0,0 0,1 0,-1 0,0 0,0 0,0 0,0 1,0-1,0 0,0 1,0-1,0 1,0-1,0 1,0 0,0-1,0 1,0 0,0 0,0 0,-1-1,1 1,0 0,-1 0,1 0,-1 0,1 0,-1 0,1 0,-1 0,0 1,1-1,6 64,-12 227,5-268</inkml:trace>
  <inkml:trace contextRef="#ctx0" brushRef="#br0" timeOffset="568.742">1032 139,'-44'276,"31"-107,17-208,1 0,2 1,1 0,3 0,1 0,1 2,5-7,-5 12,2 0,1 1,1 0,2 1,0 2,2 0,9-8,-28 32,0 1,0-1,0 1,0-1,1 1,-1 0,1 0,0 0,0 0,-1 0,1 1,0-1,0 1,1 0,-1 0,0 0,0 0,1 0,-1 1,0 0,0-1,1 1,-1 0,0 1,1-1,-1 1,0-1,1 1,-1 0,0 0,0 0,0 1,0-1,0 1,0 0,0 0,-1 0,1 0,-1 0,1 0,-1 1,0-1,0 1,0 0,0-1,0 1,-1 0,1 0,-1 0,0 0,0 1,9 159,-10-162,0-1,0 1,1 0,-1 0,0-1,0 1,0 0,1-1,-1 1,0 0,1 0,-1-1,1 1,-1-1,1 1,-1 0,1-1,-1 1,1-1,-1 1,1-1,0 0,-1 1,1-1,0 1,-1-1,1 0,0 0,-1 1,1-1,0 0,0 0,0 0,-1 0,1 0,0 0,0 0,-1 0,1 0,0 0,0-1,-1 1,1 0,0 0,-1-1,1 1,0 0,-1-1,1 1,0-1,-1 1,1-1,-1 1,1-1,-1 1,1-1,-1 0,1 1,-1-1,0 1,1-1,-1 0,0 0,1 1,-1-1,0 0,0 0,0 1,8-16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1 684,'33'-5,"17"-1,3 0,-1 1,-5 2,-6 1,-5 0,-4 2,-3 0,-1 0,0 0,-1 1,0-1,0 0,-4 0</inkml:trace>
  <inkml:trace contextRef="#ctx0" brushRef="#br0" timeOffset="264.868">86 938,'33'0,"17"0,4 0,2 0,-3 0,-6 0,-7 0,-4 0,-4 0,-3 0,-1 0,-1 0,0 0,0 0,-4 0</inkml:trace>
  <inkml:trace contextRef="#ctx0" brushRef="#br0" timeOffset="5345.746">1186 769,'179'-342,"-68"198,-111 142,0 1,0 0,1 0,-1 0,0 0,1 0,-1 0,0 0,1 0,-1 0,1 0,0 0,-1 0,1 0,0 0,-1 0,1 1,0-1,0 0,0 1,0-1,0 0,0 1,0-1,0 1,0-1,0 1,0 0,0-1,0 1,0 0,0 0,0 0,1 0,-1 0,0 0,0 0,0 0,0 0,0 1,0-1,0 0,0 1,0-1,0 1,0-1,0 1,0-1,0 1,0 0,0-1,0 1,0 0,9 191,-9-184,17 61,-17-68,0 1,-1 0,1-1,0 1,0-1,0 0,0 1,0-1,0 0,0 0,1 1,-1-1,0 0,1 0,-1 0,1-1,-1 1,1 0,-1 0,1-1,-1 1,1-1,0 0,-1 1,1-1,0 0,-1 0,1 0,0 0,-1 0,1 0,0-1,0 1,-1 0,1-1,-1 1,2-2,9-4,-1-2,0 1,0-1,-1-1,0 0,-1 0,0-1,-1 0,1-1,-2 0,0 0,6-11,40-53,45-22,-97 96,0 1,0-1,0 1,-1-1,1 1,0-1,0 1,0 0,0-1,0 1,0 0,0 0,0-1,0 1,-1 0,1 0,0 0,0 1,0-1,0 0,0 0,0 0,0 1,0-1,0 0,0 1,0-1,-1 1,1-1,0 1,0-1,-1 1,1 0,0-1,-1 1,1 0,0-1,-1 1,1 0,-1 0,1 0,-1 0,0-1,1 1,-1 0,0 0,1 0,-1 0,0 0,0 0,0 0,0 0,0 0,4 59,-4-53,18 131,-16-132,0-1,0 0,0 1,1-1,0 0,0 0,0-1,0 1,1-1,0 0,0 0,0 0,0 0,1 0,-1-1,1 0,0 0,0 0,0-1,0 0,1 0,-1 0,3 0,12 2</inkml:trace>
  <inkml:trace contextRef="#ctx0" brushRef="#br0" timeOffset="5663.892">1129 938,'541'-81,"-287"50,-251 31,1 0,-1 0,1 0,0 1,-1-1,1 1,-1 0,1 0,-1 0,1 1,-1-1,0 1,0 0,0 0,0 0,0 0,0 0,0 1,-1-1,1 1,-1 0,2 2,4 12</inkml:trace>
  <inkml:trace contextRef="#ctx0" brushRef="#br0" timeOffset="6351.825">1525 1136,'-56'79,"3"3,-32 68,34-60,101-175,163-177,-127 177,-85 83,0 1,1 0,-1 0,1 0,-1 0,0 0,1 0,0 0,-1 0,1 1,0-1,-1 0,1 1,0 0,-1-1,1 1,0 0,0 0,0 0,-1 0,1 0,0 0,0 1,-1-1,1 1,0-1,0 1,-1-1,1 1,-1 0,1 0,-1 0,1 0,-1 0,1 0,-1 0,0 1,0-1,1 0,-1 1,0-1,0 1,0-1,-1 1,1-1,0 1,-1 0,1-1,-1 1,1 0,-1 0,78 201,-3-47,-75-156,-1 0,1 0,-1 0,1 0,0 0,-1 0,1 0,-1 0,1 0,0 1,-1-1,1 0,0 0,-1 0,1 0,-1 1,1-1,0 0,-1 0,1 1,0-1,0 0,-1 1,1-1,0 0,0 1,-1-1,1 0,0 1,0-1,0 0,0 1,-1-1,1 1,0-1,0 0,0 1,0-1,0 1,0-1,0 0,0 1,0-1,0 1,1-1,-1 0,0 1,0-1,0 1,0-1,0 0,1 1,-1-1,0 0,0 1,1-1,-1 0,0 1,1-1,-1 0,0 0,-31-22,25 17,-119-108,105 93,0 2,-1 0,-1 1,-1 1,0 1,-7-2,5 5</inkml:trace>
  <inkml:trace contextRef="#ctx0" brushRef="#br0" timeOffset="6713.117">2202 317,'23'17,"-1"0,0 2,-2 0,0 1,-1 1,-1 1,-2 1,0 1,-1 0,-1 0,-1 2,-2-1,0 2,-2-1,-1 3,-1 6,-1 0,-2 1,-2-1,-1 1,-2 0,-1-1,-6 28,1-29,-2 0,-2 0,0-1,-3-1,0 0,-2-1,-2 0,0-2,-2 0,-1-1,-2-1,0-1,-2-1,0-1,-2-2,-14 10,-15 1,31-19</inkml:trace>
  <inkml:trace contextRef="#ctx0" brushRef="#br0" timeOffset="7142.58">1158 233,'-30'36,"1"1,2 2,1 0,3 2,1 1,2 0,2 2,2 0,2 1,1 0,0 16,7-16,2 0,2 0,2 0,2 0,2 0,2 0,2 0,2-1,1-1,3 0,7 12,-14-38,2-1,0 0,0-1,2 0,0-1,1 0,0-1,1 0,0-1,1 0,0-1,1-1,0 0,1-1,0-1,0 0,1-1,0-1,0-1,1 0,2-1,4-2</inkml:trace>
  <inkml:trace contextRef="#ctx0" brushRef="#br0" timeOffset="7927.716">2936 233,'-9'-53,"8"38,-1 1,0-1,-1 1,-1 0,0 0,-1 0,-1 0,0 1,-3-4,6 14,0 0,0 0,0 0,0 0,0 1,-1-1,1 1,-1 0,0 0,0 0,1 1,-1-1,0 1,-1 0,1 0,0 0,0 1,0-1,0 1,-1 0,1 0,0 1,0-1,0 1,0 0,0 0,0 1,0-1,0 1,0-1,0 1,1 1,-1-1,1 0,-1 1,1 0,0 0,0 0,0 0,0 0,1 0,0 1,-1-1,1 1,0 0,0 1,-3 14,0-1,2 1,0 0,1 0,1 0,1 0,1-1,0 1,4 14,52 160,-28-114,-2 0,-7-25,-1 2,-4 0,-2 1,2 25,18 283,-35-115,1-244,0 0,-1 0,0 0,0 0,0-1,-1 1,0-1,0 1,0-1,0 0,-1 0,0-1,0 1,-1-1,1 0,-1 0,0 0,0 0,0-1,0 0,-1 0,1-1,-1 1,0-1,0 0,0-1,0 1,0-1,0-1,0 1,0-1,0 0,0 0,0-1,0 1,0-1,0-1,0 1,0-1,-5-2,7 2,0 0,0-1,0 1,0-1,1 1,-1-1,1-1,0 1,-1 0,1-1,1 1,-1-1,0 0,1 0,0 0,0 0,0-1,1 1,-1 0,1-1,0 1,0-1,1 1,-1-1,1 0,0 1,0-2,-1-19</inkml:trace>
  <inkml:trace contextRef="#ctx0" brushRef="#br0" timeOffset="8693.713">3473 120,'-114'-84,"113"82,0 1,-1-1,1 1,-1-1,1 1,-1 0,0-1,0 1,0 0,1 0,-1 0,0 1,0-1,0 0,0 1,0-1,0 1,-1 0,1 0,0 0,0 0,0 0,0 0,0 0,0 1,0-1,0 1,0-1,0 1,0 0,0 0,0 0,0 0,0 0,1 0,-1 0,0 1,1-1,-1 1,1-1,0 1,-1 0,1 0,-3 12,1-1,1 1,0-1,1 1,1 0,0 0,0-1,2 8,0 13,3 10,2-1,1 0,3-1,1 0,3 0,6 12,8 26,1 11,-5 2,-4 0,-3 1,-5 1,-4 0,-3 69,-6-143,0 5,0-1,-2 1,0-1,-2 1,-7 22,10-42,-1 0,0-1,-1 1,1-1,-1 0,0 1,0-1,-1-1,0 1,1 0,-2-1,1 0,0 0,-1 0,0-1,0 1,0-1,0 0,0 0,-1-1,1 0,-1 0,0 0,1-1,-1 1,0-1,-6 0,8 0,0-1,0 1,0-1,0 0,0 0,0 0,0-1,-1 1,1-1,0 0,0 0,0 0,1-1,-1 0,0 1,0-1,1 0,-1-1,1 1,0-1,0 1,0-1,0 0,0 0,1-1,-1 1,1 0,0-1,0 0,0 1,0-1,0 0,-2-16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20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57 644,'1'0,"-1"-1,1 1,-1-1,1 1,-1 0,1 0,-1-1,1 1,-1 0,1 0,-1-1,1 1,0 0,-1 0,1 0,-1 0,1 0,-1 0,1 0,0 0,-1 0,1 0,-1 0,1 1,-1-1,1 0,-1 0,1 0,0 1,-1-1,1 0,-1 1,0-1,1 0,-1 1,1-1,-1 1,0-1,1 1,-1-1,0 1,1-1,-1 1,0-1,0 1,1-1,-1 1,0-1,0 1,0-1,0 1,0 0,0-1,0 1,0-1,0 1,0-1,0 2,6 38,-6-39,0 330,4-397,3 0,3 1,2 0,4 0,20-52,-35 113,-1 0,1 0,0 0,1 0,-1 0,1 0,0 1,-1-1,2 0,-1 1,0 0,1 0,-1-1,1 1,0 1,0-1,0 0,1 1,-1 0,1-1,-1 1,1 1,0-1,-1 0,1 1,0 0,0 0,0 0,0 0,0 1,0 0,0 0,0 0,1 0,-1 0,0 1,0 0,0 0,0 0,3 1,66 47,-67-43,1 0,-1-1,1 1,1-1,-1-1,1 1,0-2,0 1,0-1,0 0,1 0,-1-1,6 1,23-16,-25 1</inkml:trace>
  <inkml:trace contextRef="#ctx0" brushRef="#br0" timeOffset="409.353">1 277,'18'-9,"0"0,1 1,0 1,0 1,1 0,0 2,0 0,0 1,0 1,0 1,1 1,-1 1,7 2,89-6,-116 4,1-1,0 1,0-1,0 0,-1 1,1-1,0 0,0 0,0 1,0-1,-1 0,1 0,0 0,0 0,0 0,0-1,0 1,-1 0,1 0,0 0,0-1,0 1,-1 0,1-1,0 1,0-1,-1 1,1-1,0 1,-1-1,1 1,0-1,-1 0,1 1,-1-1,1 0,-1 0,0 1,1-1,-1 0,0 0,1 0,-1 1,0-1,0 0,0 0,0 0,0 0,0 0,0 1,0-1,0 0,0 0,0 0,0 0,-1 1,1-1,0 0,-1 0,-87-52,38 14,42 28</inkml:trace>
  <inkml:trace contextRef="#ctx0" brushRef="#br0" timeOffset="1074.197">933 531,'-19'21,"1"0,1 2,1 0,1 1,1 0,-10 25,20-40,0 1,1 0,0 0,1 1,0-1,0 0,1 1,1-1,0 1,0-1,1 1,1-1,1 7,-3-13,1 1,0-1,1 0,-1 0,1 0,0 0,0 0,0 0,0 0,1-1,-1 1,1-1,0 0,0 0,1 0,-1 0,0 0,1-1,0 1,-1-1,1 0,0 0,0 0,0-1,1 0,-1 1,0-1,0-1,1 1,-1-1,1 0,-1 0,1 0,11-3,-1-1,1 0,-1-2,0 0,-1 0,1-1,-1-1,0-1,-1 0,0 0,-1-1,1-1,-2 0,0-1,0 0,-1-1,-1 0,0 0,-1-1,0 0,0-2,7-11,0-1,-2 0,-1-1,-2 0,0-1,-2 0,-2-1,0 1,-1-16,-3 32,-2-1,0 0,0 0,-2 0,1 1,-2-1,0 1,-1-1,0 1,-2 0,1 1,-1-1,-1 1,-1 0,0 1,0-1,-1 2,-1-1,0 1,-8-6,15 13,-1 1,0-1,0 1,0 0,0 0,0 0,-1 1,1 0,-1 0,0 0,1 0,-1 1,0-1,0 1,0 1,0-1,0 1,0 0,0 0,-1 0,1 0,0 1,0 0,0 0,1 1,-1-1,0 1,0 0,1 0,-1 1,1-1,0 1,0 0,0 0,0 1,0-1,0 1,1 0,0 0,0 0,0 0,0 0,1 1,0-1,0 1,0 0,0-1,0 3,-2 17,2 0,0 0,2 0,0 0,2 0,1 0,0-1,7 21,-3-19,2-1,0 0,2 0,0-1,2 0,1-1,0 0,8 7,72 65,25-10,-80-68,-19-12</inkml:trace>
  <inkml:trace contextRef="#ctx0" brushRef="#br0" timeOffset="1298.685">1695 503,'-14'38,"-10"18,-1 4,-1-3,5-8,5-5,5-7,5-5,4-2,1-12,2-8</inkml:trace>
  <inkml:trace contextRef="#ctx0" brushRef="#br0" timeOffset="1523.423">1469 503,'14'34,"10"15,1 5,1-7,0-7,-3-5,-2-9,1-4,1-6,2 0,1-3,2-4,0-4,-5-2</inkml:trace>
  <inkml:trace contextRef="#ctx0" brushRef="#br0" timeOffset="2196.197">2175 587,'-1'0,"-1"-1,1 0,0 0,0 1,-1-1,1 1,-1-1,1 1,0 0,-1-1,1 1,-1 0,1 0,-1 0,1 0,-1 0,1 0,-1 0,1 1,0-1,-1 1,1-1,-1 1,1-1,0 1,0 0,-1-1,1 1,0 0,0 0,0 0,0 0,0 0,0 0,0 0,0 1,-36 44,37-46,-4 8,-1 0,2 1,-1-1,1 1,0 0,1 0,0 0,0 1,1-1,0 0,1 6,0-12,0 0,-1 1,2-1,-1 1,0-1,1 0,-1 0,1 1,0-1,0 0,0 0,1 0,-1 0,1 0,0 0,0 0,-1 0,2-1,-1 1,0-1,1 0,-1 1,1-1,-1 0,1 0,0-1,0 1,0-1,0 1,0-1,0 0,3 1,4-3,0 0,-1-1,1 0,-1 0,0-1,0 0,0 0,0-1,0-1,-1 1,0-1,0-1,0 0,-1 0,1 0,-1-1,-1 0,1 0,-1-1,-1 1,5-8,2 0,0-1,-1 0,0 0,-1-1,-1-1,-1 1,0-2,-2 1,5-18,-3 9,0-1,-2 0,-2-1,0 1,-2-1,-1 0,-1 0,-1 1,-2-1,-1 0,-1 1,-1 0,-2 0,-1 0,-6-10,14 33,-1 1,0 0,0-1,0 1,-1 0,1 0,-1 0,0 0,0 1,-1-1,1 1,-1 0,1 0,-1 0,0 0,0 1,0-1,-1 1,1 0,-1 0,1 1,-1-1,1 1,-1 0,0 1,0-1,1 1,-1-1,0 2,0-1,1 0,-1 1,0 0,0 0,1 0,-1 1,1 0,-1 0,1 0,0 0,0 0,0 1,0 0,-4 3,-3 11,-1 0,2 1,0 1,2-1,0 2,1-1,0 1,2 0,1 0,0 0,1 1,1 0,1-1,1 1,1 0,1-1,1 1,0-1,2 1,0-1,6 13,-6-15,0-1,1 0,1-1,0 1,1-1,1 0,1-1,0 0,1-1,0 0,1 0,1-2,0 1,1-1,0-1,1-1,0 0,0-1,1 0,0-2,1 1,0-2,0-1,18 4,-11-7</inkml:trace>
  <inkml:trace contextRef="#ctx0" brushRef="#br0" timeOffset="2770.16">2626 418,'-6'15,"0"1,1 0,1 1,0-1,1 1,1 0,1-1,0 1,1 0,1 0,1 0,0 0,1-1,1 1,0-1,1 0,3 3,-7-17,0 0,0 0,0 0,0 0,1 0,-1-1,1 1,-1-1,1 1,0-1,-1 1,1-1,0 0,0 0,0 0,0 0,0 0,0 0,0-1,0 1,1-1,-1 0,0 1,0-1,0 0,1 0,-1 0,0 0,0-1,0 1,0-1,1 1,-1-1,0 0,0 0,0 0,0 0,0 0,-1 0,1 0,0-1,0 1,-1-1,1 1,-1-1,1 0,-1 0,18-20,-1-1,-1-1,-2 0,0-2,6-15,-4 8,-17 31,1 1,-1-1,0 1,0-1,1 1,-1-1,1 1,-1-1,1 1,0 0,0-1,0 1,-1 0,1-1,0 1,0 0,1 0,-1 0,0 0,0 0,0 0,1 0,-1 1,0-1,1 0,-1 1,1-1,-1 1,1-1,-1 1,1 0,-1 0,1 0,-1-1,1 1,0 1,-1-1,1 0,-1 0,1 1,-1-1,1 0,-1 1,1 0,-1-1,0 1,1 0,-1 0,0 0,0 0,1 0,-1 0,0 0,0 0,0 0,0 0,0 1,0-1,-1 0,1 1,0-1,-1 1,1-1,-1 0,1 1,18 144,-13-100,-2 1,-2-1,-2 1,-2 0,-2-1,-2 1,-3-1,-1-1,-2 0,-2 0,-2-1,-4 3,19-41,-1 0,-1-1,1 1,-1 0,0-1,0 0,-1 1,1-1,-1 0,0-1,-1 1,1-1,-1 0,0 0,0 0,0-1,0 0,-1 0,1 0,-1 0,0-1,0 0,3-3,0-1,1 1,0-1,-1 0,1 0,0 0,0 0,0 0,0-1,0 1,0 0,1-1,-1 0,1 1,0-1,-1 0,1 0,1 1,-1-1,0 0,1 0,-1 0,1 0,0 0,0 0,0 0,0 0,1 0,-1 0,1 0,0 0,0 0,0 1,0-1,0 0,1-1,7-22,0-1,2 1,1 1,1 0,1 0,2 2,0 0,1 0,1 2,16-14,-24 24,0 1,1 0,1 0,0 1,0 1,0 0,1 1,12-5,-6 5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29.85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0 283,'88'1,"222"-13,-1-18,-137 18,157 10,28 0,-17-27,49 1,-282 29,156-12,-146-1,0 6,65 6,-99 0,212-28,59 28,-156-28,169 29,-170-29,283 27,-424 2,142-13,-135 3,-1 2,2 3,-1 3,27 4,19-2,16-18,-78 8,-25 7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32.73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0 311,'56'16,"-27"-11,1-1,0-2,0 0,0-3,0 0,0-2,-1-1,18-5,10 1,0 3,1 2,0 3,4 3,40-1,689-2,-583-29,8 3,66 23,-113-24,310 26,-55 1,-199-28,199 29,-199-30,-55 18,56-8,-29-7,29 15,0-8,-29-8,1 16,-139 2,1 2,0 3,0 3,27 4,10-2,73-28,111 26,-257 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30.18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1 458,'69'-25,"-34"18,143-35,50 15,-162 19,0 3,0 2,45 6,3-1,450-2,-366-28,112 27,-112-27,-29 17,-112 2,1 3,-1 2,1 3,33 4,106-4,9-25,368 25,-320 0,-84-26,281 26,-281-26,309 27,-355-18,58 7,-65 10,25-25,72 14,-6-6,-9-10,-3 28,-53-26,-15 13,19-9,-114 20,-20 4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45.95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74,'226'17,"-185"-13,1-1,0-2,0-2,-1-1,30-7,73-3,306-1,-367 3,-1 3,1 4,70 6,14 25,295-27,47-1,-295-30,491 31,-393-30,844 30,-1090-11,26 3,-75 12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1:32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1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94 509,'137'-210,"-12"57,-125 152,1 0,0 0,-1 0,1 0,0 0,0 1,-1-1,1 0,0 0,0 1,0-1,0 0,0 1,0-1,0 1,0 0,1-1,-1 1,0 0,0-1,0 1,0 0,0 0,1 0,-1 0,0 0,0 0,0 1,0-1,0 0,1 0,-1 1,0-1,0 1,0-1,0 1,0-1,0 1,0 0,0 0,-1-1,1 1,0 0,0 0,0 0,-1 0,1 0,-1 0,1 0,-1 0,1 0,-1 0,1 0,-1 0,0 0,0 0,1 1,-1-1,0 0,0 0,0 0,0 0,0 1,-1-1,1 0,0 0,-1 0,3 12,-2-4,1 1,0-1,0 1,1-1,1 0,-1 1,1-1,1 0,0-1,0 1,1-1,0 0,0 0,2 2,-3-9,-1 0,0 0,1-1,-1 1,0-1,1 0,-1 0,0 0,1-1,-1 1,0-1,1 0,-1 0,0 0,0 0,0 0,0-1,0 1,0-1,0 0,0 0,-1 0,1 0,-1-1,1 1,-1 0,0-1,0 0,0 0,-1 1,1-1,0 0,0-3,3 0,137-169,-142 175,1-1,-1 0,1 0,0 0,-1 0,1 0,0 0,0 1,0-1,0 0,0 1,0-1,0 1,0-1,0 1,0-1,0 1,0 0,0 0,0-1,0 1,0 0,0 0,1 0,-1 0,0 0,0 0,0 0,0 1,0-1,0 0,0 1,0-1,0 1,0-1,0 1,0-1,0 1,0-1,0 1,0 0,0 0,-1 0,1-1,0 1,-1 0,1 0,0 0,-1 0,1 0,-1 0,0 0,1 0,-1 0,0 0,1 1,-1-1,0 0,0 0,0 0,0 0,0 0,0 0,-1 0,1 1,0-1,0 0,-1 1,-8 70,7-64,0 0,0 0,1 0,0 0,0 0,1 0,0 0,1 1,0-1,0 0,1 0,0 0,0 0,2 2,6 9</inkml:trace>
  <inkml:trace contextRef="#ctx0" brushRef="#br0" timeOffset="320.045">94 593,'43'5,"34"-3,8-2,-1-2,-4 1,-12 0,-13-1,-10 2,-4-1,-3 1,-4 0,-3 0,-2 0,-6 5,-6 2</inkml:trace>
  <inkml:trace contextRef="#ctx0" brushRef="#br0" timeOffset="996.266">432 734,'-36'47,"3"2,1 0,3 3,2 0,1 5,27-57,-1 0,0 0,0 0,0 0,1 0,-1 0,0 0,0 0,1 0,-1 0,0 0,0 0,1 0,-1 0,0 0,0 0,1 0,-1 1,0-1,0 0,0 0,1 0,-1 0,0 1,0-1,0 0,0 0,0 0,1 1,-1-1,0 0,0 0,0 0,0 1,0-1,0 0,0 0,0 1,0-1,0 0,20-20,170-198,-179 206,-10 9,0 1,0-1,0 1,0-1,0 1,1 0,-1 0,1 0,-1 0,1 0,0 0,0 0,0 0,0 1,0-1,0 1,0-1,1 1,-1 0,0 0,1 0,-1 0,1 0,-1 1,1-1,0 1,-1 0,1 0,-1 0,1 0,0 0,-1 0,1 1,-1-1,1 1,-1-1,1 1,-1 0,1 0,-1 0,0 1,1-1,-1 1,2 1,81 165,-84-166,1-1,-1 0,1 1,-1-1,0 1,1-1,-1 1,0 0,0-1,0 1,0 0,-1 0,1 0,0 0,-1 0,1 0,-1 0,0 0,0 0,0 0,0 0,0 0,0 0,0 0,0 0,-1 0,1 0,-1-1,0 1,0 0,1 0,-1 0,0 0,0-1,-1 1,1 0,0-1,0 1,-1-1,1 0,-1 1,0-1,1 0,-1 0,0 0,1 0,-1 0,0 0,0-1,0 1,0-1,0 1,0-1,0 0,-1 1,-93-33,75 22,-69-28,69 34</inkml:trace>
  <inkml:trace contextRef="#ctx0" brushRef="#br0" timeOffset="1580.851">969 57,'4'0,"0"1,0 0,0-1,0 2,0-1,0 0,0 1,0 0,-1 0,1 0,0 0,-1 1,0-1,0 1,1 0,-1 0,-1 0,1 0,0 0,-1 1,0-1,0 1,0 0,0 0,0 2,29 103,-21-54,-3 1,-2 0,-3 0,-2 1,-7 51,6-107,-4 43,-2 1,-2-1,-2 0,-2-1,-2-1,-5 10,-48 36,52-75</inkml:trace>
  <inkml:trace contextRef="#ctx0" brushRef="#br0" timeOffset="2147.042">94 0,'-51'91,"41"-62,2 2,0-1,2 1,1 0,2 0,1 0,1 1,2-1,3 18,-2 25,1 286,-3-335,2 0,1-1,2 1,0-1,1 1,1-1,6 11,-9-27,0 0,0 0,0 0,1 0,1-1,-1 0,1 0,0 0,1-1,0 0,0 0,0 0,1-1,-1 0,1-1,0 0,1 0,-1 0,1-1,-1-1,8 2,9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2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251 178,'-61'-75,"-13"-23,73 98,1-1,-1 1,0-1,0 1,0-1,0 1,0 0,0-1,0 1,0 0,0 0,0-1,0 1,0 0,0 0,0 0,0 0,0 0,1 1,-1-1,0 0,0 0,0 1,0-1,0 1,0-1,0 0,0 1,0 0,1-1,-1 1,0-1,0 1,1 0,-1 0,0-1,1 1,-1 0,1 0,-1 0,1 0,0 0,-1-1,1 1,0 0,-1 0,1 0,-17 49,14-28,1-1,1 1,1-1,1 1,1-1,1 1,0-1,2 0,1 0,1 1,10 51,21 96,-11-28,4 57,-29-187,-1 0,0 0,-1 1,0-1,-1 0,0 0,-1 1,0-1,-1 0,0-1,-1 1,0-1,-1 1,0-1,0 0,-1-1,0 1,-1-1,0 0,0-1,-8 7,12-14,0 1,0-1,-1 0,1 0,0 0,-1 0,1-1,-1 1,1-1,-1 0,1 0,-1 0,1-1,-1 1,1-1,-1 0,1 0,0 0,0 0,-1 0,1-1,0 0,0 1,0-1,0 0,1-1,-1 1,0 0,1-1,-19-13</inkml:trace>
  <inkml:trace contextRef="#ctx0" brushRef="#br0" timeOffset="1218.01">730 207,'-6'-1,"0"0,-1-1,1 0,0 0,0 0,0-1,0 0,1 0,-1-1,1 1,0-1,0 0,0-1,0 1,1-1,-3-3,5 4,-1 0,0 1,0-1,-1 1,1-1,-1 1,1 0,-1 1,0-1,0 0,0 1,0 0,-1 0,1 0,-1 1,1 0,-1-1,1 1,-1 1,0-1,0 1,1 0,-1 0,0 0,0 1,1-1,-3 2,2 2,1 1,-1 0,1 1,0-1,1 1,-1-1,1 1,0 0,0 1,1-1,0 0,0 1,0-1,1 1,0-1,0 1,1 0,0 0,0-1,0 1,1 0,0-1,0 1,2 3,47 193,-16-92,-1 4,-19-74,-2 1,-2 0,-1 0,2 43,-12-72,0 0,-1 0,0 0,-1 0,0-1,-1 1,-1-1,0 0,0 0,-1 0,-3 2,7-9,-1-1,1 0,-1 0,0 0,0-1,0 1,0-1,-1 1,1-1,-1 0,0 0,0-1,0 1,0-1,-1 0,1 0,-1 0,1-1,-1 0,0 1,1-2,-1 1,0 0,0-1,1 0,-1 0,-4-1,-34-8,22 5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54.297"/>
    </inkml:context>
    <inkml:brush xml:id="br0">
      <inkml:brushProperty name="width" value="0.1" units="cm"/>
      <inkml:brushProperty name="height" value="0.2" units="cm"/>
      <inkml:brushProperty name="color" value="#D9AE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0 173,'237'-18,"25"-45,-51 30,41 36,-180 8,-60-7,1-2,0 1,-1-2,1 0,0 0,0-1,0-1,0 0,0-1,1 0,174-15,-83 15,65-25,310 26,-283-10,-156 3,1 2,0 2,0 2,0 2,32 3,112 25,201-27,-130 28,656-30,-518 1,-179 27,365-26,434-1,-953-11,-55 9,-1 0,1 0,0 1,0-1,0 2,0-1,0 1,0 0,-1 0,1 1,0 0,0 0,0 1,-5-1,0 0,0 0,0 0,-1 0,1 0,0 0,-1 0,1 1,-1-1,1 1,-1-1,0 1,0-1,0 1,1 0,-2 0,1 0,0-1,0 1,0 0,-1 0,1 0,-1 0,0 0,0 0,0 0,0 0,0 0,0 0,0 0,0 0,-1 0,1 0,-1 0,0 0,1 0,-1 0,0 0,0 0,0-1,0 1,-1 1,-9 10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0,'34'145,"28"82,-58-214,2 0,-1 0,2-1,-1 0,2 0,0-1,0 0,9 9,-15-19,-1 0,0 1,0-1,1-1,-1 1,1 0,-1 0,1 0,-1-1,1 1,-1-1,1 1,-1-1,1 0,0 0,-1 1,1-1,0 0,-1-1,1 1,-1 0,1 0,0-1,-1 1,1-1,-1 1,1-1,-1 1,1-1,-1 0,1 0,-1 0,0 0,1 0,-1 0,0 0,0-1,0 1,0 0,0-1,0 0,35-69,-31 59,86-245,-85 233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93,'181'27,"-59"-14,-122-13,1 0,0 1,-1-1,1 1,0-1,-1 0,1 1,0-1,0 0,0 0,-1 0,1 0,0 0,0 0,-1 0,1 0,0 0,0 0,0 0,-1 0,1 0,0-1,0 1,-1 0,1 0,0-1,0 1,-1-1,1 1,-1-1,1 1,0-1,-1 1,1-1,-1 1,1-1,-1 0,1 1,-1-1,0 0,1 0,-1 1,0-1,1 0,-1 0,0 1,0-1,0 0,0 0,0 0,0 1,0-1,0 0,0 0,-22-39,-38-20,48 46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1,'-14'24,"-10"17,-1 3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0 576,'17'55,"6"230,-14-230,-22-82,11-1,1 0,1 1,2-1,1 0,1 1,1-1,1 1,2 0,0 1,2 0,1 0,1 1,2 1,0 0,4-3,-14 20,0-2,0 0,1 0,0 0,0 1,1 0,0 0,1 1,-1-1,2 1,-1 1,1-1,0 1,0 1,3-2,-8 8,0 0,1 1,-1-1,0 1,0-1,0 1,0 0,0 0,0 1,-1-1,1 1,-1-1,0 1,1 0,-1 0,0-1,-1 2,1-1,-1 0,1 0,-1 0,0 1,0-1,0 1,0-1,-1 1,0-1,1 1,-1-1,-1 3,6 43,-4-35</inkml:trace>
  <inkml:trace contextRef="#ctx0" brushRef="#br0" timeOffset="553.425">0 209,'2'-3,"-1"0,0 1,1-1,0 1,-1-1,1 1,0 0,0 0,0 0,1 0,-1 0,0 0,1 0,-1 1,1 0,0-1,-1 1,1 0,0 0,1 0,4-3,6-3,0 0,1 1,0 1,0 0,0 1,0 1,1 0,-1 1,1 1,5 0,166 3,-259-24,67 21,-1 0,1 0,-1-1,1 1,0-1,0 0,-1-1,2 1,-1-1,0 0,0-1,1 1,0-1,0 0,0 0,0 0,0 0,1 0,0-1,0 0,0 0,1 0,-1 0,0-3,3-8</inkml:trace>
  <inkml:trace contextRef="#ctx0" brushRef="#br0" timeOffset="870.03">762 123,'-5'15,"-6"9,-1 5,-4 3,-4 1,-3-1,3-1,-1-5,3-3,5-5</inkml:trace>
  <inkml:trace contextRef="#ctx0" brushRef="#br0" timeOffset="1182.86">1157 406,'-24'38,"-13"23,-4 5,-1-3,7-8,5-9,3-7,5-5,2-9,5-3,-1-6,4-1,2-2</inkml:trace>
  <inkml:trace contextRef="#ctx0" brushRef="#br0" timeOffset="1446.732">875 406,'5'34,"11"20,7 6,1-3,0-10,-4-9,0-6,1-8,-3-4,0 0,2 1,3-3,-4 0,1-2,-3-5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120 106,'-14'19,"-5"11,1 6,3-4</inkml:trace>
  <inkml:trace contextRef="#ctx0" brushRef="#br0" timeOffset="1701.053">233 502,'-11'1,"0"0,-1 2,1-1,0 1,0 1,1 0,-1 1,1 0,0 0,0 1,1 0,-1 1,1 0,1 0,0 1,0 0,0 1,1 0,0 0,1 1,0-1,0 1,1 0,0 1,1-1,0 1,0 4,5-9,0 0,0 0,1 0,0 0,0-1,0 1,1-1,0 1,0-1,0 0,0 0,1 0,0-1,0 1,0-1,1 0,0 0,-1-1,1 1,0-1,1 0,-1 0,1-1,-1 0,1 0,0 0,-1 0,1-1,0 0,0 0,0-1,0 0,0 0,0 0,0-1,0 1,0-1,0-1,0 1,0-1,-1 0,1-1,-1 1,4-3,17-10,-2-1,1 0,-2-2,-1-1,0-1,-1 0,-1-2,10-15,-8 10,-2-1,-1-1,-1-1,-1-1,-2 0,-1-1,-1-1,-2 0,-1 0,0-11,-7 33,0 1,0-1,-1 0,-1-1,0 1,0 0,-1 0,-1 0,0-1,0 1,-1 0,-1 0,0 0,0 1,-1-1,0 1,-1 0,0 0,-1 0,0 0,0 1,-1 0,-2-1,6 8,0 0,0 1,0 0,0 0,0 0,0 0,0 0,0 0,0 1,-1-1,1 1,0 0,0 0,0 1,-1-1,1 0,0 1,0 0,0 0,0 0,0 0,0 0,0 1,0-1,0 1,1 0,-1 0,0 0,1 0,0 0,-1 1,-63 84,57-73,1 1,0 0,1 1,0 0,2 0,0 1,1-1,0 1,1 0,1 0,1 0,1 0,0 0,1 0,0 0,2 0,0 0,1 0,1-1,0 1,1-1,1 0,0-1,1 0,1 0,7 8,-12-15,2-1,-1 1,1-1,1 0,-1 0,1-1,0 0,1 0,-1 0,1-1,0-1,1 1,-1-1,1 0,-1-1,1 0,0-1,1 0,-1 0,0-1,0 0,1 0,-1-1,3-1,5-4</inkml:trace>
  <inkml:trace contextRef="#ctx0" brushRef="#br0" timeOffset="1955.105">967 303,'-14'44,"-15"32,-7 9,2-5,3-12,6-12,8-11,1-9,4-5,4-8</inkml:trace>
  <inkml:trace contextRef="#ctx0" brushRef="#br0" timeOffset="2189.452">769 416,'0'-4,"5"12,6 10,1 6,4 0,-1 0,2 1,-3 1,2 1,3 0,3 1,-3 0,1 1,-3-1,0-4,2-7,-2-6</inkml:trace>
  <inkml:trace contextRef="#ctx0" brushRef="#br0" timeOffset="2456.809">1277 106,'-9'24,"-4"17,1 7,2-5</inkml:trace>
  <inkml:trace contextRef="#ctx0" brushRef="#br0" timeOffset="2865.765">1616 473,'-26'19,"0"2,2 1,1 1,1 1,0 1,2 1,-4 9,-16 59,40-91,-1 0,1 0,-1 0,1 0,0-1,0 1,0 0,1 0,-1 0,1 0,0-1,-1 1,1 0,0 0,1-1,-1 1,0-1,1 1,-1-1,1 0,0 1,0-1,0 0,0 0,0 0,0-1,1 1,-1 0,1-1,-1 0,1 1,-1-1,3 0,1 1,1 0,0-1,0 0,0 0,0-1,0 0,0 0,0 0,-1-1,1 0,0-1,0 0,0 0,-1 0,1 0,-1-1,0 0,0-1,0 0,0 1,-1-2,3-1,109-113,-93 87,-1-1,-1-1,-2-1,-2-1,-1 0,-1-1,-3-1,0 0,-3-1,-1 0,-1-12,-7 41,0-1,0 0,-1 0,-1 1,0-1,-1 0,0 1,0-1,-1 1,-1-2,3 9,0 0,-1 0,1 0,-1 0,1 0,-1 1,0-1,0 1,0-1,-1 1,1 0,0 0,-1 0,0 0,1 0,-1 1,0-1,0 1,0 0,0 0,0 0,0 0,0 0,0 1,0-1,0 1,-1 0,1 0,0 0,0 0,0 0,0 1,-1 0,1 0,-2 0,-9 6,0 0,1 0,0 2,0-1,1 2,0 0,1 0,0 1,1 0,0 1,0 0,1 1,1 0,0 0,1 1,1 0,-3 7,-1-1,0 0,2 0,0 1,1 0,2 0,0 1,1 0,1 0,1 0,1 0,1 0,1 0,2 12,3-9</inkml:trace>
  <inkml:trace contextRef="#ctx0" brushRef="#br0" timeOffset="3384.747">2068 529,'-6'7,"-5"5,1 0,0 1,0 0,1 0,1 1,0 0,1 1,0-1,1 2,1-1,1 0,-2 12,5-26,1 1,0 0,0 0,0 0,0 0,0 0,0 0,0 0,1 0,-1 0,1 0,-1 0,1 0,0 0,0 0,0-1,0 1,0 0,0-1,0 1,1-1,-1 1,1-1,-1 1,1-1,-1 0,1 0,0 0,-1 0,1 0,0 0,0-1,0 1,0 0,0-1,0 1,-1-1,3 0,71-22,-60 11,-1-2,0 1,-2-2,1 0,-2 0,0-1,0-1,-2 0,8-15,38-56,-55 87,0 1,0 0,1-1,-1 1,0-1,0 1,0 0,1-1,-1 1,0-1,1 1,-1-1,1 1,-1-1,0 1,1-1,-1 1,1-1,-1 0,1 1,-1-1,1 0,0 1,-1-1,1 0,-1 0,1 0,0 1,-1-1,1 0,0 0,-1 0,1 0,-1 0,1 0,0 0,-1 0,1-1,0 1,-1 0,1 0,-1 0,1-1,0 1,-1 0,1 0,-1-1,1 1,-1-1,1 1,-1-1,1 1,-1 0,0-1,1 1,-1-1,0 0,1 1,-1-1,0 1,-70 260,58-207,1 1,3 0,3 0,1 22,4-21,2-26,-2 0,-1 1,-1-1,-2 0,-1-1,-1 1,-7 19,13-46,0 0,0 1,-1-1,1 0,0 1,-1-1,0 0,0 1,0-1,1 0,-2 0,1 0,0 0,0 0,-1 0,1 0,-1-1,0 1,1 0,-1-1,0 0,0 1,0-1,0 0,0 0,0 0,0 0,-1 0,1 0,0-1,0 1,-1-1,1 1,0-1,-1 0,1 0,0 0,-1 0,1-1,0 1,-1-1,1 1,0-1,0 0,-1 0,1 0,0 0,0 0,0 0,0 0,0-1,-1 0,-1-9,-1 0,2-1,-1 1,1-1,1 1,0-1,1 0,0 0,1 0,0 1,1-1,0 0,1 0,3-11,19-62,-14 60</inkml:trace>
  <inkml:trace contextRef="#ctx0" brushRef="#br0" timeOffset="5755.428">1559 529,'0'5,"0"6,0 7,0 4,0 3,5-2,1 0,1 0,2 2,1 1,-2 1,3-5,0 0,-3 0,-2-3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8.459"/>
    </inkml:context>
    <inkml:brush xml:id="br0">
      <inkml:brushProperty name="width" value="0.1" units="cm"/>
      <inkml:brushProperty name="height" value="0.2" units="cm"/>
      <inkml:brushProperty name="color" value="#D9AE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1 255,'255'-31,"-36"6,50-2,3-4,720 32,-712-30,110 29,-176-27,379 26,-276-27,-107 45,-144-9,1-3,-1-3,43-4,-6 0,415 2,-218-27,125 26,-126-28,14 29,-97-27,376 27,-536 5,-32 1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29,'301'-1,"-92"-27,-174 38,-30-3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29,'334'-1,"-186"-24,-124 23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2:02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1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94 509,'137'-210,"-12"57,-125 152,1 0,0 0,-1 0,1 0,0 0,0 1,-1-1,1 0,0 0,0 1,0-1,0 0,0 1,0-1,0 1,0 0,1-1,-1 1,0 0,0-1,0 1,0 0,0 0,1 0,-1 0,0 0,0 0,0 1,0-1,0 0,1 0,-1 1,0-1,0 1,0-1,0 1,0-1,0 1,0 0,0 0,-1-1,1 1,0 0,0 0,0 0,-1 0,1 0,-1 0,1 0,-1 0,1 0,-1 0,1 0,-1 0,0 0,0 0,1 1,-1-1,0 0,0 0,0 0,0 0,0 1,-1-1,1 0,0 0,-1 0,3 12,-2-4,1 1,0-1,0 1,1-1,1 0,-1 1,1-1,1 0,0-1,0 1,1-1,0 0,0 0,2 2,-3-9,-1 0,0 0,1-1,-1 1,0-1,1 0,-1 0,0 0,1-1,-1 1,0-1,1 0,-1 0,0 0,0 0,0 0,0-1,0 1,0-1,0 0,0 0,-1 0,1 0,-1-1,1 1,-1 0,0-1,0 0,0 0,-1 1,1-1,0 0,0-3,3 0,137-169,-142 175,1-1,-1 0,1 0,0 0,-1 0,1 0,0 0,0 1,0-1,0 0,0 1,0-1,0 1,0-1,0 1,0-1,0 1,0 0,0 0,0-1,0 1,0 0,0 0,1 0,-1 0,0 0,0 0,0 0,0 1,0-1,0 0,0 1,0-1,0 1,0-1,0 1,0-1,0 1,0-1,0 1,0 0,0 0,-1 0,1-1,0 1,-1 0,1 0,0 0,-1 0,1 0,-1 0,0 0,1 0,-1 0,0 0,1 1,-1-1,0 0,0 0,0 0,0 0,0 0,0 0,-1 0,1 1,0-1,0 0,-1 1,-8 70,7-64,0 0,0 0,1 0,0 0,0 0,1 0,0 0,1 1,0-1,0 0,1 0,0 0,0 0,2 2,6 9</inkml:trace>
  <inkml:trace contextRef="#ctx0" brushRef="#br0" timeOffset="320.045">94 593,'43'5,"34"-3,8-2,-1-2,-4 1,-12 0,-13-1,-10 2,-4-1,-3 1,-4 0,-3 0,-2 0,-6 5,-6 2</inkml:trace>
  <inkml:trace contextRef="#ctx0" brushRef="#br0" timeOffset="996.266">432 734,'-36'47,"3"2,1 0,3 3,2 0,1 5,27-57,-1 0,0 0,0 0,0 0,1 0,-1 0,0 0,0 0,1 0,-1 0,0 0,0 0,1 0,-1 0,0 0,0 0,1 0,-1 1,0-1,0 0,0 0,1 0,-1 0,0 1,0-1,0 0,0 0,0 0,1 1,-1-1,0 0,0 0,0 0,0 1,0-1,0 0,0 0,0 1,0-1,0 0,20-20,170-198,-179 206,-10 9,0 1,0-1,0 1,0-1,0 1,1 0,-1 0,1 0,-1 0,1 0,0 0,0 0,0 0,0 1,0-1,0 1,0-1,1 1,-1 0,0 0,1 0,-1 0,1 0,-1 1,1-1,0 1,-1 0,1 0,-1 0,1 0,0 0,-1 0,1 1,-1-1,1 1,-1-1,1 1,-1 0,1 0,-1 0,0 1,1-1,-1 1,2 1,81 165,-84-166,1-1,-1 0,1 1,-1-1,0 1,1-1,-1 1,0 0,0-1,0 1,0 0,-1 0,1 0,0 0,-1 0,1 0,-1 0,0 0,0 0,0 0,0 0,0 0,0 0,0 0,0 0,-1 0,1 0,-1-1,0 1,0 0,1 0,-1 0,0 0,0-1,-1 1,1 0,0-1,0 1,-1-1,1 0,-1 1,0-1,1 0,-1 0,0 0,1 0,-1 0,0 0,0-1,0 1,0-1,0 1,0-1,0 0,-1 1,-93-33,75 22,-69-28,69 34</inkml:trace>
  <inkml:trace contextRef="#ctx0" brushRef="#br0" timeOffset="1580.851">969 57,'4'0,"0"1,0 0,0-1,0 2,0-1,0 0,0 1,0 0,-1 0,1 0,0 0,-1 1,0-1,0 1,1 0,-1 0,-1 0,1 0,0 0,-1 1,0-1,0 1,0 0,0 0,0 2,29 103,-21-54,-3 1,-2 0,-3 0,-2 1,-7 51,6-107,-4 43,-2 1,-2-1,-2 0,-2-1,-2-1,-5 10,-48 36,52-75</inkml:trace>
  <inkml:trace contextRef="#ctx0" brushRef="#br0" timeOffset="2147.042">94 0,'-51'91,"41"-62,2 2,0-1,2 1,1 0,2 0,1 0,1 1,2-1,3 18,-2 25,1 286,-3-335,2 0,1-1,2 1,0-1,1 1,1-1,6 11,-9-27,0 0,0 0,0 0,1 0,1-1,-1 0,1 0,0 0,1-1,0 0,0 0,0 0,1-1,-1 0,1-1,0 0,1 0,-1 0,1-1,-1-1,8 2,9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2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251 178,'-61'-75,"-13"-23,73 98,1-1,-1 1,0-1,0 1,0-1,0 1,0 0,0-1,0 1,0 0,0 0,0-1,0 1,0 0,0 0,0 0,0 0,0 0,1 1,-1-1,0 0,0 0,0 1,0-1,0 1,0-1,0 0,0 1,0 0,1-1,-1 1,0-1,0 1,1 0,-1 0,0-1,1 1,-1 0,1 0,-1 0,1 0,0 0,-1-1,1 1,0 0,-1 0,1 0,-17 49,14-28,1-1,1 1,1-1,1 1,1-1,1 1,0-1,2 0,1 0,1 1,10 51,21 96,-11-28,4 57,-29-187,-1 0,0 0,-1 1,0-1,-1 0,0 0,-1 1,0-1,-1 0,0-1,-1 1,0-1,-1 1,0-1,0 0,-1-1,0 1,-1-1,0 0,0-1,-8 7,12-14,0 1,0-1,-1 0,1 0,0 0,-1 0,1-1,-1 1,1-1,-1 0,1 0,-1 0,1-1,-1 1,1-1,-1 0,1 0,0 0,0 0,-1 0,1-1,0 0,0 1,0-1,0 0,1-1,-1 1,0 0,1-1,-19-13</inkml:trace>
  <inkml:trace contextRef="#ctx0" brushRef="#br0" timeOffset="1218.01">730 207,'-6'-1,"0"0,-1-1,1 0,0 0,0 0,0-1,0 0,1 0,-1-1,1 1,0-1,0 0,0-1,0 1,1-1,-3-3,5 4,-1 0,0 1,0-1,-1 1,1-1,-1 1,1 0,-1 1,0-1,0 0,0 1,0 0,-1 0,1 0,-1 1,1 0,-1-1,1 1,-1 1,0-1,0 1,1 0,-1 0,0 0,0 1,1-1,-3 2,2 2,1 1,-1 0,1 1,0-1,1 1,-1-1,1 1,0 0,0 1,1-1,0 0,0 1,0-1,1 1,0-1,0 1,1 0,0 0,0-1,0 1,1 0,0-1,0 1,2 3,47 193,-16-92,-1 4,-19-74,-2 1,-2 0,-1 0,2 43,-12-72,0 0,-1 0,0 0,-1 0,0-1,-1 1,-1-1,0 0,0 0,-1 0,-3 2,7-9,-1-1,1 0,-1 0,0 0,0-1,0 1,0-1,-1 1,1-1,-1 0,0 0,0-1,0 1,0-1,-1 0,1 0,-1 0,1-1,-1 0,0 1,1-2,-1 1,0 0,0-1,1 0,-1 0,-4-1,-34-8,22 5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0,'34'145,"28"82,-58-214,2 0,-1 0,2-1,-1 0,2 0,0-1,0 0,9 9,-15-19,-1 0,0 1,0-1,1-1,-1 1,1 0,-1 0,1 0,-1-1,1 1,-1-1,1 1,-1-1,1 0,0 0,-1 1,1-1,0 0,-1-1,1 1,-1 0,1 0,0-1,-1 1,1-1,-1 1,1-1,-1 1,1-1,-1 0,1 0,-1 0,0 0,1 0,-1 0,0 0,0-1,0 1,0 0,0-1,0 0,35-69,-31 59,86-245,-85 233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93,'181'27,"-59"-14,-122-13,1 0,0 1,-1-1,1 1,0-1,-1 0,1 1,0-1,0 0,0 0,-1 0,1 0,0 0,0 0,-1 0,1 0,0 0,0 0,0 0,-1 0,1 0,0-1,0 1,-1 0,1 0,0-1,0 1,-1-1,1 1,-1-1,1 1,0-1,-1 1,1-1,-1 1,1-1,-1 0,1 1,-1-1,0 0,1 0,-1 1,0-1,1 0,-1 0,0 1,0-1,0 0,0 0,0 0,0 1,0-1,0 0,0 0,-22-39,-38-20,48 46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1,'-14'24,"-10"17,-1 3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0 576,'17'55,"6"230,-14-230,-22-82,11-1,1 0,1 1,2-1,1 0,1 1,1-1,1 1,2 0,0 1,2 0,1 0,1 1,2 1,0 0,4-3,-14 20,0-2,0 0,1 0,0 0,0 1,1 0,0 0,1 1,-1-1,2 1,-1 1,1-1,0 1,0 1,3-2,-8 8,0 0,1 1,-1-1,0 1,0-1,0 1,0 0,0 0,0 1,-1-1,1 1,-1-1,0 1,1 0,-1 0,0-1,-1 2,1-1,-1 0,1 0,-1 0,0 1,0-1,0 1,0-1,-1 1,0-1,1 1,-1-1,-1 3,6 43,-4-35</inkml:trace>
  <inkml:trace contextRef="#ctx0" brushRef="#br0" timeOffset="553.425">0 209,'2'-3,"-1"0,0 1,1-1,0 1,-1-1,1 1,0 0,0 0,0 0,1 0,-1 0,0 0,1 0,-1 1,1 0,0-1,-1 1,1 0,0 0,1 0,4-3,6-3,0 0,1 1,0 1,0 0,0 1,0 1,1 0,-1 1,1 1,5 0,166 3,-259-24,67 21,-1 0,1 0,-1-1,1 1,0-1,0 0,-1-1,2 1,-1-1,0 0,0-1,1 1,0-1,0 0,0 0,0 0,0 0,1 0,0-1,0 0,0 0,1 0,-1 0,0-3,3-8</inkml:trace>
  <inkml:trace contextRef="#ctx0" brushRef="#br0" timeOffset="870.03">762 123,'-5'15,"-6"9,-1 5,-4 3,-4 1,-3-1,3-1,-1-5,3-3,5-5</inkml:trace>
  <inkml:trace contextRef="#ctx0" brushRef="#br0" timeOffset="1182.86">1157 406,'-24'38,"-13"23,-4 5,-1-3,7-8,5-9,3-7,5-5,2-9,5-3,-1-6,4-1,2-2</inkml:trace>
  <inkml:trace contextRef="#ctx0" brushRef="#br0" timeOffset="1446.732">875 406,'5'34,"11"20,7 6,1-3,0-10,-4-9,0-6,1-8,-3-4,0 0,2 1,3-3,-4 0,1-2,-3-5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120 106,'-14'19,"-5"11,1 6,3-4</inkml:trace>
  <inkml:trace contextRef="#ctx0" brushRef="#br0" timeOffset="1701.053">233 502,'-11'1,"0"0,-1 2,1-1,0 1,0 1,1 0,-1 1,1 0,0 0,0 1,1 0,-1 1,1 0,1 0,0 1,0 0,0 1,1 0,0 0,1 1,0-1,0 1,1 0,0 1,1-1,0 1,0 4,5-9,0 0,0 0,1 0,0 0,0-1,0 1,1-1,0 1,0-1,0 0,0 0,1 0,0-1,0 1,0-1,1 0,0 0,-1-1,1 1,0-1,1 0,-1 0,1-1,-1 0,1 0,0 0,-1 0,1-1,0 0,0 0,0-1,0 0,0 0,0 0,0-1,0 1,0-1,0-1,0 1,0-1,-1 0,1-1,-1 1,4-3,17-10,-2-1,1 0,-2-2,-1-1,0-1,-1 0,-1-2,10-15,-8 10,-2-1,-1-1,-1-1,-1-1,-2 0,-1-1,-1-1,-2 0,-1 0,0-11,-7 33,0 1,0-1,-1 0,-1-1,0 1,0 0,-1 0,-1 0,0-1,0 1,-1 0,-1 0,0 0,0 1,-1-1,0 1,-1 0,0 0,-1 0,0 0,0 1,-1 0,-2-1,6 8,0 0,0 1,0 0,0 0,0 0,0 0,0 0,0 0,0 1,-1-1,1 1,0 0,0 0,0 1,-1-1,1 0,0 1,0 0,0 0,0 0,0 0,0 0,0 1,0-1,0 1,1 0,-1 0,0 0,1 0,0 0,-1 1,-63 84,57-73,1 1,0 0,1 1,0 0,2 0,0 1,1-1,0 1,1 0,1 0,1 0,1 0,0 0,1 0,0 0,2 0,0 0,1 0,1-1,0 1,1-1,1 0,0-1,1 0,1 0,7 8,-12-15,2-1,-1 1,1-1,1 0,-1 0,1-1,0 0,1 0,-1 0,1-1,0-1,1 1,-1-1,1 0,-1-1,1 0,0-1,1 0,-1 0,0-1,0 0,1 0,-1-1,3-1,5-4</inkml:trace>
  <inkml:trace contextRef="#ctx0" brushRef="#br0" timeOffset="1955.105">967 303,'-14'44,"-15"32,-7 9,2-5,3-12,6-12,8-11,1-9,4-5,4-8</inkml:trace>
  <inkml:trace contextRef="#ctx0" brushRef="#br0" timeOffset="2189.452">769 416,'0'-4,"5"12,6 10,1 6,4 0,-1 0,2 1,-3 1,2 1,3 0,3 1,-3 0,1 1,-3-1,0-4,2-7,-2-6</inkml:trace>
  <inkml:trace contextRef="#ctx0" brushRef="#br0" timeOffset="2456.809">1277 106,'-9'24,"-4"17,1 7,2-5</inkml:trace>
  <inkml:trace contextRef="#ctx0" brushRef="#br0" timeOffset="2865.765">1616 473,'-26'19,"0"2,2 1,1 1,1 1,0 1,2 1,-4 9,-16 59,40-91,-1 0,1 0,-1 0,1 0,0-1,0 1,0 0,1 0,-1 0,1 0,0-1,-1 1,1 0,0 0,1-1,-1 1,0-1,1 1,-1-1,1 0,0 1,0-1,0 0,0 0,0 0,0-1,1 1,-1 0,1-1,-1 0,1 1,-1-1,3 0,1 1,1 0,0-1,0 0,0 0,0-1,0 0,0 0,0 0,-1-1,1 0,0-1,0 0,0 0,-1 0,1 0,-1-1,0 0,0-1,0 0,0 1,-1-2,3-1,109-113,-93 87,-1-1,-1-1,-2-1,-2-1,-1 0,-1-1,-3-1,0 0,-3-1,-1 0,-1-12,-7 41,0-1,0 0,-1 0,-1 1,0-1,-1 0,0 1,0-1,-1 1,-1-2,3 9,0 0,-1 0,1 0,-1 0,1 0,-1 1,0-1,0 1,0-1,-1 1,1 0,0 0,-1 0,0 0,1 0,-1 1,0-1,0 1,0 0,0 0,0 0,0 0,0 0,0 1,0-1,0 1,-1 0,1 0,0 0,0 0,0 0,0 1,-1 0,1 0,-2 0,-9 6,0 0,1 0,0 2,0-1,1 2,0 0,1 0,0 1,1 0,0 1,0 0,1 1,1 0,0 0,1 1,1 0,-3 7,-1-1,0 0,2 0,0 1,1 0,2 0,0 1,1 0,1 0,1 0,1 0,1 0,1 0,2 12,3-9</inkml:trace>
  <inkml:trace contextRef="#ctx0" brushRef="#br0" timeOffset="3384.747">2068 529,'-6'7,"-5"5,1 0,0 1,0 0,1 0,1 1,0 0,1 1,0-1,1 2,1-1,1 0,-2 12,5-26,1 1,0 0,0 0,0 0,0 0,0 0,0 0,0 0,1 0,-1 0,1 0,-1 0,1 0,0 0,0 0,0-1,0 1,0 0,0-1,0 1,1-1,-1 1,1-1,-1 1,1-1,-1 0,1 0,0 0,-1 0,1 0,0 0,0-1,0 1,0 0,0-1,0 1,-1-1,3 0,71-22,-60 11,-1-2,0 1,-2-2,1 0,-2 0,0-1,0-1,-2 0,8-15,38-56,-55 87,0 1,0 0,1-1,-1 1,0-1,0 1,0 0,1-1,-1 1,0-1,1 1,-1-1,1 1,-1-1,0 1,1-1,-1 1,1-1,-1 0,1 1,-1-1,1 0,0 1,-1-1,1 0,-1 0,1 0,0 1,-1-1,1 0,0 0,-1 0,1 0,-1 0,1 0,0 0,-1 0,1-1,0 1,-1 0,1 0,-1 0,1-1,0 1,-1 0,1 0,-1-1,1 1,-1-1,1 1,-1-1,1 1,-1 0,0-1,1 1,-1-1,0 0,1 1,-1-1,0 1,-70 260,58-207,1 1,3 0,3 0,1 22,4-21,2-26,-2 0,-1 1,-1-1,-2 0,-1-1,-1 1,-7 19,13-46,0 0,0 1,-1-1,1 0,0 1,-1-1,0 0,0 1,0-1,1 0,-2 0,1 0,0 0,0 0,-1 0,1 0,-1-1,0 1,1 0,-1-1,0 0,0 1,0-1,0 0,0 0,0 0,0 0,-1 0,1 0,0-1,0 1,-1-1,1 1,0-1,-1 0,1 0,0 0,-1 0,1-1,0 1,-1-1,1 1,0-1,0 0,-1 0,1 0,0 0,0 0,0 0,0 0,0-1,-1 0,-1-9,-1 0,2-1,-1 1,1-1,1 1,0-1,1 0,0 0,1 0,0 1,1-1,0 0,1 0,3-11,19-62,-14 60</inkml:trace>
  <inkml:trace contextRef="#ctx0" brushRef="#br0" timeOffset="5755.428">1559 529,'0'5,"0"6,0 7,0 4,0 3,5-2,1 0,1 0,2 2,1 1,-2 1,3-5,0 0,-3 0,-2-3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9:10.9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0 147,'0'-1,"0"-1,0 1,1-1,-1 1,0 0,1-1,-1 1,1 0,-1-1,1 1,0 0,-1 0,1 0,0 0,0-1,0 1,0 0,0 0,0 1,0-1,0 0,0 0,0 0,1 1,-1-1,0 0,0 1,1 0,-1-1,0 1,1 0,-1-1,1 1,-1 0,0 0,1 0,-1 0,1 0,-1 1,0-1,1 0,-1 1,0-1,10-2,144-40,60 2,-16 12,-168 28,-4-2,-1 1,1 2,0 1,0 1,22 6,-31-4,0-1,0 0,0-1,1-1,-1-1,0-1,1-1,-1 0,0-1,1-1,5-2,16-3,1 1,-1 3,1 1,0 2,0 1,2 3,49-1,867-2,-733 29,367-30,-497-11,-83 8,1 1,-1 1,1 0,0 1,0 1,0 0,-1 1,1 0,10 3,-3 2,-2-1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0,3 0,0 0,-2 0,-3 4,-1 3,-2-1,-2-2,1 0,-11-2,-8-1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1,'38'9,"22"-1,7-2,-5-2,-12-2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1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0 414,'1'-17,"1"0,1 1,0-1,1 1,0 0,2 0,0 1,1-1,0 1,1 1,1-1,0 1,1 1,0 0,1 0,1 1,0 0,2 1,-14 9,1 1,0 0,0 0,0 0,0 0,0 0,0 0,1 0,-1 0,0 1,0-1,1 0,-1 1,0-1,1 1,-1-1,1 1,-1 0,1 0,-1-1,0 1,1 0,-1 0,1 0,-1 1,1-1,-1 0,1 1,-1-1,0 0,1 1,-1 0,0-1,1 1,-1 0,0 0,0-1,0 1,0 0,0 0,0 0,0 0,0 1,0-1,0 0,0 0,-1 1,1-1,0 0,-1 1,1-1,-1 0,0 1,1-1,-1 1,0 0,2 26,-3-24,1-1,0 1,0-1,0 1,0-1,1 1,-1-1,1 1,0-1,0 1,0-1,1 0,-1 0,1 0,0 1,-1-2,1 1,1 1,1-4,-1 1,0-2,0 1,0 0,0-1,0 1,0-1,0 0,0 0,0 0,0 0,0-1,0 1,-1-1,1 0,0 0,-1 0,0 0,1 0,-1 0,0-1,0 1,0-1,4-3,187-175,-192 180,-1-1,1 0,0 1,1-1,-1 0,0 1,0 0,1-1,-1 1,0 0,1 0,0 0,-1-1,1 2,0-1,-1 0,1 0,0 0,0 1,-1-1,1 1,0 0,0-1,0 1,0 0,0 0,0 0,0 0,0 1,-1-1,1 0,0 1,0 0,0-1,0 1,-1 0,1 0,0 0,-1 0,1 0,-1 0,1 0,-1 0,1 1,-1-1,0 1,0-1,1 2,0 5,-1 1,1 0,-1-1,-1 1,0 0,0 0,-1 0,0 0,0-1,-1 1,0 0,-3 5,-6 85,15-81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80,'0'260,"2"-277,1 0,0 0,1 0,1 1,0 0,1 0,1 0,1 1,0 0,1 1,0-1,1 2,1-1,0 1,1 1,4-2,-8 4,2 1,0 0,0 0,0 1,1 0,0 1,0 1,1 0,2-1,-13 7,0-1,0 1,1-1,-1 1,0 0,0-1,0 1,0 0,0 0,0 0,0 0,1 0,-1 0,0 0,0 0,0 0,0 1,0-1,0 0,0 1,0-1,0 1,0-1,0 1,0 0,0-1,0 1,0 0,0 0,-1-1,1 1,0 0,0 0,-1 0,1 0,-1 0,1 0,-1 0,1 0,-1 0,0 0,1 1,-1 52,-1-34,2-1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0 124,'29'0,"24"0,8 0,-3 0,-5 0,-7 0,-7 0,-15-5,-15-1,-16-5,-10 0,-7-4,-5-3,3-4,11 2,7 5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 3,6 2,6-3,2-2,3-3,1-1,1-2,-1-1,0 0,0 0,0-1,-5 1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1,'-2'45,"3"1,1-1,3 0,1 0,2 0,9 22,-17-64,1-1,-1 1,1 0,0-1,0 1,0 0,0-1,0 1,1-1,-1 0,1 1,0-1,-1 0,1 0,0 0,0 0,1 0,-1 0,0-1,0 1,1-1,-1 0,1 1,0-1,-1 0,1-1,0 1,-1 0,1-1,0 1,0-1,-1 0,1 0,0 0,0 0,0-1,-1 1,1-1,0 0,0 1,-1-1,1 0,-1-1,1 1,-1 0,1-1,-1 0,0 1,0-1,0 0,0 0,0 0,0 0,0 0,-1-1,2-1,75-245,-70 225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0 150,'29'0,"24"0,7 0,-1 0,-6 0,-17 0,-14-5,-17-2,-8-4,-9-5,-6 0,-7-2,-2 2,3-1,0 3,5-2,6 2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0,-3 0,-5 0,-12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57,'-24'24,"-17"23,-7 7,5 0,5-4,9-7,4-5,2-4,5-9</inkml:trace>
  <inkml:trace contextRef="#ctx0" brushRef="#br0" timeOffset="247.213">35 1,'15'28,"9"25,5 8,3-2,-4-6,-2-12,-5-8,-2-11,-4-2,-5-6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1 283,'5'0,"6"0,6 0,6 0,2 0,3 0,1 0,1 0,-1 0,0 0,0 0,0 0,-5-5,-7-1</inkml:trace>
  <inkml:trace contextRef="#ctx0" brushRef="#br0" timeOffset="283.345">170 0,'0'29,"0"14,0 5,0-1,0-4,0-4,0-5,0-2,0-3,0 0,0-7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2:14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29,'1'-1,"-1"1,0 0,1-1,-1 1,0-1,1 1,-1-1,0 1,1-1,-1 1,0-1,0 1,0-1,0 0,0 1,0-1,1 1,-1-1,0 1,-1-1,1 0,0 1,0-1,0 1,0-1,0 1,0-1,-1 1,1-1,0 1,-1-1,1 1,0-1,-1 1,1-1,0 1,-1-1,1 1,-1 0,1-1,-1 1,1 0,-1-1,1 1,-1 0,1 0,-1 0,1-1,-1 1,1 0,-1 0,1 0,-1 0,0 0,1 0,-1 0,1 0,-1 0,1 0,-1 0,-40-5,41 5,-23 1,1 1,-1 0,1 2,0 1,0 1,1 1,-1 0,-2 4,22-11,1 0,-1 0,0 0,0 0,1 0,-1 1,0-1,1 1,-1 0,0-1,1 1,-1 0,1 0,-1 0,1 0,-1 0,1 0,0 0,0 1,0-1,-1 0,1 1,0-1,0 1,1-1,-1 1,0-1,0 1,1 0,-1-1,1 1,0 0,-1 0,1-1,0 1,0 0,0 0,0-1,0 1,1 0,-1 0,0-1,1 1,-1 0,1-1,0 1,0-1,-1 1,1-1,0 1,0-1,0 1,1-1,-1 0,0 1,1-1,136 54,-137-52,0 0,0-1,0 1,-1-1,1 1,-1 0,0 0,0-1,0 1,0 0,0 0,0-1,-1 1,0 0,1-1,-1 1,0-1,0 1,0-1,-1 1,1-1,0 1,-1-1,0 0,1 0,-1 0,0 0,0 0,0 0,-1-1,1 1,0-1,-1 1,1-1,-1 0,1 0,-2 0,-3 5,-303 213,308-218,0 0,0 1,0-1,0 1,1-1,-1 1,0 0,1-1,-1 1,1 0,0 0,-1 0,1 0,0 0,0 0,1 1,-1-1,0 0,1 0,-1 1,1-1,0 0,0 1,-1-1,2 0,-1 1,0-1,0 0,1 1,-1-1,1 0,0 0,0 0,0 1,0-1,0 0,0 0,0 0,1 0,-1-1,1 1,0 0,-1-1,1 1,0-1,0 1,0-1,0 0,0 0,0 0,0 0,0 0,0 0,1-1,0 1,12 4,0-1,1-1,0-1,0 0,0-1,0 0,0-2,0 0,0 0,-1-1,1-2,0 1,-1-2,8-3,-17 5,0 0,-1-1,1 0,-1 0,1-1,-2 1,1-1,0 0,-1 0,0-1,0 1,0-1,0-1,9-15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1,'-5'15,"0"0,1 1,1-1,1 1,0 0,1 0,1 0,0 0,1 0,1-1,0 1,3 6,3 50,-5 296,-11-288,-3 0,-4 0,-10 21,10-40,1-8,9-40,0 0,1 0,1 0,0 1,1-1,0 1,1 0,1-1,0 1,0 0,2 0,0-1,0 1,4 9,4-7,2-3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0,'0'334,"-51"5,-6-105,34-151,23-83,0 1,1-1,-1 1,0-1,0 1,0-1,0 1,0-1,1 1,-1-1,0 0,1 1,-1-1,0 1,0-1,1 0,-1 1,1-1,-1 1,0-1,1 0,-1 0,1 1,-1-1,1 0,-1 0,1 0,-1 1,1-1,-1 0,1 0,-1 0,1 0,-1 0,1 0,-1 0,1 0,-1 0,1 0,-1 0,1-1,-1 1,1 0,-1 0,1 0,-1-1,1 1,-1 0,1-1,-1 1,0 0,1-1,-1 1,0 0,1-1,-1 1,0-1,10-7</inkml:trace>
  <inkml:trace contextRef="#ctx0" brushRef="#br0" timeOffset="257.044">1 593,'38'-4,"18"-3,9 1,2-4,1 0,-3 2,-2-3,-8 1,-3 1,-5 3,-7 3,-4 1,-5 1,-2 1,-1 0,-5 1</inkml:trace>
  <inkml:trace contextRef="#ctx0" brushRef="#br0" timeOffset="4225.346">988 649,'-11'2,"0"0,0 1,0 1,0 0,0 0,1 1,-1 0,1 1,1 0,-1 1,1 0,0 0,1 1,-1 0,2 1,-1-1,1 2,0-1,1 1,0 0,1 0,0 0,1 1,0 0,-3 11,6-20,0 0,0 1,0-1,0 1,1-1,-1 1,1-1,-1 1,1-1,0 1,0-1,0 1,1-1,-1 1,0 0,1-1,0 1,-1-1,1 0,0 1,0-1,0 0,1 1,-1-1,1 0,-1 0,1 0,0 0,-1 0,1-1,0 1,0 0,0-1,1 0,-1 1,0-1,1 0,-1 0,0 0,1 0,-1-1,1 1,1-1,8 0,0-1,0 0,0-2,-1 1,1-1,0-1,-1 0,0 0,0-1,0-1,-1 0,0 0,0-1,0 0,-1-1,0 0,-1-1,1 1,1-4,12-8,64-71,-86 91,0-1,0 1,0-1,0 1,0-1,0 1,1-1,-1 1,0-1,0 1,1-1,-1 1,0-1,1 1,-1-1,1 1,-1 0,0-1,1 1,-1 0,1-1,-1 1,1 0,-1 0,1-1,-1 1,1 0,-1 0,1 0,0 0,-1 0,1 0,-1 0,1 0,-1 0,1 0,-1 0,1 0,0 0,-1 0,1 0,-1 1,1-1,-1 0,1 0,-1 1,1-1,-1 0,0 1,1-1,-1 0,1 1,-1-1,0 1,1-1,-1 0,0 1,1-1,-1 1,5 40,-3-19,-2-18,1-1,0 1,0-1,0 1,0-1,1 0,-1 0,1 1,0-1,0 0,0-1,0 1,0 0,1-1,-1 1,1-1,0 1,0-1,0 0,0-1,0 1,0 0,0-1,0 0,1 1,-1-1,1-1,-1 1,1 0,-1-1,1 0,-1 0,1 0,-1 0,1 0,-1-1,1 1,-1-1,1 0,-1 0,1-1,1 0,6-6,0 1,-1-2,0 1,-1-1,0-1,0 0,-1 0,0 0,-1-1,0 0,-1-1,0 0,-1 0,0 0,-1 0,1-4,16-35,-4 13,-2-1,-1 0,-2-1,-2-1,-1 1,-3-2,-1 1,-1-28,-3 36,-8-97,6 129,0 0,1 1,-1-1,0 0,0 1,1-1,-1 1,0-1,0 1,0-1,0 1,0 0,0 0,0-1,0 1,0 0,0 0,1 0,-1 0,0 0,0 0,0 0,0 0,0 0,0 1,0-1,0 0,0 1,0-1,0 0,0 1,1-1,-1 1,0-1,0 1,0 0,1-1,-1 1,0 0,1 0,-1-1,1 1,-1 0,1 0,-1 0,1 0,0 0,-1-1,1 1,0 0,0 0,-1 0,1 0,0 0,0 0,0 0,0 0,1 0,-1 0,0 0,0 0,-5 22,0-1,1 1,1 0,2 0,0 0,1 1,3 10,-2 14,0 447,-2-467,-3 0,0 1,-2-2,-1 1,-1-1,-8 18,12-32,11-33,5-11,-2 6,-1 1</inkml:trace>
  <inkml:trace contextRef="#ctx0" brushRef="#br0" timeOffset="4693.951">1750 395,'-26'11,"1"1,1 1,0 1,0 2,2 0,0 1,0 1,-15 19,35-35,0 0,0 0,0 1,0-1,1 1,-1-1,1 1,-1 0,1 0,0 0,0-1,1 1,-1 0,0 0,1 0,0 0,0 0,0 0,0 0,0 0,0 0,1 0,0 0,-1 0,1 0,0 0,1 0,-1-1,0 1,1 0,-1-1,1 1,0-1,0 0,0 0,0 1,0-1,1-1,-1 1,1 0,-1 0,1-1,157 97,-117 30,-17-120,-12-10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57,'-9'34,"-4"15,1 5,2-2,3-6,3-5,6-10,4-5,0-8</inkml:trace>
  <inkml:trace contextRef="#ctx0" brushRef="#br0" timeOffset="655.251">282 340,'3'-19,"-1"1,2 0,1 0,0 0,1 1,1-1,0 1,1 1,2-2,-5 8,-4 9,27-43,-28 44,1-1,0 0,0 1,0-1,-1 1,1-1,0 1,0-1,0 1,0-1,0 1,0 0,0 0,0 0,0-1,0 1,0 0,0 0,0 0,0 1,0-1,0 0,0 0,0 0,0 1,0-1,0 1,0-1,0 1,0-1,0 1,0-1,-1 1,1 0,0-1,0 1,-1 0,1 0,0-1,-1 1,1 0,-1 0,1 0,-1 0,0 0,1 0,-1 0,0 0,58 73,-56-73,0 1,0-1,0 1,0-1,1 0,-1 0,0 1,1-2,-1 1,0 0,1 0,-1-1,1 0,-1 1,1-1,0 0,-1 0,1 0,-1 0,1-1,-1 1,1-1,-1 0,0 1,1-1,-1 0,0 0,1-1,-1 1,0 0,0-1,0 1,0-1,0 0,1-2,4-3,0-1,-1-1,0 1,0-1,-1 0,0 0,-1-1,0 1,0-1,-1 0,0 0,1-9,0-7</inkml:trace>
  <inkml:trace contextRef="#ctx0" brushRef="#br0" timeOffset="1260.687">1128 1,'-15'1,"0"1,1 0,-1 1,0 1,1 0,0 1,0 1,0 0,1 1,0 0,0 1,1 1,0 0,0 0,1 2,0-1,1 1,0 0,1 1,0 1,1-1,1 1,-1 0,2 1,-4 9,9-21,0 0,0 0,0 1,0-1,1 0,-1 0,1 0,-1 1,1-1,0 0,-1 1,1-1,1 0,-1 1,0-1,0 0,1 0,-1 1,1-1,0 0,0 0,0 0,0 0,0 0,0 0,0 0,1 0,-1 0,1 0,-1-1,1 1,0-1,0 1,0-1,-1 0,1 1,1-1,-1 0,0 0,0-1,0 1,0 0,1-1,-1 1,0-1,0 0,1 0,0 0,11-4,0-2,0 1,-1-2,0 0,-1-1,1 0,-1-1,-1 0,0-1,0 0,-1 0,4-7,78-75,-90 90,-1 1,1 0,0 0,-1 0,1 0,0 0,0 0,0 0,0 0,0 1,0-1,0 1,0-1,0 1,0 0,0 0,1 0,-1 0,0 0,0 1,0-1,0 0,0 1,0 0,0-1,0 1,0 0,0 0,-1 0,1 0,0 1,-1-1,1 0,0 1,-1-1,0 1,1-1,-1 1,0 0,0 0,0-1,0 1,0 0,0 0,0 0,-1 0,30 99,-23-27,-2 1,-4 0,-4 11,1 21,2-65,-2-1,-2 0,-2 0,-1-1,-2 1,-2-2,-1 1,-15 29,22-59,0 0,0-1,-1 1,0-1,-1 0,0-1,0 0,-1 0,0 0,0-1,-1 0,0-1,0 1,0-2,-1 0,0 0,-8 3,15-8,0 0,0 0,0-1,0 1,0-1,0 1,0-1,0 0,0 0,1 0,-1-1,0 1,1-1,-1 1,1-1,-1 0,1 0,0 0,0 0,0 0,0-1,0 1,0 0,1-1,-1 0,1 1,0-1,-1 0,1 0,1 0,-1 1,0-1,1 0,-1 0,1 0,0 0,0 0,0 0,1 0,-1 0,0 0,1 0,0 0,0 0,0 0,0 0,0 1,1-2,8-26,0 0,2 1,2 0,0 0,2 2,1 0,1 1,1 0,1 2,2 0,0 2,25-20,-6 4,2 2,1 2,46-27,-66 47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1,'-5'24,"3"7,3-5,0-8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3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0 170,'510'0,"-437"-11,-55 5</inkml:trace>
  <inkml:trace contextRef="#ctx0" brushRef="#br0" timeOffset="298.116">29 396,'38'-5,"28"-1,6 0,-3 1,-9 1,-10 2,-9 1,-6 0,-4 1,-4 1,0-1,-1 0,-4 0</inkml:trace>
  <inkml:trace contextRef="#ctx0" brushRef="#br0" timeOffset="946.545">283 1,'92'48,"13"7,-76-41,0 0,0 3,-2 0,0 2,9 8,-34-26,1 1,-1-1,0 1,1 0,-1 0,0 0,0 0,0 0,0 0,-1 1,1-1,-1 0,1 1,-1 0,0-1,0 1,0 0,0-1,0 1,-1 0,1 0,-1 0,0 0,0 0,0-1,0 1,0 0,-1 0,1 0,-1 0,0 0,0-1,0 1,0 0,0-1,-1 1,1-1,-1 1,1-1,-1 0,0 0,0 0,0 0,0 0,-1 1,-140 92,-39 47,176-138,4-4,0 1,0 0,0 0,0 0,1-1,-1 2,0-1,1 0,-1 0,1 0,-1 1,1-1,0 1,-1-1,1 1,0 0,0-1,0 1,0 0,1 0,-1 0,0 0,1 0,-1 0,1-1,0 1,-1 0,1 0,0 0,0 1,8 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1,'17'276,"-10"-218,-2-1,-3 2,-2-1,-3 2,-22 68,23-116</inkml:trace>
  <inkml:trace contextRef="#ctx0" brushRef="#br0" timeOffset="263.35">1 396,'33'-5,"17"-1,9 0,-1 1,-6-4,-6 1,-7 1,-4 1,-10 3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1 915,'221'-275,"-190"236,-3-2,-1-1,-2-1,-1-1,-3-2,-2-1,-11 23,-1-1,-1 0,-1-1,-2 1,0-1,-2 0,-1 0,0 1,-4-13,5 35,-1 1,1-1,-1 1,0-1,0 1,0-1,0 1,-1-1,1 1,0-1,-1 1,0 0,0-1,0 1,0 0,0-1,0 1,0 0,-1 0,1 0,-1 0,1 0,-1 1,0-1,0 0,0 1,0-1,0 1,0 0,0-1,0 1,-1 0,1 1,0-1,-1 0,1 0,-1 1,1 0,-1-1,1 1,-1 0,1 0,-1 1,-7 6,0 0,0 1,1 0,1 1,-1 0,2 1,-1-1,1 1,1 1,-1 0,2-1,0 2,0-1,1 0,0 1,1 0,0 0,0 10,-5 25,1-1,3 1,2 0,2 0,3 22,0 32,-3-90,-1-2,0 0,0 0,1 0,0 1,1-1,0 0,0 0,1-1,0 1,1 0,0-1,0 1,1-1,0 0,0 0,1 0,0-1,0 1,1-1,0 0,1 0,33 18,-28-19</inkml:trace>
  <inkml:trace contextRef="#ctx0" brushRef="#br0" timeOffset="270.029">565 690,'10'33,"2"17,6-1,-2-14,-3-12</inkml:trace>
  <inkml:trace contextRef="#ctx0" brushRef="#br0" timeOffset="509.592">678 266,'-10'5,"-2"1</inkml:trace>
  <inkml:trace contextRef="#ctx0" brushRef="#br0" timeOffset="1007.987">848 858,'21'-54,"-14"35,0-1,1 1,1 1,1 0,1 0,0 1,9-11,-19 28,-1-1,1 0,0 0,-1 1,1-1,0 0,0 1,0-1,0 0,0 1,-1-1,1 1,0 0,0-1,0 1,0 0,0 0,0-1,1 1,-1 0,0 0,0 0,0 0,0 0,0 0,0 1,0-1,0 0,0 1,0-1,0 0,0 1,0-1,0 1,-1-1,1 1,0 0,0-1,0 1,-1 0,1 0,0-1,-1 1,1 0,0 0,-1 0,1 0,-1 0,0 0,1 0,-1 0,0 0,0 0,1 0,-1 0,0 0,0 1,31 31,-26-32,0-2,0 1,1 0,-1-1,0 0,0 0,-1-1,1 1,0-1,0 0,-1 0,1-1,-1 1,0-1,1 0,-1 0,-1-1,1 1,0-1,0 0,44-30,-45 34,0 0,0 0,0 0,0 1,0-1,0 1,0 0,-1 0,1 0,0 0,0 0,-1 1,1-1,-1 1,1 0,-1-1,0 1,1 0,-1 0,0 1,-1-1,1 0,0 1,-1-1,1 1,-1 0,0-1,1 1,-1 0,-1 0,1 0,0 0,-1 0,1 0,-1 0,0 0,0 2,5 12,25 40,-21-42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1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94 509,'137'-210,"-12"57,-125 152,1 0,0 0,-1 0,1 0,0 0,0 1,-1-1,1 0,0 0,0 1,0-1,0 0,0 1,0-1,0 1,0 0,1-1,-1 1,0 0,0-1,0 1,0 0,0 0,1 0,-1 0,0 0,0 0,0 1,0-1,0 0,1 0,-1 1,0-1,0 1,0-1,0 1,0-1,0 1,0 0,0 0,-1-1,1 1,0 0,0 0,0 0,-1 0,1 0,-1 0,1 0,-1 0,1 0,-1 0,1 0,-1 0,0 0,0 0,1 1,-1-1,0 0,0 0,0 0,0 0,0 1,-1-1,1 0,0 0,-1 0,3 12,-2-4,1 1,0-1,0 1,1-1,1 0,-1 1,1-1,1 0,0-1,0 1,1-1,0 0,0 0,2 2,-3-9,-1 0,0 0,1-1,-1 1,0-1,1 0,-1 0,0 0,1-1,-1 1,0-1,1 0,-1 0,0 0,0 0,0 0,0-1,0 1,0-1,0 0,0 0,-1 0,1 0,-1-1,1 1,-1 0,0-1,0 0,0 0,-1 1,1-1,0 0,0-3,3 0,137-169,-142 175,1-1,-1 0,1 0,0 0,-1 0,1 0,0 0,0 1,0-1,0 0,0 1,0-1,0 1,0-1,0 1,0-1,0 1,0 0,0 0,0-1,0 1,0 0,0 0,1 0,-1 0,0 0,0 0,0 0,0 1,0-1,0 0,0 1,0-1,0 1,0-1,0 1,0-1,0 1,0-1,0 1,0 0,0 0,-1 0,1-1,0 1,-1 0,1 0,0 0,-1 0,1 0,-1 0,0 0,1 0,-1 0,0 0,1 1,-1-1,0 0,0 0,0 0,0 0,0 0,0 0,-1 0,1 1,0-1,0 0,-1 1,-8 70,7-64,0 0,0 0,1 0,0 0,0 0,1 0,0 0,1 1,0-1,0 0,1 0,0 0,0 0,2 2,6 9</inkml:trace>
  <inkml:trace contextRef="#ctx0" brushRef="#br0" timeOffset="320.045">94 593,'43'5,"34"-3,8-2,-1-2,-4 1,-12 0,-13-1,-10 2,-4-1,-3 1,-4 0,-3 0,-2 0,-6 5,-6 2</inkml:trace>
  <inkml:trace contextRef="#ctx0" brushRef="#br0" timeOffset="996.266">432 734,'-36'47,"3"2,1 0,3 3,2 0,1 5,27-57,-1 0,0 0,0 0,0 0,1 0,-1 0,0 0,0 0,1 0,-1 0,0 0,0 0,1 0,-1 0,0 0,0 0,1 0,-1 1,0-1,0 0,0 0,1 0,-1 0,0 1,0-1,0 0,0 0,0 0,1 1,-1-1,0 0,0 0,0 0,0 1,0-1,0 0,0 0,0 1,0-1,0 0,20-20,170-198,-179 206,-10 9,0 1,0-1,0 1,0-1,0 1,1 0,-1 0,1 0,-1 0,1 0,0 0,0 0,0 0,0 1,0-1,0 1,0-1,1 1,-1 0,0 0,1 0,-1 0,1 0,-1 1,1-1,0 1,-1 0,1 0,-1 0,1 0,0 0,-1 0,1 1,-1-1,1 1,-1-1,1 1,-1 0,1 0,-1 0,0 1,1-1,-1 1,2 1,81 165,-84-166,1-1,-1 0,1 1,-1-1,0 1,1-1,-1 1,0 0,0-1,0 1,0 0,-1 0,1 0,0 0,-1 0,1 0,-1 0,0 0,0 0,0 0,0 0,0 0,0 0,0 0,0 0,-1 0,1 0,-1-1,0 1,0 0,1 0,-1 0,0 0,0-1,-1 1,1 0,0-1,0 1,-1-1,1 0,-1 1,0-1,1 0,-1 0,0 0,1 0,-1 0,0 0,0-1,0 1,0-1,0 1,0-1,0 0,-1 1,-93-33,75 22,-69-28,69 34</inkml:trace>
  <inkml:trace contextRef="#ctx0" brushRef="#br0" timeOffset="1580.851">969 57,'4'0,"0"1,0 0,0-1,0 2,0-1,0 0,0 1,0 0,-1 0,1 0,0 0,-1 1,0-1,0 1,1 0,-1 0,-1 0,1 0,0 0,-1 1,0-1,0 1,0 0,0 0,0 2,29 103,-21-54,-3 1,-2 0,-3 0,-2 1,-7 51,6-107,-4 43,-2 1,-2-1,-2 0,-2-1,-2-1,-5 10,-48 36,52-75</inkml:trace>
  <inkml:trace contextRef="#ctx0" brushRef="#br0" timeOffset="2147.042">94 0,'-51'91,"41"-62,2 2,0-1,2 1,1 0,2 0,1 0,1 1,2-1,3 18,-2 25,1 286,-3-335,2 0,1-1,2 1,0-1,1 1,1-1,6 11,-9-27,0 0,0 0,0 0,1 0,1-1,-1 0,1 0,0 0,1-1,0 0,0 0,0 0,1-1,-1 0,1-1,0 0,1 0,-1 0,1-1,-1-1,8 2,9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6 367,'-1'3,"0"0,0 0,0 0,1 0,-1 1,1-1,0 0,0 0,0 1,0-1,0 0,1 0,-1 1,1-1,0 0,0 0,0 0,0 0,1 0,-1 0,1 0,0-1,0 1,0-1,0 1,0-1,0 1,1-1,1 1,86 45,-60-46,0-1,0-1,1-2,-1-1,0-2,-1 0,1-2,-1-1,0-2,-1-1,0-1,-1-1,0-1,-1-2,21-16,-25 18,0-1,-1-1,0-1,-2-1,0-1,7-9,-21 21,1 0,-1 0,0-1,-1 1,1-1,-2 0,1-1,-1 1,0 0,-1-1,0 0,0 0,-1 1,0-1,-1 0,0 0,0 0,-1 0,0 0,-2-7,2 13,0 0,1 0,-2 0,1 0,0 0,0 0,-1 0,0 1,0-1,1 0,-1 1,-1 0,1-1,0 1,-1 0,1 0,-1 0,1 1,-1-1,0 0,0 1,0 0,0 0,0 0,0 0,0 0,0 1,0-1,0 1,-1 0,1 0,0 0,0 0,0 0,0 1,0 0,-1-1,1 1,0 0,0 1,1-1,-1 0,-2 2,-8 7,0 1,1 0,0 0,1 1,0 1,1 0,0 1,2-1,-1 2,1-1,1 1,1 0,0 1,1 0,1 0,0 0,1 2,-53 220,38-146,-5 0,-3-2,-4-1,-35 70,52-130,-2-1,-1 0,-1-1,-2-1,0-1,-2-1,-1 0,0-2,-2 0,-1-2,-14 9,38-27,0-1,1 0,-1 0,0 0,0-1,0 1,-1 0,1 0,0 0,0-1,0 1,0-1,-1 1,1-1,0 1,-1-1,1 0,0 1,-1-1,1 0,0 0,-1 0,1 0,-1 0,1-1,0 1,-1 0,1 0,0-1,0 1,-1-1,1 0,0 1,0-1,0 0,-1 1,1-1,0 0,0 0,0 0,1 0,-1 0,0 0,0 0,0-1,1 1,-1 0,1 0,-1-1,1 1,-1 0,1 0,0-1,-1 1,1-1,0 1,0 0,0-1,0 0,4-12,1 0,0 0,0 1,2 0,-1 0,2 0,0 1,0 0,1 0,1 1,0 0,0 1,1 0,0 1,1 0,0 0,0 1,1 1,0 0,4 0,-6 2,0 1,0 0,1 0,-1 1,1 1,0 0,0 0,0 2,0-1,0 1,0 1,0 0,0 1,-1 0,1 1,0 0,-1 1,7 3,15 2,0-1,0-2,1-1,-1-2,1-1,0-2,0-1,3-2,138-26,-151 28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2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251 178,'-61'-75,"-13"-23,73 98,1-1,-1 1,0-1,0 1,0-1,0 1,0 0,0-1,0 1,0 0,0 0,0-1,0 1,0 0,0 0,0 0,0 0,0 0,1 1,-1-1,0 0,0 0,0 1,0-1,0 1,0-1,0 0,0 1,0 0,1-1,-1 1,0-1,0 1,1 0,-1 0,0-1,1 1,-1 0,1 0,-1 0,1 0,0 0,-1-1,1 1,0 0,-1 0,1 0,-17 49,14-28,1-1,1 1,1-1,1 1,1-1,1 1,0-1,2 0,1 0,1 1,10 51,21 96,-11-28,4 57,-29-187,-1 0,0 0,-1 1,0-1,-1 0,0 0,-1 1,0-1,-1 0,0-1,-1 1,0-1,-1 1,0-1,0 0,-1-1,0 1,-1-1,0 0,0-1,-8 7,12-14,0 1,0-1,-1 0,1 0,0 0,-1 0,1-1,-1 1,1-1,-1 0,1 0,-1 0,1-1,-1 1,1-1,-1 0,1 0,0 0,0 0,-1 0,1-1,0 0,0 1,0-1,0 0,1-1,-1 1,0 0,1-1,-19-13</inkml:trace>
  <inkml:trace contextRef="#ctx0" brushRef="#br0" timeOffset="1218.01">730 207,'-6'-1,"0"0,-1-1,1 0,0 0,0 0,0-1,0 0,1 0,-1-1,1 1,0-1,0 0,0-1,0 1,1-1,-3-3,5 4,-1 0,0 1,0-1,-1 1,1-1,-1 1,1 0,-1 1,0-1,0 0,0 1,0 0,-1 0,1 0,-1 1,1 0,-1-1,1 1,-1 1,0-1,0 1,1 0,-1 0,0 0,0 1,1-1,-3 2,2 2,1 1,-1 0,1 1,0-1,1 1,-1-1,1 1,0 0,0 1,1-1,0 0,0 1,0-1,1 1,0-1,0 1,1 0,0 0,0-1,0 1,1 0,0-1,0 1,2 3,47 193,-16-92,-1 4,-19-74,-2 1,-2 0,-1 0,2 43,-12-72,0 0,-1 0,0 0,-1 0,0-1,-1 1,-1-1,0 0,0 0,-1 0,-3 2,7-9,-1-1,1 0,-1 0,0 0,0-1,0 1,0-1,-1 1,1-1,-1 0,0 0,0-1,0 1,0-1,-1 0,1 0,-1 0,1-1,-1 0,0 1,1-2,-1 1,0 0,0-1,1 0,-1 0,-4-1,-34-8,22 5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0,'34'145,"28"82,-58-214,2 0,-1 0,2-1,-1 0,2 0,0-1,0 0,9 9,-15-19,-1 0,0 1,0-1,1-1,-1 1,1 0,-1 0,1 0,-1-1,1 1,-1-1,1 1,-1-1,1 0,0 0,-1 1,1-1,0 0,-1-1,1 1,-1 0,1 0,0-1,-1 1,1-1,-1 1,1-1,-1 1,1-1,-1 0,1 0,-1 0,0 0,1 0,-1 0,0 0,0-1,0 1,0 0,0-1,0 0,35-69,-31 59,86-245,-85 233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93,'181'27,"-59"-14,-122-13,1 0,0 1,-1-1,1 1,0-1,-1 0,1 1,0-1,0 0,0 0,-1 0,1 0,0 0,0 0,-1 0,1 0,0 0,0 0,0 0,-1 0,1 0,0-1,0 1,-1 0,1 0,0-1,0 1,-1-1,1 1,-1-1,1 1,0-1,-1 1,1-1,-1 1,1-1,-1 0,1 1,-1-1,0 0,1 0,-1 1,0-1,1 0,-1 0,0 1,0-1,0 0,0 0,0 0,0 1,0-1,0 0,0 0,-22-39,-38-20,48 46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1,'-14'24,"-10"17,-1 3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0 576,'17'55,"6"230,-14-230,-22-82,11-1,1 0,1 1,2-1,1 0,1 1,1-1,1 1,2 0,0 1,2 0,1 0,1 1,2 1,0 0,4-3,-14 20,0-2,0 0,1 0,0 0,0 1,1 0,0 0,1 1,-1-1,2 1,-1 1,1-1,0 1,0 1,3-2,-8 8,0 0,1 1,-1-1,0 1,0-1,0 1,0 0,0 0,0 1,-1-1,1 1,-1-1,0 1,1 0,-1 0,0-1,-1 2,1-1,-1 0,1 0,-1 0,0 1,0-1,0 1,0-1,-1 1,0-1,1 1,-1-1,-1 3,6 43,-4-35</inkml:trace>
  <inkml:trace contextRef="#ctx0" brushRef="#br0" timeOffset="553.425">0 209,'2'-3,"-1"0,0 1,1-1,0 1,-1-1,1 1,0 0,0 0,0 0,1 0,-1 0,0 0,1 0,-1 1,1 0,0-1,-1 1,1 0,0 0,1 0,4-3,6-3,0 0,1 1,0 1,0 0,0 1,0 1,1 0,-1 1,1 1,5 0,166 3,-259-24,67 21,-1 0,1 0,-1-1,1 1,0-1,0 0,-1-1,2 1,-1-1,0 0,0-1,1 1,0-1,0 0,0 0,0 0,0 0,1 0,0-1,0 0,0 0,1 0,-1 0,0-3,3-8</inkml:trace>
  <inkml:trace contextRef="#ctx0" brushRef="#br0" timeOffset="870.03">762 123,'-5'15,"-6"9,-1 5,-4 3,-4 1,-3-1,3-1,-1-5,3-3,5-5</inkml:trace>
  <inkml:trace contextRef="#ctx0" brushRef="#br0" timeOffset="1182.86">1157 406,'-24'38,"-13"23,-4 5,-1-3,7-8,5-9,3-7,5-5,2-9,5-3,-1-6,4-1,2-2</inkml:trace>
  <inkml:trace contextRef="#ctx0" brushRef="#br0" timeOffset="1446.732">875 406,'5'34,"11"20,7 6,1-3,0-10,-4-9,0-6,1-8,-3-4,0 0,2 1,3-3,-4 0,1-2,-3-5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120 106,'-14'19,"-5"11,1 6,3-4</inkml:trace>
  <inkml:trace contextRef="#ctx0" brushRef="#br0" timeOffset="1701.053">233 502,'-11'1,"0"0,-1 2,1-1,0 1,0 1,1 0,-1 1,1 0,0 0,0 1,1 0,-1 1,1 0,1 0,0 1,0 0,0 1,1 0,0 0,1 1,0-1,0 1,1 0,0 1,1-1,0 1,0 4,5-9,0 0,0 0,1 0,0 0,0-1,0 1,1-1,0 1,0-1,0 0,0 0,1 0,0-1,0 1,0-1,1 0,0 0,-1-1,1 1,0-1,1 0,-1 0,1-1,-1 0,1 0,0 0,-1 0,1-1,0 0,0 0,0-1,0 0,0 0,0 0,0-1,0 1,0-1,0-1,0 1,0-1,-1 0,1-1,-1 1,4-3,17-10,-2-1,1 0,-2-2,-1-1,0-1,-1 0,-1-2,10-15,-8 10,-2-1,-1-1,-1-1,-1-1,-2 0,-1-1,-1-1,-2 0,-1 0,0-11,-7 33,0 1,0-1,-1 0,-1-1,0 1,0 0,-1 0,-1 0,0-1,0 1,-1 0,-1 0,0 0,0 1,-1-1,0 1,-1 0,0 0,-1 0,0 0,0 1,-1 0,-2-1,6 8,0 0,0 1,0 0,0 0,0 0,0 0,0 0,0 0,0 1,-1-1,1 1,0 0,0 0,0 1,-1-1,1 0,0 1,0 0,0 0,0 0,0 0,0 0,0 1,0-1,0 1,1 0,-1 0,0 0,1 0,0 0,-1 1,-63 84,57-73,1 1,0 0,1 1,0 0,2 0,0 1,1-1,0 1,1 0,1 0,1 0,1 0,0 0,1 0,0 0,2 0,0 0,1 0,1-1,0 1,1-1,1 0,0-1,1 0,1 0,7 8,-12-15,2-1,-1 1,1-1,1 0,-1 0,1-1,0 0,1 0,-1 0,1-1,0-1,1 1,-1-1,1 0,-1-1,1 0,0-1,1 0,-1 0,0-1,0 0,1 0,-1-1,3-1,5-4</inkml:trace>
  <inkml:trace contextRef="#ctx0" brushRef="#br0" timeOffset="1955.105">967 303,'-14'44,"-15"32,-7 9,2-5,3-12,6-12,8-11,1-9,4-5,4-8</inkml:trace>
  <inkml:trace contextRef="#ctx0" brushRef="#br0" timeOffset="2189.452">769 416,'0'-4,"5"12,6 10,1 6,4 0,-1 0,2 1,-3 1,2 1,3 0,3 1,-3 0,1 1,-3-1,0-4,2-7,-2-6</inkml:trace>
  <inkml:trace contextRef="#ctx0" brushRef="#br0" timeOffset="2456.809">1277 106,'-9'24,"-4"17,1 7,2-5</inkml:trace>
  <inkml:trace contextRef="#ctx0" brushRef="#br0" timeOffset="2865.765">1616 473,'-26'19,"0"2,2 1,1 1,1 1,0 1,2 1,-4 9,-16 59,40-91,-1 0,1 0,-1 0,1 0,0-1,0 1,0 0,1 0,-1 0,1 0,0-1,-1 1,1 0,0 0,1-1,-1 1,0-1,1 1,-1-1,1 0,0 1,0-1,0 0,0 0,0 0,0-1,1 1,-1 0,1-1,-1 0,1 1,-1-1,3 0,1 1,1 0,0-1,0 0,0 0,0-1,0 0,0 0,0 0,-1-1,1 0,0-1,0 0,0 0,-1 0,1 0,-1-1,0 0,0-1,0 0,0 1,-1-2,3-1,109-113,-93 87,-1-1,-1-1,-2-1,-2-1,-1 0,-1-1,-3-1,0 0,-3-1,-1 0,-1-12,-7 41,0-1,0 0,-1 0,-1 1,0-1,-1 0,0 1,0-1,-1 1,-1-2,3 9,0 0,-1 0,1 0,-1 0,1 0,-1 1,0-1,0 1,0-1,-1 1,1 0,0 0,-1 0,0 0,1 0,-1 1,0-1,0 1,0 0,0 0,0 0,0 0,0 0,0 1,0-1,0 1,-1 0,1 0,0 0,0 0,0 0,0 1,-1 0,1 0,-2 0,-9 6,0 0,1 0,0 2,0-1,1 2,0 0,1 0,0 1,1 0,0 1,0 0,1 1,1 0,0 0,1 1,1 0,-3 7,-1-1,0 0,2 0,0 1,1 0,2 0,0 1,1 0,1 0,1 0,1 0,1 0,1 0,2 12,3-9</inkml:trace>
  <inkml:trace contextRef="#ctx0" brushRef="#br0" timeOffset="3384.747">2068 529,'-6'7,"-5"5,1 0,0 1,0 0,1 0,1 1,0 0,1 1,0-1,1 2,1-1,1 0,-2 12,5-26,1 1,0 0,0 0,0 0,0 0,0 0,0 0,0 0,1 0,-1 0,1 0,-1 0,1 0,0 0,0 0,0-1,0 1,0 0,0-1,0 1,1-1,-1 1,1-1,-1 1,1-1,-1 0,1 0,0 0,-1 0,1 0,0 0,0-1,0 1,0 0,0-1,0 1,-1-1,3 0,71-22,-60 11,-1-2,0 1,-2-2,1 0,-2 0,0-1,0-1,-2 0,8-15,38-56,-55 87,0 1,0 0,1-1,-1 1,0-1,0 1,0 0,1-1,-1 1,0-1,1 1,-1-1,1 1,-1-1,0 1,1-1,-1 1,1-1,-1 0,1 1,-1-1,1 0,0 1,-1-1,1 0,-1 0,1 0,0 1,-1-1,1 0,0 0,-1 0,1 0,-1 0,1 0,0 0,-1 0,1-1,0 1,-1 0,1 0,-1 0,1-1,0 1,-1 0,1 0,-1-1,1 1,-1-1,1 1,-1-1,1 1,-1 0,0-1,1 1,-1-1,0 0,1 1,-1-1,0 1,-70 260,58-207,1 1,3 0,3 0,1 22,4-21,2-26,-2 0,-1 1,-1-1,-2 0,-1-1,-1 1,-7 19,13-46,0 0,0 1,-1-1,1 0,0 1,-1-1,0 0,0 1,0-1,1 0,-2 0,1 0,0 0,0 0,-1 0,1 0,-1-1,0 1,1 0,-1-1,0 0,0 1,0-1,0 0,0 0,0 0,0 0,-1 0,1 0,0-1,0 1,-1-1,1 1,0-1,-1 0,1 0,0 0,-1 0,1-1,0 1,-1-1,1 1,0-1,0 0,-1 0,1 0,0 0,0 0,0 0,0 0,0-1,-1 0,-1-9,-1 0,2-1,-1 1,1-1,1 1,0-1,1 0,0 0,1 0,0 1,1-1,0 0,1 0,3-11,19-62,-14 60</inkml:trace>
  <inkml:trace contextRef="#ctx0" brushRef="#br0" timeOffset="5755.428">1559 529,'0'5,"0"6,0 7,0 4,0 3,5-2,1 0,1 0,2 2,1 1,-2 1,3-5,0 0,-3 0,-2-3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0,3 0,0 0,-2 0,-3 4,-1 3,-2-1,-2-2,1 0,-11-2,-8-1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1,'38'9,"22"-1,7-2,-5-2,-12-2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1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0 414,'1'-17,"1"0,1 1,0-1,1 1,0 0,2 0,0 1,1-1,0 1,1 1,1-1,0 1,1 1,0 0,1 0,1 1,0 0,2 1,-14 9,1 1,0 0,0 0,0 0,0 0,0 0,0 0,1 0,-1 0,0 1,0-1,1 0,-1 1,0-1,1 1,-1-1,1 1,-1 0,1 0,-1-1,0 1,1 0,-1 0,1 0,-1 1,1-1,-1 0,1 1,-1-1,0 0,1 1,-1 0,0-1,1 1,-1 0,0 0,0-1,0 1,0 0,0 0,0 0,0 0,0 1,0-1,0 0,0 0,-1 1,1-1,0 0,-1 1,1-1,-1 0,0 1,1-1,-1 1,0 0,2 26,-3-24,1-1,0 1,0-1,0 1,0-1,1 1,-1-1,1 1,0-1,0 1,0-1,1 0,-1 0,1 0,0 1,-1-2,1 1,1 1,1-4,-1 1,0-2,0 1,0 0,0-1,0 1,0-1,0 0,0 0,0 0,0 0,0-1,0 1,-1-1,1 0,0 0,-1 0,0 0,1 0,-1 0,0-1,0 1,0-1,4-3,187-175,-192 180,-1-1,1 0,0 1,1-1,-1 0,0 1,0 0,1-1,-1 1,0 0,1 0,0 0,-1-1,1 2,0-1,-1 0,1 0,0 0,0 1,-1-1,1 1,0 0,0-1,0 1,0 0,0 0,0 0,0 0,0 1,-1-1,1 0,0 1,0 0,0-1,0 1,-1 0,1 0,0 0,-1 0,1 0,-1 0,1 0,-1 0,1 1,-1-1,0 1,0-1,1 2,0 5,-1 1,1 0,-1-1,-1 1,0 0,0 0,-1 0,0 0,0-1,-1 1,0 0,-3 5,-6 85,15-81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80,'0'260,"2"-277,1 0,0 0,1 0,1 1,0 0,1 0,1 0,1 1,0 0,1 1,0-1,1 2,1-1,0 1,1 1,4-2,-8 4,2 1,0 0,0 0,0 1,1 0,0 1,0 1,1 0,2-1,-13 7,0-1,0 1,1-1,-1 1,0 0,0-1,0 1,0 0,0 0,0 0,0 0,1 0,-1 0,0 0,0 0,0 0,0 1,0-1,0 0,0 1,0-1,0 1,0-1,0 1,0 0,0-1,0 1,0 0,0 0,-1-1,1 1,0 0,0 0,-1 0,1 0,-1 0,1 0,-1 0,1 0,-1 0,0 0,1 1,-1 52,-1-34,2-1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5,0-1,0-9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0 124,'29'0,"24"0,8 0,-3 0,-5 0,-7 0,-7 0,-15-5,-15-1,-16-5,-10 0,-7-4,-5-3,3-4,11 2,7 5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 3,6 2,6-3,2-2,3-3,1-1,1-2,-1-1,0 0,0 0,0-1,-5 1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1,'-2'45,"3"1,1-1,3 0,1 0,2 0,9 22,-17-64,1-1,-1 1,1 0,0-1,0 1,0 0,0-1,0 1,1-1,-1 0,1 1,0-1,-1 0,1 0,0 0,0 0,1 0,-1 0,0-1,0 1,1-1,-1 0,1 1,0-1,-1 0,1-1,0 1,-1 0,1-1,0 1,0-1,-1 0,1 0,0 0,0 0,0-1,-1 1,1-1,0 0,0 1,-1-1,1 0,-1-1,1 1,-1 0,1-1,-1 0,0 1,0-1,0 0,0 0,0 0,0 0,0 0,-1-1,2-1,75-245,-70 225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0 150,'29'0,"24"0,7 0,-1 0,-6 0,-17 0,-14-5,-17-2,-8-4,-9-5,-6 0,-7-2,-2 2,3-1,0 3,5-2,6 2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0,-3 0,-5 0,-12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57,'-24'24,"-17"23,-7 7,5 0,5-4,9-7,4-5,2-4,5-9</inkml:trace>
  <inkml:trace contextRef="#ctx0" brushRef="#br0" timeOffset="247.213">35 1,'15'28,"9"25,5 8,3-2,-4-6,-2-12,-5-8,-2-11,-4-2,-5-6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1 283,'5'0,"6"0,6 0,6 0,2 0,3 0,1 0,1 0,-1 0,0 0,0 0,0 0,-5-5,-7-1</inkml:trace>
  <inkml:trace contextRef="#ctx0" brushRef="#br0" timeOffset="283.345">170 0,'0'29,"0"14,0 5,0-1,0-4,0-4,0-5,0-2,0-3,0 0,0-7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08.6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0 182,'166'-12,"-92"2,0 3,1 3,-1 3,15 4,39-1,267-2,-225-27,-42 14,-86 5,0 2,1 1,-1 3,1 1,32 5,17-2,189-3,-138-26,-28 27,80-12,-153 6,-1 1,2 1,-1 3,15 2,85-4,55-24,537 27,-627-5,-89-1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27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19,'-1'-2,"0"1,0 0,0-1,0 1,-1 0,1 0,0 0,0 0,-1 0,1 0,0 0,-1 1,1-1,-1 0,1 1,-1-1,1 1,-1-1,0 1,1 0,-1 0,0 0,1 0,-1 0,1 0,-1 0,0 1,1-1,-1 0,1 1,-1-1,1 1,-1 0,1-1,-1 1,1 0,0 0,-1 0,1 0,0 0,0 1,-16 7,1 1,1 1,0 0,0 1,1 0,1 2,0-1,1 2,1-1,0 2,1-1,0 2,1-1,1 1,1 0,0 1,1 0,1 0,1 0,1 1,-1 16,11 130,-4-156,0 0,1-1,0 0,0 0,1 0,0 0,0-1,1 0,0 0,0 0,1-1,0 0,0 0,0-1,1 0,0 0,0-1,0 0,1 0,-1-1,1 0,0 0,-1-1,1 0,0-1,1 0,0 0,13-3,-1-1,1-1,-1 0,0-2,-1-1,1 0,-1-2,-1 0,0-1,0-2,-1 0,0 0,-1-2,-1-1,0 0,-1-1,5-6,-13 11,-1 1,0-1,-1 1,0-2,-1 1,0-1,0 0,-2 0,1 0,-2 0,1-1,-2 1,0-1,0 0,-1 1,0-1,-2 0,1 1,-1-1,-1 1,0 0,-1 0,0 0,-1 0,-1 1,1-1,-2 1,0 1,0-1,0 1,-2 1,1-1,-1 1,0 1,-7-5,4 4,-1 1,0 1,-1 0,1 0,-1 2,-1-1,1 2,-1 0,0 1,0 0,0 1,0 1,0 0,0 1,-1 1,1 0,0 1,0 1,0 0,-10 5,1-2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2:26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1,'-5'23,"-1"14,0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1 307,'12'-43,"-8"21,1 1,1 0,1 0,1 1,0 0,2 0,0 1,2 0,0 1,0 0,10-8,-21 24,1 0,0 1,-1-1,1 1,0-1,0 1,0 0,0 0,0 0,0 0,0 0,0 0,1 1,-1-1,0 1,0 0,1-1,-1 1,0 0,1 0,-1 0,0 1,0-1,1 1,-1-1,0 1,0 0,0-1,0 1,1 0,-1 0,-1 1,1-1,0 0,0 1,0-1,-1 1,1 0,-1-1,1 1,-1 0,0 0,1 0,-1 0,0 0,0 0,-1 0,1 0,0 1,-1-1,1 1,5 48,-7-46,1 1,0-1,1 0,-1 0,1 0,0 1,0-1,0 0,1 0,0 0,0-1,0 1,1 0,1 3,-1-7,0 0,0-1,0 1,0 0,0-1,0 0,0 0,1 0,-1 0,0 0,0-1,0 1,0-1,0 0,0 0,-1 0,1 0,0 0,0-1,-1 1,1-1,0 0,-1 0,0 0,1 0,-1 0,0 0,0 0,0-1,5-3,92-70,-97 76,0-1,0 1,0 0,0 0,0 0,0 0,0 1,0-1,0 1,0-1,0 1,0-1,0 1,0 0,-1 0,1 0,0 0,-1 0,1 1,0-1,-1 0,1 1,-1-1,0 1,1 0,-1-1,0 1,0 0,0 0,0-1,-1 1,1 0,0 0,-1 0,1 0,-1 0,0 0,0 0,0 0,0 0,0 0,0 0,0 0,-1 0,1 0,-1 0,1 0,-1 0,4 21,0-14,-3-4,0 0,0 0,1 0,-1 0,1-1,0 1,1 0,-1-1,1 1,0-1,0 1,1-1,-1 0,1 0,0 0,0 0,0-1,1 1,-1-1,1 0,0 0,0 0,0 0,0-1,0 1,1-1,0 0,9-3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2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357 209,'-244'177,"240"-175,3-2,-1 1,1-1,-1 0,1 0,-1 1,1-1,0 1,-1 0,1-1,0 1,-1 0,1 0,0-1,0 1,0 0,0 0,0 0,0 1,0-1,0 0,0 0,1 0,-1 1,0-1,1 0,-1 1,1-1,-1 1,1-1,0 0,-1 1,1-1,0 1,0-1,0 1,0-1,0 1,1-1,-1 1,0-1,1 0,-1 1,1-1,-1 0,1 1,0-1,0 0,-1 1,1-1,0 0,0 0,1 1,122 20,51 11,-173-31,0-1,1 0,-1 0,1 0,-1 0,1 0,0 0,-1-1,1 1,0-1,0 0,-1 0,1 0,0 0,0 0,-1-1,1 1,0-1,-1 1,1-1,-1 0,1 0,-1-1,1 1,-1 0,0-1,1 1,-1-1,0 0,0 0,0 0,0 0,-1 0,1 0,0-1,-1 1,0 0,1-1,-1 1,0-1,0 1,0-3,-4-10,0 0,-1 0,-1 1,0 0,-1 0,-1 0,0 0,-1 1,0 0,-1 1,0 0,-1 0,-1 0,-1-2,-1 0,0 0,-1 1,0 1,-1 1,-1 0,1 0,-8-2,14 13,14 4</inkml:trace>
  <inkml:trace contextRef="#ctx0" brushRef="#br0" timeOffset="265.543">949 123,'-34'34,"-10"16,1 4,4-3,8-4,5-6,7-6,1-7,5-5,4-6</inkml:trace>
  <inkml:trace contextRef="#ctx0" brushRef="#br0" timeOffset="498.435">611 96,'19'28,"11"15,6 5,1-1,-1-4,-2-4,-2-9,-6-5,-3-7,-5-1,-1-4,1-3,3-5,-2-2</inkml:trace>
  <inkml:trace contextRef="#ctx0" brushRef="#br0" timeOffset="1130.521">1147 236,'372'0,"-372"0,1 1,0 0,0-1,0 1,0-1,0 1,0-1,1 1,-1-1,0 0,0 0,0 0,1 1,-1-1,0 0,0 0,0-1,1 1,-1 0,0 0,0-1,0 1,0 0,1-1,-1 1,0-1,0 0,0 1,0-1,0 0,0 1,0-1,-1 0,1 0,0 0,0 0,-1 0,1 0,0 0,-1 0,1 0,-1 0,1 0,-1-1,0 1,1 0,-1 0,0 0,0-1,0 1,0 0,0 0,0 0,0-1,0 1,-1 0,1 0,0 0,-1-2,-9-10,0 0,-1 0,0 1,-1 1,0 0,0 0,-2 1,-9-5,22 14,0 0,-1 0,1 0,-1 0,1 1,-1-1,1 0,-1 1,0-1,1 1,-1 0,0-1,1 1,-1 0,0 0,1 0,-1 0,0 0,1 1,-1-1,0 0,1 1,-1-1,0 1,1 0,-1 0,1-1,-1 1,1 0,0 0,-1 0,1 0,0 1,0-1,-1 0,1 0,0 1,0-1,1 1,-1-1,0 1,0-1,1 1,-1-1,1 1,-1 0,1 0,-14 83,17 91,-3-177,1 0,-1 1,1-1,-1 0,1 0,-1 1,1-1,0 1,-1-1,1 0,0 1,-1-1,1 1,0-1,0 1,0 0,-1-1,1 1,0 0,0-1,0 1,0 0,0 0,0 0,0 0,-1 0,1 0,0 0,0 0,0 0,0 1,0-1,0 0,-1 0,1 1,0-1,0 1,0-1,-1 1,1-1,0 1,0-1,-1 1,1-1,-1 1,1 0,0 0,-1-1,1 1,-1 0,0 0,1 0,-1-1,0 1,1 0,-1 0,0 0,0 0,0 0,0 0,0-1,0 1,0 0,0 0,0 0,0 0,130-123,-90 79,-28 24</inkml:trace>
  <inkml:trace contextRef="#ctx0" brushRef="#br0" timeOffset="1538.12">1909 68,'-8'9,"0"0,0 1,1 0,1 0,0 1,0 0,1 0,0 0,1 1,0 0,1 0,1-1,-1 2,2-1,0 0,0 0,1 0,1 1,0-1,1 0,1 5,2-11,1 0,0 0,1-1,-1 1,1-2,0 1,0-1,0 0,1 0,0-1,-1 0,1 0,0-1,0 0,1 0,-1-1,0 0,1-1,-1 0,0 0,1-1,-1 0,0 0,0-1,0 0,0 0,0-1,0 0,0 0,5-4,-2 0,-1 0,0 0,0-1,-1-1,0 1,-1-1,0-1,0 1,-1-1,0-1,-1 1,0-1,0-1,-1 1,-1-1,0 1,-1-1,0 0,-1-1,0 1,-1 0,0-6,-2 12,-1 0,0-1,0 1,0 0,-1 0,0 0,0 1,0-1,-1 1,0 0,0 0,0 0,0 0,-1 1,0-1,0 1,0 1,-1-1,1 1,-1 0,0 0,0 0,0 1,0 0,0 0,-1 0,1 1,0 0,-1 1,1-1,-1 1,1 0,-1 1,1-1,-1 1,1 1,0-1,-1 1,1 0,0 1,0-1,1 1,-5 3,-15 7</inkml:trace>
  <inkml:trace contextRef="#ctx0" brushRef="#br0" timeOffset="2290.938">215 716,'-8'18,"0"-2,-1 1,0-1,-2 0,0-1,0 0,-2-1,0-1,0 0,-6 4,-54 60,71-76,1 0,-1 1,1-1,0 1,0-1,0 1,0-1,0 1,0-1,0 1,0 0,1-1,-1 1,1 0,-1 0,1 0,0-1,0 1,-1 0,1 0,0 0,1 0,-1 0,0-1,1 1,-1 0,1 0,-1 0,1-1,0 1,0 0,-1-1,1 1,0-1,1 1,-1-1,0 1,0-1,1 0,-1 0,1 0,-1 1,1-1,-1 0,1-1,0 1,-1 0,1 0,0-1,93 21,80-24,-173 3,1 0,-1-1,0 1,0-1,0 1,0-1,1 0,-1 0,0 0,0 0,-1 0,1 0,0-1,0 1,-1-1,1 1,0-1,-1 0,0 1,1-1,-1 0,0 0,0 0,0 0,0 0,0 0,-1 0,1-1,0 1,-1 0,0 0,0 0,1-1,-1 1,0 0,-1 0,1-1,0 1,-1 0,1 0,-1 0,0 0,0-1,0 1,0 0,0 0,0 1,0-1,0 0,-1 0,0 0,-9-23,-2 1,0 0,-2 0,0 2,-14-15,-7 7,19 22</inkml:trace>
  <inkml:trace contextRef="#ctx0" brushRef="#br0" timeOffset="2903.495">498 773,'0'26,"2"0,0 0,2 0,1 0,1-1,2 2,-7-24,-1 1,1-1,0 0,0 0,0 0,0 0,1 0,-1 0,1 0,0 0,0-1,0 1,0-1,0 1,0-1,1 0,-1 0,1 0,0 0,-1 0,1 0,0-1,0 1,0-1,0 0,0 0,1 0,-1-1,0 1,0-1,1 1,-1-1,0 0,0-1,1 1,-1 0,0-1,0 0,0 0,1 0,6-7,0-1,0-1,-1 0,-1 0,1-1,-2 1,1-2,-2 1,1-1,-2 0,1-1,-2 1,3-12,7-11,-14 35,-1-1,1 0,0 0,0 0,0 0,0 0,0 1,0-1,1 0,-1 0,0 0,0 0,1 1,-1-1,0 0,1 0,-1 1,1-1,-1 0,1 1,-1-1,1 0,-1 1,1-1,0 1,-1-1,1 1,0-1,0 1,-1-1,1 1,0 0,0-1,0 1,-1 0,1 0,0 0,0-1,0 1,0 0,0 0,-1 0,1 1,0-1,0 0,0 0,0 0,-1 1,1-1,0 0,0 1,-1-1,1 0,0 1,0-1,-1 1,1-1,0 1,-1 0,1-1,-1 1,1 0,-1-1,1 1,-1 0,39 132,-33-109,-1 1,-2 0,0 0,-2 0,0 0,-3 24,1-39,0-1,-1 0,0 0,0 0,-1-1,0 1,0 0,-1-1,0 0,-1 0,0 0,0-1,-1 1,0-1,0 0,0-1,-1 0,0 0,0 0,-4 1,-75 25,84-32,0 1,0-1,-1 0,1 0,0 0,0 0,-1 0,1-1,0 1,0-1,0 1,0-1,0 0,0 0,0 0,0 0,0 0,0 0,0-1,0 1,1 0,-1-1,1 0,-1 1,1-1,-1 0,1 0,0 1,0-1,0 0,0 0,0 0,1-1,-1 1,1 0,-1 0,1 0,0 0,-1-2,3-7,0-1,0 1,1 0,1 0,0 0,0 0,1 1,1 0,-1 0,2 0,-1 1,1-1,1 2,0-1,0 1,0 0,3-1,-1-2,28-28,-21 24</inkml:trace>
  <inkml:trace contextRef="#ctx0" brushRef="#br0" timeOffset="3547.316">1091 801,'373'0,"-287"12,-86-13,0 0,1 1,-1-1,1 0,-1 0,0 1,0-1,1 0,-1 0,0 0,0 0,0 1,0-1,0 0,0 0,0 0,0 0,0 0,-1 1,1-1,0 0,0 0,-1 0,1 1,-1-1,1 0,0 1,-1-1,1 0,-1 1,0-1,1 0,-1 1,0-1,1 1,-1-1,0 1,1-1,-1 1,0 0,0-1,0 1,1 0,-1 0,0 0,0-1,0 1,-150-100,150 100,-1-1,1 0,-1 1,1-1,-1 1,1-1,-1 1,1 0,-1 0,1-1,-1 1,0 0,1 0,-1 1,1-1,-1 0,1 1,-1-1,1 0,-1 1,1 0,-1-1,1 1,0 0,-1 0,1 0,0 0,0 0,-1 0,1 0,0 0,0 0,0 1,0-1,1 0,-1 1,0-1,1 0,-1 1,0-1,1 1,-16 64,17 106,-1-172,-1 1,1 0,0-1,0 1,0 0,-1 0,1-1,0 1,0 0,0-1,0 1,0 0,0 0,1-1,-1 1,0 0,0 0,0-1,1 1,-1 0,0-1,1 1,-1-1,1 1,-1 0,1-1,-1 1,1-1,-1 1,1-1,-1 1,1-1,0 0,-1 1,1-1,0 0,-1 1,1-1,0 0,-1 0,1 0,0 1,0-1,-1 0,1 0,0 0,-1 0,1 0,0 0,0-1,-1 1,1 0,0 0,-1 0,1-1,0 1,-1 0,1-1,33-34,-25 25,135-131,-128 128</inkml:trace>
  <inkml:trace contextRef="#ctx0" brushRef="#br0" timeOffset="3879.723">1880 632,'-16'26,"1"1,1 0,2 1,1 0,1 1,1 0,0 6,8-32,0 1,0 0,1-1,-1 1,1 0,0 0,0 0,1-1,-1 1,1 0,-1 0,1-1,0 1,1 0,-1-1,1 0,-1 1,1-1,0 0,0 1,0-1,1 0,-1-1,1 1,0 0,0-1,0 1,0-1,0 0,0 0,0 0,1-1,-1 1,1-1,0 0,-1 0,1 0,0 0,6 1,0-1,0 0,-1-1,1 0,0-1,0 0,0 0,0-1,-1 0,1-1,-1 0,1-1,-1 0,0 0,-1-1,1 0,-1 0,0-1,0 0,0-1,-1 1,0-2,-1 1,1-1,-1 0,-1 0,-1 3,0-1,-1 0,0 0,0 0,0-1,-1 1,0 0,0-1,-1 0,0 1,0-1,0 0,-1 0,0 1,0-1,-1 0,0 0,0 1,0-1,-1 0,0 1,0-1,-1 1,0 0,0 0,0 0,-1 0,0 1,0-1,-1 1,1 0,-1 0,0 1,0-1,-1 1,1 0,-1 1,0-1,0 1,-2-1,-60-5,37 8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850 160,'-2'-2,"0"0,1 0,-1 0,0 1,0-1,0 1,0-1,0 1,0 0,0 0,-1 0,1 0,0 0,-1 0,1 1,0-1,-1 1,1-1,-1 1,1 0,-1 0,1 0,-1 1,1-1,-1 0,1 1,0 0,-1-1,1 1,-2 1,-289 61,120-40,150-19,15-3,0 0,0 0,0 0,1 1,-1 0,1 1,-1 0,1 0,0 0,0 1,0 0,1 1,-1-1,1 1,0 0,0 1,6-5,-1 0,1 0,-1 0,1-1,0 1,-1 0,1 0,0 0,0 1,0-1,0 0,0 0,0 0,0 0,0 0,0 0,0 0,0 0,1 0,-1 0,0 0,1 0,-1 0,1 0,-1-1,1 1,0 0,-1 0,1 0,0-1,-1 1,1 0,0 0,0-1,0 1,0-1,-1 1,1-1,0 1,0-1,0 0,0 1,0-1,1 0,54 18,-48-16,199 33,-42 2,-47 1,-117-37,0-1,0 0,0 0,0 1,0-1,0 0,0 1,0-1,0 1,-1 0,1-1,0 1,0-1,-1 1,1 0,0 0,-1-1,1 1,0 0,-1 0,1 0,-1 0,0 0,1 0,-1 0,0 0,1 0,-1 0,0 0,0 0,0 0,0 0,0 0,0 0,0 0,0 0,0 0,-1 0,1 0,0-1,-1 1,1 0,0 0,-1 0,0 0,1 0,-1 0,1-1,-1 1,0 0,1 0,-1-1,0 1,0-1,0 1,0 0,0-1,-56 30,55-29,-205 77,118-39,47-22,2 2,0 2,1 1,-23 18,29-15,-82 77,113-100,0 0,0 0,0 1,1-1,-1 1,0-1,1 1,0 0,0 0,0 0,0-1,0 1,1 0,-1 0,1 0,-1 0,1 0,0 0,1 0,-1 0,0 0,1 0,0 0,-1 0,1 0,0 0,1-1,-1 1,0 0,1-1,-1 1,1-1,0 1,0-1,0 0,0 0,0 0,1 0,-1 0,1-1,-1 1,1 0,-1-1,1 0,0 0,0 0,0 0,2 0,168 3,-99-7,324 2,-387 1</inkml:trace>
  <inkml:trace contextRef="#ctx0" brushRef="#br0" timeOffset="2450.177">1160 103,'-100'292,"98"-278,9-19,14-24,-19 25,213-266,-146 169,-69 102,0-1,0 0,0 1,0-1,0 0,0 0,0 1,0-1,1 0,-1 0,0 0,0 1,0-1,0 0,1 0,-1 0,0 1,0-1,1 0,-1 0,0 0,0 0,1 0,-1 1,0-1,0 0,1 0,-1 0,0 0,0 0,1 0,-1 0,0 0,1 0,-1 0,0 0,0 0,1 0,-1 0,0-1,0 1,1 0,-1 0,0 0,0 0,1 0,-1 0,0-1,0 1,0 0,1 0,-1 0,0-1,0 1,-5 25,-11 21,9-29,1 1,1-1,0 1,1 0,1 0,1 1,0-1,2 10,-1-27,1 1,0 0,0 0,0-1,0 1,1 0,-1 0,0-1,1 1,-1 0,1-1,0 1,-1-1,1 1,0 0,0-1,0 0,0 1,0-1,1 0,-1 1,0-1,1 0,-1 0,0 0,1 0,-1 0,1 0,0-1,-1 1,1 0,0-1,-1 1,1-1,0 0,-1 0,1 1,0-1,0 0,-1 0,1-1,0 1,0 0,-1-1,1 1,0-1,1 0,75-44,129-161,-166 175,-41 30,1 1,0-1,0 1,0-1,0 1,0 0,0-1,0 1,0 0,0 0,0-1,0 1,0 0,0 0,0 0,0 0,0 0,0 1,0-1,0 0,-1 0,1 1,0-1,0 0,0 1,0-1,0 1,0-1,0 1,-1 0,1-1,0 1,-1 0,1-1,0 1,-1 0,1 0,-1 0,1 0,-1-1,1 1,-1 0,0 0,1 0,-1 0,0 0,0 0,0 0,-16 135,15-134,0 1,0-1,0 1,1-1,-1 1,1-1,-1 1,1 0,0-1,0 1,1 0,-1-1,0 1,1 0,-1-1,1 1,0-1,0 1,0-1,0 1,1-1,-1 0,1 0,-1 1,1-1,0 0,-1 0,1-1,0 1,1 0,-1-1,0 1,0-1,1 1,-1-1,0 0,1 0,-1 0,1-1,0 1,12-4</inkml:trace>
  <inkml:trace contextRef="#ctx0" brushRef="#br0" timeOffset="2748.457">934 442,'33'10,"22"3,10-1,-1-2,-2-8,-2-4,-1-7,-1-1,-1 0,-6 3,-6-3,-6 0,-5 3,-4 1,-1 3,-2 1,-5 6,-6 3</inkml:trace>
  <inkml:trace contextRef="#ctx0" brushRef="#br0" timeOffset="3389.34">1329 612,'-55'62,"-173"218,213-258,17-26,26-37,1 3,3 0,0 2,3 1,19-14,112-93,-165 140,0 1,0 0,0 0,0 0,0 0,0 0,0 0,0 1,1-1,-1 0,0 0,1 1,-1-1,0 1,1 0,-1-1,1 1,-1 0,0 0,1-1,-1 1,1 0,-1 1,1-1,-1 0,1 0,-1 1,0-1,1 1,-1-1,1 1,-1-1,0 1,0 0,1 0,-1-1,0 1,0 0,0 0,0 0,0 1,0-1,0 0,0 0,-1 0,1 1,0-1,-1 0,1 1,-1-1,1 1,-1-1,0 0,1 1,-1 1,84 229,-79-213,-3-3</inkml:trace>
  <inkml:trace contextRef="#ctx0" brushRef="#br0" timeOffset="3630.141">1188 780,'33'5,"17"2,4-6,-3-2,-4-2,-6 0,-5-4,-4-1,-3 1,-1 1,-5 3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86 385,'10'47,"-3"1,-1-1,-2 1,-3 46,-2-83,-1 0,0 0,0-1,-1 1,-1-1,0 0,0 0,-1 0,-5 9,13-48,59-200,-57 213,1 0,0 0,1 1,0 0,2 0,-1 1,2 0,0 0,1 1,0 1,1-1,-10 12,0 0,0 0,-1 0,1 0,0 0,0 1,0-1,0 0,0 1,0 0,0 0,0-1,0 1,0 0,0 0,0 1,0-1,0 0,0 1,0-1,0 1,0 0,0 0,-1-1,1 1,0 0,0 1,-1-1,1 0,-1 0,1 1,-1-1,1 1,-1-1,1 2,39 63,-33-28,-10-23</inkml:trace>
  <inkml:trace contextRef="#ctx0" brushRef="#br0" timeOffset="453.069">0 159,'220'-18,"-108"6,-147-14,31 24,-2 0,1 0,0 0,-1-1,1 1,0-1,0 0,0-1,1 1,-1-1,1 0,0 0,0 0,0-1,1 0,-1 1,0-3,19-21,0 16</inkml:trace>
  <inkml:trace contextRef="#ctx0" brushRef="#br0" timeOffset="1023.09">734 356,'-90'108,"4"3,-18 41,104-152,-1 1,1-1,-1 1,1-1,-1 1,1-1,0 1,-1-1,1 1,0 0,-1-1,1 1,0 0,0-1,-1 1,1 0,0 0,0-1,0 1,0 0,0-1,0 1,0 0,1 0,-1-1,0 1,0 0,0-1,1 1,-1 0,0-1,1 1,-1-1,0 1,1 0,-1-1,1 1,-1-1,1 1,-1-1,1 0,0 1,-1-1,1 1,-1-1,1 0,0 0,-1 1,1-1,0 0,-1 0,1 0,0 0,0 1,48 0,-32-1,188 22,-202-22,-1 0,1 0,-1 0,0-1,1 1,-1-1,0 1,0-1,1 0,-1 0,0 0,0 0,0-1,0 1,0 0,0-1,0 0,-1 1,1-1,-1 0,1 0,-1 0,1 0,-1 0,0 0,0 0,0 0,0 0,-1-1,1 1,0 0,-1 0,0-1,1 1,-1-1,0 1,0-1,-17-93,14 83,-5-18,-2-1,-1 2,-1-1,-1 2,-14-21,13 28</inkml:trace>
  <inkml:trace contextRef="#ctx0" brushRef="#br0" timeOffset="1278.551">1187 243,'-20'34,"-10"15,-1 10,0-1,6-5,2-8,5-5,1-6,3-3,4-3,-1-5,1-2,-2-1,-5-2,2-5</inkml:trace>
  <inkml:trace contextRef="#ctx0" brushRef="#br0" timeOffset="1499.149">875 328,'15'20,"9"5,0 4,2 2,1 0,0 0,1-1,0 0,-4-1,-2-5,-5-2,0-5,2 0,-3-3</inkml:trace>
  <inkml:trace contextRef="#ctx0" brushRef="#br0" timeOffset="2345.716">1440 300,'-33'48,"-167"327,198-347,35-38,85-34,24 13,-139 32,0-1,0 0,0 1,0-1,0 0,0 0,0-1,0 1,0-1,-1 1,1-1,0 0,0 0,-1 0,1 0,0-1,-1 1,1-1,-1 0,0 1,1-1,-1 0,0 0,0-1,0 1,0 0,-1-1,1 1,-1-1,1 1,-1-1,0 0,0 1,0-1,0 0,-1 0,1 0,-1 0,0 0,0 0,0 0,0 0,-1-2,-59-132,17 57,24 33,11 25</inkml:trace>
  <inkml:trace contextRef="#ctx0" brushRef="#br0" timeOffset="3038.298">1751 215,'-30'87,"22"-70,0 1,2 0,0 1,1-1,1 1,1 0,0 0,2 1,0-1,2 18,-1-33,0-1,0 0,0 0,1 0,-1 0,1 1,0-1,0 0,0 0,0 0,0-1,1 1,-1 0,1 0,0-1,0 1,0-1,0 1,0-1,0 0,1 0,-1 0,1 0,0-1,-1 1,1-1,0 1,0-1,0 0,0 0,0 0,0 0,0-1,0 1,1-1,-1 0,0 0,0 0,0 0,0-1,0 1,1-1,-1 0,0 0,0 0,0 0,-1 0,1-1,0 0,16-13,-1-1,-1-1,-1-1,0-1,-1 0,-1-1,-1 0,-1-1,0 0,-2-1,1-5,-11 25,0 1,0-1,0 1,1-1,-1 1,0 0,1-1,-1 1,1-1,-1 1,1 0,-1-1,1 1,0 0,0 0,0-1,0 1,0 0,0 0,0 0,0 0,0 0,1 0,-1 1,0-1,0 0,1 1,-1-1,1 0,-1 1,0 0,1-1,-1 1,1 0,-1 0,1 0,-1 0,1 0,-1 0,1 0,-1 0,1 1,-1-1,1 1,-1-1,0 1,1-1,-1 1,0 0,1 0,-1 0,0-1,0 1,0 0,0 0,0 1,0-1,24 131,-16-71,-3 0,-3 1,-5 59,1-38,1-59,-1-1,-2 0,0 0,-1 0,-2 0,0 0,-1-1,-2 0,-9 18,14-32,-1 0,0-1,0 1,-1-1,0 0,0 0,-1-1,0 0,0 0,0 0,-1-1,1 0,-6 1,11-5,0-1,0 1,0-1,0 1,0-1,0 0,0 0,0 0,-1 0,1-1,0 1,0 0,0-1,0 0,0 1,0-1,0 0,0 0,0 0,1 0,-1 0,0-1,1 1,-1 0,0-1,1 0,0 1,-1-1,1 0,0 1,0-1,0 0,0 0,0 0,0 0,1 0,-1 0,1 0,-1 0,-14-85,15 75,1 1,0-1,0 1,1 0,1 0,0 0,1 0,0 0,0 1,1-1,0 1,1 0,1 1,-1-1,1 1,1 1,0-2,12-13,0 0,1 1,1 2,1 0,14-8,-20 17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84,'-39'-21,"-98"-38,132 58,1 0,0 0,-1 1,1-1,0 1,-1 0,1 0,0 1,-1-1,1 1,0 0,-1 0,1 0,0 1,0-1,0 1,0 0,0 0,1 1,-1-1,1 1,-1-1,1 1,0 0,0 1,0-1,0 0,1 1,-1 0,0 2,0 5,1 0,0 0,0 1,2-1,-1 1,1-1,1 1,0-1,1 0,0 1,0-1,1 0,1 0,0-1,0 1,1-1,1 0,1 3,144 293,-151-304,21 41,-2 1,-2 1,-2 1,-2 0,-2 0,-3 2,1 16,-5-31,-2 0,-1 1,-2-1,-1 1,-2-1,-1 0,-1-1,-2 1,-2-1,0 0,-2-1,-2-1,-1 0,-1 0,-1-2,-20 25,36-51,-1 0,-1 1,1-1,0 0,0 0,-1 0,1-1,-1 1,0-1,1 1,-1-1,0 0,0 0,0 0,0 0,0-1,0 1,0-1,0 0,0 0,0 0,0 0,0 0,0-1,0 1,0-1,0 0,0 0,0 0,1 0,-1 0,0-1,1 1,-1-1,1 0,-1 0,1 0,0 0,0 0,-1 0,2-1,-1 1,0-1,0 1,1-1,0 0,-1 1,1-1,0 0,0 0,1 0,-1 0,1 0,-1 0,1 0,0 0,0-2,5-52,0 31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4.5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280 91,'-39'41,"3"1,1 1,2 2,2 2,3 1,-13 29,35-64,0 0,1 0,0 1,1 0,1 0,0 0,1 0,0 0,1 9,1-18,0 1,1-1,0 1,0-1,0 1,0-1,1 0,0 0,0 0,0 0,1 0,0 0,0 0,0-1,0 1,1-1,-1 0,1 0,0-1,1 1,-1-1,1 0,-1 0,1 0,4 2,2-1,0 0,0 0,1-1,-1-1,1 0,-1 0,1-2,-1 1,1-1,0-1,0 0,-1 0,1-1,-1-1,0 0,0 0,0-1,0-1,7-4,3-1,-1-2,-1 0,0-2,-1 0,0-1,-1 0,-1-2,0 0,6-9,-7 3,0-1,-1 0,-1-1,-1 0,-2-1,0-1,-2 1,-1-1,-1 0,-1-1,-2 0,1-18,-3 40,-1-1,1 0,-1 0,-1 1,1-1,-1 0,0 0,0 1,-1-1,0 1,0-1,-1 1,0 0,0 0,0 0,-1 0,0 1,0-1,0 1,0 0,-1 0,0 1,0-1,-1 1,1 0,-1 1,0-1,0 1,0 0,0 0,0 1,-1 0,1 0,-1 1,1-1,-7 1,4 1,1 1,-1 0,1 1,-1-1,1 2,0-1,0 1,0 1,0-1,0 1,-6 5,-15 10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1,'5'5,"6"1,6 0,5-1,4-1,2-2,1-1,0 0,0-1,1-1,-1 1,0 0,-1-5,0-2,0 1,1 1,-1 1,-5 2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199 107,'-2'-2,"-9"-10,0 1,-1-1,0 2,0 0,-1 0,-1 2,0-1,0 2,-13-6,26 12,-1 1,0-1,0 1,1 0,-1-1,0 1,0 0,0 0,1 0,-1 0,0 1,0-1,0 0,1 1,-1-1,0 1,1-1,-1 1,0 0,1 0,-1 0,1 0,-1 0,1 0,0 0,-1 1,1-1,0 0,0 1,0-1,0 1,0-1,0 1,0 0,0-1,1 1,-1 0,1-1,-1 1,1 0,0 0,0 0,0-1,0 1,0 0,8 85,133 281,-140-367,16 44,-2 1,-2 0,-2 1,-2 0,-1 0,-3 7,-8 213,2-253,-1-1,-1 1,0 0,-1-1,0 1,-1-1,-1 0,0-1,-4 6,8-14,-1 0,1 0,-1 0,0-1,0 1,0-1,0 0,-1 0,1 0,-1 0,0 0,0-1,0 0,0 0,0 0,-1 0,1-1,-1 1,1-1,-1 0,1-1,-1 1,1-1,-1 0,0 0,1 0,-1-1,1 0,-1 1,1-2,-20-7,5-4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 0,2-5,1-1,0 0,1 1,-1 2,0-4,-1-1,1 2,-1 1,1 1,-1 2,-10 1,-7 1</inkml:trace>
  <inkml:trace contextRef="#ctx0" brushRef="#br0" timeOffset="233.272">0 228,'38'-5,"18"-2,4 1,1-4,-4 1,-3 0,-6-1,-11-1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86 345,'-29'242,"34"-264,1 0,1 1,0 0,2 0,0 1,1 0,2 1,12-17,50-66,-73 102,-1-1,1 1,-1-1,1 1,-1-1,1 1,0 0,-1-1,1 1,0 0,-1-1,1 1,0 0,-1-1,1 1,0 0,-1 0,1 0,0 0,-1 0,1 0,0 0,0 0,-1 0,1 0,0 0,-1 1,1-1,0 0,-1 0,1 1,0-1,-1 0,1 1,0-1,-1 1,1-1,-1 1,1-1,-1 1,1-1,-1 1,1-1,-1 1,0 0,1-1,-1 1,0 0,0-1,1 1,-1 0,0-1,0 1,0 0,0 0,6 43,-6-43,14 93,-14-92,1 0,-1 1,1-1,0 0,-1 0,1 0,0 0,0 0,0-1,1 1,-1 0,0 0,1-1,-1 1,1-1,-1 1,1-1,0 0,-1 1,1-1,0 0,0 0,0 0,0-1,0 1,0 0,0-1,0 1,0-1,1 0,-1 0,0 1,0-2,0 1,0 0,0 0,1-1,-1 1,0-1,0 1,0-1,10-6,0 0,-1-1,0 0,0 0,-1-1,0-1,0 0,-1 0,-1-1,0 0,2-3,23-28,61-51,-93 92,1 1,-1-1,0 0,0 0,0 1,1-1,-1 1,0-1,0 1,1-1,-1 1,1 0,-1 0,0-1,1 1,-1 0,1 0,-1 1,0-1,1 0,-1 0,0 1,1-1,-1 1,0-1,1 1,-1-1,0 1,0 0,0 0,0-1,1 1,-1 0,0 0,-1 0,1 0,0 0,0 1,0-1,-1 0,1 0,0 0,-1 1,1-1,-1 0,0 1,1 0,11 67,-7 72,4-123,3-6</inkml:trace>
  <inkml:trace contextRef="#ctx0" brushRef="#br0" timeOffset="263.2">0 768,'39'0,"21"0,12 0,6-4,1-3,-4-3,-6-2,-3 3,-5-3,-3 1,-6 2,-2 3,-6 2,-4 3,-6 0,-7 1</inkml:trace>
  <inkml:trace contextRef="#ctx0" brushRef="#br0" timeOffset="949.102">396 995,'-235'298,"222"-280,19-30,21-28,22-23,4 2,2 3,2 2,30-20,-53 45,-33 29,0 1,0 0,0 0,1-1,-1 1,0 0,0 0,1 0,-1 0,0 0,1 0,-1 1,1-1,0 0,-1 1,1-1,-1 1,1 0,0-1,-1 1,1 0,0 0,-1 0,1 0,0 0,-1 0,1 1,0-1,-1 1,1-1,-1 1,1-1,-1 1,1 0,-1 0,1 0,-1 0,0 0,1 0,-1 0,0 0,0 0,0 1,0-1,0 1,0-1,1 2,74 244,-54-183,-56-62,-162-60,91 11,89 38</inkml:trace>
  <inkml:trace contextRef="#ctx0" brushRef="#br0" timeOffset="1637.457">1242 571,'0'415,"3"-460,3 0,1-1,2 2,8-21,-12 46,57-162,-61 178,1 0,-1 1,1-1,0 0,-1 1,1 0,0-1,1 1,-1 0,0 0,1 0,-1 0,1 1,0-1,-1 1,1-1,0 1,0 0,0 0,0 0,0 1,0-1,0 1,0-1,0 1,0 0,0 0,0 1,0-1,1 0,-1 1,0 0,0 0,-1 0,1 0,0 0,0 1,0-1,-1 1,1 0,-1 0,1 0,-1 0,0 0,0 0,2 2,73 130,-66-120</inkml:trace>
  <inkml:trace contextRef="#ctx0" brushRef="#br0" timeOffset="2014.34">1101 290,'371'0,"-295"10,-103-35,-15 4,33 18,0-1,-1 1,2-2,-1 0,0 0,1 0,0-1,0 0,1-1,0 1,0-2,0 1,1-1,0 0,0 0,0-2,0-13</inkml:trace>
  <inkml:trace contextRef="#ctx0" brushRef="#br0" timeOffset="3044.481">2005 628,'-15'0,"1"0,-1 2,1 0,0 0,0 2,0-1,0 2,1 0,0 0,-4 3,12-5,0 0,0 0,0 1,0-1,0 1,1 0,0 0,0 1,0-1,0 1,1 0,-1 0,1 0,1 0,-1 1,1-1,0 1,0 0,0 0,1-1,0 1,0 0,1 0,-1 0,2 4,-2-7,1-1,0 0,1 1,-1-1,0 0,1 1,-1-1,1 0,0 0,0 1,-1-1,2 0,-1 0,0 0,0 0,1 0,-1 0,1-1,-1 1,1 0,0-1,0 1,0-1,0 1,0-1,0 0,0 0,0 0,0 0,0-1,1 1,-1 0,0-1,1 0,-1 1,0-1,1 0,-1 0,5 0,0-1,0 0,0 0,-1 0,1-1,0 0,-1-1,1 1,-1-1,0 0,0-1,3-1,12-13,-1-1,-1 0,-1-2,0 0,-2-1,0 0,-2-1,0-1,-2-1,-1 0,0 0,-2-1,2-13,-6 23,0-1,-1 0,-1 0,-1 0,0 0,-1-1,-1 1,-1 0,0 0,-2-1,1 1,-2 0,-1 0,0 1,-1 0,0 0,-1 0,-3-3,8 16,0-1,0 1,-1 0,1-1,-1 1,0 0,0 0,0 1,0-1,0 1,0 0,-1-1,1 1,-1 1,0-1,1 1,-1-1,0 1,0 0,0 0,0 1,0-1,0 1,0 0,0 0,0 0,0 0,0 1,0 0,0 0,0 0,0 0,0 1,0-1,1 1,-1 0,1 0,-1 0,1 1,0-1,0 1,0 0,0 0,0 0,1 0,-1 0,1 0,0 1,-1 2,-4 5,1 1,0 1,1-1,1 1,0-1,0 1,1 1,1-1,0 0,1 1,0-1,1 0,1 1,0-1,1 1,0-1,1 0,3 8,1 2,1 0,1-1,1 1,1-2,1 0,1 0,1-1,1-1,15 17,-17-21,0 0,0-1,1-1,1 0,0-1,1-1,0 0,1-1,0-1,1 0,0-2,0 0,1-1,-1 0,1-2,7 1,-22-6,1 1,0-1,-1 1,1-2,-1 1,1 0,-1-1,0 0,0 0,1 0,-1 0,0-1,-1 1,1-1,0 0,-1 0,0-1,0 1,0-1,0 1,0-1,-1 0,1 0,-1 0,0-1,0-2,6-10</inkml:trace>
  <inkml:trace contextRef="#ctx0" brushRef="#br0" timeOffset="3251.307">2738 402,'-24'33,"-8"22,-3 5,-1-2,6-7,3-11,7-9,6-3,1-3,3-1,2-4</inkml:trace>
  <inkml:trace contextRef="#ctx0" brushRef="#br0" timeOffset="3470.867">2485 402,'23'33,"14"17,5 4,-1-3,-1-4,-4-6,-2-5,-3-9,-6-4,-3-6,-5-5</inkml:trace>
  <inkml:trace contextRef="#ctx0" brushRef="#br0" timeOffset="4006.122">3162 430,'-4'3,"-15"5,1 1,1 2,-1-1,2 2,-1 0,2 1,0 1,0 0,1 1,1 1,1 0,0 0,-3 7,14-18,-1-1,1 1,0-1,0 1,0-1,0 1,1 0,0 0,0-1,0 1,1 0,-1-1,1 1,0-1,1 1,-1-1,1 1,0-1,0 0,0 0,0 0,1 0,0 0,0 0,0-1,0 1,0-1,1 0,-1 0,1 0,0 0,0-1,0 0,0 0,1 0,-1 0,0 0,1-1,-1 0,1 0,0 0,-1-1,1 1,0-1,1 0,9-1,-1-1,1 0,-1 0,0-2,0 0,0 0,0-2,-1 1,0-2,0 0,-1 0,1-1,-2-1,1 0,-1 0,5-7,8-8,0-2,-2 0,-1-1,-1-1,-2-1,0-1,-2-2,1 2,-5 11,-2-1,0 0,-2 0,0-1,-1 0,-1 0,-1 0,-1-1,-1 0,-1 0,0 0,-3-15,1 31,0 1,0-1,-1 1,0 0,0-1,-1 1,1 0,-1 0,0 0,-1 0,1 0,-1 0,0 1,0-1,0 1,-1 0,0 0,0 0,0 0,0 1,0-1,-1 1,1 0,-1 1,0-1,0 1,0 0,0 0,0 0,0 1,-1 0,1 0,0 0,-1 1,0-1,-6 0,0 1,0 0,0 1,0 0,0 0,1 1,-1 1,0 0,1 1,-1 0,1 1,0 0,1 0,-1 1,1 1,0 0,1 0,0 1,0 0,0 1,1 0,0 0,0 3,-2 0,1 1,0 0,1 0,1 1,0 0,1 1,0-1,2 1,-1 0,2 0,0 1,1-1,0 1,1 0,1-1,1 1,0-1,1 1,0-1,1 1,1-1,1 0,0 0,1-1,0 1,1-1,1-1,5 7,-6-11,1 1,1-2,0 1,0-1,1 0,-1-1,2 0,-1-1,1 0,0-1,0 0,1 0,-1-1,1-1,0 0,0-1,0 0,1-1,-1 0,0-1,0 0,1-1,-1 0,0-1,7-2,6-3,-3 1</inkml:trace>
  <inkml:trace contextRef="#ctx0" brushRef="#br0" timeOffset="4557.468">3584 345,'-4'11,"0"0,1 0,0 0,1 1,0-1,1 1,0-1,1 1,0-1,1 1,0 0,1-1,0 0,1 1,0-1,1 0,0 0,1-1,0 1,1-1,5 7,-8-14,1-1,-1 1,1-1,0 0,0 0,0 0,0 0,1-1,-1 1,0-1,0 0,1-1,-1 1,1-1,-1 0,1 0,-1 0,1 0,-1-1,0 0,1 0,-1 0,0 0,0-1,0 0,3-1,96-69,33-97,-136 168,1 0,-1 0,0 0,0 1,1-1,-1 0,1 0,-1 0,1 0,-1 1,1-1,0 0,-1 1,1-1,0 0,-1 1,1-1,0 1,0-1,-1 1,1-1,0 1,0 0,0-1,0 1,0 0,0 0,0 0,0-1,-1 1,1 0,0 0,0 0,0 1,0-1,0 0,0 0,0 0,0 1,0-1,-1 0,1 1,0-1,0 1,0-1,-1 1,1 0,0-1,0 1,-1-1,1 1,-1 0,1 0,-1-1,1 1,-1 0,1 0,-1 0,0 0,1 0,-1-1,0 1,0 0,1 0,-1 0,0 0,0 0,0 233,-1 125,-41-214,40-142,1 0,0 0,-1 0,0 0,0 0,0 0,0-1,0 1,0-1,-1 1,1-1,-1 0,0 0,1 0,-1 0,0-1,0 1,0-1,-1 1,1-1,0 0,0-1,-1 1,1 0,0-1,-1 0,1 0,0 0,-1 0,1 0,-1-1,1 1,0-1,0 0,-1 0,1 0,0-1,0 1,0-1,0 0,0 0,1 0,-1 0,0 0,1 0,0-1,-1 1,0-2,-1-3,1-1,0 1,0 0,1-1,0 0,0 1,1-1,0 0,0 0,1 0,0 0,0 0,1 0,0 1,0-1,1 0,0 0,0 1,1-1,0 1,0 0,1 0,0 0,0 0,1 1,0 0,0 0,0 0,3-2,8-9,1 0,1 1,1 1,0 1,1 1,0 0,12-4,92-22,-101 35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0 423,'12'5,"-1"-2,1 1,0-1,0-1,0 0,0-1,0 0,0-1,0 0,0-1,0-1,0 0,0 0,0-1,0 0,-1-1,0-1,0 0,0 0,0-1,-1 0,0-1,0 0,-1-1,1 0,-2-1,1 1,4-8,156-151,-56 57,-112 108,1 1,-1-1,1 0,-1 1,1 0,0-1,0 1,0 0,0 0,0 0,0 0,0 0,0 0,0 1,0-1,1 1,-1 0,0-1,0 1,1 0,-1 0,0 0,0 1,0-1,1 1,-1-1,0 1,0-1,0 1,0 0,0 0,0 0,0 0,0 1,0-1,-1 0,1 1,0 0,-1-1,1 1,-1 0,0-1,1 1,-1 0,0 0,0 0,0 0,0 0,-1 1,1-1,3 15,-1 1,0 0,-2-1,0 1,-1 0,0 0,-2-1,0 1,-1-1,0 1,-2-1,0 0,-1 0,-1-1,0 0,-1 0,-8 11,12-18,-1 1,-1-1,0 0,0-1,0 0,-1 0,0 0,-1-1,0 0,0 0,0 0,-1-2,0 1,0-1,-1 0,1-1,-1 0,0 0,0-1,-1-1,1 0,0 0,-1-1,1 0,-4 0,-88-15,84 7</inkml:trace>
  <inkml:trace contextRef="#ctx0" brushRef="#br0" timeOffset="321.304">1243 1,'-49'29,"1"3,2 2,1 1,2 3,-28 31,62-59,1 1,1 0,-1 0,2 0,0 1,0 0,1 0,0 1,1 0,1-1,-1 7,2-13,2-1,-1 1,1 0,-1-1,2 1,-1 0,1-1,0 1,0-1,0 1,1-1,-1 1,1-1,1 0,-1 0,1 0,0 0,0 0,0-1,1 1,0-1,0 0,0 0,0 0,0-1,1 0,2 2,4 1,0-1,0 0,0-1,1 0,-1-1,1 0,0 0,0-2,0 1,0-2,0 1,0-2,0 1,0-2,0 0,0 0,0-1,4-2,4-1,0-2,-1 0,1-1,-2-1,1-1,-1-1,-1 0,0-1,-1-1,1-2,-12 12,0-1,-1 1,1-1,-1 0,0-1,0 1,0-1,-1 1,0-1,0 0,0 0,-1-1,0 1,0 0,-1-1,0 1,0-1,0 0,-1 1,0-1,0 0,0 1,-1-1,0 1,-1-1,1 1,-1-1,-1 1,1 0,-1 0,0 0,0 0,-1 0,0 1,0 0,0 0,0 0,-1 0,0 0,-3-2,-64-31,35 22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1 131,'342'0,"-235"22,-127-41,-144-103,147 111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0,'341'0,"-230"17,-87-12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8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55,'-40'196,"22"5,3-127,18-70,4-26,2-21,2 0,1 0,3 1,1 1,2 0,2 1,2 1,19-26,-35 55,1 0,0 0,1 1,0 0,0 0,0 1,1 0,1 1,-1 0,1 0,7-3,-14 10,-1-1,0 1,1 0,-1 0,0 0,1 0,-1 0,0 0,1 1,-1-1,0 1,0 0,1-1,-1 1,0 0,0 0,0 1,0-1,0 0,0 1,0-1,-1 1,1 0,0-1,-1 1,0 0,1 0,-1 0,0 0,0 0,0 0,0 0,0 1,28 76,-23-39,-1-1,-2 1,-2 1,-1-1,-3 10,1 30,12-60,13-39,144-243,-51 127,-115 135,-1-1,1 0,0 0,0 0,0 0,-1 1,1-1,0 0,0 1,0-1,0 0,0 1,0 0,0-1,0 1,1 0,-1-1,0 1,0 0,0 0,0 0,0 0,1 0,-1 0,0 0,0 0,0 0,0 1,0-1,0 0,0 1,0-1,0 1,0-1,0 1,0 0,0-1,0 1,0 0,0 0,0 0,-1-1,1 1,0 0,-1 0,1 0,-1 0,1 0,-1 0,1 0,-1 0,0 1,1-1,6 64,-12 227,5-268</inkml:trace>
  <inkml:trace contextRef="#ctx0" brushRef="#br0" timeOffset="568.742">1032 139,'-44'276,"31"-107,17-208,1 0,2 1,1 0,3 0,1 0,1 2,5-7,-5 12,2 0,1 1,1 0,2 1,0 2,2 0,9-8,-28 32,0 1,0-1,0 1,0-1,1 1,-1 0,1 0,0 0,0 0,-1 0,1 1,0-1,0 1,1 0,-1 0,0 0,0 0,1 0,-1 1,0 0,0-1,1 1,-1 0,0 1,1-1,-1 1,0-1,1 1,-1 0,0 0,0 0,0 1,0-1,0 1,0 0,0 0,-1 0,1 0,-1 0,1 0,-1 1,0-1,0 1,0 0,0-1,0 1,-1 0,1 0,-1 0,0 0,0 1,9 159,-10-162,0-1,0 1,1 0,-1 0,0-1,0 1,0 0,1-1,-1 1,0 0,1 0,-1-1,1 1,-1-1,1 1,-1 0,1-1,-1 1,1-1,-1 1,1-1,0 0,-1 1,1-1,0 1,-1-1,1 0,0 0,-1 1,1-1,0 0,0 0,0 0,-1 0,1 0,0 0,0 0,-1 0,1 0,0 0,0-1,-1 1,1 0,0 0,-1-1,1 1,0 0,-1-1,1 1,0-1,-1 1,1-1,-1 1,1-1,-1 1,1-1,-1 0,1 1,-1-1,0 1,1-1,-1 0,0 0,1 1,-1-1,0 0,0 0,0 1,8-16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1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94 509,'137'-210,"-12"57,-125 152,1 0,0 0,-1 0,1 0,0 0,0 1,-1-1,1 0,0 0,0 1,0-1,0 0,0 1,0-1,0 1,0 0,1-1,-1 1,0 0,0-1,0 1,0 0,0 0,1 0,-1 0,0 0,0 0,0 1,0-1,0 0,1 0,-1 1,0-1,0 1,0-1,0 1,0-1,0 1,0 0,0 0,-1-1,1 1,0 0,0 0,0 0,-1 0,1 0,-1 0,1 0,-1 0,1 0,-1 0,1 0,-1 0,0 0,0 0,1 1,-1-1,0 0,0 0,0 0,0 0,0 1,-1-1,1 0,0 0,-1 0,3 12,-2-4,1 1,0-1,0 1,1-1,1 0,-1 1,1-1,1 0,0-1,0 1,1-1,0 0,0 0,2 2,-3-9,-1 0,0 0,1-1,-1 1,0-1,1 0,-1 0,0 0,1-1,-1 1,0-1,1 0,-1 0,0 0,0 0,0 0,0-1,0 1,0-1,0 0,0 0,-1 0,1 0,-1-1,1 1,-1 0,0-1,0 0,0 0,-1 1,1-1,0 0,0-3,3 0,137-169,-142 175,1-1,-1 0,1 0,0 0,-1 0,1 0,0 0,0 1,0-1,0 0,0 1,0-1,0 1,0-1,0 1,0-1,0 1,0 0,0 0,0-1,0 1,0 0,0 0,1 0,-1 0,0 0,0 0,0 0,0 1,0-1,0 0,0 1,0-1,0 1,0-1,0 1,0-1,0 1,0-1,0 1,0 0,0 0,-1 0,1-1,0 1,-1 0,1 0,0 0,-1 0,1 0,-1 0,0 0,1 0,-1 0,0 0,1 1,-1-1,0 0,0 0,0 0,0 0,0 0,0 0,-1 0,1 1,0-1,0 0,-1 1,-8 70,7-64,0 0,0 0,1 0,0 0,0 0,1 0,0 0,1 1,0-1,0 0,1 0,0 0,0 0,2 2,6 9</inkml:trace>
  <inkml:trace contextRef="#ctx0" brushRef="#br0" timeOffset="320.045">94 593,'43'5,"34"-3,8-2,-1-2,-4 1,-12 0,-13-1,-10 2,-4-1,-3 1,-4 0,-3 0,-2 0,-6 5,-6 2</inkml:trace>
  <inkml:trace contextRef="#ctx0" brushRef="#br0" timeOffset="996.266">432 734,'-36'47,"3"2,1 0,3 3,2 0,1 5,27-57,-1 0,0 0,0 0,0 0,1 0,-1 0,0 0,0 0,1 0,-1 0,0 0,0 0,1 0,-1 0,0 0,0 0,1 0,-1 1,0-1,0 0,0 0,1 0,-1 0,0 1,0-1,0 0,0 0,0 0,1 1,-1-1,0 0,0 0,0 0,0 1,0-1,0 0,0 0,0 1,0-1,0 0,20-20,170-198,-179 206,-10 9,0 1,0-1,0 1,0-1,0 1,1 0,-1 0,1 0,-1 0,1 0,0 0,0 0,0 0,0 1,0-1,0 1,0-1,1 1,-1 0,0 0,1 0,-1 0,1 0,-1 1,1-1,0 1,-1 0,1 0,-1 0,1 0,0 0,-1 0,1 1,-1-1,1 1,-1-1,1 1,-1 0,1 0,-1 0,0 1,1-1,-1 1,2 1,81 165,-84-166,1-1,-1 0,1 1,-1-1,0 1,1-1,-1 1,0 0,0-1,0 1,0 0,-1 0,1 0,0 0,-1 0,1 0,-1 0,0 0,0 0,0 0,0 0,0 0,0 0,0 0,0 0,-1 0,1 0,-1-1,0 1,0 0,1 0,-1 0,0 0,0-1,-1 1,1 0,0-1,0 1,-1-1,1 0,-1 1,0-1,1 0,-1 0,0 0,1 0,-1 0,0 0,0-1,0 1,0-1,0 1,0-1,0 0,-1 1,-93-33,75 22,-69-28,69 34</inkml:trace>
  <inkml:trace contextRef="#ctx0" brushRef="#br0" timeOffset="1580.851">969 57,'4'0,"0"1,0 0,0-1,0 2,0-1,0 0,0 1,0 0,-1 0,1 0,0 0,-1 1,0-1,0 1,1 0,-1 0,-1 0,1 0,0 0,-1 1,0-1,0 1,0 0,0 0,0 2,29 103,-21-54,-3 1,-2 0,-3 0,-2 1,-7 51,6-107,-4 43,-2 1,-2-1,-2 0,-2-1,-2-1,-5 10,-48 36,52-75</inkml:trace>
  <inkml:trace contextRef="#ctx0" brushRef="#br0" timeOffset="2147.042">94 0,'-51'91,"41"-62,2 2,0-1,2 1,1 0,2 0,1 0,1 1,2-1,3 18,-2 25,1 286,-3-335,2 0,1-1,2 1,0-1,1 1,1-1,6 11,-9-27,0 0,0 0,0 0,1 0,1-1,-1 0,1 0,0 0,1-1,0 0,0 0,0 0,1-1,-1 0,1-1,0 0,1 0,-1 0,1-1,-1-1,8 2,9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2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251 178,'-61'-75,"-13"-23,73 98,1-1,-1 1,0-1,0 1,0-1,0 1,0 0,0-1,0 1,0 0,0 0,0-1,0 1,0 0,0 0,0 0,0 0,0 0,1 1,-1-1,0 0,0 0,0 1,0-1,0 1,0-1,0 0,0 1,0 0,1-1,-1 1,0-1,0 1,1 0,-1 0,0-1,1 1,-1 0,1 0,-1 0,1 0,0 0,-1-1,1 1,0 0,-1 0,1 0,-17 49,14-28,1-1,1 1,1-1,1 1,1-1,1 1,0-1,2 0,1 0,1 1,10 51,21 96,-11-28,4 57,-29-187,-1 0,0 0,-1 1,0-1,-1 0,0 0,-1 1,0-1,-1 0,0-1,-1 1,0-1,-1 1,0-1,0 0,-1-1,0 1,-1-1,0 0,0-1,-8 7,12-14,0 1,0-1,-1 0,1 0,0 0,-1 0,1-1,-1 1,1-1,-1 0,1 0,-1 0,1-1,-1 1,1-1,-1 0,1 0,0 0,0 0,-1 0,1-1,0 0,0 1,0-1,0 0,1-1,-1 1,0 0,1-1,-19-13</inkml:trace>
  <inkml:trace contextRef="#ctx0" brushRef="#br0" timeOffset="1218.01">730 207,'-6'-1,"0"0,-1-1,1 0,0 0,0 0,0-1,0 0,1 0,-1-1,1 1,0-1,0 0,0-1,0 1,1-1,-3-3,5 4,-1 0,0 1,0-1,-1 1,1-1,-1 1,1 0,-1 1,0-1,0 0,0 1,0 0,-1 0,1 0,-1 1,1 0,-1-1,1 1,-1 1,0-1,0 1,1 0,-1 0,0 0,0 1,1-1,-3 2,2 2,1 1,-1 0,1 1,0-1,1 1,-1-1,1 1,0 0,0 1,1-1,0 0,0 1,0-1,1 1,0-1,0 1,1 0,0 0,0-1,0 1,1 0,0-1,0 1,2 3,47 193,-16-92,-1 4,-19-74,-2 1,-2 0,-1 0,2 43,-12-72,0 0,-1 0,0 0,-1 0,0-1,-1 1,-1-1,0 0,0 0,-1 0,-3 2,7-9,-1-1,1 0,-1 0,0 0,0-1,0 1,0-1,-1 1,1-1,-1 0,0 0,0-1,0 1,0-1,-1 0,1 0,-1 0,1-1,-1 0,0 1,1-2,-1 1,0 0,0-1,1 0,-1 0,-4-1,-34-8,22 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0,'34'145,"28"82,-58-214,2 0,-1 0,2-1,-1 0,2 0,0-1,0 0,9 9,-15-19,-1 0,0 1,0-1,1-1,-1 1,1 0,-1 0,1 0,-1-1,1 1,-1-1,1 1,-1-1,1 0,0 0,-1 1,1-1,0 0,-1-1,1 1,-1 0,1 0,0-1,-1 1,1-1,-1 1,1-1,-1 1,1-1,-1 0,1 0,-1 0,0 0,1 0,-1 0,0 0,0-1,0 1,0 0,0-1,0 0,35-69,-31 59,86-245,-85 233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93,'181'27,"-59"-14,-122-13,1 0,0 1,-1-1,1 1,0-1,-1 0,1 1,0-1,0 0,0 0,-1 0,1 0,0 0,0 0,-1 0,1 0,0 0,0 0,0 0,-1 0,1 0,0-1,0 1,-1 0,1 0,0-1,0 1,-1-1,1 1,-1-1,1 1,0-1,-1 1,1-1,-1 1,1-1,-1 0,1 1,-1-1,0 0,1 0,-1 1,0-1,1 0,-1 0,0 1,0-1,0 0,0 0,0 0,0 1,0-1,0 0,0 0,-22-39,-38-20,48 46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1,'-14'24,"-10"17,-1 3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0 576,'17'55,"6"230,-14-230,-22-82,11-1,1 0,1 1,2-1,1 0,1 1,1-1,1 1,2 0,0 1,2 0,1 0,1 1,2 1,0 0,4-3,-14 20,0-2,0 0,1 0,0 0,0 1,1 0,0 0,1 1,-1-1,2 1,-1 1,1-1,0 1,0 1,3-2,-8 8,0 0,1 1,-1-1,0 1,0-1,0 1,0 0,0 0,0 1,-1-1,1 1,-1-1,0 1,1 0,-1 0,0-1,-1 2,1-1,-1 0,1 0,-1 0,0 1,0-1,0 1,0-1,-1 1,0-1,1 1,-1-1,-1 3,6 43,-4-35</inkml:trace>
  <inkml:trace contextRef="#ctx0" brushRef="#br0" timeOffset="553.425">0 209,'2'-3,"-1"0,0 1,1-1,0 1,-1-1,1 1,0 0,0 0,0 0,1 0,-1 0,0 0,1 0,-1 1,1 0,0-1,-1 1,1 0,0 0,1 0,4-3,6-3,0 0,1 1,0 1,0 0,0 1,0 1,1 0,-1 1,1 1,5 0,166 3,-259-24,67 21,-1 0,1 0,-1-1,1 1,0-1,0 0,-1-1,2 1,-1-1,0 0,0-1,1 1,0-1,0 0,0 0,0 0,0 0,1 0,0-1,0 0,0 0,1 0,-1 0,0-3,3-8</inkml:trace>
  <inkml:trace contextRef="#ctx0" brushRef="#br0" timeOffset="870.03">762 123,'-5'15,"-6"9,-1 5,-4 3,-4 1,-3-1,3-1,-1-5,3-3,5-5</inkml:trace>
  <inkml:trace contextRef="#ctx0" brushRef="#br0" timeOffset="1182.86">1157 406,'-24'38,"-13"23,-4 5,-1-3,7-8,5-9,3-7,5-5,2-9,5-3,-1-6,4-1,2-2</inkml:trace>
  <inkml:trace contextRef="#ctx0" brushRef="#br0" timeOffset="1446.732">875 406,'5'34,"11"20,7 6,1-3,0-10,-4-9,0-6,1-8,-3-4,0 0,2 1,3-3,-4 0,1-2,-3-5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120 106,'-14'19,"-5"11,1 6,3-4</inkml:trace>
  <inkml:trace contextRef="#ctx0" brushRef="#br0" timeOffset="1701.053">233 502,'-11'1,"0"0,-1 2,1-1,0 1,0 1,1 0,-1 1,1 0,0 0,0 1,1 0,-1 1,1 0,1 0,0 1,0 0,0 1,1 0,0 0,1 1,0-1,0 1,1 0,0 1,1-1,0 1,0 4,5-9,0 0,0 0,1 0,0 0,0-1,0 1,1-1,0 1,0-1,0 0,0 0,1 0,0-1,0 1,0-1,1 0,0 0,-1-1,1 1,0-1,1 0,-1 0,1-1,-1 0,1 0,0 0,-1 0,1-1,0 0,0 0,0-1,0 0,0 0,0 0,0-1,0 1,0-1,0-1,0 1,0-1,-1 0,1-1,-1 1,4-3,17-10,-2-1,1 0,-2-2,-1-1,0-1,-1 0,-1-2,10-15,-8 10,-2-1,-1-1,-1-1,-1-1,-2 0,-1-1,-1-1,-2 0,-1 0,0-11,-7 33,0 1,0-1,-1 0,-1-1,0 1,0 0,-1 0,-1 0,0-1,0 1,-1 0,-1 0,0 0,0 1,-1-1,0 1,-1 0,0 0,-1 0,0 0,0 1,-1 0,-2-1,6 8,0 0,0 1,0 0,0 0,0 0,0 0,0 0,0 0,0 1,-1-1,1 1,0 0,0 0,0 1,-1-1,1 0,0 1,0 0,0 0,0 0,0 0,0 0,0 1,0-1,0 1,1 0,-1 0,0 0,1 0,0 0,-1 1,-63 84,57-73,1 1,0 0,1 1,0 0,2 0,0 1,1-1,0 1,1 0,1 0,1 0,1 0,0 0,1 0,0 0,2 0,0 0,1 0,1-1,0 1,1-1,1 0,0-1,1 0,1 0,7 8,-12-15,2-1,-1 1,1-1,1 0,-1 0,1-1,0 0,1 0,-1 0,1-1,0-1,1 1,-1-1,1 0,-1-1,1 0,0-1,1 0,-1 0,0-1,0 0,1 0,-1-1,3-1,5-4</inkml:trace>
  <inkml:trace contextRef="#ctx0" brushRef="#br0" timeOffset="1955.105">967 303,'-14'44,"-15"32,-7 9,2-5,3-12,6-12,8-11,1-9,4-5,4-8</inkml:trace>
  <inkml:trace contextRef="#ctx0" brushRef="#br0" timeOffset="2189.452">769 416,'0'-4,"5"12,6 10,1 6,4 0,-1 0,2 1,-3 1,2 1,3 0,3 1,-3 0,1 1,-3-1,0-4,2-7,-2-6</inkml:trace>
  <inkml:trace contextRef="#ctx0" brushRef="#br0" timeOffset="2456.809">1277 106,'-9'24,"-4"17,1 7,2-5</inkml:trace>
  <inkml:trace contextRef="#ctx0" brushRef="#br0" timeOffset="2865.765">1616 473,'-26'19,"0"2,2 1,1 1,1 1,0 1,2 1,-4 9,-16 59,40-91,-1 0,1 0,-1 0,1 0,0-1,0 1,0 0,1 0,-1 0,1 0,0-1,-1 1,1 0,0 0,1-1,-1 1,0-1,1 1,-1-1,1 0,0 1,0-1,0 0,0 0,0 0,0-1,1 1,-1 0,1-1,-1 0,1 1,-1-1,3 0,1 1,1 0,0-1,0 0,0 0,0-1,0 0,0 0,0 0,-1-1,1 0,0-1,0 0,0 0,-1 0,1 0,-1-1,0 0,0-1,0 0,0 1,-1-2,3-1,109-113,-93 87,-1-1,-1-1,-2-1,-2-1,-1 0,-1-1,-3-1,0 0,-3-1,-1 0,-1-12,-7 41,0-1,0 0,-1 0,-1 1,0-1,-1 0,0 1,0-1,-1 1,-1-2,3 9,0 0,-1 0,1 0,-1 0,1 0,-1 1,0-1,0 1,0-1,-1 1,1 0,0 0,-1 0,0 0,1 0,-1 1,0-1,0 1,0 0,0 0,0 0,0 0,0 0,0 1,0-1,0 1,-1 0,1 0,0 0,0 0,0 0,0 1,-1 0,1 0,-2 0,-9 6,0 0,1 0,0 2,0-1,1 2,0 0,1 0,0 1,1 0,0 1,0 0,1 1,1 0,0 0,1 1,1 0,-3 7,-1-1,0 0,2 0,0 1,1 0,2 0,0 1,1 0,1 0,1 0,1 0,1 0,1 0,2 12,3-9</inkml:trace>
  <inkml:trace contextRef="#ctx0" brushRef="#br0" timeOffset="3384.747">2068 529,'-6'7,"-5"5,1 0,0 1,0 0,1 0,1 1,0 0,1 1,0-1,1 2,1-1,1 0,-2 12,5-26,1 1,0 0,0 0,0 0,0 0,0 0,0 0,0 0,1 0,-1 0,1 0,-1 0,1 0,0 0,0 0,0-1,0 1,0 0,0-1,0 1,1-1,-1 1,1-1,-1 1,1-1,-1 0,1 0,0 0,-1 0,1 0,0 0,0-1,0 1,0 0,0-1,0 1,-1-1,3 0,71-22,-60 11,-1-2,0 1,-2-2,1 0,-2 0,0-1,0-1,-2 0,8-15,38-56,-55 87,0 1,0 0,1-1,-1 1,0-1,0 1,0 0,1-1,-1 1,0-1,1 1,-1-1,1 1,-1-1,0 1,1-1,-1 1,1-1,-1 0,1 1,-1-1,1 0,0 1,-1-1,1 0,-1 0,1 0,0 1,-1-1,1 0,0 0,-1 0,1 0,-1 0,1 0,0 0,-1 0,1-1,0 1,-1 0,1 0,-1 0,1-1,0 1,-1 0,1 0,-1-1,1 1,-1-1,1 1,-1-1,1 1,-1 0,0-1,1 1,-1-1,0 0,1 1,-1-1,0 1,-70 260,58-207,1 1,3 0,3 0,1 22,4-21,2-26,-2 0,-1 1,-1-1,-2 0,-1-1,-1 1,-7 19,13-46,0 0,0 1,-1-1,1 0,0 1,-1-1,0 0,0 1,0-1,1 0,-2 0,1 0,0 0,0 0,-1 0,1 0,-1-1,0 1,1 0,-1-1,0 0,0 1,0-1,0 0,0 0,0 0,0 0,-1 0,1 0,0-1,0 1,-1-1,1 1,0-1,-1 0,1 0,0 0,-1 0,1-1,0 1,-1-1,1 1,0-1,0 0,-1 0,1 0,0 0,0 0,0 0,0 0,0-1,-1 0,-1-9,-1 0,2-1,-1 1,1-1,1 1,0-1,1 0,0 0,1 0,0 1,1-1,0 0,1 0,3-11,19-62,-14 60</inkml:trace>
  <inkml:trace contextRef="#ctx0" brushRef="#br0" timeOffset="5755.428">1559 529,'0'5,"0"6,0 7,0 4,0 3,5-2,1 0,1 0,2 2,1 1,-2 1,3-5,0 0,-3 0,-2-3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0,3 0,0 0,-2 0,-3 4,-1 3,-2-1,-2-2,1 0,-11-2,-8-1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1,'38'9,"22"-1,7-2,-5-2,-12-2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1 684,'33'-5,"17"-1,3 0,-1 1,-5 2,-6 1,-5 0,-4 2,-3 0,-1 0,0 0,-1 1,0-1,0 0,-4 0</inkml:trace>
  <inkml:trace contextRef="#ctx0" brushRef="#br0" timeOffset="264.868">86 938,'33'0,"17"0,4 0,2 0,-3 0,-6 0,-7 0,-4 0,-4 0,-3 0,-1 0,-1 0,0 0,0 0,-4 0</inkml:trace>
  <inkml:trace contextRef="#ctx0" brushRef="#br0" timeOffset="5345.746">1186 769,'179'-342,"-68"198,-111 142,0 1,0 0,1 0,-1 0,0 0,1 0,-1 0,0 0,1 0,-1 0,1 0,0 0,-1 0,1 0,0 0,-1 0,1 1,0-1,0 0,0 1,0-1,0 0,0 1,0-1,0 1,0-1,0 1,0 0,0-1,0 1,0 0,0 0,0 0,1 0,-1 0,0 0,0 0,0 0,0 0,0 1,0-1,0 0,0 1,0-1,0 1,0-1,0 1,0-1,0 1,0 0,0-1,0 1,0 0,9 191,-9-184,17 61,-17-68,0 1,-1 0,1-1,0 1,0-1,0 0,0 1,0-1,0 0,0 0,1 1,-1-1,0 0,1 0,-1 0,1-1,-1 1,1 0,-1 0,1-1,-1 1,1-1,0 0,-1 1,1-1,0 0,-1 0,1 0,0 0,-1 0,1 0,0-1,0 1,-1 0,1-1,-1 1,2-2,9-4,-1-2,0 1,0-1,-1-1,0 0,-1 0,0-1,-1 0,1-1,-2 0,0 0,6-11,40-53,45-22,-97 96,0 1,0-1,0 1,-1-1,1 1,0-1,0 1,0 0,0-1,0 1,0 0,0 0,0-1,0 1,-1 0,1 0,0 0,0 1,0-1,0 0,0 0,0 0,0 1,0-1,0 0,0 1,0-1,-1 1,1-1,0 1,0-1,-1 1,1 0,0-1,-1 1,1 0,0-1,-1 1,1 0,-1 0,1 0,-1 0,0-1,1 1,-1 0,0 0,1 0,-1 0,0 0,0 0,0 0,0 0,0 0,4 59,-4-53,18 131,-16-132,0-1,0 0,0 1,1-1,0 0,0 0,0-1,0 1,1-1,0 0,0 0,0 0,0 0,1 0,-1-1,1 0,0 0,0 0,0-1,0 0,1 0,-1 0,3 0,12 2</inkml:trace>
  <inkml:trace contextRef="#ctx0" brushRef="#br0" timeOffset="5663.892">1129 938,'541'-81,"-287"50,-251 31,1 0,-1 0,1 0,0 1,-1-1,1 1,-1 0,1 0,-1 0,1 1,-1-1,0 1,0 0,0 0,0 0,0 0,0 0,0 1,-1-1,1 1,-1 0,2 2,4 12</inkml:trace>
  <inkml:trace contextRef="#ctx0" brushRef="#br0" timeOffset="6351.825">1525 1136,'-56'79,"3"3,-32 68,34-60,101-175,163-177,-127 177,-85 83,0 1,1 0,-1 0,1 0,-1 0,0 0,1 0,0 0,-1 0,1 1,0-1,-1 0,1 1,0 0,-1-1,1 1,0 0,0 0,0 0,-1 0,1 0,0 0,0 1,-1-1,1 1,0-1,0 1,-1-1,1 1,-1 0,1 0,-1 0,1 0,-1 0,1 0,-1 0,0 1,0-1,1 0,-1 1,0-1,0 1,0-1,-1 1,1-1,0 1,-1 0,1-1,-1 1,1 0,-1 0,78 201,-3-47,-75-156,-1 0,1 0,-1 0,1 0,0 0,-1 0,1 0,-1 0,1 0,0 1,-1-1,1 0,0 0,-1 0,1 0,-1 1,1-1,0 0,-1 0,1 1,0-1,0 0,-1 1,1-1,0 0,0 1,-1-1,1 0,0 1,0-1,0 0,0 1,-1-1,1 1,0-1,0 0,0 1,0-1,0 1,0-1,0 0,0 1,0-1,0 1,1-1,-1 0,0 1,0-1,0 1,0-1,0 0,1 1,-1-1,0 0,0 1,1-1,-1 0,0 1,1-1,-1 0,0 0,-31-22,25 17,-119-108,105 93,0 2,-1 0,-1 1,-1 1,0 1,-7-2,5 5</inkml:trace>
  <inkml:trace contextRef="#ctx0" brushRef="#br0" timeOffset="6713.117">2202 317,'23'17,"-1"0,0 2,-2 0,0 1,-1 1,-1 1,-2 1,0 1,-1 0,-1 0,-1 2,-2-1,0 2,-2-1,-1 3,-1 6,-1 0,-2 1,-2-1,-1 1,-2 0,-1-1,-6 28,1-29,-2 0,-2 0,0-1,-3-1,0 0,-2-1,-2 0,0-2,-2 0,-1-1,-2-1,0-1,-2-1,0-1,-2-2,-14 10,-15 1,31-19</inkml:trace>
  <inkml:trace contextRef="#ctx0" brushRef="#br0" timeOffset="7142.58">1158 233,'-30'36,"1"1,2 2,1 0,3 2,1 1,2 0,2 2,2 0,2 1,1 0,0 16,7-16,2 0,2 0,2 0,2 0,2 0,2 0,2 0,2-1,1-1,3 0,7 12,-14-38,2-1,0 0,0-1,2 0,0-1,1 0,0-1,1 0,0-1,1 0,0-1,1-1,0 0,1-1,0-1,0 0,1-1,0-1,0-1,1 0,2-1,4-2</inkml:trace>
  <inkml:trace contextRef="#ctx0" brushRef="#br0" timeOffset="7927.716">2936 233,'-9'-53,"8"38,-1 1,0-1,-1 1,-1 0,0 0,-1 0,-1 0,0 1,-3-4,6 14,0 0,0 0,0 0,0 0,0 1,-1-1,1 1,-1 0,0 0,0 0,1 1,-1-1,0 1,-1 0,1 0,0 0,0 1,0-1,0 1,-1 0,1 0,0 1,0-1,0 1,0 0,0 0,0 1,0-1,0 1,0-1,0 1,1 1,-1-1,1 0,-1 1,1 0,0 0,0 0,0 0,0 0,1 0,0 1,-1-1,1 1,0 0,0 1,-3 14,0-1,2 1,0 0,1 0,1 0,1 0,1-1,0 1,4 14,52 160,-28-114,-2 0,-7-25,-1 2,-4 0,-2 1,2 25,18 283,-35-115,1-244,0 0,-1 0,0 0,0 0,0-1,-1 1,0-1,0 1,0-1,0 0,-1 0,0-1,0 1,-1-1,1 0,-1 0,0 0,0 0,0-1,0 0,-1 0,1-1,-1 1,0-1,0 0,0-1,0 1,0-1,0-1,0 1,0-1,0 0,0 0,0-1,0 1,0-1,0-1,0 1,0-1,-5-2,7 2,0 0,0-1,0 1,0-1,1 1,-1-1,1-1,0 1,-1 0,1-1,1 1,-1-1,0 0,1 0,0 0,0 0,0-1,1 1,-1 0,1-1,0 1,0-1,1 1,-1-1,1 0,0 1,0-2,-1-19</inkml:trace>
  <inkml:trace contextRef="#ctx0" brushRef="#br0" timeOffset="8693.713">3473 120,'-114'-84,"113"82,0 1,-1-1,1 1,-1-1,1 1,-1 0,0-1,0 1,0 0,1 0,-1 0,0 1,0-1,0 0,0 1,0-1,0 1,-1 0,1 0,0 0,0 0,0 0,0 0,0 0,0 1,0-1,0 1,0-1,0 1,0 0,0 0,0 0,0 0,0 0,1 0,-1 0,0 1,1-1,-1 1,1-1,0 1,-1 0,1 0,-3 12,1-1,1 1,0-1,1 1,1 0,0 0,0-1,2 8,0 13,3 10,2-1,1 0,3-1,1 0,3 0,6 12,8 26,1 11,-5 2,-4 0,-3 1,-5 1,-4 0,-3 69,-6-143,0 5,0-1,-2 1,0-1,-2 1,-7 22,10-42,-1 0,0-1,-1 1,1-1,-1 0,0 1,0-1,-1-1,0 1,1 0,-2-1,1 0,0 0,-1 0,0-1,0 1,0-1,0 0,0 0,-1-1,1 0,-1 0,0 0,1-1,-1 1,0-1,-6 0,8 0,0-1,0 1,0-1,0 0,0 0,0 0,0-1,-1 1,1-1,0 0,0 0,0 0,1-1,-1 0,0 1,0-1,1 0,-1-1,1 1,0-1,0 1,0-1,0 0,0 0,1-1,-1 1,1 0,0-1,0 0,0 1,0-1,0 0,-2-16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1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0 414,'1'-17,"1"0,1 1,0-1,1 1,0 0,2 0,0 1,1-1,0 1,1 1,1-1,0 1,1 1,0 0,1 0,1 1,0 0,2 1,-14 9,1 1,0 0,0 0,0 0,0 0,0 0,0 0,1 0,-1 0,0 1,0-1,1 0,-1 1,0-1,1 1,-1-1,1 1,-1 0,1 0,-1-1,0 1,1 0,-1 0,1 0,-1 1,1-1,-1 0,1 1,-1-1,0 0,1 1,-1 0,0-1,1 1,-1 0,0 0,0-1,0 1,0 0,0 0,0 0,0 0,0 1,0-1,0 0,0 0,-1 1,1-1,0 0,-1 1,1-1,-1 0,0 1,1-1,-1 1,0 0,2 26,-3-24,1-1,0 1,0-1,0 1,0-1,1 1,-1-1,1 1,0-1,0 1,0-1,1 0,-1 0,1 0,0 1,-1-2,1 1,1 1,1-4,-1 1,0-2,0 1,0 0,0-1,0 1,0-1,0 0,0 0,0 0,0 0,0-1,0 1,-1-1,1 0,0 0,-1 0,0 0,1 0,-1 0,0-1,0 1,0-1,4-3,187-175,-192 180,-1-1,1 0,0 1,1-1,-1 0,0 1,0 0,1-1,-1 1,0 0,1 0,0 0,-1-1,1 2,0-1,-1 0,1 0,0 0,0 1,-1-1,1 1,0 0,0-1,0 1,0 0,0 0,0 0,0 0,0 1,-1-1,1 0,0 1,0 0,0-1,0 1,-1 0,1 0,0 0,-1 0,1 0,-1 0,1 0,-1 0,1 1,-1-1,0 1,0-1,1 2,0 5,-1 1,1 0,-1-1,-1 1,0 0,0 0,-1 0,0 0,0-1,-1 1,0 0,-3 5,-6 85,15-81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80,'0'260,"2"-277,1 0,0 0,1 0,1 1,0 0,1 0,1 0,1 1,0 0,1 1,0-1,1 2,1-1,0 1,1 1,4-2,-8 4,2 1,0 0,0 0,0 1,1 0,0 1,0 1,1 0,2-1,-13 7,0-1,0 1,1-1,-1 1,0 0,0-1,0 1,0 0,0 0,0 0,0 0,1 0,-1 0,0 0,0 0,0 0,0 1,0-1,0 0,0 1,0-1,0 1,0-1,0 1,0 0,0-1,0 1,0 0,0 0,-1-1,1 1,0 0,0 0,-1 0,1 0,-1 0,1 0,-1 0,1 0,-1 0,0 0,1 1,-1 52,-1-34,2-1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0 124,'29'0,"24"0,8 0,-3 0,-5 0,-7 0,-7 0,-15-5,-15-1,-16-5,-10 0,-7-4,-5-3,3-4,11 2,7 5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 3,6 2,6-3,2-2,3-3,1-1,1-2,-1-1,0 0,0 0,0-1,-5 1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1,'-2'45,"3"1,1-1,3 0,1 0,2 0,9 22,-17-64,1-1,-1 1,1 0,0-1,0 1,0 0,0-1,0 1,1-1,-1 0,1 1,0-1,-1 0,1 0,0 0,0 0,1 0,-1 0,0-1,0 1,1-1,-1 0,1 1,0-1,-1 0,1-1,0 1,-1 0,1-1,0 1,0-1,-1 0,1 0,0 0,0 0,0-1,-1 1,1-1,0 0,0 1,-1-1,1 0,-1-1,1 1,-1 0,1-1,-1 0,0 1,0-1,0 0,0 0,0 0,0 0,0 0,-1-1,2-1,75-245,-70 225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0 150,'29'0,"24"0,7 0,-1 0,-6 0,-17 0,-14-5,-17-2,-8-4,-9-5,-6 0,-7-2,-2 2,3-1,0 3,5-2,6 2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0,-3 0,-5 0,-12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57,'-24'24,"-17"23,-7 7,5 0,5-4,9-7,4-5,2-4,5-9</inkml:trace>
  <inkml:trace contextRef="#ctx0" brushRef="#br0" timeOffset="247.213">35 1,'15'28,"9"25,5 8,3-2,-4-6,-2-12,-5-8,-2-11,-4-2,-5-6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1 283,'5'0,"6"0,6 0,6 0,2 0,3 0,1 0,1 0,-1 0,0 0,0 0,0 0,-5-5,-7-1</inkml:trace>
  <inkml:trace contextRef="#ctx0" brushRef="#br0" timeOffset="283.345">170 0,'0'29,"0"14,0 5,0-1,0-4,0-4,0-5,0-2,0-3,0 0,0-7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27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19,'-1'-2,"0"1,0 0,0-1,0 1,-1 0,1 0,0 0,0 0,-1 0,1 0,0 0,-1 1,1-1,-1 0,1 1,-1-1,1 1,-1-1,0 1,1 0,-1 0,0 0,1 0,-1 0,1 0,-1 0,0 1,1-1,-1 0,1 1,-1-1,1 1,-1 0,1-1,-1 1,1 0,0 0,-1 0,1 0,0 0,0 1,-16 7,1 1,1 1,0 0,0 1,1 0,1 2,0-1,1 2,1-1,0 2,1-1,0 2,1-1,1 1,1 0,0 1,1 0,1 0,1 0,1 1,-1 16,11 130,-4-156,0 0,1-1,0 0,0 0,1 0,0 0,0-1,1 0,0 0,0 0,1-1,0 0,0 0,0-1,1 0,0 0,0-1,0 0,1 0,-1-1,1 0,0 0,-1-1,1 0,0-1,1 0,0 0,13-3,-1-1,1-1,-1 0,0-2,-1-1,1 0,-1-2,-1 0,0-1,0-2,-1 0,0 0,-1-2,-1-1,0 0,-1-1,5-6,-13 11,-1 1,0-1,-1 1,0-2,-1 1,0-1,0 0,-2 0,1 0,-2 0,1-1,-2 1,0-1,0 0,-1 1,0-1,-2 0,1 1,-1-1,-1 1,0 0,-1 0,0 0,-1 0,-1 1,1-1,-2 1,0 1,0-1,0 1,-2 1,1-1,-1 1,0 1,-7-5,4 4,-1 1,0 1,-1 0,1 0,-1 2,-1-1,1 2,-1 0,0 1,0 0,0 1,0 1,0 0,0 1,-1 1,1 0,0 1,0 1,0 0,-10 5,1-2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20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57 644,'1'0,"-1"-1,1 1,-1-1,1 1,-1 0,1 0,-1-1,1 1,-1 0,1 0,-1-1,1 1,0 0,-1 0,1 0,-1 0,1 0,-1 0,1 0,0 0,-1 0,1 0,-1 0,1 1,-1-1,1 0,-1 0,1 0,0 1,-1-1,1 0,-1 1,0-1,1 0,-1 1,1-1,-1 1,0-1,1 1,-1-1,0 1,1-1,-1 1,0-1,0 1,1-1,-1 1,0-1,0 1,0-1,0 1,0 0,0-1,0 1,0-1,0 1,0-1,0 2,6 38,-6-39,0 330,4-397,3 0,3 1,2 0,4 0,20-52,-35 113,-1 0,1 0,0 0,1 0,-1 0,1 0,0 1,-1-1,2 0,-1 1,0 0,1 0,-1-1,1 1,0 1,0-1,0 0,1 1,-1 0,1-1,-1 1,1 1,0-1,-1 0,1 1,0 0,0 0,0 0,0 0,0 1,0 0,0 0,0 0,1 0,-1 0,0 1,0 0,0 0,0 0,3 1,66 47,-67-43,1 0,-1-1,1 1,1-1,-1-1,1 1,0-2,0 1,0-1,0 0,1 0,-1-1,6 1,23-16,-25 1</inkml:trace>
  <inkml:trace contextRef="#ctx0" brushRef="#br0" timeOffset="409.353">1 277,'18'-9,"0"0,1 1,0 1,0 1,1 0,0 2,0 0,0 1,0 1,0 1,1 1,-1 1,7 2,89-6,-116 4,1-1,0 1,0-1,0 0,-1 1,1-1,0 0,0 0,0 1,0-1,-1 0,1 0,0 0,0 0,0 0,0-1,0 1,-1 0,1 0,0 0,0-1,0 1,-1 0,1-1,0 1,0-1,-1 1,1-1,0 1,-1-1,1 1,0-1,-1 0,1 1,-1-1,1 0,-1 0,0 1,1-1,-1 0,0 0,1 0,-1 1,0-1,0 0,0 0,0 0,0 0,0 0,0 1,0-1,0 0,0 0,0 0,0 0,-1 1,1-1,0 0,-1 0,-87-52,38 14,42 28</inkml:trace>
  <inkml:trace contextRef="#ctx0" brushRef="#br0" timeOffset="1074.197">933 531,'-19'21,"1"0,1 2,1 0,1 1,1 0,-10 25,20-40,0 1,1 0,0 0,1 1,0-1,0 0,1 1,1-1,0 1,0-1,1 1,1-1,1 7,-3-13,1 1,0-1,1 0,-1 0,1 0,0 0,0 0,0 0,0 0,1-1,-1 1,1-1,0 0,0 0,1 0,-1 0,0 0,1-1,0 1,-1-1,1 0,0 0,0 0,0-1,1 0,-1 1,0-1,0-1,1 1,-1-1,1 0,-1 0,1 0,11-3,-1-1,1 0,-1-2,0 0,-1 0,1-1,-1-1,0-1,-1 0,0 0,-1-1,1-1,-2 0,0-1,0 0,-1-1,-1 0,0 0,-1-1,0 0,0-2,7-11,0-1,-2 0,-1-1,-2 0,0-1,-2 0,-2-1,0 1,-1-16,-3 32,-2-1,0 0,0 0,-2 0,1 1,-2-1,0 1,-1-1,0 1,-2 0,1 1,-1-1,-1 1,-1 0,0 1,0-1,-1 2,-1-1,0 1,-8-6,15 13,-1 1,0-1,0 1,0 0,0 0,0 0,-1 1,1 0,-1 0,0 0,1 0,-1 1,0-1,0 1,0 1,0-1,0 1,0 0,0 0,-1 0,1 0,0 1,0 0,0 0,1 1,-1-1,0 1,0 0,1 0,-1 1,1-1,0 1,0 0,0 0,0 1,0-1,0 1,1 0,0 0,0 0,0 0,0 0,1 1,0-1,0 1,0 0,0-1,0 3,-2 17,2 0,0 0,2 0,0 0,2 0,1 0,0-1,7 21,-3-19,2-1,0 0,2 0,0-1,2 0,1-1,0 0,8 7,72 65,25-10,-80-68,-19-12</inkml:trace>
  <inkml:trace contextRef="#ctx0" brushRef="#br0" timeOffset="1298.685">1695 503,'-14'38,"-10"18,-1 4,-1-3,5-8,5-5,5-7,5-5,4-2,1-12,2-8</inkml:trace>
  <inkml:trace contextRef="#ctx0" brushRef="#br0" timeOffset="1523.423">1469 503,'14'34,"10"15,1 5,1-7,0-7,-3-5,-2-9,1-4,1-6,2 0,1-3,2-4,0-4,-5-2</inkml:trace>
  <inkml:trace contextRef="#ctx0" brushRef="#br0" timeOffset="2196.197">2175 587,'-1'0,"-1"-1,1 0,0 0,0 1,-1-1,1 1,-1-1,1 1,0 0,-1-1,1 1,-1 0,1 0,-1 0,1 0,-1 0,1 0,-1 0,1 1,0-1,-1 1,1-1,-1 1,1-1,0 1,0 0,-1-1,1 1,0 0,0 0,0 0,0 0,0 0,0 0,0 0,0 1,-36 44,37-46,-4 8,-1 0,2 1,-1-1,1 1,0 0,1 0,0 0,0 1,1-1,0 0,1 6,0-12,0 0,-1 1,2-1,-1 1,0-1,1 0,-1 0,1 1,0-1,0 0,0 0,1 0,-1 0,1 0,0 0,0 0,-1 0,2-1,-1 1,0-1,1 0,-1 1,1-1,-1 0,1 0,0-1,0 1,0-1,0 1,0-1,0 0,3 1,4-3,0 0,-1-1,1 0,-1 0,0-1,0 0,0 0,0-1,0-1,-1 1,0-1,0-1,0 0,-1 0,1 0,-1-1,-1 0,1 0,-1-1,-1 1,5-8,2 0,0-1,-1 0,0 0,-1-1,-1-1,-1 1,0-2,-2 1,5-18,-3 9,0-1,-2 0,-2-1,0 1,-2-1,-1 0,-1 0,-1 1,-2-1,-1 0,-1 1,-1 0,-2 0,-1 0,-6-10,14 33,-1 1,0 0,0-1,0 1,-1 0,1 0,-1 0,0 0,0 1,-1-1,1 1,-1 0,1 0,-1 0,0 0,0 1,0-1,-1 1,1 0,-1 0,1 1,-1-1,1 1,-1 0,0 1,0-1,1 1,-1-1,0 2,0-1,1 0,-1 1,0 0,0 0,1 0,-1 1,1 0,-1 0,1 0,0 0,0 0,0 1,0 0,-4 3,-3 11,-1 0,2 1,0 1,2-1,0 2,1-1,0 1,2 0,1 0,0 0,1 1,1 0,1-1,1 1,1 0,1-1,1 1,0-1,2 1,0-1,6 13,-6-15,0-1,1 0,1-1,0 1,1-1,1 0,1-1,0 0,1-1,0 0,1 0,1-2,0 1,1-1,0-1,1-1,0 0,0-1,1 0,0-2,1 1,0-2,0-1,18 4,-11-7</inkml:trace>
  <inkml:trace contextRef="#ctx0" brushRef="#br0" timeOffset="2770.16">2626 418,'-6'15,"0"1,1 0,1 1,0-1,1 1,1 0,1-1,0 1,1 0,1 0,1 0,0 0,1-1,1 1,0-1,1 0,3 3,-7-17,0 0,0 0,0 0,0 0,1 0,-1-1,1 1,-1-1,1 1,0-1,-1 1,1-1,0 0,0 0,0 0,0 0,0 0,0 0,0-1,0 1,1-1,-1 0,0 1,0-1,0 0,1 0,-1 0,0 0,0-1,0 1,0-1,1 1,-1-1,0 0,0 0,0 0,0 0,0 0,-1 0,1 0,0-1,0 1,-1-1,1 1,-1-1,1 0,-1 0,18-20,-1-1,-1-1,-2 0,0-2,6-15,-4 8,-17 31,1 1,-1-1,0 1,0-1,1 1,-1-1,1 1,-1-1,1 1,0 0,0-1,0 1,-1 0,1-1,0 1,0 0,1 0,-1 0,0 0,0 0,0 0,1 0,-1 1,0-1,1 0,-1 1,1-1,-1 1,1-1,-1 1,1 0,-1 0,1 0,-1-1,1 1,0 1,-1-1,1 0,-1 0,1 1,-1-1,1 0,-1 1,1 0,-1-1,0 1,1 0,-1 0,0 0,0 0,1 0,-1 0,0 0,0 0,0 0,0 0,0 1,0-1,-1 0,1 1,0-1,-1 1,1-1,-1 0,1 1,18 144,-13-100,-2 1,-2-1,-2 1,-2 0,-2-1,-2 1,-3-1,-1-1,-2 0,-2 0,-2-1,-4 3,19-41,-1 0,-1-1,1 1,-1 0,0-1,0 0,-1 1,1-1,-1 0,0-1,-1 1,1-1,-1 0,0 0,0 0,0-1,0 0,-1 0,1 0,-1 0,0-1,0 0,3-3,0-1,1 1,0-1,-1 0,1 0,0 0,0 0,0 0,0-1,0 1,0 0,1-1,-1 0,1 1,0-1,-1 0,1 0,1 1,-1-1,0 0,1 0,-1 0,1 0,0 0,0 0,0 0,0 0,1 0,-1 0,1 0,0 0,0 0,0 1,0-1,0 0,1-1,7-22,0-1,2 1,1 1,1 0,1 0,2 2,0 0,1 0,1 2,16-14,-24 24,0 1,1 0,1 0,0 1,0 1,0 0,1 1,12-5,-6 5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3.8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1 153,'0'-74,"2"73,-1-1,0 1,1 0,-1 0,1 0,-1 0,1 0,-1 0,1 0,0 0,-1 1,1-1,0 1,0-1,-1 1,1 0,0-1,0 1,0 0,0 0,-1 0,1 1,0-1,0 0,0 1,-1-1,1 1,0 0,-1-1,1 1,0 0,-1 0,1 0,-1 0,1 0,-1 0,0 1,1-1,-1 0,0 1,0-1,0 1,0 0,11 5,169 47,-102-36,-32-10,0-1,1-3,0-1,0-3,24-3,30 0,243-27,450 32,-626-30,139 56,450-28,-74 0,-541-26,-141 26,1 0,-1 0,0 0,1 0,-1 0,0 0,0-1,1 1,-1-1,0 1,0-1,1 0,-1 0,0 0,0 0,0-1,0 1,0 0,-1-1,1 1,0-1,-1 0,1 0,-1 1,1-1,-1 0,0 0,0 0,0-1,0 1,0 0,-1 0,1 0,0-1,-1 1,0 0,0-1,1 1,-1 0,-1-1,1 1,0 0,-1-2,-42-52,44 55,0 1,0-1,0 0,0 1,0-1,0 1,1 0,-1-1,0 1,0 0,0 0,0 0,0-1,1 1,-1 1,0-1,0 0,0 0,0 0,1 0,-1 1,0-1,0 1,0-1,0 1,0-1,0 1,0-1,0 1,0 0,0 0,19 8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1,'-31'37,"3"1,1 1,1 1,3 2,1 0,3 2,1 0,-7 28,23-65,0-1,1 0,-1 0,1 1,1-1,-1 0,1 1,0-1,1 1,0-1,0 0,0 1,0-1,1 0,0 0,1 0,-1 0,1 0,0-1,1 1,-1-1,1 0,0 0,0 0,1 0,-1-1,1 1,0-1,1-1,-1 1,0-1,1 0,0 0,0 0,0-1,0 0,4 1,4-2,0 1,-1-2,1 0,0-1,0 0,0-1,0-1,0 0,-1-1,0 0,0-1,0 0,0-1,-1-1,0 0,0-1,0 0,-1 0,-1-1,0-1,0 0,0 0,-2-1,1 0,-1-1,5-3,-2-1,0 0,0 0,-1-1,-1 0,-1-1,-1 0,0 0,-1-1,-1 1,0-9,-4 19,-1 1,0 0,0 0,0 0,-1 0,0 0,-1 0,1 1,-2-1,1 0,0 1,-1-1,-1 1,1 0,-1 0,0 0,0 0,0 1,-1 0,0-1,0 2,-1-1,1 1,-1 0,0 0,0 0,0 1,0 0,-1 0,1 0,-1 1,0 0,0 1,0-1,0 1,-2 1,-5-1,0 1,0 1,0 0,0 1,1 1,-1 0,1 0,-1 2,1 0,0 0,1 1,-1 1,1 0,1 0,-1 1,1 1,1 0,-1 1,2-1,-1 2,-11 14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7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1 141,'4'0,"12"0,8 0,4 0,3-4,0-3,0 1,0 1,-1 2,-5-4,-8-1</inkml:trace>
  <inkml:trace contextRef="#ctx0" brushRef="#br0" timeOffset="302.053">141 0,'5'0,"2"5,-1 6,-1 7,-1 4,-2 3,-1 3,0 1,-1 1,-1-1,-4-4,-2-3,1 1,1 0,1-3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1 170,'33'0,"21"0,6 0,-2 0,-11 0</inkml:trace>
  <inkml:trace contextRef="#ctx0" brushRef="#br0" timeOffset="276.187">141 1,'5'24,"1"13,0 4,-1 1,-1-2,-2-4,-6-2,-2-3,0-6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2:34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453 288,'0'-13,"1"-4,-7 26,-2 18,2-1,1 1,1 0,1 0,1 21,-6 50,-9 240,23-291,-5-48,-1 1,0-1,0 0,0 1,0-1,1 1,-1-1,0 1,0-1,1 1,-1-1,0 1,1-1,-1 1,1-1,-1 1,1 0,-1-1,1 1,-1 0,1-1,-1 1,1 0,-1-1,1 1,-1 0,1 0,0 0,-1 0,1 0,-1 0,1-1,0 1,-1 1,1-1,-1 0,1 0,0 0,-1 0,1 0,-1 0,1 1,-1-1,1 0,-1 0,1 1,-1-1,1 1,-1-1,1 0,-1 1,1-1,-1 1,0-1,1 1,-1-1,0 1,1-1,-1 1,0-1,0 1,1-1,-1 1,0 0,0-1,0 1,0-1,0 1,0 0,32-74,-23 47</inkml:trace>
  <inkml:trace contextRef="#ctx0" brushRef="#br0" timeOffset="296.252">57 147,'453'-35,"-251"14,21-6,-220 26,0 1,0 0,0 0,0 0,0 0,0 0,0 0,0 1,-1-1,1 1,0 0,0 0,0 0,-1 0,1 0,-1 1,1-1,-1 1,1 0,-1 0,0 0,0 0,0 0,0 0,0 1,0-1,-1 0,1 1,-1 0,1-1,-1 1,0 0,0-1,0 1,-1 0,1 0,-1 0,0 0,1 0,-1 0,0 0,-1 0,1 0,-1 2,-9 21,-2-2</inkml:trace>
  <inkml:trace contextRef="#ctx0" brushRef="#br0" timeOffset="516.049">0 993,'34'5,"20"1,6-5,3-2,0-2,-6-4,-3-2,-2 1,-3 2,-2 2,-4 2,1 1,-3-4,-3-2,2 2,-2 0,-7 2</inkml:trace>
  <inkml:trace contextRef="#ctx0" brushRef="#br0" timeOffset="1231.931">1384 231,'19'0,"0"-1,1-1,-1-1,0 0,-1-2,1 0,-1-1,0-1,0 0,-1-2,0 0,0 0,-1-2,0 0,-1-1,0-1,-1 0,10-13,18-52,-72 106,15 3,2 0,2 1,1 1,1-1,2 1,1 1,0 14,4-35,-7 45,-5 54,-4-2,-6 0,-4-1,-4-2,-6-1,-14 22,50-121,-1 0,1-1,-1 1,-1 0,1-1,-1 0,0 0,0 0,-1-1,0 1,0-1,0 0,-1 0,1-1,-1 0,0 0,-1 0,1-1,-1 1,1-2,-1 1,0-1,0 0,0 0,0-1,0 0,0 0,-1-1,1 0,0 0,0 0,-1-1,0-1,0-3,1-1,0-1,0 1,0-1,1 0,0 0,0-1,1 0,0 0,1 0,0-1,0 0,0 1,1-1,1 0,-1-1,2 1,-1 0,1-1,1 1,-1-1,2 1,-1 0,1-1,2-5,-1 0,2 1,-1-1,2 1,0 0,0 1,2-1,-1 1,2 0,0 0,0 1,1 0,1 1,0 0,0 1,1 0,0 0,1 1,0 0,1 1,-1 1,1 0,1 1,0 0,-1 1,14-3,19-3,0 1,0 3,0 2,25 1,-47 4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1,'-16'10,"0"2,0 0,2 1,-1 1,2 0,0 0,0 2,2-1,0 2,0-1,2 1,0 1,1 0,1 0,1 1,0-1,1 1,-1 15,18 75,-11-106,0 0,0 1,1-1,-1 0,1 0,0 0,0 0,0 0,0-1,0 1,1-1,-1 1,1-1,0 0,-1 0,1 0,0 0,0 0,1-1,-1 1,0-1,0 0,1 0,-1 0,0-1,1 1,-1-1,1 0,2 0,88-20,-63 8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348 844,'-47'33,"13"-11,1 1,2 1,0 2,1 1,2 1,1 1,1 2,-2 5,25-33,0 1,0-1,0 1,0-1,1 1,0 0,0 0,0 0,0 0,0 0,1 1,0-1,0 0,0 1,0-1,1 1,0-1,0 1,0-1,0 1,1-1,0 1,0-1,0 0,0 1,1-1,-1 0,1 0,0 0,1 0,-1 0,1 0,-1-1,1 1,0-1,0 0,1 0,-1 0,1 0,-1-1,1 1,0-1,0 0,0 0,2 1,12-2,0-1,0-1,0 0,0-2,-1 0,1 0,-1-2,0 0,0-1,0-1,-1 0,0-1,0-1,-1-1,0 0,-1-1,0 0,-1-1,0-1,-1 0,0-1,-1 0,0 0,-2-1,8-16,-13 27,-1-1,-1 1,1-1,-1 1,1-1,-1 0,-1 0,1 0,-1-1,0 1,0 0,0 0,-1-1,0 1,0 0,0 0,-1-1,1 1,-1 0,0 0,-1-1,0 1,1 0,-2 1,1-1,0 0,-1 1,0-1,0 1,0 0,-1 0,1 0,-1 0,0 0,0 1,-1 0,-3-3,1 4,-1-1,0 1,0 0,0 1,0 0,0 0,0 1,0 0,0 0,0 1,-1 0,1 0,1 1,-1 0,0 1,0-1,1 1,-1 1,1 0,0 0,0 0,1 1,-1 0,1 0,0 0,0 1,1 0,-2 2,-11 8</inkml:trace>
  <inkml:trace contextRef="#ctx0" brushRef="#br0" timeOffset="344.205">885 901,'-31'16,"1"1,0 1,1 2,2 1,0 2,1 0,1 2,-2 4,24-26,-1 1,1 0,0 0,0 1,0-1,0 1,1-1,0 1,0 0,0 0,1 0,-1 0,1 0,1 0,-1 0,1 0,-1 0,1 1,1-1,-1 0,1 0,0 0,0 0,0 0,1 0,0 0,0 0,0 0,1-1,-1 1,1-1,0 0,0 0,1 0,-1 0,1 0,0-1,0 0,0 1,0-1,1-1,-1 1,1-1,-1 0,1 0,3 1,5-2,1 0,-1-1,1 0,-1-1,0-1,1 0,-1-1,0 0,0-1,0 0,-1-1,0 0,1-2,-2 1,1-1,-1-1,0 0,-1 0,0-1,0-1,-1 1,0-2,-1 1,0-1,0 0,-1-1,-1 0,0 0,-1 0,0-1,1-6,-4 10,0-1,-1 1,0-1,-1 1,0-1,0 1,-1-1,0 1,-1-1,0 1,-2-3,3 7,0 1,0 0,-1 0,1 0,-1 0,0 0,0 0,0 0,-1 0,0 1,1-1,-1 1,0 0,-1 0,1 0,-1 0,1 1,-1-1,0 1,0 0,0 0,0 0,0 1,0-1,-1 1,-45 11,26 2</inkml:trace>
  <inkml:trace contextRef="#ctx0" brushRef="#br0" timeOffset="630.974">1139 1324,'-6'-18,"1"-1,1 0,0 0,2-1,0 1,1-1,1 1,1-1,1 1,0 0,1 0,2 0,0 0,0 0,2 1,0 0,2 0,0 1,0 0,2 1,0 0,11-13,-14 19,1 1,-1-1,1 2,1-1,0 1,0 0,0 1,1 1,0-1,8-2,3 2</inkml:trace>
  <inkml:trace contextRef="#ctx0" brushRef="#br0" timeOffset="1201.968">1760 928,'-15'5,"-1"-1,-1 0,0 1,1 0,0 2,0 0,1 1,0 0,0 1,1 1,0 0,0 1,1 0,1 1,0 1,1 0,0 1,1 0,7-8,0 0,1 1,0-1,0 1,1-1,0 1,0 0,0-1,1 1,0 0,0 0,1-1,0 1,0 0,0-1,1 1,0-1,0 1,1-1,0 0,0 0,0 0,1 0,0-1,0 0,0 1,1-1,0-1,0 1,0-1,0 0,1 0,0 0,-1-1,1 0,1 0,-1 0,0-1,1 0,-1 0,1-1,-1 1,4-1,4-2,-1-1,-1 0,1-1,0 0,0-1,-1 0,0-1,0-1,0 0,-1 0,0-1,0-1,-1 1,0-2,0 0,-1 0,0 0,0-1,-1-1,0 1,-1-1,-1-1,0 1,3-8,19-41,-3-2,-2-1,-3 0,1-21,-16 72,-1-1,0 0,-1 1,-1-2,0 1,-1 0,0 0,-1 0,0-1,-1 1,-1 0,0 0,-1 0,0 0,-1 0,0 1,-1 0,-1 0,0 0,0 0,-1 1,-8-9,12 16,-1 1,0 0,0 0,-1 0,1 0,0 1,-1 0,0 0,1 0,-1 0,0 1,0-1,0 1,0 1,0-1,0 1,0 0,-1 0,1 0,0 1,0 0,0 0,0 0,0 0,0 1,1 0,-1 0,0 0,1 0,-4 4,-2 1,0 0,0 1,0 0,2 1,-1 0,1 0,0 1,1 0,0 0,0 1,1 0,0 2,0 4,1-1,0 1,2 0,0 0,1 0,0 1,2-1,0 0,1 1,0-1,2 0,0 0,0 0,2 0,0-1,1 0,6 10,1-4,1-1,1-1,1 0,1-1,1-1,1-1,0 0,2-1,-20-15,7 7,1 0,-1-1,2 0,-1-1,1 0,0 0,0-1,0 0,1-1,0-1,0 1,0-1,0-1,0 0,1-1,6 0,6-5</inkml:trace>
  <inkml:trace contextRef="#ctx0" brushRef="#br0" timeOffset="1442.02">2325 1041,'5'34,"6"11,1-8,-1-13,2-17,-1-14,-3-11,-2-6,-3 0</inkml:trace>
  <inkml:trace contextRef="#ctx0" brushRef="#br0" timeOffset="1593.033">2409 421,'5'33,"1"17,0 3,4-1,0-10</inkml:trace>
  <inkml:trace contextRef="#ctx0" brushRef="#br0" timeOffset="1888.718">2607 1155,'124'-253,"-123"250,32-54,-33 56,1 0,-1 0,1 1,0-1,0 0,-1 0,1 0,0 1,0-1,0 0,0 1,0-1,0 1,0-1,0 1,0-1,0 1,0 0,0-1,0 1,0 0,0 0,0 0,1 0,-1 0,0 0,0 0,0 0,0 1,0-1,0 0,0 1,0-1,0 1,0-1,0 1,0-1,0 1,0-1,0 1,0 0,0 0,-1 0,1-1,0 1,-1 0,1 0,0 0,-1 0,1 0,-1 1,46 134,-45-132,0 1,0 0,0 0,1-1,0 1,0 0,0-1,0 0,0 1,1-1,0 0,0 0,0-1,1 1,-1-1,1 1,0-1,-1 0,2 0,-1-1,0 1,0-1,1 0,-1 0,1-1,0 1,0-1,-1 0,1 0,0 0,0-1,0 0,0 0,0 0,7-7,-1 0,0-1,-1-1,0 1,0-2,-1 1,0-1,-1-1,0 1,-1-1,0-1,0 1,0-4,18-25,-8 14</inkml:trace>
  <inkml:trace contextRef="#ctx0" brushRef="#br0" timeOffset="2515.758">3397 815,'-34'20,"25"-18,1 2,1-1,-1 1,0 0,1 1,0 0,0 0,0 0,1 1,0 0,0 1,0-1,1 1,0 0,0 0,1 1,0-1,0 1,-1 5,5-11,0 1,0-1,0 0,0 0,0 1,0-1,1 0,-1 0,1 1,0-1,0 0,0 0,0 0,0 0,0 0,0 0,1 0,-1 0,1-1,-1 1,1 0,-1-1,1 0,0 1,0-1,0 0,0 0,0 0,0 0,0 0,1 0,-1-1,0 1,0-1,0 1,1-1,1 0,87-6,-43-12,-43 14,0 1,1 0,-1 0,1 0,-1 1,1-1,0 1,0 1,0-1,0 1,0 0,0 1,1-1,-1 1,0 0,0 1,0-1,1 1,-1 1,0-1,0 1,-1 0,1 0,0 1,-1 0,1 0,-1 0,4 3,13 21,-20-23,0 1,0-1,1 0,-1 0,1 0,0 0,1 0,-1-1,0 1,1-1,0 0,0 0,0 0,0-1,0 0,0 1,1-1,-1-1,1 1,0-1,-1 0,1 0,0 0,0 0,0-1,-1 0,1 0,0 0,0-1,0 1,0-1,-1 0,5-2,13-10,-2 0,1-2,-2 0,0-1,0-2,-2 1,0-2,-1 0,-1-1,3-7,11-10,41-56,-4-3,-4-3,39-87,-85 155,-1-2,-2 0,-1-1,-2 0,-1-1,-2 0,1-12,-8 44,1 0,-1-1,1 1,-1 0,0-1,0 1,-1 0,1 0,-1-1,1 1,-1 0,0 0,0 0,-1-1,1 1,0 1,-1-1,0 0,0 0,0 1,0-1,0 1,-1-1,1 1,-1 0,1 0,-1 0,0 0,0 0,1 1,-1 0,-1-1,1 1,0 0,0 0,0 1,-1-1,1 1,0-1,0 1,-1 0,1 0,0 1,-1-1,1 1,0-1,0 1,0 0,-1 0,-2 2,-5 3,0 0,1 1,0 0,0 0,0 1,1 1,0 0,0 0,1 0,1 1,0 0,0 1,0 0,2 0,-1 0,2 1,-1-1,1 1,1 0,0 1,-3 17,1 0,1 1,1-1,2 1,1 0,2 0,3 17,-2-21,0 0,2-1,1 1,1-1,2-1,0 1,2-2,0 1,2-1,0-1,2 0,1-1,0-1,2-1,16 16,-22-26,-7-4,1 0,0 0,1-1,-1 0,1 0,0-1,0 0,0 0,1 0,-1-1,1 0,0-1,3 1,14-21,-18 2</inkml:trace>
  <inkml:trace contextRef="#ctx0" brushRef="#br0" timeOffset="3336.721">3961 647,'344'39,"-308"-39,0-1,-1-1,1-2,-1-2,0-1,0-2,-1-1,33-15,-40 16,-56 51,-31 50,58-88,1-1,-1 1,1 0,0 0,0 0,0 0,0 0,1 0,-1 0,1 0,0 1,0-1,1 0,-1 0,1 0,0 0,0 0,1 0,-1 0,1-1,-1 1,1 0,0-1,1 1,1 1,-2-3,0-1,0 1,0-1,0 1,1-1,-1 0,0 0,1 0,-1 0,1-1,0 1,-1 0,1-1,-1 0,1 0,0 0,-1 0,1 0,0 0,-1-1,1 1,-1-1,1 0,-1 0,1 0,-1 0,1 0,-1 0,0-1,0 1,66-51,-64 49,-1 0,0-1,0 0,-1 0,1 0,-1 0,0 0,0 0,0-1,-1 1,1-1,-1 1,0-1,0 1,-1-1,1 0,-1 1,0-1,-1 0,1 0,-1 1,0-1,0 1,0-1,0 1,-1-1,0 1,0 0,0 0,-1-1,1 2,-1-1,0 0,0 0,0 1,0 0,-1 0,0 0,1 0,-1 0,0 1,0-1,0 1,-1 0,1 1,-1-1,1 1,-1-1,1 1,-1 1,0-1,1 1,-2 0,0 0,0 0,0 1,0 0,-1 1,1-1,0 1,1 0,-1 1,0-1,1 1,-1 0,1 1,0-1,0 1,0 0,0 0,1 1,0-1,0 1,0 0,0 0,1 1,-2 3,-3 4,1 0,1 1,0 0,0 0,2 1,0-1,0 1,2 0,-1 6,3-11,0-1,1 0,0 1,1-1,0 0,0 0,1 0,0 0,1-1,0 1,0-1,1 0,0 0,0-1,1 1,0-1,0 0,1 0,0-1,0 0,0 0,1-1,0 0,0 0,0-1,1 0,-1-1,1 1,0-2,0 1,9 0,19 4,0-2,0-2,0-2,1-1,-1-1,5-3,-30 3,0-1,1 0,-1-1,0-1,-1 0,1 0,-1-1,1 0,4-4,8-7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4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412 311,'-23'3,"1"0,-1 1,0 1,1 1,0 2,1 0,-1 1,2 1,-8 5,13-8,9-5,1 0,-1 1,1 0,-1 0,1 0,0 1,0-1,0 1,1 0,-1 1,1-1,0 1,0 0,1 0,-2 2,6-4,-1 0,1 0,0-1,0 1,0 0,0 0,0-1,0 1,1-1,-1 1,1-1,0 0,0 1,0-1,0 0,0 0,0-1,0 1,1 0,-1-1,1 1,-1-1,1 0,0 0,-1 0,1 0,0 0,0 0,0-1,0 0,0 1,-1-1,1 0,0 0,2-1,2 2,82 36,-87-36,0 0,0 0,0 0,-1 0,1 1,0-1,-1 1,1-1,-1 1,0 0,1 0,-1-1,0 1,0 0,0 0,0 0,-1 0,1 0,0 0,-1 1,1-1,-1 0,0 0,0 0,0 0,0 1,0-1,0 0,-1 0,1 0,-1 0,0 0,1 0,-1 0,0 0,0 0,0 0,0 0,-1 0,1 0,0-1,-1 1,-15 16,0-2,-1 0,-1 0,-1-2,0-1,-1 0,0-1,0-2,-2 0,-4 1,-14-3,26-11</inkml:trace>
  <inkml:trace contextRef="#ctx0" brushRef="#br0" timeOffset="594.418">553 396,'-4'18,"1"-6,0 1,0-1,1 1,0 0,1 0,1 0,0 0,1 0,0 0,1 0,1 0,3 11,-4-23,0 1,0-1,0 0,0 0,0 0,0 0,0 0,1 0,-1 0,0-1,1 1,-1-1,0 0,1 1,-1-1,1 0,-1-1,0 1,1 0,-1-1,0 1,1-1,-1 0,0 0,0 0,1 0,-1 0,0 0,0 0,0-1,0 1,-1-1,1 1,0-1,-1 0,1 0,-1 0,1 0,-1 0,0 0,1-1,1-1,162-157,-164 160,0 0,1 1,-1-1,0 0,0 0,0 1,1-1,-1 0,0 1,1-1,-1 1,0 0,1 0,-1-1,1 1,-1 0,0 0,1 0,-1 0,1 0,-1 1,0-1,1 0,-1 1,1-1,-1 1,0-1,0 1,1 0,-1-1,0 1,0 0,0 0,0 0,0 0,0 0,0 0,0 0,0 0,0 0,-1 1,1-1,0 0,-1 0,1 1,-1-1,1 0,-1 1,0-1,1 2,8 72,-13 234,-47-11,9-135,39-155,0 1,-1 0,0-1,0 0,-1 0,0 0,-1-1,0 1,0-1,0-1,-1 1,0-1,0 0,-1-1,0 1,-5 1,11-5,1-1,-1 0,0 0,0 0,0 0,0-1,-1 1,1-1,0 1,0-1,0 0,0 1,-1-1,1 0,0 0,0-1,0 1,-1 0,1-1,0 1,0-1,0 0,0 0,0 0,0 0,0 0,0 0,1 0,-1-1,0 1,1-1,-1 1,1-1,-1 0,1 1,0-1,-1 0,1 0,0 0,0 0,1 0,-1 0,0-1,-11-95,13 60,3 1,1 1,1-1,2 1,2 0,1 0,8-13,-8 19</inkml:trace>
  <inkml:trace contextRef="#ctx0" brushRef="#br0" timeOffset="1027.088">1371 283,'-43'13,"27"-9,1 0,-1 1,1 0,0 1,0 1,1 1,0 0,0 0,1 2,0 0,0 0,0 2,12-10,-1-1,1 1,0-1,0 1,0 0,0 0,0-1,0 1,0 0,0 0,1 0,-1 0,1 0,0 0,-1 0,1 0,0 0,0 0,0 0,0 0,1 0,-1 0,1 0,-1 0,1 0,0 0,-1 0,1 0,0-1,0 1,0 0,1-1,-1 1,0-1,1 1,-1-1,1 1,-1-1,74 45,-50-33,-22-10,1 0,-1 0,0 1,0-1,0 1,-1 0,1 0,-1 0,0 0,0 0,0 1,-1-1,1 0,-1 1,0-1,0 1,-1 0,1-1,-1 1,0-1,0 1,-1 0,1-1,-1 1,0-1,-1 1,1-1,-1 1,1-1,-1 0,-1 0,1 0,0 0,-1 0,0 0,0-1,0 1,0-1,-1 0,1 0,-1 0,0-1,0 1,0-1,-3 2,-2 2,0 1,0-1,0-1,-1 0,0 0,0-1,0 0,0-1,-1 0,1 0,-1-1,0-1,0 0,-3 0,1-5,6-2</inkml:trace>
  <inkml:trace contextRef="#ctx0" brushRef="#br0" timeOffset="1403.202">1738 1,'-17'56,"-6"84,-11 55,6 37,18-130,9-90</inkml:trace>
  <inkml:trace contextRef="#ctx0" brushRef="#br0" timeOffset="1615.86">1457 423,'38'0,"18"0,3 0,-2 0,-7 0,-7 0,-6 0,-4 0,-4 0,-1 0,-5 0</inkml:trace>
  <inkml:trace contextRef="#ctx0" brushRef="#br0" timeOffset="4644.326">2105 536,'14'6,"0"-1,1-1,-1-1,1 0,0 0,0-2,0 0,0 0,0-2,0 0,0 0,-1-2,1 1,0-2,-1 0,0-1,0 0,0-1,-1-1,1 0,-2-1,1 0,-1-1,9-9,-18 16,-1 0,1 0,-1-1,0 1,0-1,0 1,0-1,0 1,0-1,-1 0,0 0,1 0,-1 0,0 0,0 0,-1 0,1-1,-1 1,0 0,1 0,-1 0,-1-1,1 1,0 0,-1 0,1 0,-1-1,0 1,0 0,-1 0,1 0,-1 1,1-1,-1 0,0 0,0 1,0-1,0 1,0 0,-1 0,1-1,-1 1,1 1,-1-1,0 0,0 1,0-1,0 1,0 0,-2 0,-10 0,0 0,0 2,0 0,0 1,0 0,0 1,0 1,1 0,-1 1,1 0,0 1,1 1,0 1,0-1,0 2,1 0,0 0,1 1,-5 6,7-10,1 1,-1 1,1-1,0 1,1 0,0 1,0 0,1 0,0 1,1-1,0 1,0 0,1 1,1-1,0 1,0 0,-1 9,5-16,0 0,0 0,1 0,-1 0,1 0,0 0,0 0,0 0,0-1,1 0,0 1,-1-1,1 0,0 0,1 0,-1-1,0 1,1-1,0 1,-1-1,1-1,0 1,0 0,0-1,0 0,0 0,1 0,0 0,123 2,-6-37,-98 24</inkml:trace>
  <inkml:trace contextRef="#ctx0" brushRef="#br0" timeOffset="5125.705">2529 706,'300'-309,"-293"301,55-31,-60 41,-1 0,1 0,-1 0,0 0,1 1,-1-1,0 0,-1 1,1-1,0 1,-1-1,1 1,-1-1,0 1,0 0,0-1,0 1,0-1,-1 1,1-1,-1 1,1-1,-1 1,0-1,-1 3,-8 26,-5 41,15-70,0 0,0 0,0-1,1 1,-1 0,1 0,-1 0,1 0,0 0,0-1,0 1,0 0,0-1,0 1,0-1,0 1,1-1,-1 0,1 1,-1-1,1 0,-1 0,1 0,0 0,-1 0,1 0,0-1,0 1,0 0,0-1,-1 0,1 1,0-1,0 0,0 0,10-1,0 0,0-1,0 0,0-1,-1-1,1 1,-1-2,0 0,0 0,-1-1,1 0,-1-1,-1 0,1 0,1-4,9-3,1-1,95-49,-115 63,1 1,-1 0,0 0,1 0,-1 0,0 0,1 1,-1-1,0 0,1 1,-1-1,0 1,0-1,1 1,-1-1,0 1,0 0,0 0,0-1,0 1,0 0,0 0,0 0,0 0,0 0,-1 1,1-1,0 0,-1 0,1 0,-1 1,1-1,-1 0,0 0,1 1,-1-1,0 0,0 1,0-1,0 1,2 64,-3-56,0-2,1-1,0 0,0 1,1-1,0 1,0-1,1 0,0 0,0 0,0 0,1 0,2 3,5 4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1,'-13'6,"0"2,0 0,1 0,0 1,0 0,1 1,0 1,1 0,0 0,1 1,-8 12,16-22,0 1,0-1,1 1,-1-1,1 1,-1 0,1-1,0 1,0-1,0 1,0 0,1-1,-1 1,1-1,-1 1,1-1,0 1,0-1,0 1,1-1,-1 0,0 0,1 1,-1-1,1 0,0 0,0-1,0 1,0 0,0-1,0 1,0-1,0 1,1-1,-1 0,1 0,-1 0,1 0,-1-1,1 1,-1-1,1 1,-1-1,1 0,0 0,-1 0,2-1,61 34,-63-30,1 1,-1-1,0 1,0 0,0 0,-1 0,1 0,-1 0,0 0,0 1,0-1,-1 0,1 0,-1 1,0-1,-1 0,1 1,-1-1,1 0,-1 0,0 0,-1 1,1-1,-1 0,0-1,0 1,0 0,-2 2,-1 1,1-1,-1 1,-1-1,1 0,-1 0,0 0,-1-1,1 0,-1 0,0-1,0 0,-1 0,1-1,-6 2,-41 11,29-8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9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503 130,'-31'-92,"30"90,-1-1,1 1,-1-1,0 1,1 0,-1 0,0-1,-1 1,1 1,0-1,-1 0,1 0,-1 1,1 0,-1-1,0 1,1 0,-1 0,0 0,0 1,0-1,0 1,0 0,1-1,-1 1,0 1,0-1,0 0,0 1,0-1,-1 1,-16 9,0 1,1 1,0 0,1 1,0 2,1-1,1 2,0 0,2 1,-1 1,2 0,1 1,0 0,1 1,1 0,0 1,-12 18,1 1,2 0,2 2,2 0,1 1,-6 37,19-68,-1 0,2 0,-1 0,2 0,-1 1,2-1,0 0,0-1,1 1,0 0,1-1,1 1,0-1,0 0,1-1,0 1,1-1,0-1,1 1,0-1,1 0,-1-1,1 0,1 0,0-1,0-1,0 1,1-2,0 1,0-1,0-1,1 0,-1-1,1 0,0-1,7 1,-7-1,0-1,-1-1,1 0,0 0,0-1,-1-1,1 0,-1 0,1-1,-1-1,0 0,0 0,0-1,-1-1,0 0,0 0,0-1,-1 0,0 0,0-1,-1-1,0 1,0-1,-1 0,0-1,-1 0,0 0,1-3,-4 5,-1 0,1 1,-2-1,1 0,-1 0,0 0,-1-1,0 1,0 0,0 0,-1 0,-1 0,1 0,-1 0,-1 0,0 1,0-1,0 1,-1 0,0-1,0 2,0-1,-1 0,0 1,-1 0,0 0,1 1,-2-1,1 1,-1 1,1-1,-8-2,-42-28,80 24,25 3,-24 2,0 2,0 1,1 1,-1 1,0 1,1 2,-1 0,10 3,-11 2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0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257 876,'-21'7,"4"-3,-1 1,1 1,0 0,0 1,1 1,0 1,1 0,0 1,0 1,1 0,0 1,-9 10,21-19,0-1,0 0,0 1,0-1,1 1,-1 0,1-1,-1 1,1 0,0 0,0 0,1 0,-1 0,0 0,1 0,0 0,0 0,0 1,0-1,0 0,1 0,-1 0,1 0,0 0,0 0,0 0,0 0,0-1,1 1,-1 0,1-1,0 1,0-1,0 1,0-1,0 0,0 0,1 0,-1 0,1 0,-1 0,1-1,0 1,0-1,-1 0,1 0,0 0,0 0,0-1,0 1,0-1,1 1,-1-1,0 0,2-1,7-3,0-1,-1 0,0-1,0-1,0 0,-1 0,0-1,0 0,4-6,24-17,70-66,-106 97,-1-1,0 0,0 0,1 1,-1-1,0 1,1-1,-1 1,0 0,1-1,-1 1,1 0,-1 0,0 0,1 0,-1 0,1 0,-1 1,0-1,1 0,-1 1,0-1,1 1,-1-1,0 1,1 0,-1-1,0 1,0 0,0 0,0 0,0 0,0 0,0 0,0 0,0 0,0 1,-1-1,1 0,0 0,-1 1,23 61,-22-58,3 10,0-1,1 0,1 0,0 0,1-1,0 0,1 0,5 5,-10-13,1-1,-1 0,1 0,0-1,0 1,1-1,-1 0,1 0,-1 0,1-1,0 0,0 1,0-2,0 1,0-1,1 1,-1-2,0 1,1 0,-1-1,1 0,-1 0,0-1,1 0,-1 0,5-1,0-1,0-1,0 0,0 0,-1-1,0-1,0 1,0-1,-1-1,1 1,-2-2,1 1,-1-1,0 0,3-6,84-142,-84 137,15-37,-4-1,-1-2,-3 1,-3-2,-3 0,-2-1,-2 0,-4 0,-2 0,-2-1,-4 1,5 61,1-13,-1 1,-1 0,0-1,0 1,-1 0,-1 0,0 0,-1 0,0 1,-1-1,0 1,0 0,-2 1,-2-5,8 13,-1 1,1-1,-1 1,1 0,-1 0,0 0,1 0,-1 0,0 0,0 0,1 1,-1-1,0 0,0 1,0 0,0-1,0 1,0 0,0 0,0 0,0 0,0 1,0-1,0 0,0 1,0-1,1 1,-1 0,0 0,0-1,0 1,1 1,-1-1,1 0,-1 0,1 0,-1 1,1-1,0 1,-1 0,-38 72,35-31,2 0,1 1,2-1,3 0,1 0,2 0,2-1,2 0,1 0,7 11,-13-33,28 104,6-2,5-1,58 109,-95-213,-7-18</inkml:trace>
  <inkml:trace contextRef="#ctx0" brushRef="#br0" timeOffset="251.92">538 734,'34'-10,"20"-3,7-3,1-1,1 4,-1 0,3 1,0 3,-1 3,-2 2,-7 3,-8 0,-12 1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49 138,'-14'34,"0"10,2-6,3-10</inkml:trace>
  <inkml:trace contextRef="#ctx0" brushRef="#br0" timeOffset="497.924">247 279,'68'-191,"-66"187,-2 2,1 1,-1 0,0-1,1 1,-1-1,1 1,-1 0,1 0,0-1,-1 1,1 0,0 0,0 0,0 0,0 0,0 0,0 0,0 0,1 0,-1 0,0 0,0 1,1-1,-1 1,0-1,1 1,-1-1,1 1,-1 0,0-1,1 1,-1 0,1 0,-1 0,1 0,-1 1,1-1,-1 0,0 1,1-1,-1 0,0 1,1 0,-1-1,0 1,1 0,2 7,0-1,-1 0,0 1,0-1,-1 1,0 0,-1 0,1 0,-1 0,-1 0,0 5,9 48,-8-57,0-1,1 1,0-1,-1 1,1-1,0 0,1 0,-1 0,1 0,-1 0,1-1,0 1,0-1,0 0,0 0,0 0,0 0,1 0,-1-1,1 1,-1-1,1 0,0 0,-1 0,1-1,0 1,0-1,-1 0,1 0,0 0,0-1,-1 1,1-1,0 0,-1 0,1 0,0 0,-1-1,0 0,1 1,-1-1,0-1,0 1,0 0,0-1,0 1,0-2,9-6,-2-1,1 0,-1-1,-1 0,0-1,-1 1,-1-2,0 1,0-1,-1 0,-1 0,-1-1,0 1,0-1,-2 0,0-2,2-7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57,'-13'10,"1"1,0 0,1 1,0 0,1 1,0 0,1 1,1 0,0 0,0 1,2 0,0 0,1 0,0 1,1 0,1 0,0 4,3-13,1 0,0 0,1-1,-1 1,1 0,1-1,-1 0,1 1,0-1,1 0,-1 0,1-1,0 1,1-1,-1 0,1 0,0 0,0-1,1 0,-1 0,1 0,0 0,0-1,0 0,0 0,1-1,-1 0,1 0,0 0,-1-1,1 0,0-1,0 1,0-1,0 0,-1-1,1 0,0 0,0 0,-1-1,1 0,-1 0,1-1,3-2,1-2,-1 0,1-1,-2 0,1 0,-1-1,0-1,-1 0,0 0,-1 0,0-1,-1 0,0 0,0-1,-1 0,-1 0,0 0,-1 0,0-1,-1 1,0-1,-1 0,0 0,-1 1,-1-1,0 0,-1 0,0 1,-2-8,1 15,1 0,-1 0,0 0,0 0,0 0,-1 0,0 1,0 0,0 0,0 0,0 0,-1 1,0-1,0 1,0 0,0 1,0-1,-1 1,1 0,-1 1,1-1,-1 1,1 0,-1 0,0 1,0 0,0 0,1 0,-1 1,0-1,0 1,1 1,-1-1,1 1,-1 0,1 0,0 1,0 0,0-1,0 2,0-1,1 1,-1-1,1 1,-3 4,3-2,0 1,0 0,1 0,0 0,1 0,0 1,0-1,0 1,1-1,0 1,0 0,1-1,0 1,1 0,0 3,-1-11,1 25</inkml:trace>
  <inkml:trace contextRef="#ctx0" brushRef="#br0" timeOffset="421.399">681 283,'-51'200,"50"-200,1 0,-1 0,1 1,-1-1,1 0,0 0,-1 0,1 0,-1 0,1-1,-1 1,1 0,-1 0,1 0,0 0,-1 0,1-1,-1 1,1 0,0 0,-1-1,1 1,0 0,-1-1,1 1,0 0,-1-1,1 1,0 0,0-1,-1 1,1-1,0 1,0 0,0-1,0 1,0-1,-1 1,1-1,0 1,0 0,0-1,0 1,0-1,0 1,1-1,-1 1,0-1,0 1,0 0,0-1,0 1,1-1,-1 1,0 0,0-1,1 1,-1-1,0 1,0 0,1-1,-1 1,1 0,-1 0,0-1,1 1,-1 0,1 0,39-203,-36 187,-1-6,1 1,2 0,0 0,1 0,1 1,1 0,1 0,1 1,2-3,-13 22,1-1,-1 0,1 0,-1 0,1 1,-1-1,1 0,-1 1,1-1,-1 0,1 1,0-1,0 1,-1-1,1 1,0-1,0 1,0-1,-1 1,1 0,0 0,0-1,0 1,0 0,0 0,-1 0,1 0,0 0,0 0,0 0,0 0,0 0,0 1,0-1,-1 0,1 1,0-1,0 0,0 1,-1-1,1 1,0-1,-1 1,1-1,0 1,-1 0,1-1,0 1,21 45,-16-31,41 44,-28-47</inkml:trace>
  <inkml:trace contextRef="#ctx0" brushRef="#br0" timeOffset="610.601">1104 142,'-5'29,"-1"14,0 4,1 0,2-13,1-13</inkml:trace>
  <inkml:trace contextRef="#ctx0" brushRef="#br0" timeOffset="1343.389">1725 0,'-35'9,"1"1,0 1,1 2,0 2,1 1,1 1,0 1,-16 15,42-29,0 0,0 1,0-1,0 1,1 0,0 0,0 1,1-1,-1 1,1-1,1 1,-1 0,1 1,0-1,0 0,0 0,1 1,0-1,1 1,-1-1,1 1,0 0,1-1,0 1,0-1,0 0,1 1,0-1,0 0,0 0,3 5,0-9,-1 0,0-1,1 1,0-1,-1 0,1 0,0-1,-1 0,1 1,0-1,-1-1,1 1,0-1,-1 0,1 0,0 0,-1-1,0 1,1-1,-1 0,0 0,0-1,0 1,0-1,0 0,-1 0,1 0,0-2,222-208,-225 212,0-1,-1 1,1 0,0-1,0 1,1 0,-1 0,0-1,0 1,0 0,1 0,-1 0,0 1,1-1,-1 0,1 0,-1 1,1-1,0 1,-1-1,1 1,-1 0,1 0,0 0,-1 0,1 0,0 0,-1 0,1 0,0 1,-1-1,1 0,-1 1,1 0,-1-1,1 1,-1 0,1 0,-1 0,0 0,1 0,-1 0,0 0,0 0,0 0,5 13,-1-1,0 1,-1-1,-1 1,0 0,-1 1,0-1,-1 0,-1 1,0-1,-1 0,-1 2,1 18,1-31,1 72,-4-1,-4 1,-13 65,11-98,4-15,0 1,-2-1,-1 0,-1 0,-2-1,0 0,-2-1,-7 10,19-33,0 0,-1 1,1-1,-1 0,1 0,-1 0,0-1,0 1,0 0,0 0,0-1,0 0,0 1,0-1,-1 0,1 0,0 0,-1 0,1 0,-1-1,1 1,-1-1,1 0,-1 0,0 1,1-2,-1 1,1 0,-1 0,1-1,-1 0,1 1,-1-1,1 0,-1 0,1 0,0-1,0 1,0 0,0-1,0 1,0-1,0 0,0 0,0 0,1 0,-1 0,1 0,-1-1,-3-9,-1-1,2 0,0 0,1-1,0 1,1-1,0 1,1-1,1 0,0 0,1 1,0-1,1 0,2-3,3-13,1 1,2 0,1 1,1 0,2 1,0 0,2 1,1 1,6-6,-6 5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0 423,'36'-5,"138"-30,-166 32,0 0,0 0,0-1,0 0,0 0,-1-1,0 0,0-1,0 1,-1-1,0 0,0-1,0 0,-1 0,0 0,0 0,-1-1,2-3,3-1,-9 35,-1-6,22 110,-48 208,22-189,20-177,14-21,-12 26</inkml:trace>
  <inkml:trace contextRef="#ctx0" brushRef="#br0" timeOffset="396.919">705 282,'-315'226,"312"-225,0 0,0 0,1 0,-1 1,1-1,-1 1,1-1,0 1,0 0,0 0,-1 0,2 0,-1 1,0-1,0 1,1-1,0 1,-1-1,1 1,0 0,0-1,0 1,1 0,-1 0,1 0,-1 0,1-1,0 1,0 0,0 0,1 0,-1 0,1 0,-1 0,1-1,0 1,0 0,0 0,1 0,15 15,1-1,0-1,2 0,0-2,0 0,20 9,36 26,-74-49,-1 1,0 0,1-1,-1 1,0 0,0 0,0 0,1 0,-1 0,0 0,0 0,0 0,0 0,-1 0,1 1,0-1,0 0,-1 1,1-1,-1 0,1 1,-1-1,0 1,1-1,-1 1,0-1,0 1,0-1,0 1,-1 1,-6 4</inkml:trace>
  <inkml:trace contextRef="#ctx0" brushRef="#br0" timeOffset="1081.578">254 1,'5'0,"16"0,9 0,4 0,2 0,3 0,1 0,-2 0,-3 0,-2 0,-3 0,0 0,-2 0,0 4,-5 3</inkml:trace>
  <inkml:trace contextRef="#ctx0" brushRef="#br0" timeOffset="1600.187">932 85,'25'-1,"-18"0,-1 0,0 0,0 0,0 1,0 0,0 0,1 1,-1 0,0 0,0 0,0 1,0 0,0 0,-1 0,1 1,0 0,-1 0,0 0,0 0,0 1,4 4,-9-2,1 0,-1 0,-1 1,1-1,-1 0,0 0,-1 0,1 0,-1 0,0-1,-1 1,0 0,1-1,-2 0,1 0,-1 0,1 0,-1 0,-1-1,1 1,-1-1,1 0,-1-1,-1 2,-98 103,103-107,1 0,0 1,-1-1,1 1,0-1,0 1,0-1,0 1,0-1,0 0,1 1,-1-1,0 1,1-1,-1 1,1-1,-1 0,1 0,0 1,0-1,0 0,-1 0,1 0,0 1,0-1,0 0,1-1,-1 1,0 0,0 0,0 0,1-1,-1 1,0 0,1-1,-1 1,1-1,-1 0,0 0,1 1,0-1,64 16,16-11,-57-5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6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0,'11'278,"25"-2,-25 79,-12-278,6-26,-4-51,0 0,0 0,0 0,0 0,0 0,0 0,0 0,1 0,-1 0,0 0,0-1,0 1,0 0,0-1,0 1,0-1,0 1,0-1,0 0,-1 1,1-1,0 0,0 0,0 0,-1 1,1-1,0 0,-1 0,1 0,-1 0,1 0,-1 0,0 0,1 0,-1 0,0-1,0 1,1 0,1-3,73-120,-63 99,1 1,1 0,1 0,1 1,1 1,1 1,1 1,0 0,2 2,0 0,20-12,-39 28,1-1,-1 1,1 1,-1-1,1 0,0 1,-1-1,1 1,0 0,0 0,0 0,0 0,0 1,1-1,-1 1,0-1,0 1,0 0,0 1,0-1,0 0,1 1,-1 0,0 0,0 0,0 0,-1 0,1 0,0 1,0 0,-1-1,1 1,-1 0,1 0,-1 0,0 1,2 1,6 95,-9-31,18 46,0-73,-6-29</inkml:trace>
  <inkml:trace contextRef="#ctx0" brushRef="#br0" timeOffset="421.267">1129 650,'-20'-2,"1"2,0 0,0 1,0 1,0 0,0 2,0 0,0 1,1 1,0 1,0 1,1 0,0 1,1 1,-1 0,2 1,-15 14,26-19,-1 0,1 0,0 1,1 0,-1-1,2 1,-1 1,1-1,0 0,0 1,1-1,0 1,0-1,0 1,1-1,1 1,-1-1,1 1,1-1,-1 1,1-1,0 0,1 1,0-1,0 0,0-1,1 1,1 1,2-6,-1 0,0 0,1 0,-1-1,1 0,-1-1,1 1,0-1,-1-1,1 1,-1-1,1 0,-1 0,1-1,-1 0,0 0,1-1,-1 1,0-1,-1-1,1 1,-1-1,1 0,-1 0,4-5,28-17,-1-2,-2-2,0-1,-3-2,0 0,5-13,-34 44,-2 1,0 0,1-1,-1 1,0-1,1 1,-1 0,1 0,0-1,-1 1,1 0,0 0,0 0,0 0,0-1,0 1,0 1,0-1,0 0,0 0,0 0,0 0,1 1,-1-1,0 1,1-1,-1 1,0-1,1 1,-1 0,0 0,1-1,-1 1,1 0,-1 0,0 1,1-1,-1 0,1 0,-1 1,0-1,1 1,-1-1,0 1,1-1,-1 1,0 0,1 0,6 54,-8-50,0 0,0 0,0 0,1 0,0 0,0 0,0 0,1 0,-1 0,1 0,0-1,1 1,-1-1,1 1,0-1,0 0,1 1,13 10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1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94 509,'137'-210,"-12"57,-125 152,1 0,0 0,-1 0,1 0,0 0,0 1,-1-1,1 0,0 0,0 1,0-1,0 0,0 1,0-1,0 1,0 0,1-1,-1 1,0 0,0-1,0 1,0 0,0 0,1 0,-1 0,0 0,0 0,0 1,0-1,0 0,1 0,-1 1,0-1,0 1,0-1,0 1,0-1,0 1,0 0,0 0,-1-1,1 1,0 0,0 0,0 0,-1 0,1 0,-1 0,1 0,-1 0,1 0,-1 0,1 0,-1 0,0 0,0 0,1 1,-1-1,0 0,0 0,0 0,0 0,0 1,-1-1,1 0,0 0,-1 0,3 12,-2-4,1 1,0-1,0 1,1-1,1 0,-1 1,1-1,1 0,0-1,0 1,1-1,0 0,0 0,2 2,-3-9,-1 0,0 0,1-1,-1 1,0-1,1 0,-1 0,0 0,1-1,-1 1,0-1,1 0,-1 0,0 0,0 0,0 0,0-1,0 1,0-1,0 0,0 0,-1 0,1 0,-1-1,1 1,-1 0,0-1,0 0,0 0,-1 1,1-1,0 0,0-3,3 0,137-169,-142 175,1-1,-1 0,1 0,0 0,-1 0,1 0,0 0,0 1,0-1,0 0,0 1,0-1,0 1,0-1,0 1,0-1,0 1,0 0,0 0,0-1,0 1,0 0,0 0,1 0,-1 0,0 0,0 0,0 0,0 1,0-1,0 0,0 1,0-1,0 1,0-1,0 1,0-1,0 1,0-1,0 1,0 0,0 0,-1 0,1-1,0 1,-1 0,1 0,0 0,-1 0,1 0,-1 0,0 0,1 0,-1 0,0 0,1 1,-1-1,0 0,0 0,0 0,0 0,0 0,0 0,-1 0,1 1,0-1,0 0,-1 1,-8 70,7-64,0 0,0 0,1 0,0 0,0 0,1 0,0 0,1 1,0-1,0 0,1 0,0 0,0 0,2 2,6 9</inkml:trace>
  <inkml:trace contextRef="#ctx0" brushRef="#br0" timeOffset="320.045">94 593,'43'5,"34"-3,8-2,-1-2,-4 1,-12 0,-13-1,-10 2,-4-1,-3 1,-4 0,-3 0,-2 0,-6 5,-6 2</inkml:trace>
  <inkml:trace contextRef="#ctx0" brushRef="#br0" timeOffset="996.266">432 734,'-36'47,"3"2,1 0,3 3,2 0,1 5,27-57,-1 0,0 0,0 0,0 0,1 0,-1 0,0 0,0 0,1 0,-1 0,0 0,0 0,1 0,-1 0,0 0,0 0,1 0,-1 1,0-1,0 0,0 0,1 0,-1 0,0 1,0-1,0 0,0 0,0 0,1 1,-1-1,0 0,0 0,0 0,0 1,0-1,0 0,0 0,0 1,0-1,0 0,20-20,170-198,-179 206,-10 9,0 1,0-1,0 1,0-1,0 1,1 0,-1 0,1 0,-1 0,1 0,0 0,0 0,0 0,0 1,0-1,0 1,0-1,1 1,-1 0,0 0,1 0,-1 0,1 0,-1 1,1-1,0 1,-1 0,1 0,-1 0,1 0,0 0,-1 0,1 1,-1-1,1 1,-1-1,1 1,-1 0,1 0,-1 0,0 1,1-1,-1 1,2 1,81 165,-84-166,1-1,-1 0,1 1,-1-1,0 1,1-1,-1 1,0 0,0-1,0 1,0 0,-1 0,1 0,0 0,-1 0,1 0,-1 0,0 0,0 0,0 0,0 0,0 0,0 0,0 0,0 0,-1 0,1 0,-1-1,0 1,0 0,1 0,-1 0,0 0,0-1,-1 1,1 0,0-1,0 1,-1-1,1 0,-1 1,0-1,1 0,-1 0,0 0,1 0,-1 0,0 0,0-1,0 1,0-1,0 1,0-1,0 0,-1 1,-93-33,75 22,-69-28,69 34</inkml:trace>
  <inkml:trace contextRef="#ctx0" brushRef="#br0" timeOffset="1580.851">969 57,'4'0,"0"1,0 0,0-1,0 2,0-1,0 0,0 1,0 0,-1 0,1 0,0 0,-1 1,0-1,0 1,1 0,-1 0,-1 0,1 0,0 0,-1 1,0-1,0 1,0 0,0 0,0 2,29 103,-21-54,-3 1,-2 0,-3 0,-2 1,-7 51,6-107,-4 43,-2 1,-2-1,-2 0,-2-1,-2-1,-5 10,-48 36,52-75</inkml:trace>
  <inkml:trace contextRef="#ctx0" brushRef="#br0" timeOffset="2147.042">94 0,'-51'91,"41"-62,2 2,0-1,2 1,1 0,2 0,1 0,1 1,2-1,3 18,-2 25,1 286,-3-335,2 0,1-1,2 1,0-1,1 1,1-1,6 11,-9-27,0 0,0 0,0 0,1 0,1-1,-1 0,1 0,0 0,1-1,0 0,0 0,0 0,1-1,-1 0,1-1,0 0,1 0,-1 0,1-1,-1-1,8 2,9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2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251 178,'-61'-75,"-13"-23,73 98,1-1,-1 1,0-1,0 1,0-1,0 1,0 0,0-1,0 1,0 0,0 0,0-1,0 1,0 0,0 0,0 0,0 0,0 0,1 1,-1-1,0 0,0 0,0 1,0-1,0 1,0-1,0 0,0 1,0 0,1-1,-1 1,0-1,0 1,1 0,-1 0,0-1,1 1,-1 0,1 0,-1 0,1 0,0 0,-1-1,1 1,0 0,-1 0,1 0,-17 49,14-28,1-1,1 1,1-1,1 1,1-1,1 1,0-1,2 0,1 0,1 1,10 51,21 96,-11-28,4 57,-29-187,-1 0,0 0,-1 1,0-1,-1 0,0 0,-1 1,0-1,-1 0,0-1,-1 1,0-1,-1 1,0-1,0 0,-1-1,0 1,-1-1,0 0,0-1,-8 7,12-14,0 1,0-1,-1 0,1 0,0 0,-1 0,1-1,-1 1,1-1,-1 0,1 0,-1 0,1-1,-1 1,1-1,-1 0,1 0,0 0,0 0,-1 0,1-1,0 0,0 1,0-1,0 0,1-1,-1 1,0 0,1-1,-19-13</inkml:trace>
  <inkml:trace contextRef="#ctx0" brushRef="#br0" timeOffset="1218.01">730 207,'-6'-1,"0"0,-1-1,1 0,0 0,0 0,0-1,0 0,1 0,-1-1,1 1,0-1,0 0,0-1,0 1,1-1,-3-3,5 4,-1 0,0 1,0-1,-1 1,1-1,-1 1,1 0,-1 1,0-1,0 0,0 1,0 0,-1 0,1 0,-1 1,1 0,-1-1,1 1,-1 1,0-1,0 1,1 0,-1 0,0 0,0 1,1-1,-3 2,2 2,1 1,-1 0,1 1,0-1,1 1,-1-1,1 1,0 0,0 1,1-1,0 0,0 1,0-1,1 1,0-1,0 1,1 0,0 0,0-1,0 1,1 0,0-1,0 1,2 3,47 193,-16-92,-1 4,-19-74,-2 1,-2 0,-1 0,2 43,-12-72,0 0,-1 0,0 0,-1 0,0-1,-1 1,-1-1,0 0,0 0,-1 0,-3 2,7-9,-1-1,1 0,-1 0,0 0,0-1,0 1,0-1,-1 1,1-1,-1 0,0 0,0-1,0 1,0-1,-1 0,1 0,-1 0,1-1,-1 0,0 1,1-2,-1 1,0 0,0-1,1 0,-1 0,-4-1,-34-8,22 5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0,'34'145,"28"82,-58-214,2 0,-1 0,2-1,-1 0,2 0,0-1,0 0,9 9,-15-19,-1 0,0 1,0-1,1-1,-1 1,1 0,-1 0,1 0,-1-1,1 1,-1-1,1 1,-1-1,1 0,0 0,-1 1,1-1,0 0,-1-1,1 1,-1 0,1 0,0-1,-1 1,1-1,-1 1,1-1,-1 1,1-1,-1 0,1 0,-1 0,0 0,1 0,-1 0,0 0,0-1,0 1,0 0,0-1,0 0,35-69,-31 59,86-245,-85 233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93,'181'27,"-59"-14,-122-13,1 0,0 1,-1-1,1 1,0-1,-1 0,1 1,0-1,0 0,0 0,-1 0,1 0,0 0,0 0,-1 0,1 0,0 0,0 0,0 0,-1 0,1 0,0-1,0 1,-1 0,1 0,0-1,0 1,-1-1,1 1,-1-1,1 1,0-1,-1 1,1-1,-1 1,1-1,-1 0,1 1,-1-1,0 0,1 0,-1 1,0-1,1 0,-1 0,0 1,0-1,0 0,0 0,0 0,0 1,0-1,0 0,0 0,-22-39,-38-20,48 46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1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1,'-15'33,"-9"17,-5 4,2-3,1-4,4-6,2-10,4-5,5-7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1,'-14'24,"-10"17,-1 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0 576,'17'55,"6"230,-14-230,-22-82,11-1,1 0,1 1,2-1,1 0,1 1,1-1,1 1,2 0,0 1,2 0,1 0,1 1,2 1,0 0,4-3,-14 20,0-2,0 0,1 0,0 0,0 1,1 0,0 0,1 1,-1-1,2 1,-1 1,1-1,0 1,0 1,3-2,-8 8,0 0,1 1,-1-1,0 1,0-1,0 1,0 0,0 0,0 1,-1-1,1 1,-1-1,0 1,1 0,-1 0,0-1,-1 2,1-1,-1 0,1 0,-1 0,0 1,0-1,0 1,0-1,-1 1,0-1,1 1,-1-1,-1 3,6 43,-4-35</inkml:trace>
  <inkml:trace contextRef="#ctx0" brushRef="#br0" timeOffset="553.425">0 209,'2'-3,"-1"0,0 1,1-1,0 1,-1-1,1 1,0 0,0 0,0 0,1 0,-1 0,0 0,1 0,-1 1,1 0,0-1,-1 1,1 0,0 0,1 0,4-3,6-3,0 0,1 1,0 1,0 0,0 1,0 1,1 0,-1 1,1 1,5 0,166 3,-259-24,67 21,-1 0,1 0,-1-1,1 1,0-1,0 0,-1-1,2 1,-1-1,0 0,0-1,1 1,0-1,0 0,0 0,0 0,0 0,1 0,0-1,0 0,0 0,1 0,-1 0,0-3,3-8</inkml:trace>
  <inkml:trace contextRef="#ctx0" brushRef="#br0" timeOffset="870.03">762 123,'-5'15,"-6"9,-1 5,-4 3,-4 1,-3-1,3-1,-1-5,3-3,5-5</inkml:trace>
  <inkml:trace contextRef="#ctx0" brushRef="#br0" timeOffset="1182.86">1157 406,'-24'38,"-13"23,-4 5,-1-3,7-8,5-9,3-7,5-5,2-9,5-3,-1-6,4-1,2-2</inkml:trace>
  <inkml:trace contextRef="#ctx0" brushRef="#br0" timeOffset="1446.732">875 406,'5'34,"11"20,7 6,1-3,0-10,-4-9,0-6,1-8,-3-4,0 0,2 1,3-3,-4 0,1-2,-3-5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120 106,'-14'19,"-5"11,1 6,3-4</inkml:trace>
  <inkml:trace contextRef="#ctx0" brushRef="#br0" timeOffset="1701.053">233 502,'-11'1,"0"0,-1 2,1-1,0 1,0 1,1 0,-1 1,1 0,0 0,0 1,1 0,-1 1,1 0,1 0,0 1,0 0,0 1,1 0,0 0,1 1,0-1,0 1,1 0,0 1,1-1,0 1,0 4,5-9,0 0,0 0,1 0,0 0,0-1,0 1,1-1,0 1,0-1,0 0,0 0,1 0,0-1,0 1,0-1,1 0,0 0,-1-1,1 1,0-1,1 0,-1 0,1-1,-1 0,1 0,0 0,-1 0,1-1,0 0,0 0,0-1,0 0,0 0,0 0,0-1,0 1,0-1,0-1,0 1,0-1,-1 0,1-1,-1 1,4-3,17-10,-2-1,1 0,-2-2,-1-1,0-1,-1 0,-1-2,10-15,-8 10,-2-1,-1-1,-1-1,-1-1,-2 0,-1-1,-1-1,-2 0,-1 0,0-11,-7 33,0 1,0-1,-1 0,-1-1,0 1,0 0,-1 0,-1 0,0-1,0 1,-1 0,-1 0,0 0,0 1,-1-1,0 1,-1 0,0 0,-1 0,0 0,0 1,-1 0,-2-1,6 8,0 0,0 1,0 0,0 0,0 0,0 0,0 0,0 0,0 1,-1-1,1 1,0 0,0 0,0 1,-1-1,1 0,0 1,0 0,0 0,0 0,0 0,0 0,0 1,0-1,0 1,1 0,-1 0,0 0,1 0,0 0,-1 1,-63 84,57-73,1 1,0 0,1 1,0 0,2 0,0 1,1-1,0 1,1 0,1 0,1 0,1 0,0 0,1 0,0 0,2 0,0 0,1 0,1-1,0 1,1-1,1 0,0-1,1 0,1 0,7 8,-12-15,2-1,-1 1,1-1,1 0,-1 0,1-1,0 0,1 0,-1 0,1-1,0-1,1 1,-1-1,1 0,-1-1,1 0,0-1,1 0,-1 0,0-1,0 0,1 0,-1-1,3-1,5-4</inkml:trace>
  <inkml:trace contextRef="#ctx0" brushRef="#br0" timeOffset="1955.105">967 303,'-14'44,"-15"32,-7 9,2-5,3-12,6-12,8-11,1-9,4-5,4-8</inkml:trace>
  <inkml:trace contextRef="#ctx0" brushRef="#br0" timeOffset="2189.452">769 416,'0'-4,"5"12,6 10,1 6,4 0,-1 0,2 1,-3 1,2 1,3 0,3 1,-3 0,1 1,-3-1,0-4,2-7,-2-6</inkml:trace>
  <inkml:trace contextRef="#ctx0" brushRef="#br0" timeOffset="2456.809">1277 106,'-9'24,"-4"17,1 7,2-5</inkml:trace>
  <inkml:trace contextRef="#ctx0" brushRef="#br0" timeOffset="2865.765">1616 473,'-26'19,"0"2,2 1,1 1,1 1,0 1,2 1,-4 9,-16 59,40-91,-1 0,1 0,-1 0,1 0,0-1,0 1,0 0,1 0,-1 0,1 0,0-1,-1 1,1 0,0 0,1-1,-1 1,0-1,1 1,-1-1,1 0,0 1,0-1,0 0,0 0,0 0,0-1,1 1,-1 0,1-1,-1 0,1 1,-1-1,3 0,1 1,1 0,0-1,0 0,0 0,0-1,0 0,0 0,0 0,-1-1,1 0,0-1,0 0,0 0,-1 0,1 0,-1-1,0 0,0-1,0 0,0 1,-1-2,3-1,109-113,-93 87,-1-1,-1-1,-2-1,-2-1,-1 0,-1-1,-3-1,0 0,-3-1,-1 0,-1-12,-7 41,0-1,0 0,-1 0,-1 1,0-1,-1 0,0 1,0-1,-1 1,-1-2,3 9,0 0,-1 0,1 0,-1 0,1 0,-1 1,0-1,0 1,0-1,-1 1,1 0,0 0,-1 0,0 0,1 0,-1 1,0-1,0 1,0 0,0 0,0 0,0 0,0 0,0 1,0-1,0 1,-1 0,1 0,0 0,0 0,0 0,0 1,-1 0,1 0,-2 0,-9 6,0 0,1 0,0 2,0-1,1 2,0 0,1 0,0 1,1 0,0 1,0 0,1 1,1 0,0 0,1 1,1 0,-3 7,-1-1,0 0,2 0,0 1,1 0,2 0,0 1,1 0,1 0,1 0,1 0,1 0,1 0,2 12,3-9</inkml:trace>
  <inkml:trace contextRef="#ctx0" brushRef="#br0" timeOffset="3384.747">2068 529,'-6'7,"-5"5,1 0,0 1,0 0,1 0,1 1,0 0,1 1,0-1,1 2,1-1,1 0,-2 12,5-26,1 1,0 0,0 0,0 0,0 0,0 0,0 0,0 0,1 0,-1 0,1 0,-1 0,1 0,0 0,0 0,0-1,0 1,0 0,0-1,0 1,1-1,-1 1,1-1,-1 1,1-1,-1 0,1 0,0 0,-1 0,1 0,0 0,0-1,0 1,0 0,0-1,0 1,-1-1,3 0,71-22,-60 11,-1-2,0 1,-2-2,1 0,-2 0,0-1,0-1,-2 0,8-15,38-56,-55 87,0 1,0 0,1-1,-1 1,0-1,0 1,0 0,1-1,-1 1,0-1,1 1,-1-1,1 1,-1-1,0 1,1-1,-1 1,1-1,-1 0,1 1,-1-1,1 0,0 1,-1-1,1 0,-1 0,1 0,0 1,-1-1,1 0,0 0,-1 0,1 0,-1 0,1 0,0 0,-1 0,1-1,0 1,-1 0,1 0,-1 0,1-1,0 1,-1 0,1 0,-1-1,1 1,-1-1,1 1,-1-1,1 1,-1 0,0-1,1 1,-1-1,0 0,1 1,-1-1,0 1,-70 260,58-207,1 1,3 0,3 0,1 22,4-21,2-26,-2 0,-1 1,-1-1,-2 0,-1-1,-1 1,-7 19,13-46,0 0,0 1,-1-1,1 0,0 1,-1-1,0 0,0 1,0-1,1 0,-2 0,1 0,0 0,0 0,-1 0,1 0,-1-1,0 1,1 0,-1-1,0 0,0 1,0-1,0 0,0 0,0 0,0 0,-1 0,1 0,0-1,0 1,-1-1,1 1,0-1,-1 0,1 0,0 0,-1 0,1-1,0 1,-1-1,1 1,0-1,0 0,-1 0,1 0,0 0,0 0,0 0,0 0,0-1,-1 0,-1-9,-1 0,2-1,-1 1,1-1,1 1,0-1,1 0,0 0,1 0,0 1,1-1,0 0,1 0,3-11,19-62,-14 60</inkml:trace>
  <inkml:trace contextRef="#ctx0" brushRef="#br0" timeOffset="5755.428">1559 529,'0'5,"0"6,0 7,0 4,0 3,5-2,1 0,1 0,2 2,1 1,-2 1,3-5,0 0,-3 0,-2-3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0,3 0,0 0,-2 0,-3 4,-1 3,-2-1,-2-2,1 0,-11-2,-8-1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1,'38'9,"22"-1,7-2,-5-2,-12-2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1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0 414,'1'-17,"1"0,1 1,0-1,1 1,0 0,2 0,0 1,1-1,0 1,1 1,1-1,0 1,1 1,0 0,1 0,1 1,0 0,2 1,-14 9,1 1,0 0,0 0,0 0,0 0,0 0,0 0,1 0,-1 0,0 1,0-1,1 0,-1 1,0-1,1 1,-1-1,1 1,-1 0,1 0,-1-1,0 1,1 0,-1 0,1 0,-1 1,1-1,-1 0,1 1,-1-1,0 0,1 1,-1 0,0-1,1 1,-1 0,0 0,0-1,0 1,0 0,0 0,0 0,0 0,0 1,0-1,0 0,0 0,-1 1,1-1,0 0,-1 1,1-1,-1 0,0 1,1-1,-1 1,0 0,2 26,-3-24,1-1,0 1,0-1,0 1,0-1,1 1,-1-1,1 1,0-1,0 1,0-1,1 0,-1 0,1 0,0 1,-1-2,1 1,1 1,1-4,-1 1,0-2,0 1,0 0,0-1,0 1,0-1,0 0,0 0,0 0,0 0,0-1,0 1,-1-1,1 0,0 0,-1 0,0 0,1 0,-1 0,0-1,0 1,0-1,4-3,187-175,-192 180,-1-1,1 0,0 1,1-1,-1 0,0 1,0 0,1-1,-1 1,0 0,1 0,0 0,-1-1,1 2,0-1,-1 0,1 0,0 0,0 1,-1-1,1 1,0 0,0-1,0 1,0 0,0 0,0 0,0 0,0 1,-1-1,1 0,0 1,0 0,0-1,0 1,-1 0,1 0,0 0,-1 0,1 0,-1 0,1 0,-1 0,1 1,-1-1,0 1,0-1,1 2,0 5,-1 1,1 0,-1-1,-1 1,0 0,0 0,-1 0,0 0,0-1,-1 1,0 0,-3 5,-6 85,15-81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80,'0'260,"2"-277,1 0,0 0,1 0,1 1,0 0,1 0,1 0,1 1,0 0,1 1,0-1,1 2,1-1,0 1,1 1,4-2,-8 4,2 1,0 0,0 0,0 1,1 0,0 1,0 1,1 0,2-1,-13 7,0-1,0 1,1-1,-1 1,0 0,0-1,0 1,0 0,0 0,0 0,0 0,1 0,-1 0,0 0,0 0,0 0,0 1,0-1,0 0,0 1,0-1,0 1,0-1,0 1,0 0,0-1,0 1,0 0,0 0,-1-1,1 1,0 0,0 0,-1 0,1 0,-1 0,1 0,-1 0,1 0,-1 0,0 0,1 1,-1 52,-1-34,2-1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0 124,'29'0,"24"0,8 0,-3 0,-5 0,-7 0,-7 0,-15-5,-15-1,-16-5,-10 0,-7-4,-5-3,3-4,11 2,7 5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 3,6 2,6-3,2-2,3-3,1-1,1-2,-1-1,0 0,0 0,0-1,-5 1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1,'-2'45,"3"1,1-1,3 0,1 0,2 0,9 22,-17-64,1-1,-1 1,1 0,0-1,0 1,0 0,0-1,0 1,1-1,-1 0,1 1,0-1,-1 0,1 0,0 0,0 0,1 0,-1 0,0-1,0 1,1-1,-1 0,1 1,0-1,-1 0,1-1,0 1,-1 0,1-1,0 1,0-1,-1 0,1 0,0 0,0 0,0-1,-1 1,1-1,0 0,0 1,-1-1,1 0,-1-1,1 1,-1 0,1-1,-1 0,0 1,0-1,0 0,0 0,0 0,0 0,0 0,-1-1,2-1,75-245,-70 225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0 150,'29'0,"24"0,7 0,-1 0,-6 0,-17 0,-14-5,-17-2,-8-4,-9-5,-6 0,-7-2,-2 2,3-1,0 3,5-2,6 2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0,-3 0,-5 0,-12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57,'-24'24,"-17"23,-7 7,5 0,5-4,9-7,4-5,2-4,5-9</inkml:trace>
  <inkml:trace contextRef="#ctx0" brushRef="#br0" timeOffset="247.213">35 1,'15'28,"9"25,5 8,3-2,-4-6,-2-12,-5-8,-2-11,-4-2,-5-6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1 283,'5'0,"6"0,6 0,6 0,2 0,3 0,1 0,1 0,-1 0,0 0,0 0,0 0,-5-5,-7-1</inkml:trace>
  <inkml:trace contextRef="#ctx0" brushRef="#br0" timeOffset="283.345">170 0,'0'29,"0"14,0 5,0-1,0-4,0-4,0-5,0-2,0-3,0 0,0-7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27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19,'-1'-2,"0"1,0 0,0-1,0 1,-1 0,1 0,0 0,0 0,-1 0,1 0,0 0,-1 1,1-1,-1 0,1 1,-1-1,1 1,-1-1,0 1,1 0,-1 0,0 0,1 0,-1 0,1 0,-1 0,0 1,1-1,-1 0,1 1,-1-1,1 1,-1 0,1-1,-1 1,1 0,0 0,-1 0,1 0,0 0,0 1,-16 7,1 1,1 1,0 0,0 1,1 0,1 2,0-1,1 2,1-1,0 2,1-1,0 2,1-1,1 1,1 0,0 1,1 0,1 0,1 0,1 1,-1 16,11 130,-4-156,0 0,1-1,0 0,0 0,1 0,0 0,0-1,1 0,0 0,0 0,1-1,0 0,0 0,0-1,1 0,0 0,0-1,0 0,1 0,-1-1,1 0,0 0,-1-1,1 0,0-1,1 0,0 0,13-3,-1-1,1-1,-1 0,0-2,-1-1,1 0,-1-2,-1 0,0-1,0-2,-1 0,0 0,-1-2,-1-1,0 0,-1-1,5-6,-13 11,-1 1,0-1,-1 1,0-2,-1 1,0-1,0 0,-2 0,1 0,-2 0,1-1,-2 1,0-1,0 0,-1 1,0-1,-2 0,1 1,-1-1,-1 1,0 0,-1 0,0 0,-1 0,-1 1,1-1,-2 1,0 1,0-1,0 1,-2 1,1-1,-1 1,0 1,-7-5,4 4,-1 1,0 1,-1 0,1 0,-1 2,-1-1,1 2,-1 0,0 1,0 0,0 1,0 1,0 0,0 1,-1 1,1 0,0 1,0 1,0 0,-10 5,1-2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1,'-31'37,"3"1,1 1,1 1,3 2,1 0,3 2,1 0,-7 28,23-65,0-1,1 0,-1 0,1 1,1-1,-1 0,1 1,0-1,1 1,0-1,0 0,0 1,0-1,1 0,0 0,1 0,-1 0,1 0,0-1,1 1,-1-1,1 0,0 0,0 0,1 0,-1-1,1 1,0-1,1-1,-1 1,0-1,1 0,0 0,0 0,0-1,0 0,4 1,4-2,0 1,-1-2,1 0,0-1,0 0,0-1,0-1,0 0,-1-1,0 0,0-1,0 0,0-1,-1-1,0 0,0-1,0 0,-1 0,-1-1,0-1,0 0,0 0,-2-1,1 0,-1-1,5-3,-2-1,0 0,0 0,-1-1,-1 0,-1-1,-1 0,0 0,-1-1,-1 1,0-9,-4 19,-1 1,0 0,0 0,0 0,-1 0,0 0,-1 0,1 1,-2-1,1 0,0 1,-1-1,-1 1,1 0,-1 0,0 0,0 0,0 1,-1 0,0-1,0 2,-1-1,1 1,-1 0,0 0,0 0,0 1,0 0,-1 0,1 0,-1 1,0 0,0 1,0-1,0 1,-2 1,-5-1,0 1,0 1,0 0,0 1,1 1,-1 0,1 0,-1 2,1 0,0 0,1 1,-1 1,1 0,1 0,-1 1,1 1,1 0,-1 1,2-1,-1 2,-11 14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7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1 141,'4'0,"12"0,8 0,4 0,3-4,0-3,0 1,0 1,-1 2,-5-4,-8-1</inkml:trace>
  <inkml:trace contextRef="#ctx0" brushRef="#br0" timeOffset="302.053">141 0,'5'0,"2"5,-1 6,-1 7,-1 4,-2 3,-1 3,0 1,-1 1,-1-1,-4-4,-2-3,1 1,1 0,1-3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1 170,'33'0,"21"0,6 0,-2 0,-11 0</inkml:trace>
  <inkml:trace contextRef="#ctx0" brushRef="#br0" timeOffset="276.187">141 1,'5'24,"1"13,0 4,-1 1,-1-2,-2-4,-6-2,-2-3,0-6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4:07.258"/>
    </inkml:context>
    <inkml:brush xml:id="br0">
      <inkml:brushProperty name="width" value="0.1" units="cm"/>
      <inkml:brushProperty name="height" value="0.2" units="cm"/>
      <inkml:brushProperty name="color" value="#D9AE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1 114,'768'0,"-377"-27,428 26,-436-27,635 28,-437 0,-220-29,-46 0,30 31,-194 28,-133-21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4:1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178 319,'0'479,"-26"-307,10-83,17-76</inkml:trace>
  <inkml:trace contextRef="#ctx0" brushRef="#br0" timeOffset="505.643">488 319,'-16'144,"6"1,7 79,25-120,-37-127,9 2,-1 1,0 1,-2-1,-1 1,0 1,-1 0,-1 0,0 1,-2 1,0 0,-5-4,12 15,0 1,1-1,-2 2,1-1,0 1,-1 0,1 1,-1-1,0 1,0 1,0 0,0 0,0 0,0 1,0 1,0-1,0 1,1 0,-1 1,0 0,0 0,1 1,-1 0,1 0,0 0,0 1,0 1,0-1,1 1,-1 0,1 0,1 1,-2 1,-6 13</inkml:trace>
  <inkml:trace contextRef="#ctx0" brushRef="#br0" timeOffset="4139.76">770 883,'17'0,"53"-11,-97-2,17 14,0 0,1 1,-1 0,0 1,0 0,1 1,0 0,0 0,0 1,0 0,1 1,0 0,0 0,0 1,-6 7,10-7,-1 1,2 0,-1 1,1-1,0 1,1-1,0 1,0 0,1 0,0 0,1 0,0 0,0-1,1 1,0 0,0 0,1 0,1 0,-1-1,1 1,1-1,-1 0,5 7,-4-9,0-1,0 1,0-1,0 1,1-1,0-1,0 1,1-1,-1 0,1 0,0 0,0-1,0 0,0 0,1 0,-1-1,1 0,-1 0,1-1,0 0,0 0,0-1,-1 0,1 0,0 0,0-1,0 0,0 0,-1-1,1 0,2-1,70-53,-78 55,0-1,1 0,-1 0,0 1,1-1,-1 0,0 0,-1 0,1-1,0 1,0 0,-1 0,1 0,-1 0,0-1,0 1,0 0,0 0,0-1,0 1,-1 0,1 0,-1 0,1 0,-1-1,0 1,0 0,0 0,0 0,0 0,0 1,-1-1,1 0,-1 0,1 1,-1-1,1 1,-1-1,0 1,0 0,0 0,-76-32,78 32,0 0,0 0,1 1,-1-1,0 0,0 0,0 1,1-1,-1 0,0 1,1-1,-1 0,1 1,-1-1,1 1,-1-1,1 0,-1 1,1-1,-1 1,1 0,0-1,-1 1,1-1,0 1,-1 0,1 0,0-1,0 1,-1 0,1 0,0 0,0 0,-1 0,1 0,0 0,0 0,-1 0,1 0,1 0,135-5,-110 6</inkml:trace>
  <inkml:trace contextRef="#ctx0" brushRef="#br0" timeOffset="5289.027">8 205,'0'0,"-1"-1,0 1,1-1,-1 0,0 0,1 1,-1-1,1 0,-1 0,1 0,0 1,-1-1,1 0,0 0,0 0,-1 0,1 0,0 0,0 0,0 0,0 0,0 0,0 0,1 1,-1-1,0 0,0 0,1 0,-1 0,0 0,1 0,-1 1,1-1,-1 0,1 0,-1 1,1-1,0 0,-1 1,1-1,0 0,0 1,-1-1,1 1,0-1,0 1,0 0,0-1,0 1,46-17,267 15,-180-4,-133 6,0-1,0 1,0-1,0 1,0-1,-1 0,1 1,0-1,0 0,-1 1,1-1,0 0,-1 0,1 0,-1 0,1 0,-1 0,0 0,1 1,-1-1,0 0,0 0,0 0,1 0,-1 0,0-1,0 1,0 0,-1 0,1 0,0 0,0 0,0 0,-1 1,1-1,-1 0,1 0,-1 0,1 0,-1 0,1 0,-1 1,0-1,1 0,-1 0,0 1,-37-41,33 37,-48-41,35 31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2:42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86,'152'-84,"-149"84,0-1,0 1,0 0,0 0,0 0,0 0,0 0,0 1,0-1,0 1,0 0,-1 0,1 0,0 0,0 0,-1 1,1-1,-1 1,1 0,-1 0,1 0,-1 0,0 0,0 0,0 1,-1-1,1 0,0 1,-1 0,1-1,-1 1,0 0,0 0,0 0,1 2,0-1,0 0,1 0,-1 0,1 0,0 0,0-1,1 1,-1-1,1 0,-1 0,1 0,0-1,0 1,5 1,-3-3,-1 0,1-1,0 0,0 0,0 0,0-1,0 0,0 0,-1 0,1-1,0 0,-1 0,1 0,-1-1,0 0,0 0,0 0,0 0,-1-1,1 0,-1 0,0 0,0-1,0 1,-1-1,1 0,-1 0,0 0,-1-1,10-17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3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7 225,'-5'19,"3"7,3-6,5-7,2-5</inkml:trace>
  <inkml:trace contextRef="#ctx0" brushRef="#br0" timeOffset="411.84">233 0,'-1'32,"0"-18,-1-1,1 0,1 1,1-1,0 1,0-1,1 0,1 0,1 0,-1 0,2 0,0-1,0 1,1-1,1-1,0 1,4 3,-8-12,1 0,0 0,0-1,0 1,0-1,1 0,-1 0,1 0,-1-1,1 0,-1 0,1 0,0 0,0-1,-1 1,1-1,0-1,0 1,-1-1,1 1,0-1,-1-1,1 1,-1-1,1 1,-1-1,0-1,2 0,4-3,1 0,-1-1,0 0,-1-1,0-1,0 1,-1-1,0 0,0-1,2-5,-7 12,0 0,-1 0,0 0,0-1,0 1,0 0,0-1,-1 1,1-1,-1 0,0 1,0-1,0 0,-1 0,1 0,-1 0,0 1,0-1,0 0,-1 0,1 0,-1 0,0 1,0-1,0 0,-1 1,1-1,-1 1,0-1,0 1,0 0,-1-1,1 1,-1 1,1-1,-1 0,0 1,0-1,0 1,0 0,-1 0,1 0,-1 0,1 1,-1-1,0 1,1 0,-1 0,0 0,0 1,0-1,0 1,-51 15,30-3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0,'-66'328,"61"-303,1 1,1-1,1 1,1-1,2 1,1-1,0 1,2-1,1 0,7 20,9 26,-22-60,-2-6</inkml:trace>
  <inkml:trace contextRef="#ctx0" brushRef="#br0" timeOffset="246.248">1 396,'34'0,"25"0,7 0,-2 0,-8 5,-8 1,-7 0,-7-1,-3-2,-3 4,-6 1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1 437,'2'-16,"1"1,0 0,1 0,1 0,0 0,1 1,1-1,0 2,1-1,1 1,0 0,10-11,7-7,0 0,2 2,2 2,0 0,26-16,-55 41,1 0,-1 1,0-1,1 1,-1-1,0 1,1-1,0 1,-1 0,1 0,0 0,0 0,-1 0,1 0,0 1,0-1,0 0,0 1,0 0,0-1,0 1,0 0,0 0,0 0,0 0,0 1,0-1,0 0,0 1,0-1,0 1,0 0,0 0,0 0,-1 0,1 0,0 0,-1 0,1 0,0 1,-1-1,0 1,1-1,-1 1,0 0,0-1,0 1,0 0,0 0,0 0,0 0,-1-1,1 2,5 135,-5-136,-1 0,1 0,0 0,0 0,0 0,0 0,0-1,1 1,-1-1,0 1,1-1,-1 1,1-1,-1 0,1 1,0-1,0 0,-1 0,1 0,0-1,0 1,0 0,0-1,0 1,0-1,0 1,0-1,0 0,0 0,1 0,-1 0,0-1,0 1,0 0,0-1,0 0,72-29,146-110,-111 80,-109 60,1-1,0 1,-1-1,1 1,0-1,0 1,-1 0,1-1,0 1,0 0,0 0,0-1,-1 1,1 0,0 0,0 0,0 0,0 0,0 0,-1 0,1 1,0-1,0 0,0 0,-1 1,1-1,0 0,0 1,0-1,-1 1,1-1,0 1,-1-1,1 1,-1 0,1-1,0 1,-1 0,1-1,-1 1,0 0,1-1,-1 1,0 0,1 0,-1 0,0 0,0-1,1 1,-1 0,0 0,0 0,0 0,0 0,0-1,-1 1,1 0,0 0,0 0,-1 0,1-1,0 1,-1 0,-15 60,15-59,-1 4,-22 88,24-91,0 0,0-1,-1 1,2 0,-1-1,0 1,0 0,1-1,0 1,-1-1,1 1,0-1,0 1,0-1,1 1,-1-1,1 0,-1 0,1 0,0 0,0 0,-1 0,1 0,1 0,-1-1,0 1,0-1,1 0,-1 0,0 1,1-2,-1 1,3 1,2-2,1 1,-1-1,1 0,-1-1,0 0,1 0,-1 0,0-1,0 0,1-1,-2 1,1-1,4-3,-5 3,20-8</inkml:trace>
  <inkml:trace contextRef="#ctx0" brushRef="#br0" timeOffset="264.489">1328 13,'-11'15,"0"-1,1 1,1 1,1 0,0 0,1 1,1-1,0 1,1 1,1-1,1 1,0 0,2 0,0 18,1-33,1 0,-1 0,1 0,0 0,0 0,0 0,1 0,-1 0,1 0,-1 0,1 0,0-1,0 1,0-1,1 0,-1 1,0-1,1 0,0 0,-1-1,1 1,0 0,0-1,0 0,0 1,0-1,0-1,0 1,1 0,-1-1,0 1,0-1,1 0,-1 0,0-1,0 1,0-1,1 1,-1-1,0 0,0 0,0 0,0-1,0 1,1-1,5-3,0 0,-1-1,0 0,0 0,0-1,0 0,-1 0,-1-1,1 0,-1 0,0 0,-1-1,0 0,0 0,-1 0,-1-1,2-2,-3 7,0-1,0 0,-1 0,0 0,0 0,0 0,0 0,-1 0,0 0,-1 0,1 0,-1 0,0 0,-1 0,1 0,-1 1,0-1,-1 0,1 1,-1 0,0-1,0 1,-1 0,0 0,0 1,0-1,0 1,-1 0,-1-1,-59-15,43 18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3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82,'-34'14,"1"1,0 2,1 1,1 1,1 2,-27 24,51-40,0 1,1 1,0-1,0 1,1 0,0 0,0 0,0 1,1-1,0 1,1 0,-1 0,1 2,1-7,1 0,-1 0,1 0,0 0,0 0,0 0,0 0,0 0,1 0,-1 0,1 0,0 0,0-1,0 1,0 0,0 0,1-1,-1 1,1 0,0-1,0 0,0 1,0-1,0 0,0 0,0 0,1 0,-1-1,1 1,0-1,-1 1,1-1,0 0,0 0,0 0,2 0,4 1,0 0,0 0,1-1,-1-1,0 0,1 0,-1 0,0-1,1-1,-1 0,0 0,0 0,0-1,-1-1,1 1,-1-2,1 1,-1-1,-1 0,1-1,-1 1,0-1,2-3,126-131,-72 54,-66 117,3-23,0 0,1 0,1 1,-1-1,1 0,1 0,-1 0,1-1,1 1,-1-1,1 1,1-1,-1 0,1-1,0 1,1-1,0 0,0 0,0-1,0 0,1 0,0 0,0-1,1 0,-1 0,1-1,2 1,14 6</inkml:trace>
  <inkml:trace contextRef="#ctx0" brushRef="#br0" timeOffset="451.32">818 223,'111'-90,"-108"91,0 0,0 0,0 0,0 0,-1 0,1 1,0 0,-1-1,1 1,-1 0,0 0,0 0,0 1,0-1,0 0,0 1,0-1,-1 1,1 0,-1 0,0-1,0 1,0 0,0 0,0 0,-1 0,1 0,-1 0,0 0,0 0,0 1,2 5,-2-6,0 0,0 0,0 0,0 0,0 0,1 0,-1 0,1 0,0 0,0 0,0 0,1 0,-1 0,0-1,1 1,0 0,0-1,0 1,0-1,0 0,0 0,1 0,-1 0,1 0,-1 0,1-1,0 1,-1-1,1 0,0 1,0-1,0-1,0 1,0 0,0-1,0 0,0 1,1-1,-1 0,0-1,0 1,0-1,0 1,12-9,0 0,-1-1,0 0,-1-1,0-1,-1 0,0 0,-1-2,-1 1,0-1,0-1,3-9,31-40,-43 63,-1-1,1 1,-1 0,1 0,0 0,0 0,0 0,-1-1,1 1,0 1,0-1,1 0,-1 0,0 0,0 1,0-1,0 0,1 1,-1-1,0 1,1-1,-1 1,0 0,1 0,-1 0,0-1,1 1,-1 0,1 1,-1-1,0 0,1 0,5 8</inkml:trace>
  <inkml:trace contextRef="#ctx0" brushRef="#br0" timeOffset="785.896">1523 251,'37'-5,"-1"0,1-3,-2-1,1-1,-1-2,-1-2,0-1,5-5,-32 17,-1 0,0-1,0 1,0-1,0-1,-1 1,0-1,1 0,-2 0,1 0,-1-1,0 1,0-1,0 0,-1-1,0 1,0 0,0-1,-1 0,0 0,1-6,-3 11,-1 1,1-1,0 1,-1 0,1-1,-1 1,1 0,-1-1,0 1,0 0,1-1,-1 1,0 0,0 0,0 0,0 0,0 0,-1 0,1 0,0 0,0 1,-1-1,1 0,0 1,-1-1,1 1,0-1,-1 1,1 0,-1 0,1-1,-1 1,1 0,-1 0,1 0,-1 1,1-1,0 0,-2 1,-56 18,47-13,-1 1,1 1,0 0,1 0,0 1,0 1,1 0,0 0,1 1,-1 2,6-9,0 1,1 1,0-1,0 0,0 1,1 0,0-1,0 1,0 0,1 0,0 0,0 0,0 0,1 0,0 1,0-1,1 0,-1 0,1 0,1 0,-1 0,1 0,0 0,2 3,2-1,1 0,0-1,1 1,-1-1,2-1,-1 1,1-1,0-1,0 0,0 0,1-1,-1 0,1 0,0-1,1-1,-1 0,0 0,1-1,9 0,66 1,-61-2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167,'-12'-15,"0"1,0 0,-2 1,0 0,0 1,-1 1,0 0,-1 1,0 1,-1 1,0 0,0 1,-8-2,9 5,0 1,-1 1,1 0,-1 1,1 0,-1 2,0 0,1 1,-1 0,1 1,0 1,0 1,0 0,1 1,-1 1,2 1,-1 0,1 0,0 2,0-1,2 2,-1 0,-4 6,13-14,1 1,0-1,0 1,1 0,-1 0,1 0,0 0,0 0,0 0,1 1,-1-1,1 0,0 1,0-1,1 1,0 0,-1-1,1 1,1 0,-1-1,1 1,0-1,0 1,0-1,0 1,1-1,0 0,0 0,0 0,0 0,1 0,-1 0,1 0,0-1,0 1,1-1,-1 0,0 0,1 0,0-1,0 1,2 0,175 55,-138-48,-41-10,-1 0,0 0,0 0,0 0,0 0,0 0,0 0,0 0,0 0,0 1,0-1,0 0,0 1,0-1,0 1,0-1,0 1,0 0,0-1,0 1,-1 0,1-1,0 1,0 0,-1 0,1 0,0 0,-1 0,1 0,-1 0,0 0,1 0,-1 0,0 0,1 0,-1 0,0 0,0 0,0 0,0 0,0 0,0 1,0-1,-1 0,1 0,0 0,0 0,-1 0,1 0,-1 0,1 0,-1 0,1 0,-1 0,0-1,1 1,-1 0,0 0,0-1,0 1,-114 113,-102 100,197-192,-76 99,93-117,1 0,0 0,0 0,0 1,1-1,-1 0,1 1,0-1,0 1,1-1,-1 1,1 0,0-1,0 1,1 0,-1-1,1 1,0-1,0 1,1-1,-1 0,1 1,0-1,0 0,0 0,1 0,0 0,-1-1,1 1,1 0,6 2,0 0,0 0,1-1,-1 0,1-1,1 0,-1-1,0 0,1-1,-1 0,1-1,0 0,0-1,-1 0,1-1,0 0,2-2,15 2,167-20,-139-2,-50 16</inkml:trace>
  <inkml:trace contextRef="#ctx0" brushRef="#br0" timeOffset="289.36">3134 590,'-20'24,"-15"23,-2 7,0 0,7-5,4-5,5-6,8-4,0-9,3-3,3 0,2 0,3 2,1 1,1-4</inkml:trace>
  <inkml:trace contextRef="#ctx0" brushRef="#br0" timeOffset="540.497">2682 590,'39'39,"26"21,8 7,-5-10,-8-8,-10-8,-9-7,-6-4,-4-2,-4-6,-5-7</inkml:trace>
  <inkml:trace contextRef="#ctx0" brushRef="#br0" timeOffset="1056.243">3782 676,'-32'3,"1"1,-1 2,1 1,0 2,1 0,0 3,-15 8,37-16,0 2,0-1,1 1,0 0,0 1,1-1,0 1,0 1,0-1,1 1,0 0,1 0,-1 1,2-1,-1 1,1 0,1 0,-1 0,2 0,-1 0,1 1,1-1,-1 1,2-1,-1 0,1 1,1-1,1 8,-1-14,-1 0,0 1,1-1,-1 0,1 0,0 0,0 0,0 0,1 0,-1 0,1-1,-1 1,1-1,0 0,0 0,0 0,0 0,0-1,1 1,-1-1,0 1,1-1,-1 0,1-1,-1 1,1-1,-1 1,1-1,-1 0,1 0,0-1,-1 1,1-1,-1 0,1 0,8-1,0-2,0 1,-1-2,1 1,-1-2,0 1,-1-2,0 1,9-8,3-7,-1 0,0-2,-2-1,-1 0,0-1,10-23,-3 8,-25 39,1-1,-1 0,1 1,-1-1,1 0,-1 1,1-1,0 1,0 0,0-1,0 1,0-1,0 1,0 0,0 0,1 0,-1 0,0 0,1 0,-1 0,1 0,-1 0,1 1,-1-1,1 1,0-1,-1 1,1-1,0 1,-1 0,1 0,0 0,-1 0,1 0,0 0,-1 1,1-1,0 0,-1 1,1-1,-1 1,1 0,-1-1,1 1,-1 0,1 0,-1 0,0 0,1 0,-1 0,0 1,0-1,0 0,0 1,0-1,0 0,0 1,-1-1,1 1,0 0,0 0,0 2,1 7,0 0,1 0,1 0,0-1,0 1,1-1,1 0,-1 0,1-1,1 0,0 0,0 0,1-1,0 0,1 0,-1-1,1 0,8 4,62 15,-54-18</inkml:trace>
  <inkml:trace contextRef="#ctx0" brushRef="#br0" timeOffset="1553.345">4206 1127,'190'-321,"-176"299,0 0,2 1,0 1,1 1,1 0,1 1,-19 17,1 0,0 1,-1-1,1 0,0 1,-1-1,1 1,0-1,0 1,-1-1,1 1,0 0,0-1,0 1,0 0,-1 0,1 0,0 0,0 0,0-1,0 1,0 1,0-1,0 0,-1 0,1 0,0 0,0 1,0-1,0 0,-1 1,1-1,0 1,0-1,0 1,-1-1,1 1,0-1,-1 1,1 0,-1-1,1 1,-1 0,1-1,-1 1,1 0,-1 0,0 0,1 0,-1-1,0 1,0 0,0 0,1 0,-1 0,0 0,0 0,0-1,-1 2,4 63,-3-59,0 1,-2-2,1-1,0 1,0 0,0-1,1 1,-1 0,1 0,0-1,1 1,-1 0,1 0,0-1,0 1,0-1,1 1,-1-1,1 1,0-1,1 0,-1 0,1 0,-1 0,1 0,1 0,-1-1,0 0,1 1,0-1,-1-1,1 1,0 0,1-1,-1 0,0 0,1 0,-1-1,4 1,4-3,0 0,-1-1,1 0,-1-1,1-1,-1 0,0 0,0-1,-1-1,1 0,-1 0,0-1,-1 0,0-1,5-4,41-27,-37 27,-9 5,1 0,0 1,0 0,0 1,1 0,0 0,0 1,0 1,0 0,2 0,-10 3,-1 1,1-1,-1 0,1 1,-1 0,1-1,-1 1,0 0,1 0,-1 0,0 1,0-1,0 0,0 1,0 0,0-1,0 1,0 0,-1 0,1 0,-1 0,1 0,-1 0,0 0,0 1,0-1,0 0,0 1,0-1,-1 1,1-1,-1 2,7 85,-7-80,-1-4,0-1,0 0,1 0,0 1,0-1,0 0,0 1,1-1,0 0,0 0,0 1,0-1,1 0,-1 0,1 0,0 0,0-1,1 1,-1 0,1-1,0 0,0 0,0 1,0-2,0 1,1 0,-1-1,1 1,0-1,3 2,16 0,0-2</inkml:trace>
  <inkml:trace contextRef="#ctx0" brushRef="#br0" timeOffset="2058.39">5392 703,'48'329,"-32"-249,-10-55,0 1,-2 1,-1-1,-1 0,-1 1,-2 5,1-30,1 0,-1 1,0-1,0 0,0 0,-1 0,1 0,0 0,-1 0,0 1,1-1,-1 0,0 0,0-1,0 1,0 0,0 0,0 0,-1-1,1 1,-1 0,1-1,-1 0,0 1,1-1,-1 0,0 0,0 0,0 0,0 0,0 0,0 0,0-1,0 1,0-1,0 1,0-1,0 0,-1 0,1 0,0 0,0-1,0 1,0 0,0-1,0 1,0-1,0 0,0 0,0 0,0 0,0 0,0 0,0 0,1-1,-1 1,1-1,-1 1,0-2,-3-6,0-1,0 0,1-1,0 1,1-1,1 0,-1 0,2 0,-1 0,2 0,-1 0,2 0,-1 0,1 0,2-6,2-15,0 1,2 0,1 0,2 1,1 0,1 1,2 0,1 1,1 0,1 2,1 0,15-16,-21 28,1 1,0 0,1 1,0 0,1 2,0-1,1 2,0 0,1 1,-1 0,2 2,-1 0,1 1,-1 0,1 2,1 0,16 0,-30 2,-1 1,1 0,0 0,0 0,-1 1,1-1,0 1,-1 1,1-1,-1 0,1 1,-1 0,0 0,0 1,0-1,0 1,0-1,0 1,-1 1,1-1,-1 0,0 1,0 0,0-1,-1 1,1 0,-1 1,0-1,0 0,0 1,-1-1,1 1,-1-1,0 1,-1 0,1-1,-1 1,0 0,0-1,0 1,-1 0,0 0,0-1,0 1,0-1,-1 1,1-1,-2 2,-8 5,0 1,0-2,-2 1,1-2,-1 0,0 0,-1-1,0-1,-1 0,1-1,-1 0,0-1,-1-1,1-1,-1 0,-10 0,-87 2,88-6</inkml:trace>
  <inkml:trace contextRef="#ctx0" brushRef="#br0" timeOffset="2354.623">6266 55,'-122'506,"83"-300,36-193,1-1,0 1,1 0,0-1,1 1,0 0,1 0,0-1,2 3,-3-14,0 0,0 0,1-1,-1 1,0 0,1 0,-1 0,1 0,-1-1,1 1,-1 0,1-1,-1 1,1 0,0-1,-1 1,1-1,0 1,0-1,0 1,-1-1,1 1,0-1,0 0,0 0,0 1,-1-1,1 0,0 0,0 0,0 0,0 0,0 0,0 0,0 0,0 0,-1-1,1 1,0 0,0 0,0-1,0 1,-1-1,1 1,0-1,0 1,-1-1,1 1,0-1,-1 0,1 1,0-2,34-35,8-27,-32 45</inkml:trace>
  <inkml:trace contextRef="#ctx0" brushRef="#br0" timeOffset="2720.9">6323 732,'19'10,"0"0,1-2,0 0,0-2,1 0,-1-1,2-1,-1-1,0-1,0-1,1 0,-1-2,13-2,-29 1,1 1,-1-1,1 0,-1-1,0 1,0-1,0 0,0 0,0-1,-1 1,1-1,-1 0,0-1,0 1,-1-1,1 1,-1-1,0 0,0 0,-1 0,0-1,1 1,-2-1,1 1,-1-1,0 0,0 1,0-1,-1 0,0 0,0 0,0 1,-1-1,0 0,0 0,-1 1,1-1,-1 1,0-1,-1 1,1 0,-1 0,0 0,0 0,-1 0,1 1,-5-5,2 5,0 0,0 1,-1-1,1 1,-1 1,1-1,-1 1,0 0,0 0,0 1,0 0,0 0,0 1,-1 0,1 0,0 1,0 0,0 0,0 0,0 1,0 0,0 1,1-1,-1 1,1 1,0-1,0 1,0 0,0 0,0 1,1 0,0 0,0 0,0 0,1 1,0 0,0 0,-1 2,-3 3,1-1,0 1,0 1,1-1,1 1,0 0,0 1,1-1,1 1,0-1,1 1,0 0,1 0,0 0,1 0,1 1,0-1,1 0,0-1,1 1,0 0,1-1,1 1,0 0,4 3,1 0,0-1,1 0,0-1,1 0,1-1,0 0,1-1,0-1,0 0,2-1,-1 0,1-2,1 0,-1 0,1-2,1 0,-1-1,1 0,0-2,0 0,0-1,18 0,-12-6,-6-3</inkml:trace>
  <inkml:trace contextRef="#ctx0" brushRef="#br0" timeOffset="7360.281">1920 1381,'525'-29,"-292"18,190-7,-128-9,-54 16,-104-3,0 7,102 9,-74 0,77-13,204-38,-291 32,-1 7,1 6,12 8,26-2,80-31,544 30,-705-1,-88 0</inkml:trace>
  <inkml:trace contextRef="#ctx0" brushRef="#br0" timeOffset="7804.318">7198 393,'0'-5,"4"-1,3 0</inkml:trace>
  <inkml:trace contextRef="#ctx0" brushRef="#br0" timeOffset="8209.376">7225 703,'-4'15,"2"4,2-6,1-4</inkml:trace>
  <inkml:trace contextRef="#ctx0" brushRef="#br0" timeOffset="12075.524">8355 309,'0'0</inkml:trace>
  <inkml:trace contextRef="#ctx0" brushRef="#br0" timeOffset="11692.439">7791 534,'21'129,"-15"250,-10-354,-8-30,9-8,1 0,1 1,0-1,1 0,0 0,1 0,0 0,1 1,0-1,1 0,1 0,3-22,1-8,2-1,2 1,1 1,2 0,2 1,2 0,5-4,27-18,-50 62,1-1,-1 1,1 0,-1 0,0 0,1 0,0 1,-1-1,1 0,0 1,-1-1,1 1,0-1,-1 1,1 0,0 0,0 0,-1 0,1 0,0 0,0 0,-1 0,1 1,0-1,0 1,-1 0,1-1,-1 1,1 0,-1 0,1 0,-1 0,1 0,-1 0,0 0,1 0,-1 1,0-1,0 0,0 1,0-1,0 2,12 19,-1 0,-2 1,0 0,-2 1,0 0,2 17,-5-22</inkml:trace>
  <inkml:trace contextRef="#ctx0" brushRef="#br0" timeOffset="11909.569">8439 901,'5'28,"6"6,6-8,1-14,-4-9</inkml:trace>
  <inkml:trace contextRef="#ctx0" brushRef="#br0" timeOffset="12635.474">8890 506,'-46'46,"2"3,2 1,3 2,-4 10,39-57,1-1,-1 1,1 0,0 0,1 0,-1 1,1-1,0 0,0 1,0 0,1-1,0 1,0 0,1 0,-1 0,1 0,1-1,-1 1,1 0,0 0,0 0,1-1,-1 1,1-1,0 1,1-1,0 0,-1 0,2 0,-1 0,0 0,1-1,0 1,0-1,1 0,-1 0,1-1,-1 0,1 1,4 1,-4-3,-1-1,1 1,0-1,-1 0,1 0,0-1,-1 1,1-1,0 0,0-1,-1 1,1-1,0 0,0 0,-1 0,1 0,-1-1,1 0,-1 0,0 0,0-1,0 1,0-1,0 0,0 0,-1 0,2-2,84-108,-78 97,90-150,-101 165,0 0,0 0,1 1,-1-1,0 0,1 1,-1-1,1 0,-1 1,1-1,-1 1,1-1,-1 1,1-1,0 1,-1-1,1 1,0-1,-1 1,1 0,0-1,0 1,-1 0,1 0,0 0,0 0,-1-1,1 1,0 0,0 0,0 1,-1-1,1 0,0 0,0 0,-1 0,1 1,0-1,0 0,-1 1,1-1,0 0,-1 1,1-1,0 1,-1-1,1 1,-1-1,1 1,-1 0,1-1,-1 1,1 0,-1-1,0 1,1 0,-1 0,14 45,-14-44,41 233,-3 66,-37-274,-1 0,-1 0,-1 0,-2-1,-1 1,-1-1,-1 1,-1-2,-11 24,17-43,-1 1,1-1,-1 0,-1 0,1 0,-1 0,0 0,0-1,-1 0,0 0,0 0,0 0,0-1,-1 0,1 0,-1 0,0-1,0 0,-1 0,1 0,-1-1,1 0,-1-1,0 1,1-1,-1 0,0-1,0 0,-6 0,8-3,0-1,1 0,-1 0,1 0,-1 0,1-1,1 0,-1 1,1-1,0-1,0 1,0 0,1-1,-1 1,1-1,1 0,-1 0,1 0,0 0,1 0,-1 0,1 0,0 0,1 0,-1 0,1 0,0-1,6-29,1-1,2 2,1-1,2 1,5-8,3-11,54-86,-59 113</inkml:trace>
  <inkml:trace contextRef="#ctx0" brushRef="#br0" timeOffset="12863.75">9427 760,'0'33,"0"22,5 0,1-9</inkml:trace>
  <inkml:trace contextRef="#ctx0" brushRef="#br0" timeOffset="13022.686">9427 421</inkml:trace>
  <inkml:trace contextRef="#ctx0" brushRef="#br0" timeOffset="13427.563">9935 563,'-18'11,"1"0,0 2,1 0,1 1,0 1,1 0,1 1,0 0,1 1,1 1,0 0,2 0,-2 4,10-17,0 1,-1 0,2-1,-1 1,1 0,-1-1,2 1,-1 0,1 0,-1-1,2 1,-1 0,1-1,-1 1,1-1,1 0,-1 0,1 0,0 0,0 0,1 0,-1-1,1 1,0-1,0 0,1-1,-1 1,1-1,-1 1,1-1,0-1,1 1,-1-1,0 0,1 0,-1 0,1-1,2 1,1 0,0 0,1-1,-1 0,0 0,1-1,-1 0,0 0,1-1,-1-1,0 0,0 0,0 0,0-1,0-1,0 1,-1-1,1-1,-1 0,-1 0,1 0,5-6,4-5,1-1,-2 0,-1-2,0 1,-1-2,-1 0,-1-1,-1-1,13-20,-9 16,-1 0,0-1,-2-1,-2 0,0 0,-2-1,4-22,-9 40,-1-1,0 1,-1 0,0-1,-1 1,0-1,0 1,-2-1,1 1,-1-1,-1 1,0 0,-1 0,0 0,0 1,-1 0,-1-1,0 2,0-1,-1 1,0-1,0 2,-1-1,-3-1,5 7,0 1,1-1,-1 1,0 1,0-1,0 1,0 0,-1 1,1-1,0 1,0 0,0 1,0 0,0 0,0 0,0 0,0 1,0 0,0 0,1 1,-1 0,-2 2,-5 2,0 0,0 1,1 1,1 0,0 1,0 0,0 1,2 0,-1 0,1 2,1 0,0 1,1-1,1 2,0-1,0 1,2 0,0 0,1 0,0 0,1 1,1-1,0 1,1-1,1 1,0-1,2 1,-1-1,2 0,0 0,1 0,0 0,1-1,1 0,0 0,1 0,0-1,1-1,1 1,1 0,5 4,0-1,0 0,2-2,0 0,0-1,1 0,1-2,0 0,1-2,0 0,0-1,0-1,1-1,1-1,10 1,-2-5</inkml:trace>
  <inkml:trace contextRef="#ctx0" brushRef="#br0" timeOffset="30884.276">2993 2030,'0'34,"4"15,3 0</inkml:trace>
  <inkml:trace contextRef="#ctx0" brushRef="#br0" timeOffset="31134.499">2993 1663,'0'0</inkml:trace>
  <inkml:trace contextRef="#ctx0" brushRef="#br0" timeOffset="31380.056">3528 1917,'-13'1,"0"1,-1 0,1 0,0 2,1 0,-1 0,1 1,-1 0,2 1,-1 1,-3 2,14-8,0-1,-1 1,1 0,0 0,0 0,0 0,0 0,0 0,0 0,0 0,0 1,1-1,-1 0,0 0,1 1,-1-1,1 1,-1-1,1 0,0 1,-1-1,1 1,0-1,0 1,0-1,0 1,0-1,1 0,-1 1,0-1,1 1,-1-1,1 0,-1 1,1-1,0 0,-1 1,1-1,0 0,0 0,0 0,0 0,0 0,0 0,0 0,0 0,1 0,-1 0,0-1,1 1,-1-1,0 1,1-1,0 1,22 12,-19-12,0 0,0 1,-1-1,1 1,0 0,-1 1,0-1,0 1,1-1,-1 1,-1 0,1 1,0-1,-1 1,0 0,0-1,0 1,0 1,-1-1,1 0,-1 1,0-1,0 1,-1-1,0 1,1 0,-1 0,-1 0,1 0,-1 0,0 0,0 4,-6-1,1 0,-1 0,-1-1,1 0,-1 0,0 0,-1-1,0 0,0-1,0 0,0 0,-1 0,0-1,0-1,0 1,-7 0,-13 6,3-3</inkml:trace>
  <inkml:trace contextRef="#ctx0" brushRef="#br0" timeOffset="31984.063">4178 1663,'0'24,"0"32,0 11,0 4,0 0,0-9,0-3,0-9,5-7,1-6,0-5,-1-3,3-6,1-3,-2 1,-2-4</inkml:trace>
  <inkml:trace contextRef="#ctx0" brushRef="#br0" timeOffset="32234.545">3980 2001,'39'-9,"21"-4,6 6,-3 3,-8 4,-8 0,-8 2,-5 4,-4 1,-8 0</inkml:trace>
  <inkml:trace contextRef="#ctx0" brushRef="#br0" timeOffset="32467.223">4432 2368,'21'-96,"-15"57,3 1,1 0,2 0,2 1,5-8,-13 32,0 0,2 1,-1 0,1 0,1 1,0 0,1 1,0 0,0 0,7-3,11 7,-14 8</inkml:trace>
  <inkml:trace contextRef="#ctx0" brushRef="#br0" timeOffset="32848.589">5081 1917,'-27'9,"0"0,0 2,1 1,1 1,0 1,1 1,-17 14,35-26,0 1,1 0,-1 0,1 0,1 0,-1 1,0 0,1 0,0 0,0 1,1-1,-1 1,1 0,0 0,1 0,0 1,0-1,0 0,1 1,-1-1,2 1,-1 0,1-1,0 1,0-1,1 1,-1 0,2-1,-1 1,1-1,0 0,0 1,3 4,0-8,0 1,0-1,0-1,0 1,1-1,-1 1,1-1,-1-1,1 1,0-1,0 0,0-1,0 1,0-1,0 0,0-1,-1 1,1-1,0 0,0-1,0 1,-1-1,1 0,-1-1,0 1,1-1,-1 0,0-1,-1 1,1-1,0 0,-1 0,0-1,164-200,-167 204,1 1,-1-1,0 1,1-1,-1 1,1 0,-1-1,1 1,-1 0,1 0,-1 0,1 0,-1 0,1 0,-1 1,1-1,-1 0,1 1,-1-1,0 1,1 0,-1-1,0 1,1 0,-1 0,0 0,0 0,0 0,0 0,0 0,0 0,0 0,0 0,0 1,-1-1,1 0,0 1,-1-1,1 0,-1 1,1-1,-1 1,0-1,0 1,1-1,-1 1,0-1,0 1,-1-1,1 1,0-1,0 0,-1 1,1-1,-1 2,3 20</inkml:trace>
  <inkml:trace contextRef="#ctx0" brushRef="#br0" timeOffset="33252.29">5363 2199,'9'-38,"2"1,2 1,1 0,2 0,1 1,-13 27,33-36,-36 45,0-1,0 1,0-1,1 1,-1-1,0 1,0 0,0 0,0 0,0 0,-1-1,1 1,0 0,0 1,0-1,-1 0,1 0,-1 0,1 0,-1 0,1 1,-1-1,0 0,1 0,-1 1,0-1,0 0,0 0,0 1,0 0,1 4,33 83,-33-87,0 0,1 0,-1 0,1 0,0-1,-1 1,1 0,0-1,0 0,0 1,0-1,0 0,0 0,0 0,1 0,-1 0,0-1,1 1,-1-1,0 0,1 1,-1-1,0 0,1 0,-1 0,0-1,1 1,-1-1,0 1,1-1,-1 0,0 0,0 0,0 0,0 0,0 0,0-1,2 0,7-7,0 0,-1-1,0 0,-1 0,0-1,0 0,-1-1,-1 0,3-4,13-21,-13 23</inkml:trace>
  <inkml:trace contextRef="#ctx0" brushRef="#br0" timeOffset="33604.471">6097 1861,'-24'4,"-8"8,2 5,5 5,8 4,6 1,10-2,5-2,2 0,0 2,-2 0,-5-3,-8-6,-7-6,-1 1,-2-2,2-2</inkml:trace>
  <inkml:trace contextRef="#ctx0" brushRef="#br0" timeOffset="28714.443">340 1691,'-17'73,"-7"107,14-89,4-1,6 85,0-105,0-45</inkml:trace>
  <inkml:trace contextRef="#ctx0" brushRef="#br0" timeOffset="28960.004">1 2115,'29'0,"23"0,14 0,-1-5,-6-1,-4 0,-6-4,-7 0,-5 2,-5-3,-3 0,-6-2,-2 1,0-3,-4 2</inkml:trace>
  <inkml:trace contextRef="#ctx0" brushRef="#br0" timeOffset="29384.294">678 1635,'5'442,"-3"-420,-2-12,1 1,0-1,0 1,1-1,0 0,0 0,2 0,-1 0,1-1,0 1,1-1,4 6,-4-12,0-2,0 1,0 0,0-1,0 0,0 0,1 0,-1-1,0 0,1 0,-1 0,0-1,0 0,0 0,1 0,-1 0,0-1,0 0,0 0,-1 0,1-1,0 1,-1-1,0 0,0-1,0 1,0-1,0 0,-1 0,2-2,5-1,3-3,75-37,-86 47,1 1,-1 0,0 0,0 1,1-1,-1 0,0 1,0 0,0-1,-1 1,1 0,0 0,-1 0,1 0,-1 0,1 0,-1 0,0 1,0-1,0 0,0 1,-1-1,1 1,0-1,-1 1,0-1,0 1,0-1,0 1,0-1,0 1,-1-1,1 1,-1-1,1 1,-1-1,0 0,0 1,0-1,-1 0,0 2,-1 20,2-22,1-1,-1 1,1 0,0 0,0 0,0 0,0 0,0 0,0-1,0 1,1 0,-1 0,1 0,-1 0,1-1,0 1,-1 0,1-1,0 1,0 0,0-1,1 1,-1-1,0 0,0 1,1-1,-1 0,1 0,-1 0,1 0,0 0,-1 0,1 0,0 0,11-2</inkml:trace>
  <inkml:trace contextRef="#ctx0" brushRef="#br0" timeOffset="30061.962">1440 1945,'-27'25,"1"0,2 2,0 1,2 1,1 1,2 0,-12 26,30-55,0 0,0 1,0-1,0 0,0 1,1-1,-1 1,0-1,1 1,-1-1,1 1,0-1,-1 1,1-1,0 1,0 0,0-1,0 1,0-1,0 1,1 0,-1-1,0 1,1-1,-1 1,1-1,0 1,-1-1,1 0,0 1,0-1,0 0,0 1,0-1,0 0,0 0,1 0,-1 0,0 0,1 0,-1 0,0-1,1 1,-1 0,2-1,7-2,1 0,-1-1,0-1,0 0,0 0,0-1,-1 0,0 0,0-1,0-1,6-5,10-6,109-96,-134 115,0-1,-1 1,1 0,0-1,0 1,0 0,0-1,-1 1,1 0,0 0,0-1,0 1,0 0,1-1,-1 1,0 0,0 0,0-1,0 1,1 0,-1-1,0 1,1-1,-1 1,1 0,-1-1,0 1,1-1,-1 1,1-1,0 1,-1-1,1 1,-1-1,1 0,0 1,-1-1,1 0,0 0,-1 1,1-1,0 0,-1 0,1 0,0 0,-1 0,1 0,0 0,0 0,-1 0,1 0,0 0,-1 0,1-1,0 1,-1 0,1 0,0-1,-1 1,1-1,-1 1,2-1,-2 23,1-17,0 0,0-1,0 1,1-1,0 0,-1 1,1-1,1 0,-1 0,1 0,-1-1,1 1,0 0,0-1,1 0,-1 0,1 0,0 0,-1 0,1-1,0 0,1 0,-1 0,0 0,1 0,-1-1,0 0,1 0,0 0,-1-1,1 1,4-1,2 0,0-1,0 0,0 0,-1-1,1 0,0-1,-1-1,0 1,1-1,-2-1,1 0,0-1,6-5,9-6,-1-2,-1 0,0-2,-2-1,0 0,-2-1,-1-2,0 0,-2 0,-1-2,-1 0,-1 0,-2-1,7-23,-20-11,-17 87,11-5,2 0,1 0,0 1,1-1,1 1,1 0,2 0,-1 0,2 0,2 11,-1 25,-2-42,1 1,0 0,1 0,1-1,1 1,0-1,1 0,0 0,1-1,1 1,6 8,-13-22,0 0,1 1,-1-1,1 0,-1 0,1 0,0 0,-1 0,1 0,0 0,0 0,0-1,0 1,0 0,0 0,0-1,0 1,0 0,0-1,0 1,0-1,0 0,1 1,-1-1,0 0,0 0,0 0,1 1,-1-1,0 0,0-1,1 1,-1 0,0 0,0-1,0 1,0 0,1-1,-1 1,0-1,0 1,0-1,0 0,0 1,0-1,0 0,0 0,-1 0,1 0,0 0,0-9</inkml:trace>
  <inkml:trace contextRef="#ctx0" brushRef="#br0" timeOffset="30297.808">1835 1832,'34'9,"30"4,9-1,-3-2,-9-3,-10-2,-13-8,-9-2,-9-1</inkml:trace>
  <inkml:trace contextRef="#ctx0" brushRef="#br0" timeOffset="34363.332">6351 1465,'3'139,"1"-75,-4 0,-2 1,-3-1,-6 23,-18 82,28-168,1 1,-1-1,1 0,0 0,-1 1,1-1,0 0,0 0,-1 1,1-1,0 0,0 1,1-1,-1 0,0 0,0 1,1-1,-1 0,0 0,1 1,-1-1,1 0,0 0,-1 0,1 0,0 0,0 0,0 0,0 0,0 0,0 0,0 0,0 0,0-1,0 1,0-1,0 1,0 0,1-1,-1 0,0 1,0-1,1 0,-1 0,0 0,1 1,-1-1,13-4</inkml:trace>
  <inkml:trace contextRef="#ctx0" brushRef="#br0" timeOffset="35147.172">6944 1861,'-31'19,"1"2,1 1,1 2,1 0,1 2,2 1,-1 3,22-27,0 0,-1 0,2 0,-1 1,0 0,1-1,0 1,-1 0,1 0,1 0,-1 1,1-1,0 0,0 1,0-1,0 0,1 1,0-1,0 1,0-1,0 1,1-1,-1 1,1-1,0 0,1 1,-1-1,1 0,0 0,1 3,2-7,0 1,0-1,0 1,0-2,1 1,-1 0,0-1,0 0,0 0,-1 0,1-1,0 0,0 0,-1 0,1 0,-1-1,0 0,1 0,-1 0,-1 0,1-1,0 1,-1-1,1-1,44-42,-30 27,2 0,0 2,0 1,2 0,0 2,9-4,-30 18,-1 1,1-1,0 1,0-1,0 1,0-1,0 1,0 0,0-1,0 1,0 0,0 0,0 0,0 0,0 0,0 0,0 0,0 0,0 0,0 1,0-1,0 0,0 1,0-1,0 1,0-1,0 1,0-1,0 1,-1-1,1 1,0 0,0 0,-1-1,1 1,0 0,-1 0,1 0,-1 0,1 0,-1-1,0 1,1 1,9 51,-8-32,-2-17,1 0,-1 1,1-1,0 0,0 0,1 0,-1 0,1 0,0 0,0 0,0 0,1-1,-1 1,1-1,0 1,0-1,0 0,0 0,0-1,1 1,0-1,-1 1,1-1,0 0,0-1,0 1,0-1,0 1,0-1,1-1,-1 1,0 0,1-1,1 0,4 0,-1 1,1-2,0 0,0 0,0-1,-1 0,1 0,-1-1,0 0,1-1,-2 0,1-1,0 0,-1 0,0 0,0-1,0-1,-1 1,2-4,10-7,-1-2,-1 0,-1-1,-1 0,0-1,-2-1,0 0,-2-1,0-1,-2 1,0-1,-2-1,2-10,1-5,-1 0,-2-1,-1 0,-3-1,-1 1,-2-13,0 53,0 0,1 1,-1-1,1 0,-1 0,0 0,0 0,1 0,-1 1,0-1,0 0,0 0,0 0,0 0,0 0,0 0,0 0,0 1,-1-1,1 0,0 0,-1 0,1 0,0 0,-1 1,1-1,-1 0,1 0,-1 1,0-1,1 0,-1 1,1-1,-1 1,0-1,0 1,1-1,-1 1,0-1,0 1,0 0,0-1,1 1,-1 0,0 0,0 0,0 0,0 0,0 0,0 0,0 0,0 0,1 0,-1 0,0 0,0 1,0-1,0 0,0 1,1-1,-1 1,0-1,0 1,1-1,-1 1,0-1,1 1,-1 0,0-1,1 1,-6 12,1-1,1 1,0 0,1 0,0 1,1-1,1 1,0-1,1 1,0-1,2 14,-1 2,-2 46,0-38,1 1,1 0,3-1,7 36,-7-59,0 0,1 0,1 0,1 0,0-1,0 0,1-1,1 0,0 0,1 0,0-1,0-1,12 9,-22-19,0 1,1-1,-1 1,0-1,1 1,-1-1,1 0,-1 1,1-1,-1 0,0 1,1-1,-1 0,1 1,0-1,-1 0,1 0,-1 0,1 1,-1-1,1 0,-1 0,1 0,0 0,-1 0,1 0,-1 0,1 0,0 0,-1-1,1 1,-1 0,1 0,-1 0,1-1,-1 1,1 0,-1-1,1 1,-1 0,1-1,-1 1,0 0,1-1,-1 1,1-1,-1 1,0-1,0 1,1-1,-1 1,0-1,0 1,1-1,-1 0,0 1,0-1,0 1,0-1,0 1,0-1,0 0,0 1,0-1,0 0,-2-14</inkml:trace>
  <inkml:trace contextRef="#ctx0" brushRef="#br0" timeOffset="35365.786">7367 1691,'38'5,"23"1,5 1,2-2,-7-2,-8-1,-9 0,-7 3,-5 1,-8 0</inkml:trace>
  <inkml:trace contextRef="#ctx0" brushRef="#br0" timeOffset="35549.478">8044 1888,'0'24,"0"4,0-4</inkml:trace>
  <inkml:trace contextRef="#ctx0" brushRef="#br0" timeOffset="35802.276">8044 1437,'0'0</inkml:trace>
  <inkml:trace contextRef="#ctx0" brushRef="#br0" timeOffset="36064.009">8242 2001,'132'-159,"-129"156,-2 1,0 0,0 0,1 0,-1 0,1 0,-1 0,1 0,0 1,0-1,-1 1,1-1,0 1,0 0,1 0,-1 0,0 0,0 0,0 0,1 1,-1-1,0 1,1-1,-1 1,0 0,1 0,-1 0,1 0,-1 1,0-1,21 23,-22-20,0-1,1 1,0-1,-1 1,1-1,0 0,0 0,0 0,1 0,-1 0,0 0,1-1,-1 1,1-1,0 0,-1 1,1-1,0-1,0 1,0 0,-1-1,1 1,0-1,0 0,0 0,0 0,0 0,0 0,0-1,0 1,0-1,-1 0,3-1,100-104,-89 98</inkml:trace>
  <inkml:trace contextRef="#ctx0" brushRef="#br0" timeOffset="36481.014">8863 1804,'-1'0,"-10"3,-1 0,1 1,0 1,0-1,1 2,-1-1,1 2,0-1,1 1,0 1,-7 6,15-13,0 0,0 0,1 0,-1 0,0 0,1 0,-1 0,0 0,1 0,-1 0,1 0,0 1,-1-1,1 0,0 0,0 0,0 1,0-1,0 0,0 0,0 1,0-1,0 0,1 0,-1 0,0 1,1-1,-1 0,1 0,0 0,-1 0,1 0,0 0,-1 0,1 0,0 0,0 0,0 0,0-1,0 1,0 0,0-1,0 1,0 0,1-1,53 21,-43-18,-1 1,1 0,-1 1,0 1,0-1,0 2,-1 0,0 0,0 0,-1 2,0-1,-1 1,0 0,0 1,0-1,-2 2,1-1,-1 1,-1 0,0 0,0 1,-1-1,0 1,-1 0,-1 0,0 0,-1 0,0 3,3 13,-2 0,-1 0,-1 0,-1 1,-1-1,-2 0,-1-1,-1 1,-2-1,0 0,-2 0,-3 3,12-27,1-1,-1 0,0 0,0 0,0 0,0 0,0 0,-1 0,1 0,0 0,-1 0,0-1,1 1,-1 0,0-1,0 0,0 1,0-1,0 0,0 0,0 0,0 0,0-1,-1 1,1 0,0-1,-1 0,1 1,0-1,-1 0,1 0,0-1,-1 1,1 0,0-1,0 1,-1-1,1 0,0 0,0 0,0 0,0 0,0 0,0 0,0-1,0 1,-1-2,-2-9,0-1,1 0,0 1,1-1,0-1,1 1,1 0,0-1,1 1,0-1,1 1,1 0,0 0,1-1,0 1,1 1,0-1,1 0,1 1,6-11,34-57,-35 66</inkml:trace>
  <inkml:trace contextRef="#ctx0" brushRef="#br0" timeOffset="37532.166">10161 1663,'-8'-2,"0"0,-1 1,1 0,0 0,0 1,-1 0,1 0,0 1,-1 0,1 0,0 1,0 0,0 1,0-1,-6 2,12-4,-49 18,50-18,1 0,-1 0,0 0,0 1,0-1,1 0,-1 1,0-1,1 0,-1 1,0-1,1 1,-1-1,0 1,1 0,-1-1,1 1,-1 0,1-1,0 1,-1 0,1-1,0 1,-1 0,1 0,0-1,0 1,-1 0,1 0,0 0,0-1,0 1,0 0,0 0,0 0,1-1,-1 1,0 0,0 0,0 0,1-1,-1 1,0 0,1 0,-1-1,1 1,-1 0,1-1,-1 1,1-1,-1 1,1-1,0 1,-1-1,1 1,0-1,-1 1,2-1,15 11,-14-10,-1-1,0 1,0 0,1 0,-1 0,0 0,0 0,0 0,0 0,0 1,0-1,0 1,-1-1,1 1,0 0,-1 0,0 0,1 0,-1 0,0 0,0 0,0 0,0 0,0 1,-1-1,1 0,-1 0,1 1,-1-1,0 1,0-1,0 0,0 1,0-1,0 0,-1 1,0-1,1 0,-1 1,-57 56,52-56,0 1,1-1,0 1,-1 0,1 0,1 1,-1-1,1 1,0 0,0 0,0 1,1-1,0 1,0 0,0 0,0 0,1 0,0 0,1 0,-1 1,1-1,1 0,-1 1,1-1,0 1,1 5,0-9,1 0,-1 0,1 0,0-1,0 1,0-1,1 1,-1-1,0 0,1 0,0 0,-1 0,1 0,0-1,0 1,0-1,0 0,0 0,0 0,0 0,0 0,1-1,-1 1,0-1,0 0,1 0,2-1,87-17,7-57,-87 64</inkml:trace>
  <inkml:trace contextRef="#ctx0" brushRef="#br0" timeOffset="37812.99">10133 1324,'-14'68,"3"1,3 0,4 1,2-1,7 67,0 290,-26-287,17-115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8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112 227,'18'418,"-5"-268,-14-149,1 0,0 1,0-1,0 0,0 0,0 0,0 1,0-1,0 0,0 0,0 0,1 0,-1 1,1-1,-1 0,1 0,-1 0,1 0,-1 0,1 0,0 0,0 0,-1 0,1-1,0 1,0 0,0 0,0-1,0 1,0 0,0-1,0 1,0-1,1 1,-1-1,0 0,0 0,0 1,0-1,1 0,-1 0,0 0,0 0,0 0,1 0,-1-1,0 1,0 0,0-1,0 1,0-1,1 1,-1-1,0 1,0-1,0 0,0 1,-1-1,164-107,-139 93,0 1,2 2,0 0,0 2,1 1,0 1,24-3,-49 11,0-1,0 1,0 0,1-1,-1 2,0-1,0 0,0 1,1-1,-1 1,0 0,0 0,0 0,0 0,0 1,0-1,-1 1,1 0,0 0,-1 0,0 0,1 0,-1 0,0 1,0-1,0 1,0 0,0-1,-1 1,1 0,-1 0,0 0,0 0,0 0,0 0,-1 0,1 0,-1 1,0-1,0 0,0 0,0 1,0-1,-1 0,1 0,-1 0,0 0,0 0,0 0,0 0,-1 1,-7 12,1-1,-2 0,0-1,-1 0,0-1,-1 0,-1-1,0 0,0-1,-1 0,-1-1,0-1,0 0,-1-1,0-1,0 0,-1-1,1-1,-11 2,22-5,1 0,0-1,-1 1,1-1,-1 0,0 0,1 0,-1-1,0 1,1-1,-1 0,0-1,1 1,-1-1,0 0,1 0,-1-1,1 1,-1-1,0 0,-7-10</inkml:trace>
  <inkml:trace contextRef="#ctx0" brushRef="#br0" timeOffset="306.979">1016 565,'-8'17,"1"0,1 0,1 1,0 0,2 0,0 1,0-1,2 0,0 1,2 0,0-1,2 9,-3-25,1 1,0-1,0 1,0-1,0 1,0-1,0 0,1 1,-1-1,1 0,-1 0,1 0,0 0,0 0,0-1,0 1,0-1,1 1,-1-1,0 0,1 1,-1-1,1 0,-1-1,1 1,-1 0,1-1,0 0,-1 1,1-1,0 0,-1 0,1-1,0 1,-1 0,1-1,-1 0,1 1,-1-1,2-1,91-58,-91 57,0 0,0-1,0 0,0 0,0 0,-1 0,0-1,0 1,0-1,0 0,-1 0,0 0,0 0,0 0,0-1,-1 1,0 0,0-1,-1 1,1-1,-1 1,0-1,-1 1,1-1,-1 1,0-1,-1 1,1 0,-1 0,0-1,0 1,-1 1,0-1,1 0,-2 0,1 1,0 0,-1 0,0 0,0 0,0 0,-1 0,0 2,1 1,-1-1,0 1,0 0,0 0,0 0,1 1,-1 0,0 0,0 0,0 0,0 1,0 0,0 0,0 0,-1 1,-20 8</inkml:trace>
  <inkml:trace contextRef="#ctx0" brushRef="#br0" timeOffset="821.758">1665 594,'-24'17,"6"-7,1 2,0 0,1 1,0 0,1 1,1 1,0 1,1 0,1 0,-6 12,16-26,1 1,0 0,0 0,0 0,0 0,0 0,1 0,-1 0,1 0,0 0,0 0,0 0,0 0,1 0,-1 0,1 0,0 0,0 0,0 0,0 0,0 0,0 0,1-1,0 1,-1-1,1 1,0-1,0 0,0 1,1-1,-1 0,0 0,1-1,0 1,-1 0,1-1,0 0,0 1,-1-1,1 0,0-1,0 1,0 0,0-1,1 0,-1 1,0-1,0-1,0 1,2-1,7 0,0 0,0-1,-1 0,1-1,-1-1,0 1,0-2,0 0,0 0,-1-1,0 0,0-1,-1 0,1 0,-2-1,1 0,-1-1,0 0,5-9,8-10,-2-1,-2-1,-1-1,-1 0,-1-1,1-8,-6 21,-2 1,0-1,0 0,-2 0,-1-1,0 0,-1 1,-2-1,0 0,-1 0,0 0,-2 0,0 0,-2 0,0 0,-5-11,8 28,0 0,-1-1,1 1,-1 1,0-1,1 0,-1 0,-1 1,1-1,0 1,-1 0,1-1,-1 1,0 0,1 1,-1-1,0 0,0 1,0-1,-1 1,1 0,0 0,0 1,-1-1,1 1,0-1,-1 1,1 0,0 0,-1 0,1 1,0-1,-1 1,1 0,0 0,0 0,0 0,0 1,0-1,0 1,0 0,0 0,0 0,1 0,-1 0,0 1,-10 14,1 1,0 0,2 1,0 0,1 0,1 1,0 0,2 1,0 0,2 0,0 0,1 0,2 0,0 1,2 20,-3-28,2 1,-1-1,2 1,0-1,1 0,0 1,1-1,1 0,0 0,1-1,0 1,1-1,1 0,0 0,1-1,0 0,0-1,2 1,-1-2,1 1,7 4,-11-10,-1-1,1 0,-1 0,1 0,0 0,1-1,-1 0,1-1,-1 1,1-1,0-1,0 1,0-1,0 0,0-1,0 0,0 0,0 0,0-1,0 0,0 0,-1-1,1 1,0-2,-1 1,6-3,11-7,-3 2</inkml:trace>
  <inkml:trace contextRef="#ctx0" brushRef="#br0" timeOffset="1334.28">2173 537,'-2'6,"-5"6,0 1,2-1,0 1,0 1,1-1,1 1,0-1,0 1,2 0,0 0,0 0,2 0,-1 0,2 0,0 0,-1-12,-1 0,1-1,0 1,0 0,0 0,1-1,-1 1,0-1,1 1,-1-1,1 1,-1-1,1 0,-1 0,1 1,0-1,0-1,0 1,0 0,-1 0,1-1,0 1,0-1,0 1,0-1,0 0,1 0,-1 0,0 0,0 0,0-1,0 1,0 0,0-1,0 0,-1 1,1-1,0 0,0 0,0 0,-1 0,1 0,0-1,0 1,73-60,52-127,-127 187,0 0,0 0,0 0,0 0,1 0,-1 0,0 0,0 0,1 0,-1 0,0 0,1 0,-1 1,1-1,-1 0,1 0,0 0,-1 0,1 1,0-1,0 0,-1 1,1-1,0 1,0-1,0 1,0-1,0 1,0-1,0 1,0 0,0 0,0-1,0 1,0 0,0 0,0 0,0 0,0 0,0 0,0 0,0 1,0-1,0 0,0 0,0 1,0-1,-1 1,1-1,0 1,0-1,0 1,0 0,-1-1,1 1,0 0,0 0,83 341,-64-287,-3-16,0 1,-3 1,-2 1,-1 0,-2 0,-2 1,-2 0,-2 1,-2-1,-1 0,-3 1,-2 4,4-38,0-1,-1 1,0-1,-1 0,0 0,0 0,-1 0,0 0,0-1,-1 0,-1 0,1 0,-1 0,0-1,-1 0,0 0,0-1,0 0,-1 0,0-1,0 0,0 0,-1-1,0 0,0 0,0-1,0 0,0-1,-8 1,13-2,-1-1,1-1,0 1,-1 0,1-1,0 0,-1 0,1 0,0-1,0 1,0-1,0 0,0 0,1-1,-1 1,0-1,1 0,0 1,0-2,0 1,0 0,0 0,1-1,-1 0,1 1,0-1,0 0,0 0,1 0,-1-1,1 1,0 0,0-1,-2-10,0 0,1-1,0 0,1 1,1-1,1 0,0 1,3-12,0 5,1 0,1 1,0-1,2 2,1-1,0 1,2 0,0 1,1 0,1 1,0 0,2 1,0 1,1 0,0 1,8-4,1 1</inkml:trace>
  <inkml:trace contextRef="#ctx0" brushRef="#br0" timeOffset="4975.746">3387 594,'-5'19,"-1"16,-1 7,2-4</inkml:trace>
  <inkml:trace contextRef="#ctx0" brushRef="#br0" timeOffset="5218.883">3302 114,'0'9,"0"9,0 0</inkml:trace>
  <inkml:trace contextRef="#ctx0" brushRef="#br0" timeOffset="5571.719">3612 678,'17'-23,"-2"1,1 1,1 1,0 0,1 1,2 1,20-15,-38 31,-1 1,1-1,0 1,0 0,0-1,0 1,0 0,0 0,0 0,1 0,-1 1,0-1,0 0,1 1,-1 0,0-1,1 1,-1 0,1 0,-1 1,0-1,1 0,-1 1,0-1,0 1,1 0,-1 0,0 0,0 0,0 0,0 0,0 1,0-1,0 1,-1-1,1 1,0 0,-1-1,1 1,-1 0,0 0,0 0,1 0,-1 0,-1 1,2 0,-1 1,1 4,0 0,1 0,0 0,0 0,1 0,0-1,0 1,1-1,-1 0,2 0,-1-1,1 0,0 0,0 0,1 0,0-1,-1 0,2-1,-1 1,1-2,-1 1,1-1,0 0,0 0,1-1,-1 0,9 0,-8-4,1 0,0-1,-1 0,0-1,0 0,0 0,0-1,-1 0,1 0,-1-1,0-1,-1 1,0-1,0 0,0-1,-1 1,0-1,-1-1,0 1,0-1,0 0,-1 0,-1 0,0-1,41-61,-31 55</inkml:trace>
  <inkml:trace contextRef="#ctx0" brushRef="#br0" timeOffset="6408.177">4854 594,'29'430,"-40"-367,1-103,15 14,2 0,1 0,0 1,2 0,1 1,1 0,1 1,1 1,1-1,17-17,1-2,1 3,3 1,1 1,1 2,2 2,1 2,32-17,8 19,-80 29,0 0,0-1,1 1,-1 1,0-1,0 0,0 0,0 1,0-1,0 1,0 0,0 0,0 0,0 0,0 0,0 0,0 0,-1 0,1 1,0-1,-1 1,1-1,-1 1,0 0,1 0,-1-1,0 1,0 0,0 0,-1 0,1 0,0 0,-1 0,1 1,-1-1,0 0,1 0,-1 1,-2 9,1 0,-2-1,0 1,0 0,-1-1,0 0,-1 0,0 0,-1-1,0 1,-1-1,0-1,0 1,-1-1,-1-1,1 1,-1-1,-1-1,1 0,-1 0,-3 1,-1 1,0-1,-1 0,0 0,0-2,-1 0,0-1,0 0,0-1,0-1,-1-1,-12 1,26-3,1 0,0 0,-1 0,1-1,0 1,-1-1,1 1,0-1,0 0,-1 0,1 0,0 0,0 0,0 0,0-1,1 1,-1-1,0 1,0-1,1 0,-1 0,1 1,0-1,0 0,-1 0,1-1,-6-15</inkml:trace>
  <inkml:trace contextRef="#ctx0" brushRef="#br0" timeOffset="6707.21">5644 0,'0'39,"0"31,5 14,1-3,1-10,-2-13,-2-11,-1-8,0-7,-2-4,0-1,0-2,0 1,-1 1,1 0,5-9,6-8,1-5</inkml:trace>
  <inkml:trace contextRef="#ctx0" brushRef="#br0" timeOffset="24413.806">0 1976,'1'47,"64"-198,-55 130,2 2,0-1,1 2,1 0,0 0,2 1,0 1,1 1,0 0,1 1,2-1,-14 10,0 0,0 0,0 0,0 1,1-1,0 2,0-1,0 1,0 0,1 0,-1 1,1 0,-1 1,1-1,0 1,1 1,7 4</inkml:trace>
  <inkml:trace contextRef="#ctx0" brushRef="#br0" timeOffset="24679.422">678 1581,'-10'15,"0"1,2-1,0 2,1-1,0 1,1 0,1 0,1 1,0-1,2 1,0 0,1 0,0 0,2 0,1 13,0-27,-1 0,1 0,1-1,-1 1,0 0,1-1,-1 0,1 0,0 0,0 0,1 0,-1 0,0-1,1 0,0 1,-1-1,1-1,0 1,0 0,0-1,0 0,0 0,1 0,-1-1,0 1,0-1,1 0,-1 0,0 0,0-1,0 0,1 0,-1 0,0 0,0 0,0-1,0 0,-1 0,1 0,0 0,-1 0,1-1,-1 0,0 1,0-1,0-1,0 1,1-3,5 0,-1-1,0 0,-1-1,0 0,0 0,0 0,-1-1,0 0,-1 0,0 0,-1-1,0 0,0 1,-1-2,0 1,-1 0,0 0,0-1,-1 0,-1 1,0-1,0 1,-1-1,-1 1,1-1,-2 1,-1-6,2 13,0 0,0 0,-1 0,1 1,-1-1,0 0,0 1,0 0,0 0,0 0,0 0,-1 0,1 0,0 1,-1 0,0 0,1 0,-1 0,0 0,1 1,-1 0,-2-1,-16 0</inkml:trace>
  <inkml:trace contextRef="#ctx0" brushRef="#br0" timeOffset="25012.668">1355 1186,'-14'43,"-10"38,-1 16,4-5,6-8,5-13,4-10,8-10,4-9,1-7,-2-4,5-3,-1-2,-1 1,-2-1,-2-4</inkml:trace>
  <inkml:trace contextRef="#ctx0" brushRef="#br0" timeOffset="25196.138">1045 1666,'38'-5,"32"-1,14 0,-3 1,-10 1,-8 2,-10 1,-4 1,-5 4,-6 3,-10-1</inkml:trace>
  <inkml:trace contextRef="#ctx0" brushRef="#br0" timeOffset="25898.849">1976 1581,'-44'29,"2"1,1 3,2 1,1 2,-29 35,37-7,30-62,0 0,-1-1,1 1,0-1,0 1,0-1,1 1,-1 0,0-1,1 1,-1-1,1 1,-1-1,1 1,0-1,-1 0,1 1,0-1,0 0,0 0,0 1,0-1,0 0,1 0,-1 0,0 0,0 0,1-1,-1 1,1 0,-1-1,0 1,1-1,-1 1,1-1,0 1,-1-1,1 0,-1 0,1 0,0 0,12-2,0 0,0 0,0-2,0 0,-1 0,1-1,-1-1,-1 0,1-1,-1 0,0-1,0-1,-1 1,-1-2,1 1,-1-2,2-3,67-86,-79 100,0 1,0-1,0 0,0 1,1-1,-1 0,0 1,0-1,0 0,1 0,-1 1,0-1,0 0,1 0,-1 1,0-1,1 0,-1 0,0 0,1 1,-1-1,0 0,1 0,-1 0,0 0,1 0,-1 0,1 0,-1 0,0 0,1 0,-1 0,0 0,1 0,-1 0,1 0,-1 0,0 0,1-1,-1 1,0 0,1 0,-1 0,0-1,1 1,-1 0,0 0,0-1,1 1,-1 0,0 0,0-1,0 1,1 0,-1-1,0 1,0 0,0-1,0 1,0 0,1-1,-1 1,0-1,1 37,-1-30,13 130,-11-130,-1-1,2 0,-1 1,0-1,1 0,0 0,1-1,-1 1,1-1,-1 1,1-1,1 0,-1-1,0 1,1-1,0 1,0-2,0 1,0 0,0-1,1 0,4 1,4-1,1-1,0-1,0 0,-1-1,1 0,0-1,-1-1,0-1,0 0,0 0,0-2,0 1,-1-2,0 0,0 0,-1-1,10-9,158-109,-140 97,-1-2,-2-1,-1-2,27-34,-50 52,0-1,-1-1,-1 0,-1 0,-1-1,0-1,-1 1,-1-1,-1 0,-1-1,-1 0,-1 0,0 0,-1-12,-1 6,0 13,1-1,-2 1,0 0,-1 0,0 0,-1 0,-1 0,0 0,-1 0,-1 1,0-1,4 12,0 0,0 0,0 0,0 1,0-1,0 0,0 1,-1-1,1 1,-1 0,1-1,-1 1,0 0,1 0,-1 0,0 0,0 0,0 0,0 1,0-1,0 0,0 1,0 0,0-1,0 1,0 0,0 0,0 0,0 0,0 1,0-1,0 1,0-1,0 1,0-1,0 1,1 0,-1 0,0 0,-1 1,-55 62,43-33,2 1,1 0,1 0,2 1,1 1,2 0,1 0,2 0,2 0,2 33,2-39,3-1,0 1,1-2,2 1,1-1,1 0,1-1,1 0,1-1,3 2,51 57,-63-77</inkml:trace>
  <inkml:trace contextRef="#ctx0" brushRef="#br0" timeOffset="26093.176">2484 1496,'57'10,"24"2,8 0,-6-2,-8-3,-12-2,-12-8,-9-2,-8-1,-4 1,-3 1,-6 1</inkml:trace>
  <inkml:trace contextRef="#ctx0" brushRef="#br0" timeOffset="26364.997">3274 1609,'-5'38,"-1"23,4 1,4-6,0-7,6-12,1-13</inkml:trace>
  <inkml:trace contextRef="#ctx0" brushRef="#br0" timeOffset="26526.108">3274 1271,'0'0</inkml:trace>
  <inkml:trace contextRef="#ctx0" brushRef="#br0" timeOffset="26913.841">3584 1835,'16'-38,"1"0,2 2,2 0,18-25,-27 43,39-45,-49 64,-1-1,1 1,-1-1,1 1,-1 0,1-1,-1 1,0 0,0 0,1 0,-1 0,0 0,0 1,0-1,0 0,0 0,0 1,0-1,-1 0,1 1,-1-1,1 1,-1-1,1 1,-1-1,1 1,-1 0,0-1,0 1,0-1,0 1,0-1,-1 1,1 0,0-1,-1 1,1 0,0 5,1-1,0 0,-1 0,2-1,-1 1,1-1,-1 1,2-1,-1 0,1 0,-1 1,1-2,1 1,-1 0,1-1,-1 1,1-1,1 0,-1-1,0 1,1-1,0 1,0-1,0-1,0 1,0-1,1 0,-1 0,1 0,-1-1,1 0,0 0,-1-1,1 1,0-1,0 0,-1-1,1 1,0-1,2-1,-1-1,0 0,0-1,0 1,-1-1,1-1,-1 1,0-1,-1-1,1 1,-1-1,0 1,0-2,-1 1,1 0,-1-1,-1 0,2-3,5-9</inkml:trace>
  <inkml:trace contextRef="#ctx0" brushRef="#br0" timeOffset="27479.53">4233 1581,'-11'4,"1"1,0-1,0 2,0-1,0 1,1 1,0 0,1 0,-1 1,1 0,1 0,-1 1,2 0,-1 0,1 1,1 0,-1 0,2 0,-3 7,6-15,0 0,1 0,-1 0,1 0,-1 0,1 0,0 0,0 0,0 0,0 1,0-1,0 0,1 0,-1 0,1 0,-1 0,1 0,0 0,0-1,0 1,0 0,0 0,0 0,0-1,0 1,1-1,-1 1,1-1,-1 1,1-1,0 0,0 0,-1 0,1 0,0 0,0 0,0 0,0-1,0 1,0-1,0 1,0-1,0 0,0 0,0 0,0 0,0 0,0 0,1-1,-1 1,0-1,0 1,0-1,-1 0,1 0,1 0,9-3,0-1,-1-1,1 0,-2 0,1-1,-1 0,1-1,-2 0,9-9,74-48,-89 63,0 1,0 0,1 0,-1 0,0 0,1 1,-1-1,1 1,-1 0,1 0,-1 0,0 1,1-1,-1 1,1 0,-1-1,0 2,1-1,-1 0,0 1,0-1,0 1,0 0,0 0,-1 0,1 0,-1 1,1-1,-1 1,0 0,0-1,0 1,1 1,2 5,0 0,0 0,-1 1,0 0,0-1,-1 1,0 1,-1-1,0 0,-1 7,12 99,4-1,17 50,-25-118,-2 0,-2 0,-2 1,-3-1,-1 1,-3 5,2-45,0 1,-1-1,0 0,0 1,-1-2,0 1,-1 0,0-1,0 0,0 0,-1 0,0-1,0 0,-1 0,1 0,-1-1,-1 0,1 0,-1-1,0 0,1-1,-2 1,1-1,0-1,-7 2,12-3,-1 0,0 0,1 0,-1-1,0 1,1-1,-1 0,0 0,0 0,1 0,-1-1,0 1,1-1,-1 0,1 0,-1 0,1-1,-1 0,1 1,0-1,0 0,-1 0,1-1,1 1,-1-1,0 1,1-1,-1 0,1 0,0 0,0 0,0 0,0-1,1 1,-1 0,1-1,0 0,0 1,0-1,1 0,-1 1,1-1,0 0,0 1,0-1,0 0,1-1,3-12,0 1,1-1,1 1,0 0,2 1,0 0,0 0,1 0,1 1,1 1,0-1,0 2,4-3,26-35,-25 29,-3 1,0 2,1 0,0 1,2 0,0 1,1 1,0 0,1 1,1 1,0 1,21-9,-18 14</inkml:trace>
  <inkml:trace contextRef="#ctx0" brushRef="#br0" timeOffset="36334.318">5249 1835,'-14'14,"0"10,2 1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09:21.60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5870 1328,'-2'-6,"0"0,-1 0,1 0,-2 0,1 1,0 0,-1 0,0 0,0 0,-1 0,0 1,1 0,-1 0,-1 0,1 0,0 1,-4-2,-2-3,-236-150,170 119,-2 3,-2 4,-44-10,87 34,0 1,-1 2,0 1,1 2,-1 2,0 2,-4 2,-1 3,0 2,0 2,1 2,1 1,0 3,1 1,-25 17,28-15,0 1,2 3,1 0,1 2,1 2,1 1,1 2,-7 12,-101 125,58 12,76-151,1 1,1-1,2 1,2-1,0 1,2-1,1 0,1 0,7 20,-11-46,13 51,3-1,2-1,3 0,2-2,9 13,31 67,10 112,-64-185,-2 1,-3 1,-3-1,-2 1,-3 6,1 36,0-60,-2 0,-2 1,-1-1,-3-1,-1 0,-2 0,-1-1,-2-1,-2 0,-2-2,-10 14,-5-3,-1-2,-3-1,-1-2,-2-2,-5 0,41-34,-181 133,160-117,19-18,1 2,0-1,0 1,0 0,1 0,-1 0,2 1,-1 0,1 1,0-1,0 1,1 0,0 0,1 0,0 0,-1 4,3 6,0 1,2 0,0 0,1 0,1-1,1 1,0-1,1 0,2 0,-1 0,2-1,0 0,1-1,1 0,1 0,0-1,1 0,0-1,2 1,51 76,-43-62,3-1,0-2,1 0,2-2,1-1,0-1,2-2,0 0,1-3,1 0,1-3,28 10,181 38,-188-51,-53-11,103 19,-2 5,-1 5,-1 3,29 18,-111-42,2-1,-1 0,1-2,0 0,0-1,0-1,0-1,1-1,-1-1,0-1,1-1,-1-1,0-1,15-4,15-7,-2-2,0-3,-1-1,-1-2,19-15,113-74,-144 86,-1-2,-2-1,-1-2,-1-1,-2-1,-1-2,0-4,-17 18,0 0,-2-1,-1 0,0-1,-2 0,0 0,-2 0,0-5,23-267,-21 256,2 1,2 0,1 1,2 0,1 1,2 0,2 1,1 1,1 0,6-4,-14 23,1 1,0 1,1 0,0 1,1 0,0 1,1 1,1 0,-1 1,1 1,1 0,-1 1,1 1,1 0,-1 1,1 2,0-1,0 2,4 0,16 0,0 2,0 1,0 2,0 2,-1 1,1 2,17 7,-11 2,1-2,0-2,1-2,0-2,0-2,1-2,0-2,31-3,-66-2,-1 0,1-1,-1 0,0-1,0 0,0-1,0 0,-1 0,0-1,0-1,0 0,-1 0,0-1,0 0,-1 0,0-1,6-9,100-181,-99 168,89-212,-92 210,-1 0,-2-1,-1 0,-2-1,-1 0,-2 0,-1 0,-2 0,-1 0,-2 0,-1 1,-2-1,-6-15,-5-9,-4 1,-2 0,-2 2,-3 1,-2 2,-8-7,10 15,-2 1,-2 2,-2 1,-2 2,-1 1,-2 2,-1 1,-2 3,-31-18,-138-66,189 106,-7-4,0 1,-1 1,0 2,-1 1,0 2,-29-4,49 11,-1 0,1 1,-1 0,1 1,0 0,-1 1,1 0,0 1,1 0,-1 1,1 0,0 1,0 0,0 0,1 1,0 0,-8 9,-120 155,29-52,102-114,0-1,0 1,-1-1,1 0,-1-1,0 0,0 0,-1 0,1-1,0 0,-1-1,0 1,1-1,-1-1,0 0,1 0,-1 0,0-1,-4-1,5-2,-1 0,1-1,0 0,0 0,0-1,1 0,-1 0,1-1,1 0,0 0,0 0,0 0,1-1,0 0,0 0,1 0,0 0,0 0,1-1,0 0,1 1,0-1,0-8,-8-20,6 18,-1 1,0-1,-1 1,-1 0,-1 1,-1-1,0 1,-1 1,0 0,-2 0,0 1,-1 0,0 1,-1 0,-1 1,0 0,-6-3,0 6</inkml:trace>
  <inkml:trace contextRef="#ctx0" brushRef="#br0" timeOffset="4559.425">5702 3191,'0'-1,"1"0,-1 0,0 0,0-1,0 1,0 0,0 0,0 0,0 0,0-1,0 1,-1 0,1 0,0 0,-1 0,1 0,-1 0,1 0,-1 0,1 0,-1 0,0 0,0 0,1 0,-1 0,0 0,0 1,0-1,0 0,0 1,0-1,0 1,0-1,0 1,0-1,0 1,0 0,-1-1,1 1,0 0,0 0,0 0,0 0,-1 0,1 0,0 0,0 1,0-1,0 0,0 0,-1 1,1-1,0 1,0-1,0 1,0 0,0-1,0 1,1 0,-1 0,0-1,0 1,0 0,1 0,-1 0,-2 1,1-1,-1 1,1 0,-1 0,1 0,0 0,0 1,0-1,0 0,0 1,0 0,1-1,-1 1,1 0,0 0,-1 0,1 0,1 0,-1 0,0 0,1 0,0 0,-1 0,1 0,1 0,-1 0,0 0,1 1,-1-1,1 0,0 0,0 0,0-1,1 1,-1 0,1 0,-1-1,1 1,0-1,0 1,0-1,0 0,0 0,1 1,-1-2,1 1,-1 0,1 0,0-1,0 0,0 1,0-1,-1 0,1-1,1 1,-1 0,0-1,0 0,0 1,3-2,-2 1,0-1,1 0,-1 0,0-1,0 1,1-1,-1 0,0 0,-1 0,1 0,0-1,-1 0,1 0,-1 0,0 0,0 0,0-1,0 1,-1-1,0 0,1 1,-1-1,0-1,-1 1,1 0,-1 0,0 0,0-1,0 1,-1-1,1 1,-1 0,0-2,-1 4,-1 0,1 0,-1 0,1 0,-1 0,0 0,0 1,0-1,0 1,0-1,0 1,0 0,0 0,0 0,-1 0,1 0,0 0,-1 0,1 1,-1 0,1-1,-1 1,1 0,-1 0,1 0,-1 0,1 1,0-1,-1 1,1 0,-1-1,1 1,0 0,0 0,-1 0,1 1,0-1,0 0,0 1,0 0,1-1,-2 1,4-2,-1 0,1-1,0 1,-1 0,1-1,-1 1,1 0,-1 0,1 0,0-1,-1 1,1 0,-1 0,1 0,0 0,-1 0,1 0,-1 0,1 0,0 0,-1 1,1-1,-1 0,1 0,0 0,-1 1,1-1,-1 0,1 1,-1-1,1 0,-1 1,1-1,-1 1,1-1,-1 0,0 1,1 0,-1-1,0 1,1-1,-1 1,0-1,0 1,0-1,1 1,-1 0,0-1,0 1,0-1,0 1,0 0,0-1,0 1,0 0,0-1,-1 1,1-1,0 1,0 0,0-1,-1 1,1-1,0 1,-1 0,46-36,-48 30</inkml:trace>
  <inkml:trace contextRef="#ctx0" brushRef="#br0" timeOffset="6014.199">6604 2881,'-3'-4,"-1"1,0-1,0 1,0 0,0 1,0-1,-1 1,1-1,-1 1,0 1,1-1,-1 1,0 0,0 0,0 0,0 0,0 1,0 0,0 0,0 1,0-1,0 1,0 0,0 0,0 1,1-1,-1 1,0 0,1 0,-1 1,1 0,0-1,0 1,0 1,0-1,1 0,-1 1,-1 2,-8 7,1 1,0 0,1 1,0 0,2 1,-1 0,2 1,-3 7,8-13,-1-1,1 1,1 0,0 1,1-1,0 0,1 0,0 0,1 1,0-1,0 0,1 0,1 0,0 0,0 0,1-1,1 1,0-1,0 0,1-1,0 1,0-1,1 0,1-1,-1 1,4 1,0-5,1-1,0 0,0-1,0 0,0-1,1 0,-1-1,0 0,1-1,-1 0,1-1,-1-1,6-1,-5 1,-1-1,1 0,-1-1,0 0,0-1,-1 0,1-1,-1 0,0-1,-1 0,1-1,-1 0,-1-1,0 0,0 0,-1-1,0 0,6-11,-12 18,0 0,1 0,-1 0,-1-1,1 1,-1-1,1 1,-1-1,0 0,0 0,0 1,-1-1,0 0,1 0,-1 0,0 1,-1-1,1 0,-1 0,0 0,0 1,0-1,0 0,0 1,-1-1,0 1,0 0,0-1,0 1,0 0,-1 0,1 0,-1 1,0-1,0 0,0 1,0 0,0 0,0 0,-1 0,-1-1,-41-12,71 13,0-2,-1 0,0-1,0-2,0-1,-1 0,19-11,-16 9</inkml:trace>
  <inkml:trace contextRef="#ctx0" brushRef="#br1" timeOffset="21216.935">1214 6775,'-2'-1,"0"-1,1 1,-1 0,0-1,0 0,1 0,-1 1,1-1,-1 0,1 0,0 0,0 0,0 0,0-1,0 1,1 0,-1 0,0-1,1 1,0 0,-1-1,1 1,0-1,0 1,1-1,-2 0,13-178,3 56,-16-671,2 737,-13-163,-18-8,16-23,12 95,-25-45,-1 0,0-39,28-166,-30 155,2-22,29-606,-1 570,-32 129,8 82,-4-41,16 52,7 68,1 1,2-1,0 0,1 0,1 0,1 0,1 1,2-7,4-27,-1 1,-4-1,-1 0,-4-17,2 18,-26-117,-6-27,33 168,0 23,-1 0,1-1,-1 1,0 0,-1 0,1 0,-1-1,0 1,-1 0,1 0,-1 0,-1 1,1-1,-3-4,-7-2</inkml:trace>
  <inkml:trace contextRef="#ctx0" brushRef="#br1" timeOffset="23469.085">1214 6691,'5'6,"0"1,0-1,0 0,0 0,1-1,0 0,0 0,1 0,-1-1,1 0,0 0,0 0,0-1,1 0,-1-1,1 0,2 1,12 0,1-1,-1-1,1-1,0-1,-1-1,0-1,1-1,0-2,26-2,114-11,67-14,-160 25,0 3,0 3,34 5,10-1,1039-2,-897 28,-128-29,-73-1,0 3,0 2,36 6,-2 3,0-5,0-4,56-6,-10 1,824 2,-736-27,316 27,-256-29,-86 18,-28-6,-129 32,-28-2</inkml:trace>
  <inkml:trace contextRef="#ctx0" brushRef="#br1" timeOffset="27721.597">8044 6239,'-2'0,"0"0,0 0,0 1,0 0,-1-1,1 1,0 0,0 0,0 0,1 0,-1 0,0 0,0 1,1-1,-1 0,0 1,1 0,-1-1,1 1,0 0,0 0,0 0,0 0,0 0,0 0,0 0,0 0,1 0,-1 0,1 0,0 2,-4 4,-8 16,-99 161,-252 203,321-324,54-64,-2-9</inkml:trace>
  <inkml:trace contextRef="#ctx0" brushRef="#br1" timeOffset="28021.785">7537 6211,'2'19,"0"1,2-1,1 0,0 0,1-1,8 17,-13-33,11 23,1 0,0 0,2-1,1-1,1-1,1 0,1-1,1-1,0-1,2 0,0-2,1-1,19 11,-34-24,1 1,-1 1,0-1,-1 1,1 1,-1-1,0 1,-1 1,1-1,-1 1,-1 0,1 0,-1 1,0 0,-1 0,0 0,0 0,-1 1,0-1,0 1,0 6,-5 2</inkml:trace>
  <inkml:trace contextRef="#ctx0" brushRef="#br1" timeOffset="32072.64">141 30,'0'-2,"0"1,0 0,0-1,0 1,-1 0,1 0,0 0,-1-1,1 1,-1 0,1 0,-1 0,0 0,0 0,1 0,-1 0,0 0,0 0,0 0,0 0,0 1,0-1,0 0,0 1,0-1,0 1,-1-1,1 1,0-1,0 1,0 0,-1 0,1 0,0-1,0 1,-1 0,1 0,0 1,0-1,-1 0,1 0,0 1,0-1,-1 1,1-1,0 1,0-1,0 1,0 0,0-1,0 1,0 0,-1 0,9 94,0-60,33 140,5-89,-44-85,1 1,-1-1,1 1,-1-1,1 1,0-1,-1 0,1 0,0 0,0 0,0 0,0 0,0-1,0 1,0-1,0 1,0-1,0 0,0 1,0-1,0 0,0 0,0-1,0 1,0 0,0-1,0 1,0-1,0 0,0 0,0 0,0 0,0 0,-1 0,1 0,0 0,-1-1,1 1,-1-1,1 1,-1-1,0 1,0-1,1-1,11-16,-2-1,0 0,-1 0,-1-2,0 1,-2-1,-1 0,0 0,-2-1,-1-1,7-92,-8 204,4 0,14 67,7 123,-28 114,2-371,-1-1,-2 1,0 0,-1-1,-1 0,-1 0,-1 0,0 0,-2-1,0 0,-1-1,-1 0,-1 0,0-1,-1 0,-1-1,-1-1,-4 4,15-16,1 0,-1-1,0 0,0 0,-1 0,1 0,0 0,-1-1,1 1,-1-1,1 0,-1 0,1 0,-1-1,0 1,0-1,1 0,-1 0,0 0,0-1,1 1,-1-1,0 0,1 0,-1 0,1 0,-1-1,1 1,0-1,-1 0,1 0,0 0,0-1,1 1,-1-1,0 1,1-1,-1 0,1 0,0 0,-1-1,0-10,0 1,0 0,2-1,-1 1,2-1,0 0,0 1,2-8,0-9,-2 11,1 1,1-1,0 0,2 1,0-1,1 1,1 1,0-1,2 1,0 0,0 0,2 1,0 0,4-2,105-114,-98 114</inkml:trace>
  <inkml:trace contextRef="#ctx0" brushRef="#br0" timeOffset="37393.225">198 6492,'39'221,"7"65,-17-82,-29-202,0 1,0-1,0 1,0-1,0 1,1-1,-1 1,1-1,0 1,0-1,0 0,0 1,0-1,0 0,1 0,-1 0,1 0,-1 0,1 0,0 0,0-1,0 1,0 0,0-1,0 0,0 1,0-1,1 0,1 0,5-6</inkml:trace>
  <inkml:trace contextRef="#ctx0" brushRef="#br0" timeOffset="37694.859">1 6492,'46'-34,"2"2,1 2,2 3,0 1,2 3,1 2,42-10,29 13,-120 18,-1 0,0 1,1-1,-1 1,1 0,-1 0,0 0,1 1,-1-1,0 1,0 0,0 0,0 1,-1-1,1 1,-1 0,1 0,-1 0,0 0,0 0,0 1,-1-1,1 1,-1 0,0 0,0 1,0 6,-1-1,-1 1,0 0,0 0,-1-1,-1 1,1-1,-2 1,0-1,0 1,-1-1,0 0,0-1,-1 1,-1-1,1 0,-1 0,-1-1,0 1,0-1,-6 4,-26 28,-2-2,-2-1,-43 27,-101 41,160-95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1 152,'77'27,"-45"-22,-4 3,1-2,0-2,0 0,0-2,0-1,0-2,0 0,0-2,10-3,46-5,0 3,1 4,75 7,-25-1,-6-13,-95 4,0 1,0 2,1 2,-1 1,27 3,-7-1,30 15,-224-109,55 22,83 71,1-1,-1 1,0 0,0-1,0 1,1 0,-1-1,0 1,0 0,0 0,0 0,0 0,0 0,1 0,-1 0,0 0,0 0,0 0,0 0,0 0,1 1,-1-1,0 0,0 1,0-1,1 1,-1-1,0 1,0-1,1 1,-1-1,0 1,1 0,-1-1,1 1,-1 0,1-1,-1 1,1 0,0 0,-1 0,1-1,0 1,0 0,-1 0,1 0,0 0,0 0,0-1,0 1,0 0,0 0,0 0,0 0,-4 58,5-54,0 67,2-48,-2 0,-1 0,-1 0,-1 0,-1 0,-1-1,-1 1,-1-1,-3 4,8-26,0 0,0 0,0-1,0 1,0 0,0 0,1 0,-1 0,0 0,1 0,-1 0,0 0,1 0,-1 0,1 1,-1-1,1 0,0 0,0 0,-1 1,1-1,0 0,0 0,0 0,0 1,1-1,-1 0,0 0,0 1,1-1,-1 0,1 0,-1 0,1 0,-1 0,1 0,0 1,-1-2,1 1,0 0,0 0,0 0,0 0,0 0,0-1,0 1,0 0,0-1,0 1,0-1,0 1,0-1,1 0,-1 1,0-1,0 0,1 0,-1 0,0 0,0 0,0 0,1 0,-1 0,0 0,0-1,1 1,-1 0,0-1,14-5,-1 0,1-1,-2-1,1 0,-1-1,0-1,-1 0,0 0,0-1,-2-1,1 0,6-10,0-13,-17 23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1,'106'260,"-73"-168,-25-64,1 0,2-2,0 1,2-1,1-1,13 17,-27-41,0-1,1 1,-1 0,0 0,1-1,-1 1,1 0,-1-1,1 1,-1-1,1 1,0-1,-1 1,1-1,0 1,-1-1,1 1,0-1,-1 0,1 0,0 1,0-1,-1 0,1 0,0 0,0 0,0 0,-1 0,1 0,0 0,0 0,0 0,-1 0,1 0,0-1,0 1,-1 0,1 0,0-1,0 1,-1-1,1 1,0-1,-1 1,1-1,-1 1,1-1,-1 1,1-1,-1 0,1 1,-1-1,1 0,-1 0,0 1,0-1,1 0,-1 0,0 1,0-1,0 0,0 0,15-56,-14 52,5-35,3 1,2 0,1 1,1 0,3 0,1 2,10-16,43-94,-68 134,-4 4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2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3 458,'498'0,"-530"-34,18 23,7 6,0 0,1 0,-1-1,1 0,0 0,0 0,1-1,0 1,0-1,1-1,-1 0,4-2</inkml:trace>
  <inkml:trace contextRef="#ctx0" brushRef="#br0" timeOffset="1012.818">3 34,'0'0,"-1"0,1-1,0 1,0-1,-1 1,1-1,0 1,0-1,0 1,0-1,0 1,0-1,0 1,0-1,0 1,0-1,0 1,0-1,0 1,0-1,0 1,1-1,-1 1,0-1,0 1,1 0,-1-1,0 1,0-1,1 1,-1 0,1-1,-1 1,0 0,1-1,-1 1,1 0,-1 0,0-1,1 1,-1 0,1 0,-1 0,1-1,-1 1,1 0,-1 0,1 0,-1 0,1 0,-1 0,1 0,-1 0,1 0,-1 1,1-1,0 0,20-5,1 1,0 0,0 2,1 1,-1 0,0 2,9 1,25 0,0-3,-39-1,0 1,0 1,-1 0,1 1,0 1,0 1,-1 0,0 1,1 1,9 4,-8 2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35.7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3371,'67'-48,"147"-127,19-35,-81 98,189-143,-192 136,-31 15,76-36,4-21,-27 16,8 15,-38 34,132-119,-104 87,111-102,-109 103,174-114,-111 47,20-2,-120 95,-8 2,-57 45,-127 54,38-2,0 0,1-1,-1-1,1 0,0-2,1 0,-1-1,1-1,0-1,1 0,-11-9,28 17,-1 0,0 0,0 0,1 1,-1-1,0 0,0 0,0 0,0 1,0-1,0 1,-1-1,1 0,0 1,0 0,0-1,0 1,-1 0,1 0,0-1,0 1,0 0,-1 0,1 1,0-1,0 0,-1 0,1 0,0 1,0-1,0 1,0-1,0 1,0-1,-1 1,1 0,0-1,1 1,-1 0,0 0,0 0,0 0,0 0,1-1,-1 2,0-1,1 0,-1 0,0 1,1 8,0 0,1 0,0 0,1 0,0 0,0 0,1 0,0 0,1-1,2 5,10 34,27 126,-44-103,-1-56,1 1,1-1,0 1,1-1,1 1,1-1,0 0,0 1,2-2,3 9,-1-45,-4-2,1 1,1 0,1 0,1 1,1 0,1 0,0 0,6-6,20-50,-8 28,-12 32</inkml:trace>
  <inkml:trace contextRef="#ctx0" brushRef="#br0" timeOffset="2681.041">2089 2750,'15'16,"-1"1,-1 0,-1 1,0 0,-2 1,0 0,-1 1,0 0,-2 1,-1 0,0 1,-7-23,1 1,-1-1,0 1,0-1,0 1,1-1,-1 1,0 0,0-1,0 1,0 0,0 0,0 0,0 0,0-1,0 2,0-1,0 0,0 0,0 0,1 0,-1 0,0 1,0-1,0 0,0 1,0-1,0 1,1-1,-1 1,0-1,0 1,1 0,-1-1,0 1,1 0,-1 0,1-1,-1 1,1 0,-1 0,1 0,-1 0,1-1,0 1,0 0,-1 0,1 0,0 0,0 0,0 0,0 0,0 0,0 0,0 0,0 0,1 0,-1 0,0 0,0-1,1 1,-1 0,1 0,-1 0,1 0,-6-10,1 0,0-1,0 1,1-1,0 0,1 0,0 0,1 0,0 0,0-1,1 1,1 0,-1 0,2-1,-1 1,2 0,-1 0,1 1,1-1,0 0,0 1,0 0,3-3,0-7,-1 3,0 0,1 0,0 1,1 0,1 1,1-1,0 2,0-1,2 2,-1-1,10-6,-16 17,-1 0,0 0,1 1,0 0,-1 0,1 0,0 0,-1 1,1 0,0-1,-1 2,1-1,0 1,0-1,-1 2,1-1,-1 0,1 1,-1 0,0 0,1 0,-1 0,0 1,0-1,-1 1,1 0,0 0,-1 1,0-1,0 1,0 0,0-1,-1 1,1 1,-1-1,0 0,0 0,0 1,-1-1,1 5,0 2</inkml:trace>
  <inkml:trace contextRef="#ctx0" brushRef="#br0" timeOffset="3288.098">2033 2524,'78'-27,"-47"21,150-46,19-23,-200 75,0 0,-1-1,1 1,0 0,0 0,0-1,0 1,0 0,0 0,0-1,0 1,-1 0,1 0,0-1,0 1,0 0,0-1,0 1,0 0,1 0,-1-1,0 1,0 0,0 0,0-1,0 1,0 0,0 0,1-1,-1 1,0 0,0 0,0-1,0 1,1 0,-1 0,0 0,0 0,-43-2,27 2,7-2,1 1,-1-1,0-1,1 0,0 0,0-1,0 1,0-2,1 1,-1-1,1 0,0-1,1 0,-2-1,-5-4</inkml:trace>
  <inkml:trace contextRef="#ctx0" brushRef="#br0" timeOffset="3948.183">2033 2101,'-1'1,"1"0,0 0,0-1,0 1,0 0,0 0,0 0,0 0,0-1,0 1,0 0,0 0,1 0,-1-1,0 1,1 0,-1 0,0-1,1 1,-1 0,1 0,-1-1,1 1,-1-1,1 1,0 0,-1-1,1 1,0-1,-1 0,1 1,0-1,-1 1,1-1,0 0,0 0,0 1,-1-1,1 0,0 0,0 0,0 0,0 0,-1 0,1 0,0 0,0 0,0-1,0 1,-1 0,1 0,0-1,0 1,-1 0,1-1,0 1,-1-1,2 0,193-53,-41 12,-59 37,-78 11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0:5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1157,'14'23,"-2"1,-1 0,-1 1,-1 0,-1 1,4 22,-7-12,19 46,-21-81,0 0,-1-1,1 1,0-1,0 1,-1-1,1 0,0 0,0 0,-1 0,1-1,0 1,0-1,-1 0,1 1,-1-1,1 0,0-1,-1 1,0 0,1-1,-1 1,0-1,0 0,0 0,0 0,0 0,0 0,0 0,-1 0,1-1,6-4,145-97,-152 100,1 0,-1 0,0 1,0-1,0 0,-1 0,1 0,-1 0,0 0,0 0,-1-1,1 1,-1 0,0 1,0-1,0 0,0 0,-1 0,1 0,-1 1,0-1,0 1,0 0,-1-1,1 1,-2-1,-8-17,-19-85,31 103,-1 0,1 1,-1-1,0 1,0-1,0 1,0-1,0 1,0-1,-1 1,1 0,-1 0,1 0,-1 0,0 0,0 0,0 0,0 1,0-1,-1 1,1-1,0 1,-1 0,1 0,-1 0,1 0,-1 1,1-1,-1 0,0 1,1 0,-1 0,0 0,1 0,-1 0,1 0,-1 1,0-1,1 1,-1 0,1 0,-1 0,1 0,-1 0,0 1,-89 46,74-37</inkml:trace>
  <inkml:trace contextRef="#ctx0" brushRef="#br0" timeOffset="1838.432">508 1015,'261'-205,"108"-122,-333 299,2 2,1 2,1 1,17-6,1 14,-58 15,1 1,0 0,-1-1,1 1,-1 0,1-1,-1 1,0 0,1 0,-1 0,0-1,0 1,1 0,-1 0,0 0,0 0,0-1,0 1,0 0,0 0,0 0,0 0,0 0,-1-1,1 1,0 0,0 0,-1 0,1 0,-1-1,1 1,-1 0,1-1,-1 1,1 0,-1-1,1 1,-1 0,0-1,1 1,-1-1,0 0,0 1,1-1,-2 1,-1 3,-7 10,2 0,-1 0,1 1,1 0,1 0,0 1,1 0,0 2,5-16,-1-1,1 0,0 0,0 0,-1 1,1-1,0 0,0 0,0 1,0-1,0 0,1 1,-1-1,0 0,0 0,1 0,-1 1,1-1,-1 0,1 0,0 0,-1 0,1 0,0 0,0 0,0 0,0 0,0 0,0 0,0-1,0 1,0 0,0-1,0 1,0-1,0 1,0-1,1 1,-1-1,0 0,0 0,1 0,-1 1,0-1,0 0,1-1,-1 1,0 0,1 0,-1 0,1-1,64-26,138-130,-90 60,20-18,-120 101,7-7,1 1,0 0,2 2,0 0,1 2,10-4,-16 13</inkml:trace>
  <inkml:trace contextRef="#ctx0" brushRef="#br0" timeOffset="7768.605">508 987,'134'-177,"11"-3,2-1,-103 124,-20 99,54 144,-10-112,-68-73,4 2,-26-13,12 11,-1-1,1 2,0-1,0 1,0 1,0 0,0 0,1 1,-1 0,-4 4,-13 4,-172 71,181-79,1 1,-1 1,1 0,0 1,1 1,0 1,0 0,1 1,0 1,0 0,1 1,1 0,-9 11,18-15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0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286 360,'-16'1,"0"2,0-1,1 2,-1 0,1 1,0 1,0 0,0 1,1 0,0 1,1 1,-1 1,2-1,-5 6,12-11,-1 1,1 0,0 0,1 0,-1 1,1-1,0 1,1 0,-1 1,1-1,0 1,1-1,0 1,0 0,0 0,1 0,0 0,0 0,1 0,-1 0,2 0,-1 0,1 0,0 0,1 0,-1 0,1 0,1-1,-1 1,1-1,0 1,1-1,0 0,-1 0,2 0,-1-1,1 0,0 0,0 0,3 2,-4-4,0-1,1 0,-1 0,1 0,-1-1,1 1,0-1,-1 0,1-1,0 1,0-1,0 0,0 0,-1 0,1-1,0 0,0 0,-1 0,1 0,0-1,-1 1,1-1,-1-1,0 1,0 0,0-1,0 0,0 0,0 0,-1-1,1 1,-1-1,0 0,0 0,9-12,-1 1,0-2,-1 1,-1-2,-1 1,0-1,-1 0,-1-2,7-21,-2 0,-2-1,-2 0,-2 0,0-40,-4 71,0 0,0 0,-1-1,-1 1,0 0,0 0,-1 0,-1 0,0 0,0 0,-1 1,-1-1,1 1,-2 0,1 0,-1 1,-1 0,0 0,0 0,-6-4,11 11,0 1,0 0,0-1,0 1,0 0,0 0,0 1,0-1,-1 0,1 1,0-1,-1 1,1 0,0 0,-1 0,1 0,0 0,-1 0,1 1,0-1,-1 1,1-1,0 1,0 0,0 0,-1 0,1 0,0 1,0-1,1 0,-1 1,0-1,0 1,1 0,-1 0,1 0,-1-1,1 1,0 0,-1 3,-36 91,37-74,2-1,1 1,1-1,0 0,2 1,0-2,1 1,2-1,0 0,1 0,1-1,0 0,2-1,0 0,12 12,85 109,-96-121</inkml:trace>
  <inkml:trace contextRef="#ctx0" brushRef="#br0" timeOffset="280.379">823 275,'-19'38,"-12"23,0 5,5-3,7-8,7-9,1-7,1-5,4-4,2-2,2-6</inkml:trace>
  <inkml:trace contextRef="#ctx0" brushRef="#br0" timeOffset="528.382">512 388,'29'24,"24"17,7 7,-1-5,-6-5,-8-8,-10-6,-8-6,-2-1,-2-4,-4 0,-1-1,-3-3</inkml:trace>
  <inkml:trace contextRef="#ctx0" brushRef="#br0" timeOffset="1365.487">1500 444,'-10'2,"0"0,0 1,0 0,1 0,-1 1,1 1,0 0,0 0,0 0,1 1,0 0,0 1,0 0,1 0,0 1,0 0,1 0,0 0,1 1,0 0,0 0,1 0,0 1,0 0,1-1,1 1,-1 0,2 0,-1 1,1-1,1 0,0 0,0 1,1-1,1 0,1 5,-3-12,1 0,1 0,-1 0,0 0,1-1,-1 1,1 0,0-1,0 0,0 1,0-1,0 0,0 0,1 0,-1 0,1 0,0-1,-1 1,1-1,0 0,0 0,0 0,0 0,0 0,0 0,0-1,0 0,0 1,0-1,0 0,0-1,0 1,2-1,3-1,-1 0,1 0,-1-1,1 0,-1-1,0 0,0 0,-1 0,1-1,-1 0,0 0,3-4,11-15,-1-2,-1 0,-1-1,-1-1,-2 0,-1-1,0-3,0 3,0 0,-1 0,-1-1,-2 0,-1-1,-1 0,-1 0,-2-1,-2 0,0-7,-25-65,22 101,0 0,0 0,-1 0,1 0,-1 0,1 0,-1 1,0-1,0 1,0-1,0 1,-1 0,1-1,-1 1,1 1,-1-1,0 0,0 1,0-1,0 1,0 0,0 0,0 0,0 0,0 0,0 1,-1 0,1-1,0 1,-3 1,-2 2,1 1,0 0,0 1,0 0,0 0,1 1,0-1,0 1,0 1,1-1,0 1,0 0,1 0,0 0,0 1,0 0,1-1,0 3,-4 2,0 0,1 0,0 1,1-1,0 1,1 0,1 1,0-1,1 1,0-1,1 1,0 0,2-1,-1 1,2 0,0-1,0 1,1-1,1 1,0-1,1-1,0 1,1-1,1 1,0-2,1 2,-1-4,1 0,1 0,-1-1,1-1,1 0,-1 0,1 0,0-1,1-1,-1 0,1 0,0-1,0-1,1 0,-1 0,1-1,-1 0,1-1,0 0,-1-1,1-1,0 0,0 0,-1-1,1-1,-1 0,13-8</inkml:trace>
  <inkml:trace contextRef="#ctx0" brushRef="#br0" timeOffset="1913.688">1951 360,'-5'15,"1"0,0 0,0 0,2 1,0-1,1 1,0 0,1-1,1 1,1 0,0-1,1 1,1 0,-4-14,1 0,0 0,0 0,0 1,0-1,0 0,0 0,1-1,-1 1,1 0,-1 0,1-1,0 1,0-1,0 1,0-1,0 0,0 0,0 0,0 0,0 0,0 0,1 0,-1-1,0 1,0-1,1 0,-1 0,0 1,1-2,-1 1,0 0,1 0,-1-1,0 1,1-1,-1 0,0 0,0 0,5-2,0 0,-1-1,1 0,-1 0,0-1,-1 0,1 0,-1 0,0-1,0 1,3-7,93-169,-101 181,1-1,-1 0,0 0,0 1,1-1,-1 0,1 0,-1 1,0-1,1 0,-1 1,1-1,0 1,-1-1,1 1,-1-1,1 1,0-1,-1 1,1 0,0-1,0 1,-1 0,1-1,0 1,0 0,-1 0,1 0,0 0,0 0,0 0,-1 0,1 0,0 0,0 0,0 0,-1 0,1 1,0-1,0 0,-1 1,1-1,0 0,-1 1,1-1,0 1,-1-1,1 1,-1-1,1 1,-1 0,1-1,-1 1,1 0,-1-1,1 1,-1 0,0 0,0-1,1 1,-1 0,0 0,0-1,0 1,0 0,20 60,-18-55,27 141,5 24,-31-160,-1 0,0 1,-1-1,0 1,0-1,-2 1,1-1,-1 1,-1-1,0 1,-1-1,0 0,0 0,-1 0,-1 0,0-1,0 0,-1 0,-2 2,6-8,-1 0,1 0,-1-1,0 1,0 0,-1-1,1 0,-1 0,0 0,0 0,0-1,0 1,0-1,0 0,-1 0,1 0,-1-1,1 0,-1 0,1 0,-1 0,0-1,0 0,1 0,-1 0,0 0,0-1,1 0,-1 0,1 0,-1 0,1-1,-1 0,0 0,0-1,-1-1,2 1,-1-1,0 0,1 0,0-1,-1 1,2-1,-1 0,1 0,-1 0,1-1,1 1,-1-1,1 1,0-1,0 0,1 0,0 0,0 0,0 0,1 0,-1 0,2 0,-1 0,1 0,-1-1,2 1,0-9,1 0,1 1,0-1,1 1,1 0,0 0,1 1,0 0,1 0,1 0,0 1,27-33,-20 24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0,5-1,4-1,1-2,2-1,1-1,-1 0,0 0,0 0,0 0,0-1,-1 1,-4-5,-3-1,-8 0,-7 1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5,-7 1,-11 1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143 340,'-8'1,"1"1,0 1,0-1,-1 1,2 0,-1 1,0 0,1 0,0 0,0 1,0 0,0 0,1 0,0 1,0 0,0 0,1 0,0 1,0-1,0 1,1 0,0 0,1 0,-1 1,2-1,-1 1,-3 119,5-124,0 0,0 0,1 0,0 0,-1 0,1 0,0 0,0 0,1 0,-1 0,1 0,-1-1,1 1,0-1,0 1,0-1,0 0,0 0,1 0,-1 0,1 0,-1 0,1 0,0-1,0 0,0 1,-1-1,1 0,0 0,1-1,-1 1,0-1,0 1,0-1,0 0,0 0,0 0,1-1,10-4,-1-1,1 0,-1-1,0 0,-1-1,0-1,0 0,-1 0,0-1,-1-1,0 1,-1-2,4-5,-6 9,12-14,0-2,-2 0,-1-1,0 0,-2-1,-2-1,0-1,-1 1,-2-2,-1 1,-1-1,-1-7,-4 30,-1-1,0 1,0-1,0 1,-1-1,0 1,0-1,-1 1,0-1,0 1,-1-1,1 1,-1 0,-1 0,1 0,-1 0,0 0,-1 0,1 1,-1-1,0 1,0 0,-1 0,1 1,-1-1,0 1,-1 0,1 0,-1 1,1 0,-1 0,0 0,0 1,0-1,-1 1,1 1,0-1,-1 1,-5 0,6 1,1 0,-1 1,1 0,0 0,-1 0,1 1,0-1,0 1,0 0,0 1,0-1,1 1,-1 0,1 0,0 1,0-1,0 1,0 0,0 0,1 0,0 0,0 1,-2 3,-43 117,46-114,1-1,-1 0,2 0,-1 1,2-1,-1 0,1 0,1 1,0-1,0 0,1 0,0-1,1 1,0-1,1 1,0-1,0 0,1-1,0 1,0-1,8 6,16 18,2-1,1-2,2-2,19 12,-45-32,93 55,-90-61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22,'-3'8,"-1"0,2 0,-1 0,1 1,0-1,1 1,0-1,0 1,1-1,0 1,1 0,0-1,0 1,1-1,0 1,0-1,1 0,0 0,0 0,2 2,-4-9,1 0,-1 1,0-1,1 0,-1 0,1 0,0 0,-1-1,1 1,-1 0,1-1,0 1,0-1,-1 1,1-1,0 0,0 0,0 0,-1 0,1 0,0 0,0 0,0 0,-1-1,1 1,0-1,-1 0,1 1,0-1,-1 0,1 0,-1 0,1 0,-1 0,1 0,-1 0,0-1,1 1,43-56,21-78,-66 135,0 1,1-1,-1 0,0 1,0-1,1 0,-1 1,0-1,1 0,-1 1,0-1,1 0,-1 0,0 1,1-1,-1 0,1 0,-1 0,0 0,1 0,-1 1,1-1,-1 0,1 0,-1 0,0 0,1 0,-1 0,1 0,-1 0,1-1,-1 1,0 0,1 0,-1 0,1 0,-1-1,0 1,1 0,-1 0,0-1,1 1,-1 0,0 0,1-1,-1 1,0 0,0-1,1 1,-1-1,0 1,0 0,0-1,1 1,-1-1,0 1,0 0,0-1,0 1,0-1,0 1,0-1,0 1,3 38,-3-35,8 250,1-200,-3 0,-2 0,-2 1,-3-1,-2 2,3-51,0 1,1-1,-1 0,-1 0,1 0,-1 0,1 1,-1-1,0 0,-1 0,1 0,-1-1,1 1,-1 0,0 0,-1-1,1 0,-1 1,1-1,-1 0,0 0,0 0,-1-1,1 1,0-1,-1 1,1-1,-1 0,0-1,0 1,0-1,0 1,0-1,0 0,0-1,0 1,0-1,-1 0,1 0,-3 0,4-2,-1 1,0-1,0 0,1 0,-1 0,1-1,0 1,-1-1,1 0,0 0,1 0,-1 0,1-1,-1 1,1-1,0 1,0-1,0 0,1 0,-1 0,1 0,0 0,0 0,1 0,-1 0,1-4,7-110,21 18,-19 73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0,'-19'24,"-11"18,-1 6,5-5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1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283 379,'-24'38,"-13"28,-5 6,5-3,4-9,7-10,9-9,6-6,1-9,2-5,-2-5,0-6</inkml:trace>
  <inkml:trace contextRef="#ctx0" brushRef="#br0" timeOffset="269.924">0 435,'15'20,"9"15,5 7,3 1,1-2,-6-4,-2-7,0-5,-1-1,1 0,2-4,-5-1,-1-4,1-4,-3-8,-6-6</inkml:trace>
  <inkml:trace contextRef="#ctx0" brushRef="#br0" timeOffset="552.3">650 12,'-15'19,"-9"16,0 7,3 1,5-2,6-8</inkml:trace>
  <inkml:trace contextRef="#ctx0" brushRef="#br0" timeOffset="1267.003">903 322,'-25'22,"1"0,1 2,1 1,1 0,2 1,0 2,2 0,-12 25,27-50,0 0,0-1,1 2,-1-1,1 0,-1 0,1 0,0 1,0-1,1 0,-1 1,1-1,-1 1,1-1,0 1,0-1,1 0,-1 1,1-1,0 1,0-1,0 0,0 1,0-1,1 0,0 0,-1 0,1 0,0 0,0-1,1 1,-1-1,0 1,1-1,0 0,0 0,0 1,3-1,-1-1,1 1,-1-1,1 0,0 0,-1-1,1 1,0-1,0-1,-1 1,1-1,0 0,-1 0,1-1,-1 0,1 0,-1 0,0 0,0-1,0 0,0 0,0 0,2-3,92-101,-91 97,12-21,-1 0,-2-2,-1 0,-1-1,-2 0,6-28,-6 23,-6 23,-1-1,-1 0,0 0,-1-1,-1 1,-1-1,-1 0,0 1,-1-1,-1 0,-2-7,2 22,0 1,-1-1,1 1,-1 0,1-1,-1 1,0 0,0 0,0 0,0 1,0-1,-1 0,1 1,0 0,-1-1,1 1,-1 0,0 0,1 0,-1 1,0-1,1 1,-1-1,0 1,0 0,0 0,1 0,-1 0,0 1,0-1,1 1,-1 0,0 0,1 0,-1 0,1 0,-1 0,1 1,0-1,-1 1,1-1,0 1,0 0,0 0,0 0,0 0,1 0,-1 1,1-1,-1 1,1-1,0 1,0 0,-12 13,1 1,0 0,2 1,0 0,1 0,1 1,1 0,0 1,2 0,0 0,1 0,1 0,1 1,1-1,1 1,0-1,2 1,0-1,1 0,2 3,-2-14,0 0,1 0,0-1,0 1,1-1,0 1,1-2,0 1,0-1,1 1,-1-2,2 1,-1-1,1 0,0-1,0 1,0-2,1 1,-1-1,1 0,0-1,1 0,-1-1,0 0,1 0,-1-1,1 0,8 0,39-2,-33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35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3337 18,'-56'42,"53"-39,-153 230,55-69,-120 160,52-42,39-106,-85 208,190-345,-2 0,-2-2,-1-1,-25 22,-3 4,-83 107,-59 115,16-49,37-37,-113 189,145-213,-124 181,201-295,-93 129,-12-17,-11 39,37-30,-6-11,58-75,61-87</inkml:trace>
  <inkml:trace contextRef="#ctx0" brushRef="#br0" timeOffset="1553.591">3366 18,'-1'-1,"-1"-1,1 1,-1-1,1 1,-1 0,0-1,1 1,-1 0,0 0,0 0,0 1,0-1,0 0,0 1,0-1,0 1,0 0,0-1,0 1,0 0,0 1,0-1,0 0,0 0,0 1,0-1,0 1,0 0,0-1,0 1,0 0,0 0,0 1,-64 23,48-17,-1-1,0 0,0-2,0 0,-1-1,-20 2,32-6,7-1,-1 0,1 1,0-1,0 1,0-1,-1 1,1-1,0 1,0 0,-1-1,1 1,0 0,-1 0,1 0,0 0,-1 0,1 0,0 1,-1-1,1 0,0 1,0-1,-1 1,1-1,0 1,0 0,0-1,0 1,0 0,0 0,0 0,0 0,0 0,0 0,0 0,0 0,1 0,-1 0,0 0,1 0,-1 1,1-1,0 0,-1 0,1 1,0-1,0 0,-1 1,1-1,0 0,0 1,1-1,-1 0,0 1,0-1,1 0,-1 0,1 1,-1-1,1 0,-1 0,1 0,0 1,0-1,119 158,-1-12,-118-146,-1-1,1 1,-1 0,1 0,-1-1,1 1,-1 0,1-1,0 1,-1-1,1 1,0-1,-1 1,1-1,0 1,0-1,0 1,-1-1,1 0,0 0,0 0,0 1,0-1,0 0,-1 0,1 0,0 0,0 0,0 0,0-1,0 1,-1 0,1 0,0 0,0-1,0 1,0-1,-1 1,1-1,0 1,-1-1,1 1,0-1,-1 1,1-1,15-41,-13 30,10-107,6-19,4 101,-8 22</inkml:trace>
  <inkml:trace contextRef="#ctx0" brushRef="#br0" timeOffset="3120.254">854 1627,'34'26,"-1"1,-1 2,-2 1,-1 1,-1 1,-2 2,13 24,-38-58,-1 0,1 1,-1-1,1 0,-1 1,1-1,-1 1,1-1,-1 0,0 1,1-1,-1 1,0-1,1 1,-1-1,0 1,0-1,0 1,1 0,-1-1,0 1,0-1,0 1,0-1,0 1,0 0,0-1,0 1,0-1,0 1,0 0,-1-1,1 1,0-1,0 1,0-1,-1 1,1-1,0 1,-1-1,1 1,0-1,-1 1,1-1,-1 0,1 1,-1-1,1 0,-1 1,1-1,-1 0,1 0,-1 1,1-1,-31-16,6-13,1-1,2-1,1 0,1-2,2 0,1-2,2 0,1 0,2-1,1-1,0-11,5 15,2-2,2 1,0 0,3 0,3-27,-4 59,0 0,0 1,0-1,0 0,0 0,0 1,1-1,-1 0,1 1,-1-1,1 0,-1 1,1-1,0 1,0-1,0 1,0-1,0 1,0 0,0 0,1-1,-1 1,0 0,1 0,-1 0,0 0,1 0,0 1,-1-1,1 0,-1 1,1-1,0 1,-1 0,1-1,0 1,-1 0,1 0,0 0,0 0,-1 0,1 0,0 1,-1-1,1 1,0-1,-1 1,1 0,-1-1,1 1,-1 0,1 0,-1 0,1 0,-1 0,0 0,0 1,1-1,-1 0,0 1,0-1,-1 1,1-1,0 1,89 138,-89-138,1 0,0-1,0 1,0-1,0 0,0 0,0 0,0 0,0 0,0 0,0 0,1 0,-1-1,0 0,1 1,-1-1,0 0,1 0,-1 0,1 0,-1-1,2 1,12-4</inkml:trace>
  <inkml:trace contextRef="#ctx0" brushRef="#br0" timeOffset="3490.997">1391 1514,'9'19,"4"16,4 2,-1 0,-3-2,1-12,-2-14,-3-9</inkml:trace>
  <inkml:trace contextRef="#ctx0" brushRef="#br0" timeOffset="4040.585">1305 1148,'0'4,"-4"3,-3 3,1 6,2-5,0-9,7-9,2-9,5-2,2 3</inkml:trace>
  <inkml:trace contextRef="#ctx0" brushRef="#br0" timeOffset="4804.039">515 1373,'-1'-7,"1"0,0 0,0 1,1-1,0 0,0 0,1 1,-1-1,1 1,1-1,-1 1,1 0,1 0,-1 0,1 0,0 0,0 1,0 0,1 0,0 0,0 0,1 0,-2 0,324-310,-327 314,-1 1,1-1,-1 1,0 0,1-1,-1 1,0-1,1 1,-1-1,0 1,0-1,0 1,1-1,-1 0,0 1,0-1,0 1,0-1,0 1,0-1,0 0,0 1,0-1,0 1,-1-1,1 1,0-1,0 0,0 1,-1-1,1 1,0-1,0 1,-1-1,1 1,-1 0,1-1,0 1,-1-1,1 1,-1 0,1-1,-1 1,1 0,-1 0,1-1,-1 1,1 0,-1 0,1 0,-1 0,0-1,1 1,-1 0,1 0,-1 0,1 0,-1 1,0-1,1 0,-1 0,1 0,-1 0,1 0,-1 1,0-1,-51-1,45 1,-20 1,18 0,0 0,1 0,-1-1,0 0,0-1,1 0,-1 0,0-1,1 0,0-1,-1 0,1 0,-7-4,2-4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1:58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25 222,'0'0,"0"0,0 0,0 1,-1-1,1 0,0 0,0 0,-1 0,1 0,0 1,-1-1,1 0,0 0,0 0,-1 0,1 0,0 0,-1 0,1 0,0 0,0 0,-1 0,1 0,0-1,-1 1,1 0,0 0,0 0,-1 0,1 0,0 0,0-1,-1 1,1 0,0 0,0 0,0-1,-1 1,1 0,0 0,0-1,0 1,0 0,0 0,-1-1,56 141,34 44,-81-164,2-1,0 0,1-1,1 0,1 0,9 9,-14-16,0 0,-1 0,-1 0,0 1,-1 0,0 0,-1 1,0 0,-1-1,0 1,0 4,11 41,9 25,-15-48,2 0,2-1,0-1,2 0,8 9,63 184,-23-120,-15-12,-31-64,-9-25</inkml:trace>
  <inkml:trace contextRef="#ctx0" brushRef="#br0" timeOffset="1602.687">82 250,'-23'108,"-33"66,55-172,1 0,-1 0,1 0,0 0,0 0,0 0,0 0,0 0,1 0,-1 0,1-1,-1 1,1 0,-1 0,1 0,0-1,0 1,0 0,0-1,0 1,0 0,1-1,-1 0,0 1,1-1,-1 0,1 0,0 0,-1 0,1 0,0 0,-1 0,1 0,0-1,0 1,0-1,0 1,0-1,0 0,0 0,0 0,-1 0,1 0,2 0,85-23,105-58,-137 54,-83 5,-178-60,182 73</inkml:trace>
  <inkml:trace contextRef="#ctx0" brushRef="#br0" timeOffset="2635.135">590 589,'48'104,"62"105,-130-220,8-3,0-1,1 0,0-1,2 0,-1-1,2 0,1 0,0-1,1 0,-2-10,-28-170,35 196,1 0,-1 0,0 0,1 0,-1 0,1-1,0 1,-1 0,1 0,0-1,0 1,1 0,-1 0,0-1,1 1,0 0,-1 0,1 0,0 0,0 0,0 0,0 0,0 0,1 0,-1 0,0 1,1-1,0 1,-1-1,1 1,0-1,0 1,-1 0,1 0,0 0,0 0,1 0,-1 0,0 1,0-1,0 1,0-1,2 1,6 4,1 0,-1 1,0 0,0 1,-1 0,0 0,0 1,0 0,4 6,6 3,-4-4</inkml:trace>
  <inkml:trace contextRef="#ctx0" brushRef="#br0" timeOffset="3136.232">1013 758,'5'5,"1"6,0 6,-1 5,3 4,1 2,3-4,0-1,2-4,0-11,-4-11,-3-5</inkml:trace>
  <inkml:trace contextRef="#ctx0" brushRef="#br0" timeOffset="3672.047">1041 504,'-5'0,"-1"4,0 8,1-5,2-2</inkml:trace>
  <inkml:trace contextRef="#ctx0" brushRef="#br0" timeOffset="4071.807">929 52,'-5'5,"-1"6,-1 7,2 4,2 3,1 3,0-4</inkml:trace>
  <inkml:trace contextRef="#ctx0" brushRef="#br0" timeOffset="5389.631">477 250,'0'-1,"0"1,1 0,-1-1,1 1,-1 0,1-1,-1 1,1 0,-1 0,0-1,1 1,0 0,-1 0,1 0,-1 0,1 0,-1 0,1 0,-1 0,1 0,-1 0,1 0,-1 0,1 0,-1 0,1 0,-1 1,1-1,-1 0,1 0,-1 1,1-1,-1 0,0 1,1-1,-1 0,1 1,-1-1,0 0,1 1,-1-1,0 1,0-1,1 1,-1-1,0 1,0-1,0 1,1-1,-1 1,0-1,0 1,0-1,0 1,0-1,0 1,0-1,0 1,0 0,-1-1,1 1,0-1,0 1,-1-1,22-10,-1-1,-1-1,0-1,-1-1,-1 0,0-1,0-1,8-12,-25 26,1 0,0 0,-1 0,1 0,-1 0,0 0,1 0,-1 0,0 0,0 0,-1-1,1 1,0 0,-1 0,1 0,-1 0,0 0,0 0,1 0,-1 1,0-1,-1 0,1 0,0 1,0-1,-1 1,1-1,-1 1,0-1,1 1,-1 0,0 0,1 0,-1 0,0 0,0 0,0 0,0 1,0-1,0 1,0-1,0 1,0 0,-2 0,-8-6,-76-43,69 41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2:31.1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7198 622,'-12'1,"1"2,-1-1,1 2,0-1,0 2,0-1,0 2,1-1,0 1,0 1,1 0,0 0,0 1,0 0,1 0,0 1,1 0,0 1,0-1,1 1,1 1,-1-1,2 1,-1 0,1 0,1 0,1-5,0-1,0 1,1 0,0-1,0 1,0 0,1 0,0 0,0-1,0 1,1 0,0 0,0 0,0-1,1 1,0-1,0 1,0-1,1 0,0 1,0-1,0-1,0 1,1 0,0-1,0 0,0 0,1 0,-1 0,1-1,3 3,-1-4,0 0,0-1,1 0,-1 0,0 0,1-1,-1 0,1-1,-1 0,0 0,0 0,1-1,-1 0,0 0,0-1,-1 0,1 0,-1-1,1 1,-1-1,4-4,115-116,-94 88,88-99,-119 134,0 0,0-1,1 1,-1 0,0 0,1 0,-1 1,1-1,-1 0,1 0,0 0,-1 0,1 0,0 1,0-1,-1 0,1 1,0-1,0 0,0 1,0-1,0 1,0-1,0 1,0 0,0-1,0 1,0 0,0 0,0 0,0 0,0 0,0 0,0 0,0 0,1 0,-1 0,0 1,0-1,0 0,0 1,0-1,0 1,-1-1,1 1,0-1,0 1,0 0,0-1,-1 1,1 0,0 0,0 0,-1 0,1-1,-1 1,1 1,5 85,-7-79,1 0,-1 0,1 0,1 0,-1 0,1 0,1 0,0-1,0 1,0 0,1-1,0 1,0-1,1 0,0 0,2 2,67 43,-48-44</inkml:trace>
  <inkml:trace contextRef="#ctx0" brushRef="#br0" timeOffset="399.432">7762 932,'25'-42,"135"-192,-157 230,-3 3,1-1,0 0,0 0,-1 1,1-1,0 0,1 1,-1-1,0 1,0-1,1 1,-1-1,1 1,-1 0,1 0,-1 0,1 0,0 0,-1 0,1 0,0 1,0-1,0 1,0-1,0 1,0 0,-1-1,1 1,0 0,0 0,0 1,0-1,0 0,0 1,0-1,0 1,-1-1,1 1,0 0,0 0,25 83,-27-77,1-1,0 1,0-1,1 1,-1-1,1 0,1 0,-1 0,1 0,0 0,0 0,1-1,0 1,0-1,0 0,1-1,-1 1,1-1,0 1,2 0,-2-3,0 1,0-1,0 0,0-1,0 1,0-1,0 0,0-1,1 1,-1-1,0 0,0 0,1 0,-1-1,0 0,0 0,1 0,-1-1,0 0,-1 0,1 0,0 0,0-1,-1 0,0 0,3-2,4-4,0 0,-1-1,0 0,0-1,-1 0,-1-1,1 1,-2-2,2-4,2-5</inkml:trace>
  <inkml:trace contextRef="#ctx0" brushRef="#br0" timeOffset="1284.095">8665 537,'-103'72,"94"-65,0 0,0 1,0 0,0 0,1 1,0 0,1 0,0 1,0-1,1 2,0-1,1 1,0 0,1 0,0 0,1 0,0 1,1 0,0-1,1 1,0 0,1 0,0 0,1 0,1 1,-1-11,0 1,0-1,0 0,0 0,0 1,0-1,1 0,0 0,-1 0,1-1,0 1,0 0,0-1,0 1,0-1,0 1,0-1,0 0,0 0,1 0,-1 0,1-1,-1 1,0-1,1 1,-1-1,1 0,-1 0,1 0,-1 0,1 0,-1 0,1-1,-1 0,1 1,-1-1,0 0,1 0,-1 0,0 0,0 0,0-1,0 1,0-1,0 0,0 1,0-1,1-2,149-133,-9 6,-141 129,-1 1,0-1,1 0,0 1,-1 0,1-1,0 1,-1 0,1 0,0-1,0 2,0-1,0 0,0 0,1 1,-1-1,0 1,0-1,0 1,0 0,1 0,-1 0,0 0,0 0,0 1,0-1,1 1,-1-1,0 1,0 0,0 0,0 0,0 0,0 0,-1 0,1 0,0 1,-1-1,1 1,0 0,6 20,-1 1,-2-1,0 1,-2 1,0-1,-1 0,-2 1,0-1,-28 226,27-221,0 0,0 0,-2 0,0-1,-2 1,-2-1,0 0,-3 3,-35 51,43-78,0-1,0 1,0-1,0 0,0 0,-1 0,1 0,-1 0,1-1,-1 1,0-1,0 1,1-1,-1 0,0 0,0-1,0 1,0 0,0-1,-1 0,1 0,0 0,0 0,0 0,0-1,0 1,0-1,-1 0,0-3,0 0,0-1,0 1,1-1,-1 1,1-1,1 0,-1-1,1 1,-1 0,1-1,1 1,-1-1,1 0,0 1,1-1,-1 0,1 0,0 1,0-1,1 0,0 0,0 1,1-5,52-178,-38 145,-8 19</inkml:trace>
  <inkml:trace contextRef="#ctx0" brushRef="#br0" timeOffset="1562.148">9089 622,'0'33,"-2"-19,0 0,2 1,0-1,0 0,1 0,1 1,1-1,0 0,0-1,2 1,-1-1,2 1,0-1,0-1,2 1,5 7,-10-17,1 0,-1 0,1-1,0 1,0-1,0 0,0 0,0-1,0 1,1-1,-1 0,0 0,1 0,-1 0,1-1,-1 0,1 0,-1 0,1-1,-1 1,1-1,-1 0,1 0,-1-1,0 1,0-1,0 0,0 0,0 0,0-1,0 1,1-2,7-5,0-1,0 0,0 0,-2-1,1-1,-1 1,-1-2,8-12,53-114,-59 116</inkml:trace>
  <inkml:trace contextRef="#ctx0" brushRef="#br0" timeOffset="2217.127">9794 1,'-10'43,"-2"34,-1 13,4-4,2-7,2-12,3-8,1-9,1-8,0-7,1-4,-1-3,1-1,-1-1,0 0,5-4,2-5</inkml:trace>
  <inkml:trace contextRef="#ctx0" brushRef="#br0" timeOffset="2916.125">10161 424,'-21'27,"1"1,1 0,2 1,1 1,1 1,2 0,1 1,-3 14,18 41,-3-85,1-1,0 1,0 0,0 0,0 0,0-1,1 1,-1 0,0-1,1 1,-1-1,1 1,0-1,-1 0,1 0,0 0,0 0,0 0,-1 0,1 0,0-1,0 1,0-1,0 1,1-1,-1 0,0 0,0 0,0 0,0 0,0 0,0-1,0 1,0-1,0 1,0-1,0 0,0 0,0 0,0 0,12-8,0 0,-1-1,0-1,0 0,-2-1,1 0,-1-1,-1 0,-1 0,1-1,-2-1,5-11,60-104,-73 130,0 0,0 0,0 1,0-1,0 0,0 0,0 1,0-1,0 0,0 0,1 1,-1-1,0 0,0 0,0 0,0 1,1-1,-1 0,0 0,0 0,0 0,1 1,-1-1,0 0,0 0,1 0,-1 0,0 0,0 0,1 0,-1 0,0 0,0 0,1 0,-1 0,0 0,0 0,1 0,-1 0,0 0,0 0,1 0,-1 0,0 0,0 0,1 0,-1 0,0-1,0 1,0 0,1 0,-1 0,0 0,0-1,0 1,1 0,-1 0,0 0,0-1,-5 30,4-23,-1 2,-1-1,2 1,-1-1,1 1,0 0,0 0,1 0,0-1,1 1,0 0,0 0,0-1,1 1,0 0,1-1,0 0,0 1,0-1,1-1,0 1,0 0,1-1,0 0,0 0,0 0,1-1,0 0,0 0,0 0,1-1,-1 0,1 0,0 0,0-1,1 0,-1-1,8 2,-5-3,-1-1,1-1,0 1,-1-2,1 1,-1-1,1-1,-1 0,0 0,0-1,0 0,-1 0,1-1,-1 0,0-1,0 0,6-6,107-128,-107 119,0-1,-1-1,-2-1,0 0,-2 0,0-1,-2 0,3-14,-11-30,1 68,0 0,0-1,-1 1,1-1,-1 1,1 0,-1-1,0 1,1 0,-1-1,0 1,0 0,0 0,0 0,0 0,0 0,0 0,0 0,0 0,-1 0,1 1,0-1,-1 0,1 1,0-1,-1 1,1 0,-1-1,1 1,0 0,-1 0,1 0,-1 0,1 0,-1 0,1 0,-1 0,1 1,0-1,-1 0,1 1,-1 0,1-1,0 1,-7 3,1 0,0 0,0 1,0 0,1 0,0 1,0 0,0 0,1 0,0 1,0 0,0 0,1 0,0 0,0 1,1 0,0-1,1 1,0 0,0 1,0-1,1 0,0 0,1 1,0 2,1-6,1 1,-1-1,1 1,0-1,1 0,-1 0,1 0,0 0,1 0,-1 0,1-1,0 0,0 0,0 0,0 0,1 0,0-1,-1 0,1 0,1 0,-1-1,4 2,130 33,-112-32,-19-4,-1 1,0 0,0 0,0 1,0 0,0 0,0 0,-1 1,0 0,0 0,0 1,0 0,0 0,-1 0,0 1,0-1,-1 1,1 0,-1 1,-1-1,1 1,-1-1,0 1,-1 0,1 1,-2-1,1 0,-1 0,0 1,0-1,-1 3,1 15</inkml:trace>
  <inkml:trace contextRef="#ctx0" brushRef="#br0" timeOffset="-2154.047">4686 284,'-2'1,"0"0,0 1,0-1,1 1,-1 0,0-1,1 1,-1 0,1 0,0 0,0 0,0 0,0 0,0 0,0 1,0-1,1 0,-1 0,1 1,0-1,0 0,0 1,0-1,0 1,0-1,0 1,-4 145,-6 46,-20-9,10-95,19-90,1-1,0 1,0-1,0 1,0 0,0-1,-1 1,1 0,0-1,0 1,-1 0,1-1,0 1,0 0,-1-1,1 1,0 0,-1 0,1 0,0-1,-1 1,1 0,-1 0,1 0,0 0,-1 0,1-1,-1 1,1 0,0 0,-1 0,1 0,-1 0,1 0,0 0,-1 1,1-1,-1 0,1 0,0 0,-1 0,1 0,0 1,-1-1,1 0,-1 0,1 1,0-1,0 0,-1 0,1 1,0-1,-1 0,1 1,0-1,0 0,0 1,0-1,-1 1,1-1,0 0,0 1,0-1,-4-14</inkml:trace>
  <inkml:trace contextRef="#ctx0" brushRef="#br0" timeOffset="-1804.829">4262 481,'315'-78,"-43"3,-111 12,-142 56</inkml:trace>
  <inkml:trace contextRef="#ctx0" brushRef="#br0" timeOffset="-1336.91">5166 114,'0'598,"19"-502,-18-94,0 1,0-1,0 0,1 1,-1-1,1 0,0 0,-1 0,1-1,0 1,0 0,0-1,0 1,0-1,1 1,-1-1,0 0,1 0,-1 0,1 0,-1-1,1 1,-1-1,1 0,0 1,-1-1,1 0,-1 0,1-1,0 1,-1 0,1-1,-1 0,1 1,-1-1,1 0,124-90,-106 76,-16 9,0 2,0-1,1 1,-1-1,1 2,0-1,0 1,1-1,-1 2,1-1,0 1,-1 0,1 0,0 1,0 0,0 0,6 1,-10 2,0 1,0 0,0 0,0 0,-1 0,1 1,-1-1,0 1,0-1,0 1,0 0,-1 0,0 0,0 0,0 0,0 0,0 0,-1 0,0 0,0 0,0 0,0 0,-1 1,1-1,-1 0,1 3,-1 11,0-15,0 1,0 0,1-1,-1 1,1 0,0 0,0-1,0 1,1 0,-1 0,1-1,0 1,0 0,0-1,1 1,-1-1,1 0,0 1,0-1,0 0,0 0,0 0,1 0,-1 0,2 0,7-1</inkml:trace>
  <inkml:trace contextRef="#ctx0" brushRef="#br0" timeOffset="-966.772">5871 848,'28'-5,"0"0,0-2,-1-1,0-1,0-2,-1 0,-1-2,0-1,0-1,-2 0,9-9,-27 19,0 0,-1-1,1 1,-1-1,0 0,-1 0,1 0,-1-1,-1 1,1-1,-1 1,0-1,0 0,0-5,-2 10,0-1,0 0,0 0,0 0,0 0,-1 0,1 0,-1 0,0 0,0 1,0-1,0 0,0 1,-1-1,1 0,-1 1,1 0,-1-1,0 1,0 0,0 0,0 0,-1 0,1 0,-1 1,1-1,-1 1,1-1,-1 1,0 0,1 0,-1 0,0 1,0-1,-2 0,-6 1,-1 0,0 0,1 1,-1 1,1 0,-1 1,1 0,0 0,0 1,0 1,0 0,1 0,0 1,0 0,0 1,1 0,0 1,1 0,-1 0,1 0,1 1,0 1,0-1,1 1,0 0,1 1,0-1,0 1,1 0,1 0,0 1,0-1,1 1,1-1,-1 4,2-9,1 0,-1 0,1 0,0 0,0 0,1 0,0 0,0-1,0 1,1 0,-1-1,1 0,1 0,-1 0,1 0,0 0,0-1,0 1,1-1,-1 0,1 0,0-1,0 0,0 0,1 0,-1 0,1-1,0 0,0 0,-1 0,1-1,0 0,0 0,0 0,5-1,11 2,1-2,-1 0,1-1,-1-2,1 0,15-5,-14 2</inkml:trace>
  <inkml:trace contextRef="#ctx0" brushRef="#br0" timeOffset="5050.216">1 1666,'55'-42,"-54"41,0 0,0 0,1 0,-1 1,0-1,1 1,-1-1,1 1,-1-1,0 1,1 0,-1-1,1 1,-1 0,1 0,-1 0,1 0,-1 1,1-1,-1 0,1 1,-1-1,1 0,-1 1,0 0,1-1,-1 1,0 0,0 0,1 0,-1 0,0 0,0 0,0 0,0 0,0 0,0 0,-1 1,1-1,0 0,-1 1,2 0,1 12,0-1,-1 1,0-1,-1 1,0 0,-1 0,-1 0,-1 6,0 14,-2 242,-22-104,38-217,2 0,2 2,2 0,11-20,-18 41,94-181,-105 202,0 0,0 0,0 0,1 1,-1-1,0 0,1 0,-1 0,1 0,-1 0,1 0,0 1,-1-1,1 0,0 0,-1 1,1-1,0 0,0 1,0-1,-1 1,1-1,0 1,0 0,0-1,0 1,0 0,0-1,0 1,0 0,0 0,0 0,0 0,0 0,0 0,0 0,0 0,0 1,0-1,0 0,0 1,0-1,0 0,-1 1,1-1,0 1,0-1,0 1,0 0,-1-1,1 1,0 0,-1 0,1-1,-1 1,1 0,0 0,-1 0,0 0,1 0,6 137,-5-24,2-90,-4-16,1-1,0 0,0 1,1-1,0 0,0 0,0 1,1-2,0 1,1 0,0-1,0 1,2 1,-4-7,0-1,1 0,-1 1,1-1,-1 0,0 0,1 0,-1-1,1 1,-1 0,1-1,-1 0,0 1,1-1,-1 0,0 0,0 0,0-1,0 1,0-1,0 1,0-1,0 1,0-1,-1 0,1 0,-1 0,1 0,-1 0,0 0,0 0,1-3,119-200,-97 163,64-79,-87 120,-1 0,1 0,0 0,0 0,0 0,0 0,-1 0,1 1,0-1,0 0,1 1,-1-1,0 1,0-1,0 1,0-1,0 1,0 0,1 0,-1 0,0-1,0 1,1 0,-1 0,0 1,0-1,0 0,1 0,-1 0,0 1,0-1,0 1,0-1,0 1,0-1,0 1,0 0,0 0,0-1,0 1,0 0,0 0,0 0,-1 0,1 0,0 0,-1 0,1 0,-1 0,1 0,-1 0,1 0,-1 1,0-1,0 0,1 0,-1 0,0 1,0-1,0 1,0 260,22-171,-22-90,0 1,0-1,1 0,-1 1,1-1,-1 0,1 1,-1-1,1 0,0 0,0 0,-1 0,1 1,0-1,0 0,0 0,0-1,0 1,0 0,1 0,-1 0,0-1,0 1,0-1,1 1,-1-1,0 1,1-1,-1 0,1 1,-1-1,0 0,1 0,-1 0,0 0,1-1,-1 1,1 0,16-6</inkml:trace>
  <inkml:trace contextRef="#ctx0" brushRef="#br0" timeOffset="5351.168">1102 1807,'-5'34,"0"-11,1 0,1 1,1 0,1-1,2 1,0 0,1-1,2 1,3 13,-5-32,0 0,1-1,-1 1,1 0,0-1,0 0,1 1,-1-1,1-1,0 1,0 0,0-1,1 0,-1 0,1 0,-1-1,1 1,0-1,0 0,0-1,0 1,1-1,-1 0,0 0,1-1,-1 1,0-1,1 0,-1-1,0 1,1-1,-1 0,0-1,0 1,0-1,0 0,0 0,1-1,8-5,-1-1,0 0,-1 0,0-1,-1-1,0 0,0-1,-2 0,1 0,-1-1,-1 0,0-1,-1 0,2-7,-7 15,-1-1,0 1,0-1,0 0,-1 0,0 0,0 1,-1-1,0 0,0 0,0 1,-1-1,0 1,-1-1,1 1,-1 0,0 0,-1 0,1 0,-1 1,0-1,-1 1,1 0,-1 0,0 1,0-1,-1 1,1 0,-1 1,0-1,0 1,0 0,-1 1,1-1,-1 1,1 1,-1-1,1 1,-1 0,0 1,0-1,0 1,1 1,-1-1,0 1,0 0,1 1,-1 0,1 0,-1 0,1 1,-2 0,0 1,0 0,0 0,1 1,0 0,0 1,0-1,1 1,-1 1,1-1,1 1,-3 3,-5 12</inkml:trace>
  <inkml:trace contextRef="#ctx0" brushRef="#br0" timeOffset="5936.916">1638 2146,'11'-40,"1"1,2 1,2 0,1 1,2 0,1 2,2 0,22-25,-44 60,0-1,0 1,0-1,0 1,0-1,0 1,0-1,1 1,-1-1,0 1,0-1,0 1,1-1,-1 1,0-1,1 1,-1 0,0-1,1 1,-1 0,1-1,-1 1,0 0,1-1,-1 1,1 0,-1 0,1 0,-1 0,1-1,-1 1,1 0,-1 0,1 0,-1 0,1 0,-1 0,1 0,-1 0,1 0,-1 0,1 1,-1-1,1 0,-1 0,1 0,-1 0,1 1,-1-1,1 0,-1 1,0-1,1 0,-1 1,1-1,-1 0,0 1,1-1,-1 1,0-1,0 1,1-1,-1 1,0-1,0 1,0-1,3 39,-3-34,0 18,6 81,-6-102,1 1,-1-1,1 0,0 1,0-1,0 0,0 1,0-1,0 0,1 0,-1 0,1 0,0 0,-1 0,1-1,0 1,0 0,0-1,0 1,0-1,0 0,1 0,-1 0,0 0,1 0,-1-1,1 1,-1 0,1-1,-1 0,1 0,-1 0,1 0,-1 0,1 0,1-1,7-3,0 0,-1-1,1 0,-1 0,0-1,-1-1,1 0,-1 0,0-1,-1 0,0 0,0-1,-1 0,2-4,9-7,10-16,-24 29,0 0,1 1,0 0,1-1,-1 2,1-1,0 1,1 0,-1 0,1 0,3 0,-9 6,1 0,-1 0,0 0,0 0,1 0,-1 1,0-1,0 1,0-1,0 1,-1-1,1 1,0-1,-1 1,1 0,-1-1,1 1,-1 0,0 0,1-1,-1 1,0 0,0 0,-1-1,1 1,0 0,-1 0,1-1,-1 1,1 0,-1-1,0 1,1-1,-1 1,-13 47,11-43,0-1,0 1,1 0,0 0,0 0,0 0,1 0,0 0,0 1,0-1,1 0,0 1,0-1,1 0,0 1,0-1,0 0,1 0,0 0,0 0,0 0,1 0,0 0,0-1,1 0,0 2,13 1,-2-6</inkml:trace>
  <inkml:trace contextRef="#ctx0" brushRef="#br0" timeOffset="6299.001">2513 1976,'18'-9,"1"-1,-2-2,0 1,0-2,-1 0,-1-1,0-1,-1 0,0-1,-1-1,-1 0,-1 0,-1-1,0-1,-9 17,0 0,0 0,0 1,-1-1,1 0,-1 0,1 0,-1 0,0 0,1 0,-1 0,0 0,-1 0,1 0,0 0,-1 0,1 0,-1 0,1 0,-1 0,0 1,0-1,0 0,0 0,0 1,0-1,0 1,0-1,-1 1,1-1,-1 1,1 0,-1-1,0 1,1 0,-1 0,0 1,0-1,1 0,-1 0,0 1,-1-1,-2 0,0 0,0 1,0-1,0 1,-1 0,1 0,0 1,0-1,0 1,0 0,0 1,0-1,1 1,-1 0,0 0,-2 2,-4 4,1 0,0 0,0 1,1 1,0-1,0 1,1 1,1 0,0 0,0 0,1 1,1 0,0 0,0 0,1 1,0 0,3-6,-1 0,1 0,0 1,0-1,1 0,0 0,0 0,1 1,0-1,0 0,0 0,1 0,0 0,1-1,0 1,0 0,0-1,1 0,-1 0,2 0,-1 0,1-1,-1 1,2-1,-1 0,0-1,1 1,0-1,4 2,-4-1,1-1,0 0,0-1,0 1,0-1,0-1,1 1,-1-1,1-1,-1 1,1-1,0 0,0-1,0 0,-1 0,1-1,0 0,0 0,-1-1,1 0,6-3,49-28,-49 21</inkml:trace>
  <inkml:trace contextRef="#ctx0" brushRef="#br0" timeOffset="6703.367">2908 2061,'204'-268,"-204"267,0 1,0-1,0 0,0 1,0-1,0 1,0-1,0 1,0-1,0 0,0 1,1-1,-1 1,0-1,0 1,1-1,-1 1,0-1,1 1,-1-1,0 1,1 0,-1-1,1 1,-1-1,0 1,1 0,-1 0,1-1,-1 1,1 0,0 0,-1-1,1 1,-1 0,1 0,-1 0,1 0,-1 0,1 0,0 0,-1 0,1 0,-1 0,1 0,-1 0,1 1,0-1,-1 0,1 0,-1 0,1 1,-1-1,1 0,-1 1,0-1,1 0,-1 1,1-1,-1 1,0-1,1 1,-1-1,0 1,1-1,1 41,-3-33,-1 0,2 0,-1-1,1 1,0 0,1 0,0 0,0-1,1 1,0 0,0-1,1 1,-1-1,2 0,-1 0,1 0,0-1,1 1,-1-1,1 0,0 0,1 0,0-1,0 0,0 0,2 1,-2-3,1 0,0 0,0-1,0 1,1-1,-1-1,0 0,1 0,-1 0,1-1,-1 0,0 0,1-1,-1 0,1-1,-1 1,0-1,0-1,0 1,0-1,0 0,-1-1,1 0,1-1,6-4,-1-1,0 0,-1-1,0 0,-1-1,0 0,-1 0,0-1,-1-1,6-11,12-23,-14 30</inkml:trace>
  <inkml:trace contextRef="#ctx0" brushRef="#br0" timeOffset="6988.159">3868 1102,'0'690,"-29"-474,11-183,13-38</inkml:trace>
  <inkml:trace contextRef="#ctx0" brushRef="#br0" timeOffset="7231.246">3614 1723,'38'-10,"32"-8,9 0,-4 2,-10 4,-12 9,-9 5,-13 2</inkml:trace>
  <inkml:trace contextRef="#ctx0" brushRef="#br0" timeOffset="7483.956">4178 1666,'-4'18,"2"0,0 1,1-1,0 1,2-1,0 1,1-1,1 0,1 0,1 0,0 0,1-1,1 1,0-2,2 1,5 8,-12-22,1 0,0 0,0 0,1 0,-1-1,1 1,-1-1,1 0,0 0,-1 0,1-1,0 1,1-1,-1 0,0 0,0 0,0-1,0 1,1-1,-1 0,0 0,0-1,1 1,-1-1,0 0,0 0,0 0,0-1,0 1,0-1,0 0,0 0,1-1,6-5,1 0,-1-1,0 0,-1 0,0-1,-1 0,0-1,0 0,4-8,-2 0,0 0,-2-1,0-1,-1 1,-1-1,-1 0,-1-1,1-13,-3 11</inkml:trace>
  <inkml:trace contextRef="#ctx0" brushRef="#br0" timeOffset="7982.859">4686 2005,'47'-82,"4"2,51-61,-95 132,-1 0,1 1,-1 0,1 1,1-1,-1 1,1 1,0-1,1 1,-1 1,7-3,-13 7,-1 1,0 0,1-1,-1 1,0 0,1 0,-1 0,0 0,1 0,-1 0,1 1,-1-1,0 0,1 1,-1-1,0 1,0-1,1 1,-1-1,0 1,0 0,0 0,0 0,0 0,0 0,0 0,0 0,0 0,0 0,-1 0,1 0,0 0,-1 1,1-1,-1 0,1 1,-1-1,0 0,1 1,-1-1,0 0,0 1,5 65,-5-61,-1-3,0-1,1 1,-1 0,1 0,-1 0,1-1,0 1,0 0,0 0,1 0,-1-1,1 1,-1 0,1 0,0-1,0 1,0 0,0-1,1 1,-1-1,1 0,-1 1,1-1,0 0,0 0,0 0,0 0,0 0,1-1,-1 1,0-1,1 1,-1-1,1 0,0 0,-1 0,1 0,0 0,-1-1,1 1,148-68,-148 66,-1 0,1 0,-1 1,1-1,-1 1,1 0,0 0,-1 0,1 0,-1 0,1 0,-1 1,1-1,-1 1,1 0,-1-1,1 1,-1 0,0 1,1-1,-1 0,0 1,0-1,0 1,0 0,0-1,0 1,-1 0,1 0,-1 0,1 1,-1-1,1 1,26 87,-21-61,25 26,-16-47</inkml:trace>
  <inkml:trace contextRef="#ctx0" brushRef="#br0" timeOffset="29377.002">6436 1695,'-16'-1,"-1"1,1 1,0 1,0 0,0 1,0 0,0 2,0 0,1 0,0 2,0 0,1 0,-12 10,19-14,2 0,-1 1,0 0,1 0,-1 1,1-1,0 1,1 0,-1 1,1-1,0 1,1 0,-1 0,1 0,0 0,1 0,-1 1,1-1,0 1,1 0,0 0,0-1,0 1,1 0,0 0,0 0,1 0,0 0,0-1,2 7,-1-11,-1 0,0 0,0 0,1 0,-1 0,1 0,0 0,-1-1,1 1,0-1,0 1,0-1,0 0,0 0,1 0,-1 0,0 0,0 0,1 0,-1-1,0 1,1-1,-1 0,1 0,-1 0,0 0,1 0,-1 0,1-1,-1 1,0-1,1 0,1 0,74-38,-48 17,-1-1,-1-1,-2-2,0-1,-2-1,-1-1,18-30,-18 31,-23 27,0 1,1-1,-1 1,0-1,0 1,1-1,-1 1,0 0,0-1,1 1,-1 0,0-1,1 1,-1 0,1-1,-1 1,0 0,1 0,-1 0,1-1,-1 1,1 0,-1 0,1 0,-1 0,1 0,-1 0,1 0,-1 0,1 0,-1 0,1 0,-1 0,0 0,1 0,-1 0,1 1,-1-1,1 0,-1 0,1 0,-1 1,0-1,1 0,-1 1,0-1,1 0,-1 1,0-1,1 0,-1 1,0-1,0 1,1-1,-1 1,0-1,0 1,0-1,0 0,1 1,-1-1,0 1,0-1,0 1,0-1,0 1,0 0,-17 101,15-95,1-1,-1 1,1 0,1-1,-1 1,1 0,0 0,0-1,1 1,0 0,1 0,-1-1,1 1,0-1,1 1,-1-1,1 0,1 0,-1 0,1-1,0 1,0-1,1 0,-1 0,1 0,0-1,4 3,-1-2,0-1,0 0,1 0,-1-1,1-1,0 1,-1-1,1-1,0 1,0-2,0 1,0-1,1 0,-1-1,0 0,-1-1,4 0,148-53,-149 50,6-5,0-1,-1 0,-1-1,0-1,0 0,-1-1,-1-1,0 0,-2-1,8-12,5-6,-2-2,-2 0,-1-1,-2-1,-2-1,-1 0,-2-1,-1-1,-3 0,-1 0,-15-37,8 77,-1 0,1-1,-1 1,0 0,1-1,-1 1,0 0,0 0,0-1,0 1,0 0,0 0,0 0,-1 0,1 0,0 1,-1-1,1 0,0 1,-1-1,1 0,-1 1,1 0,0-1,-1 1,1 0,-1 0,1 0,-1 0,0 0,1 0,-1 0,1 0,0 1,-1-1,1 1,-1-1,1 1,-1-1,1 1,0 0,0 0,-1 0,1-1,0 1,0 0,0 1,-1-1,-7 9,-1-1,1 2,1-1,0 1,0 0,1 1,1 0,0 0,1 0,0 1,0-1,2 1,-1 0,2 1,0-1,0 0,1 4,-5 22,2-19,1-1,0 1,2-1,0 1,1 0,1-1,1 1,1-1,4 17,-4-25,0 1,1-1,0-1,1 1,0 0,1-1,0 0,1-1,0 1,0-1,1 0,0-1,1 0,-1 0,2-1,-1 0,1-1,0 0,0 0,1-1,0-1,0 0,0 0,0-1,0 0,1-1,-1 0,1-1,0 0,-1-1,1-1,0 1,-1-2,9-1,-14 0,-1 1,1-1,-1 0,0 0,0 0,0-1,0 0,0 0,-1 0,0-1,0 1,0-1,-1 0,1 0,-1-1,0 1,-1 0,1-1,-1 0,0 1,0-1,-1 0,0 0,0 0,0 0,-1-1,0 1,0 0,-1 0,1 0,-1 0,-1 0,1 0,-1 0,0 1,0-1,-1 0,1 1,-1 0,-1-1,1 1,-1 1,0-1,0-1,-7-4,-1 0,0 0,0 1,-1 1,0 0,0 1,-1 0,0 1,0 0,0 1,-1 1,0 0,0 2,0-1,0 2,0 0,0 0,-1 2,-2 0,-7 5</inkml:trace>
  <inkml:trace contextRef="#ctx0" brushRef="#br0" timeOffset="29778.984">7734 1609,'-13'11,"0"1,1-1,1 2,0 0,0 0,1 1,1 0,0 1,1 0,1 0,0 1,1 0,-2 11,7-24,0 1,0 0,1-1,-1 1,1-1,0 1,0 0,0-1,1 1,-1 0,1-1,0 1,0-1,0 1,1-1,-1 1,1-1,-1 0,1 0,0 0,1 0,-1 0,0 0,1 0,-1-1,1 1,0-1,0 0,0 0,0 0,0 0,1-1,-1 1,0-1,1 0,-1 0,1 0,0 0,-1-1,1 1,0-1,-1 0,1 0,0 0,-1-1,1 1,1-1,1 0,1 0,-1 0,1-1,-1 0,0 0,1 0,-1-1,0 0,-1 0,1-1,0 0,-1 0,0 0,0 0,0-1,0 0,-1 0,0 0,0 0,0-1,-1 0,0 1,0-1,0-1,-1 1,0 0,0-1,0 1,-1-1,0 1,0-1,-1 1,0-1,0 0,-1 1,1-1,-1 0,-1 1,1-1,-1 1,-2-4,-56-43,37 41</inkml:trace>
  <inkml:trace contextRef="#ctx0" brushRef="#br0" timeOffset="30091.406">8045 1638,'-3'16,"0"0,2 0,0 1,1-1,0 0,1 0,1 0,1 0,0 0,1 0,1-1,0 1,1-1,3 4,-7-15,0-1,0 0,1 0,-1 0,1 0,-1-1,1 1,0-1,0 1,1-1,-1 0,0 0,1-1,-1 1,1-1,-1 1,1-1,0 0,-1 0,1-1,0 1,0-1,0 0,-1 0,1 0,0 0,0-1,0 0,-1 0,1 0,0 0,-1 0,1-1,-1 1,3-3,7-2,-1-2,-1 0,1 0,-1-1,-1 0,0-1,0 0,-1-1,3-3,14-20,-13 19,0-1,-1 0,-1 0,0-1,-1-1,-1 0,-1 0,-1-1,3-10,-6 8</inkml:trace>
  <inkml:trace contextRef="#ctx0" brushRef="#br0" timeOffset="30357.658">8468 1243,'0'38,"0"32,0 9,0-4,0-10,0-11,5-11,1-7,0-5,4-3,0-2,-2-4</inkml:trace>
  <inkml:trace contextRef="#ctx0" brushRef="#br0" timeOffset="30611.737">8242 1496,'38'5,"33"7,8 0,-5-1,-9-3,-11-2,-11-3,-7-1,-10-2</inkml:trace>
  <inkml:trace contextRef="#ctx0" brushRef="#br0" timeOffset="31328.99">9512 1666,'-5'43,"4"29,1 7,1-6,1-9,-1-12,0-10,0-6,-1-6,1-2,-1-7</inkml:trace>
  <inkml:trace contextRef="#ctx0" brushRef="#br0" timeOffset="31592.95">9427 1695,'39'-34,"2"2,2 1,0 3,2 1,1 2,1 3,0 1,24-5,-66 24,1-1,0 1,0 0,-1 0,1 1,0-1,0 1,1 1,-1-1,0 1,0 0,0 0,0 1,0 0,0 0,0 0,0 1,0 0,0 0,0 1,-1-1,1 1,-1 0,0 1,0-1,0 1,-1 0,1 1,-1-1,0 1,0-1,0 1,-1 0,1 1,-1-1,-1 0,1 1,1 4,-4 3,-1 0,-1 0,1 0,-2-1,0 1,0-1,-1 0,-1 0,0 0,-1 0,0-1,0 0,-2 0,1-1,-1 0,0 0,-1 0,-1-2,1 1,-1-1,0 0,-5 2,-1 3,0-1,0 0,-1-2,0 0,-1 0,0-2,-1 0,0-1,0-1,0-1,-1 0,0-2,0 0,0-1,0-1,0-1,-8-1,3-4,6-3</inkml:trace>
  <inkml:trace contextRef="#ctx0" brushRef="#br0" timeOffset="32272.313">10584 1582,'5'28,"1"15,0 5,4-6,0-10</inkml:trace>
  <inkml:trace contextRef="#ctx0" brushRef="#br0" timeOffset="32424.764">10557 1186,'0'0</inkml:trace>
  <inkml:trace contextRef="#ctx0" brushRef="#br0" timeOffset="32795.94">11375 1383,'-45'18,"33"-15,0 1,0 1,0 0,1 0,-1 1,1 0,1 1,-1 1,1-1,1 2,-1-1,1 1,0 1,8-6,1 0,-1 0,0-1,1 1,0 0,0 0,0 0,0 0,0 0,1 0,0-1,0 1,0 0,0-1,1 1,-1 0,1-1,0 0,0 1,0-1,0 0,1 0,0 0,-1 0,1-1,0 1,0-1,0 1,0-1,1 0,-1 0,1-1,-1 1,1-1,0 0,-1 0,1 0,0 0,17 12,-16-11,-1 0,1 0,-1 0,0 1,0 0,0 0,0 0,-1 0,1 1,-1-1,0 1,0 0,0 0,0 0,-1 1,0-1,1 0,-2 1,1 0,0-1,-1 1,0 0,0 0,-1 0,1-1,-1 1,0 0,0 0,-1 0,1 0,-1 0,0 0,0-1,-1 1,0 0,0 1,-2 1,-1-1,1 0,-1-1,0 1,0-1,-1 0,1 0,-1-1,0 0,0 0,-1 0,1-1,-1 0,0 0,0 0,0-1,0 0,0 0,-1-1,1 0,0-1,-1 1,1-1,0-1,-1 1,1-1,0-1,-1 1,1-1,0 0,0-1,1 0,-1 0,0 0,-2-3,-9-10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5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0 158,'30'-11,"1"1,-1 1,1 1,1 2,-1 1,30 0,148 31,4-54,-285-7,-9-21,66 45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191 371,'36'-11,"0"-2,0 0,-2-3,0-1,0-1,-2-2,29-23,-54 38,0-1,-1 1,0-1,-1 0,1 0,-1-1,0 1,0-1,-1 0,0-1,-1 1,1-1,-1 0,-1 1,1-1,-1-1,-1 1,0 0,0 0,0 0,-1-1,0 1,-1-4,0 9,0 1,0-1,-1 1,1 0,0-1,-1 1,1 0,-1 0,0 0,0 0,0 0,0 0,0 1,0-1,0 1,-1-1,1 1,-1 0,1 0,-1 0,1 0,-1 1,1-1,-1 0,0 1,1 0,-1 0,0 0,1 0,-1 0,0 0,1 1,-1-1,-4 1,0 1,1-1,-1 1,1 0,0 0,0 1,-1 0,2 0,-1 0,0 1,1 0,-6 4,-4 12,0 1,2 1,0 0,2 0,0 2,1-1,2 1,0 0,2 1,0 0,0 9,-52 329,56-332,-2-1,-1 1,-1-1,-2-1,-1 1,-1-1,-2-1,-1 0,-1 0,-1-2,-1 0,-2 0,0-2,-15 15,2-19,30-20,1 1,0-1,-1 0,1 1,-1-1,1 0,-1 0,1 1,-1-1,0 0,1 0,-1 0,1 0,-1 0,1 0,-1 0,1 0,-1 0,1 0,-1 0,0 0,1 0,-1 0,1-1,-1 1,1 0,-1 0,1 0,-1-1,1 1,-1 0,1-1,0 1,-1-1,1 1,-1 0,1-1,0 1,0-1,-1 1,1-1,0 1,0-1,-1 1,1-1,0 1,0-1,0 1,0-1,0 1,0-1,0 0,0 1,0-1,0 1,0-1,0 1,0-1,0 1,0-1,1 0,1-7,2 1,-1-1,1 0,0 1,1 0,-1 0,2 0,-1 1,1-1,0 1,0 1,0-1,1 1,0 0,0 0,8-7,8-8,0 0,0 2,2 2,0 0,1 1,1 1,0 2,1 1,8-2,-29 12,1 1,0-1,0 2,-1-1,1 1,0 0,-1 0,1 1,-1 0,1 1,-1 0,0 0,0 0,0 1,0 0,-1 0,0 1,0-1,0 1,0 1,-1-1,0 1,0 0,3 5,-2-3,1-1,0 1,1-1,0 0,0-1,0 0,1 0,-1-1,1 0,1-1,-1 0,1 0,-1-1,1 0,3 0,123-35,-134 32,0 1,1 0,-1 0,0 0,0 0,0 0,0 0,-1 0,1 0,0 1,0-1,-1 1,1-1,-1 1,1 0,-1 0,0-1,0 1,0 0,0 0,0 0,0 0,0 1,0-1,-1 0,0 0,1 0,-1 2,12 24,-11-26,1 0,-1 0,1 0,-1-1,1 1,0 0,0-1,0 1,0-1,0 0,0 0,0 0,0 0,0 0,0 0,1 0,-1-1,0 1,1-1,-1 0,1 1,-1-1,0 0,1 0,-1-1,0 1,1 0,-1-1,0 0,1 1,-1-1,0 0,0 0,0 0,0 0,0-1,0 1,0-1,2-1,67-71,-60 60,-1-1,1 1,1 0,0 1,0 0,2 1,-1 0,8-3,-21 14,1 0,-1 1,1-1,0 1,-1-1,1 0,0 1,-1-1,1 1,0 0,0-1,-1 1,1 0,0-1,0 1,0 0,-1 0,1 0,0 0,0-1,0 1,0 1,0-1,-1 0,1 0,0 0,0 0,0 0,0 1,-1-1,1 0,0 1,0-1,-1 1,1-1,0 1,-1-1,1 1,0-1,-1 1,1-1,-1 1,1 0,-1 0,1-1,-1 1,0 0,1 0,-1-1,0 1,1 0,-1 0,0 0,0-1,0 1,0 1,-4 48,-2 16,6-65,1 1,-1 0,1-1,-1 1,1-1,0 1,-1 0,1-1,0 0,0 1,0-1,0 0,0 1,0-1,1 0,-1 0,0 0,1 0,-1 0,1 0,-1 0,1-1,-1 1,1 0,-1-1,1 1,0-1,-1 0,1 0,0 1,-1-1,1 0,0 0,-1 0,1-1,1 1,101-36,-54 12,-46 23,1-1,0 1,0 1,0-1,0 1,0 0,0 0,0 0,0 1,0-1,0 1,0 0,-1 1,1-1,0 1,-1 0,1 0,-1 1,0-1,2 2,54 19,96-19,-144-4</inkml:trace>
  <inkml:trace contextRef="#ctx0" brushRef="#br0" timeOffset="214.902">1009 455,'0'10,"0"2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1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0,'-1'404,"-25"-166,-8-30,27-181,0-3</inkml:trace>
  <inkml:trace contextRef="#ctx0" brushRef="#br0" timeOffset="505.874">535 28,'-12'46,"1"1,3 0,2 1,2-1,2 1,2 0,2 0,2 0,2-1,6 15,26 66,-34-113,-1 0,0 0,-1 1,0-1,-2 0,0 1,0-1,-2 0,0 1,-2 8,4-25,0 1,0 0,0-1,0 1,0-1,0 1,-1-1,1 1,0-1,0 1,0-1,-1 1,1-1,0 1,0 0,-1-1,1 1,0 0,-1-1,1 1,-1 0,1-1,0 1,-1 0,1 0,-1-1,1 1,-1 0,1 0,-1 0,1 0,-1-1,1 1,0 0,-1 0,1 0,-1 0,1 0,-1 0,1 1,-1-1,1 0,-1 0,1 0,-1 0,1 0,-1 1,1-1,-1 0,1 0,0 1,-1-1,1 0,0 1,-1-1,1 0,0 1,-1-1,1 1,0-1,0 1,-1-1,1 0,0 1,0-1,0 1,0-1,0 1,-19-47,17 41,-4-15,-1 0,0 1,-2 0,0 0,-1 1,-1 0,-1 1,0 0,-1 1,-1 1,0 0,-1 0,-1 2,0 0,-1 0,0 2,-13-7,18 15,1-1,-1 2,0-1,0 2,0 0,0 0,0 1,0 0,0 1,0 0,1 1,-1 1,0 0,1 0,-1 1,1 1,0 0,0 0,1 1,-9 6,16-10,1 0,-1 0,1 1,0-1,0 0,0 1,0-1,0 1,1-1,-1 1,1 0,0 0,0 0,0 0,0 0,0 0,1 0,-1 0,1 0,0 0,0 2,3 11</inkml:trace>
  <inkml:trace contextRef="#ctx0" brushRef="#br0" timeOffset="1289.867">846 678,'0'357,"-17"-379,15 5,1-1,0 1,1-1,2 1,-1 0,2-1,0 1,1 0,1 0,1 1,0 0,1 0,1 0,0 1,1 0,0 0,4-1,-2-1,1 1,1 0,1 1,0 1,1 0,1 1,0 1,1 0,0 1,0 1,11-4,-24 12,-1 0,1 0,0 0,-1 0,1 1,0 0,0 0,0 0,0 0,0 0,0 1,0 0,1 0,-1 0,0 0,0 1,0-1,0 1,0 0,0 1,0-1,0 0,-1 1,1 0,0 0,-1 0,0 1,1-1,-1 1,0-1,0 1,0 0,-1 1,1-1,-1 0,0 1,1-1,-2 1,3 3,-3-1,0 0,0 0,-1 0,0 0,0 0,0 0,-1 0,0 0,0-1,-1 1,1 0,-1 0,0-1,-1 1,1-1,-1 0,0 0,-1 0,1 0,-1 0,0-1,0 1,0-1,-1 0,1 0,-1-1,0 1,0-1,-1 0,1-1,0 1,-1-1,0 0,1-1,-1 1,-5 0,3 0,1 0,-1-1,0 0,0 0,0-1,0 0,1-1,-1 1,0-1,0-1,0 1,1-2,-1 1,1-1,0 0,0 0,0-1,0 0,0 0,1 0,0-1,-4-3,-3-8</inkml:trace>
  <inkml:trace contextRef="#ctx0" brushRef="#br0" timeOffset="4770.591">1523 254,'33'-5,"22"-1,5 0,-2 1,-7 2,-6 1,-7 1,-5 0,-8 6,-3 1,-1 1,1-2,1-2,2 0,-3-2</inkml:trace>
  <inkml:trace contextRef="#ctx0" brushRef="#br0" timeOffset="5020.535">1664 508,'43'0,"24"0,6 0,-6-5,-8-1,-11 0,-12 1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0,'-165'238,"163"-237,1 0,0 1,-1-1,1 0,0 0,0 1,0-1,0 1,0-1,0 1,0-1,0 1,0 0,1-1,-1 1,1 0,-1-1,1 1,0 0,0 0,0 0,0-1,0 1,0 0,0 0,0-1,1 1,-1 0,1 0,-1-1,1 1,0 0,0-1,-1 1,1-1,0 1,0-1,1 0,-1 1,0-1,0 0,1 0,-1 1,1-1,-1 0,1-1,-1 1,1 0,0 0,-1-1,1 1,0-1,1 1,144-27,-143 26,0 1,1-1,-1 0,0 0,0 0,0-1,1 1,-1-1,0 0,0 0,0-1,0 1,0-1,-1 0,1 0,0 0,-1-1,1 1,-1-1,0 1,0-1,0 0,0-1,-1 1,1 0,-1-1,0 1,0-1,0 0,0 0,-1 0,1 0,-1 0,0 0,0 0,0-4,-3-1,0 1,0-1,-1 1,0-1,-1 1,0 0,0 0,-1 0,0 1,0-1,0 1,-1 1,0-1,-1 1,1 0,-7-4,-22-25,24 22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0,'-12'22,"0"1,1 0,2 1,0 0,1 1,2-1,-2 16,7-37,0 1,1 0,0 0,-1 0,1 0,0 0,1 0,-1-1,1 1,0 0,0 0,0 0,0-1,0 1,1 0,0-1,0 0,0 1,0-1,0 0,1 0,-1 0,1 0,0 0,0-1,0 1,0-1,1 0,-1 0,0 0,1 0,-1-1,1 0,0 1,0-1,-1 0,1-1,0 1,0-1,0 0,0 1,0-2,2 1,2-1,1-1,-1 0,1-1,-1 1,0-2,0 1,0-1,-1 0,1-1,-1 1,0-2,0 1,-1-1,0 0,0 0,0-1,0 1,-1-1,0-1,-1 1,0-1,0 1,0-1,-1-1,-1 1,1 0,-1-1,0 1,-1-1,0 1,0-9,-4 11,1 1,-1-1,0 1,0 0,0 0,-1 0,1 0,-1 1,0-1,-1 1,1 0,-1 0,0 1,0-1,0 1,0 0,-1 0,1 1,-1 0,0 0,1 0,-1 1,0-1,0 1,0 1,0-1,0 1,0 0,0 1,0-1,0 1,-6 2,-12 2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1,'-1'5,"-5"19,1 1,1-1,1 1,1 0,2 0,0-1,2 1,1 6,-2-29,-1 0,1 0,-1 0,1 0,0 0,0-1,0 1,0 0,0 0,0-1,0 1,1-1,-1 1,0-1,1 1,-1-1,1 0,0 0,-1 0,1 0,0 0,0 0,0 0,0-1,0 1,0 0,0-1,0 0,0 0,0 1,0-1,0 0,0 0,0-1,0 1,0 0,0-1,0 1,0-1,-1 0,1 0,0 1,0-1,0 0,-1-1,1 1,0 0,-1 0,1-1,-1 1,0-1,1 1,0-2,14-15,-1 0,-1-1,-1-1,0 0,-2-1,1-3,3-2,-15 24,0 1,0 0,0 0,0 0,0 0,0-1,0 1,1 0,-1 0,1 0,-1 0,1 0,-1 0,1 0,0 0,-1 0,1 0,0 0,0 0,-1 0,1 0,0 1,0-1,0 0,0 1,0-1,0 1,0-1,1 1,-1-1,0 1,0 0,0-1,0 1,1 0,-1 0,0 0,0 0,0 0,1 0,-1 0,0 1,0-1,0 0,0 1,0-1,1 1,-1-1,0 1,0-1,1 2,5 122,-9-86,17 119,-12-148,-1 1,-1-1,0 1,0-1,-1 1,-1-1,1 1,-1-1,-1 1,0-1,0 1,-1-1,0 0,0 0,-1-1,0 1,-1-1,0 0,0 0,-1 0,4-6,1-1,-1 1,1-1,-1 0,0 0,0 1,0-1,0-1,1 1,-1 0,0 0,0-1,-1 1,1-1,0 0,0 1,0-1,0 0,0 0,0 0,0-1,0 1,-1-1,1 1,0-1,0 1,0-1,1 0,-1 0,0 0,0 0,0 0,1-1,-1 1,0 0,1-1,-1 1,1-1,-1-1,-38-76,39 70,0 1,1-1,0 0,0 0,1 1,1-1,-1 0,1 1,1 0,0-1,0 1,0 0,1 0,0 1,1-1,0 1,0 0,0 0,1 0,0 1,0 0,1 0,0 1,0-1,0 1,11-1</inkml:trace>
  <inkml:trace contextRef="#ctx0" brushRef="#br0" timeOffset="698.723">502 170,'284'-28,"-283"29,-1-1,1 0,0 1,-1-1,1 0,0 1,-1-1,1 0,0 0,-1 0,1 0,0 1,0-1,-1 0,1 0,0 0,-1-1,1 1,0 0,0 0,-1 0,1 0,0-1,-1 1,1 0,0-1,-1 1,1 0,-1-1,1 1,0-1,-1 1,1-1,-1 1,1-1,-1 1,0-1,1 0,-1 1,0-1,1 0,-1 1,0-1,0 0,1 1,-1-1,0 0,0 0,0 1,0-1,0 0,0 1,0-1,0 0,0 0,0 1,-1-1,1 0,0 1,0-1,-1 0,1 1,-1-1,1 0,-1 1,-97-88,97 87,1 0,-1 1,1-1,-1 0,0 1,0-1,1 1,-1-1,0 1,0-1,0 1,0 0,1-1,-1 1,0 0,0 0,0 0,0-1,0 1,0 0,0 0,0 0,0 0,0 1,1-1,-1 0,0 0,0 1,0-1,0 0,0 1,0-1,1 1,-1-1,0 1,0-1,1 1,-1-1,0 1,1 0,-1 0,1-1,-1 1,1 0,-1 0,1 0,-1-1,1 1,0 0,-1 0,1 0,0 0,0 0,0 1,-5 56,5-53,29 173,-29-177,-1 0,1 1,0-1,0 0,0 0,0 1,0-1,0 0,0 1,1-1,-1 0,0 0,1 0,-1 1,1-1,-1 0,1 0,0 0,-1 0,1 0,0 0,0 0,0 0,0 0,0 0,0 0,0 0,0-1,0 1,0 0,0-1,0 1,0-1,1 0,-1 1,0-1,0 0,1 1,-1-1,0 0,1 0,-1 0,0 0,0 0,1-1,-1 1,0 0,0-1,1 1,-1-1,0 1,0-1,0 1,0-1,0 0,1 1,-1-1,-1 0,1 0,0 0,14-13,0 0,-1-1,-1-1,-1 0,0-1,-1 0,1-5,-3 6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2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47,'-248'289,"247"-288,-1-1,1 1,0 0,0-1,0 1,0 0,0 0,0 0,0 0,0 0,0 0,1 0,-1 0,0 0,1 0,-1 1,1-1,-1 0,1 0,-1 1,1-1,0 0,0 1,-1-1,1 0,0 1,0-1,1 0,-1 0,0 1,0-1,1 0,-1 1,0-1,1 0,0 0,-1 1,1-1,-1 0,1 0,0 0,0 0,0 0,0 0,0 0,0 0,0 0,0-1,0 1,0 0,0-1,1 1,-1-1,0 1,0-1,1 1,-1-1,0 0,0 0,1 0,-1 0,2 0,234-8,-135 19,-101-11,0 1,1 0,-1 0,0 0,1-1,-1 1,1-1,-1 1,1-1,-1 1,1-1,-1 0,1 0,0 0,-1 0,1 0,-1 0,1 0,0-1,-1 1,1 0,-1-1,1 1,-1-1,0 0,1 1,-1-1,1 0,-1 0,0 0,0 0,0 0,1 0,-1 0,0-1,0 1,-1 0,1-1,0 1,0 0,-1-1,2-1,-4-13,-1-1,0 0,-1 1,0-1,-2 1,0 1,0-1,-2 1,0 0,0 0,-1 1,-6-6,-75-123,86 128,5 4</inkml:trace>
  <inkml:trace contextRef="#ctx0" brushRef="#br0" timeOffset="2900.986">860 19,'-43'76,"-120"127,138-163,28-37,4-4</inkml:trace>
  <inkml:trace contextRef="#ctx0" brushRef="#br0" timeOffset="3282.055">550 19,'10'14,"12"20,8 3,-2 1,0-2,-6-1,-1-8,-4-3,0-1,-4 1,2-4,-3-1,3-3,2-5,-1-4</inkml:trace>
  <inkml:trace contextRef="#ctx0" brushRef="#br0" timeOffset="4364.982">1001 160,'61'0,"-24"2,0-2,1-2,-1-1,0-2,12-4,-48 9,-1 0,1 0,-1 0,1 1,-1-1,0 0,1 0,-1 0,1 0,-1 0,1-1,-1 1,1 0,-1 0,1 0,-1 0,1 0,-1-1,0 1,1 0,-1 0,1-1,-1 1,0 0,1-1,-1 1,0 0,1-1,-1 1,0 0,1-1,-1 1,0-1,0 1,0-1,1 1,-1-1,0 1,0 0,0-1,0 1,0-1,0 1,0-1,0 1,0-1,0 1,0-1,0 1,0-1,-1 1,1-1,0 1,0-1,0 1,-1 0,1-1,0 1,-1-1,1 1,0 0,-1-1,1 1,0 0,-1 0,1-1,-1 1,-35-21,25 16,-64-45,73 51,0 0,0 0,0 1,1-1,-1 0,0 1,1-1,0 1,-1 0,1-1,0 1,-1 0,1 0,0 0,1 0,-1 0,0 0,0 0,1 0,-1 0,1 0,0 0,0 1,0-1,0 1,-1 1,-3 12,0 0,1 0,1 1,1-1,0 1,1-1,1 0,1 1,1 5,-3-21,0-1,0 1,0 0,0 0,0 0,1-1,-1 1,0 0,0 0,1-1,-1 1,1 0,-1-1,0 1,1 0,-1-1,1 1,0-1,-1 1,1-1,-1 1,1-1,0 1,-1-1,1 1,0-1,0 0,-1 0,1 1,0-1,0 0,-1 0,1 0,0 0,0 0,0 0,-1 0,1 0,0 0,0 0,0 0,-1 0,1-1,0 1,0 0,-1-1,1 1,0 0,-1-1,1 1,0-1,-1 1,1-1,-1 1,1-1,-1 0,1 1,0-1,33-43,-30 39,39-54,-32 43</inkml:trace>
  <inkml:trace contextRef="#ctx0" brushRef="#br0" timeOffset="8302.904">1651 47,'-4'1,"1"1,0-1,-1 1,1 0,0 0,0 1,0-1,1 1,-1-1,0 1,1 0,0 0,0 0,0 0,0 0,0 1,0-1,1 1,0-1,-1 1,1-1,1 1,-1 0,1 0,-4 6,1-5,0 0,1 0,-1 0,1 1,1-1,-1 0,1 1,0-1,0 1,0-1,1 1,0 0,0-1,1 1,-1-1,1 1,0-1,1 1,-1-1,1 1,0-1,0 0,1 0,0 0,-1 0,2-1,-1 1,1-1,-1 0,1 0,0 0,0 0,1-1,-1 1,1-1,0 0,0-1,0 1,3-1,0-1,0 0,0-1,0 1,0-1,0-1,0 0,0 0,0 0,0-1,-1 0,1-1,0 1,-1-2,0 1,0-1,0 0,0 0,0-1,-1 0,0 0,0-1,0 1,-1-1,0-1,0 1,-1-1,1 0,-1 0,-1 0,1 0,-1-1,1-4,-4 6,-1 0,1 0,-1 0,0 0,0 0,-1 0,0 0,0 0,0 1,-1-1,0 1,0-1,0 1,-1 0,0 0,0 1,0-1,0 1,-1 0,1 0,-1 0,0 0,-1 1,1 0,0 0,-1 1,0-1,1 1,-1 0,0 1,0 0,0 0,0 0,0 0,-1 1,-2 0,-19-2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0,'-34'81,"11"-43,-2-2,-1-1,-1-1,-27 24,12-12,-49 69,83-100</inkml:trace>
  <inkml:trace contextRef="#ctx0" brushRef="#br0" timeOffset="284.269">21 29,'9'24,"14"17,2 8,1-6,2-5,-4-4,-1-3,0-2,0-2,3 0,-5 1,0-6,-4-1,-5 1,-5-3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1,'73'17,"76"17,-183-16,-91 22,2 6,-41 25,92-12,71-56,-1-1,0 0,1 1,0-1,-1 1,1-1,0 1,1-1,-1 1,0 0,1-1,-1 1,1 0,0 0,0-1,0 1,0 0,0 0,1-1,-1 1,1 0,0-1,0 1,0 0,0-1,0 1,1-1,-1 0,1 1,-1-1,1 0,1 1,5 3,1 0,0-1,0 0,0-1,0 0,1 0,0-1,0 0,-1-1,1 0,7 0,-16-2,67 8,-56-9,1 2,-1 0,1 1,-1 0,0 0,0 2,0-1,0 2,0-1,-1 2,0-1,1 2,-11-6,0 0,0 0,0 0,0 0,0 0,0 0,-1 0,1 0,0 0,0 0,-1 0,1 1,-1-1,1 0,-1 0,0 1,1-1,-1 0,0 1,0-1,0 1,0-1,0 0,0 1,0-1,-1 0,1 1,0-1,-1 0,1 0,-1 1,1-1,-1 0,0 0,0 0,1 0,-1 1,0-1,0 0,0-1,0 1,0 0,0 0,0 0,0 0,-1-1,1 1,-1 0,-62 32,-162 75,71 4,152-110,0 0,0 0,0 0,0 1,0-1,1 1,-1 0,1-1,0 1,-1 0,2 1,-1-1,0 0,0 0,1 1,0-1,0 1,0 0,0-1,0 1,1 0,-1-1,1 1,0 0,0-1,1 1,-1 0,1-1,0 1,0 0,0-1,0 1,1-1,-1 0,1 1,0-1,0 0,0 0,0 0,1 0,-1 0,1-1,0 1,0 0,10 2,0-1,0 0,1-1,-1 0,0-1,1-1,0 0,-1-1,1 0,0-1,9-2,20 1,100 12,-120-5,-15-4,0 0,0 0,0 1,-1 1,1-1,-1 1,1 0,-1 1,0 0,0 0,4 3,-3 5,-6-2</inkml:trace>
  <inkml:trace contextRef="#ctx0" brushRef="#br0" timeOffset="3704.298">1037 227,'224'-28,"-23"26,-122-19,-102 15,9 5,5 2,1-1,0-1,-1 0,1 0,-1 0,1-1,0 0,0-1,0 0,0 0,-4-3,-3-5</inkml:trace>
  <inkml:trace contextRef="#ctx0" brushRef="#br0" timeOffset="2419.149">981 452,'28'314,"-23"-152,-5-162,0 0,0-1,0 1,1 0,-1-1,0 1,0 0,1 0,-1-1,0 1,0 0,1 0,-1 0,0-1,1 1,-1 0,0 0,1 0,-1 0,0 0,1-1,-1 1,0 0,1 0,-1 0,0 0,1 0,-1 0,0 0,1 0,-1 1,0-1,1 0,-1 0,0 0,1 0,-1 0,0 0,1 1,-1-1,0 0,0 0,1 1,-1-1,0 0,0 0,1 1,-1-1,0 0,0 0,0 1,0-1,1 0,-1 1,0-1,0 0,0 1,11-40,-9 32,125-426,-96 374,-30 58,0 1,0-1,0 0,0 0,0 0,0 0,0 1,0-1,0 0,0 1,1-1,-1 1,0 0,0-1,1 1,-1 0,0 0,0-1,1 1,-1 0,0 0,0 1,1-1,-1 0,0 0,0 1,1-1,-1 0,0 1,0-1,0 1,1 0,-1-1,0 1,0 0,0 0,0 0,0-1,-1 1,1 0,0 0,0 0,-1 1,1-1,0 0,-1 0,1 1,68 167,-60-148</inkml:trace>
  <inkml:trace contextRef="#ctx0" brushRef="#br0" timeOffset="2750.589">1404 904,'0'24,"0"13,0-1</inkml:trace>
  <inkml:trace contextRef="#ctx0" brushRef="#br0" timeOffset="3155.753">1573 621,'0'10,"0"-2,0 3,-5-1,-1-2</inkml:trace>
  <inkml:trace contextRef="#ctx0" brushRef="#br0" timeOffset="15227.963">895 29,'-29'76,"3"1,3 1,4 0,-7 64,19-97,1 0,3 0,1 1,3-1,1 1,9 41,-4-46,2 0,2-1,2-1,1 0,2-1,8 13,-22-47,1 0,-1 0,1 0,0 0,0-1,0 1,0-1,0 0,1 0,-1 0,1 0,0-1,0 1,0-1,0 0,1 0,-1 0,0-1,1 0,0 0,-1 0,1 0,1 0,16 0</inkml:trace>
  <inkml:trace contextRef="#ctx0" brushRef="#br0" timeOffset="16205.333">1516 141,'-5'0,"-1"-4,-5-3,0-3,-3-6,-4 0,-4 3,2 8,9 5,7 3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4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1 685,'62'-185,"10"82,-70 102,0 1,0-1,0 1,0 0,0 0,1 0,-1 0,0 0,0 1,0-1,0 1,0-1,0 1,0 0,-1 0,1 0,0 0,0 0,0 0,-1 0,1 0,-1 1,1-1,-1 1,1-1,-1 1,0 0,0-1,0 1,0 0,0 0,0 0,0 0,0 0,-1 0,1 0,-1 0,0 0,0 0,1 1,4 9,-5-10,0 0,1 0,-1 0,1 0,-1 1,1-1,0 0,0 0,0 0,0 0,0-1,1 1,-1 0,0 0,1-1,0 1,-1-1,1 1,0-1,0 0,-1 1,1-1,0 0,0 0,0-1,0 1,1 0,-1-1,0 1,0-1,0 1,1-1,-1 0,0 0,0 0,0 0,1-1,-1 1,0-1,0 1,0-1,0 0,0 0,0 0,0 0,0 0,0 0,0 0,0-1,-1 1,1 0,0-1,127-170,-128 172,0-1,0 0,0 1,-1-1,1 0,0 1,0-1,0 1,0-1,0 1,0 0,0-1,0 1,0 0,0-1,0 1,0 0,0 0,0 0,0 0,0 0,0 0,0 1,0-1,0 0,0 0,0 1,0-1,0 1,0-1,0 1,0-1,0 1,0-1,-1 1,1 0,0 0,0-1,-1 1,1 0,0 0,-1 0,1 0,-1 0,1-1,-1 2,19 46,-18-45,1 6,-1 0,1 0,1 0,0-1,0 1,0-1,1 0,0 0,1 0,0 0,0-1,1 0,0 0,0 0,0-1,1 0,0 0,0-1,1 0,0 0,6 3,8-1</inkml:trace>
  <inkml:trace contextRef="#ctx0" brushRef="#br0" timeOffset="273.192">57 826,'39'0,"36"0,10-5,1-1,-6 0,-10 1,-13 2,-12 1,-8 0,-5 2,-5 0,-1 0,-5 1</inkml:trace>
  <inkml:trace contextRef="#ctx0" brushRef="#br0" timeOffset="952.363">227 996,'-110'197,"98"-169,46-58,1-15,2 1,2 2,2 2,31-23,-71 63,0-2,0 0,0 0,1 0,0 0,-1 1,1-1,0 0,0 1,-1 0,1-1,0 1,0 0,1 0,-1 0,0 0,0 0,1 1,-1-1,0 1,0-1,1 1,-1 0,1 0,-1 0,0 0,1 0,-1 1,0-1,1 1,-1-1,0 1,0 0,0 0,1 0,-1 0,0 0,0 1,0-1,1 1,87 193,-88-194,-1 0,1 1,-1-1,0 0,1 0,-1 1,0-1,0 1,0-1,0 1,0 0,0-1,-1 1,1 0,0 0,-1-1,0 1,1 0,-1 0,0 0,0 0,0-1,0 1,0 0,0 0,-1 0,1 0,0-1,-1 1,0 0,1 0,-1-1,0 1,0 0,0-1,0 1,0-1,0 1,-1-1,1 0,0 1,-1-1,1 0,-1 0,1 0,-1 0,0 0,1-1,-1 1,0 0,1-1,-1 1,0-1,0 1,0-1,0 0,-174-41,107 13,50 22</inkml:trace>
  <inkml:trace contextRef="#ctx0" brushRef="#br0" timeOffset="3856.859">932 488,'55'-29,"38"-48,-93 77,1-1,-1 1,0 0,1-1,-1 1,0-1,1 1,-1-1,0 1,1 0,-1-1,1 1,-1 0,0 0,1-1,-1 1,1 0,-1 0,1 0,-1-1,1 1,-1 0,1 0,0 0,-1 0,1 0,-1 0,1 0,-1 0,1 0,-1 0,1 0,-1 1,1-1,-1 0,1 0,-1 0,1 1,-1-1,1 0,-1 1,0-1,1 0,-1 1,1-1,-1 0,0 1,1-1,-1 1,0-1,0 1,1-1,-1 1,0-1,0 1,0-1,0 1,1-1,-1 1,0-1,0 1,0-1,0 1,0-1,0 1,1 48,-1-35,24 169,-21-143,3 0,1-1,2 0,1 0,3 0,0-2,12 19,-3-19,-22-37,1 1,-1-1,1 1,-1-1,1 1,-1-1,1 1,0-1,-1 0,1 1,-1-1,1 0,0 1,-1-1,1 0,0 0,-1 0,1 1,0-1,0 0,-1 0,1 0,0 0,-1 0,1-1,0 1,0 0,-1 0,1 0,0-1,-1 1,1 0,-1-1,1 1,0 0,-1-1,1 1,-1-1,1 1,-1-1,1 1,-1-1,1 1,-1-1,0 1,1-1,-1 0,0 1,1-1,-1 0,0 1,0-1,0 0,0 1,1-1,-1 0,17-44,-2 0,-2-1,-2-1,-1-8,-4 23,5-18,24-192,-35 166,15 65,-3 16</inkml:trace>
  <inkml:trace contextRef="#ctx0" brushRef="#br0" timeOffset="4326.591">1638 910,'-10'24,"-2"13,-1 5,8-5,5-13,6-11,3-13,0-6</inkml:trace>
  <inkml:trace contextRef="#ctx0" brushRef="#br0" timeOffset="4571.662">1750 600,'-14'14,"-1"6,3-2</inkml:trace>
  <inkml:trace contextRef="#ctx0" brushRef="#br0" timeOffset="5653.728">1016 121,'370'0,"-364"0,0 1,0-1,0-1,0 1,0-1,0 0,0 0,0-1,0 0,0 0,0 0,-1-1,3-1,-7 3,-1 0,1 1,-1-1,0 0,1 0,-1 1,0-1,0 0,1 0,-1 0,0 1,0-1,0 0,0 0,0 0,0 1,0-1,-1 0,1 0,0 0,0 1,0-1,-1 0,1 0,0 1,-1-1,1 0,-1 0,1 1,-1-1,1 1,-1-1,0 0,1 1,-1-1,0 1,1 0,-1-1,0 1,1-1,-1 1,0 0,0 0,0-1,1 1,-2 0,-39-18,41 18,-93-42,78 29</inkml:trace>
  <inkml:trace contextRef="#ctx0" brushRef="#br0" timeOffset="6655.99">1920 64,'-2'4,"1"-1,0 1,0-1,0 1,1 0,-1-1,1 1,0 0,0-1,0 1,0 0,1-1,0 1,-1-1,1 1,1-1,-1 1,0-1,1 1,0-1,-1 0,1 0,1 0,-1 0,0 0,1-1,-1 1,1-1,1 1,5 10,91 143,-82-115,-2 1,-1 1,-3 1,-1-1,-3 2,-1 0,-7-21,-1 0,-1-1,-1 1,0-1,-2 0,-1 0,-1 0,-1-1,-1 0,-1 0,-1-1,-1-1,0 0,-2 0,-76 91,67-87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0,'-9'24,"-4"13,1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3:56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86,'-62'48,"-86"136,145-182,1 0,-1 0,1 0,0 1,-1-1,1 1,0-1,0 1,1 0,-1 0,0 0,1 0,0 0,0 0,0 1,0-1,0 0,1 0,-1 1,1-1,0 0,0 1,0-1,0 0,1 1,0-1,-1 0,1 1,0-1,1 0,-1 0,0 0,1 0,0 0,0 0,-1-1,2 1,-1 0,0-1,0 0,1 1,0-1,-1 0,1 0,0-1,0 1,1 0,136 20,111-9,-250-13,0 0,1 1,-1-1,0 0,0 0,0 0,0 0,1 0,-1 0,0 0,0-1,0 1,0 0,0-1,0 1,1-1,-1 1,0-1,0 1,0-1,-1 0,1 1,0-1,0 0,0 0,0 0,-1 1,1-1,0 0,-1 0,1 0,-1 0,1-1,-1 1,1 0,-1 0,0 0,1 0,-1 0,0 0,0-1,0 1,0 0,0 0,0 0,0 0,-1-1,1 1,0 0,-1-1,-19-66,16 58,3 8,-13-38,-1 2,-2 0,-2 1,-22-34,20 33,19 25</inkml:trace>
  <inkml:trace contextRef="#ctx0" brushRef="#br0" timeOffset="1416.295">921 1,'-2'17,"0"-1,-1 1,-1-1,-1 0,-1 0,0 0,-1-1,-1 1,-4 12,-11 24,-3-1,-1-1,-3-1,-2-2,-23 25,42-55</inkml:trace>
  <inkml:trace contextRef="#ctx0" brushRef="#br0" timeOffset="1684.251">695 58,'5'14,"6"15,2 7,3 2,-1-1,1-1,-1-3,1-6,-3-3,3-6,-3-1,2 1,-2 3,2-3,-2 1,2-3,-1-4</inkml:trace>
  <inkml:trace contextRef="#ctx0" brushRef="#br0" timeOffset="1946.426">1175 594,'0'14,"5"1,1-3</inkml:trace>
  <inkml:trace contextRef="#ctx0" brushRef="#br0" timeOffset="2201.957">1119 171,'0'0</inkml:trace>
  <inkml:trace contextRef="#ctx0" brushRef="#br0" timeOffset="2687.067">1655 30,'-74'140,"-7"-3,-21 20,100-156,0 1,0 0,0-1,0 1,1 0,-1 0,1 0,-1 0,1 0,0 0,0 1,0-1,0 0,0 1,1-1,-1 0,0 1,1-1,0 1,0-1,0 1,0-1,0 1,0-1,1 1,-1-1,1 1,0-1,-1 0,1 1,0-1,0 0,1 0,-1 0,0 0,1 0,-1 0,1 0,0 0,0 0,0-1,0 1,0-1,0 1,1-1,13 3,1-1,0 0,1-2,-1 0,0-1,0 0,11-3,20 0,-19 3,140-18,-167 17,1 0,-1 1,1-1,-1 0,0 0,0 0,0-1,0 1,0 0,0-1,0 1,0-1,0 0,-1 0,1 0,-1 0,1 0,-1 0,0 0,1 0,-1 0,0-1,-1 1,1 0,0-1,-1 1,1 0,-1-1,0 1,0-1,0 1,0-1,0 1,0-1,-1 1,1 0,-1-1,0 1,0 0,0-1,0 1,0 0,0 0,0 0,-1 0,-1-2,-95-169,88 149,1-1,2-1,0 0,1 0,2 0,1 0,0-20,3 22</inkml:trace>
  <inkml:trace contextRef="#ctx0" brushRef="#br0" timeOffset="3435.401">1966 1,'-1'64,"-1"-31,1-1,2 1,1-1,2 1,1-1,1 0,6 15,-12-45,0 0,1 0,-1 0,0 0,1 0,-1 1,1-1,0 0,0 0,-1 0,1-1,1 1,-1 0,0 0,0 0,1-1,-1 1,1-1,-1 1,1-1,0 0,-1 1,1-1,0 0,0 0,0 0,0 0,0-1,0 1,0 0,0-1,0 0,0 1,1-1,-1 0,0 0,0 0,0 0,0-1,0 1,1 0,-1-1,0 0,0 1,0-1,0 0,0 0,-1 0,1 0,0-1,0 1,-1 0,1-1,-1 1,1-1,-1 0,1 0,5-11,-1 1,0-1,-1 0,0-1,-1 1,-1-1,0 0,0-4,13-51,3 12,-3 68,38 130,-43-106,0 0,-3 1,-1-1,-2 2,-1-1,-1 1,-3-1,-1 2,1-7,-10 95,9-121,0-1,0 1,-1 0,0-1,0 1,0-1,0 0,-1 1,1-1,-1 0,0-1,-1 1,1 0,-1-1,1 0,-1 0,0 0,0 0,0-1,-1 1,1-1,-1 0,-1 0,4-1,-1 0,1 0,0 0,-1-1,1 1,-1-1,1 1,-1-1,1 0,-1 0,1 0,-1-1,1 1,0 0,-1-1,1 0,-1 1,1-1,0 0,0 0,-1 0,1-1,0 1,0-1,0 1,0-1,1 1,-1-1,0 0,1 0,-1 0,1 0,-1 0,1 0,0 0,0-1,0 1,0 0,1-1,-1 1,0-1,-1-5,1-1,0 1,0-1,0 1,1-1,0 0,1 1,0-1,0 1,1-1,1-2,62-116,-49 104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24.6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0 255,'266'29,"91"-1,-328-23,-23 1</inkml:trace>
  <inkml:trace contextRef="#ctx0" brushRef="#br0" timeOffset="349.597">57 537,'19'0,"11"0,6 0,1 0,-1 0,-2 0,-1 0,-3 0,0 0,-1 0,-1 0,0 0,0 0,-5 5,-6 1</inkml:trace>
  <inkml:trace contextRef="#ctx0" brushRef="#br0" timeOffset="652.98">339 1,'0'5,"5"1,1 5,0 1</inkml:trace>
  <inkml:trace contextRef="#ctx0" brushRef="#br0" timeOffset="1135.078">339 1,'11'16,"0"0,1 0,0-1,1-1,1 0,0-1,6 4,283 196,-302-212,1 0,-1 0,1 0,-1 0,0 1,1-1,-1 0,0 1,0-1,0 1,0-1,0 1,0 0,-1-1,1 1,0 0,-1-1,1 1,-1 0,0 0,0 0,1-1,-1 1,0 0,0 0,-1 0,1-1,0 1,-1 0,1 0,-1-1,1 1,-1 0,0 0,0-1,0 1,0-1,0 1,0-1,0 0,0 1,-1-1,1 0,-1 0,1 0,0 1,-1-1,-171 133,-35 43,143-114,52-46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0 165,'423'-54,"-409"52,0 0,1 1,-1 1,1 1,-1 0,0 1,1 0,7 3,-202-104,166 89,7 2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13,'141'26,"-116"-26,0 0,0-2,0 0,0-2,0-1,13-4,30-6,-33 14,-29 3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1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27,'43'-5,"19"-2,4 1,-4 1,-9 1,-12 7,-9 2,-5 1,-7-1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3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0,'-11'215,"-62"219,21-176,46-74,7-183,-1-11</inkml:trace>
  <inkml:trace contextRef="#ctx0" brushRef="#br0" timeOffset="651.194">536 57,'0'708,"-21"-601,3-119,-39-110,51 109,-1 1,-1 0,0 0,0 1,-1 0,-1 0,0 1,0 1,-1-1,0 2,0-1,-1 2,0-1,-1 2,1 0,-1 0,-1 1,1 1,-3-1,3 4,-1 0,1 1,0 0,0 2,0-1,0 1,0 1,0 0,1 1,-1 1,1 0,0 0,-8 6,-10 19,22-13</inkml:trace>
  <inkml:trace contextRef="#ctx0" brushRef="#br0" timeOffset="1322.566">819 678,'24'277,"-23"-267,-1 0,0 0,0-1,-1 1,0 0,-1 0,0-1,0 1,-1-1,-1 1,0-1,-1 1,4-9,0 0,0 0,0-1,0 1,0-1,0 1,0-1,0 0,-1 1,1-1,0 0,0 0,0 0,-1 1,1-2,0 1,0 0,-1 0,1 0,0 0,0-1,0 1,-1 0,1-1,0 1,0-1,0 0,0 1,0-1,0 0,0 0,0 1,0-1,0 0,1 0,-1 0,0 0,1 0,-1 0,0 0,1-1,-1 1,1 0,0 0,-1 0,1 0,0-1,0 1,0 0,0 0,0-1,0 1,0 0,0 0,0 0,1-1,1-19,2-1,0 2,2-1,0 0,1 1,1 0,1 1,1 0,0 0,2 1,0 0,1 1,0 0,2 1,0 1,1 1,12-10,47-24,-73 47,0 1,-1-1,1 1,0-1,0 1,0 0,0 0,-1 0,1 0,0 0,0 0,0 0,0 1,0-1,-1 0,1 1,0 0,0-1,-1 1,1 0,0 0,-1 0,1 0,-1 1,1-1,-1 0,0 0,1 1,-1-1,0 1,0-1,0 1,0 0,0-1,-1 1,1 0,0 0,-1-1,1 1,-1 0,0 0,1 0,-1 0,0 0,1 1,0 1,1-1,-1 1,-1-1,1 1,0-1,-1 1,0 0,0-1,0 1,0-1,0 1,-1 0,0-1,0 1,0-1,0 1,0-1,-1 0,1 1,-1-1,0 0,0 0,0 0,0 0,-1-1,1 1,-1-1,0 1,1-1,-1 0,0 0,0 0,-1 0,1-1,0 1,-1-1,1 0,-1 0,-2 0,0-1,0 0,0-1,0 0,0 0,0 0,0 0,1-1,-1 0,0 0,1-1,0 0,-1 1,1-2,0 1,0-1,0 0,-14-13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0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288 173,'-3'-11,"0"0,-1 0,0 1,-1 0,0 0,-1 0,0 0,0 1,-1 0,0 0,-1 1,0 0,0 0,0 1,-1 0,-7-4,12 9,0 0,-1 0,1 0,-1 1,1 0,-1 0,0 0,0 0,1 0,-1 1,0 0,0 0,0 1,1-1,-1 1,0 0,0 0,1 1,-1-1,1 1,-1 0,1 0,0 1,0-1,0 1,0 0,0 0,1 0,-1 0,1 1,0 0,0-1,0 1,1 0,-1 0,1 1,0-1,0 0,0 1,1-1,-1 4,-3 15,2 0,0 1,1 0,2-1,1 1,0 0,2-1,0 1,2-1,4 13,0 7,68 284,-48-202,8 72,-25-111,-9-75,0 1,-1 0,0 0,-1 0,0 0,-1 0,0 0,-1 0,0 0,-1 0,-1 0,0-1,0 1,-1-1,-1 1,4-10,1-1,-1 0,0 0,0 1,0-1,-1 0,1 0,0 0,0 0,0-1,-1 1,1 0,-1 0,1-1,0 1,-1-1,1 1,-1-1,1 0,-1 1,1-1,-1 0,1 0,-1 0,0 0,1-1,-1 1,1 0,-1-1,1 1,0-1,-1 1,1-1,-1 1,1-1,0 0,-1 0,1 0,0 0,0 0,0 0,-1-1,-49-48,-1-36,43 60</inkml:trace>
  <inkml:trace contextRef="#ctx0" brushRef="#br0" timeOffset="900.878">768 200,'-2'-6,"1"0,-1 1,0-1,-1 0,1 1,-1-1,0 1,0 0,-1 0,0 0,1 1,-2-1,1 1,0 0,-1 0,0 0,0 1,0 0,0 0,-1 0,1 0,-1 1,0 0,1 0,-1 1,0-1,0 1,0 1,0-1,0 1,-2 0,6 0,-1 0,0 1,1-1,-1 1,0 0,1 0,-1 0,1 0,-1 0,1 0,0 1,-1-1,1 1,0 0,0-1,0 1,0 0,0 0,1 1,-1-1,0 0,1 0,0 1,-1-1,1 1,0-1,1 1,-1 0,0-1,1 1,-1 0,1-1,0 1,0 1,1 98,4-73,2-1,1 0,1 0,2-1,9 19,24 65,-34-81,-2 1,0 0,-2 0,-2 1,1 30,-7 275,1-312,-2-1,0 0,-2 0,0 0,-2 0,0-1,-9 16,16-37,-1 0,0 0,0-1,0 1,0 0,0-1,-1 1,1-1,0 1,-1-1,1 1,-1-1,1 0,-1 0,0 0,1 0,-1 0,0 0,0 0,0-1,0 1,0-1,0 1,1-1,-1 0,0 0,0 0,0 0,0 0,0 0,0 0,0-1,0 1,0-1,0 1,0-1,0 0,0 0,1 0,-1 0,0 0,1 0,-1 0,0-1,-63-65,57 49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4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94 424,'0'12,"-1"5,7-26,4-18,8-25,1 2,3 0,2 1,2 1,41-41,-66 88,0 1,0-1,0 1,-1-1,1 1,0-1,0 1,0-1,0 1,1 0,-1 0,0-1,0 1,0 0,0 0,0 0,0 0,0 0,0 1,0-1,0 0,0 0,0 1,0-1,0 1,0-1,0 1,0-1,0 1,0-1,0 1,0 0,-1-1,1 1,0 0,-1 0,1 0,0 0,-1 0,1 0,-1-1,1 1,-1 0,0 0,1 1,-1-1,0 1,19 57,-17-51,0 1,1 7,1 1,1-1,1 1,0-2,1 1,0-1,7 9,-13-22,0 0,0-1,0 1,1-1,-1 1,1-1,-1 0,1 1,-1-1,1 0,0 0,-1 0,1 0,0 0,0-1,0 1,0-1,0 1,0-1,0 0,0 1,0-1,0 0,0 0,0 0,0-1,0 1,-1 0,1-1,0 1,0-1,0 0,0 0,0 0,-1 0,1 0,0 0,-1 0,1 0,-1-1,1 1,-1 0,0-1,1 0,57-80,-54 72,65-118,-69 127,-1 1,1-1,0 0,-1 0,1 0,0 1,0-1,0 0,-1 1,1-1,0 1,0-1,0 1,0-1,0 1,0 0,0-1,0 1,0 0,0 0,0 0,1 0,-1 0,0 0,0 0,0 0,0 0,0 0,0 1,0-1,0 0,0 1,0-1,0 1,0-1,0 1,-1 0,1-1,0 1,0 0,0-1,-1 1,1 0,0 0,-1 0,1 0,-1 0,1 0,-1 0,1-1,-1 1,0 1,1-1,-1 0,0 0,0 0,22 61,20 110,-22-133,-9-26</inkml:trace>
  <inkml:trace contextRef="#ctx0" brushRef="#br0" timeOffset="295.955">38 678,'43'-10,"38"-3,11 1,-2-2,-10 0,-10 4,-12 3,-6 3,-7 1,-7 3,-4 0,-4 0,-2 1,-5 4,-3 2,-4-1</inkml:trace>
  <inkml:trace contextRef="#ctx0" brushRef="#br0" timeOffset="1015.077">405 791,'-262'355,"248"-338,19-26,22-31,95-114,31 12,-134 127,-17 13,-1 1,1-1,-1 1,1 0,0 0,0 0,0 0,-1 0,1 0,0 0,0 0,0 1,0-1,1 1,-1 0,0-1,0 1,0 0,0 0,0 1,0-1,0 0,0 1,0-1,0 1,0-1,0 1,0 0,0 0,0 0,0 0,0 0,-1 1,1-1,-1 0,1 1,-1-1,1 1,-1 0,0-1,0 1,1 0,-1 0,-1 0,1-1,0 1,0 0,-1 1,104 191,-73-128,-31-65,0 1,1-1,-1 0,0 1,1-1,-1 0,0 1,0-1,0 0,0 1,0-1,-1 0,1 1,0-1,-1 0,1 1,0-1,-1 0,0 0,1 1,-1-1,0 0,0 0,1 0,-1 0,0 0,0 0,0 0,0 0,0-1,0 1,-1 0,1 0,0-1,0 1,-1-1,1 1,0-1,0 0,-1 1,1-1,0 0,-1 0,1 0,-1 0,1 0,0 0,-1 0,1-1,-1 1,-14-3,0-1,1 0,-1-1,1 0,0-1,0-1,1-1,0 0,0-1,1 0,0-1,-2-3,-60-55,64 53</inkml:trace>
  <inkml:trace contextRef="#ctx0" brushRef="#br0" timeOffset="1844.389">1082 86,'13'50,"47"193,1 74,-57-301,-1 2,0-1,-2 0,0 0,0 1,-2-1,0 0,-1 1,-1-1,-1 0,0 0,-1-1,-1 1,0-1,-2 0,1-1,-2 0,-5 8,-113 104,108-109</inkml:trace>
  <inkml:trace contextRef="#ctx0" brushRef="#br0" timeOffset="2462.522">151 0,'-29'66,"4"0,2 1,3 1,3 1,3 1,-2 49,12-63,1 1,4 0,1 0,4 0,1-1,4 1,1-2,7 12,-13-50,0 0,2 0,0-1,0 0,2-1,0 0,1 0,0-1,1 0,1-1,0-1,1 0,0 0,1-1,0-1,16 7,-7-8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1 169,'27'256,"-3"-148,-18-132,-5-52,-2 43,2-1,1 0,1 0,2 1,2 0,1-1,-6 26,65-147,-65 152,1 0,0 0,-1 0,1 1,0-1,1 1,-1 0,0 0,1 0,-1 0,1 1,-1 0,1-1,0 1,-1 0,1 1,0-1,0 1,0-1,0 1,0 1,-1-1,1 0,0 1,0 0,0 0,-1 0,1 0,0 0,-1 1,1 0,-1 0,0 0,1 0,-1 0,0 1,0-1,0 1,-1 0,1 0,-1 0,0 0,1 0,-1 0,-1 1,1 0,29 45,-18-30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0 118,'255'-1,"-197"-15,-84-6,-85-56,91 77,22 10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0 127,'396'0,"-349"-5,-47 4,0 0,0 0,0 0,0 0,0 0,0 0,0 0,0 0,-1 0,1 0,0 0,-1 1,1-1,-1 0,1 0,-1 0,1 1,-1-1,1 0,-1 0,0 1,1-1,-1 1,0-1,0 0,0 1,1-1,-1 1,0 0,0-1,0 1,0 0,0 0,0-1,0 1,1 0,-1 0,0 0,0 0,0 0,0 0,0 0,0 1,-1-1,-4-2,-34-12,32 12,0 0,0 0,1-1,-1 0,1 0,0-1,0 0,0 0,0-1,1 0,0 0,-5-5,4-6,6 3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4:5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311 149,'-2'15,"-1"0,-1-1,0 0,-1 0,0 0,-1 0,0-1,-1 0,-1 0,-4 4,9-12,-17 32,-3 0,-1-2,-1-1,-2-1,-1-1,-2-2,-4 3,20-23</inkml:trace>
  <inkml:trace contextRef="#ctx0" brushRef="#br0" timeOffset="352.13">0 149,'22'36,"1"-2,1 0,2-2,1 0,2-2,17 14,61 66,2 29,-101-120</inkml:trace>
  <inkml:trace contextRef="#ctx0" brushRef="#br0" timeOffset="2851.144">593 93,'98'-69,"-97"67,0 1,0-1,0 1,0-1,0 1,0 0,0-1,0 1,1 0,-1 0,0 0,1 0,-1 0,1 0,-1 1,1-1,-1 0,1 1,0-1,-1 1,1-1,0 1,-1 0,1 0,0 0,-1 0,1 0,0 0,-1 0,1 1,0-1,-1 1,1-1,0 1,-1-1,1 1,-1 0,1 0,-1 0,0 0,1 0,-1 0,0 0,0 0,1 1,-1-1,0 0,0 1,0-1,-1 1,1-1,0 1,-1-1,1 1,-1-1,1 1,-1 0,17 141,4 2,-8-81,-3-13,2 0,2-1,20 44,-34-92,0-1,0 0,0 1,0-1,1 0,-1 0,0 1,1-1,-1 0,1 0,-1 1,1-1,0 0,-1 0,1 0,0 0,0 0,0 0,0 0,0 0,0 0,0-1,0 1,0 0,0-1,0 1,0 0,1-1,-1 1,0-1,0 0,1 1,-1-1,0 0,1 0,-1 0,0 0,1 0,-1 0,0 0,0-1,1 1,-1 0,0-1,0 1,1-1,-1 1,0-1,0 0,0 1,0-1,0 0,0 0,1 0,6-13,-1 0,0 0,-1-1,0 0,-1 0,-1-1,0 0,-2 1,2-15,7-29,5-22,39-129,-17 118,-35 75,-3 4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345 477,'-24'0,"0"0,0 2,0 0,0 2,0 0,1 2,0 1,0 0,0 2,1 1,-5 3,23-11,-1 1,1 0,0 0,0 0,1 1,-1-1,1 1,0 0,0 0,0 0,0 0,0 1,1-1,0 1,0-1,0 1,1 0,-1 0,1 0,1 0,-1 0,0 0,1 0,0 0,0 0,1 0,0 0,-1 0,2 0,-1-1,0 1,1 0,2 3,-3-4,0 0,1 0,0 0,0 0,0 0,1 0,-1-1,1 1,0-1,0 1,0-1,1 0,-1-1,0 1,1 0,0-1,0 0,0 0,0 0,0 0,0-1,0 0,1 0,-1 0,0 0,1 0,-1-1,0 0,1 0,-1 0,1-1,-1 1,0-1,1 0,1-1,7-4,0 0,0-1,0 0,-1-1,0-1,0 0,-1 0,0-1,-1 0,0-1,-1-1,0 1,-1-1,4-8,3 0,0 2,-1-2,-1 1,-1-1,0-1,-2-1,0 1,-1-1,-2-1,0 0,-1 0,-1 0,-2 0,0-1,-1 0,-2 1,0-1,-2 0,0 1,-3-7,-49-78,52 105,1 1,-1-1,0 1,-1 0,1 0,0 0,0 0,-1 0,0 0,1 0,-1 1,0 0,1-1,-1 1,0 0,0 0,0 1,0-1,0 0,0 1,-1 0,1 0,0 0,0 0,0 0,0 1,0-1,0 1,0 0,0 0,0 0,0 0,1 1,-1-1,0 1,1-1,-2 2,-5 6,1 0,1 0,-1 1,2-1,-1 2,1-1,1 1,0 0,0 0,1 0,1 0,0 1,1 0,0 0,0-1,1 1,1 0,0 3,0 4,2 0,0-1,1 1,0-1,2 0,0 0,1 0,1 0,0-1,2 0,0-1,7 10,144 174,-89-136,-61-57</inkml:trace>
  <inkml:trace contextRef="#ctx0" brushRef="#br0" timeOffset="245.977">909 449,'-19'38,"-11"23,-1 5,5-3,7-8,7-8,0-13,3-11</inkml:trace>
  <inkml:trace contextRef="#ctx0" brushRef="#br0" timeOffset="529.754">683 364,'15'34,"18"25,9 8,3-3,-3-8,-3-13,-3-9,-3-10,-12-10,-10-7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69 113,'-19'29,"-6"19,1 2</inkml:trace>
  <inkml:trace contextRef="#ctx0" brushRef="#br0" timeOffset="682.006">324 565,'-23'16,"0"1,1 1,1 1,0 1,2 1,0 0,1 2,2 0,0 1,1 0,2 1,-3 9,14-29,1 0,-1 0,1 0,0 1,1-1,-1 0,1 0,0 0,0 1,1-1,-1 0,1 0,0 0,1 0,-1 0,1 0,0 0,0 0,1-1,0 1,-1-1,1 1,1-1,-1 0,1 0,-1-1,1 1,0-1,0 0,1 0,-1 0,1 0,-1-1,1 0,0 0,0 0,0 0,0-1,0 0,0 0,0 0,1-1,-1 0,0 0,0 0,1-1,10-4,-1-1,0-1,0 0,0-1,-1-1,-1 0,1-1,-1-1,-1 0,0 0,-1-1,0-1,-1 0,5-7,4-3,0-6,-1-1,-1 0,-2-2,-1 1,-2-2,-1 0,-2 0,0-1,-3 0,-1-1,-1 1,-2-9,26-188,-28 157,0 73,0-1,-1 0,1 0,0 0,-1 1,1-1,-1 0,0 1,0-1,1 0,-1 1,0-1,0 1,-1-1,1 1,0 0,0-1,-1 1,1 0,-1 0,1 0,-1 0,1 0,-1 0,1 1,-1-1,0 0,0 1,1-1,-1 1,0 0,0 0,0-1,1 1,-1 0,0 0,0 1,0-1,-7 4,0 0,1 0,-1 1,1 0,0 1,1 0,-1 0,1 0,0 1,1 0,-1 1,1-1,1 1,0 0,0 1,0-1,1 1,1 0,-1 0,1 0,1 0,0 1,0-1,1 1,0 4,1 22,3-1,0 1,3-1,1 0,1 0,2-1,10 23,85 185,-46-161,-46-70</inkml:trace>
  <inkml:trace contextRef="#ctx0" brushRef="#br0" timeOffset="1305.938">803 537,'-7'20,"1"1,1-1,0 1,2 0,1 0,0 1,1-1,2 0,2 19,-4-38,1 0,1 0,-1 1,0-1,0 0,1 0,-1 0,1 0,0 0,-1-1,1 1,0 0,0 0,0 0,1-1,-1 1,0 0,1-1,-1 1,0-1,1 0,0 1,-1-1,1 0,0 0,0 0,0 0,0-1,-1 1,1 0,0-1,0 1,0-1,0 0,1 1,-1-1,0 0,0 0,0-1,0 1,0 0,0-1,0 1,0-1,0 1,0-1,0 0,-1 0,1 0,0 0,0 0,-1-1,1 1,-1 0,1-1,-1 1,1-1,0-1,150-248,-152 250,0 0,1 0,-1 0,0 1,0-1,1 0,-1 0,1 0,-1 1,1-1,-1 0,1 0,-1 1,1-1,0 0,-1 1,1-1,0 1,-1-1,1 1,0-1,0 1,0 0,-1-1,1 1,0 0,0-1,0 1,0 0,0 0,-1 0,1 0,0 0,0 0,0 0,0 0,0 0,0 1,0-1,-1 0,1 1,0-1,0 0,0 1,-1-1,1 1,0-1,0 1,-1-1,1 1,0 0,-1-1,1 1,-1 0,1-1,-1 1,1 0,-1 0,0 0,1-1,-1 2,42 120,-30-87,-2 1,-2 0,-1 1,-2-1,-1 1,-2 0,-2 8,0-9,1-13,-1 0,-1 0,-1 0,-1 0,0-1,-2 1,-1-1,-4 9,8-24,1 0,-2 0,1 0,-1 0,0-1,-1 1,1-1,-1 0,-1 0,1 0,-1-1,0 1,0-1,0 0,-1-1,0 1,0-1,0 0,0 0,-1-1,1 0,-1 0,0-1,0 0,0 0,-3 0,6-2,1 0,-1 0,1-1,-1 0,1 1,-1-1,1-1,0 1,0 0,-1-1,1 0,0 1,0-1,0 0,1-1,-1 1,1 0,-1-1,1 0,0 1,0-1,0 0,0 0,0 0,0 0,1-1,0 1,0 0,0-1,0 1,0-1,-13-112,14 88,1 3</inkml:trace>
  <inkml:trace contextRef="#ctx0" brushRef="#br0" timeOffset="1566.538">1481 0,'-19'39,"-12"17,1 4,-1-9,6-7,7-12</inkml:trace>
  <inkml:trace contextRef="#ctx0" brushRef="#br0" timeOffset="4900.119">1763 904,'-14'19,"-10"11,-5 6,-3 1,4-6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2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69,'0'652,"0"-645,0-1,0 0,-1 1,1-1,-1 0,-1 0,1 1,-1-1,0 0,-1 0,1-1,-1 1,-2 3,-7 4</inkml:trace>
  <inkml:trace contextRef="#ctx0" brushRef="#br0" timeOffset="670.449">1 239,'4'-17,"2"1,0 0,1 0,1 1,0 0,1 1,1-1,0 2,1-1,0 1,10-8,-15 16,1-1,-1 1,1 0,0 1,1-1,-1 1,1 1,0 0,0 0,0 0,0 1,0 0,0 1,1-1,-1 2,1-1,-1 1,1 1,-1-1,0 1,1 1,-1 0,0 0,5 2,-1 1,-1 1,-1 0,1 1,-1 0,0 1,-1 0,0 0,0 1,-1 0,0 0,0 1,-1 0,0 1,-1-1,-1 1,1 1,-2-1,1 1,-2 0,1-1,-2 2,0-1,0 0,-1 0,0 2,-1-5,1-1,-1 1,-1-1,0 1,0-1,0 0,-1 1,0-1,-1 0,0 0,0 0,-1-1,0 1,0-1,-1 0,0 0,0 0,-1 0,1-1,-6 4,10-9,-1 0,0-1,1 1,-1 0,0 0,1 0,-1 0,0 0,1 0,0 0,-1 1,1-1,0 0,-1 1,1-1,0 1,0-1,0 1,0 0,1-1,-1 1,0 0,1 0,-1 0,1-1,0 1,-1 0,1 0,0 0,0 0,0 0,0-1,1 1,-1 0,0 0,1 0,0 0,-1-1,1 1,0 0,0-1,0 1,0 0,0-1,0 1,0-1,0 0,1 1,-1-1,2 1,65 31,-59-31,-1 0,0 1,1 0,-1 0,0 1,-1 0,1 1,-1 0,1 0,-1 0,-1 1,1 0,-1 0,0 1,-1 0,1 0,-1 0,-1 1,1-1,-1 1,0 2,-4-5,1 0,-1 0,0 0,-1-1,1 1,-1 0,0 0,0-1,-1 1,1 0,-1-1,0 0,0 1,-1-1,1 0,-1 0,0 0,0 0,0-1,-1 1,1-1,-1 0,-1 1,-99 57,70-45,-1-1,-1-2,0-2,-1-1,0-2,0-1,-1-2,0-2,-18-1,30-13,26 5</inkml:trace>
  <inkml:trace contextRef="#ctx0" brushRef="#br0" timeOffset="1433.711">903 690,'-2'7,"0"1,1-1,0 1,0-1,1 1,0 0,0-1,1 1,-1-1,2 1,-1-1,1 1,0-1,1 0,0 0,0 0,1 0,-1 0,1-1,1 1,-1-1,1 0,0-1,1 1,-1-1,1 0,0 0,0-1,4 2,-1-7,-1 0,1 0,0-1,-1 0,1-1,-1 0,0 0,0-1,0 0,-1 0,1-1,-1 0,0 0,0-1,-1 1,1-2,-1 1,-1-1,1 0,-1 0,0 0,0-1,1 0,56-52,-60 60,-1 0,1 0,0 0,-1 0,1 0,0 1,-1-1,1 1,-1-1,1 1,-1 0,1-1,-1 1,0 0,1 0,-1 0,0 0,0 0,1 0,-1 1,0-1,0 0,0 1,0-1,-1 0,1 1,0-1,-1 1,1-1,-1 1,1 0,-1-1,0 1,1-1,-1 1,0 0,0 0,3 6,-2-4,1 5,1 1,0 0,1-1,-1 0,2 0,-1 0,2-1,-1 1,1-1,0 0,0-1,1 0,0 0,1 0,-1-1,1 0,1 0,-1-1,1 0,0 0,0-3,0 1,1-1,-1-1,1 1,-1-2,1 1,-1-1,1-1,-1 0,0 0,1-1,-1 0,0 0,0-1,0-1,0 1,0-1,-1-1,0 0,0 0,0 0,3-4,9-8,-1 0,-1-1,0-1,-2 0,0-2,-1 0,10-19,7-20,-3-1,-2-1,-3-1,-3-1,4-27,-19 74,-2-1,0 1,-1 0,-1-1,0 0,-1 0,-2 1,1-1,-2 0,0 0,-4-10,6 26,-1 0,1 1,0-1,-1 1,0-1,1 0,-1 1,0-1,0 1,0-1,0 1,0 0,0-1,0 1,0 0,-1 0,1 0,0 0,-1 0,1 0,-1 0,1 0,-1 0,0 1,1-1,-1 1,0-1,1 1,-1 0,0 0,1 0,-1-1,0 2,0-1,1 0,-1 0,0 0,1 1,-1-1,0 1,1-1,-2 2,-53 50,47-30,1 0,1 1,0-1,2 1,1 1,1-1,0 0,2 4,3-1,0 0,2 0,1-1,1 1,1-1,1 0,2-1,11 22,-19-41,68 163,-60-136,-6-23,0 0,-1 0,0 0,-1 0,0 1,0-1,-1 1,0 0,-1-1,0 1,-1 0,0-1,0 1,-5 7</inkml:trace>
  <inkml:trace contextRef="#ctx0" brushRef="#br0" timeOffset="1680.668">1609 379,'38'5,"33"2,8-1,-5-1,-4-1,-10-2,-11-1,-8-1,-6-4,-5-3,-3 0,-5 2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28 171,'0'-1,"-1"1,1 0,-1-1,1 1,-1 0,1-1,-1 1,1 0,-1 0,1 0,-1-1,1 1,-1 0,1 0,-1 0,0 0,1 0,-1 0,1 0,-1 0,1 0,-1 0,0 0,1 1,-1-1,1 0,-1 0,1 0,-1 1,1-1,-1 0,1 1,-1-1,1 0,0 1,-1-1,1 1,0-1,-1 1,1-1,0 1,-1-1,1 1,0-1,0 1,-1-1,1 1,0-1,0 1,0-1,0 1,0-1,0 1,0 0,0-1,0 1,0-1,0 1,0 0,-5 39,5-39,28 257,-28-185,10-229,-2 120,2-1,1 1,2 1,1 1,2-1,1 2,2 1,1 0,16-18,-34 47,1 0,0 0,0 0,0 0,0 0,1 1,-1-1,1 1,-1 0,1 0,0 0,0 0,0 1,0 0,0 0,0 0,0 0,1 0,-1 1,0 0,0 0,1 0,-1 1,0-1,0 1,0 0,0 0,0 0,0 1,0-1,0 1,0 0,-1 0,1 0,0 1,-1-1,0 1,0 0,0 0,0 0,0 1,60 106,-52-98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0 169,'82'-30,"-43"21,0 2,0 1,1 2,-1 2,1 1,15 3,-32-2,2-3,-30-11,-151-76,147 86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0,-5-5,0-1,-1-1,1 2,1 2,1 1,1 0,1 2,0 0,-9 0,-8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0,-7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47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57 642,'1'5,"15"53,-3 0,-2 1,-3 1,-2 0,-3 27,-4-140,11-101,-5 137,5-28,3 1,1 1,2 0,3 1,13-24,-30 62,0 0,0-1,1 1,-1 0,1 0,0 0,0 1,0-1,1 1,-1 0,1 0,0 0,0 0,0 0,0 1,0 0,0 0,1 0,-1 0,1 1,0 0,-1 0,1 0,0 0,0 1,-1 0,1 0,0 0,0 0,-1 1,1 0,0 0,-1 0,1 0,0 1,-1 0,0 0,1 0,-1 1,0-1,0 1,44 82,-25-30,-18-48</inkml:trace>
  <inkml:trace contextRef="#ctx0" brushRef="#br0" timeOffset="605.88">28 360,'110'-21,"-45"8,0 2,0 4,31 0,5 8,-100-2,0 0,-1 0,1 0,-1-1,1 1,-1 0,0 0,0 0,1-1,-1 1,0 0,0 0,0-1,0 1,0 0,-1 0,1-1,0 1,-1 0,1 0,0 0,-1-1,0 1,1 0,-1 0,1 0,-1 0,0 0,0 0,0 0,0 0,0 0,0 1,0-1,0 0,0 1,0-1,0 0,0 1,0 0,0-1,-1 1,0-1,0-1,-20-14,0 2,-1 0,0 2,-1 0,0 2,-1 1,0 0,0 2,-16-2,16 3</inkml:trace>
  <inkml:trace contextRef="#ctx0" brushRef="#br0" timeOffset="1006.199">0 50,'39'-5,"21"-6,6-2,-3 2,-8 3,-13 7,-9 4,-6 1,-2 1,0-2,-5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2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1 108,'14'0,"15"0,7 0,2 0,-1 0,-1-5,-2-2,-3 1,-1 1,-11 1,-13 2,-12 1,-6-4,-5-1,-5-5,-3-5,2-4,6 1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1,'-4'4,"-12"12,-3 8,-3-1,2 2,0-5,4 0,3 1,1-3,1-5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5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6 304,'-4'0,"2"0,7 0,8 0,5 0,6 0,3 0,1 0,2 0,-1 0,1-5,-1-1,0-1,0 2,-1 2,0 1,-9 1,-9 0</inkml:trace>
  <inkml:trace contextRef="#ctx0" brushRef="#br0" timeOffset="1617.75">261 107,'-3'1,"-1"1,1 0,0 0,0 0,0 0,0 0,0 0,0 1,1 0,-1-1,1 1,0 0,0 0,0 1,0-1,0 0,1 1,-1-1,1 0,0 1,0 0,0-1,1 1,-1 0,1-1,0 4,-6 213,9-125,-3-68,0-2</inkml:trace>
  <inkml:trace contextRef="#ctx0" brushRef="#br0" timeOffset="2265.694">627 248,'0'290,"-1"-320,2 0,0 1,2-1,1 1,2 0,1 0,1 0,11-26,-4 22,1 1,1 0,2 1,1 1,10-10,-28 37,0-1,0 1,1 0,-1-1,1 1,0 0,0 1,0-1,0 0,0 1,1 0,-1-1,1 2,-1-1,1 0,0 1,0-1,0 1,0 0,0 0,0 1,0-1,0 1,0 0,0 0,0 1,0-1,0 1,0-1,0 1,0 1,0-1,0 0,0 1,-1 0,1 0,0 0,-1 0,0 1,2 1,0 4,-1 0,0 0,-1 0,0 1,0-1,-1 1,0 0,0 0,-1 0,0 0,0 0,-1 0,-1 0,8 60,-2-50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32,'154'490,"-126"-405,-14-119,-8-19,2-1,3 1,2 0,2 1,3 1,2 1,21-38,17-30,-64 145,1-8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0 132,'256'17,"-240"-13,0-1,1-1,0 0,-1-1,1-1,0 0,-1-1,15-3,-31 4,1 0,0-1,-1 1,1 0,0 0,-1-1,1 1,-1 0,1-1,-1 1,1 0,-1-1,1 1,-1-1,1 1,-1-1,1 1,-1-1,0 1,1-1,-1 1,0-1,1 0,-1 1,0-1,0 1,0-1,0 0,1 1,-1-1,0 0,0 1,0-1,0 0,-1 1,1-1,0 0,0 1,0-1,0 1,-1-1,1 0,0 1,0-1,-1 1,1-1,-1 1,1-1,0 1,-1-1,1 1,-1-1,1 1,-1-1,1 1,-1 0,0-1,1 1,-1 0,1 0,-1-1,0 1,0 0,-41-27,41 26,-125-72,117 59,6 4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7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1,'19'0,"12"0,4 0,2 0,-1 0,-2 0,-1 0,-3 0,0 0,-1 0,-1 0,-10 0,-7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1,'38'5,"32"1,9 0,-4-1,-6-6,-9-3,-15-1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56,'33'156,"-22"-124,69 206,-80-237,0 0,0 0,0 0,0 1,0-1,0 0,0 0,1 0,-1 0,0 0,1 1,-1-1,1 0,-1 0,1 0,0 0,-1 0,1-1,0 1,0 0,0 0,-1 0,1 0,0-1,0 1,0-1,0 1,0 0,0-1,0 0,1 1,-1-1,0 0,0 1,0-1,0 0,0 0,1 0,-1 0,0 0,0 0,0 0,0-1,0 1,1 0,-1-1,0 1,0-1,0 1,0-1,0 1,0-1,0 0,0 1,0-1,42-112,-28 62,101-195,-85 189,-10 20,-19 39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0 121,'454'0,"-454"-1,-1 1,1-1,0 0,-1 1,1-1,0 1,-1-1,1 1,0-1,0 0,0 1,0-1,0 1,0-1,0 0,0 1,0-1,0 0,0 1,0-1,0 1,0-1,0 0,1 1,-1-1,0 1,1-1,-1 1,0-1,1 1,-1-1,0 1,1-1,-1 1,1-1,-1 1,1 0,-1-1,1 1,-1 0,1-1,-1 1,1 0,0 0,-1 0,1-1,-1 1,1 0,0 0,-1 0,1 0,-1 0,1 0,0 0,-1 0,1 0,0 1,-1-1,1 0,-1 0,1 1,-110-85,96 70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0,'53'5,"22"6,8 2,-5-2,-12-3,-11-2,-11-3,-13 4,-7-1,-2 0,-6-2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2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581 395,'0'0,"0"0,-1-1,1 1,0 0,-1 0,1 0,0-1,-1 1,1 0,0 0,0-1,-1 1,1 0,0-1,0 1,0 0,-1-1,1 1,0 0,0-1,0 1,0 0,0-1,0 1,0-1,0 1,0 0,0-1,0 1,0-1,0 1,0 0,0-1,0 1,0 0,0-1,1 1,-1 0,0-1,0 1,0 0,1-1,-1 1,0 0,0 0,1-1,-1 1,0 0,1 0,-1-1,0 1,1 0,-1 0,0 0,1 0,-1-1,0 1,1 0,-1 0,0 0,1 0,-1 0,1 0,-1 0,0 0,1 0,-1 0,0 0,1 0,-1 1,-23-21,14 16,-1 0,-1 1,1 0,0 1,-1 0,1 1,-1 0,0 1,1 0,-1 1,1 0,-1 0,1 1,-1 1,-4 1,-34 4,-140 31,115-5,72-33,1 0,-1 0,1 0,0 0,0 0,-1 0,1 0,0 0,0 1,0-1,0 0,0 1,1-1,-1 1,0-1,1 1,-1-1,1 1,-1-1,1 1,0 0,-1-1,1 1,0 0,0-1,0 1,1 0,-1-1,0 1,0-1,1 1,-1 0,1-1,0 1,-1-1,1 1,0-1,0 0,0 1,0-1,0 0,0 0,0 1,1-1,-1 0,0 0,9 6,0 0,0 0,1-1,0 0,0-1,0 0,1-1,0 0,-1-1,6 1,50 18,-65-22,-1 0,0 1,1-1,-1 1,0-1,0 1,1-1,-1 1,0 0,0 0,0 0,0-1,0 1,0 0,0 0,0 1,0-1,-1 0,1 0,0 0,-1 0,1 1,-1-1,1 0,-1 0,0 1,1-1,-1 0,0 1,0-1,0 1,0-1,0 0,0 1,0-1,-1 0,1 1,0-1,-1 0,1 1,-1-1,1 0,-1 0,0 0,1 1,-1-1,0 0,0 0,-54 50,47-44,-61 42,49-37,0 2,1 0,1 1,0 1,1 1,-5 7,20-21,0 0,-1 0,1 0,1 0,-1 0,0 0,1 1,0-1,0 1,0-1,0 1,0-1,1 1,-1 0,1-1,0 1,0 0,1-1,-1 1,1-1,-1 1,1 0,0-1,1 0,-1 1,1-1,-1 0,1 1,0-1,0 0,0 0,1-1,-1 1,1 0,-1-1,1 1,0-1,0 0,0 0,0 0,2 0,16 8,1-1,0-2,0 0,1-1,0-1,10 0,8-9,-28-5</inkml:trace>
  <inkml:trace contextRef="#ctx0" brushRef="#br0" timeOffset="330.819">356 0,'-32'97,"4"2,4 1,5 0,-4 70,15-110,-74 380,70-261,13-156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14,'13'70,"2"-1,4 0,2-1,3-1,17 29,-41-96,0 1,0 0,0 0,0-1,0 1,0 0,0 0,0-1,0 1,0 0,1-1,-1 1,0 0,0 0,1-1,-1 1,0 0,1-1,-1 1,1-1,-1 1,1 0,-1-1,1 1,-1-1,1 0,0 1,-1-1,1 1,0-1,-1 0,1 1,0-1,-1 0,1 0,0 0,0 1,-1-1,1 0,0 0,0 0,-1 0,1 0,0-1,0 1,-1 0,1 0,0 0,0-1,-1 1,1 0,0-1,-1 1,1 0,-1-1,1 1,0-1,-1 1,1-1,-1 1,1-1,-1 0,1 1,-1-1,0 1,1-1,-1 0,0 0,1 1,115-337,-60 225,-46 103,-1 5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1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1 149,'321'-33,"-270"19,-50 13,-1 1,0-1,0 1,0-1,1 0,-1 1,0-1,0 0,0 1,0-1,0 0,0 1,0-1,0 1,-1-1,1 0,0 1,0-1,0 0,-1 1,1-1,0 1,-1-1,1 1,0-1,-1 1,1-1,-1 1,1-1,-1 1,1 0,-1-1,1 1,-1-1,0 1,1 0,-1 0,1-1,-1 1,0 0,1 0,-1 0,1 0,-1 0,0 0,-137-69,125 57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32,'1'-2,"1"0,-1 1,0-1,0 0,1 1,-1 0,1-1,-1 1,1 0,0 0,-1 0,1 0,0 0,0 0,0 0,0 0,0 1,0-1,0 1,0 0,0 0,0-1,0 1,0 0,0 1,0-1,0 0,0 0,0 1,1 0,51 6,-31-3,0 0,0-2,1-1,0-1,-1-1,1 0,14-5,-7-1,-1 2,1 1,0 1,0 2,0 1,9 2,-17 2,-5 3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0,'-19'10,"-17"12,-1 8,5 3,9 1,7-5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23:16:30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1 142,'4'0,"12"5,8 1,4 0,3-1,0-2,0 0,0-2,-1-1,-1 0,0 0,-6-5,-6-2</inkml:trace>
  <inkml:trace contextRef="#ctx0" brushRef="#br0" timeOffset="219.879">170 0,'-9'39,"-4"22,1 5,2-3,3-9,7-7,9-12,3-13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2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0 578,'6'5,"0"1,0-1,1 0,-1-1,1 0,0 0,1 0,-1-1,0 0,1 0,0-1,0 0,0-1,0 1,0-1,0-1,0 0,0 0,0 0,0-1,0 0,2-1,7-3,0 0,0-1,0 0,0-1,-1-1,0-1,-1 0,0-1,7-7,57-52,-2-3,-4-4,34-49,-87 102,105-136,-124 158,-1 0,0 0,1-1,-1 1,1 0,-1 0,1 0,-1 0,1 0,0 0,-1 0,1 1,0-1,0 0,0 0,0 0,-1 1,1-1,0 1,0-1,1 1,-1-1,0 1,0-1,0 1,0 0,0-1,0 1,0 0,1 0,-1 0,0 0,0 0,0 0,0 1,1-1,-1 0,0 0,0 1,0-1,0 1,0-1,0 1,0-1,0 1,0 0,0-1,0 1,0 0,-1 0,1 0,0 0,0 0,-1 0,1 0,0 0,5 141,-9-91,3 27,3-53,-1-1,-1 0,-1 0,-1 1,-1-1,-1 0,-2 0,0 0,-2-1,0 0,-1 0,-2-1,0 0,-1 0,-2-1,-6 9,11-22,-1-1,0 1,0-1,0-1,0 0,-1 0,0-1,-1 0,1-1,-1 0,0 0,0-1,0-1,0 0,0-1,0 0,-1 0,1-1,0-1,-1 0,1 0,0-1,-8-2,10 3,0-1,-1 1,1-1,0-1,0 0,0 0,0-1,1 0,-1 0,1-1,0 0,1 0,-1-1,1 0,0-1,0 1,1-1,0-1,0 1,1-1,0 0,0 0,1-1,-1-1,5 7,0-1,0 0,1 0,-1 1,1-1,0 0,0 1,0-1,0 1,1-1,-1 1,1-1,0 1,0 0,0 0,1 0,-1 0,1 1,0-1,15-16</inkml:trace>
  <inkml:trace contextRef="#ctx0" brushRef="#br0" timeOffset="310.943">1299 408,'-18'16,"0"0,1 2,1 0,1 0,0 2,1 0,2 0,0 1,1 1,1 0,-5 15,14-35,0 1,0 0,0 0,1 0,-1 0,1 0,0 0,-1 0,1 0,1 0,-1 0,0 0,1 0,-1 0,1 0,0-1,0 1,0 0,0 0,1-1,-1 1,1-1,0 1,-1-1,1 1,0-1,0 0,1 0,-1 0,0 0,1 0,-1-1,1 1,0-1,-1 0,1 0,0 1,0-2,0 1,-1 0,1-1,0 1,0-1,0 0,0 0,0 0,0 0,0-1,1 1,9-3,-1-1,1 0,-1-1,0 0,-1 0,1-2,-1 1,0-1,-1-1,0 0,0-1,0 0,-1 0,-1-1,0 0,0 0,-1-1,0 0,0 0,-2-1,1 0,-2 0,1 0,-2-1,0 1,0-1,-1 0,0 0,-2 0,1 0,-2-10,1 19,0 0,-1 0,0 0,0 0,0 0,0 0,0 0,-1 0,1 1,-1-1,0 0,0 1,-1 0,1-1,-1 1,1 0,-1 0,0 0,0 1,-1-1,1 1,0 0,-1 0,-2-2,-15-2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29,'-25'113,"4"55,-7 50,-11 8,56-265,-12 17</inkml:trace>
  <inkml:trace contextRef="#ctx0" brushRef="#br0" timeOffset="451.967">408 1,'-21'129,"18"-82,2 1,2-1,2 1,6 20,5 115,-15-113,-21-109,18 28,-1 0,0 0,0 1,-1 0,0 0,-1 1,0 0,-1 0,1 0,-2 1,1 0,-1 1,0 0,-1 0,0 1,0 0,0 1,-1 0,1 1,-1 0,0 0,-1 2,1-1,0 1,-1 1,1 0,-1 0,-2 1,5 1,1 1,-1 0,0 0,0 1,1 0,0 0,-1 1,1 0,0 1,1 0,-1 0,0 1,-10 10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1 200,'255'-1,"-254"1,0 0,1 0,-1 0,1 0,-1 0,0 0,1 0,-1 0,0-1,1 1,-1 0,0-1,1 1,-1-1,0 0,0 1,0-1,0 0,1 0,-1 0,0 0,0 0,-1 0,1 0,0 0,0 0,0 0,-1-1,1 1,-1 0,1 0,-1-1,1 1,-1 0,0-1,1 1,-1 0,0-1,0 1,0-1,0 1,0 0,-1-1,1 1,0 0,-1-1,1 1,-1 0,1-1,-1 1,1 0,-1 0,0 0,-44-65,-14-1,50 50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34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0 649,'0'38,"0"32,0 9,0-4,0-10,0-12,0-9,0-8,5-10,2-14,-1-9</inkml:trace>
  <inkml:trace contextRef="#ctx0" brushRef="#br0" timeOffset="287.277">114 564,'14'-5,"15"4,2 6,0 7,-4 7,-7 4,-8 4,-9 2,-7 0,-6 1,-7-6,-5-1,-4-5,-2-5,-1-5,0-9,-1-9,6-3</inkml:trace>
  <inkml:trace contextRef="#ctx0" brushRef="#br0" timeOffset="1472.243">141 564,'-4'0,"-8"0,-5 5,-5 1,2 5,-2 1,4-3</inkml:trace>
  <inkml:trace contextRef="#ctx0" brushRef="#br0" timeOffset="4788.594">424 366,'5'0,"11"0,7 0,5 0,3 0,0 0,1 0,-2 0,0 0,0 0,-2 0,-4 0</inkml:trace>
  <inkml:trace contextRef="#ctx0" brushRef="#br0" timeOffset="5055.3">508 536,'5'9,"11"4,8-6,4-3,3-3,0-1,-4-6,-3-2,-5 0</inkml:trace>
  <inkml:trace contextRef="#ctx0" brushRef="#br0" timeOffset="14925.349">1186 366,'38'-115,"-26"91,0-3,-7 12,1 1,1 0,0 0,1 1,1 0,0 1,0-1,4-1,-11 14,0-1,0 1,0 0,0 0,0-1,1 1,-1 1,0-1,0 0,0 1,0-1,0 1,0-1,0 1,0 0,0 0,0 0,0 0,0 0,-1 0,1 1,0-1,-1 1,1-1,-1 1,1-1,-1 1,0 0,0 0,0 0,0-1,0 1,0 0,0 0,-1 1,1-1,-1 0,1 0,-1 0,0 0,0 0,0 2,2 0,2 6,-5-8,1 1,0-1,1 0,-1 0,0 1,0-1,1 0,0 0,-1 0,1 0,0 1,0-1,0 0,0 0,0-1,1 1,-1 0,1 0,-1-1,1 1,0 0,-1-1,1 0,0 1,0-1,0 0,0 0,0 0,0 0,0-1,0 1,1 0,-1-1,0 1,0-1,1 0,-1 0,0 0,0 0,1 0,-1-1,0 1,0-1,0 1,1-1,0 0,69-103,-18 56,-52 49,0 1,0-1,0 1,0-1,-1 1,1 0,-1 0,1 0,-1 0,0 0,0 0,0 0,0 1,0-1,0 0,0 1,-1-1,1 0,-1 1,0-1,0 1,0-1,0 0,0 1,0-1,-1 2,1 0,0 31,-1-28,0 0,1-1,0 1,0 0,1-1,-1 1,2-1,-1 1,1-1,0 1,0-1,0 0,3 5,7 2</inkml:trace>
  <inkml:trace contextRef="#ctx0" brushRef="#br0" timeOffset="15221.824">1101 564,'63'-14,"24"-5,4 0,-10 4,-14 5,-13 3,-11 4,-8 1,-5 2,-8 1</inkml:trace>
  <inkml:trace contextRef="#ctx0" brushRef="#br0" timeOffset="15891.394">1327 677,'-71'117,"6"2,3 7,53-104,41-57,190-255,-161 222,-60 68,-1-1,0 1,1-1,-1 1,0-1,1 1,-1 0,0-1,1 1,-1 0,1-1,-1 1,0 0,1 0,-1-1,1 1,-1 0,1 0,-1 0,1 0,-1 0,1 0,-1 0,1 0,-1 0,1 0,-1 0,1 0,-1 0,1 0,-1 0,1 0,-1 0,1 1,-1-1,1 0,-1 0,1 1,-1-1,1 0,-1 1,0-1,1 0,-1 1,0-1,1 0,-1 1,0-1,1 1,-1-1,0 1,0-1,0 1,1-1,-1 1,0-1,0 1,0-1,0 1,0-1,0 1,0-1,0 1,0 0,-6 42,3-29,49 214,-45-227,-1 1,0-1,0 1,0 0,0-1,0 1,0-1,0 1,0-1,-1 1,1-1,-1 1,1-1,-1 1,0-1,1 1,-1-1,0 0,0 1,0-1,0 0,0 0,0 0,0 0,0 0,-1 0,1 0,0 0,-1 0,1-1,0 1,-1 0,1-1,-1 1,1-1,-1 0,1 1,-1-1,0 0,1 0,-1 0,1 0,-1 0,1-1,-1 1,0 0,1-1,-1 1,1-1,0 1,-1-1,-73-42,-29-62,92 90</inkml:trace>
  <inkml:trace contextRef="#ctx0" brushRef="#br0" timeOffset="16412.367">1806 84,'25'76,"-4"0,-3 1,4 46,-14-66,-2-28,-1 0,-2 0,-1 0,-1 0,-1 0,-2 0,-1 0,-1 0,-2 0,-3 8,0-13,-1-1,-1 0,-1 0,-1-1,-1-1,-1 0,0-1,-5 2,0 0</inkml:trace>
  <inkml:trace contextRef="#ctx0" brushRef="#br0" timeOffset="16989.542">1045 0,'-28'46,"3"0,1 2,3 1,1 1,3 1,3 5,3 1,2 0,3 0,2 1,3 0,2 0,7 43,-6-75,0-1,1 1,2-1,1 0,1 0,0-1,2 0,1 0,1-1,1 0,7 8,-15-26,0 1,1-1,0-1,0 1,0-1,0 0,1 0,0 0,0-1,0 1,0-2,0 1,4 0,12 4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85,'-8'-10,"-1"1,0 0,-1 1,0 0,0 0,0 1,-1 0,0 1,-1 1,-3-2,12 7,1-1,0 1,-1 0,1 1,0-1,-1 0,1 1,0-1,-1 1,1 0,0 0,0 0,0 0,0 0,0 0,0 1,0-1,0 1,0-1,0 1,1 0,-1-1,1 1,-1 0,1 0,0 0,0 0,0 1,0-1,-1 2,-20 72,20-51,2 0,0 0,1 0,2 0,0-1,7 24,30 150,27-12,-9 45,-51-197,-6-30,0 1,0 0,-1 0,1 0,-1-1,0 1,0 0,-1 0,1 0,-1 0,0-1,-1 1,1 0,-1-1,0 1,0-1,0 0,0 1,-1-1,0 0,0 0,0-1,0 1,-1-1,1 0,-1 1,0-1,0-1,0 1,0-1,-1 1,1-1,0-1,-1 1,0 0,1-1,-1 0,0 0,-3 0,4 0,-1-1,1 1,-1 0,1-1,0 0,-1 0,1-1,-1 1,1-1,0 0,-1 0,1 0,0-1,0 1,0-1,0 0,0 0,0 0,1-1,-1 0,1 1,-1-1,1 0,-2-3,2-5</inkml:trace>
  <inkml:trace contextRef="#ctx0" brushRef="#br0" timeOffset="786.293">524 169,'-25'-92,"24"90,0-1,0 1,-1-1,1 1,-1 0,0 0,1-1,-1 1,0 0,0 1,0-1,-1 0,1 0,0 1,-1 0,1-1,-1 1,1 0,-1 0,1 0,-1 1,0-1,1 1,-1-1,0 1,0 0,0 0,1 0,-1 0,0 1,0-1,-1 1,-1 2,0 1,0 0,1 0,-1 0,1 0,0 1,0-1,0 1,1 0,0 0,0 1,0-1,0 1,1-1,0 1,0 0,1 0,-1 0,1 6,0 9,1-1,0 1,2 0,1 0,0-1,2 1,0-1,1 0,2-1,-1 1,3 0,14 45,81 246,-101-300,0 1,0-1,-1 1,0 0,-2 0,1 0,-1 0,-1 1,0-1,-1 0,0 0,-1 0,0 0,-1 0,0 0,-1 0,0-1,-1 0,0 0,-2 1,5-7,-1-1,0 0,0 0,0 0,0-1,-1 1,1-1,-1 0,0 0,0 0,0 0,-1-1,1 1,-1-1,1 0,-1-1,0 1,1-1,-1 0,0 0,0 0,0-1,0 0,0 0,0 0,0 0,0-1,0 0,1 0,-1 0,0-1,0 1,-2-2,-5-10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9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0,'29'0,"29"0,8 5,-1 1,-11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5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85 438,'11'108,"29"66,-43-159,-9-50,9 12,2 0,0 0,1 0,1 0,2 0,0 0,1 0,1 1,2 0,0 0,1 0,1 1,1 0,1 1,1 0,11-14,-18 26,0-1,0 2,1-1,1 1,-1 0,1 0,0 0,1 1,-1 0,1 1,2-1,-8 6,0 0,0 0,0 0,0 0,0 0,0 1,0-1,-1 1,1-1,0 1,0 0,-1 0,1 0,0 0,-1 0,1 0,-1 0,1 0,-1 1,0-1,1 0,-1 1,0-1,0 1,0 0,0-1,0 1,-1 0,1 0,0-1,-1 1,1 0,-1 0,0 0,1 0,-1 0,0 0,0-1,0 1,-1 0,1 1,7 22,3-11,1-5</inkml:trace>
  <inkml:trace contextRef="#ctx0" brushRef="#br0" timeOffset="353.503">0 127,'20'-4,"20"-3,8 1,1 1,-3 2,-5 1,-4 1,-4 5,-3 2,-6 0</inkml:trace>
  <inkml:trace contextRef="#ctx0" brushRef="#br0" timeOffset="1070.556">339 71,'-5'-5,"-6"-6,-6-2,-6-2,-2 0,2 3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57 311,'69'18,"146"23,-138-47,-76 5,1 1,-1 0,0 0,1-1,-1 1,0-1,0 1,1-1,-1 0,0 1,0-1,0 0,0 0,0 0,0 0,0 0,0 0,0 0,0 0,0 0,-1 0,1-1,-1 1,1 0,-1-1,1 1,-1 0,1 0,-1-1,0 1,0-1,0 1,0 0,0-1,0 1,0 0,0-1,-1 1,1 0,0-1,-1 1,1 0,-1-1,0 1,1 0,-1 0,0 0,0 0,0-1,0 1,0 0,-78-71,63 61,1 0</inkml:trace>
  <inkml:trace contextRef="#ctx0" brushRef="#br0" timeOffset="316.719">0 1,'15'9,"28"9,12 0,1-2,-3-4,-7-4,-6-4,-5-2,-9-1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29,'0'5,"-4"11,-7 8,-2 4,-3 2,2 2,-3-6,2-2,-1 0,2 0,-1-3,2-1,-2-4,2 0,-2 3,2-3</inkml:trace>
  <inkml:trace contextRef="#ctx0" brushRef="#br0" timeOffset="246.493">28 29,'9'34,"9"20,1 6,1-2,-1-7,-6-6,2-12,-4-6,-2-8</inkml:trace>
  <inkml:trace contextRef="#ctx0" brushRef="#br0" timeOffset="632.848">394 1,'25'117,"-18"-75,2-1,2 0,1 0,15 32,-27-72,0 0,0 0,0 0,0-1,0 1,0 0,1 0,-1 0,0 0,0 0,1 0,-1 0,0-1,1 1,-1 0,1 0,-1-1,1 1,0 0,-1 0,1-1,0 1,-1-1,1 1,0-1,0 1,-1-1,1 1,0-1,0 1,0-1,0 0,0 0,-1 1,1-1,0 0,0 0,0 0,0 0,0 0,0 0,0 0,0-1,0 1,0 0,-1 0,1-1,0 1,0-1,0 1,0 0,-1-1,1 1,0-1,0 0,-1 1,1-1,-1 0,1 1,0-1,-1 0,1 0,-1 1,0-1,1 0,-1-1,38-141,19-17,-47 142</inkml:trace>
  <inkml:trace contextRef="#ctx0" brushRef="#br0" timeOffset="2704.729">84 396,'5'0,"-3"0,-7 5,-3 6,-4 2,-1 2,-2 5,1 3,2 2,5-7,2-8</inkml:trace>
  <inkml:trace contextRef="#ctx0" brushRef="#br0" timeOffset="3169.14">141 340,'0'4,"0"8,4 0,3 4,3 3,2 4,2-2,0 0,-4 1,-2-8,-4-6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148 468,'-8'1,"1"1,-1 0,1 1,0-1,0 2,0-1,0 1,0 0,1 0,0 0,0 1,0 0,0 1,1-1,0 1,0 0,0 0,1 1,0-1,0 1,1 0,-1 0,2 0,-1 1,1-1,0 1,1-1,-1 1,1 0,1-1,0 1,0 0,0-1,1 1,0 0,1-1,0 2,-2-7,0 0,0 0,1 1,-1-1,1 0,0 0,-1 0,1 0,0 0,0 0,0 0,0 0,1 0,-1 0,1 0,-1-1,1 1,-1 0,1-1,0 0,0 1,0-1,0 0,0 0,0 0,0 0,0 0,0 0,0-1,0 1,1-1,-1 0,0 1,0-1,1 0,-1 0,0-1,0 1,1 0,-1-1,0 1,0-1,2 0,8-9,-1 0,0 0,-1-1,0 0,-1-1,0 0,-1-1,0 0,5-12,3-1,5-11,-2 0,-1-1,-2 0,-1-2,-2 0,4-26,-10 32,-3 22,0 0,-1 0,0-1,-1 1,0-1,-1 0,-1 1,0-1,-1 0,0 0,-1 1,0-1,-1 1,0 0,-1-1,-1 1,-2-4,6 14,0 0,0 1,0-1,0 1,0-1,0 1,-1-1,1 1,-1 0,1 0,-1 0,1 0,-1 0,0 0,1 0,-1 0,0 1,0-1,1 1,-1-1,0 1,0 0,0-1,0 1,0 0,0 0,1 1,-1-1,0 0,0 1,0-1,0 1,1-1,-1 1,0 0,0 0,1 0,-1 0,1 0,-1 0,1 0,-1 0,1 1,0-1,-1 1,-51 75,44-53,2 0,1 1,1 0,0 0,2 0,1 1,2-1,0 0,1 1,2-1,0 0,2 0,1 0,1 0,1-1,1 0,1-1,1 0,1-1,1 0,1-1,0 0,14 14,-27-35,-1 1,1 1,0-1,0 0,-1 1,1-1,0 0,0 0,1 0,-1 0,0 0,0 0,0 0,1 0,-1 0,0-1,1 1,-1 0,1-1,-1 1,1-1,-1 0,1 1,-1-1,1 0,-1 0,1 0,-1 0,1 0,0 0,0-1,5-7</inkml:trace>
  <inkml:trace contextRef="#ctx0" brushRef="#br0" timeOffset="247.062">656 411,'-15'43,"-9"24,-5 6,2-6,5-9,3-14,3-10,5-10</inkml:trace>
  <inkml:trace contextRef="#ctx0" brushRef="#br0" timeOffset="500.949">458 383,'15'44,"9"23,5 0,-2-6,-6-9,-1-8,1-7,1-10,-3-10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0,'-5'10,"-6"7,-2 7,-2-2,0 1,3-4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0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1,'-14'24,"-6"12,2 1</inkml:trace>
  <inkml:trace contextRef="#ctx0" brushRef="#br0" timeOffset="14053.719">277 424,'-4'-3,"-1"0,0 1,0-1,-1 1,1 0,0 0,-1 1,1 0,-1 0,0 0,1 1,-1-1,0 2,1-1,-1 0,1 1,-1 0,1 0,-1 1,1 0,-1-1,1 2,0-1,0 1,0 0,0 0,1 0,-1 0,1 1,0 0,0 0,0 0,0 0,1 1,0 0,0-1,0 1,0 0,1 0,0 1,0-1,0 0,1 1,0 0,-2 6,2 1,-1-1,2 1,0 0,0-1,1 1,1-1,0 1,4 10,-6-21,1 0,0 0,0 0,0-1,0 1,0 0,0-1,1 1,-1-1,1 1,-1-1,1 0,-1 1,1-1,-1 0,1 0,0 0,0-1,0 1,-1 0,1-1,0 1,0-1,0 1,0-1,0 0,0 0,0 0,0 0,0 0,0 0,0-1,0 1,0-1,0 1,0-1,67-35,-63 32,14-13,0 0,-1-2,-1 0,-1-1,-1 0,0-2,-2 0,0 0,-2-2,7-17,9-11,-17 32,0 0,-2-1,0 0,-2-1,0 0,-2 0,0 0,-1-1,-1 0,-1-15,-2 35,0-1,0 1,-1 0,1-1,-1 1,0 0,0 0,0 0,0 0,0 0,-1 0,1 0,-1 0,0 0,0 1,0-1,0 1,0-1,0 1,-1 0,1 0,-1 0,0 0,0 0,0 1,1-1,-1 1,-1 0,1 0,0 0,0 0,0 0,0 1,-1-1,1 1,0 0,-1 0,1 0,0 1,0-1,-1 1,1 0,0 0,0 0,0 0,0 0,0 1,-5 2,0 0,1 0,0 1,0 0,0 1,0 0,1 0,0 0,0 1,1 0,-1 0,2 0,-1 1,1-1,0 1,0 0,1 0,1 1,-1-1,1 1,0-1,1 1,0 0,1-1,-1 1,2 0,-1 0,1-1,1 1,-1 0,1-1,1 1,145 199,-126-161,-14-25</inkml:trace>
  <inkml:trace contextRef="#ctx0" brushRef="#br0" timeOffset="14619.044">730 227,'-15'31,"3"1,0 1,2 0,2 0,1 1,-1 21,7-53,0 0,0 1,0-1,1 1,-1-1,1 1,-1-1,1 1,0-1,0 1,0 0,0-1,1 1,-1-1,1 1,0-1,-1 1,1-1,0 0,0 1,1-1,-1 0,0 0,1 1,-1-1,1-1,0 1,0 0,-1 0,1 0,1-1,-1 1,0-1,0 0,0 0,1 0,-1 0,0 0,1 0,-1 0,1-1,-1 1,1-1,0 0,-1 0,1 0,5-5,0 0,0 0,-1-1,0-1,0 1,-1-1,0 0,0 0,0-1,-1 1,0-1,-1-1,0 1,0-1,-1 1,0-1,0 0,-1 0,1-9,22-52,-24 70,-1 1,0-1,0 1,1-1,-1 1,1-1,-1 1,0-1,1 0,-1 1,1-1,-1 0,1 1,-1-1,1 0,-1 1,1-1,-1 0,1 0,-1 0,1 0,-1 1,1-1,-1 0,1 0,0 0,-1 0,1 0,-1 0,1-1,-1 1,1 0,0 0,-1 0,1 0,-1-1,1 1,-1 0,1 0,-1-1,1 1,-1-1,0 1,1 0,-1-1,1 1,-1-1,0 1,1-1,-1 1,0-1,0 1,1-1,-1 1,4 54,-4-54,-18 225,5-16,13-196,-1 0,0-1,-1 1,0 0,-1-1,0 1,-1-1,0 0,-1 0,-1 0,0-1,0 0,-1 0,0 0,-1-1,0 0,-1-1,0 1,-4 1,12-10,0 0,-1 0,1-1,0 1,0 0,-1-1,1 1,-1-1,1 1,0-1,-1 0,1 0,-1 0,1 0,-1 0,1 0,0 0,-1 0,1 0,-1 0,1-1,0 1,-1-1,1 1,0-1,-1 0,1 1,0-1,0 0,0 0,-1 0,1 0,0 0,0 0,1 0,-1 0,0 0,0 0,0-1,1 1,-1 0,0-1,1 1,0 0,-1-1,1 1,-13-68,12 44,1-1,1 1,2 0,0-1,2 1,3-9,-3 15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6:55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0,'17'39,"-14"-21,0-1,-1 1,-1 0,0-1,-2 1,0 0,-1-1,0 1,-6 16,-6 75,13-36,-14-56,3-15</inkml:trace>
  <inkml:trace contextRef="#ctx0" brushRef="#br0" timeOffset="312.774">1 254,'24'0,"22"0,9 0,-1 0,-5 0,-6-5,-5-1,-4 0,-4 1,-1 1,-2 2,0 1,1 0,-1 1,-5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0,0 0,-2 0,-3 0,-1 0,-7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8,'76'129,"-13"-2,-32 2,-31-130,0 1,0-1,-1 1,1-1,0 0,0 1,0-1,0 1,0-1,-1 0,1 1,0-1,0 0,1 1,-1-1,0 1,0-1,0 0,0 1,1-1,-1 1,0-1,0 1,1-1,-1 0,0 1,1-1,-1 1,1 0,-1-1,1 1,-1-1,1 1,-1 0,1-1,-1 1,1 0,-1-1,1 1,-1 0,1 0,0 0,-1-1,1 1,-1 0,1 0,0 0,-1 0,1 0,0 0,-1 0,1 1,-1-1,1 0,0 0,-1 0,1 1,-1-1,1 0,0 0,-1 1,1-1,-1 1,1-1,-1 0,0 1,1-1,41-199,-41 194,4-16,1 0,1 1,1-1,1 2,1-1,0 2,2-1,11 6,-15 19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1 174,'313'0,"-274"-3,-38 2,-1 1,1 0,-1 0,1-1,-1 1,0 0,1 0,-1-1,1 1,-1 0,0-1,1 1,-1-1,0 1,1 0,-1-1,0 1,1-1,-1 1,0-1,0 1,0-1,0 1,1-1,-1 1,0-1,0 0,0 1,0-1,0 1,0-1,0 1,-1-1,1 1,0-1,0 1,0-1,0 1,-1-1,1 1,0-1,0 1,-1 0,1-1,0 1,-1-1,1 1,-1 0,1-1,0 1,-1 0,1-1,-1 1,1 0,-1 0,1-1,-1 1,1 0,-1 0,1 0,-1 0,1 0,-1 0,1 0,-1 0,1 0,-1 0,0 0,-15-11,1-1,0 0,0-2,1 1,1-2,1 1,0-2,-4-6,5 4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57 594,'1'1,"-1"-1,0 1,0-1,0 1,0-1,0 1,0-1,0 1,0-1,-1 1,1-1,0 1,0-1,0 0,0 1,-1-1,1 1,0-1,0 1,-1-1,1 0,0 1,-1-1,1 0,-1 1,1-1,0 0,-1 1,1-1,-1 0,1 0,-1 1,1-1,-1 0,1 0,-1 0,1 0,-1 0,1 0,-1 0,1 0,-1 0,1 0,-1 0,1 0,0 0,-1 0,1 0,-1 0,1-1,-1 1,1 0,-1 0,1-1,-1 1,1 0,0-1,-1 1,-2-32,16-14,2 0,2 1,1 1,9-11,-27 52,1-1,0 1,0 0,0 0,1 0,-1 0,1 0,-1 0,1 0,0 0,0 1,0-1,0 1,1-1,-1 1,1 0,0 0,-1 0,1 0,0 0,0 1,0 0,0-1,0 1,0 0,1 0,-1 1,0-1,1 1,-1-1,0 1,1 0,-1 0,0 1,1-1,-1 1,0-1,1 1,32 23,-23-10</inkml:trace>
  <inkml:trace contextRef="#ctx0" brushRef="#br0" timeOffset="511.682">1 143,'368'-30,"-298"18,-70 10,0 1,0-1,0 0,0 0,-1 0,1 0,-1 0,1 1,-1-1,1 0,-1 0,0 1,0-1,0 0,0 1,0-1,0 1,-1-1,1 1,0 0,-1 0,1-1,-1 1,1 0,-1 0,0 0,1 1,-1-1,0 0,0 1,0-1,-3-2,-87-44,70 42</inkml:trace>
  <inkml:trace contextRef="#ctx0" brushRef="#br0" timeOffset="1527.513">904 143,'-142'199,"24"-70,82-104,35-27</inkml:trace>
  <inkml:trace contextRef="#ctx0" brushRef="#br0" timeOffset="1793.74">650 114,'15'19,"9"17,5 5,-2 2,-1-2,0-8,-4-4,-2-3,2-1,0 0,-2 1,0-4,-4-2,-4-3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2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219 311,'1'150,"-1"-149,0-1,0 0,0 1,0-1,0 0,0 1,1-1,-1 0,0 1,0-1,0 0,0 1,0-1,1 0,-1 1,0-1,0 0,0 1,1-1,-1 0,0 0,0 0,1 1,-1-1,0 0,1 0,-1 0,0 1,1-1,-1 0,0 0,1 0,-1 0,0 0,1 0,-1 0,0 0,1 0,-1 0,0 0,1 0,-1 0,0 0,1 0,-1 0,0 0,1-1,-1 1,0 0,1 0,-1 0,0-1,1 1,-1 0,0 0,0 0,1-1,-1 1,0 0,0-1,0 1,1 0,-1-1,0 1,0 0,0-1,0 1,0 0,0-1,0 1,20-28,-18 26,52-92,61-79,-114 172,0-1,0 1,0 0,1-1,-1 1,0 0,0 0,1 0,-1 0,1 0,-1 0,1 1,-1-1,1 0,-1 1,1-1,0 1,-1 0,1-1,0 1,-1 0,1 0,0 0,-1 0,1 0,0 1,-1-1,1 0,0 1,-1 0,1-1,-1 1,1 0,-1-1,1 1,-1 0,1 0,-1 0,0 0,0 1,1-1,-1 0,0 0,0 1,0-1,0 1,-1-1,1 1,0-1,-1 1,1-1,-1 1,1 0,-1-1,0 1,1 0,-1-1,0 1,0 0,0-1,16 194,-16-194,1 0,-1 1,1-1,-1 1,1-1,0 0,0 1,-1-1,1 0,0 0,0 0,0 0,0 1,0-1,1-1,-1 1,0 0,0 0,1 0,-1-1,0 1,1-1,-1 1,1-1,-1 1,1-1,-1 0,1 0,-1 1,1-1,-1 0,1-1,-1 1,1 0,-1 0,0-1,1 1,-1-1,1 1,-1-1,0 1,1-1,-1 0,0 0,1 0,-1 0,0 1,0-2,0 1,0 0,0 0,58-62,-58 61,16-22,-15 18,1 1,0 0,0 0,0 1,1-1,0 1,0-1,0 1,0 0,0 0,1 1,0 0,-1-1,2 2,-1-1,0 0,1 1,-3 3,0 0,0 0,-1 1,1-1,-1 1,0 0,1 0,-1-1,0 2,0-1,0 0,0 0,0 1,-1-1,1 1,-1-1,0 1,1-1,-1 1,0 0,0 2,12 18,21 11,-15-21</inkml:trace>
  <inkml:trace contextRef="#ctx0" brushRef="#br0" timeOffset="274.649">135 678,'43'0,"39"-5,19-2,-3-4,-8 0,-9 2,-10 2,-12 2,-11 2,-9 2,-6 1,-4 0,-2 1,-6-1</inkml:trace>
  <inkml:trace contextRef="#ctx0" brushRef="#br0" timeOffset="873.548">530 791,'-146'272,"175"-304,27-41,3 3,3 3,15-9,-76 75,-1 0,1-1,0 1,0 0,0-1,0 1,0 0,0 0,0 0,1 0,-1 0,0 0,0 0,1 1,-1-1,1 0,-1 1,1-1,-1 1,1-1,-1 1,1 0,-1 0,1 0,-1 0,1 0,-1 0,1 0,-1 0,1 0,-1 1,1-1,-1 1,1-1,-1 1,1 0,-1-1,0 1,1 0,-1 0,0 0,0 0,0 0,1 0,-1 0,0 0,0 1,-1-1,1 0,0 1,0-1,-1 1,1-1,-1 0,1 1,-1 0,46 125,-5-56,-40-70,-1 0,0 0,1 0,-1 0,0 0,1 0,-1 0,0 1,0-1,0 0,0 0,0 0,0 0,0 0,-1 0,1 0,0 0,-1 0,1 0,0 0,-1 0,0 0,1 0,-1 0,1 0,-1 0,0 0,0 0,1-1,-1 1,0 0,0-1,0 1,0 0,0-1,0 1,0-1,0 0,0 1,0-1,0 0,0 1,0-1,0 0,0 0,0 0,-1 0,1 0,-56-2,36-4,0-1,1-2,0 0,0-1,1-1,1 0,0-2,0 0,4 2</inkml:trace>
  <inkml:trace contextRef="#ctx0" brushRef="#br0" timeOffset="2204.709">1094 141,'78'68,"-62"-56,0 0,-1 2,-1-1,-1 2,0 0,0 0,-2 1,0 1,0 0,-2 0,0 1,-1 0,-1 1,1 6,-4-7,0 0,0 1,-2 0,-1 0,0 0,-1 0,-1 0,-1-1,0 1,-2 0,0-1,-4 10,1-8,0 0,-1 0,-1 0,-1-1,-1-1,-1 0,0 0,-1-1,-1-1,0 0,-1-1,-1-1,-1 0,-10 6,6-5,3-2</inkml:trace>
  <inkml:trace contextRef="#ctx0" brushRef="#br0" timeOffset="2741.054">79 0,'-21'70,"4"0,2 0,4 2,-1 53,10-35,4 1,3-1,5 0,17 68,-25-148,-1 0,2 0,-1 0,1 0,1-1,0 1,0-1,1 0,0 0,0 0,1-1,0 0,1 0,-1-1,3 2,8 5</inkml:trace>
  <inkml:trace contextRef="#ctx0" brushRef="#br0" timeOffset="4055.745">1828 198,'-43'-86,"42"84,-2-5,1 0,-1 0,0 1,-1-1,0 1,0 0,0 0,-1 0,0 1,0-1,0 1,-1 0,1 1,-1-1,-6-2,11 6,-1 1,0 0,1 0,-1 0,1 0,-1 0,0 1,1-1,-1 0,1 1,-1-1,1 1,-1 0,1-1,0 1,-1 0,1 0,0 0,-1 0,1 0,0 0,0 0,0 0,0 0,0 1,0-1,0 0,0 1,1-1,-1 1,0-1,1 1,-1-1,1 1,0-1,-1 1,-8 60,12 142,49 44,7 6,-46-168,-9-68,0 1,-2-1,0 1,-1-1,-1 1,-1 0,0 0,-3 7,4-20,-1 0,0-1,0 1,-1 0,0 0,0 0,0-1,0 1,-1-1,0 0,0 0,-1 0,1 0,-1 0,0-1,0 0,-1 1,1-2,-1 1,0 0,0-1,0 0,0 0,-1-1,1 1,-1-1,0 0,1-1,-1 1,0-1,0 0,0-1,0 0,0 0,0 0,-6-1,6 0,0-1,0 0,0-1,1 1,-1-1,1 0,-1-1,1 1,0-1,0 0,0 0,1-1,0 1,0-1,0 0,0 0,1 0,-1-1,1 1,1-1,-1 0,1 0,0 0,0 0,1 0,0 0,0 0,0-1,1 1,0 0,0-1,1 1,-1 0,1 0,1-1,4-12</inkml:trace>
  <inkml:trace contextRef="#ctx0" brushRef="#br0" timeOffset="4951.352">2251 226,'0'-10,"-1"1,0 0,-1 0,0 0,0 0,-1 0,0 0,-1 1,0-1,0 1,-1 0,0 0,-1 1,1 0,-1 0,-1 0,1 0,-1 1,0 0,-1 1,-2-2,9 6,0-1,0 1,-1 0,1 0,0 1,-1-1,1 0,-1 0,1 1,-1-1,1 1,-1-1,0 1,1 0,-1-1,0 1,1 0,-1 0,1 0,-1 0,0 1,1-1,-1 0,0 1,1-1,-1 1,1-1,-1 1,1 0,-1 0,1 0,0 0,-1 0,1 0,0 0,0 0,0 0,0 0,0 1,0-1,0 0,0 1,0-1,1 1,-1-1,0 1,1-1,0 1,-1 0,1-1,0 2,-11 86,16 174,3-199,2 0,4-1,2-1,10 21,-4-19,-13-46,-2 1,0 0,-1 0,-1 1,-1-1,-1 1,0 0,-1 0,-2 0,0 1,-1-1,-3 14,3-29,-1-1,0 0,0-1,0 1,-1 0,1-1,-1 1,0-1,0 0,0 0,0 0,0 0,-1 0,1-1,-1 1,0-1,0 0,0 0,0-1,0 1,0-1,0 0,-1 0,1 0,0-1,-1 1,1-1,-4-1,1 2,0-1,0 0,0-1,0 0,0 0,0-1,1 1,-1-2,0 1,1-1,0 1,-1-2,1 1,1-1,-1 0,0 0,1-1,-2-1,-11-38,19 21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1,'-19'38,"-11"23,-6 5,4-8</inkml:trace>
  <inkml:trace contextRef="#ctx0" brushRef="#br0" timeOffset="587.454">197 481,'-7'-2,"0"2,0-1,0 1,0 0,0 0,0 0,0 1,0 1,1-1,-1 1,0 0,1 0,-1 1,1 0,0 0,0 1,0-1,0 1,1 0,-1 1,1 0,0-1,1 2,-3 1,4-4,0-1,0 1,0 0,0 0,1 0,-1 0,1 0,-1 1,1-1,0 1,1 0,-1-1,1 1,-1 0,1 0,0 0,1 0,-1 0,1 0,-1 0,1 0,0 1,1-1,-1 0,1 0,0 0,0 0,0 0,0-1,1 1,0 0,-1 0,1-1,1 1,-1-1,0 0,1 0,0 1,0-2,0 1,0 0,0-1,0 1,1-1,-1 0,1 0,-1 0,1-1,0 1,0-1,0 0,3 1,6-3,0-1,-1 0,1 0,0-1,-1-1,0 0,1-1,-2 0,1-1,-1 0,0-1,0 0,3-4,8-3,7-6,-2-2,-1-1,-1-2,-1 0,-1-1,-2-1,0-2,-2 0,-1-1,12-28,-23 47,0 0,-1-1,0 0,-1 0,0-1,-1 1,-1-1,0 0,0 0,-1 0,-1-1,0 1,-1 0,-1 0,0-1,-1-3,1 14,-1 1,1-1,0 0,-1 1,0 0,1-1,-1 1,0 0,0 0,0 0,0 0,-1 0,1 1,-1-1,1 1,-1-1,1 1,-1 0,0 0,1 0,-1 0,0 1,0-1,0 1,0-1,1 1,-1 0,0 0,0 1,0-1,-3 1,-81 38,75-27,1 1,1 1,0 0,1 1,0-1,1 2,1-1,0 1,1 0,1 1,1-1,0 1,0 5,2-9,0 0,1 0,1 0,0 0,0 0,1 0,1 0,1 0,-1 0,2 0,0-1,0 1,1-1,1 0,0-1,1 0,0 1,0-2,1 1,5 3,1-1</inkml:trace>
  <inkml:trace contextRef="#ctx0" brushRef="#br0" timeOffset="1085.475">733 396,'-4'6,"-1"-1,1 1,0-1,1 1,-1 0,1 1,1-1,-1 0,1 1,0 0,0-1,1 1,0 0,0 0,1 0,0 0,0 0,1 0,-1 0,2 5,0-10,-1-1,0 1,1 0,-1 0,1-1,-1 1,1-1,0 1,-1-1,1 0,0 1,0-1,0 0,0 0,0 0,1-1,-1 1,0-1,0 1,0-1,1 1,-1-1,0 0,0 0,1 0,-1-1,0 1,0 0,0-1,1 1,-1-1,0 0,0 0,0 0,2-1,71-42,77-116,-130 139,-22 21,0 0,-1 1,1-1,0 0,0 1,0-1,-1 0,1 1,0-1,0 1,0-1,0 0,0 1,0-1,0 1,0-1,0 0,0 1,0-1,0 0,0 1,0-1,0 1,0-1,0 0,0 1,1-1,-1 0,0 1,0-1,0 0,1 1,-1-1,0 0,0 1,1-1,-1 0,0 0,1 1,-1-1,0 0,1 0,-1 0,0 1,1-1,-1 0,0 0,1 0,-1 0,1 0,-1 0,0 0,1 0,-1 0,1 0,-1 0,0 0,1 0,-1 0,1 0,-1 0,0-1,1 1,-1 0,0 0,1 0,-1-1,0 1,1 0,-1-1,-51 203,36-146,3 2,2 0,3 0,0 34,-7 86,13-168,-1 0,-1 0,0 0,0 0,-1-1,0 1,-1-1,0 0,0-1,-1 1,0-1,-1 0,0 0,0-1,0 0,-3 1,9-7,0 0,0 0,0 0,0-1,0 1,-1 0,1 0,0-1,-1 1,1-1,0 1,-1-1,1 0,-1 1,1-1,0 0,-1 0,1 0,-1 0,1 0,-1 0,1 0,-1-1,1 1,0 0,-1-1,1 0,0 1,-1-1,1 0,0 1,0-1,-1 0,1 0,0 0,0 0,0 0,0 0,0 0,1 0,-1-1,0 1,0 0,1 0,-1-1,1 1,-1-1,1 1,-15-70,15 46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4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106 133,'-19'14,"-11"5,-1 4,6-2</inkml:trace>
  <inkml:trace contextRef="#ctx0" brushRef="#br0" timeOffset="1214.978">248 387,'-15'10,"0"1,1 1,0 0,1 0,1 2,0 0,-9 12,19-23,0 1,-1-1,1 0,1 1,-1-1,0 1,1-1,0 1,0 0,0 0,0 0,0-1,1 1,0 0,0 0,0 0,0 0,0 0,1 0,0-1,0 1,0 0,0 0,0-1,1 1,0-1,0 1,0-1,0 0,0 1,1-1,-1 0,1-1,0 1,0 0,0-1,0 0,0 1,1-1,1 0,2 0,0 0,0 0,0-1,0 0,1-1,-1 1,0-1,1-1,-1 0,0 0,0 0,1-1,-1 0,0 0,-1 0,1-1,0 0,-1-1,1 0,-1 0,0 0,-1 0,1-1,4-5,111-143,-89 105,-17 29,0-1,-2 0,-1-1,0-1,-2 0,0 0,-1-1,-2 0,0 0,-2-1,2-15,-6 35,-1 0,1 0,-1-1,0 1,-1 0,1 0,-1 0,1 0,-1 0,-1 0,1 0,0 0,-1 0,0 0,0 1,0-1,0 1,-1-1,1 1,-1 0,0 0,0 0,0 0,0 1,-1-1,1 1,-1 0,1 0,-1 0,0 0,0 0,0 1,0 0,0 0,0 0,0 0,0 1,0 0,0-1,0 2,-1-1,1 0,0 1,0 0,0 0,0 0,0 0,-3 2,-4 4,0 0,0 1,1 0,0 1,0 0,1 0,0 1,1 0,0 1,0 0,1 0,1 1,0 0,-1 4,2-4,1 1,0 0,1 0,0 0,1 0,1 1,0-1,1 0,0 1,1-1,1 0,0 0,0 1,1-2,1 1,1 0,-1-1,2 1,0-1,0-1,1 1,1-1,0 0,0-1,1 0,0 0,1-1,9 7,-12-9,1-1,0 1,0-2,0 1,1-1,0 0,0-1,0 0,0 0,1-1,0 0,0-1,-1 0,1-1,0 0,0 0,0-1,0 0,1-1,0-1,5-8,-4-3</inkml:trace>
  <inkml:trace contextRef="#ctx0" brushRef="#br0" timeOffset="1429.733">1038 246,'-29'38,"-14"28,-5 6,7-3,9-9,5-10,8-9,7-11</inkml:trace>
  <inkml:trace contextRef="#ctx0" brushRef="#br0" timeOffset="1643.957">756 274,'19'24,"7"17,3 7,-3 0,-1-8,-5-7,-1-3,-4-2,0-7,3-5,-2-7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7:3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0,'-24'29,"-8"14,-3 0,5-3,6-7</inkml:trace>
  <inkml:trace contextRef="#ctx0" brushRef="#br0" timeOffset="15928.697">344 254,'0'1,"0"-1,0 1,0-1,0 1,0-1,0 1,0-1,0 1,0-1,0 1,-1-1,1 1,0-1,0 1,0-1,-1 1,1-1,0 1,0-1,-1 1,1-1,0 0,-1 1,1-1,-1 0,1 1,0-1,-1 0,1 1,-1-1,1 0,-1 0,1 0,-1 1,1-1,-1 0,1 0,-1 0,1 0,-1 0,1 0,-1 0,0 0,1 0,-1 0,1 0,-1 0,1 0,-1-1,1 1,-1 0,1 0,-1-1,1 1,0 0,-1 0,1-1,-1 1,1-1,0 1,-1 0,1-1,0 1,-1-1,-17 219,-8-105,24-78,4-29</inkml:trace>
  <inkml:trace contextRef="#ctx0" brushRef="#br0" timeOffset="16174.267">117 424,'34'5,"30"-4,9-1,-3-1,-9-1,-10 1,-8 0,-13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36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226 464,'174'-268,"-174"268,0 1,0 0,0 0,1-1,-1 1,0 0,0-1,1 1,-1 0,0-1,1 1,-1-1,1 1,-1-1,1 1,-1-1,1 1,-1-1,1 1,-1-1,1 1,0-1,-1 0,1 1,0-1,-1 0,1 0,0 0,-1 1,1-1,0 0,-1 0,1 0,0 0,0 0,-1 0,1 0,0 0,-1-1,1 1,0 0,-1 0,1-1,0 1,-1 0,1-1,0 1,-1 0,1-1,-1 1,1-1,-1 1,1-1,-1 1,1-1,-1 24,13 50,-10-72,0-1,1 1,-1-1,1 1,-1-1,0 0,1-1,-1 1,0 0,1-1,-1 0,0 0,1 0,-1 0,0 0,0-1,0 1,0-1,0 0,0 0,-1 0,1 0,-1 0,1-1,-1 1,0-1,0 0,0 0,1 0,160-186,-163 190,0-1,0 1,0 0,0 0,0-1,1 1,-1 0,0-1,0 1,1 0,-1-1,0 1,1-1,-1 1,0-1,1 1,-1 0,1-1,-1 1,1-1,-1 0,1 1,-1-1,1 1,0-1,-1 0,1 1,0-1,-1 0,1 0,0 0,-1 0,1 1,0-1,-1 0,1 0,0 0,-1 0,1 0,0-1,-1 1,1 0,0 0,-1 0,1-1,0 1,-1 0,1 0,0-1,-1 1,1-1,-1 1,1-1,-1 1,1-1,-1 1,1-1,-1 1,0-1,1 1,-1-1,0 0,1 1,-1-1,-2 13,-3 4,1 0,0 1,1 0,1 0,1 0,1-1,0 1,1 0,1 0,0 0,1 0,2 1,21 12,-10-21</inkml:trace>
  <inkml:trace contextRef="#ctx0" brushRef="#br0" timeOffset="236.687">142 549,'43'0,"44"-5,10-1,0 0,-8 1,-14 1,-14 2,-14 1,-10 1,-11 0</inkml:trace>
  <inkml:trace contextRef="#ctx0" brushRef="#br0" timeOffset="802.74">312 831,'-209'250,"441"-471,-96 100,-135 120,1-1,-1 1,1 0,0 0,-1 1,1-1,0 0,0 0,0 1,0-1,-1 1,1 0,0 0,0-1,0 1,0 0,0 1,0-1,0 0,0 0,-1 1,1-1,0 1,0 0,0-1,-1 1,1 0,0 0,-1 0,1 0,-1 1,1-1,-1 0,0 1,1-1,-1 0,0 1,0 0,0-1,0 1,0 0,0-1,-1 1,1 0,0 0,-1 0,0 0,1-1,-1 1,0 1,7 18,-1 1,-1 0,-2 1,0-1,-1 1,-1 0,-1-1,-1 1,-2 6,3-27,1-1,-1 1,0 0,-1 0,1 0,0-1,0 1,-1 0,1 0,-1-1,0 1,1 0,-1-1,0 1,0-1,0 1,0-1,0 1,0-1,0 0,-1 0,1 1,-1-1,1 0,0 0,-1 0,0-1,1 1,-1 0,1 0,-1-1,0 1,0-1,1 0,-1 1,0-1,0 0,1 0,-1 0,0 0,0 0,0-1,1 1,-1 0,0-1,1 0,-1 1,0-1,1 0,-1 0,1 1,-2-2,-14-10,1-1,0 0,1-1,0-1,1 0,1-1,1 0,-1-2,1 2,-8-10</inkml:trace>
  <inkml:trace contextRef="#ctx0" brushRef="#br0" timeOffset="1157.081">1017 97,'12'23,"-1"-1,-1 2,-1-1,-1 1,-1 1,-2-1,0 1,-1 0,-2 0,0 0,-2 8,-1-5,0 0,-3 0,0-1,-1 1,-2-1,-1 0,-1 0,-1-1,-2-1,-4 8,-157 238,129-208,25-36,1-4</inkml:trace>
  <inkml:trace contextRef="#ctx0" brushRef="#br0" timeOffset="1685.243">170 41,'-1'0,"-1"0,1 0,-1 0,1 1,0-1,-1 0,1 1,0-1,-1 1,1 0,0-1,0 1,0 0,-1 0,1 0,0-1,0 1,0 0,0 0,1 1,-1-1,0 0,0 0,1 0,-1 1,0-1,1 0,-1 0,1 1,0-1,-1 1,1-1,0 0,0 1,0-1,0 1,0-1,0 0,1 1,-1-1,0 0,1 1,-1-1,-2 10,-36 123,5 2,7 2,6 1,1 75,18-188,0 0,3 0,0 0,1 0,2-1,0 1,2-1,1 0,0-1,8 13,19 13,-16-34</inkml:trace>
  <inkml:trace contextRef="#ctx0" brushRef="#br0" timeOffset="3272.582">1413 97,'-10'-10,"-1"1,1 0,-2 0,1 1,-1 0,0 1,-1 0,0 1,0 1,0 0,0 0,-1 1,-4 0,15 4,0 0,0-1,0 1,0 0,0 0,0 1,0-1,0 1,0-1,0 1,0 0,0 0,1 1,-1-1,0 0,1 1,-1-1,1 1,-1 0,1 0,0 0,0 0,0 0,0 1,0-1,1 1,-1-1,1 1,-1 0,1-1,0 1,0 0,0 0,0 0,1 0,-1 0,1 0,7 114,43 105,3 89,-40-237,-6-40,-1 0,-2 0,-1 0,-2 1,-2 11,2-42,-1 0,0 0,0 0,0 0,-1 1,1-1,-1 0,0 0,0 0,0 0,-1 0,0-1,1 1,-1 0,-1-1,1 1,0-1,-1 0,0 0,1 0,-1 0,-1 0,1 0,0-1,-1 0,1 1,-1-1,1-1,-1 1,0 0,0-1,0 0,0 0,0 0,0 0,0-1,0 0,-1 1,1-2,0 1,0 0,0-1,0 0,0 0,0 0,-2-1,-44-36,39 24</inkml:trace>
  <inkml:trace contextRef="#ctx0" brushRef="#br0" timeOffset="3840.827">1694 154,'-12'-94,"12"92,-1 0,1 0,-1 0,0 0,0 0,1 0,-1 1,0-1,-1 0,1 1,0-1,0 0,-1 1,1 0,-1-1,1 1,-1 0,0 0,1-1,-1 1,0 1,0-1,0 0,1 0,-1 1,0-1,0 1,0-1,0 1,0 0,0 0,0 0,0 0,-1 0,1 1,0-1,1 0,-1 1,0 0,0-1,0 1,0 0,-1 1,-4 1,1 0,0 1,1 0,-1 0,1 0,0 1,0 0,0 0,1 0,-1 0,1 1,0 0,1 0,0 0,0 0,0 0,0 1,1-1,0 1,1 0,0-1,0 1,0 1,0 6,0 1,1 0,1-1,0 1,1-1,0 1,2-1,-1 0,2 0,3 7,73 149,22 60,-98-218,-1 0,0 0,-1 0,0 0,-1 0,0 1,-1-1,0 1,-1 0,0-1,-2 1,1-1,-1 1,-1-1,0 0,-1 0,0 0,-1 0,0-1,-1 0,0 0,-1 0,0-1,-3 4,4-9,3-1,0 0,0 0,-1-1,1 1,-1-1,0 0,0 0,0 0,0-1,0 1,-1-1,1 0,-1-1,0 1,1-1,-1 0,-1 1,-8-4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0 172,'224'0,"-223"0,0 0,0 0,0 0,0 0,0 0,-1 0,1 0,0 0,0 0,0-1,0 1,0 0,-1-1,1 1,0 0,0-1,0 1,-1-1,1 1,0-1,-1 1,1-1,0 0,-1 1,1-1,-1 0,1 1,-1-1,1 0,-1 0,0 0,1 1,-1-1,0 0,0 0,0 0,1 0,-1 0,0 1,0-1,0 0,0 0,0 0,-1 0,1 0,0 0,0 1,-1-1,1 0,0 0,-1 0,1 0,-30-43,25 38,-43-57,60 41,1 16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0,'-9'5,"-9"6,-5 6,0 6,5-2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20 123,'12'127,"-8"-112,0-1,-1 0,0 1,-1 0,-1 0,0 0,-1 0,0-1,-2 1,1 0,-2 0,-2 8,5-23,-1-1,1 1,0-1,0 1,0-1,0 1,-1-1,1 1,0 0,0-1,-1 1,1-1,0 1,-1 0,1-1,0 1,-1 0,1 0,-1-1,1 1,-1 0,1 0,0-1,-1 1,1 0,-1 0,1 0,-1 0,1 0,-1 0,1 0,-1 0,1 0,-1 0,1 0,-1 0,1 0,-1 0,1 0,-1 0,1 1,0-1,-1 0,1 0,-1 1,1-1,-1 0,1 0,0 1,-1-1,1 0,0 1,-1-1,1 1,0-1,0 0,-1 1,1-1,0 1,0-1,0 1,0-1,0 1,-1-1,1 1,0-1,0 1,-13-40,11 21,2 0,0-1,1 1,0 0,2 0,0 0,1 0,1 1,1-1,0 1,1 0,1 1,0 0,2 0,10-13,-12 14,0 2,1-1,1 1,0 1,1 0,0 0,1 1,9-7,-19 18,-1 0,0-1,0 1,1 0,-1 0,0 0,1 0,-1 0,0 0,0 0,1 1,-1-1,0 0,0 1,0-1,1 1,-1-1,0 1,0 0,0-1,0 1,0 0,0 0,0 0,0 0,0 0,-1 0,1 0,0 0,-1 0,1 0,0 0,-1 0,1 0,-1 1,0-1,1 0,-1 0,0 1,0-1,0 0,0 0,0 1,0-1,0 1,16 30,-4-25</inkml:trace>
  <inkml:trace contextRef="#ctx0" brushRef="#br0" timeOffset="1231.419">697 123,'-19'24,"-11"18,-6 6,4 0,3-4,5-4,3-9,4-5,1-7,-1-6,1-6</inkml:trace>
  <inkml:trace contextRef="#ctx0" brushRef="#br0" timeOffset="1482.293">500 39,'5'24,"6"17,6 7,1 0,1-3,-2-5,1-9,-3-5,1-7,-3-2,3-4,-3 1,-3-2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18:4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57 508,'124'284,"-99"-203,-25-80,0-1,0 1,0-1,0 1,1 0,-1-1,0 1,0-1,1 1,-1-1,0 1,1-1,-1 1,1-1,-1 0,0 1,1-1,-1 1,1-1,-1 0,1 1,-1-1,1 0,0 0,-1 0,1 1,-1-1,1 0,0 0,-1 0,1 0,-1 0,1 0,0 0,-1 0,1 0,-1 0,1 0,-1-1,1 1,0 0,-1 0,1-1,-1 1,1 0,-1-1,1 1,-1 0,1-1,-1 1,0-1,1 1,-1 0,1-1,-1 1,0-1,1 1,-1-1,0 0,0 1,0-1,1 1,-1-1,0 0,20-41,-18 38,37-133,-33 108,1 1,2-1,0 2,2-1,1 2,2-3,-2 8,-2 1</inkml:trace>
  <inkml:trace contextRef="#ctx0" brushRef="#br0" timeOffset="452.605">114 254,'33'5,"17"1,4 0,-3-1,-14-2,-13-5,-17-4,-13 1,-6-5,-6 0,-4 1,1-2,0 1,3-3,5-5,4-2,4-5,3 4</inkml:trace>
  <inkml:trace contextRef="#ctx0" brushRef="#br0" timeOffset="2620.945">735 762,'-5'-1,"1"1,-1-1,1 1,-1 1,1-1,0 0,-1 1,1 0,0 0,-1 1,1-1,0 1,0 0,0 0,0 0,0 0,1 1,-1-1,1 1,-3 3,0-2,0 0,0 0,1 1,0 0,0 0,0 0,0 1,1 0,0 0,0 0,1 0,-1 0,1 1,1-1,-1 1,1 0,1 0,-1 0,1 0,0 0,0 6,2-12,-1 1,1-1,-1 0,1 0,-1 1,1-1,0 0,0 0,0 0,-1 0,1 0,0 0,0 0,0 0,0-1,1 1,-1 0,0-1,0 1,0 0,1-1,-1 0,0 1,0-1,1 0,-1 1,0-1,1 0,-1 0,0 0,1 0,-1 0,0-1,1 1,-1 0,0-1,1 1,-1-1,0 1,0-1,0 1,1-1,-1 0,51-35,-27 7,-2 0,0-1,-2-2,-2 0,-1-1,-1-1,-2 0,-1-1,-1-5,-6 17,-2 0,0 0,-2 0,0-1,-1 1,-2-1,-1 1,0-5,-29-43,29 70,0-1,0 1,-1 0,1-1,0 1,-1 0,1 0,0 0,-1 0,1 0,-1 0,0 0,1 0,-1 1,0-1,0 1,1-1,-1 1,0 0,0-1,0 1,1 0,-1 0,0 1,0-1,0 0,1 0,-1 1,0-1,0 1,1 0,-1-1,0 1,1 0,-1 0,1 0,-1 0,1 0,-1 1,0 0,-6 8,0 1,0 0,1 1,0 0,1 0,1 0,0 1,0 0,2 0,-1 0,2 0,-1 0,1 10,0-4,0 0,1 0,1 1,1-1,1 0,0 0,2 0,0 0,1 0,1-1,0 0,2 0,0-1,1 1,0-2,2 0,0 0,0 0,14 12,8-10,-16-17</inkml:trace>
  <inkml:trace contextRef="#ctx0" brushRef="#br0" timeOffset="2866.447">1215 564,'-24'43,"-13"29,-5 7,5-6,4-9,7-12,4-14,5-14</inkml:trace>
  <inkml:trace contextRef="#ctx0" brushRef="#br0" timeOffset="3118.357">1045 564,'15'39,"9"21,0 7,-3-5,-1-12,-3-10,-1-11,-2-17,1-9,-2-5</inkml:trace>
  <inkml:trace contextRef="#ctx0" brushRef="#br0" timeOffset="3286.277">1441 169,'-10'24,"-3"12,1 1</inkml:trace>
  <inkml:trace contextRef="#ctx0" brushRef="#br0" timeOffset="3867.771">1638 649,'-16'21,"-9"11,0 2,2 1,2 1,-12 27,19 15,13-77,1 1,0-1,0 1,1 0,-1-1,0 1,0-1,1 1,-1-1,1 1,-1-1,1 1,0-1,-1 0,1 1,0-1,0 0,0 1,0-1,0 0,0 0,1 0,-1 0,0 0,0 0,1-1,-1 1,0 0,1-1,-1 1,1 0,-1-1,1 0,-1 1,1-1,0 0,-1 0,1 0,-1 0,1 0,-1 0,1-1,0 1,-1 0,1-1,0 0,16-6,0-2,0 0,-2-1,1 0,-1-1,-1-1,0-1,0 0,-1-1,-1-1,-1 0,0 0,-1-1,8-14,3-3,-1-1,-2-1,-1 0,-2-2,-2 0,-1 0,-2-1,-1-1,4-35,-20-32,5 104,1-1,-1 0,1 1,-1-1,0 1,0-1,0 1,0-1,-1 1,1 0,-1-1,1 1,-1 0,0 0,0 0,0 0,0 1,0-1,0 1,0-1,0 1,-1-1,1 1,-1 0,1 0,-1 0,1 1,-1-1,0 1,1-1,-1 1,0 0,1 0,-1 0,0 0,-2 1,-3 3,1 0,-1 0,1 1,-1 0,1 0,1 1,-1 0,1 0,0 0,0 1,1 0,0 0,0 1,1-1,0 1,-3 7,0-3,-4 9,1 0,2 0,0 1,1 0,1 0,0 1,2 0,1 0,1 0,1 0,1 0,1 0,3 16,-4-30,0 0,1 0,0 0,1 1,-1-2,2 1,-1 0,1 0,1-1,0 1,0-1,0 0,1-1,0 1,1-1,0 0,0 0,0 0,1-1,0 0,0 0,0-1,1 0,5 3,11-2</inkml:trace>
  <inkml:trace contextRef="#ctx0" brushRef="#br0" timeOffset="4333.351">2005 592,'-12'28,"4"-15,2 1,-1 0,2 1,0-1,0 1,2 0,0 1,0-1,2 0,-1 1,2 11,0-25,0-1,1 0,-1 1,0-1,0 1,1-1,-1 0,1 1,-1-1,1 0,0 1,0-1,-1 0,1 0,0 0,0 0,0 0,0 0,0 0,0 0,0 0,1 0,-1 0,0-1,0 1,1-1,-1 1,0-1,1 1,-1-1,1 0,-1 1,0-1,1 0,-1 0,1 0,-1 0,1 0,-1-1,0 1,1 0,-1-1,0 1,1-1,0 0,55-37,103-193,-160 232,0-1,0 1,1-1,-1 0,0 1,0-1,0 0,0 1,1-1,-1 1,0-1,0 0,1 0,-1 1,0-1,0 0,1 1,-1-1,0 0,1 0,-1 0,0 1,1-1,-1 0,1 0,-1 0,0 0,1 0,-1 0,1 0,-1 0,0 0,1 0,-1 0,1 0,-1 0,0 0,1 0,-1 0,0 0,1 0,-1-1,1 1,-1 0,0 0,1 0,-1-1,0 1,0 0,1 0,-1-1,0 1,1 0,-1-1,0 1,0 0,0-1,1 1,-1 0,0-1,0 1,0-1,-6 34,-105 240,49-17,49-193,11-49,0 1,-1 0,-1 0,0-1,-1 0,0 0,-2 0,1 0,-2-1,0 1,7-13,0 0,0 1,0-1,0 0,0 0,0 0,0 0,0 0,0 0,0 0,-1 0,1 0,0 0,-1 0,1-1,0 1,-1-1,1 1,-1-1,1 0,-1 1,1-1,-1 0,1 0,-1 0,0 0,1 0,-1-1,1 1,-1 0,1-1,-1 1,1-1,-9-8</inkml:trace>
  <inkml:trace contextRef="#ctx0" brushRef="#br0" timeOffset="7319.822">2513 84,'0'5,"-5"6,-1 7,-5-1,0 2,-4-2,2 1,2 2,-1-3,1 2,-3-4,7-4,4-3</inkml:trace>
  <inkml:trace contextRef="#ctx0" brushRef="#br0" timeOffset="11207.085">2400 705,'255'-1,"-85"-25,-85 8,-114 28,-106 15,116-28</inkml:trace>
  <inkml:trace contextRef="#ctx0" brushRef="#br0" timeOffset="11601.98">2626 424,'-2'1,"0"0,0 0,0 1,1-1,-1 1,0 0,1 0,-1-1,1 1,0 0,0 0,0 0,0 0,0 0,0 1,0-1,0 0,1 0,0 1,-1-1,1 0,0 1,0-1,0 0,0 2,0-1,-3 338,8-206,2-117</inkml:trace>
  <inkml:trace contextRef="#ctx0" brushRef="#br0" timeOffset="45149.874">1 0,'87'22,"166"-15,-137 18,-95-23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0,'-20'29,"-10"14,-1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57,'-10'39,"-3"17,-3 4,-1-9</inkml:trace>
  <inkml:trace contextRef="#ctx0" brushRef="#br0" timeOffset="870.318">339 452,'-22'18,"2"2,0 0,1 0,2 2,0 0,1 2,1-1,1 2,-4 11,17-34,0 0,-1 0,1 0,0 0,0 0,0 0,0 0,0 1,1-1,-1 0,1 0,-1 1,1-1,0 0,0 1,0-1,0 1,0-1,0 0,1 1,-1-1,1 0,0 0,0 1,0-1,0 0,0 0,0 0,0 0,1 0,-1 0,1 0,-1-1,1 1,0-1,0 1,0-1,0 1,0-1,0 0,0 0,0 0,0 0,2 0,8-1,0 0,0-1,0 0,0-1,0 0,-1-1,1-1,-1 0,0 0,0-1,0 0,-1-1,7-5,6-4,-1-1,-1-1,0-1,-1-1,-1-1,10-14,-16 20,8-11,-1 0,-1-1,-1-1,-1 0,-2-1,-1-1,-1-1,-1 0,-2-1,-1 0,-2 0,0-1,-6 19,-1 0,0 1,0-1,-1 0,-1 0,0 0,-1 1,0-1,-2-2,4 11,0 1,0 0,0-1,0 1,-1 0,1 0,-1-1,0 1,0 1,-1-1,1 0,0 0,-1 1,1 0,-1-1,0 1,0 0,0 0,0 1,0-1,-1 0,1 1,0 0,-1 0,1 0,-1 0,1 1,-1-1,1 1,-1 0,1 0,-1 0,1 0,-1 1,0 0,-9 5,0 1,0 1,1 0,0 0,0 1,1 1,0 0,1 1,0 0,0 0,1 1,1 0,0 1,1 0,-3 7,10-20,-14 25,1 0,1 1,2 1,1 0,0 0,2 1,2 0,0 0,2 0,1 1,1-1,1 1,2 1,-1-18,1 1,1-1,0 0,0 0,1 0,1 0,0-1,0 0,1 0,1 0,0-1,0 0,1 0,0-1,1 0,0 0,1-1,-1 0,10 5,-13-9,-1-1,1 0,0-1,0 1,0-1,0 0,0-1,0 1,0-1,1-1,-1 1,1-1,-1 0,0 0,1-1,-1 0,0 0,0 0,1-1,-1 0,0 0,0-1,-1 0,1 0,3-2,5-8</inkml:trace>
  <inkml:trace contextRef="#ctx0" brushRef="#br0" timeOffset="1382.205">874 424,'-9'18,"1"-5,0 0,1 1,1 0,0 1,0-1,2 1,0 0,1 0,0 0,1 1,1-1,0 1,1-1,1 5,-1-19,1 1,-1 0,0 0,1 0,0-1,-1 1,1 0,0 0,0-1,0 1,0-1,0 1,0-1,1 1,-1-1,0 0,1 0,-1 0,1 1,0-1,-1-1,1 1,0 0,-1 0,1-1,0 1,0 0,-1-1,1 0,0 0,0 1,0-1,0 0,0 0,0-1,-1 1,1 0,0-1,0 1,0-1,-1 1,1-1,0 0,-1 0,2 0,71-51,115-187,-189 239,0 1,0-1,0 1,1-1,-1 1,0-1,0 0,1 1,-1-1,0 1,1-1,-1 0,1 1,-1-1,0 0,1 0,-1 1,1-1,-1 0,1 0,-1 0,1 0,-1 1,1-1,-1 0,1 0,-1 0,1 0,-1 0,0 0,1 0,-1 0,1 0,-1-1,1 1,-1 0,1 0,-1 0,1-1,-1 1,1 0,-1 0,0-1,1 1,-1 0,0-1,1 1,-1 0,0-1,1 1,-1-1,-7 48,-66 228,39-43,9-62,24-158,-1 1,0 0,-1 0,-1-1,0 1,0-1,-1 0,-1-1,0 1,-1-1,0 0,-5 6,11-16,1 0,-1 0,1-1,-1 1,0 0,1 0,-1 0,0-1,0 1,1 0,-1-1,0 1,0-1,0 1,0-1,0 1,0-1,0 0,0 1,0-1,0 0,0 0,0 0,0 0,0 0,0 0,0 0,0 0,0 0,0 0,0 0,0-1,0 1,0-1,0 1,0 0,0-1,0 1,0-1,1 0,-1 1,0-1,0 0,0 0,1 1,-1-1,1 0,-1 0,0 0,1 0,0 0,-1 0,1 0,-1 0,1 0,0 0,0-1,-10-62,15-144,-1 181,2 2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1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171 193,'-29'19,"-9"11,-3 1,5 0,9-6</inkml:trace>
  <inkml:trace contextRef="#ctx0" brushRef="#br0" timeOffset="317.748">538 447,'-38'33,"-23"22,-1 5,6-7,12-8,9-7,5-5,8-3,3-7,5-3,4-4</inkml:trace>
  <inkml:trace contextRef="#ctx0" brushRef="#br0" timeOffset="583.158">115 475,'24'33,"17"22,7 5,-5-2,-5-7,-4-6,-7-7,-5-10,-5-4,-1-7,1-6,4-5,-3-4</inkml:trace>
  <inkml:trace contextRef="#ctx0" brushRef="#br0" timeOffset="1437.106">708 390,'151'366,"-116"-297,-34-67,0 0,1 0,-1 0,0 0,1 0,-1-1,1 1,-1 0,1-1,0 1,0-1,0 0,0 0,0 0,0 0,0 0,0 0,0 0,1 0,-1-1,0 1,0-1,1 0,-1 0,0 0,0 0,1 0,-1 0,0-1,1 1,-1-1,2-2,0-1,0 0,0 0,0 0,-1-1,0 1,0-1,0 0,0 1,-1-1,0-1,0 1,0 0,-1 0,0-1,1-3,-1 5,37-204,-29 186,1 0,1 1,1 0,0 1,2 1,1 0,11-12,-5-4,-22 34</inkml:trace>
  <inkml:trace contextRef="#ctx0" brushRef="#br0" timeOffset="1918.17">708 164,'72'-17,"110"4,-91-8,-90 21,0 0,-1 0,1 0,0 0,0 0,-1 0,1-1,0 1,0 0,-1 0,1-1,0 1,-1 0,1-1,0 1,-1-1,1 1,-1-1,1 1,0-1,-1 0,0 1,1-1,-1 1,1-1,-1 0,0 1,1-1,-1 0,0 0,0 1,1-1,-1 0,0 0,0 1,0-1,0 0,0 0,0 0,0 1,0-1,-1 0,1 0,0 1,0-1,0 0,-1 1,1-1,-1 0,1 1,0-1,-1 0,1 1,-1-1,1 1,-1-1,0 1,1-1,-1 1,0-1,-46-31,37 25,-35-27,39 27</inkml:trace>
  <inkml:trace contextRef="#ctx0" brushRef="#br0" timeOffset="2184.476">1469 164,'-24'19,"-12"7,-1 3,6-3</inkml:trace>
  <inkml:trace contextRef="#ctx0" brushRef="#br0" timeOffset="3001.333">1695 644,'-12'4,"-1"0,1 1,0 1,0 0,1 0,0 1,0 1,0 0,1 0,0 1,1 0,0 1,0 0,1 0,0 1,1 0,0 1,-2 6,8-17,0 0,0 1,1-1,-1 1,1-1,-1 1,1-1,-1 1,1 0,0-1,-1 1,1-1,0 1,0 0,0-1,1 1,-1-1,0 1,0 0,1-1,-1 1,1-1,0 1,-1-1,1 1,0-1,0 0,0 1,0-1,0 0,0 0,0 1,0-1,1 0,-1 0,0 0,1-1,-1 1,1 0,-1 0,1-1,-1 1,1-1,1 1,72-11,-50-4,0-1,-1-2,-1 0,0-2,-2-1,0 0,-1-1,-1-2,-1 0,-1 0,-1-2,-2 0,0-1,-2 0,0-2,5-2,0-2,-1-1,-1-1,-2 0,-1-1,-2 0,1-14,-14-32,3 79,-1 0,0 0,0 0,0 0,0 0,0 0,-1 0,1 1,0-1,-1 0,1 1,-1-1,0 1,1 0,-1-1,0 1,0 0,0 0,0 0,0 0,0 1,0-1,0 0,0 1,0 0,0-1,0 1,-1 0,1 0,0 0,0 0,0 1,0-1,-1 1,0 0,-7 3,-1 1,1 0,0 1,1 0,-1 1,1 0,0 0,1 1,0 0,0 0,1 1,0 0,0 0,1 1,-4 9,-2 5,1 2,1-1,1 1,2 0,0 1,2 0,1 0,1 0,1 1,1-1,2 1,1-1,1 0,3 12,-4-27,0 0,1-1,1 1,0-1,0 1,1-1,0 0,1-1,0 1,1-1,0-1,1 1,0-1,0 0,1-1,0 0,0 0,1-1,0-1,1 1,-1-2,1 1,0-1,0-1,6 2,-12-5,0 0,1-1,-1 1,0-1,0 0,0 0,1-1,-1 0,0 1,0-2,0 1,0-1,0 1,0-1,2-2,8-5</inkml:trace>
  <inkml:trace contextRef="#ctx0" brushRef="#br0" timeOffset="3253.075">2429 531,'-29'39,"-18"21,-3 7,4-5,4-7,9-8,11-8,8-10</inkml:trace>
  <inkml:trace contextRef="#ctx0" brushRef="#br0" timeOffset="3485.642">2119 475,'19'38,"16"27,7 8,-4-4,-4-14,-7-11,-3-14,-2-11,1-9,-4-11,-4-6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0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342 325,'-37'137,"5"-2,33-135,-1 0,1 0,-1 0,1 0,-1 0,1 0,-1 0,1 0,-1 0,1 0,-1 0,0 1,1-1,-1 0,1 0,-1 0,1 1,-1-1,0 0,1 1,-1-1,0 0,1 1,-1-1,0 0,1 1,-1-1,0 1,0-1,0 0,1 1,-1-1,0 1,0-1,0 1,0-1,0 1,0-1,0 1,0-1,0 1,0-1,0 1,0-1,0 1,29-39,134-246,-113 205,-49 79,0 1,0-1,0 1,-1-1,1 0,0 1,-1-1,1 1,0 0,-1-1,1 1,0 0,-1-1,1 1,-1 0,1 0,-1-1,0 1,1 0,-1 0,0 0,0-1,1 1,-1 0,0 0,0 0,0 0,0 0,0 0,0-1,0 1,0 0,-1 0,1 0,0 0,-1 0,-27 200,27-200,1 1,0 0,0 0,0-1,0 1,0 0,1 0,-1-1,0 1,1 0,-1-1,1 1,0 0,-1-1,1 1,0-1,0 1,0-1,0 1,0-1,1 0,-1 0,0 1,1-1,-1 0,1 0,-1 0,1-1,-1 1,1 0,-1 0,1-1,0 1,-1-1,1 0,0 1,0-1,-1 0,1 0,0 0,0 0,-1 0,1-1,0 1,0 0,-1-1,1 1,0-1,-1 0,1 1,-1-1,1 0,0 0,84-55,36-65,-122 120,0 1,1-1,-1 1,0-1,0 0,1 1,-1-1,0 1,1-1,-1 1,1-1,-1 1,1-1,-1 1,1-1,-1 1,1 0,-1-1,1 1,-1 0,1-1,0 1,-1 0,1 0,0 0,-1 0,1-1,0 1,-1 0,1 0,0 0,-1 0,1 0,-1 1,1-1,0 0,-1 0,1 0,0 1,-1-1,1 0,-1 0,1 1,0-1,-1 1,1-1,-1 0,1 1,-1-1,0 1,1-1,-1 1,1-1,-1 1,0 0,0 42,-1-16,7-8,3-5</inkml:trace>
  <inkml:trace contextRef="#ctx0" brushRef="#br0" timeOffset="268.984">144 776,'39'0,"31"-5,14-1,1 0,-3-4,-6 1,-7 1,-9 2,-12 2,-8 2,-6 1,-4 1,-3 0,-1 0,-4 5,-7 2</inkml:trace>
  <inkml:trace contextRef="#ctx0" brushRef="#br0" timeOffset="851.641">511 946,'-110'170,"105"-150,27-39,155-158,-60 96,-116 80,1 0,0 1,-1-1,1 1,0-1,-1 1,1-1,0 1,-1 0,1 0,0 0,0 0,-1 0,1 0,0 1,-1-1,1 0,0 1,-1 0,1-1,0 1,-1 0,1 0,-1-1,1 1,-1 0,0 1,1-1,-1 0,0 0,0 1,0-1,0 0,0 1,0-1,0 2,26 64,-21-47,-2-9,1 1,-2 0,1 1,-2-1,0 1,0-1,-1 1,-1-1,0 1,0 0,-1-1,-1 1,-1 0,3-11,-1 0,0 0,0 0,0-1,0 1,0 0,0-1,-1 1,1-1,0 1,-1-1,1 0,-1 0,0 1,1-1,-1 0,0 0,1-1,-1 1,0 0,0-1,0 1,0-1,0 1,0-1,0 0,0 0,0 0,0 0,0 0,0 0,0-1,0 1,0-1,0 1,1-1,-1 0,0 0,0 0,-69-41,71 42,-143-99,121 85,4 0</inkml:trace>
  <inkml:trace contextRef="#ctx0" brushRef="#br0" timeOffset="1283.628">991 241,'24'37,"-3"1,-1 2,-2 0,-1 1,-3 0,-1 1,-2 1,-2 0,-1 0,-1 21,-4-44,0 1,-1 0,-1 0,-1 0,-1 0,-1 0,-1 0,0-1,-2 1,0-1,-2 0,0 0,-1-1,-1 0,0 0,-2-1,0-1,-1 1,-10 9,3-7,-1-1,-1 0,-1-2,-1 0,0-2,-1 0,-1-2,0 0,0-2,-2-1,1-1,-7 0,-22 0,31-8</inkml:trace>
  <inkml:trace contextRef="#ctx0" brushRef="#br0" timeOffset="1704.249">201 184,'-3'1,"1"0,-1 0,0 0,1 0,0 0,-1 1,1-1,0 1,-1 0,1-1,0 1,0 0,1 0,-1 1,0-1,1 0,-1 0,1 1,0-1,0 1,-1 1,0 0,-21 48,1 0,4 1,1 2,3 0,2 0,0 23,5-36,-4 16,2 1,3-1,3 1,2 0,4 12,-2-64,0 1,1-1,1 0,-1 0,1 0,0-1,0 1,1-1,0 1,0-1,1 0,0-1,0 1,0-1,0 0,1 0,0-1,0 1,0-1,0-1,1 1,0-1,0 0,0-1,0 1,0-2,0 1,0-1,1 0,-1 0,0-1,1 0,-1 0,1-1,2 0,15 0</inkml:trace>
  <inkml:trace contextRef="#ctx0" brushRef="#br0" timeOffset="2268.845">794 354,'5'0,"-4"0,-1 4,-1 7,-1 7,1 4,5 3,1 3,1 1,-2 0,0 1,-2-6</inkml:trace>
  <inkml:trace contextRef="#ctx0" brushRef="#br0" timeOffset="3752.515">1527 212,'-14'-53,"12"43,1 0,-1 0,-1 0,0 0,0 1,-1-1,0 1,0 0,-1 0,-1 0,1 1,-1 0,-1 0,1 0,-1 1,-1 0,7 6,-1 0,1 0,-1 1,1-1,0 0,-1 1,0-1,1 1,-1-1,1 1,-1 0,0 0,1 0,-1 0,0 0,1 0,-1 0,1 0,-1 1,0-1,1 1,-1-1,1 1,-1 0,1-1,-1 1,1 0,0 0,-1 0,1 0,0 0,0 0,0 0,0 1,0-1,0 0,0 1,0-1,0 1,-26 64,25-58,-4 11,2 0,0 0,1 0,0 0,2 1,0-1,2 1,0-1,1 1,0-1,2 0,1 0,0 0,1-1,102 236,-96-229,-2 1,0 0,-2 0,-1 1,-1 0,-2 1,0-1,-2 1,-1-1,-1 16,-2-26,0-1,-1 1,-1-1,0 0,-1 0,-1 0,0-1,-1 0,-1 0,-8 12,12-23,0 0,0 0,0-1,0 1,0-1,-1 0,1-1,-1 1,0-1,0 0,0 0,0 0,0-1,0 1,0-1,-1-1,1 1,0-1,-1 0,-4 0,-14 0</inkml:trace>
  <inkml:trace contextRef="#ctx0" brushRef="#br0" timeOffset="4498.762">1979 212,'2'-9,"-21"4,14 1,0 0,0 0,1-1,-1 1,1-1,0 0,0 0,1-1,0 1,0-1,0 0,0 0,1-1,0 2,-1-1,1 1,-1 0,1 0,-1 0,-1 0,1 0,-1 1,0 0,0 0,0 0,0 0,-1 0,-4-2,8 5,-1 1,0-1,0 0,1 1,-1-1,0 1,0-1,0 1,0 0,0 0,0 0,0 0,1 0,-1 1,0-1,0 0,0 1,0-1,1 1,-1 0,0 0,0 0,1 0,-1 0,1 0,-1 0,1 0,-1 0,1 1,0-1,0 1,-1-1,1 1,0-1,0 1,0 0,1-1,-1 1,0 0,1 0,-1 0,1-1,0 1,-1 2,-10 85,15 114,47 34,9 32,-29-69,-31-199,1 6,1 0,-1 0,0 0,0 0,-1 0,0 0,-1 0,1 0,-1 1,-1-1,1 0,-1-1,0 1,-1 0,1 0,-2-1,1 0,0 1,-1-1,-1-1,1 1,-1-1,1 1,-1-1,-1 0,1-1,-1 0,0 0,0 0,-3 1,4-3,0 0,1-1,-1 1,0-1,0 0,0-1,0 1,0-1,0 0,0 0,0-1,0 0,0 0,1 0,-1 0,0 0,0-1,1 0,-1 0,1-1,-1 1,1-1,0 0,0 0,1 0,-4-3,-6-13</inkml:trace>
  <inkml:trace contextRef="#ctx0" brushRef="#br0" timeOffset="11955.433">2176 579,'17'255,"-1"-198,-15-58,0 1,0 0,0-1,0 1,0-1,0 1,0-1,-1 1,1-1,0 0,0 1,0-1,-1 0,1 0,0 0,-1 1,1-1,0 0,-1 0,1 0,-1 0,0 0,1 0,-1 0,0 0,0 0,1 0,-1 0,0 0,0 0,0-1,0 1,0 0,32-199,36 2,-68 196,0 1,1-1,-1 1,0-1,0 1,1 0,-1-1,1 1,-1-1,1 1,0 0,-1-1,1 1,0 0,0-1,0 1,0 0,0 0,0 0,0 0,1 0,-1 0,0 1,0-1,1 0,-1 0,1 1,-1-1,0 1,1 0,-1-1,1 1,-1 0,1 0,-1 0,1 0,-1 0,1 0,-1 0,1 0,-1 1,1-1,-1 0,1 1,-1 0,1-1,-1 1,0 0,0-1,1 1,-1 0,0 0,0 0,0 0,0 0,1 2,50 76,-36-71</inkml:trace>
  <inkml:trace contextRef="#ctx0" brushRef="#br0" timeOffset="12504.448">2149 184,'39'-10,"0"2,1 2,0 2,0 1,0 2,23 3,-53-2,15-4,-31-8,-101-11,99 17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0:5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0 424,'77'1,"175"-13,-71-7,-120 8,-105 33,26-14</inkml:trace>
  <inkml:trace contextRef="#ctx0" brushRef="#br0" timeOffset="3780.804">84 678,'0'-1,"0"1,1-1,-1 1,0 0,0-1,-1 1,1 0,0-1,0 1,0 0,0-1,0 1,0 0,0-1,0 1,-1 0,1-1,0 1,0 0,-1-1,1 1,0 0,0 0,-1-1,1 1,0 0,0 0,-1 0,1-1,0 1,-1 0,1 0,0 0,-1 0,1 0,-1 0,38-12,131-7,-112 11,0 2,1 3,0 2,2 2,-15 0,-32-1</inkml:trace>
  <inkml:trace contextRef="#ctx0" brushRef="#br0" timeOffset="29188.154">1016 424,'-2'-22,"2"1,0-1,2 1,0-1,1 1,2 0,0 0,1 1,1-1,1 1,0 1,2-1,0 1,3-1,-8 13,-2 2,0 0,0 0,0 0,1 0,0 1,0-1,0 1,1 0,-1 0,1 1,0 0,0-1,0 2,4-3,-7 7,0-1,0 1,-1-1,1 1,0 0,-1 0,1 0,-1 0,1 0,-1 0,0 0,0 0,0 1,0-1,-1 0,1 1,0-1,-1 0,0 1,1-1,-1 1,0-1,-1 0,1 1,0-1,-1 2,1 0,10 143,-7-128,-3-14,0-1,1 0,-1 0,1 0,0 0,0 0,0 0,0 0,1 0,-1 0,1 0,0 0,0-1,1 1,-1-1,1 0,-1 1,2-1,0-3,-1-1,1 0,-1 0,1 0,-1 0,0-1,0 1,0-1,0 0,0 0,0 0,0-1,0 1,-1-1,1 1,-1-1,0 0,0 0,0 0,0 0,0 0,-1 0,1-1,0 0,176-220,-178 223,0 0,1 0,-1 0,0 0,1 0,-1 0,1 0,-1 0,1 0,0 0,-1 0,1 0,0 0,0 1,0-1,-1 0,1 0,0 1,0-1,0 1,0-1,0 1,0-1,0 1,0 0,0-1,1 1,-1 0,0 0,0 0,0 0,0 0,0 0,0 0,0 0,1 0,-1 1,0-1,0 0,0 1,0-1,0 1,0-1,0 1,0-1,0 1,0 0,-1-1,1 1,0 0,0 0,-1 0,1 0,0 0,-1 0,1 0,6 73,-8-69,0 1,1 0,-1-1,1 1,0 0,1 0,0-1,-1 1,2 0,-1-1,1 1,-1-1,2 0,-1 1,1-1,-1 0,1 0,1-1,-1 1,1 0,-1-1,1 0,1 0,-1 0,0-1,1 1,3 0,32 12,-24-9</inkml:trace>
  <inkml:trace contextRef="#ctx0" brushRef="#br0" timeOffset="29474.729">875 650,'43'-10,"43"-12,17-8,5 1,-11 6,-13 2,-10 5,-14 4,-11 6,-11 2,-5 3,-10 6,-12 2,-9 5,-5 0</inkml:trace>
  <inkml:trace contextRef="#ctx0" brushRef="#br0" timeOffset="30143.476">1355 678,'-253'304,"227"-263,48-58,174-216,-89 132,-107 100,1 1,0-1,0 1,0-1,-1 1,1-1,0 1,0-1,0 1,0 0,0-1,0 1,0 0,0 0,0 0,0 0,0 0,0 0,0 0,-1 0,1 0,0 0,0 1,0-1,0 0,0 1,0-1,0 0,0 1,0-1,-1 1,1 0,0-1,0 1,-1 0,1-1,0 1,-1 0,1 0,-1-1,1 1,-1 0,1 0,-1 0,0 0,1 0,-1 0,0 0,0 0,1-1,-1 1,0 0,0 1,4 58,-4-53,0 18,2 0,0-1,2 1,1 0,1-1,1 0,1 0,4 8,-11-31,-1-1,1 0,-1 0,1 1,-1-1,0 0,1 1,-1-1,1 0,-1 1,0-1,0 1,1-1,-1 0,0 1,0-1,1 1,-1-1,0 1,0-1,0 1,0-1,0 1,0-1,0 1,0-1,0 1,0-1,0 1,0-1,0 1,0-1,0 1,0-1,0 1,-1-1,1 1,0-1,0 1,-1-1,1 0,0 1,-1-1,1 1,0-1,-1 0,1 1,-1-1,1 0,-1 0,1 1,0-1,-1 0,1 0,-1 0,1 0,-1 1,1-1,-32-12,21 6,-163-51,82 33,71 21</inkml:trace>
  <inkml:trace contextRef="#ctx0" brushRef="#br0" timeOffset="30595.156">1835 170,'2'18,"0"1,2-1,0 1,2-1,0-1,0 1,2-1,0 0,7 10,18 41,-17-25,-1 0,-3 1,-1 0,1 19,-10-42,-1-1,-1 0,-1 1,-1-1,-1 0,0 0,-2 0,0 0,-1-1,-1 0,-1 0,-1 0,0-1,-5 5,-76 68,67-71</inkml:trace>
  <inkml:trace contextRef="#ctx0" brushRef="#br0" timeOffset="31026.271">931 29,'-37'161,"7"2,7 1,1 87,19-233,1-1,1 1,1 0,0-1,1 1,1 0,0-1,2 1,0-1,1 0,0 0,2-1,0 1,1-1,0-1,1 1,1-2,0 1,1-1,1-1,0 0,1-1,0 0,1-1,2 1,81 22,-66-28</inkml:trace>
  <inkml:trace contextRef="#ctx0" brushRef="#br0" timeOffset="35459.724">2314 650,'-22'80,"20"-65,1 1,1 0,0-1,1 1,0 0,1-1,1 1,1-1,3 8,12-88,-7 4,-9 40,1 0,0 1,2-1,0 1,2 0,0 1,6-10,-9 20,-2 3,0 0,0 0,0 0,1 1,0-1,0 1,1 0,0 0,0 0,0 1,0 0,0 0,1 0,0 0,5-1,-9 5,0 0,1 1,-1 0,0 0,1-1,-1 1,0 1,0-1,0 0,0 0,0 1,0-1,-1 1,1 0,0-1,-1 1,1 0,-1 0,1 0,-1 0,0 0,0 1,0-1,0 0,-1 0,1 1,0-1,-1 0,0 1,1-1,6 15,19 15,-11-22</inkml:trace>
  <inkml:trace contextRef="#ctx0" brushRef="#br0" timeOffset="35990.851">2173 367,'12'-3,"-1"0,1 1,0 0,0 1,0 0,0 1,0 0,0 1,0 0,0 1,9 3,-5-3,40 12,-48-11,0 0,0-1,1 0,-1 0,0-1,1 0,0 0,-1-1,1 0,-1-1,9-1,-16 2,0 0,-1 0,1-1,0 1,-1 0,1 0,0 0,0-1,-1 1,1 0,0-1,-1 1,1 0,-1-1,1 1,0-1,-1 1,1-1,-1 1,1-1,-1 0,0 1,1-1,-1 1,0-1,1 0,-1 0,0 1,1-1,-1 0,0 1,0-1,0 0,0 0,0 1,0-1,0 0,0 0,0 1,0-1,-1 0,1 1,0-1,0 0,-1 0,1 1,0-1,-1 1,1-1,0 0,-1 1,1-1,-1 1,1-1,-1 1,0-1,1 1,-1-1,1 1,-1 0,0-1,-40-28,-60-30,86 43</inkml:trace>
  <inkml:trace contextRef="#ctx0" brushRef="#br0" timeOffset="36312.136">2258 86,'-5'0,"4"0,6 0,7 0,7 0,4 0,4 0,1 0,2 0,-1 0,1 0,-1 0,0 0,-5 4,-7 3</inkml:trace>
  <inkml:trace contextRef="#ctx0" brushRef="#br0" timeOffset="37876.887">3020 453,'-15'23,"-13"19,-3 6,-1 0,5-4,3-9,5-5,1-4,3-6</inkml:trace>
  <inkml:trace contextRef="#ctx0" brushRef="#br0" timeOffset="38122.03">2766 480,'10'15,"7"18,2 9,1 3,-1-3,-1-8,-2-4,0-8,-2-3,2-5,-3 1,1-3,-1-3</inkml:trace>
  <inkml:trace contextRef="#ctx0" brushRef="#br0" timeOffset="38538.1">3189 453,'103'320,"-103"-319,0 0,-1 0,1 0,0 0,0 0,0 0,0 0,0 0,0 0,0 0,1 0,-1 0,0 0,0-1,1 1,-1 0,0 0,1 0,-1 0,1 0,0-1,-1 1,1 0,-1 0,1-1,0 1,0-1,-1 1,1 0,0-1,0 0,0 1,0-1,-1 1,1-1,0 0,0 0,0 1,0-1,0 0,0 0,0 0,0 0,0 0,0 0,0 0,0-1,0 1,0 0,0 0,-1-1,1 1,0 0,0-1,0 1,0-1,-1 0,1 1,0-1,0 1,-1-1,1 0,0 0,-1 1,1-2,29-113,-21 62,-3 25,32-89,-28 103</inkml:trace>
  <inkml:trace contextRef="#ctx0" brushRef="#br0" timeOffset="39098.664">3048 339,'154'-23,"-104"9,-41 11,0 0,0 0,0 1,0 0,1 1,-1 0,0 0,1 1,-1 0,4 1,21 2,-28-6,-20-8,-148-54,145 51</inkml:trace>
  <inkml:trace contextRef="#ctx0" brushRef="#br0" timeOffset="39407.829">3020 0,'24'0,"27"0,14 0,2 0,-7 0,-8 0,-8 0,-12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174 161,'2'-2,"0"-1,0 1,0-1,0 1,0-1,-1 1,0-1,1 0,-1 0,0 0,0 0,-1 0,1 0,-1 0,1 0,-1 0,0 0,0 0,0 0,-1 0,1 0,-1 0,1 0,-1 0,0 0,0 0,0 0,-1 1,1-1,-1 0,0 1,1-1,-2 0,-2-3,1 0,-1 1,0 0,-1 0,1 0,-1 0,0 1,0 0,0 0,-1 1,1 0,-1 0,-6-2,11 5,0-1,1 1,-1 0,0-1,0 1,0 0,0 0,0 0,0 0,0 1,0-1,0 0,0 1,0 0,1-1,-1 1,0 0,0 0,1 0,-1 0,0 0,1 0,-1 0,1 1,0-1,-1 0,1 1,0 0,0-1,0 1,0-1,0 1,0 0,0 0,1 0,-1-1,1 1,-1 0,1 0,0 0,0 81,80 199,-66-203,-9-58,0-1,-1 1,-2 0,0 0,-1 0,-1 0,-1 0,-1 0,-1 0,-1 2,-1-8,5-11,0 0,0 1,-1-1,1 1,-1-1,0 0,-1 1,1-1,-1 0,0 0,0 0,0 0,0-1,-1 1,0 0,1-1,-1 0,-1 1,1-1,0-1,-1 1,1 0,-1-1,0 0,0 0,0 0,0 0,0 0,0-1,-1 0,1 0,0 0,-4 0,-12-5,2-2</inkml:trace>
  <inkml:trace contextRef="#ctx0" brushRef="#br0" timeOffset="679.073">485 161,'-2'-5,"0"1,-1 0,1 0,-1 0,1 0,-1 0,0 1,-1-1,1 1,-1 0,1 0,-1 0,0 0,0 1,0-1,0 1,-1 0,3 1,1 1,0-1,-1 0,1 1,0-1,-1 1,1 0,-1-1,1 1,-1 0,1 0,-1 0,1 0,-1 0,1 0,-1 0,1 1,-1-1,1 0,0 1,-1-1,1 1,-1 0,1-1,0 1,0 0,-1 0,1 0,0 0,0 0,0 0,0 0,0 0,0 0,0 1,1-1,-1 0,0 0,1 1,-1-1,1 1,-1-1,1 1,-1-1,1 0,0 1,0 1,0 74,11-41,2 0,1-1,2-1,17 28,27 57,-54-98,0 0,-1 1,-2-1,0 1,-1 0,-1 0,-1 0,-3 20,2-2,1-34,0 1,0 0,-1 0,1 0,-2 0,1 0,-1-1,0 1,-1 0,1-1,-1 0,0 0,-1 0,0 0,0 0,0-1,0 1,-1-1,0 0,0-1,-1 1,1-1,-1 0,0 0,0-1,0 0,0 0,-1 0,1-1,-1 0,1 0,-1 0,-4-1,9 0,-1-1,1 0,0 0,-1-1,1 1,0 0,0-1,-1 1,1-1,0 0,0 0,0 0,0 0,0 0,0 0,0 0,0-1,0 1,0-1,1 1,-1-1,1 0,-1 0,1 1,-1-1,1 0,0-1,-7-16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1,'-19'29,"-11"19,-1 6,1-1,5-6,6-4,8-11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6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82,'-5'14,"-6"10,-2 5,2 3,3-4</inkml:trace>
  <inkml:trace contextRef="#ctx0" brushRef="#br0" timeOffset="870.468">260 504,'-16'3,"0"1,0 1,0 1,1 0,0 1,0 0,0 1,1 1,0 0,1 1,0 1,1 0,0 0,0 1,2 1,-1 0,-4 9,13-18,1-1,-1 0,1 1,0-1,1 0,-1 1,0 0,1-1,0 1,0-1,0 1,0-1,1 1,-1-1,1 1,0-1,0 1,0-1,0 0,1 1,0-1,-1 0,1 0,0 0,0 0,1-1,-1 1,0 0,1-1,0 0,0 1,-1-1,1 0,1-1,-1 1,0 0,0-1,1 0,-1 0,0 0,1 0,-1 0,1-1,-1 1,1-1,0 0,0 0,12-2,0 0,1-2,-1 1,0-2,-1 0,1-1,-1-1,0 0,-1-1,0 0,0-1,0-1,-1 0,-1-1,0-1,0 0,-1 0,-1-1,8-12,3-2,-1 0,-2-1,0-2,-2 1,-2-2,0 0,-2-1,-2 0,-1-1,5-32,-6 29,-5 27,0 0,0 0,-1 0,0 0,-1 0,0 0,0 0,-1 0,0-1,-1 1,0 0,0 0,-1 0,0 0,-1 0,0 0,0 1,-1-1,0 1,-3-4,5 9,0 1,0 0,0 0,0 0,-1 0,1 0,-1 1,1-1,-1 1,1 0,-1 0,0 0,0 0,0 0,0 0,0 1,0-1,0 1,1 0,-1 0,0 0,0 0,0 1,0-1,0 1,0-1,0 1,0 0,0 1,1-1,-1 0,1 1,-1-1,1 1,-1 0,1 0,-7 4,1 1,1 1,0-1,0 1,0 0,1 1,0-1,0 1,-3 8,-1 7,1-1,1 1,2 1,0-1,1 1,2 0,0 0,2 1,0-1,2 0,1 0,1 1,1-1,1-1,2 1,0-1,3 4,-4-15,2 0,-1 0,2-1,-1 0,2 0,0-1,0 0,1-1,0 0,0-1,1 0,1-1,0 0,1-1,51 8,-49-19</inkml:trace>
  <inkml:trace contextRef="#ctx0" brushRef="#br0" timeOffset="1418.822">797 363,'-3'6,"-7"18,0 0,1 1,2 0,1 0,0 1,2 0,1 0,1 0,2 17,-1-41,1 0,0 0,0 0,0 0,0 0,0 0,0 0,1 0,-1 0,0 0,1 0,0-1,-1 1,1 0,0 0,0 0,0-1,0 1,0 0,1-1,-1 1,0-1,1 0,-1 1,1-1,-1 0,1 0,0 0,0 0,-1 0,1 0,0-1,0 1,0 0,0-1,0 0,0 1,0-1,0 0,0 0,0 0,0 0,0 0,0-1,-1 1,3-1,11-9,-1 0,-1-1,1-1,-2 0,1-1,-2 0,0-1,1-2,91-140,-69 99,-32 79,-47 174,4 131,4-112,-2-123,38-90,0 1,-1-1,1 1,-1-1,0 0,0 1,0-1,0 0,0 0,-1 0,1-1,0 1,-1 0,1-1,-1 0,0 0,1 0,-1 0,0 0,0 0,0 0,0-1,0 0,0 1,1-1,-1 0,0-1,0 1,0 0,0-1,-2 0,1-4,-1 0,1 0,-1-1,2 1,-1-1,0 0,1 0,0 0,1-1,0 1,-1-1,2 1,-1-1,1 0,0 0,1 1,-1-1,1 0,1 0,-1 0,1 1,0-1,2-5,9-46,-5 32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123 398,'-12'10,"1"0,1 1,0 1,1 0,0 0,1 1,0-1,1 2,0-1,1 1,0 0,2 1,0-1,0 1,1 0,1 0,0 5,2-18,0 1,0 0,0-1,0 1,1 0,-1-1,1 1,0-1,0 1,0-1,0 1,0-1,0 1,1-1,-1 0,1 0,-1 0,1 0,0 0,0 0,0 0,0-1,0 1,1-1,-1 1,0-1,1 0,-1 0,1 0,-1 0,1 0,-1-1,1 1,0-1,-1 1,1-1,0 0,-1 0,1-1,0 1,-1 0,1-1,-1 0,1 1,-1-1,1 0,-1 0,1 0,-1-1,2 0,14-13,0-2,-1 1,-1-2,0 0,-2-1,0-1,-1 0,-1 0,-1-1,-1-1,0-1,1 1,1-2,-1 0,-1-1,-1-1,-1 1,-1-2,-2 1,-1 0,0-1,-2 0,-2 0,0 0,-3-14,3 37,0 1,0-1,-1 0,1 0,-1 0,0 1,0-1,0 0,-1 1,1-1,-1 1,0 0,0-1,0 1,-1 0,1 0,-1 0,1 0,-1 1,0-1,0 1,0 0,-1 0,1 0,0 0,-1 0,1 1,-1-1,0 1,1 0,-1 0,0 1,0-1,0 1,1 0,-1 0,0 0,0 0,0 1,-2 0,1 0,0 1,0 0,0 0,1 0,-1 1,1-1,-1 1,1 0,0 1,0-1,0 1,1-1,0 1,-1 0,1 1,0-1,1 0,-1 1,1 0,0-1,0 1,0 0,1 0,0 0,0 0,0 0,-4 144,7-116,-2-22,1 0,0-1,1 1,0 0,1-1,0 0,1 0,0 0,0 0,1 0,0-1,1 0,0 0,0 0,1-1,0 0,1 0,91 76,-50-50,-35-25</inkml:trace>
  <inkml:trace contextRef="#ctx0" brushRef="#br0" timeOffset="243.866">856 286,'-23'38,"-14"28,-5 6,6-3,2-9,9-10,7-9,8-6,5-5,3-2,3-6</inkml:trace>
  <inkml:trace contextRef="#ctx0" brushRef="#br0" timeOffset="477.13">575 314,'14'29,"10"23,6 4,-3-4,-1-10,-5-7,-1-5,1-8,1-8,-2-5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1:5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0 283,'0'-5,"5"-1,6 0,6 1,6 1,2-3,3 0,1 0,1 2,-1 2,0 1,0 2,0-1,-1 1,1-4,-11-2,-7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25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0,'-11'139,"3"-88,2 1,2 0,4 51,-25 56,22-147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0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283 438,'34'-104,"29"-39,-63 142,0 0,0 0,0 0,1 0,-1 1,0-1,1 0,-1 0,0 0,1 1,-1-1,1 0,0 1,-1-1,1 0,-1 1,1-1,0 0,0 1,-1-1,1 1,0 0,0-1,0 1,-1 0,1-1,0 1,0 0,0 0,0 0,0 0,0-1,-1 1,1 1,0-1,0 0,0 0,0 0,0 0,0 1,-1-1,1 0,0 1,0-1,0 0,-1 1,1-1,0 1,0 0,-1-1,1 1,0-1,-1 1,1 0,-1 0,1-1,-1 1,1 0,-1 0,0 0,1-1,-1 2,12 155,-11-155,-1-1,1 1,0-1,-1 1,1-1,0 0,0 1,0-1,0 0,0 0,0 0,0 1,0-1,1 0,-1-1,0 1,1 0,-1 0,0 0,1-1,-1 1,1-1,-1 1,1-1,-1 0,1 0,0 1,-1-1,1 0,-1 0,1 0,-1-1,1 1,0 0,-1-1,1 1,-1-1,1 1,-1-1,0 0,1 1,-1-1,0 0,1 0,-1 0,1-1,64-51,-63 50,114-110,-116 112,-1 0,1-1,0 1,0 0,0 0,0 0,0 1,0-1,0 0,1 0,-1 1,0-1,0 0,1 1,-1-1,0 1,1 0,-1-1,0 1,1 0,-1 0,0 0,1 0,-1 0,1 0,-1 0,0 0,1 1,-1-1,0 0,1 1,-1-1,0 1,1 0,-1-1,0 1,0 0,0 0,0 0,0 0,0 0,0 0,0 0,0 0,0 0,-1 0,1 0,0 1,-1-1,1 0,-1 1,1-1,-1 0,0 1,1-1,-1 1,5 36,-6-34,1 0,-1 0,1 1,0-1,1 0,-1 0,1 0,-1 0,1 0,0 0,1 0,-1-1,1 1,0 0,-1-1,2 1,-1-1,0 1,1-1,-1 0,1 0,0 0,0 0,0-1,1 1,-1-1,1 0,-1 0,1 0,-1-1,1 1,0-1,0 0,3 1,15-3,-4-3</inkml:trace>
  <inkml:trace contextRef="#ctx0" brushRef="#br0" timeOffset="228.605">255 663,'44'-5,"42"-6,12-1,-6 1,-14 2,-16 4,-13 1,-10 3,-12 5,-10 3</inkml:trace>
  <inkml:trace contextRef="#ctx0" brushRef="#br0" timeOffset="6199.78">594 748,'-23'34,"-158"288,165-279,30-56,67-121,-63 100,1 1,2 0,1 2,17-19,-38 48,1 1,-1-1,0 1,0-1,1 1,-1 0,1-1,-1 1,1 0,0 0,-1 0,1 0,0 1,0-1,0 0,-1 1,1-1,0 1,0 0,0 0,0-1,0 1,0 0,0 1,0-1,0 0,0 0,-1 1,1-1,0 1,0 0,0 0,-1-1,1 1,0 0,-1 0,1 1,-1-1,1 0,-1 0,1 1,-1-1,0 1,0-1,0 1,0 0,0-1,0 1,0 0,0 0,-1 0,1-1,-1 1,1 0,-1 0,28 116,-23-85,-1 0,-1 0,-2 0,-2 0,-2 15,3-48</inkml:trace>
  <inkml:trace contextRef="#ctx0" brushRef="#br0" timeOffset="6500.996">369 1059,'38'-5,"18"-2,-1 6,-5 3,-11 0</inkml:trace>
  <inkml:trace contextRef="#ctx0" brushRef="#br0" timeOffset="7284.206">989 15,'13'16,"-1"1,0 0,-2 1,0 0,-1 1,0 0,-2 1,-1-1,0 1,-1 1,0 5,2 29,-2 0,-3 0,-1 0,-4 7,1 26,1-50,-2-1,-1 0,-2 0,-1 0,-10 24,-1 7,11-39,0 0,-2-1,-2 0,0 0,-2-1,0-1,-9 10,-11-6,16-22</inkml:trace>
  <inkml:trace contextRef="#ctx0" brushRef="#br0" timeOffset="17386.808">58 128,'0'0,"0"0,0 0,-1 1,1-1,0 0,0 1,0-1,0 1,0-1,0 0,0 1,0-1,0 0,0 1,0-1,0 0,0 1,0-1,0 0,0 1,0-1,0 0,0 1,1-1,-1 0,0 1,0-1,0 0,1 1,-1-1,0 0,0 0,1 1,-1-1,0 0,0 0,1 0,-1 1,0-1,1 0,-1 0,0 0,1 0,-1 0,0 0,1 0,-1 1,0-1,1 0,-1 0,1 0,-1 0,0-1,1 1,-1 0,0 0,1 0,-10 36,-4-4,2 0,2 0,1 1,1 1,2-1,2 1,1 0,1 22,39 192,-19-158,9 26,53 134,-58-192,-25-55,-2-10</inkml:trace>
  <inkml:trace contextRef="#ctx0" brushRef="#br0" timeOffset="44932.252">1413 635,'0'385,"17"-554,61-47,-76 211,0 0,-1 1,1-1,0 1,0-1,1 1,-1 0,1 0,0 0,0 0,1 1,-1-1,1 1,-1 0,1 0,0 0,1 0,-2 4,-1 0,1 0,-1 1,1-1,-1 1,1-1,-1 1,0 0,0 0,1 0,-2 0,1 0,0 0,0 1,-1-1,1 1,-1-1,0 1,1-1,-1 1,0 0,-1 0,1-1,0 1,-1 0,0 0,0 1,2 2,20 61,-17-47</inkml:trace>
  <inkml:trace contextRef="#ctx0" brushRef="#br0" timeOffset="45893.022">1300 381,'168'27,"4"-53,-127 24,-45 0,-1 1,1 0,0 0,-1 0,1 0,0 0,-1 0,1-1,-1 1,0 0,1 0,-1 0,0 1,0-1,0 0,1 0,-1 0,0 1,0-1,0 0,0 1,0-1,0 1,-1-1,1 1,0-1,0 1,0 0,0 0,-1-1,1 1,0 0,0 0,-1 0,-2-1,-60-28,47 19</inkml:trace>
  <inkml:trace contextRef="#ctx0" brushRef="#br0" timeOffset="46856.939">1413 71,'-48'22,"69"-16,232-5,-185 15,-49-11</inkml:trace>
  <inkml:trace contextRef="#ctx0" brushRef="#br0" timeOffset="48628.25">2231 409,'-29'73,"-7"-6,-3-3,-3-1,-3-2,-25 24,55-68,1-4</inkml:trace>
  <inkml:trace contextRef="#ctx0" brushRef="#br0" timeOffset="49143.829">1921 353,'18'22,"0"1,-1 1,-1 1,-2 0,0 1,4 15,2-1,99 216,-117-233,-8-18</inkml:trace>
  <inkml:trace contextRef="#ctx0" brushRef="#br0" timeOffset="50427.078">2626 71,'-62'-48,"61"46,-1 0,1 1,-1-1,0 0,1 1,-1-1,0 1,0 0,0-1,0 1,-1 0,1 0,0 0,0 1,-1-1,1 1,0-1,-1 1,1 0,0-1,-1 1,1 1,-1-1,1 0,0 0,-1 1,1 0,0-1,0 1,-1 0,1 0,0 0,0 0,0 0,0 1,0-1,0 1,0-1,1 1,-1 0,1 0,-1 0,1-1,-1 1,1 1,0-1,0 0,0 0,0 0,1 0,-1 1,0-1,1 2,-4 10,1 0,1 1,1 0,0-1,1 1,0 0,1-1,1 1,0-1,1 1,4 11,1 16,11 109,16 12,-14-16,-16-129,-2 0,0 0,-1 1,0-1,-2 0,0 1,-2-1,0 0,0 0,-2 0,0 0,-1 0,-1-1,-7 13,12-25,-1 0,0 0,0 0,-1 0,1-1,-1 0,0 1,0-1,-1 0,1 0,-1-1,0 1,0-1,0 0,0 0,-1 0,1 0,-1-1,0 0,0 0,0 0,0 0,0-1,0 0,0 0,0 0,0-1,-1 0,1 0,0 0,0 0,0-1,-1 0,-1-1,-10-10</inkml:trace>
  <inkml:trace contextRef="#ctx0" brushRef="#br0" timeOffset="52614.315">3021 184,'1'-2,"0"-1,-1 1,0-1,0 1,1-1,-2 1,1-1,0 1,0-1,-1 1,1-1,-1 1,0-1,0 1,0 0,0-1,0 1,0 0,-1 0,1 0,-1 0,1 0,-1 0,0 0,0 0,0 1,0-1,0 1,0 0,0-1,0 1,-1 0,1 0,0 0,-1 1,1-1,-1 0,1 1,-1 0,0 0,-1 2,0 1,0-1,0 1,0 0,1 1,-1-1,1 1,0-1,0 1,1 0,-1 0,1 0,-1 1,1-1,1 0,-1 1,1-1,-1 1,1 0,1-1,-1 1,1 0,-1 1,-2 256,31-93,-16 28,-10-182,-1 0,0 0,-2 0,1 0,-2 0,0 0,0 0,-4 8,5-19,0 0,0 0,0 0,0 0,-1-1,0 1,0-1,0 1,0-1,0 0,-1 1,0-1,1 0,-1-1,0 1,-1 0,1-1,0 0,-1 0,1 0,-1 0,1 0,-1-1,0 0,0 0,0 0,0 0,0 0,0-1,0 0,0 1,0-2,0 1,0 0,0-1,0 0,0 0,1 0,-1 0,0 0,0-1,1 0,-1 0,1 0,-1 0,1-1,0 1,0-1,0 1,-1-3,-4-35,12 23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2:5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19,'40'36,"-30"-20,-1 0,0 0,-1 0,-1 1,0 0,-2 1,0-1,0 1,-2 0,0 0,0 14,21 111,-23-143,-1-1,1 1,-1 0,1-1,-1 1,1 0,-1 0,1-1,-1 1,1 0,-1 0,1 0,-1 0,1 0,0 0,-1 0,1 0,-1 0,1 0,0 0,-1 0,1 0,-1 0,1 0,-1 1,1-1,-1 0,1 0,-1 1,1-1,-1 0,1 1,-1-1,1 0,-1 1,0-1,1 1,-1-1,0 1,1-1,-1 1,0-1,1 1,-1-1,0 1,0-1,0 1,0 0,0-1,1 1,-1-1,0 1,0-1,0 1,-1 0,1-1,0 1,0-1,0 1,0-1,0 1,-1-1,1 1,130-280,-71 156,-55 106,-4 3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0 187,'201'-55,"-102"51,-99 4,-1 0,1 0,0 0,0-1,-1 1,1 0,0 0,-1 0,1-1,0 1,0 0,-1 0,1-1,0 1,0 0,-1-1,1 1,0 0,0 0,0-1,0 1,0 0,-1-1,1 1,0-1,0 1,0 0,0-1,0 1,0 0,0-1,0 1,0 0,0-1,1 1,-1 0,0-1,0 1,0 0,0-1,0 1,1 0,-1-1,0 1,0 0,0 0,1-1,-1 1,0 0,0 0,1-1,-1 1,0 0,1 0,-1 0,0 0,1-1,-1 1,-36-17,33 15,-151-80,133 71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0,'-10'24,"-8"17,0 7,2-5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22,'-14'24,"-10"7,-1 0</inkml:trace>
  <inkml:trace contextRef="#ctx0" brushRef="#br0" timeOffset="1068.536">261 444,'-10'2,"1"1,0 0,1 1,-1 0,1 0,-1 1,1 0,1 1,-1-1,1 1,0 1,0 0,1-1,-1 2,2-1,-1 1,1 0,0 0,1 1,0-1,-3 9,-9 71,16-86,0 0,0 0,0 1,1-1,-1 0,0 0,1 0,0 0,-1 0,1 0,0 0,0 0,0 0,0 0,1-1,-1 1,0 0,1-1,-1 1,1-1,-1 0,1 1,0-1,0 0,0 0,0 0,-1 0,1 0,0 0,1-1,-1 1,0-1,0 1,0-1,0 0,0 0,0 0,0 0,1 0,5-2,0 1,0-1,0-1,-1 1,1-1,-1-1,1 0,-1 0,-1 0,1 0,0-1,-1 0,0-1,0 0,-1 1,0-2,0 1,24-22,86-122,-77 93,-26 40,0-1,-1-1,-1 0,-1-1,-1 1,0-2,-2 1,0-1,-1 0,-2 0,0 0,-1-1,-1 1,-1-12,0 29,0 0,0-1,-1 1,1 0,-1 0,0 0,0-1,0 1,-1 0,0 1,1-1,-1 0,-1 0,1 1,0-1,-1 1,0 0,0 0,0 0,0 0,0 0,-1 1,1-1,-1 1,0 0,1 0,-1 0,0 1,0-1,0 1,0 0,-1 0,1 1,0-1,0 1,0 0,-1 0,1 0,0 0,0 1,-1 0,1 0,0 0,0 0,0 1,0-1,1 1,-1 0,0 1,1-1,-3 2,-2 4,1 2,-1-1,1 1,1 0,0 0,0 1,1-1,1 1,0 1,0-1,1 1,0-1,1 1,0 0,1 0,1 0,0 0,0 0,1-1,1 5,2 6,0 1,1-1,1-1,1 1,1-1,1 0,1-1,1 0,0-1,6 6,109 164,-125-187,0-1,-1 1,0-1,1 0,-1 0,1 0,0 1,-1-1,1 0,0 0,0 0,0 0,-1 0,1 0,0 0,0-1,1 1,-1 0,0 0,0-1,0 1,0-1,1 1,-1-1,0 1,0-1,1 0,-1 0,0 1,2-1,3-7</inkml:trace>
  <inkml:trace contextRef="#ctx0" brushRef="#br0" timeOffset="2041.815">768 332,'-7'8,"1"1,0 0,0 0,1 0,0 1,0 0,1 0,1 0,-1 0,2 0,-1 1,2-1,-1 1,1 0,1 0,0-1,1 1,0 5,-1-13,0-1,0 0,1 1,-1-1,0 0,1 0,0 1,-1-1,1 0,0 0,0 0,0 0,0 0,1 0,-1 0,1 0,-1-1,1 1,-1 0,1-1,0 1,0-1,0 0,0 0,0 1,0-1,0-1,0 1,0 0,0 0,1-1,-1 1,0-1,0 0,1 0,-1 1,0-2,1 1,-1 0,0 0,0-1,1 1,-1-1,0 0,0 0,0 1,0-1,0-1,0 1,0 0,0 0,0-1,0 0,16-16,0-2,-1 0,-1-1,-1 0,-1-1,-1-1,-1 0,3-11,-15 34,10-17,-11 28,-2 11,15 136,-17-36,-3-68,-8 146,10-157,6-32,-1 0,0 1,-1-1,-1 0,1 0,-2 0,1 0,-2-1,1 1,-1-1,-1 0,0-1,-5 7,10-15,0 1,-1-1,1 0,-1 0,1 0,-1 0,1 0,-1 0,0 0,1-1,-1 1,0 0,1-1,-1 0,0 1,0-1,0 0,1 0,-1 0,0 0,0 0,0 0,0-1,1 1,-1-1,0 1,1-1,-1 1,0-1,1 0,-1 0,0 0,1 0,0 0,-1 0,1-1,0 1,-1 0,1-1,0 1,0-1,0 1,0-1,0 0,-39-75,39 75,-2-7,0-1,0 1,1-1,0 0,1 0,0 1,0-1,1 0,0 0,1 0,0 0,1 0,0 0,1 1,0-1,0 1,1 0,0-1,0 2,4-6,1-2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90,'-5'5,"-6"6,-7 7,1 4,-3-1,3 0,0-3,2 0,-1-3,2 1,-1-2,2 0,2-5,5-6</inkml:trace>
  <inkml:trace contextRef="#ctx0" brushRef="#br0" timeOffset="883.28">308 485,'-13'3,"1"0,0 0,1 1,-1 1,1 0,-1 1,1 0,1 0,-1 1,1 1,1 0,-1 0,1 1,1 0,0 0,0 1,1 0,0 1,0-1,1 1,1 1,0-1,-3 12,7-20,1-1,0 1,0 0,0-1,0 1,0-1,0 1,1-1,-1 1,1-1,0 1,0-1,0 1,0-1,0 0,0 0,0 1,1-1,-1 0,1 0,0 0,0-1,-1 1,1 0,0-1,1 1,-1-1,0 0,0 1,0-1,1 0,-1 0,1-1,-1 1,1 0,-1-1,1 0,-1 1,1-1,0 0,5 0,0 0,0 0,1-1,-1 0,0 0,0-1,0 0,0 0,0-1,-1 0,1-1,0 0,137-108,-123 87,-1-1,-1-1,-2 0,0-2,-2 0,-1-1,-2-1,-1 0,-1 0,-1-5,-4 22,-2 0,0-1,0 1,-2-1,0 0,0 0,-2 0,0 0,0 0,-1 0,-1 0,-1 0,0 0,-1 0,0 1,-4-6,6 16,0 1,-1 0,1 1,-1-1,1 0,-1 1,0 0,0-1,0 1,0 0,-1 1,1-1,0 1,-1-1,1 1,-1 0,0 0,1 0,-1 1,0-1,1 1,-1 0,0 0,0 0,1 1,-1-1,0 1,1 0,-1 0,1 0,-1 1,1-1,-1 1,1 0,0 0,0 0,0 0,0 0,0 1,0-1,1 1,-1 0,1 0,0 0,0 0,0 0,0 0,0 1,0 3,-7 10,1 1,0 0,2 1,0 0,1 0,1 0,1 0,1 1,1 0,0-1,1 1,1-1,1 1,1-1,1 1,0-1,2 0,0-1,1 1,1-1,7 14,0-2,0-1,2-1,1 0,1-1,16 17,-34-42,0 0,0 0,1 0,-1-1,0 1,1 0,0-1,-1 1,1-1,0 1,-1-1,1 0,0 0,0 0,0 0,0 0,0 0,1-1,-1 1,0 0,0-1,0 0,1 0,-1 0,0 0,0 0,1 0,-1 0,0-1,0 1,0-1,0 1,1-1,6-10</inkml:trace>
  <inkml:trace contextRef="#ctx0" brushRef="#br0" timeOffset="1166.978">1014 288,'-19'38,"-12"23,-4 5,-2-3,6-8,8-9,2-11,6-8,5-3,0-6,1-5</inkml:trace>
  <inkml:trace contextRef="#ctx0" brushRef="#br0" timeOffset="1486.932">760 316,'10'20,"2"15,5 2,-1-1,2-6,-2-3,-4-2,1-5,-2-1,-3 1,2-3,0 0,-2 3,2-3,-1 1,4-2,-2-10,-1-5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3:0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0 198,'24'-5,"17"-1,3-5,-3-1,-3 3,-3 2,-2 2,-3 2,-6 7,-2 2,-1 1,-3-2</inkml:trace>
  <inkml:trace contextRef="#ctx0" brushRef="#br0" timeOffset="385.32">197 0,'0'19,"0"17,0 5,0 2,0-2,0-3,0-3,0-3,0-2,0-1,0-1,0-1,5-4,1-6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4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509 144,'-32'81,"-39"132,71-213,0 0,1 0,-1 0,0 0,0 0,1 0,-1 0,0 0,1 1,7-18,111-228,-113 234,-4 5,1 0,-1 1,1-1,0 1,1 0,-1 0,1 0,0 0,0 1,1 0,-1 0,1 0,0 0,0 1,0-1,4 0,-7 4,1 0,-1 1,0 0,0-1,0 1,0 0,0 0,0 0,0 1,0-1,0 0,-1 1,1-1,-1 1,1 0,-1-1,1 1,-1 0,0 0,0 0,0 0,0 0,0 0,0 0,0 0,-1 0,1 1,-1-1,0 0,0 0,1 0,-1 1,-1-1,1 1,4 13,18 137,-16-125,-6-28,0 0,0-1,0 1,0 0,0-1,1 1,-1 0,0-1,0 1,0 0,0-1,0 1,0 0,0-1,1 1,-1 0,0-1,0 1,0 0,1 0,-1-1,0 1,0 0,1 0,-1 0,0-1,1 1,-1 0,0 0,0 0,1 0,-1 0,0 0,1-1,-1 1,0 0,1 0,-1 0,1 0,-1 0,0 0,1 0,-1 0,0 1,1-1,-1 0,0 0,0 0,1 0,-1 0,0 1,1-1,-1 0,0 0,0 0,1 1,-1-1,0 0,0 0,1 1,-1-1,0 0,0 0,0 1,0-1,1 0,-1 1,0-1,0 0,5-9,2-10,2 2,0-1,0 1,2 1,0 0,1 0,1 1,0 1,1 0,0 0,9-5,-23 19,65-33,-63 32,-1 1,1 0,-1-1,1 1,-1 0,1 0,-1 0,1 0,-1 1,0-1,1 0,-1 0,1 1,-1-1,1 1,-1-1,0 1,1 0,-1 0,0-1,0 1,0 0,0 0,1 0,-1 0,0 0,-1 1,1-1,0 0,0 0,0 1,-1-1,1 0,-1 1,1-1,-1 0,1 1,-1-1,0 1,0-1,0 1,0-1,0 1,0-1,0 1,0-1,-1 1,-10 72,2 19,34-63,-8-23</inkml:trace>
  <inkml:trace contextRef="#ctx0" brushRef="#br0" timeOffset="499.187">312 596,'75'-18,"0"3,2 4,-1 3,1 3,3 3,7 17,-76-11,0-1,0-1,0 0,0 0,0-1,1 0,-1-1,0-1,1 0,2-1,7-4,-2 0</inkml:trace>
  <inkml:trace contextRef="#ctx0" brushRef="#br0" timeOffset="1365.992">623 821,'-25'28,"2"1,1 1,2 1,-12 23,1-2,-44 94,212-406,-122 236,-6 7,1 2,1-1,0 1,1 1,1 0,0 1,7-6,-19 18,0 0,0 0,0 0,0 0,0 0,0 1,0-1,1 0,-1 1,0-1,0 1,1-1,-1 1,0-1,0 1,1 0,-1 0,0-1,1 1,-1 0,0 0,1 1,-1-1,0 0,1 0,-1 1,0-1,1 0,-1 1,0-1,0 1,1 0,-1 0,0-1,0 1,0 0,0 0,0 0,0 0,0 0,-1 0,1 0,0 0,0 0,-1 1,1-1,-1 0,1 0,-1 1,1-1,-1 1,10 72,14 104,-11-107,-8-53</inkml:trace>
  <inkml:trace contextRef="#ctx0" brushRef="#br0" timeOffset="1658.998">425 1076,'34'-5,"15"-1,5-1,-2 2,-10 2</inkml:trace>
  <inkml:trace contextRef="#ctx0" brushRef="#br0" timeOffset="2296.225">1130 116,'3'2,"0"0,0 0,-1 0,1 0,-1 1,0-1,0 1,0 0,0-1,0 1,0 0,-1 0,1 0,-1 0,0 1,0-1,0 0,0 1,0 0,22 55,-7-21,-1 1,-2 0,-1 1,-3 0,-1 1,2 40,-9-50,-1 0,-2 0,-2-1,0 1,-2-1,-1 0,-2 0,0-1,-2 0,-2-1,-1 2,-84 126,86-138</inkml:trace>
  <inkml:trace contextRef="#ctx0" brushRef="#br0" timeOffset="2965.833">115 116,'-25'69,"2"2,4 0,3 1,3 1,4 0,2 0,4 71,22 133,-18-272,-1 7,0 1,2 0,-1-1,1 1,1-1,0 1,1-1,1 0,-1 0,2-1,0 0,0 1,1-2,0 1,1-1,0 0,1-1,0 0,0 0,1-1,1 0,13 4</inkml:trace>
  <inkml:trace contextRef="#ctx0" brushRef="#br0" timeOffset="37456.331">1583 3,'-4'-1,"-1"0,1 1,0 0,0-1,0 1,0 1,0-1,0 1,0-1,0 1,0 1,0-1,0 0,0 1,0 0,1 0,-1 0,1 0,0 0,-1 1,1 0,0-1,0 1,1 0,-1 1,0-1,1 0,0 1,0-1,0 1,0 1,-2 14,0 1,2 0,0-1,1 1,2 0,-1 0,4 10,-1 30,9 70,-5-95,-2-1,-1 1,-2 0,-1 0,-2 0,-1 2,3 122,25-43,-25-113,0 0,0 0,1 0,-1 0,1 0,0 0,-1 0,1 0,1-1,-1 1,0-1,1 1,-1-1,1 0,-1 0,1 0,0-1,0 1,0 0,0-1,0 0,1 0,-1 0,0 0,0-1,1 1,1-1,94-1,-62-11,-31 5</inkml:trace>
  <inkml:trace contextRef="#ctx0" brushRef="#br0" timeOffset="39843.335">2063 116,'-79'-46,"77"45,0 1,0-1,-1 1,1 0,0 0,0-1,0 1,0 1,0-1,0 0,0 1,0-1,0 1,0-1,0 1,0 0,0 0,0 0,1 0,-1 0,0 0,0 0,1 1,-1-1,1 1,0-1,-1 1,1 0,0-1,0 1,0 0,0 0,0 0,0 0,0 0,1 0,-1 0,1 0,0 0,-1 0,1 0,-3 25,2 0,0 0,2 0,0 0,2 0,2 0,0 0,4 10,-1-4,18 63,7 61,-39 37,6-191,-1-1,1 1,-1-1,1 1,-1-1,0 1,0-1,0 0,-1 1,1-1,0 0,-1 0,1 0,-1 0,0 0,0 0,0-1,0 1,0 0,0-1,0 0,0 1,-1-1,1 0,0 0,-1 0,1-1,-1 1,0 0,-11-3</inkml:trace>
  <inkml:trace contextRef="#ctx0" brushRef="#br0" timeOffset="41096.284">2344 172,'-25'-52,"24"52,0-1,1 0,-1 0,0 0,0 0,0 1,0-1,0 0,0 1,0-1,0 1,0-1,0 1,0-1,0 1,0 0,0 0,0-1,0 1,0 0,0 0,-1 0,1 0,0 0,0 0,0 1,0-1,0 0,0 1,0-1,0 0,-1 1,1-1,1 1,-1 0,0-1,0 1,0 0,0-1,0 1,1 0,-1 0,0 0,0 0,1 0,-1 0,1 0,-1 0,-3 11,1 0,0 0,0 0,1 0,1 0,0 1,1-1,0 0,1 0,1 1,-1-1,2 0,0 0,0 0,3 5,-5-16,23 129,-6 69,-5-69,-14-125,1 0,-1 0,1 0,-2 0,1 0,0 0,-1 0,0 0,0-1,0 1,-1-1,0 1,1-1,-2 0,1 0,0 0,-1-1,0 1,1-1,-1 0,-1 0,1 0,0 0,-1-1,0 0,1 0,-1 0,0 0,0-1,-2 1,-16-1,4-4</inkml:trace>
  <inkml:trace contextRef="#ctx0" brushRef="#br0" timeOffset="42408.119">2627 426,'10'41,"-3"0,0 0,-3 0,-2 1,-1 0,-4 25,3-52,-1-72,0 31,0-1,2 1,0 0,2 0,1 0,1 0,1 0,4-6,-3 14,-6 12,1 1,-1-1,1 1,1 0,-1 0,1 0,-1 0,1 1,1-1,-1 1,1-1,-1 1,1 0,1 1,-1-1,0 1,4-2,-5 5,1 1,-1 0,1 0,-1 1,0-1,0 1,0-1,0 1,0 0,0 0,0 0,0 1,-1-1,1 1,-1-1,0 1,0 0,0 0,0 0,0 0,-1 0,1 1,-1-1,0 0,0 2,8 10,3 5</inkml:trace>
  <inkml:trace contextRef="#ctx0" brushRef="#br0" timeOffset="43074.619">2514 200,'140'26,"-128"-24,1-1,0 0,0-1,-1 0,1-1,0 0,-1-2,1 1,3-2,-15 4,0 0,-1 0,1 0,0-1,-1 1,1 0,0 0,0 0,-1-1,1 1,0 0,-1-1,1 1,-1 0,1-1,-1 1,1-1,0 1,-1-1,1 1,-1-1,0 1,1-1,-1 0,0 1,1-1,-1 0,0 1,1-1,-1 0,0 1,0-1,0 0,0 0,0 1,0-1,0 0,0 1,0-1,0 0,0 0,0 1,0-1,-1 0,1 1,0-1,-1 0,1 1,0-1,-1 1,1-1,-1 0,1 1,-1-1,-38-29,22 19,4-1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1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0,'-15'10,"-9"3,0 4,-2-1,4 2,1 2,4-2</inkml:trace>
  <inkml:trace contextRef="#ctx0" brushRef="#br0" timeOffset="1003.102">346 396,'-8'2,"0"0,-1 0,1 0,0 1,1 1,-1-1,0 1,1 1,0-1,0 1,0 0,1 1,-1 0,2 0,-1 0,0 1,1-1,0 1,1 1,0-1,0 0,0 1,1 0,0 0,1 0,0 0,0 1,0-1,1 7,0-10,0 0,1 0,0 0,0 0,0 0,1 0,0 0,0 0,0-1,0 1,1 0,-1 0,1-1,1 1,-1-1,1 0,-1 0,1 0,0 0,1 0,-1 0,1-1,-1 0,1 0,0 0,0 0,0 0,1-1,-1 0,1 0,-1 0,1 0,0-1,0 0,0 0,0 0,-1 0,1-1,0 0,0 0,0 0,0-1,0 1,0-1,0-1,0 1,-1 0,1-1,0-1,12-6,0 0,0-2,-2 0,1-1,-1-1,-1 0,0-1,-1 0,-1-1,0-1,-1 0,-1 0,0-1,-1-1,-1 1,-1-1,4-15,38-141,-48 162,-1-1,0 1,-1-1,0 0,0 1,-2 0,1-1,-2 1,0 0,0 0,-1 1,-5-10,9 18,0 0,0 0,-1 0,1 0,-1 0,0 0,0 1,0-1,0 1,0-1,0 1,-1 0,1-1,-1 1,1 1,-1-1,0 0,0 1,0-1,0 1,0 0,0 0,0 0,-1 0,1 1,0-1,0 1,-1 0,1 0,0 0,-1 0,1 1,0-1,0 1,0 0,-1 0,1 0,0 0,0 0,0 1,0 0,1-1,-1 1,0 0,1 0,-1 1,1-1,0 0,0 1,-6 7,2-1,-1 2,2-1,-1 1,1 0,1 0,0 0,0 0,2 1,-1-1,1 1,1 0,0 0,0 0,2 0,-1 0,1 0,1-1,0 1,1 0,2 3,2 9,1 0,1 0,1-2,1 1,1-1,1-1,1 0,0 0,15 13,47 32,-60-60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0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57,'-15'14,"-4"10,-4 1,2 1,4 0,6-3</inkml:trace>
  <inkml:trace contextRef="#ctx0" brushRef="#br0" timeOffset="3045.867">417 424,'-3'-3,"0"1,0 0,0 0,0 0,0 1,0-1,-1 1,1-1,0 1,-1 0,1 1,-1-1,1 0,-1 1,0 0,1 0,-1 0,1 0,-1 1,0-1,1 1,-1 0,1 0,0 0,-1 1,1-1,0 1,0 0,0 0,0 0,0 0,0 0,0 1,1-1,-1 1,1 0,0-1,0 1,0 0,0 1,0 0,-1-1,-1 0,2 1,-1-1,0 1,0 0,1 0,0 0,0 0,0 0,1 1,-1-1,1 0,0 1,0-1,0 1,1 0,0-1,0 1,0-1,0 1,1-1,-1 1,1-1,0 1,1-1,-1 1,1-1,0 0,0 0,0 0,1 0,-1 0,1-1,0 1,0-1,0 1,0-1,1 0,0 0,-1-1,2 1,0-1,1 0,0-1,0 1,-1-1,1-1,0 1,0-1,0 0,0-1,0 1,-1-1,1 0,0-1,0 1,-1-1,1 0,-1-1,0 1,0-1,0 0,0 0,0-1,0 1,-1-1,0 0,1 0,-2-1,1 1,0-1,-1 0,11-15,-1-1,-1 1,0-2,-2 0,-1 0,6-19,7-20,-13 40,-1-1,-1 0,-1-1,-1 1,0-1,-1-10,-3 28,0-1,0 0,0 1,-1-1,0 0,0 0,0 0,-1 1,1-1,-1 0,-1 0,1 1,-1-1,0 1,-1 0,1-1,-1 1,0 0,0 0,0 1,-1-1,0 1,0-1,0 1,0 1,-1-1,1 0,-1 1,0 0,0 0,0 1,-1-1,1 1,-1 0,1 0,-1 1,0 0,-4-1,3 4,0-1,0 1,0 0,0 1,0 0,1 0,-1 0,1 1,0 0,0 0,0 0,1 1,-1 0,1 0,0 0,0 1,1 0,0 0,0 0,0 0,1 1,0-1,0 1,1 0,-1 0,1 0,1 0,0 0,0 0,0 1,1-1,0 0,0 1,1-1,0 0,0 0,0 0,2 4,9 16,1-1,1 0,2 0,0-2,2 0,0 0,2-2,0-1,1 0,11 7,-29-26,59 58,-45-41</inkml:trace>
  <inkml:trace contextRef="#ctx0" brushRef="#br0" timeOffset="3551.692">1038 255,'-16'19,"1"2,0-1,2 2,0 0,2 0,1 1,0 0,1 2,-28 61,-12 21,30-94,13-18</inkml:trace>
  <inkml:trace contextRef="#ctx0" brushRef="#br0" timeOffset="3862.006">784 226,'5'19,"6"17,6 1,0-1,3-1,-3-2,0-2,3-6,-2-2,-5-1,1-4,-2 0,1 2,0 2,-4-8,-3-5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48 594,'-21'63,"17"-52,-1 0,1 0,1 1,0-1,0 1,2-1,-1 1,1 0,1 0,0 0,1-1,0 1,1 0,0 0,-2-10,1 1,0-1,0 1,0-1,0 0,0 0,1 0,-1 0,1 0,-1 0,1 0,0 0,0 0,-1-1,1 1,0-1,1 0,-1 1,0-1,0 0,0 0,1 0,-1 0,1-1,-1 1,0-1,1 1,-1-1,1 0,-1 0,1 0,-1 0,1-1,-1 1,1-1,-1 1,0-1,1 0,-1 0,1 0,86-57,-77 44,-1-2,0 1,-1-1,0-1,-2 0,0 0,-1 0,0-1,1-13,-18 46,5 12,1 0,2 0,0 0,2 0,1 1,1-1,1 0,2 0,0-1,2 1,8 19,-8-11,-1-1,-2 1,-2 1,0-1,-4 28,1-19,2-42,-1 1,1 0,-1-1,0 1,0 0,1 0,-2-1,1 1,0 0,-1-1,1 1,-1 0,0-1,0 1,0-1,0 1,0-1,0 1,-1-1,1 0,-1 0,0 0,1 0,-1 0,0 0,0 0,-1 0,1-1,0 1,0-1,-1 0,1 0,-1 0,1 0,-1 0,1 0,-1 0,0-1,1 0,-3 1,0-2,0 1,0-1,0 0,0-1,0 1,0-1,0 0,1 0,-1-1,0 1,1-1,0 0,0 0,0-1,0 1,0-1,1 0,-1 0,1 0,0 0,0 0,1-1,-1 0,1 1,0-1,0 0,1 0,0 0,-1 0,1-1,-1-5,0 1,1-1,0 0,1 1,0-1,0 0,1 0,1 1,0-1,0 1,1-1,1 1,-1 0,3-4,51-69,-43 64</inkml:trace>
  <inkml:trace contextRef="#ctx0" brushRef="#br0" timeOffset="470.214">555 311,'-33'39,"-12"17,3 4,7-9</inkml:trace>
  <inkml:trace contextRef="#ctx0" brushRef="#br0" timeOffset="2269.68">301 1,'30'8,"0"-2,0-1,0-1,1-1,-1-2,6-1,61 4,-95-4,1 1,0 1,-1-1,1 0,-1 0,1 1,-1 0,0-1,0 1,0 0,0 0,0 0,0 0,0 1,-1-1,1 0,-1 1,1-1,-1 1,0-1,0 1,0 0,-1-1,1 1,-1 0,1 0,-1 0,0-1,0 1,0 0,0 0,-1 0,1-1,-1 1,1 0,-1 0,0-1,0 1,-2 2,1 37,72 250,-37-41,-34 58,1-299,-1 0,1 0,-1 0,-1 0,0 0,-1 0,0 0,0-1,-1 1,0-1,2-8,0 1,0-1,-1 0,1 0,0 0,-1 0,1 0,-1-1,1 1,-1-1,1 1,-1-1,0 0,1 0,-1 0,1 0,-1-1,1 1,-1-1,0 0,1 1,0-1,-1 0,1 0,0-1,-1 1,1 0,0-1,-5-1,1 0,-1 0,-1 0,1 1,0 0,-1 0,1 0,-1 1,1 0,-1 1,0 0,1 0,-1 0,0 1,1 0,-1 1,1 0,0 0,-1 0,1 1,-4 2,-3 7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1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431 454,'-39'32,"-67"93,11-8,78-91,-1-2,-2 0,0-1,-1-1,-2-1,-24 17,35-30</inkml:trace>
  <inkml:trace contextRef="#ctx0" brushRef="#br0" timeOffset="302.064">8 454,'-2'7,"0"0,1 0,0 0,0 0,1 1,0-1,0 0,0 0,1 1,0-1,1 0,0 0,0 0,0 0,1 0,0-1,1 3,8 13,1-1,1-1,1 0,1 0,0-2,7 6,77 102,-44 10,-52-111</inkml:trace>
  <inkml:trace contextRef="#ctx0" brushRef="#br0" timeOffset="815.439">572 482,'7'55,"2"-2,2 1,3-1,2-1,2-1,3 0,14 24,21-6,-32-114,3-72,-2 28,-10 32,2 0,2 2,18-33,17-20,-45 90</inkml:trace>
  <inkml:trace contextRef="#ctx0" brushRef="#br0" timeOffset="1363.658">601 256,'6'-6,"0"0,1 1,-1-1,1 1,0 0,1 1,-1 0,1 0,0 1,0 0,0 0,0 1,0 0,1 0,-1 1,1 0,-1 0,1 1,0 0,-1 1,1 0,4 1,-1-2,125-2,-136 0,0 1,0 0,-1 0,1-1,0 1,-1 0,1-1,-1 1,0 0,1-1,-1 1,0-1,0 1,0 0,0-1,0 1,0-1,0 1,0-1,-1 1,1 0,-1-1,1 1,-1 0,1-1,-1 1,0 0,1 0,-1-1,0 1,0 0,0 0,0 0,0 0,0 0,0 0,-1 1,1-1,0 0,0 0,-1 1,1-1,0 1,-1-1,1 1,-1 0,1 0,-1-1,-6-6,-114-109,113 99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5:2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169 564,'255'0,"-112"-26,-110 17,-27 7,-1 0,1 0,-1 1,1-1,0 1,0 0,-1 1,1 0,0 0,0 0,0 0,0 1,5 1,-6 2</inkml:trace>
  <inkml:trace contextRef="#ctx0" brushRef="#br0" timeOffset="418.5">452 310,'-11'43,"3"1,1-1,2 1,2 0,2 0,2 1,2 3,-1 51,-2-26,0-61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1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94 509,'137'-210,"-12"57,-125 152,1 0,0 0,-1 0,1 0,0 0,0 1,-1-1,1 0,0 0,0 1,0-1,0 0,0 1,0-1,0 1,0 0,1-1,-1 1,0 0,0-1,0 1,0 0,0 0,1 0,-1 0,0 0,0 0,0 1,0-1,0 0,1 0,-1 1,0-1,0 1,0-1,0 1,0-1,0 1,0 0,0 0,-1-1,1 1,0 0,0 0,0 0,-1 0,1 0,-1 0,1 0,-1 0,1 0,-1 0,1 0,-1 0,0 0,0 0,1 1,-1-1,0 0,0 0,0 0,0 0,0 1,-1-1,1 0,0 0,-1 0,3 12,-2-4,1 1,0-1,0 1,1-1,1 0,-1 1,1-1,1 0,0-1,0 1,1-1,0 0,0 0,2 2,-3-9,-1 0,0 0,1-1,-1 1,0-1,1 0,-1 0,0 0,1-1,-1 1,0-1,1 0,-1 0,0 0,0 0,0 0,0-1,0 1,0-1,0 0,0 0,-1 0,1 0,-1-1,1 1,-1 0,0-1,0 0,0 0,-1 1,1-1,0 0,0-3,3 0,137-169,-142 175,1-1,-1 0,1 0,0 0,-1 0,1 0,0 0,0 1,0-1,0 0,0 1,0-1,0 1,0-1,0 1,0-1,0 1,0 0,0 0,0-1,0 1,0 0,0 0,1 0,-1 0,0 0,0 0,0 0,0 1,0-1,0 0,0 1,0-1,0 1,0-1,0 1,0-1,0 1,0-1,0 1,0 0,0 0,-1 0,1-1,0 1,-1 0,1 0,0 0,-1 0,1 0,-1 0,0 0,1 0,-1 0,0 0,1 1,-1-1,0 0,0 0,0 0,0 0,0 0,0 0,-1 0,1 1,0-1,0 0,-1 1,-8 70,7-64,0 0,0 0,1 0,0 0,0 0,1 0,0 0,1 1,0-1,0 0,1 0,0 0,0 0,2 2,6 9</inkml:trace>
  <inkml:trace contextRef="#ctx0" brushRef="#br0" timeOffset="320.045">94 593,'43'5,"34"-3,8-2,-1-2,-4 1,-12 0,-13-1,-10 2,-4-1,-3 1,-4 0,-3 0,-2 0,-6 5,-6 2</inkml:trace>
  <inkml:trace contextRef="#ctx0" brushRef="#br0" timeOffset="996.266">432 734,'-36'47,"3"2,1 0,3 3,2 0,1 5,27-57,-1 0,0 0,0 0,0 0,1 0,-1 0,0 0,0 0,1 0,-1 0,0 0,0 0,1 0,-1 0,0 0,0 0,1 0,-1 1,0-1,0 0,0 0,1 0,-1 0,0 1,0-1,0 0,0 0,0 0,1 1,-1-1,0 0,0 0,0 0,0 1,0-1,0 0,0 0,0 1,0-1,0 0,20-20,170-198,-179 206,-10 9,0 1,0-1,0 1,0-1,0 1,1 0,-1 0,1 0,-1 0,1 0,0 0,0 0,0 0,0 1,0-1,0 1,0-1,1 1,-1 0,0 0,1 0,-1 0,1 0,-1 1,1-1,0 1,-1 0,1 0,-1 0,1 0,0 0,-1 0,1 1,-1-1,1 1,-1-1,1 1,-1 0,1 0,-1 0,0 1,1-1,-1 1,2 1,81 165,-84-166,1-1,-1 0,1 1,-1-1,0 1,1-1,-1 1,0 0,0-1,0 1,0 0,-1 0,1 0,0 0,-1 0,1 0,-1 0,0 0,0 0,0 0,0 0,0 0,0 0,0 0,0 0,-1 0,1 0,-1-1,0 1,0 0,1 0,-1 0,0 0,0-1,-1 1,1 0,0-1,0 1,-1-1,1 0,-1 1,0-1,1 0,-1 0,0 0,1 0,-1 0,0 0,0-1,0 1,0-1,0 1,0-1,0 0,-1 1,-93-33,75 22,-69-28,69 34</inkml:trace>
  <inkml:trace contextRef="#ctx0" brushRef="#br0" timeOffset="1580.851">969 57,'4'0,"0"1,0 0,0-1,0 2,0-1,0 0,0 1,0 0,-1 0,1 0,0 0,-1 1,0-1,0 1,1 0,-1 0,-1 0,1 0,0 0,-1 1,0-1,0 1,0 0,0 0,0 2,29 103,-21-54,-3 1,-2 0,-3 0,-2 1,-7 51,6-107,-4 43,-2 1,-2-1,-2 0,-2-1,-2-1,-5 10,-48 36,52-75</inkml:trace>
  <inkml:trace contextRef="#ctx0" brushRef="#br0" timeOffset="2147.042">94 0,'-51'91,"41"-62,2 2,0-1,2 1,1 0,2 0,1 0,1 1,2-1,3 18,-2 25,1 286,-3-335,2 0,1-1,2 1,0-1,1 1,1-1,6 11,-9-27,0 0,0 0,0 0,1 0,1-1,-1 0,1 0,0 0,1-1,0 0,0 0,0 0,1-1,-1 0,1-1,0 0,1 0,-1 0,1-1,-1-1,8 2,9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7:2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251 178,'-61'-75,"-13"-23,73 98,1-1,-1 1,0-1,0 1,0-1,0 1,0 0,0-1,0 1,0 0,0 0,0-1,0 1,0 0,0 0,0 0,0 0,0 0,1 1,-1-1,0 0,0 0,0 1,0-1,0 1,0-1,0 0,0 1,0 0,1-1,-1 1,0-1,0 1,1 0,-1 0,0-1,1 1,-1 0,1 0,-1 0,1 0,0 0,-1-1,1 1,0 0,-1 0,1 0,-17 49,14-28,1-1,1 1,1-1,1 1,1-1,1 1,0-1,2 0,1 0,1 1,10 51,21 96,-11-28,4 57,-29-187,-1 0,0 0,-1 1,0-1,-1 0,0 0,-1 1,0-1,-1 0,0-1,-1 1,0-1,-1 1,0-1,0 0,-1-1,0 1,-1-1,0 0,0-1,-8 7,12-14,0 1,0-1,-1 0,1 0,0 0,-1 0,1-1,-1 1,1-1,-1 0,1 0,-1 0,1-1,-1 1,1-1,-1 0,1 0,0 0,0 0,-1 0,1-1,0 0,0 1,0-1,0 0,1-1,-1 1,0 0,1-1,-19-13</inkml:trace>
  <inkml:trace contextRef="#ctx0" brushRef="#br0" timeOffset="1218.01">730 207,'-6'-1,"0"0,-1-1,1 0,0 0,0 0,0-1,0 0,1 0,-1-1,1 1,0-1,0 0,0-1,0 1,1-1,-3-3,5 4,-1 0,0 1,0-1,-1 1,1-1,-1 1,1 0,-1 1,0-1,0 0,0 1,0 0,-1 0,1 0,-1 1,1 0,-1-1,1 1,-1 1,0-1,0 1,1 0,-1 0,0 0,0 1,1-1,-3 2,2 2,1 1,-1 0,1 1,0-1,1 1,-1-1,1 1,0 0,0 1,1-1,0 0,0 1,0-1,1 1,0-1,0 1,1 0,0 0,0-1,0 1,1 0,0-1,0 1,2 3,47 193,-16-92,-1 4,-19-74,-2 1,-2 0,-1 0,2 43,-12-72,0 0,-1 0,0 0,-1 0,0-1,-1 1,-1-1,0 0,0 0,-1 0,-3 2,7-9,-1-1,1 0,-1 0,0 0,0-1,0 1,0-1,-1 1,1-1,-1 0,0 0,0-1,0 1,0-1,-1 0,1 0,-1 0,1-1,-1 0,0 1,1-2,-1 1,0 0,0-1,1 0,-1 0,-4-1,-34-8,22 5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0,'34'145,"28"82,-58-214,2 0,-1 0,2-1,-1 0,2 0,0-1,0 0,9 9,-15-19,-1 0,0 1,0-1,1-1,-1 1,1 0,-1 0,1 0,-1-1,1 1,-1-1,1 1,-1-1,1 0,0 0,-1 1,1-1,0 0,-1-1,1 1,-1 0,1 0,0-1,-1 1,1-1,-1 1,1-1,-1 1,1-1,-1 0,1 0,-1 0,0 0,1 0,-1 0,0 0,0-1,0 1,0 0,0-1,0 0,35-69,-31 59,86-245,-85 233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93,'181'27,"-59"-14,-122-13,1 0,0 1,-1-1,1 1,0-1,-1 0,1 1,0-1,0 0,0 0,-1 0,1 0,0 0,0 0,-1 0,1 0,0 0,0 0,0 0,-1 0,1 0,0-1,0 1,-1 0,1 0,0-1,0 1,-1-1,1 1,-1-1,1 1,0-1,-1 1,1-1,-1 1,1-1,-1 0,1 1,-1-1,0 0,1 0,-1 1,0-1,1 0,-1 0,0 1,0-1,0 0,0 0,0 0,0 1,0-1,0 0,0 0,-22-39,-38-20,48 46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3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1,'-14'24,"-10"17,-1 3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0 576,'17'55,"6"230,-14-230,-22-82,11-1,1 0,1 1,2-1,1 0,1 1,1-1,1 1,2 0,0 1,2 0,1 0,1 1,2 1,0 0,4-3,-14 20,0-2,0 0,1 0,0 0,0 1,1 0,0 0,1 1,-1-1,2 1,-1 1,1-1,0 1,0 1,3-2,-8 8,0 0,1 1,-1-1,0 1,0-1,0 1,0 0,0 0,0 1,-1-1,1 1,-1-1,0 1,1 0,-1 0,0-1,-1 2,1-1,-1 0,1 0,-1 0,0 1,0-1,0 1,0-1,-1 1,0-1,1 1,-1-1,-1 3,6 43,-4-35</inkml:trace>
  <inkml:trace contextRef="#ctx0" brushRef="#br0" timeOffset="553.425">0 209,'2'-3,"-1"0,0 1,1-1,0 1,-1-1,1 1,0 0,0 0,0 0,1 0,-1 0,0 0,1 0,-1 1,1 0,0-1,-1 1,1 0,0 0,1 0,4-3,6-3,0 0,1 1,0 1,0 0,0 1,0 1,1 0,-1 1,1 1,5 0,166 3,-259-24,67 21,-1 0,1 0,-1-1,1 1,0-1,0 0,-1-1,2 1,-1-1,0 0,0-1,1 1,0-1,0 0,0 0,0 0,0 0,1 0,0-1,0 0,0 0,1 0,-1 0,0-3,3-8</inkml:trace>
  <inkml:trace contextRef="#ctx0" brushRef="#br0" timeOffset="870.03">762 123,'-5'15,"-6"9,-1 5,-4 3,-4 1,-3-1,3-1,-1-5,3-3,5-5</inkml:trace>
  <inkml:trace contextRef="#ctx0" brushRef="#br0" timeOffset="1182.86">1157 406,'-24'38,"-13"23,-4 5,-1-3,7-8,5-9,3-7,5-5,2-9,5-3,-1-6,4-1,2-2</inkml:trace>
  <inkml:trace contextRef="#ctx0" brushRef="#br0" timeOffset="1446.732">875 406,'5'34,"11"20,7 6,1-3,0-10,-4-9,0-6,1-8,-3-4,0 0,2 1,3-3,-4 0,1-2,-3-5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28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120 106,'-14'19,"-5"11,1 6,3-4</inkml:trace>
  <inkml:trace contextRef="#ctx0" brushRef="#br0" timeOffset="1701.053">233 502,'-11'1,"0"0,-1 2,1-1,0 1,0 1,1 0,-1 1,1 0,0 0,0 1,1 0,-1 1,1 0,1 0,0 1,0 0,0 1,1 0,0 0,1 1,0-1,0 1,1 0,0 1,1-1,0 1,0 4,5-9,0 0,0 0,1 0,0 0,0-1,0 1,1-1,0 1,0-1,0 0,0 0,1 0,0-1,0 1,0-1,1 0,0 0,-1-1,1 1,0-1,1 0,-1 0,1-1,-1 0,1 0,0 0,-1 0,1-1,0 0,0 0,0-1,0 0,0 0,0 0,0-1,0 1,0-1,0-1,0 1,0-1,-1 0,1-1,-1 1,4-3,17-10,-2-1,1 0,-2-2,-1-1,0-1,-1 0,-1-2,10-15,-8 10,-2-1,-1-1,-1-1,-1-1,-2 0,-1-1,-1-1,-2 0,-1 0,0-11,-7 33,0 1,0-1,-1 0,-1-1,0 1,0 0,-1 0,-1 0,0-1,0 1,-1 0,-1 0,0 0,0 1,-1-1,0 1,-1 0,0 0,-1 0,0 0,0 1,-1 0,-2-1,6 8,0 0,0 1,0 0,0 0,0 0,0 0,0 0,0 0,0 1,-1-1,1 1,0 0,0 0,0 1,-1-1,1 0,0 1,0 0,0 0,0 0,0 0,0 0,0 1,0-1,0 1,1 0,-1 0,0 0,1 0,0 0,-1 1,-63 84,57-73,1 1,0 0,1 1,0 0,2 0,0 1,1-1,0 1,1 0,1 0,1 0,1 0,0 0,1 0,0 0,2 0,0 0,1 0,1-1,0 1,1-1,1 0,0-1,1 0,1 0,7 8,-12-15,2-1,-1 1,1-1,1 0,-1 0,1-1,0 0,1 0,-1 0,1-1,0-1,1 1,-1-1,1 0,-1-1,1 0,0-1,1 0,-1 0,0-1,0 0,1 0,-1-1,3-1,5-4</inkml:trace>
  <inkml:trace contextRef="#ctx0" brushRef="#br0" timeOffset="1955.105">967 303,'-14'44,"-15"32,-7 9,2-5,3-12,6-12,8-11,1-9,4-5,4-8</inkml:trace>
  <inkml:trace contextRef="#ctx0" brushRef="#br0" timeOffset="2189.452">769 416,'0'-4,"5"12,6 10,1 6,4 0,-1 0,2 1,-3 1,2 1,3 0,3 1,-3 0,1 1,-3-1,0-4,2-7,-2-6</inkml:trace>
  <inkml:trace contextRef="#ctx0" brushRef="#br0" timeOffset="2456.809">1277 106,'-9'24,"-4"17,1 7,2-5</inkml:trace>
  <inkml:trace contextRef="#ctx0" brushRef="#br0" timeOffset="2865.765">1616 473,'-26'19,"0"2,2 1,1 1,1 1,0 1,2 1,-4 9,-16 59,40-91,-1 0,1 0,-1 0,1 0,0-1,0 1,0 0,1 0,-1 0,1 0,0-1,-1 1,1 0,0 0,1-1,-1 1,0-1,1 1,-1-1,1 0,0 1,0-1,0 0,0 0,0 0,0-1,1 1,-1 0,1-1,-1 0,1 1,-1-1,3 0,1 1,1 0,0-1,0 0,0 0,0-1,0 0,0 0,0 0,-1-1,1 0,0-1,0 0,0 0,-1 0,1 0,-1-1,0 0,0-1,0 0,0 1,-1-2,3-1,109-113,-93 87,-1-1,-1-1,-2-1,-2-1,-1 0,-1-1,-3-1,0 0,-3-1,-1 0,-1-12,-7 41,0-1,0 0,-1 0,-1 1,0-1,-1 0,0 1,0-1,-1 1,-1-2,3 9,0 0,-1 0,1 0,-1 0,1 0,-1 1,0-1,0 1,0-1,-1 1,1 0,0 0,-1 0,0 0,1 0,-1 1,0-1,0 1,0 0,0 0,0 0,0 0,0 0,0 1,0-1,0 1,-1 0,1 0,0 0,0 0,0 0,0 1,-1 0,1 0,-2 0,-9 6,0 0,1 0,0 2,0-1,1 2,0 0,1 0,0 1,1 0,0 1,0 0,1 1,1 0,0 0,1 1,1 0,-3 7,-1-1,0 0,2 0,0 1,1 0,2 0,0 1,1 0,1 0,1 0,1 0,1 0,1 0,2 12,3-9</inkml:trace>
  <inkml:trace contextRef="#ctx0" brushRef="#br0" timeOffset="3384.747">2068 529,'-6'7,"-5"5,1 0,0 1,0 0,1 0,1 1,0 0,1 1,0-1,1 2,1-1,1 0,-2 12,5-26,1 1,0 0,0 0,0 0,0 0,0 0,0 0,0 0,1 0,-1 0,1 0,-1 0,1 0,0 0,0 0,0-1,0 1,0 0,0-1,0 1,1-1,-1 1,1-1,-1 1,1-1,-1 0,1 0,0 0,-1 0,1 0,0 0,0-1,0 1,0 0,0-1,0 1,-1-1,3 0,71-22,-60 11,-1-2,0 1,-2-2,1 0,-2 0,0-1,0-1,-2 0,8-15,38-56,-55 87,0 1,0 0,1-1,-1 1,0-1,0 1,0 0,1-1,-1 1,0-1,1 1,-1-1,1 1,-1-1,0 1,1-1,-1 1,1-1,-1 0,1 1,-1-1,1 0,0 1,-1-1,1 0,-1 0,1 0,0 1,-1-1,1 0,0 0,-1 0,1 0,-1 0,1 0,0 0,-1 0,1-1,0 1,-1 0,1 0,-1 0,1-1,0 1,-1 0,1 0,-1-1,1 1,-1-1,1 1,-1-1,1 1,-1 0,0-1,1 1,-1-1,0 0,1 1,-1-1,0 1,-70 260,58-207,1 1,3 0,3 0,1 22,4-21,2-26,-2 0,-1 1,-1-1,-2 0,-1-1,-1 1,-7 19,13-46,0 0,0 1,-1-1,1 0,0 1,-1-1,0 0,0 1,0-1,1 0,-2 0,1 0,0 0,0 0,-1 0,1 0,-1-1,0 1,1 0,-1-1,0 0,0 1,0-1,0 0,0 0,0 0,0 0,-1 0,1 0,0-1,0 1,-1-1,1 1,0-1,-1 0,1 0,0 0,-1 0,1-1,0 1,-1-1,1 1,0-1,0 0,-1 0,1 0,0 0,0 0,0 0,0 0,0-1,-1 0,-1-9,-1 0,2-1,-1 1,1-1,1 1,0-1,1 0,0 0,1 0,0 1,1-1,0 0,1 0,3-11,19-62,-14 60</inkml:trace>
  <inkml:trace contextRef="#ctx0" brushRef="#br0" timeOffset="5755.428">1559 529,'0'5,"0"6,0 7,0 4,0 3,5-2,1 0,1 0,2 2,1 1,-2 1,3-5,0 0,-3 0,-2-3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0,3 0,0 0,-2 0,-3 4,-1 3,-2-1,-2-2,1 0,-11-2,-8-1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1,'38'9,"22"-1,7-2,-5-2,-12-2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1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0 414,'1'-17,"1"0,1 1,0-1,1 1,0 0,2 0,0 1,1-1,0 1,1 1,1-1,0 1,1 1,0 0,1 0,1 1,0 0,2 1,-14 9,1 1,0 0,0 0,0 0,0 0,0 0,0 0,1 0,-1 0,0 1,0-1,1 0,-1 1,0-1,1 1,-1-1,1 1,-1 0,1 0,-1-1,0 1,1 0,-1 0,1 0,-1 1,1-1,-1 0,1 1,-1-1,0 0,1 1,-1 0,0-1,1 1,-1 0,0 0,0-1,0 1,0 0,0 0,0 0,0 0,0 1,0-1,0 0,0 0,-1 1,1-1,0 0,-1 1,1-1,-1 0,0 1,1-1,-1 1,0 0,2 26,-3-24,1-1,0 1,0-1,0 1,0-1,1 1,-1-1,1 1,0-1,0 1,0-1,1 0,-1 0,1 0,0 1,-1-2,1 1,1 1,1-4,-1 1,0-2,0 1,0 0,0-1,0 1,0-1,0 0,0 0,0 0,0 0,0-1,0 1,-1-1,1 0,0 0,-1 0,0 0,1 0,-1 0,0-1,0 1,0-1,4-3,187-175,-192 180,-1-1,1 0,0 1,1-1,-1 0,0 1,0 0,1-1,-1 1,0 0,1 0,0 0,-1-1,1 2,0-1,-1 0,1 0,0 0,0 1,-1-1,1 1,0 0,0-1,0 1,0 0,0 0,0 0,0 0,0 1,-1-1,1 0,0 1,0 0,0-1,0 1,-1 0,1 0,0 0,-1 0,1 0,-1 0,1 0,-1 0,1 1,-1-1,0 1,0-1,1 2,0 5,-1 1,1 0,-1-1,-1 1,0 0,0 0,-1 0,0 0,0-1,-1 1,0 0,-3 5,-6 85,15-81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80,'0'260,"2"-277,1 0,0 0,1 0,1 1,0 0,1 0,1 0,1 1,0 0,1 1,0-1,1 2,1-1,0 1,1 1,4-2,-8 4,2 1,0 0,0 0,0 1,1 0,0 1,0 1,1 0,2-1,-13 7,0-1,0 1,1-1,-1 1,0 0,0-1,0 1,0 0,0 0,0 0,0 0,1 0,-1 0,0 0,0 0,0 0,0 1,0-1,0 0,0 1,0-1,0 1,0-1,0 1,0 0,0-1,0 1,0 0,0 0,-1-1,1 1,0 0,0 0,-1 0,1 0,-1 0,1 0,-1 0,1 0,-1 0,0 0,1 1,-1 52,-1-34,2-1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0 124,'29'0,"24"0,8 0,-3 0,-5 0,-7 0,-7 0,-15-5,-15-1,-16-5,-10 0,-7-4,-5-3,3-4,11 2,7 5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 3,6 2,6-3,2-2,3-3,1-1,1-2,-1-1,0 0,0 0,0-1,-5 1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1,'-2'45,"3"1,1-1,3 0,1 0,2 0,9 22,-17-64,1-1,-1 1,1 0,0-1,0 1,0 0,0-1,0 1,1-1,-1 0,1 1,0-1,-1 0,1 0,0 0,0 0,1 0,-1 0,0-1,0 1,1-1,-1 0,1 1,0-1,-1 0,1-1,0 1,-1 0,1-1,0 1,0-1,-1 0,1 0,0 0,0 0,0-1,-1 1,1-1,0 0,0 1,-1-1,1 0,-1-1,1 1,-1 0,1-1,-1 0,0 1,0-1,0 0,0 0,0 0,0 0,0 0,-1-1,2-1,75-245,-70 225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4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0 150,'29'0,"24"0,7 0,-1 0,-6 0,-17 0,-14-5,-17-2,-8-4,-9-5,-6 0,-7-2,-2 2,3-1,0 3,5-2,6 2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0,-3 0,-5 0,-12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57,'-24'24,"-17"23,-7 7,5 0,5-4,9-7,4-5,2-4,5-9</inkml:trace>
  <inkml:trace contextRef="#ctx0" brushRef="#br0" timeOffset="247.213">35 1,'15'28,"9"25,5 8,3-2,-4-6,-2-12,-5-8,-2-11,-4-2,-5-6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2:3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1 283,'5'0,"6"0,6 0,6 0,2 0,3 0,1 0,1 0,-1 0,0 0,0 0,0 0,-5-5,-7-1</inkml:trace>
  <inkml:trace contextRef="#ctx0" brushRef="#br0" timeOffset="283.345">170 0,'0'29,"0"14,0 5,0-1,0-4,0-4,0-5,0-2,0-3,0 0,0-7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27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19,'-1'-2,"0"1,0 0,0-1,0 1,-1 0,1 0,0 0,0 0,-1 0,1 0,0 0,-1 1,1-1,-1 0,1 1,-1-1,1 1,-1-1,0 1,1 0,-1 0,0 0,1 0,-1 0,1 0,-1 0,0 1,1-1,-1 0,1 1,-1-1,1 1,-1 0,1-1,-1 1,1 0,0 0,-1 0,1 0,0 0,0 1,-16 7,1 1,1 1,0 0,0 1,1 0,1 2,0-1,1 2,1-1,0 2,1-1,0 2,1-1,1 1,1 0,0 1,1 0,1 0,1 0,1 1,-1 16,11 130,-4-156,0 0,1-1,0 0,0 0,1 0,0 0,0-1,1 0,0 0,0 0,1-1,0 0,0 0,0-1,1 0,0 0,0-1,0 0,1 0,-1-1,1 0,0 0,-1-1,1 0,0-1,1 0,0 0,13-3,-1-1,1-1,-1 0,0-2,-1-1,1 0,-1-2,-1 0,0-1,0-2,-1 0,0 0,-1-2,-1-1,0 0,-1-1,5-6,-13 11,-1 1,0-1,-1 1,0-2,-1 1,0-1,0 0,-2 0,1 0,-2 0,1-1,-2 1,0-1,0 0,-1 1,0-1,-2 0,1 1,-1-1,-1 1,0 0,-1 0,0 0,-1 0,-1 1,1-1,-2 1,0 1,0-1,0 1,-2 1,1-1,-1 1,0 1,-7-5,4 4,-1 1,0 1,-1 0,1 0,-1 2,-1-1,1 2,-1 0,0 1,0 0,0 1,0 1,0 0,0 1,-1 1,1 0,0 1,0 1,0 0,-10 5,1-2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1,'-31'37,"3"1,1 1,1 1,3 2,1 0,3 2,1 0,-7 28,23-65,0-1,1 0,-1 0,1 1,1-1,-1 0,1 1,0-1,1 1,0-1,0 0,0 1,0-1,1 0,0 0,1 0,-1 0,1 0,0-1,1 1,-1-1,1 0,0 0,0 0,1 0,-1-1,1 1,0-1,1-1,-1 1,0-1,1 0,0 0,0 0,0-1,0 0,4 1,4-2,0 1,-1-2,1 0,0-1,0 0,0-1,0-1,0 0,-1-1,0 0,0-1,0 0,0-1,-1-1,0 0,0-1,0 0,-1 0,-1-1,0-1,0 0,0 0,-2-1,1 0,-1-1,5-3,-2-1,0 0,0 0,-1-1,-1 0,-1-1,-1 0,0 0,-1-1,-1 1,0-9,-4 19,-1 1,0 0,0 0,0 0,-1 0,0 0,-1 0,1 1,-2-1,1 0,0 1,-1-1,-1 1,1 0,-1 0,0 0,0 0,0 1,-1 0,0-1,0 2,-1-1,1 1,-1 0,0 0,0 0,0 1,0 0,-1 0,1 0,-1 1,0 0,0 1,0-1,0 1,-2 1,-5-1,0 1,0 1,0 0,0 1,1 1,-1 0,1 0,-1 2,1 0,0 0,1 1,-1 1,1 0,1 0,-1 1,1 1,1 0,-1 1,2-1,-1 2,-11 14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7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1 141,'4'0,"12"0,8 0,4 0,3-4,0-3,0 1,0 1,-1 2,-5-4,-8-1</inkml:trace>
  <inkml:trace contextRef="#ctx0" brushRef="#br0" timeOffset="302.053">141 0,'5'0,"2"5,-1 6,-1 7,-1 4,-2 3,-1 3,0 1,-1 1,-1-1,-4-4,-2-3,1 1,1 0,1-3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3:5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1 170,'33'0,"21"0,6 0,-2 0,-11 0</inkml:trace>
  <inkml:trace contextRef="#ctx0" brushRef="#br0" timeOffset="276.187">141 1,'5'24,"1"13,0 4,-1 1,-1-2,-2-4,-6-2,-2-3,0-6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4:07.258"/>
    </inkml:context>
    <inkml:brush xml:id="br0">
      <inkml:brushProperty name="width" value="0.1" units="cm"/>
      <inkml:brushProperty name="height" value="0.2" units="cm"/>
      <inkml:brushProperty name="color" value="#D9AE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1 114,'768'0,"-377"-27,428 26,-436-27,635 28,-437 0,-220-29,-46 0,30 31,-194 28,-133-21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4:1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178 319,'0'479,"-26"-307,10-83,17-76</inkml:trace>
  <inkml:trace contextRef="#ctx0" brushRef="#br0" timeOffset="505.643">488 319,'-16'144,"6"1,7 79,25-120,-37-127,9 2,-1 1,0 1,-2-1,-1 1,0 1,-1 0,-1 0,0 1,-2 1,0 0,-5-4,12 15,0 1,1-1,-2 2,1-1,0 1,-1 0,1 1,-1-1,0 1,0 1,0 0,0 0,0 0,0 1,0 1,0-1,0 1,1 0,-1 1,0 0,0 0,1 1,-1 0,1 0,0 0,0 1,0 1,0-1,1 1,-1 0,1 0,1 1,-2 1,-6 13</inkml:trace>
  <inkml:trace contextRef="#ctx0" brushRef="#br0" timeOffset="4139.76">770 883,'17'0,"53"-11,-97-2,17 14,0 0,1 1,-1 0,0 1,0 0,1 1,0 0,0 0,0 1,0 0,1 1,0 0,0 0,0 1,-6 7,10-7,-1 1,2 0,-1 1,1-1,0 1,1-1,0 1,0 0,1 0,0 0,1 0,0 0,0-1,1 1,0 0,0 0,1 0,1 0,-1-1,1 1,1-1,-1 0,5 7,-4-9,0-1,0 1,0-1,0 1,1-1,0-1,0 1,1-1,-1 0,1 0,0 0,0-1,0 0,0 0,1 0,-1-1,1 0,-1 0,1-1,0 0,0 0,0-1,-1 0,1 0,0 0,0-1,0 0,0 0,-1-1,1 0,2-1,70-53,-78 55,0-1,1 0,-1 0,0 1,1-1,-1 0,0 0,-1 0,1-1,0 1,0 0,-1 0,1 0,-1 0,0-1,0 1,0 0,0 0,0-1,0 1,-1 0,1 0,-1 0,1 0,-1-1,0 1,0 0,0 0,0 0,0 0,0 1,-1-1,1 0,-1 0,1 1,-1-1,1 1,-1-1,0 1,0 0,0 0,-76-32,78 32,0 0,0 0,1 1,-1-1,0 0,0 0,0 1,1-1,-1 0,0 1,1-1,-1 0,1 1,-1-1,1 1,-1-1,1 0,-1 1,1-1,-1 1,1 0,0-1,-1 1,1-1,0 1,-1 0,1 0,0-1,0 1,-1 0,1 0,0 0,0 0,-1 0,1 0,0 0,0 0,-1 0,1 0,1 0,135-5,-110 6</inkml:trace>
  <inkml:trace contextRef="#ctx0" brushRef="#br0" timeOffset="5289.027">8 205,'0'0,"-1"-1,0 1,1-1,-1 0,0 0,1 1,-1-1,1 0,-1 0,1 0,0 1,-1-1,1 0,0 0,0 0,-1 0,1 0,0 0,0 0,0 0,0 0,0 0,0 0,1 1,-1-1,0 0,0 0,1 0,-1 0,0 0,1 0,-1 1,1-1,-1 0,1 0,-1 1,1-1,0 0,-1 1,1-1,0 0,0 1,-1-1,1 1,0-1,0 1,0 0,0-1,0 1,46-17,267 15,-180-4,-133 6,0-1,0 1,0-1,0 1,0-1,-1 0,1 1,0-1,0 0,-1 1,1-1,0 0,-1 0,1 0,-1 0,1 0,-1 0,0 0,1 1,-1-1,0 0,0 0,0 0,1 0,-1 0,0-1,0 1,0 0,-1 0,1 0,0 0,0 0,0 0,-1 1,1-1,-1 0,1 0,-1 0,1 0,-1 0,1 0,-1 1,0-1,1 0,-1 0,0 1,-37-41,33 37,-48-41,35 31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1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0 338,'21'-7,"-1"1,1 1,0 0,1 2,-1 0,1 1,-1 2,1 0,9 2,7-2,183-10,-129-1,-48 7,0-2,-1-1,0-3,21-8,-43 11,-3 1</inkml:trace>
  <inkml:trace contextRef="#ctx0" brushRef="#br0" timeOffset="244.415">0 592,'48'-4,"40"-8,10 0,-3 1,-12 2,-11 4,-12 1,-13-2,-8-1,-7 1,-4 2,-1-4,-6 0</inkml:trace>
  <inkml:trace contextRef="#ctx0" brushRef="#br0" timeOffset="563.498">480 0,'-1'2,"1"0,-1 0,1 0,-1 0,1 0,0 0,0 0,-1 0,1 0,1 0,-1 0,0 0,0 0,1 0,-1 0,1 0,0-1,0 1,-1 0,1 0,0 0,0-1,1 1,-1-1,0 1,1-1,-1 1,0-1,1 1,0-1,-1 0,1 0,0 0,-1 0,2 0,21 15,1-1,0-2,1 0,0-2,1 0,1-2,-1-1,23 3,38 13,-70-18,-8-5,-1 1,1 0,-1 1,0-1,0 2,0 0,-1 0,1 0,-1 1,0 0,0 1,0-1,-1 2,0-1,0 1,-1 0,0 0,0 1,-1 0,1 0,-1 1,-6 0,1 1,-2-1,1 0,-1 0,0 0,-1 0,0 0,-1-1,1 1,-2-1,1 0,-1 0,0-1,-1 1,0-1,0 0,-1 0,-1 0,5-2,-44 45,-2-1,-2-3,-2-2,-2-2,-1-2,-34 15,66-39,6-2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5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0,'10'45,"-3"0,-1 1,-2-1,-2 1,-3 19,-24 143,-5 17,11-128,21-83</inkml:trace>
  <inkml:trace contextRef="#ctx0" brushRef="#br0" timeOffset="352.947">442 141,'1'392,"9"-317,-11-74,1 0,-2 0,1-1,0 1,0 0,0 0,0-1,0 1,-1-1,1 1,0-1,0 1,-1-1,1 0,0 0,-1 1,1-1,0 0,-1 0,1 0,0-1,-1 1,1 0,0 0,-1-1,1 1,0-1,0 1,0-1,-1 0,1 1,0-1,0 0,0 0,0 0,0 1,0-1,0 0,0 0,1-1,-1 1,0 0,1 0,-1 0,-1-1,-82-76,75 67,-1-1,-1 2,1-1,-2 1,0 1,0 0,0 1,-1 0,0 1,-1 0,0 1,0 1,0 0,-1 1,11 2,1 1,-1 0,0 0,0 0,0 0,0 1,0-1,0 1,0 0,0 0,1 1,-1-1,0 1,0 0,0 0,0 0,1 0,-1 1,0-1,1 1,-1 0,1 0,0 1,0-1,0 1,0-1,0 1,0 0,-1 2,-3 13</inkml:trace>
  <inkml:trace contextRef="#ctx0" brushRef="#br0" timeOffset="835.909">724 592,'-27'247,"4"-187,22-60,-1 0,1 0,0-1,-1 1,1-1,-1 0,1 1,0-1,-1 0,1 0,0 0,0 0,0 0,0 0,-1 0,2 0,-1 0,0 0,0-1,0 1,0 0,1-1,-1 1,1-1,-1 1,1 0,-1-1,1 1,0-1,0 1,0-1,0 0,0 1,0-1,0 1,0-1,-1-13,-1 0,2-1,0 1,1 0,1-1,0 1,1 0,0 0,2 0,-1 1,2 0,0-1,1 2,0-1,1 1,0 0,4-3,11-14,1 2,1 1,1 0,2 2,0 2,22-14,-49 36,16-13,1 1,0 0,0 2,1 0,1 1,0 1,0 0,1 2,0 1,0 0,19-2,-37 8,0 0,0 0,0 0,0 0,1 0,-1 0,0 1,0 0,0-1,0 1,0 0,0 1,-1-1,1 0,0 1,-1 0,1 0,-1-1,1 1,-1 1,0-1,0 0,0 0,0 1,0-1,0 1,-1 0,1 0,-1-1,0 1,0 0,0 0,0 0,0 0,-1 0,1 0,-1 1,0-1,0 0,0 0,-1 0,1 0,0 0,-1 0,0 0,0 0,0 0,0 0,-1 0,1 0,-2 2,-6 10,-1-1,0 1,-1-1,0-1,-1 0,-1-1,0 0,0-1,-1-1,-1 0,0 0,0-2,-1 0,0-1,0 0,0-1,-1-1,0-1,-13 2,25-5,1 0,0 0,-1 0,1-1,-1 0,1 1,-1-2,1 1,-1 0,1-1,0 0,-1 0,1 0,0-1,0 0,-1 1,1-1,1-1,-1 1,0 0,0-1,1 0,0 0,-1 0,1 0,0-1,-5-13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6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1 195,'61'-13,"358"26,-54-13,-445-18,46 13,-20-2,0-3,0-1,2-3,-1-3,-46-21,97 38,0 0,1-1,-1 1,0 0,1-1,-1 1,1-1,-1 1,1-1,-1 0,1 1,-1-1,1 0,0 0,-1 0,1 0,0-1,0 1,0 0,0 0,0-1,0 1,0 0,0-1,1 1,-1-1,1 1,-1-1,1 0,-1 1,1-1,0 1,0-1,-1 0,1 1,0-1,1 0,-1 1,0-1,0 1,1-1,-1 0,1 1,-1-1,1 1,0-1,0 1,0 0,0-1,0 1,0 0,0-1,0 1,0 0,1 0,13-7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80,'38'0,"32"2,1-4,-1-3,0-2,35-11,150-27,-231 41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58,'43'-5,"43"-1,17 0,0-4,-13 0,-11 2,-15 2,-14 2,-14 2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1 170,'79'-18,"1"3,1 4,34 1,-104 9,0 2,0-1,1 2,-1-1,0 1,0 1,-1 0,1 1,0 0,8 4,-20-8,1 0,0 1,-1-1,1 0,0 0,0 0,-1 0,1 0,0 1,0-1,-1 0,1 0,0 1,0-1,-1 0,1 0,0 1,0-1,0 0,0 1,-1-1,1 0,0 0,0 1,0-1,0 0,0 1,0-1,0 0,0 1,0-1,0 0,0 1,0-1,0 0,0 1,0-1,0 0,1 1,-1-1,0 0,0 0,0 1,0-1,1 0,-1 1,0-1,0 0,0 0,1 0,-1 1,0-1,1 0,-1 0,0 0,0 0,1 1,-1-1,0 0,1 0,-1 0,0 0,1 0,-30-1,18-2,1 0,-1-1,1-1,0 1,0-2,0 1,1-1,0-1,0 0,1 0,0 0,0-1,0-1,1 1,0-1,1 0,0-1,1 1,-1-2,0-8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0,'9'0,"14"5,7 2,7-1,4-1,-2-1,-1-2,1-1,-1-1,-1 1,-4-2,-1 1,3 0,0 0,0-1,-3 1,0 0,-7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30 499,'-29'67,"66"-163,83-111,-109 187,1 1,0 0,2 1,0 0,1 1,0 1,18-14,-32 29,0 0,0 0,0 0,0 0,0 0,0 0,0 0,1 1,-1-1,0 0,0 1,1-1,-1 1,0-1,1 1,-1 0,1 0,-1 0,0-1,1 1,-1 0,1 1,-1-1,0 0,1 0,-1 0,0 1,1-1,-1 1,0-1,1 1,-1 0,0-1,0 1,0 0,0 0,1 0,-1 0,-1 0,1 0,0 0,0 0,0 0,0 0,-1 1,1-1,0 0,-1 1,0-1,1 0,-1 1,0-1,1 0,-1 1,0 1,1 171,-1-172,0 0,0 0,0 0,0 0,1 0,-1 0,1 0,0 0,-1 0,1 0,0 0,0 0,0 0,0 0,1-1,-1 1,0 0,1-1,-1 1,1-1,-1 0,1 1,0-1,0 0,0 0,-1 0,1 0,0 0,0-1,0 1,0-1,0 1,1-1,-1 0,0 0,0 1,0-1,0-1,0 1,0 0,0-1,0 1,0-1,0 1,0-1,0 0,0 0,0 0,0 0,0 0,1-1,14-9,-1 0,0 0,0-2,-1 0,0 0,-2-2,1 0,-2 0,9-15,26-27,67-79,-114 137,0 0,-1-1,1 1,0 0,0-1,1 1,-1 0,0-1,0 1,0 0,0-1,1 1,-1 0,0-1,0 1,1-1,-1 1,0 0,1-1,-1 1,1-1,-1 1,1-1,-1 1,1-1,-1 0,1 1,0-1,-1 0,1 1,-1-1,1 0,0 0,-1 1,1-1,0 0,-1 0,1 0,0 0,0 0,-1 0,1 0,0 0,-1 0,1 0,0-1,-1 1,1 0,0 0,-1-1,1 1,-1 0,1-1,0 1,-1 0,1-1,-1 1,1-1,-1 1,1-1,-1 1,0-1,1 1,-1-1,1 0,-6 58,-23 121,28-175,0-1,1 1,-1-1,0 0,1 1,0-1,-1 0,1 1,0-1,0 0,0 0,0 1,1-1,-1 0,1-1,-1 1,1 0,0 0,-1 0,1-1,0 1,0-1,0 0,0 0,1 1,15 5</inkml:trace>
  <inkml:trace contextRef="#ctx0" brushRef="#br0" timeOffset="418.687">1159 160,'-57'419,"73"-458,-8 0,1 0,2 0,2 2,1-1,2 2,19-33,-28 58,63-83,-67 91,0 0,-1 0,1 1,0-1,0 1,1 0,-1 0,0 0,1 0,-1 0,1 1,-1 0,1 0,0 0,0 0,-1 0,1 1,0 0,0-1,0 1,0 1,0-1,-1 1,1-1,0 1,0 0,1 1,0 1,-1 0,0 0,-1 0,1 0,-1 1,1 0,-1-1,0 1,0 1,-1-1,1 0,-1 0,0 1,0 0,0 1,-1-2,0-1,0 0,0 1,1-1,-1 0,1 1,0-1,0 0,0 0,0-1,0 1,1 0,-1-1,1 1,-1-1,1 0,0 0,0 0,0 0,1 0,-1-1,0 0,0 1,1-1,-1 0,1-1,3 1,8-3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1,'-19'24,"-21"27,-8 10,-1-1,8-6,6-7,4-12,8-6,2-5,1 0,-2-5,4-1,4-3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0,'17'9,"0"1,-1 0,0 1,-1 1,0 0,-1 1,-1 1,0 0,0 1,-2 0,0 1,0 0,-2 0,3 7,-7-14,103 159,-73-138,-18-22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26,'12'4,"0"1,-1 1,0 0,0 0,0 1,-1 0,0 1,-1 0,1 1,-2 0,1 0,-1 1,-1 0,0 0,0 1,-1 0,0 0,-1 1,0-1,-1 1,0 0,-1 0,0 1,-1-1,0 12,33 173,-18-140,-15-57,-1-1,1 1,-1 0,0 0,1-1,-1 1,0-1,1 1,-1-1,0 1,0-1,0 0,1 0,-1 1,0-1,0 0,0 0,0 0,0 0,-1 0,1-1,0 1,0 0,-1 0,1-1,-1 1,1 0,-1 0,1-1,-1 0,18-32,-2-2,-2 0,-1-1,-2 0,-1-3,28-83,8-17,-40 116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1 221,'1'-4,"1"0,-1-1,1 1,0 0,1 0,-1 0,1 0,-1 1,1-1,0 1,1-1,-1 1,1 0,-1 1,1-1,0 0,0 1,0 0,0 0,0 0,1 0,-1 1,1 0,-1 0,5-1,115 11,-111-7,7 0,-1 0,1-1,-1-1,1-1,-1-1,0 0,16-5,67-17,-101 23,-1 1,1 0,-1 0,1 0,0-1,-1 1,1 0,-1-1,1 1,-1-1,1 1,-1-1,1 1,-1-1,1 1,-1-1,0 1,1-1,-1 1,0-1,1 1,-1-1,0 0,0 1,0-1,0 0,1 1,-1-1,0 0,0 1,0-1,0 0,0 1,-1-1,1 0,0 1,0-1,0 0,-1 1,1-1,0 1,0-1,-1 1,1-1,-1 0,1 1,0-1,-1 1,1 0,-1-1,1 1,-1-1,1 1,-1 0,0-1,1 1,-39-17,34 15,2 1,-6-1,1-1,0 0,0 0,1-1,-1 0,1 0,-1 0,1-1,1-1,-1 1,1-1,-2-1,-6-13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1,'33'5,"45"1,19 1,-2-2,-9-7,-8-2,-8-1,-12 0,-10 2,-13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18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0 594,'39'0,"26"-5,13-1,-4-1,-3-2,-10-1,-10 2,-9 2,-6-3,-6 0,-7-3,-7 1</inkml:trace>
  <inkml:trace contextRef="#ctx0" brushRef="#br0" timeOffset="252.047">311 311,'-10'43,"-8"29,0 7,-3-5,3-11,4-11,5-9,3-8,3-4,2-8</inkml:trace>
  <inkml:trace contextRef="#ctx0" brushRef="#br0" timeOffset="487.042">959 1,'-9'53,"-13"46,-8 16,-3-3,4-9,2-14,5-12,7-14,6-13,4-6,3-5,2-5,1-3,0-2,6-6,0-7</inkml:trace>
  <inkml:trace contextRef="#ctx0" brushRef="#br0" timeOffset="832.006">1496 1,'-86'181,"-60"151,139-310,1 1,1 0,1 0,1 1,1 0,1-1,1 1,2 15,-3-21,-7-22,-10-29,15 27,-104-163,100 161,0 0,0 1,-1-1,0 1,0 1,0 0,-1 0,0 0,0 1,-1 1,1-1,-1 2,0-1,0 1,-1 1,1 0,-10-1,-31 16,32-1</inkml:trace>
  <inkml:trace contextRef="#ctx0" brushRef="#br0" timeOffset="1238.245">1806 509,'-31'15,"1"2,0 1,1 1,1 2,1 0,1 2,1 1,1 1,-5 10,24-30,1 1,0-1,0 1,0 0,1 0,0 1,0-1,1 1,0 0,0-1,0 1,1 0,0 0,0 0,1 0,0 0,0 0,1 0,0 0,0 0,0 0,1 0,0-1,1 1,-1 0,1-1,0 0,1 0,0 0,0 0,0 0,0-1,1 0,0 0,0 0,1 0,-1-1,1 0,0 0,0-1,5 3,3-2,-1-1,1 0,1-1,-1-1,0 0,0 0,0-2,1 0,-1 0,0-2,0 1,12-5,-18 4,0 1,-1-1,1 0,0-1,-1 0,0 0,0-1,0 0,0 0,-1 0,0-1,0 0,0 0,-1-1,0 1,0-1,-1 0,0-1,0 1,-1-1,0 1,1-4,-3 6,0 0,-1 0,1 0,-1 0,0 0,-1-1,1 1,-1 0,0 0,0 0,-1 1,1-1,-1 0,0 0,0 1,-1-1,0 1,1 0,-1 0,-1 0,1 0,0 0,-1 1,0-1,0 1,0 0,0 0,-1 1,1-1,-1 1,1 0,-1 0,0 1,0-1,0 1,0 0,0 0,-2 1,6-1,-1 1,1-1,0 1,0 0,0 0,-1 0,1 0,0 0,0 0,-1 0,1 0,0 0,0 1,-1-1,1 0,0 1,0-1,0 1,0-1,0 1,-1 0,1-1,0 1,1 0,-1 0,0 0,0 0,0 0,0 0,1 0,-1 0,0 0,1 0,-1 0,1 0,-1 0,1 1,0-1,-1 0,1 0,0 1,0-1,0 0,0 0,0 1,0-1,0 0,1 0,-1 1,8 7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20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0 165,'601'-22,"-490"15,-112 7,1-1,0 1,0 0,-1 0,1 0,0-1,0 1,0 0,-1 0,1 0,0-1,0 1,0 0,0-1,0 1,-1 0,1 0,0-1,0 1,0 0,0-1,0 1,0 0,0 0,0-1,0 1,0 0,0-1,0 1,0 0,0 0,0-1,0 1,1 0,-1-1,0 1,0 0,0 0,0-1,1 1,-1 0,0 0,0-1,0 1,1 0,-1 0,0 0,0 0,1-1,-1 1,0 0,0 0,1 0,-29-10,-2 3,22 7,0-1,1 0,-1-1,1 1,-1-1,1-1,0 0,0 0,0 0,0 0,1-1,-1-1,1 1,0-1,0 0,1 0,-1 0,1-1,0 0,1 0,-4-7,3-6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27.5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326 652,'-11'565,"-7"249,19-665,-1-122,1-1,1 1,1-1,2 0,0 0,2 0,1-1,1 0,1-1,1 0,1 0,1-1,1-1,1 0,1-1,2 0,-8-13,1 0,1-1,-1 0,1 0,0-2,1 1,-1-2,1 0,0 0,0-1,0-1,1 0,-1 0,1-2,-1 0,0 0,1-1,9-2,117 10,-115 0,0 2,-1 0,0 2,-1 1,21 13,-21-11,-1-1,2-2,0 0,0-2,1 0,1-2,105 12,1-6,1-6,-1-6,1-6,-1-5,76-18,96-4,-140 22,-1 7,143 16,366 34,5-20,-190-15,-177 4,300-26,96-26,-61 14,195-12,-293 11,-279 6,62-4,21 14,214 37,-30-30,-357-27,-175 26,1-1,0 0,0 0,-1 0,1 0,-1 0,0-1,0 0,0 1,0-1,0 0,0-1,-1 1,0 0,1-1,-1 1,-1-1,1 0,0 1,-1-1,0 0,0 0,0 0,0 0,-1 0,1 0,-1-1,0 1,0 0,-1 0,1 0,-1-2,3-29,12-142,-8-1,-8 1,-8 0,-10-22,-3-8,-9 1,-9 2,-23-48,47 198,3 1,2-2,3 0,2 0,0-42,8-4,-2 100,0 0,0 0,0 1,0-1,-1 0,1 1,0-1,-1 0,1 1,0 0,-1-1,1 1,0 0,-1 0,1 0,-1-1,1 1,0 1,-1-1,1 0,-1 0,1 1,0-1,-1 0,1 1,0-1,-1 1,1 0,0-1,0 1,0 0,0 0,-1 0,1 0,0 0,0 0,-10 4,-15 4,0 0,0-3,-1 0,0-1,0-2,-1-1,-8-1,-319-1,-302 10,-514 9,815-21,-414-9,-529-84,1271 92,-671-68,-198 24,278 31,-97-23,74-46,440 65,0 9,-129 12,162 0,21 7,1 5,-39 14,-16 0,146-20,0-2,0-3,0-2,0-3,-43-8,-58-7,122 33,30-2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42:5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45 0 0 0,'-56'-14'657'0'0,"45"13"610"0"0,-3-5 5734 0 0,14 5-6701 0 0,0 1-10 0 0,0 0 4 0 0,0 0-9 0 0,0 0-17 0 0,0 0-12 0 0,0 0-36 0 0,0 0-26 0 0,0 0-22 0 0,0 0-28 0 0,0 0-6 0 0,27 7 800 0 0,58 4 449 0 0,108-22 35 0 0,35-18-1020 0 0,-227 29-418 0 0,-1 0 2 0 0,0 0 0 0 0,0 0-19 0 0,0 0-38 0 0,0 0-74 0 0,0 0-131 0 0,-10 6-3512 0 0,3-2-1694 0 0,3-3-314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57,'1'55,"-13"145,6-173,1 0,1 0,1 0,2 1,0-1,2 3,0-30</inkml:trace>
  <inkml:trace contextRef="#ctx0" brushRef="#br0" timeOffset="342.513">0 57,'73'14,"0"-3,1-3,0-4,38-3,84-28,-122 21,-73 7,0-1,-1 1,1-1,0 1,-1 0,1-1,-1 1,1 0,-1 0,1-1,-1 1,0 0,1 0,-1 0,0-1,0 1,1 0,-1 0,0 0,0 0,0 0,0 0,0-1,0 1,0 0,-1 0,1 0,0 0,0 0,-1-1,1 1,0 0,-1 0,1 0,-1-1,1 1,-1 0,1-1,-1 1,0 0,1-1,-1 1,0-1,1 1,-1-1,0 1,0-1,0 0,1 1,-1-1,0 0,0 0,0 1,0-1,0 0,1 0,-6 4,-8 10</inkml:trace>
  <inkml:trace contextRef="#ctx0" brushRef="#br0" timeOffset="4433.028">0 537,'21'-7,"0"0,1 1,-1 2,1 0,0 1,0 1,1 1,-1 1,21 3,2-2,237-1,-259-4,-5-2</inkml:trace>
  <inkml:trace contextRef="#ctx0" brushRef="#br0" timeOffset="5850.306">1242 1,'-43'43,"-21"20,4 4,-36 49,-91 104,105-110,69-94</inkml:trace>
  <inkml:trace contextRef="#ctx0" brushRef="#br0" timeOffset="6612.199">1017 650,'68'-94,"-45"64,2 2,1 1,1 1,1 2,1 0,2 2,0 2,10-5,-40 24,1 0,-1 0,1 0,-1 0,1 0,-1 1,1-1,0 1,-1-1,1 1,0-1,-1 1,1 0,0 0,0-1,-1 2,1-1,0 0,0 0,-1 0,1 1,0-1,-1 1,1-1,0 1,-1 0,1 0,-1-1,1 1,-1 0,0 1,1-1,-1 0,0 0,0 0,1 1,-1-1,0 1,0-1,-1 1,1-1,0 1,0-1,-1 1,1 0,-1-1,1 1,-1 0,0 0,0-1,0 1,0 0,0 0,2 24,-3-24,1 1,-1-1,0 0,1 0,-1 1,1-1,0 0,0 1,0-1,0 0,0 1,0-1,1 0,-1 0,1 1,0-1,0 0,-1 0,1 0,0 0,1 0,-1 0,0 0,1 0,-1 0,1 0,-1-1,1 1,0-1,0 1,0-1,0 0,0 0,0 1,0-1,0-1,0 1,0 0,1-1,-1 1,0-1,1 1,-1-1,0 0,1 0,1 0,124-73,-89 45,-26 19,55-29,-66 37,0 0,-1 1,1-1,0 1,-1-1,1 1,0 0,-1 0,1 0,0 0,0 0,-1 0,1 0,0 0,0 1,-1-1,1 1,0-1,-1 1,1 0,-1 0,1-1,-1 1,1 0,-1 0,1 1,-1-1,0 0,0 0,0 1,0-1,0 0,0 1,0-1,0 1,0-1,0 1,0 1,2 13,1-1,-2 0,0 1,-1-1,-1 1,0 0,-1-1,-2 9,1 24,5 33,3-63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29,'1'-1,"-1"1,0 0,1-1,-1 1,0-1,1 1,-1-1,0 1,1-1,-1 1,0-1,0 1,0-1,0 0,0 1,0-1,1 1,-1-1,0 1,-1-1,1 0,0 1,0-1,0 1,0-1,0 1,0-1,-1 1,1-1,0 1,-1-1,1 1,0-1,-1 1,1-1,0 1,-1-1,1 1,-1 0,1-1,-1 1,1 0,-1-1,1 1,-1 0,1 0,-1 0,1-1,-1 1,1 0,-1 0,1 0,-1 0,0 0,1 0,-1 0,1 0,-1 0,1 0,-1 0,-40-5,41 5,-23 1,1 1,-1 0,1 2,0 1,0 1,1 1,-1 0,-2 4,22-11,1 0,-1 0,0 0,0 0,1 0,-1 1,0-1,1 1,-1 0,0-1,1 1,-1 0,1 0,-1 0,1 0,-1 0,1 0,0 0,0 1,0-1,-1 0,1 1,0-1,0 1,1-1,-1 1,0-1,0 1,1 0,-1-1,1 1,0 0,-1 0,1-1,0 1,0 0,0 0,0-1,0 1,1 0,-1 0,0-1,1 1,-1 0,1-1,0 1,0-1,-1 1,1-1,0 1,0-1,0 1,1-1,-1 0,0 1,1-1,136 54,-137-52,0 0,0-1,0 1,-1-1,1 1,-1 0,0 0,0-1,0 1,0 0,0 0,0-1,-1 1,0 0,1-1,-1 1,0-1,0 1,0-1,-1 1,1-1,0 1,-1-1,0 0,1 0,-1 0,0 0,0 0,0 0,-1-1,1 1,0-1,-1 1,1-1,-1 0,1 0,-2 0,-3 5,-303 213,308-218,0 0,0 1,0-1,0 1,1-1,-1 1,0 0,1-1,-1 1,1 0,0 0,-1 0,1 0,0 0,0 0,1 1,-1-1,0 0,1 0,-1 1,1-1,0 0,0 1,-1-1,2 0,-1 1,0-1,0 0,1 1,-1-1,1 0,0 0,0 0,0 1,0-1,0 0,0 0,0 0,1 0,-1-1,1 1,0 0,-1-1,1 1,0-1,0 1,0-1,0 0,0 0,0 0,0 0,0 0,0 0,1-1,0 1,12 4,0-1,1-1,0-1,0 0,0-1,0 0,0-2,0 0,0 0,-1-1,1-2,0 1,-1-2,8-3,-17 5,0 0,-1-1,1 0,-1 0,1-1,-2 1,1-1,0 0,-1 0,0-1,0 1,0-1,0-1,9-15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1,'-5'15,"0"0,1 1,1-1,1 1,0 0,1 0,1 0,0 0,1 0,1-1,0 1,3 6,3 50,-5 296,-11-288,-3 0,-4 0,-10 21,10-40,1-8,9-40,0 0,1 0,1 0,0 1,1-1,0 1,1 0,1-1,0 1,0 0,2 0,0-1,0 1,4 9,4-7,2-3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0,'0'334,"-51"5,-6-105,34-151,23-83,0 1,1-1,-1 1,0-1,0 1,0-1,0 1,0-1,1 1,-1-1,0 0,1 1,-1-1,0 1,0-1,1 0,-1 1,1-1,-1 1,0-1,1 0,-1 0,1 1,-1-1,1 0,-1 0,1 0,-1 1,1-1,-1 0,1 0,-1 0,1 0,-1 0,1 0,-1 0,1 0,-1 0,1 0,-1 0,1-1,-1 1,1 0,-1 0,1 0,-1-1,1 1,-1 0,1-1,-1 1,0 0,1-1,-1 1,0 0,1-1,-1 1,0-1,10-7</inkml:trace>
  <inkml:trace contextRef="#ctx0" brushRef="#br0" timeOffset="257.044">1 593,'38'-4,"18"-3,9 1,2-4,1 0,-3 2,-2-3,-8 1,-3 1,-5 3,-7 3,-4 1,-5 1,-2 1,-1 0,-5 1</inkml:trace>
  <inkml:trace contextRef="#ctx0" brushRef="#br0" timeOffset="4225.346">988 649,'-11'2,"0"0,0 1,0 1,0 0,0 0,1 1,-1 0,1 1,1 0,-1 1,1 0,0 0,1 1,-1 0,2 1,-1-1,1 2,0-1,1 1,0 0,1 0,0 0,1 1,0 0,-3 11,6-20,0 0,0 1,0-1,0 1,1-1,-1 1,1-1,-1 1,1-1,0 1,0-1,0 1,1-1,-1 1,0 0,1-1,0 1,-1-1,1 0,0 1,0-1,0 0,1 1,-1-1,1 0,-1 0,1 0,0 0,-1 0,1-1,0 1,0 0,0-1,1 0,-1 1,0-1,1 0,-1 0,0 0,1 0,-1-1,1 1,1-1,8 0,0-1,0 0,0-2,-1 1,1-1,0-1,-1 0,0 0,0-1,0-1,-1 0,0 0,0-1,0 0,-1-1,0 0,-1-1,1 1,1-4,12-8,64-71,-86 91,0-1,0 1,0-1,0 1,0-1,0 1,1-1,-1 1,0-1,0 1,1-1,-1 1,0-1,1 1,-1-1,1 1,-1 0,0-1,1 1,-1 0,1-1,-1 1,1 0,-1 0,1-1,-1 1,1 0,-1 0,1 0,0 0,-1 0,1 0,-1 0,1 0,-1 0,1 0,-1 0,1 0,0 0,-1 0,1 0,-1 1,1-1,-1 0,1 0,-1 1,1-1,-1 0,0 1,1-1,-1 0,1 1,-1-1,0 1,1-1,-1 0,0 1,1-1,-1 1,5 40,-3-19,-2-18,1-1,0 1,0-1,0 1,0-1,1 0,-1 0,1 1,0-1,0 0,0-1,0 1,0 0,1-1,-1 1,1-1,0 1,0-1,0 0,0-1,0 1,0 0,0-1,0 0,1 1,-1-1,1-1,-1 1,1 0,-1-1,1 0,-1 0,1 0,-1 0,1 0,-1-1,1 1,-1-1,1 0,-1 0,1-1,1 0,6-6,0 1,-1-2,0 1,-1-1,0-1,0 0,-1 0,0 0,-1-1,0 0,-1-1,0 0,-1 0,0 0,-1 0,1-4,16-35,-4 13,-2-1,-1 0,-2-1,-2-1,-1 1,-3-2,-1 1,-1-28,-3 36,-8-97,6 129,0 0,1 1,-1-1,0 0,0 1,1-1,-1 1,0-1,0 1,0-1,0 1,0 0,0 0,0-1,0 1,0 0,0 0,1 0,-1 0,0 0,0 0,0 0,0 0,0 0,0 1,0-1,0 0,0 1,0-1,0 0,0 1,1-1,-1 1,0-1,0 1,0 0,1-1,-1 1,0 0,1 0,-1-1,1 1,-1 0,1 0,-1 0,1 0,0 0,-1-1,1 1,0 0,0 0,-1 0,1 0,0 0,0 0,0 0,0 0,1 0,-1 0,0 0,0 0,-5 22,0-1,1 1,1 0,2 0,0 0,1 1,3 10,-2 14,0 447,-2-467,-3 0,0 1,-2-2,-1 1,-1-1,-8 18,12-32,11-33,5-11,-2 6,-1 1</inkml:trace>
  <inkml:trace contextRef="#ctx0" brushRef="#br0" timeOffset="4693.951">1750 395,'-26'11,"1"1,1 1,0 1,0 2,2 0,0 1,0 1,-15 19,35-35,0 0,0 0,0 1,0-1,1 1,-1-1,1 1,-1 0,1 0,0 0,0-1,1 1,-1 0,0 0,1 0,0 0,0 0,0 0,0 0,0 0,0 0,1 0,0 0,-1 0,1 0,0 0,1 0,-1-1,0 1,1 0,-1-1,1 1,0-1,0 0,0 0,0 1,0-1,1-1,-1 1,1 0,-1 0,1-1,157 97,-117 30,-17-120,-12-10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57,'-9'34,"-4"15,1 5,2-2,3-6,3-5,6-10,4-5,0-8</inkml:trace>
  <inkml:trace contextRef="#ctx0" brushRef="#br0" timeOffset="655.251">282 340,'3'-19,"-1"1,2 0,1 0,0 0,1 1,1-1,0 1,1 1,2-2,-5 8,-4 9,27-43,-28 44,1-1,0 0,0 1,0-1,-1 1,1-1,0 1,0-1,0 1,0-1,0 1,0 0,0 0,0 0,0-1,0 1,0 0,0 0,0 0,0 1,0-1,0 0,0 0,0 0,0 1,0-1,0 1,0-1,0 1,0-1,0 1,0-1,-1 1,1 0,0-1,0 1,-1 0,1 0,0-1,-1 1,1 0,-1 0,1 0,-1 0,0 0,1 0,-1 0,0 0,58 73,-56-73,0 1,0-1,0 1,0-1,1 0,-1 0,0 1,1-2,-1 1,0 0,1 0,-1-1,1 0,-1 1,1-1,0 0,-1 0,1 0,-1 0,1-1,-1 1,1-1,-1 0,0 1,1-1,-1 0,0 0,1-1,-1 1,0 0,0-1,0 1,0-1,0 0,1-2,4-3,0-1,-1-1,0 1,0-1,-1 0,0 0,-1-1,0 1,0-1,-1 0,0 0,1-9,0-7</inkml:trace>
  <inkml:trace contextRef="#ctx0" brushRef="#br0" timeOffset="1260.687">1128 1,'-15'1,"0"1,1 0,-1 1,0 1,1 0,0 1,0 1,0 0,1 1,0 0,0 1,1 1,0 0,0 0,1 2,0-1,1 1,0 0,1 1,0 1,1-1,1 1,-1 0,2 1,-4 9,9-21,0 0,0 0,0 1,0-1,1 0,-1 0,1 0,-1 1,1-1,0 0,-1 1,1-1,1 0,-1 1,0-1,0 0,1 0,-1 1,1-1,0 0,0 0,0 0,0 0,0 0,0 0,0 0,1 0,-1 0,1 0,-1-1,1 1,0-1,0 1,0-1,-1 0,1 1,1-1,-1 0,0 0,0-1,0 1,0 0,1-1,-1 1,0-1,0 0,1 0,0 0,11-4,0-2,0 1,-1-2,0 0,-1-1,1 0,-1-1,-1 0,0-1,0 0,-1 0,4-7,78-75,-90 90,-1 1,1 0,0 0,-1 0,1 0,0 0,0 0,0 0,0 0,0 1,0-1,0 1,0-1,0 1,0 0,0 0,1 0,-1 0,0 0,0 1,0-1,0 0,0 1,0 0,0-1,0 1,0 0,0 0,-1 0,1 0,0 1,-1-1,1 0,0 1,-1-1,0 1,1-1,-1 1,0 0,0 0,0-1,0 1,0 0,0 0,0 0,-1 0,30 99,-23-27,-2 1,-4 0,-4 11,1 21,2-65,-2-1,-2 0,-2 0,-1-1,-2 1,-2-2,-1 1,-15 29,22-59,0 0,0-1,-1 1,0-1,-1 0,0-1,0 0,-1 0,0 0,0-1,-1 0,0-1,0 1,0-2,-1 0,0 0,-8 3,15-8,0 0,0 0,0-1,0 1,0-1,0 1,0-1,0 0,0 0,1 0,-1-1,0 1,1-1,-1 1,1-1,-1 0,1 0,0 0,0 0,0 0,0-1,0 1,0 0,1-1,-1 0,1 1,0-1,-1 0,1 0,1 0,-1 1,0-1,1 0,-1 0,1 0,0 0,0 0,0 0,1 0,-1 0,0 0,1 0,0 0,0 0,0 0,0 0,0 1,1-2,8-26,0 0,2 1,2 0,0 0,2 2,1 0,1 1,1 0,1 2,2 0,0 2,25-20,-6 4,2 2,1 2,46-27,-66 47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334 809,'0'0,"1"-1,0 0,-1 1,1-1,-1 0,1 1,-1-1,1 0,-1 0,0 0,1 0,-1 1,0-1,0 0,1 0,-1 0,0 0,0 0,0 0,0 0,0 1,0-1,-1 0,1 0,0 0,0 0,-1 0,1 0,0 1,-1-1,1 0,-1 0,1 1,-1-1,1 0,-1 1,0-1,1 0,-1 1,0-1,1 1,-1-1,0 1,0-1,0 1,1 0,-1-1,0 1,0 0,-44-13,30 16,0 1,1 1,-1 0,1 1,0 1,1 0,0 1,0 0,1 1,0 0,0 1,1 0,0 1,1 0,0 1,1 0,0 0,1 1,0 1,1-1,1 1,0 0,3-10,1-1,0 1,-1 0,1-1,0 1,1 0,-1 0,1 1,-1-1,1 0,1 0,-1 1,0-1,1 0,0 1,0-1,1 0,-1 1,1-1,0 0,0 1,0-1,0 0,1 0,0 0,0 0,0 0,0-1,1 1,-1-1,1 1,0-1,0 0,0 0,0 0,1 0,-1-1,1 1,0-1,-1 0,1 0,0 0,0-1,4 2,5-5,1-1,0 0,-1 0,1-1,-1-1,0 0,-1-1,1-1,-1 0,-1 0,1-1,-1-1,0 1,-1-2,9-9,16-16,-1-1,-2-2,-1-1,-2-2,15-29,-44 70,0 0,1 1,-1-1,0 1,0-1,1 0,-1 1,0-1,1 0,-1 0,0 1,1-1,-1 0,1 0,-1 1,0-1,1 0,-1 0,1 0,-1 0,1 1,-1-1,0 0,1 0,-1 0,1 0,-1 0,1 0,-1 0,1 0,-1-1,1 1,-1 0,0 0,1 0,-1 0,1-1,-1 1,0 0,1 0,-1-1,1 1,-1 0,0-1,0 1,1 0,-1-1,0 1,1 0,-1-1,0 1,0-1,0 1,0 0,1-1,-1 1,0-1,0 1,0-1,0 1,0-1,0 1,0-1,0 1,0 0,0-1,0 1,0-1,-1 1,1-1,3 37,-3-35,8 210,3-118,-4 0,-3 0,-7 51,1-18,2-111,0 0,-1-1,0 1,-2 0,0-1,0 0,-1 0,-1 0,0 0,-8 12,12-23,0-1,-1 0,1 0,-1 0,0 0,1 0,-1 0,0 0,0 0,0-1,-1 1,1-1,0 0,-1 0,1 0,0 0,-1 0,1 0,-1 0,1-1,-1 1,0-1,1 0,-1 0,0 0,1 0,-1 0,1-1,-1 1,0-1,1 0,-1 1,1-1,0 0,-1-1,1 1,0 0,-1-1,1 1,0-1,0 0,0 1,1-1,-1 0,0 0,1 0,-1-1,1 1,0 0,-1-1,1 1,0 0,0-1,1 1,-1-3,-1-7,1 0,0 0,1-1,1 1,0 0,1-1,0 1,0 0,1 0,1 1,0-1,1 1,0 0,1 0,0 0,5-6,3-10,34-59,3 2,41-48,-38 57,-3-3,-3-1,-3-6,-40 76,0 0,0 0,-1-1,-1 1,0-1,0 0,-1 0,0 0,-1 0,0 0,0 0,-2-9,0 17,0 1,0 0,0 0,0 1,0-1,0 0,-1 0,1 0,0 1,0-1,-1 1,1-1,-1 1,1-1,0 1,-1 0,1 0,-1 0,1 0,-1 0,1 0,-1 0,1 0,-1 1,1-1,0 0,-1 1,1-1,0 1,-1 0,1-1,0 1,-1 0,1 0,0 0,0 0,0 0,0 0,0 0,0 0,0 0,0 0,1 1,-1-1,0 0,1 1,-1-1,1 0,-1 1,1-1,0 2,-4 3,1 0,0 0,1 0,0 1,0-1,0 1,1-1,0 1,0 0,0 0,1 0,0-1,1 1,-1 0,1 0,0-1,1 1,0 0,0-1,0 0,1 1,0-1,0 0,1 0,0-1,-1 1,2-1,-1 0,1 0,0 0,4 3,-6-4,0 0,0 0,0 0,0-1,1 1,0-1,-1 0,1 0,0-1,1 1,-1-1,0 0,1 0,-1 0,1 0,-1-1,1 0,0 0,0 0,0-1,-1 1,1-1,0 0,0-1,0 1,0-1,-1 0,1 0,0-1,-1 1,1-1,1-1,9-9,-1-2,0 1,0-2,-1 0,-1-1,-1 0,0-1,1-5,1 2,46-106,-42 137,16 111,-19-54,-3 0,-2 1,-3 41,-7 421,-26-326,27-203,0 0,0 0,0 0,0 0,-1 0,1 0,-1 0,1 0,-1 0,0-1,0 1,0 0,0 0,0-1,0 1,0 0,-1-1,1 1,0-1,-1 0,1 1,-1-1,0 0,1 0,-1 0,0 0,0 0,0-1,1 1,-1 0,0-1,0 1,0-1,0 0,0 0,0 0,0 0,0 0,0 0,0 0,0-1,0 1,0-1,0 1,0-1,0 0,1 0,-1 0,0 0,0 0,1 0,-1 0,1-1,-1 1,1 0,-1-1,1 0,-7-9,2 0,-1-1,2 0,0 0,0 0,1 0,0-1,1 1,1-1,-2-12,2-7,1 1,1-1,1 1,2 0,1 0,2 0,1 0,1 1,2 0,1 0,1 1,1 1,2 0,1 1,1 0,1 2,1 0,13-12,195-218,-207 236,-2 0,0-1,-1-1,-1-1,-1 0,-1-1,-1-1,-1 0,-1-1,2-7,-8 16,-2 11,0 0,-1 1,1-1,-1 0,-1-1,1 1,-1 0,1 0,-1-1,-1 1,1-1,-1 1,0 0,0-1,-1 1,1-1,-1 1,-1 0,1-1,-1 1,0 0,0 0,0 0,-1 0,1 0,-1 1,0-1,-1 1,1 0,-1 0,-4-4,2 6,0 0,0-1,0 2,-1-1,1 1,-1 0,1 1,-1-1,1 1,-1 0,1 1,-1 0,1 0,0 0,-1 1,1 0,0 0,0 0,0 1,0 0,0 0,1 1,-1-1,1 1,0 0,0 1,1-1,-1 1,1 0,0 0,0 0,1 1,-1-1,0 4,3-6,0 0,0 0,1 0,-1 0,1 0,0 0,0 0,0 1,0-1,1 0,-1 0,1 0,0 0,-1 0,1-1,1 1,-1 0,0 0,1 0,-1-1,1 1,0-1,0 0,0 1,0-1,0 0,1 0,-1 0,1 0,-1-1,3 2,90 38,47-1,-138-39,1 0,-1 1,0 0,1 0,-1 0,0 0,0 1,0 0,-1 0,1 0,-1 0,0 0,1 1,-1-1,-1 1,1 0,0 0,-1 0,0 0,0 0,0 0,-1 1,1-1,-1 1,0-1,0 1,-1 0,1-1,-1 1,0 0,-1-1,1 1,-1 0,1-1,-1 1,-1 1,-78 143,80-149,-1 1,0-1,1 0,-1 1,1-1,-1 1,1 0,-1-1,1 1,-1-1,1 1,-1 0,1-1,0 1,-1 0,1-1,0 1,0 0,-1 0,1-1,0 1,0 0,0 0,0 0,0-1,0 1,0 0,0 0,0-1,1 1,-1 0,0 0,0-1,1 1,-1 0,0-1,1 1,-1 0,1-1,-1 1,1-1,-1 1,1 0,-1-1,1 1,0-1,-1 0,1 1,0-1,-1 1,1-1,0 0,-1 0,1 1,0-1,0 0,-1 0,1 0,0 0,0 0,0 0,-1 0,1 0,0 0,0 0,64-29,-46 15</inkml:trace>
  <inkml:trace contextRef="#ctx0" brushRef="#br0" timeOffset="734.613">2309 696,'-42'14,"1"1,0 2,1 2,-30 19,61-34,-109 77,114-78,0 1,1-1,-1 1,1 0,0 0,0 0,0 0,0 0,1 1,0-1,0 1,0 0,1 0,-1-1,1 1,0 0,0 0,1 0,0 0,0 0,0 0,0 0,1 0,0 0,0 0,1 3,-1-4,1 0,1-1,-1 1,0 0,1-1,0 0,0 1,0-1,0 0,0-1,1 1,-1 0,1-1,0 0,0 0,0 0,0 0,0-1,0 1,0-1,0 0,0-1,1 1,-1-1,0 1,1-1,-1-1,1 1,122-24,64-78,-67-1,-94 81,-29 22,-1 0,1-1,-1 1,1 0,-1 0,1 0,-1 0,1 0,-1 0,1 0,-1 0,1 0,-1 0,1 0,-1 0,1 0,-1 0,1 0,-1 0,1 1,-1-1,1 0,-1 0,1 1,-1-1,1 0,-1 1,0-1,1 0,-1 1,0-1,1 1,-1-1,0 0,1 1,-1-1,0 1,0-1,0 1,1-1,-1 1,0-1,0 1,0-1,0 1,0-1,0 1,0-1,0 1,0-1,0 1,0-1,0 1,-1-1,1 1,0-1,0 1,0-1,-1 1,1-1,0 1,-1-1,-1 10,-1-1,2 0,-1 1,1-1,1 1,0-1,0 1,1 0,0-1,0 0,1 1,1-1,-1 0,2 0,-1 0,1 0,0-1,1 1,0-1,1 0,-1-1,1 1,1-1,0 0,0-1,0 1,3 1,-2-5,1 0,-1 0,0 0,1-1,0 0,-1-1,1 0,0-1,0 1,-1-2,1 1,0-1,0 0,-1-1,1 0,-1-1,1 0,6-3,139-81,-126 62,-1-1,-2-1,0-1,-2-1,-1-1,-2-1,-1-1,-1-1,0-4,1-1,-1-1,-2-1,-1-1,-2 0,-3 0,-1-1,-1-1,-3 1,-2-1,-1 0,-4-33,3 68,-1-1,0 1,-1 0,1-1,-2 1,1 0,-1 0,0 0,-1 0,0 0,0 0,0 1,-1-1,-1 1,1 0,-1 0,0 1,-1-1,1 1,-5-3,5 8,0 1,0 0,-1 1,1-1,0 1,0 0,0 0,0 0,0 1,0 0,1 0,-1 0,0 0,1 1,0 0,-1 0,1 0,0 0,1 1,-1-1,0 1,1 0,0 0,0 1,0-1,1 0,-1 1,1 0,0 0,0 3,-15 27,2 2,2 0,1 0,2 1,1 1,3-1,-2 32,-2 293,11-265,-1-81,0 0,1 0,1 0,1 0,0 0,1-1,0 0,2 1,0-2,1 1,8 14,-15-31,-1 0,1 1,0-1,0 0,-1 0,1 1,0-1,0 0,0 0,0 1,0-1,0 0,0 0,0 1,1-1,-1 0,0 0,0 1,1-1,-1 0,0 1,1-1,-1 0,0 1,1-1,-1 0,1 1,-1-1,1 1,0-1,-1 1,1-1,-1 1,1 0,0-1,-1 1,1 0,0-1,0 1,-1 0,1 0,0 0,0 0,-1 0,1-1,0 1,0 0,-1 1,1-1,0 0,0 0,-1 0,1 0,0 1,-1-1,1 0,0 1,-1-1,1 0,0 1,-1-1,1 1,0 0,-20-54,8 27</inkml:trace>
  <inkml:trace contextRef="#ctx0" brushRef="#br0" timeOffset="979.526">2676 583,'43'5,"34"2,13 4,1 0,-6-2,-12-2,-9-2,-6-2,-8-2,-7-1,-7 0,-4-1,-3 1,-2-1,0 1,-1 0,1 0,-4 0</inkml:trace>
  <inkml:trace contextRef="#ctx0" brushRef="#br0" timeOffset="1164.379">3805 696,'-15'39,"-4"21,1 7,3-5,10-11,5-11,7-12,3-10</inkml:trace>
  <inkml:trace contextRef="#ctx0" brushRef="#br0" timeOffset="1333.254">3832 386,'0'33,"5"22,2 0</inkml:trace>
  <inkml:trace contextRef="#ctx0" brushRef="#br0" timeOffset="1579.31">4031 781,'7'27,"2"-1,0 1,2-1,1-1,1 0,1-1,7 7,-19-27,1-1,-1 0,1 0,0 0,0 0,0 0,1-1,-1 1,1-1,-1 0,1 0,0 0,0-1,0 1,0-1,0 0,0 0,0-1,0 1,0-1,1 0,-1 0,0 0,0 0,0-1,0 0,1 0,-1 0,0 0,-1 0,1-1,0 0,0 0,-1 0,4-2,4 0,-1-1,0 1,0-2,-1 1,1-1,-1-1,0 0,-1 0,0 0,0-1,0-1,-1 1,0-1,-1 0,0-1,0 1,-1-1,-1-1,1 1,-2 0,3-10,-4 13,-1 0,0 0,-1 0,1 0,-1 0,-1 0,1 0,-1 0,0 0,-1 0,0 1,0-1,0 0,-1 1,0 0,0-1,0 1,-1 0,0 1,0-1,-1 1,0-1,0 1,0 1,0-1,-1 1,1 0,-1 0,0 0,-1 1,1 0,0 1,-1-1,-2 0,-3 1,1 0,-1 1,0 1,0-1,0 2,0 0,0 0,1 1,-1 0,0 1,1 1,-3 0,-16 10</inkml:trace>
  <inkml:trace contextRef="#ctx0" brushRef="#br0" timeOffset="1994.232">4708 922,'12'-27,"1"1,1 0,2 0,0 2,2 0,8-9,-25 31,0-1,1 1,-1 0,1-1,0 1,-1 0,1 0,0 0,0 0,1 1,-1-1,0 0,1 1,-1 0,1-1,-1 1,1 0,-1 0,1 0,0 1,-1-1,1 1,0-1,0 1,0 0,-1 0,1 0,0 1,0-1,0 1,-1-1,1 1,0 0,-1 0,1 0,-1 0,1 1,-1-1,0 1,1-1,-1 1,0 0,0 0,0 0,0 0,1 1,20 35,-19-29,0-1,1 1,0-1,0 0,1 0,0-1,1 0,-1 0,1 0,0-1,1 0,0 0,0-1,0 0,0 0,1-1,0 0,0-1,8 3,7-4,0-2,-1 0,1-1,-1-2,1 0,-1-2,0 0,-1-1,1-2,-1 0,0-1,-1-2,0 0,-1-1,0-1,-1-1,-1 0,12-13,-7 9,-2-2,-1 0,0-1,-1-2,-2 1,11-19,-17 20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1,'-5'24,"3"7,3-5,0-8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1,'17'276,"-10"-218,-2-1,-3 2,-2-1,-3 2,-22 68,23-116</inkml:trace>
  <inkml:trace contextRef="#ctx0" brushRef="#br0" timeOffset="263.35">1 396,'33'-5,"17"-1,9 0,-1 1,-6-4,-6 1,-7 1,-4 1,-10 3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1 915,'221'-275,"-190"236,-3-2,-1-1,-2-1,-1-1,-3-2,-2-1,-11 23,-1-1,-1 0,-1-1,-2 1,0-1,-2 0,-1 0,0 1,-4-13,5 35,-1 1,1-1,-1 1,0-1,0 1,0-1,0 1,-1-1,1 1,0-1,-1 1,0 0,0-1,0 1,0 0,0-1,0 1,0 0,-1 0,1 0,-1 0,1 0,-1 1,0-1,0 0,0 1,0-1,0 1,0 0,0-1,0 1,-1 0,1 1,0-1,-1 0,1 0,-1 1,1 0,-1-1,1 1,-1 0,1 0,-1 1,-7 6,0 0,0 1,1 0,1 1,-1 0,2 1,-1-1,1 1,1 1,-1 0,2-1,0 2,0-1,1 0,0 1,1 0,0 0,0 10,-5 25,1-1,3 1,2 0,2 0,3 22,0 32,-3-90,-1-2,0 0,0 0,1 0,0 1,1-1,0 0,0 0,1-1,0 1,1 0,0-1,0 1,1-1,0 0,0 0,1 0,0-1,0 1,1-1,0 0,1 0,33 18,-28-19</inkml:trace>
  <inkml:trace contextRef="#ctx0" brushRef="#br0" timeOffset="270.029">565 690,'10'33,"2"17,6-1,-2-14,-3-12</inkml:trace>
  <inkml:trace contextRef="#ctx0" brushRef="#br0" timeOffset="509.592">678 266,'-10'5,"-2"1</inkml:trace>
  <inkml:trace contextRef="#ctx0" brushRef="#br0" timeOffset="1007.987">848 858,'21'-54,"-14"35,0-1,1 1,1 1,1 0,1 0,0 1,9-11,-19 28,-1-1,1 0,0 0,-1 1,1-1,0 0,0 1,0-1,0 0,0 1,-1-1,1 1,0 0,0-1,0 1,0 0,0 0,0-1,1 1,-1 0,0 0,0 0,0 0,0 0,0 0,0 1,0-1,0 0,0 1,0-1,0 0,0 1,0-1,0 1,-1-1,1 1,0 0,0-1,0 1,-1 0,1 0,0-1,-1 1,1 0,0 0,-1 0,1 0,-1 0,0 0,1 0,-1 0,0 0,0 0,1 0,-1 0,0 0,0 1,31 31,-26-32,0-2,0 1,1 0,-1-1,0 0,0 0,-1-1,1 1,0-1,0 0,-1 0,1-1,-1 1,0-1,1 0,-1 0,-1-1,1 1,0-1,0 0,44-30,-45 34,0 0,0 0,0 0,0 1,0-1,0 1,0 0,-1 0,1 0,0 0,0 0,-1 1,1-1,-1 1,1 0,-1-1,0 1,1 0,-1 0,0 1,-1-1,1 0,0 1,-1-1,1 1,-1 0,0-1,1 1,-1 0,-1 0,1 0,0 0,-1 0,1 0,-1 0,0 0,0 2,5 12,25 40,-21-42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1,'-1'0,"1"1,0-1,-1 1,1-1,0 0,0 1,0-1,0 1,-1-1,1 1,0-1,0 1,0-1,0 1,0-1,0 1,0-1,0 1,0-1,0 0,1 1,-1-1,0 1,0-1,0 1,0-1,1 1,-1-1,0 0,1 1,-1-1,0 0,1 1,-1-1,0 0,1 1,-1-1,0 0,1 0,-1 1,1-1,-1 0,1 0,-1 0,0 1,1-1,-1 0,1 0,-1 0,1 0,-1 0,1 0,-1 0,1 0,-1 0,1 0,-1-1,1 1,-1 0,1 0,21 5,1-1,-1-1,1 0,0-2,-1-1,1-1,4-1,29 0,46-9,-84 5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0,-8 0,-8 0,-8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1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932 387,'-7'-5,"0"1,0 1,0-1,-1 1,1 1,-1-1,0 1,0 0,0 1,0 0,0 0,0 1,0 0,-8 1,1-1,-7 1,0 2,1 0,-1 1,1 1,-1 1,1 1,-13 7,-95 25,116-37,-73 19,85-20,-1-1,0 1,0 0,0 0,1 0,-1 0,1 0,-1 0,0 0,1 1,0-1,-1 1,1-1,0 1,0-1,0 1,0 0,0-1,0 1,0 0,1 0,-1 0,1 0,-1-1,1 1,0 0,-1 0,1 0,0 0,0 0,1 0,-1 0,0 0,1 0,-1 0,1 0,-1-1,1 1,1 1,3 4,1 0,0 0,1 0,-1-1,1 0,0-1,1 0,0 0,-1 0,1-1,1 0,-1-1,1 0,-1 0,1-1,0 0,0 0,6 0,217 29,-232-31,55 6,-54-6,0 0,0 0,0 0,0 0,0 1,0-1,0 0,0 0,0 1,0-1,-1 1,1-1,0 1,0-1,0 1,-1 0,1-1,0 1,-1 0,1-1,0 1,-1 0,1 0,-1 0,1 0,-1-1,0 1,1 0,-1 0,0 0,1 0,-1 0,0 0,0 0,0 0,0 0,0 0,0 0,0 0,-1 0,1 0,0 0,0 0,-1 0,1 0,0-1,-1 1,1 0,-1 0,0 0,1 0,-1 0,-10 10,0 0,-1 0,0-1,0 0,-1-1,0-1,-1 0,0 0,0-2,-14 5,11-3,-534 232,543-236,1 0,0 1,0 0,0 0,1 0,0 1,0 0,0 0,1 1,0-1,-3 6,6-9,1-1,0 1,0-1,0 1,0 0,0-1,1 1,-1 0,1 0,0 0,0-1,0 1,0 0,0 0,0 0,1-1,-1 1,1 0,0-1,0 1,0 0,0-1,1 1,-1-1,1 1,-1-1,1 0,0 0,0 0,0 0,0 0,0 0,0 0,0-1,1 1,1 0,10 5,0 0,1-1,0-1,0 0,1-1,-1 0,1-2,0 0,0 0,13 2,25 4,0-3,0-1,0-4,21-2,-14-9,-36 4</inkml:trace>
  <inkml:trace contextRef="#ctx0" brushRef="#br0" timeOffset="1931.61">1102 1374,'33'-104,"-1"16,4 1,3 1,5 2,3 2,51-66,-98 148,1 1,-1 0,0 0,0 0,0 0,1-1,-1 1,0 0,1 0,-1-1,1 1,-1 0,1-1,-1 1,1 0,0-1,-1 1,1-1,0 1,-1-1,1 1,0-1,0 0,-1 1,1-1,0 0,0 1,0-1,-1 0,1 0,0 0,0 0,0 0,0 0,-1 0,1 0,0 0,0 0,0 0,0-1,-1 1,1 0,0-1,0 1,-1 0,1-1,0 1,-1-1,1 1,0-1,-1 1,1-1,0 0,-1 1,1-1,-1 0,0 1,1-1,-1 0,1 0,-1 1,0-1,0 0,1 0,-1 0,0 0,0 1,0-1,2 25,-2 0,0 0,-2 0,0 0,-2 0,-3 9,-7 65,-16 140,30-236,0 0,0-1,0 1,0 0,0 0,0-1,0 1,1-1,-1 1,1 0,-1-1,1 1,-1-1,1 1,0-1,0 1,0-1,0 0,0 1,0-1,0 0,1 0,-1 0,0 0,0 0,1 0,-1 0,1 0,-1 0,1-1,-1 1,1-1,0 1,-1-1,1 1,0-1,-1 0,1 0,0 0,-1 0,1 0,0 0,-1-1,1 1,0 0,-1-1,1 1,-1-1,1 0,-1 0,1 1,-1-1,1 0,-1 0,0 0,1 0,-1-1,0 1,0 0,0 0,0-1,0 1,0-1,0 1,-1-1,1 1,117-179,73-115,-142 218,-49 77,-1 1,1-1,0 0,0 1,0-1,0 0,0 0,0 1,0-1,0 0,0 1,0-1,0 0,0 1,0-1,0 0,0 0,0 1,0-1,0 0,0 1,0-1,0 0,0 1,1-1,-1 0,0 0,0 1,0-1,0 0,1 0,-1 0,0 1,0-1,1 0,-1 0,0 0,0 1,1-1,-1 0,0 0,1 0,-1 0,0 0,0 0,1 0,-1 0,0 0,1 0,-1 0,0 0,1 0,-1 0,0 0,1 0,-1 0,0 0,0 0,1 0,-1-1,0 1,1 0,-1 0,0 0,0 0,-4 35,3-29,-31 191,20 56,8-230,-2-5</inkml:trace>
  <inkml:trace contextRef="#ctx0" brushRef="#br0" timeOffset="2378.868">2090 1176,'-80'334,"74"-331,5-21,6 0,0 0,2 0,0 0,0 0,2 1,0 1,1-1,1 2,0-1,1 1,0 1,2 0,8-6,-2-1,1 1,1 1,0 2,2 0,0 1,1 1,0 1,22-8,-45 21,0 0,0 0,0 0,0 0,0 0,0 0,0 1,0-1,0 1,0-1,0 1,1 0,-1 0,0 0,0 0,0 0,0 0,0 1,1-1,-1 1,0-1,0 1,0 0,0 0,0 0,0 0,-1 0,1 0,0 1,0-1,-1 1,1-1,-1 1,0-1,1 1,-1 0,0 0,0 0,0 0,0-1,0 1,0 1,-1-1,1 0,-1 0,1 0,-1 0,0 0,0 0,0 1,0-1,-3 7,-2 0,1 0,-1-1,0 0,-1 0,0 0,0 0,-1-1,0 0,0-1,0 0,-1 0,0 0,0-1,-1 0,1 0,-5 0,6-1,-1 0,0-1,0 0,0 0,0-1,-1 0,1 0,0-1,-1 0,1-1,-1 0,0 0,1-1,-1 0,1-1,0 1,-1-1,1-1,0 0,0 0,1-1,-4-1,-3-7</inkml:trace>
  <inkml:trace contextRef="#ctx0" brushRef="#br0" timeOffset="2914.861">1299 301,'189'-18,"1"9,6 8,-102 13,-93-12,-1 0,0-1,1 1,-1 0,0-1,0 1,1 0,-1-1,0 1,0 0,1-1,-1 1,0-1,0 1,0-1,0 1,0 0,0-1,0 1,0-1,0 1,0-1,0 1,0-1,0 1,0 0,0-1,0 1,0-1,-1 1,1 0,0-1,0 1,-1-1,1 1,0 0,0-1,-1 1,1 0,0-1,-1 1,1 0,0 0,-1-1,1 1,-1 0,1 0,0 0,-1 0,1-1,-1 1,1 0,-1 0,1 0,0 0,-1 0,-79-53,68 48,1-1,0-1,0 1,0-2,1 0,0 0,0-1,1 0,0-1,1 1,0-2,0 1,1-1,-4-10,10 19,0-1,0 0,0 0,1 0,-1 0,1 0,0 0,0 0,0 0,0 0,0 0,1 0,-1 0,1 0,0 0,0 0,0 1,0-1,0 0,2-1,7-10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1 217,'83'-12,"1"4,-1 3,2 4,124 27,-135-13,-73-13,-1 0,1 0,0-1,0 1,0 0,0-1,-1 1,1 0,0-1,0 1,-1-1,1 1,0-1,-1 1,1-1,-1 0,1 1,-1-1,1 0,-1 1,1-1,-1 0,1 0,-1 1,0-1,1 0,-1 0,0 0,0 0,0 1,0-1,0 0,0 0,0 0,0 0,0 0,0 1,0-1,0 0,-1 0,1 0,0 1,-1-1,1 0,-1 0,1 1,0-1,-1 0,0 0,1 1,-1-1,1 1,-1-1,0 0,-31-37,-185-106,198 133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1,'-5'3,"0"0,0 1,1 0,0 0,0 1,0-1,0 1,1 0,-1-1,1 2,0-1,1 0,-1 1,1-1,0 1,1-1,-1 1,1 0,0 0,1 0,0 0,-1 0,2 0,-1 0,1-1,0 2,0-5,1 0,0 0,0 0,0 0,0 0,0-1,0 1,0-1,0 1,1-1,-1 0,1 0,-1 0,1 0,-1 0,1 0,0-1,-1 1,1-1,0 0,-1 0,1 0,0 0,-1-1,1 1,0 0,-1-1,1 0,-1 0,1 0,-1 0,1 0,-1 0,0-1,1 1,-1-1,0 0,0 1,0-1,0 0,0 0,-1 0,1 0,-1-1,1 1,-1 0,0-1,0 1,0-1,0 1,0-1,-1 1,1-2,1 1,-1 0,1 0,-1 0,0 0,0 0,0 0,-1 0,1 0,-1-1,0 1,0 0,0 0,0 0,0-1,-1 1,1 0,-1 0,0 0,0 0,0 0,0 0,0 0,-1 0,0 0,1 1,-1-1,0 0,0 1,-1 0,1-1,0 1,-1 0,1 0,-3-1,3 3,0 1,-1-1,1 1,0-1,0 1,0 0,0 0,0-1,1 2,-1-1,0 0,0 0,1 0,-1 1,1-1,-1 1,1 0,-1-1,1 1,0 0,0 0,0-1,0 1,0 0,0 0,1 0,-1 0,1 0,-1 1,1-1,0 0,-1 0,1 0,1 0,-1 0,0 0,0 1,1-1,-1 0,1 0,0 0,-1 0,1 0,0 0,0-1,0 1,0 0,1 0,-1-1,1 1,-1-1,1 1,-1-1,2 2,0-2,0 0,0 0,0 0,0 0,0-1,0 1,0-1,0 0,0 0,0 0,0 0,0 0,0-1,0 1,0-1,0 0,0 0,0 0,0 0,-1 0,1-1,0 0,-1 1,1-1,-1 0,1 0,-1 0,0 0,0-1,0 1,0 0,-1-1,1 0,-1 1,1-1,-1 0,0 0,0 0,0 0,0 1,-1-2,1 1,-1 0,0 0,-1 0,0 1,0 0,0 1,0-1,0 0,-1 0,1 0,-1 1,1-1,-1 1,0-1,1 1,-1 0,0-1,0 1,0 0,0 0,0 0,0 1,-1-1,1 0,0 1,0 0,0-1,-1 1,1 0,0 0,0 0,-1 0,1 1,0-1,0 1,-1-1,1 1,0 0,0 0,0 0,0 0,0 0,0 0,0 0,1 1,-1-1,0 1,1-1,-1 1,1 0,-1 0,-17 15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1,'-98'627,"53"-345,39-233,0-32</inkml:trace>
  <inkml:trace contextRef="#ctx0" brushRef="#br0" timeOffset="382.224">465 57,'30'662,"-3"-445,-27-215,0-1,0 1,0-1,0 1,0-1,0 1,0-1,-1 1,1-1,-1 0,1 1,-1-1,1 0,-1 1,0-1,1 0,-1 1,0-1,0 0,0 0,0 0,0 0,0 0,0 0,-1 0,1 0,0-1,0 1,-1 0,1-1,0 1,-1-1,1 1,-1-1,1 0,-1 1,1-1,-1 0,1 0,-1 0,1 0,0 0,-1-1,1 1,-1 0,1-1,-1 1,1-1,0 1,-1-1,1 0,0 1,0-1,-1 0,1 0,0 0,0 0,0 0,0 0,0 0,0-1,0 1,0-1,-112-169,-32-25,139 189,1 1,-1-1,0 1,0 1,-1-1,0 1,0 0,0 0,-1 1,1 0,-1 1,0 0,-1-1,-9 2</inkml:trace>
  <inkml:trace contextRef="#ctx0" brushRef="#br0" timeOffset="2400.678">860 791,'-36'252,"14"-103,22-147,1-1,-1 0,0 0,0 1,0-1,0 1,0-1,0 0,0 1,0-1,0 0,-1 1,1-1,-1 0,1 0,-1 1,1-1,-1 0,0 0,1 0,-1 0,0 0,0 0,0 0,0 0,0 0,0 0,0 0,0 0,0-1,-1 1,1 0,0-1,0 1,-1-1,1 0,0 1,0-1,-1 0,1 0,-1 0,1 0,0 0,-1 0,1 0,0 0,-1 0,1-1,0 1,0-1,-1 1,1-1,0 1,0-1,0 0,-1 1,1-1,0 0,0 0,0 0,0 0,0 0,1 0,-1 0,0 0,0 0,1-1,-1 1,-2-9,1 0,0-1,0 1,1-1,0 0,1 1,0-1,1 1,0-1,1 0,0 1,1 0,0-1,0 1,1 0,0 1,1-1,0 1,1 0,5-8,4-8,1 0,1 1,2 1,0 0,1 2,22-19,-32 31,0 1,1 0,1 0,-1 1,1 1,1 0,-1 0,1 1,0 1,0 0,0 1,0 0,1 1,-1 1,1 0,3 1,-14 0,0 0,1 0,-1 1,0-1,1 1,-1 0,0 0,0 0,1 1,-1-1,0 1,-1-1,1 1,0 0,0 0,-1 0,1 0,-1 1,0-1,1 1,-1 0,0-1,-1 1,1 0,0 0,-1 0,0 0,0 0,0 1,0-1,0 0,0 1,-1-1,0 0,0 1,0-1,0 0,0 1,0-1,-1 0,0 1,0-1,0 0,0 0,0 0,-1 0,1 0,-1 0,0 0,0 0,0 0,-1 0,-6 7,-1 0,0-1,-1-1,0 0,0 0,-1-1,0 0,0-1,0 0,-1-1,0-1,0 0,-1 0,1-2,-1 1,1-2,-1 0,0 0,1-2,-2 0,12 2,0 0,1-1,-1 1,0-1,0 0,0 0,1 0,-1-1,0 1,1 0,-1-1,0 0,1 0,-1 0,0 0,1 0,-1 0,1 0,0-1,-1 0,1 1,0-1,0 0,0 0,0 0,1 0,-1 0,0 0,1-1,-1 1,1-1,0 1,0-1,0 1,0-1,1 0,-1 1,0-1,1 0,0 0,3-18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6 367,'-1'3,"0"0,0 0,0 0,1 0,-1 1,1-1,0 0,0 0,0 1,0-1,0 0,1 0,-1 1,1-1,0 0,0 0,0 0,0 0,1 0,-1 0,1 0,0-1,0 1,0-1,0 1,0-1,0 1,1-1,1 1,86 45,-60-46,0-1,0-1,1-2,-1-1,0-2,-1 0,1-2,-1-1,0-2,-1-1,0-1,-1-1,0-1,-1-2,21-16,-25 18,0-1,-1-1,0-1,-2-1,0-1,7-9,-21 21,1 0,-1 0,0-1,-1 1,1-1,-2 0,1-1,-1 1,0 0,-1-1,0 0,0 0,-1 1,0-1,-1 0,0 0,0 0,-1 0,0 0,-2-7,2 13,0 0,1 0,-2 0,1 0,0 0,0 0,-1 0,0 1,0-1,1 0,-1 1,-1 0,1-1,0 1,-1 0,1 0,-1 0,1 1,-1-1,0 0,0 1,0 0,0 0,0 0,0 0,0 0,0 1,0-1,0 1,-1 0,1 0,0 0,0 0,0 0,0 1,0 0,-1-1,1 1,0 0,0 1,1-1,-1 0,-2 2,-8 7,0 1,1 0,0 0,1 1,0 1,1 0,0 1,2-1,-1 2,1-1,1 1,1 0,0 1,1 0,1 0,0 0,1 2,-53 220,38-146,-5 0,-3-2,-4-1,-35 70,52-130,-2-1,-1 0,-1-1,-2-1,0-1,-2-1,-1 0,0-2,-2 0,-1-2,-14 9,38-27,0-1,1 0,-1 0,0 0,0-1,0 1,-1 0,1 0,0 0,0-1,0 1,0-1,-1 1,1-1,0 1,-1-1,1 0,0 1,-1-1,1 0,0 0,-1 0,1 0,-1 0,1-1,0 1,-1 0,1 0,0-1,0 1,-1-1,1 0,0 1,0-1,0 0,-1 1,1-1,0 0,0 0,0 0,1 0,-1 0,0 0,0 0,0-1,1 1,-1 0,1 0,-1-1,1 1,-1 0,1 0,0-1,-1 1,1-1,0 1,0 0,0-1,0 0,4-12,1 0,0 0,0 1,2 0,-1 0,2 0,0 1,0 0,1 0,1 1,0 0,0 1,1 0,0 1,1 0,0 0,0 1,1 1,0 0,4 0,-6 2,0 1,0 0,1 0,-1 1,1 1,0 0,0 0,0 2,0-1,0 1,0 1,0 0,0 1,-1 0,1 1,0 0,-1 1,7 3,15 2,0-1,0-2,1-1,-1-2,1-1,0-2,0-1,3-2,138-26,-151 28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0,'14'48,"-1"0,-3 1,-2 0,-2 1,-2 0,-3 0,-3 39,-4 2,-4 0,-4-1,-3 0,-5-1,-27 70,23-71,26-88,1-1,-1 1,0-1,1 1,-1 0,1-1,-1 1,0 0,1-1,-1 1,1 0,-1 0,1-1,-1 1,1 0,0 0,-1 0,1 0,-1 0,1-1,-1 1,1 0,-1 0,1 1,0-1,-1 0,1 0,-1 0,1 0,-1 0,1 1,-1-1,1 0,-1 0,1 1,-1-1,1 0,-1 1,0-1,1 0,-1 1,1-1,-1 1,0-1,1 1,-1-1,0 1,0-1,1 1,-1-1,0 1,0-1,0 1,0-1,0 1,0-1,0 1,0-1,0 1,0 0,0-1,0 1,0-1,0 1,0-1,0 1,-1 0,51-32,-43 26,105-75,102-61,-189 128,-17 7,0 1,1 0,-1 1,1 0,1 0,-1 1,0 0,1 1,-1 0,1 0,0 1,0 0,4 1,-10 3,-1 0,1 0,-1 0,0 0,0 0,-1 1,1 0,-1-1,1 1,-1 0,0 0,-1 0,1 0,-1 1,1-1,-1 0,-1 1,1-1,-1 1,1-1,-1 0,-1 1,1-1,-1 1,1-1,-1 1,0-1,-1 0,1 0,-1 1,-4 13,-2 0,0 0,0-1,-2 0,0-1,-1 0,0-1,-1 0,-1 0,-1-1,0-1,0-1,-2 0,1-1,-1 0,-1-1,0-1,-6 2,19-8,-1-1,1 0,0 1,-1-1,1-1,-1 1,0-1,1 0,-1 0,0 0,0-1,0 1,0-1,0 0,1-1,-1 1,0-1,0 0,0 0,1-1,-1 1,0-1,1 0,0 0,-1-1,1 1,0-1,0 0,0 0,1 0,-1-1,1 1,0-1,0 0,0 0,0 0,1 0,-1 0,1-1,0 1,1-1,-1 1,1-1,0 0,0 1,0-1,0-3,15-37,-2 25</inkml:trace>
  <inkml:trace contextRef="#ctx0" brushRef="#br0" timeOffset="2738.399">881 1073,'0'0,"-1"-1,1 1,0-1,-1 1,1-1,0 1,-1-1,1 1,-1-1,1 1,-1-1,1 1,-1 0,1-1,-1 1,0 0,1 0,-1-1,1 1,-1 0,0 0,1 0,-1 0,0 0,1 0,-1 0,0 0,1 0,-1 0,0 0,1 0,-1 0,1 1,-1-1,0 0,1 0,-1 1,1-1,-1 0,1 1,-1-1,1 1,-1-1,1 1,-1-1,1 1,0-1,-1 1,1-1,0 1,-1-1,1 1,0 0,0-1,-1 1,1-1,0 1,0 0,0-1,0 1,0 0,0 0,6 2,0 0,0 0,1 0,-1-1,1 0,-1-1,1 1,0-1,0 0,0-1,-1 0,1 0,4 0,1 0,-1 0,0-1,0 0,0-1,0 0,-1-1,1 0,-1-1,1 0,-1 0,0-1,0-1,-5 4,-1 0,0-1,0 0,1 0,-2 0,1 0,0-1,-1 1,1-1,-1 0,0 0,0 0,-1 0,1-1,-1 1,0-1,0 0,-1 1,1-1,-1 0,0 0,0 0,-1 0,1 0,-1-2,-1 3,1 0,-1 1,0-1,0 0,0 0,0 0,-1 1,0-1,0 1,0-1,0 1,0 0,0-1,-1 1,0 0,0 1,0-1,0 0,0 1,0 0,0 0,-1 0,1 0,-1 0,0 1,1-1,-1 1,0 0,0 0,0 1,0-1,0 1,-7-2,0 2,-1-1,1 2,0-1,0 2,-1-1,1 1,0 1,1 0,-11 5,10-3,-1 1,1 1,0 0,1 0,0 1,0 0,1 1,0 0,0 1,1 0,0 0,1 0,0 1,1 0,0 1,1-1,0 1,1 0,0 1,1-1,0 1,1-1,1 1,0 0,0 0,1-1,1 5,0-12,0 0,0 0,1 0,-1 0,1 0,0-1,0 1,1 0,-1-1,1 0,0 1,1-1,-1 0,0-1,1 1,0 0,0-1,0 0,1 0,-1 0,1-1,-1 0,1 1,0-1,0-1,0 1,0-1,3 1,148 10,-142-12,-1-1,1-1,-1 0,0-1,1-1,-2 1,1-2,0 0,-1-1,0 0,0-1,0 0,5-7</inkml:trace>
  <inkml:trace contextRef="#ctx0" brushRef="#br0" timeOffset="3034.955">1699 932,'-27'4,"-1"3,1 0,1 1,0 2,0 1,1 1,0 1,1 1,0 1,-9 9,28-21,0-1,1 1,0 0,0 0,0 1,0-1,0 1,1 0,-1 0,1 0,0 0,0 0,1 1,-1-1,1 1,0 0,0 0,1 0,0 0,-1 0,2 0,-1 0,0 0,1 0,0 1,0-1,1 0,0 0,-1 0,2 0,-1 0,0 0,1 0,0 0,0 0,1-1,-1 1,3 2,5 1,0 0,1-1,-1-1,1 0,0 0,1-1,0-1,-1 1,1-2,0 0,1 0,-1-2,1 1,-1-1,0-1,1 0,-1-1,1 0,-1-1,1 0,3-3,15-1</inkml:trace>
  <inkml:trace contextRef="#ctx0" brushRef="#br0" timeOffset="3333.21">2037 904,'-21'17,"0"1,1 2,1 0,1 0,1 2,0 0,2 1,1 1,1 0,-9 22,21-43,-1 0,1 1,0-1,0 1,1-1,-1 1,1 0,-1-1,1 1,0 0,1-1,-1 1,1-1,-1 1,1 0,0-1,0 1,1-1,-1 0,1 1,-1-1,1 0,0 0,0 0,1 0,-1-1,1 1,-1 0,1-1,0 0,0 0,0 0,0 0,0 0,0 0,1-1,-1 1,1-1,-1 0,1 0,-1-1,1 1,-1-1,3 1,12-2,0 0,0-1,0-1,0 0,0-2,-1 0,0-1,0 0,0-2,-1 0,0 0,0-2,-1 0,-1-1,1 0,-2-1,0-1,0 0,-1 0,10-16,-17 21,0-1,0 0,-1 0,0 0,0-1,-1 1,0-1,-1 0,0 0,0-4,-2 11,1 0,-1-1,0 1,0 0,0 0,0 0,-1-1,1 1,-1 0,0 0,0 0,0 0,0 0,-1 0,1 1,-1-1,1 0,-1 1,0-1,0 1,0-1,-1 1,1 0,0 0,-1 0,1 0,-1 0,0 1,0-1,0 1,0 0,0 0,0 0,0 0,-51 7,28 5</inkml:trace>
  <inkml:trace contextRef="#ctx0" brushRef="#br0" timeOffset="3832.885">2404 1242,'7'-34,"2"0,1 1,1 0,2 1,1 0,2 1,1 1,12-16,-27 44,0-1,0 1,0 0,0 0,0 0,0 1,1-1,-1 0,1 1,-1-1,1 1,0 0,-1 0,1 0,0 0,0 1,-1-1,1 1,0-1,0 1,0 0,0 0,0 0,0 1,0-1,-1 1,1 0,0-1,0 1,-1 0,1 1,0-1,-1 0,1 1,-1-1,0 1,1 0,-1 0,0 0,0 0,0 0,-1 0,1 1,0-1,-1 1,1-1,-1 1,0 0,0-1,0 1,0 1,18 131,-18-134,-1 0,0 0,0 0,0 1,1-1,-1 0,1 0,-1 0,1 0,-1 0,1 0,0 0,-1 0,1 0,0 0,0 0,0-1,0 1,0 0,0 0,0-1,0 1,0-1,0 1,0-1,0 1,0-1,0 0,0 1,1-1,-1 0,0 0,0 0,0 0,0 0,1 0,-1 0,0 0,0-1,0 1,0 0,1-1,-1 1,0-1,0 1,0-1,0 1,0-1,0 0,50-46,-40 35,133-124,-144 135,0 0,1 0,0 0,-1 1,1-1,0 0,-1 0,1 0,0 1,0-1,0 0,-1 1,1-1,0 1,0-1,0 1,0 0,0-1,0 1,0 0,0-1,0 1,0 0,1 0,-1 0,0 0,0 0,0 0,0 0,0 1,0-1,0 0,0 1,0-1,0 0,0 1,0-1,0 1,-1-1,1 1,0 0,0-1,0 1,-1 0,1 0,0 0,-1-1,1 1,0 0,-1 0,1 0,-1 0,0 0,1 0,-1 0,0 0,0 0,1 0,-1 0,0 0,0 0,0 1,-12 76,8-64,1 0,1 0,0 0,1 1,0-1,2 0,-1 1,2-1,0 2,4 3</inkml:trace>
  <inkml:trace contextRef="#ctx0" brushRef="#br0" timeOffset="4187.386">3195 1101,'36'-5,"1"-2,-1-2,-1-1,0-1,0-3,32-16,-61 28,0 0,1-1,-1 0,0 0,0-1,-1 0,1 1,-1-2,1 1,-1-1,-1 0,1 0,-1 0,0 0,0-1,0 0,-1 0,0 0,0 0,0 0,-1-1,0 1,0-1,-1 0,0 1,0-1,-1 0,1 0,-1-2,-2 7,1-1,0 1,-1-1,1 1,-1 0,0 0,0 0,1 0,-2 0,1 0,0 0,0 0,0 1,-1-1,1 1,-1 0,1 0,-1 0,0 0,1 0,-1 0,0 1,0-1,1 1,-1 0,0 0,0 0,0 0,1 0,-1 1,0-1,-1 2,-87 30,74-22,1 1,0 0,1 1,0 0,1 2,0-1,1 2,1 0,1 0,0 1,0 0,-5 15,13-27,1 1,0-1,1 1,-1 0,1 0,-1 0,2 0,-1-1,0 1,1 0,0 0,0 0,1 0,-1 0,1 0,0 0,0 0,1 0,-1 0,1-1,0 1,1-1,-1 1,1-1,0 0,0 0,0 0,0 0,1-1,-1 1,1-1,0 0,0 0,0 0,1-1,-1 0,1 1,-1-1,1-1,0 1,-1-1,1 0,0 0,0 0,3 0,11-2,0-1,0-1,0 0,0-1,0-1,-1-1,0-1,0 0,1-2,4-1,140-76,-134 63</inkml:trace>
  <inkml:trace contextRef="#ctx0" brushRef="#br0" timeOffset="7098.552">4211 820,'0'-6,"-1"1,0 0,0 0,0 0,-1 1,1-1,-1 0,0 0,-1 1,1-1,-1 1,0 0,0 0,0 0,0 0,-1 1,0-1,0 1,0 0,0 0,0 0,-4-2,6 4,-1 0,1 0,-1-1,1 2,-1-1,0 0,1 0,-1 1,0-1,0 1,0 0,1 0,-1 0,0 0,0 1,1-1,-1 1,0-1,1 1,-1 0,0 0,1 0,-1 1,1-1,0 1,-1-1,1 1,0 0,0-1,0 1,0 0,0 1,1-1,-1 0,0 0,1 1,0-1,0 1,-1-1,1 1,0 0,-1 5,-1-1,1 0,0 1,1-1,0 1,0-1,0 1,1-1,0 1,1 0,0-1,0 1,0-1,1 1,0-1,1 0,-1 1,1-1,1-1,0 1,-1 0,2-1,-1 0,1 0,0 0,0-1,1 1,0-1,4 3,0 1,52 57,-60-64,-1 0,0 0,0 0,0 0,0 0,0 0,0 0,0 0,-1 1,1-1,-1 0,0 0,1 1,-1-1,0 0,0 0,-1 1,1-1,0 0,-1 0,0 1,1-1,-1 0,0 0,0 0,0 0,0 0,0 0,-1 0,1 0,-1-1,1 1,-1 0,0-1,-1 2,-2 1,0 0,0-1,0 0,-1 0,1 0,-1 0,0-1,0 0,1 0,-2 0,1-1,0 0,0 0,0-1,-1 1,1-1,0-1,0 1,0-1,-1 0,1-1,0 1,0-1,0-1,1 1,-1-1,1 0,-1 0,1 0,-4-4,-10-9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5,0-1,0-9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1,'-5'23,"-1"14,0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1 307,'12'-43,"-8"21,1 1,1 0,1 0,1 1,0 0,2 0,0 1,2 0,0 1,0 0,10-8,-21 24,1 0,0 1,-1-1,1 1,0-1,0 1,0 0,0 0,0 0,0 0,0 0,0 0,1 1,-1-1,0 1,0 0,1-1,-1 1,0 0,1 0,-1 0,0 1,0-1,1 1,-1-1,0 1,0 0,0-1,0 1,1 0,-1 0,-1 1,1-1,0 0,0 1,0-1,-1 1,1 0,-1-1,1 1,-1 0,0 0,1 0,-1 0,0 0,0 0,-1 0,1 0,0 1,-1-1,1 1,5 48,-7-46,1 1,0-1,1 0,-1 0,1 0,0 1,0-1,0 0,1 0,0 0,0-1,0 1,1 0,1 3,-1-7,0 0,0-1,0 1,0 0,0-1,0 0,0 0,1 0,-1 0,0 0,0-1,0 1,0-1,0 0,0 0,-1 0,1 0,0 0,0-1,-1 1,1-1,0 0,-1 0,0 0,1 0,-1 0,0 0,0 0,0-1,5-3,92-70,-97 76,0-1,0 1,0 0,0 0,0 0,0 0,0 1,0-1,0 1,0-1,0 1,0-1,0 1,0 0,-1 0,1 0,0 0,-1 0,1 1,0-1,-1 0,1 1,-1-1,0 1,1 0,-1-1,0 1,0 0,0 0,0-1,-1 1,1 0,0 0,-1 0,1 0,-1 0,0 0,0 0,0 0,0 0,0 0,0 0,0 0,-1 0,1 0,-1 0,1 0,-1 0,4 21,0-14,-3-4,0 0,0 0,1 0,-1 0,1-1,0 1,1 0,-1-1,1 1,0-1,0 1,1-1,-1 0,1 0,0 0,0 0,0-1,1 1,-1-1,1 0,0 0,0 0,0 0,0-1,0 1,1-1,0 0,9-3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2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357 209,'-244'177,"240"-175,3-2,-1 1,1-1,-1 0,1 0,-1 1,1-1,0 1,-1 0,1-1,0 1,-1 0,1 0,0-1,0 1,0 0,0 0,0 0,0 1,0-1,0 0,0 0,1 0,-1 1,0-1,1 0,-1 1,1-1,-1 1,1-1,0 0,-1 1,1-1,0 1,0-1,0 1,0-1,0 1,1-1,-1 1,0-1,1 0,-1 1,1-1,-1 0,1 1,0-1,0 0,-1 1,1-1,0 0,0 0,1 1,122 20,51 11,-173-31,0-1,1 0,-1 0,1 0,-1 0,1 0,0 0,-1-1,1 1,0-1,0 0,-1 0,1 0,0 0,0 0,-1-1,1 1,0-1,-1 1,1-1,-1 0,1 0,-1-1,1 1,-1 0,0-1,1 1,-1-1,0 0,0 0,0 0,0 0,-1 0,1 0,0-1,-1 1,0 0,1-1,-1 1,0-1,0 1,0-3,-4-10,0 0,-1 0,-1 1,0 0,-1 0,-1 0,0 0,-1 1,0 0,-1 1,0 0,-1 0,-1 0,-1-2,-1 0,0 0,-1 1,0 1,-1 1,-1 0,1 0,-8-2,14 13,14 4</inkml:trace>
  <inkml:trace contextRef="#ctx0" brushRef="#br0" timeOffset="265.543">949 123,'-34'34,"-10"16,1 4,4-3,8-4,5-6,7-6,1-7,5-5,4-6</inkml:trace>
  <inkml:trace contextRef="#ctx0" brushRef="#br0" timeOffset="498.435">611 96,'19'28,"11"15,6 5,1-1,-1-4,-2-4,-2-9,-6-5,-3-7,-5-1,-1-4,1-3,3-5,-2-2</inkml:trace>
  <inkml:trace contextRef="#ctx0" brushRef="#br0" timeOffset="1130.521">1147 236,'372'0,"-372"0,1 1,0 0,0-1,0 1,0-1,0 1,0-1,1 1,-1-1,0 0,0 0,0 0,1 1,-1-1,0 0,0 0,0-1,1 1,-1 0,0 0,0-1,0 1,0 0,1-1,-1 1,0-1,0 0,0 1,0-1,0 0,0 1,0-1,-1 0,1 0,0 0,0 0,-1 0,1 0,0 0,-1 0,1 0,-1 0,1 0,-1-1,0 1,1 0,-1 0,0 0,0-1,0 1,0 0,0 0,0 0,0-1,0 1,-1 0,1 0,0 0,-1-2,-9-10,0 0,-1 0,0 1,-1 1,0 0,0 0,-2 1,-9-5,22 14,0 0,-1 0,1 0,-1 0,1 1,-1-1,1 0,-1 1,0-1,1 1,-1 0,0-1,1 1,-1 0,0 0,1 0,-1 0,0 0,1 1,-1-1,0 0,1 1,-1-1,0 1,1 0,-1 0,1-1,-1 1,1 0,0 0,-1 0,1 0,0 1,0-1,-1 0,1 0,0 1,0-1,1 1,-1-1,0 1,0-1,1 1,-1-1,1 1,-1 0,1 0,-14 83,17 91,-3-177,1 0,-1 1,1-1,-1 0,1 0,-1 1,1-1,0 1,-1-1,1 0,0 1,-1-1,1 1,0-1,0 1,0 0,-1-1,1 1,0 0,0-1,0 1,0 0,0 0,0 0,0 0,-1 0,1 0,0 0,0 0,0 0,0 1,0-1,0 0,-1 0,1 1,0-1,0 1,0-1,-1 1,1-1,0 1,0-1,-1 1,1-1,-1 1,1 0,0 0,-1-1,1 1,-1 0,0 0,1 0,-1-1,0 1,1 0,-1 0,0 0,0 0,0 0,0 0,0-1,0 1,0 0,0 0,0 0,0 0,130-123,-90 79,-28 24</inkml:trace>
  <inkml:trace contextRef="#ctx0" brushRef="#br0" timeOffset="1538.12">1909 68,'-8'9,"0"0,0 1,1 0,1 0,0 1,0 0,1 0,0 0,1 1,0 0,1 0,1-1,-1 2,2-1,0 0,0 0,1 0,1 1,0-1,1 0,1 5,2-11,1 0,0 0,1-1,-1 1,1-2,0 1,0-1,0 0,1 0,0-1,-1 0,1 0,0-1,0 0,1 0,-1-1,0 0,1-1,-1 0,0 0,1-1,-1 0,0 0,0-1,0 0,0 0,0-1,0 0,0 0,5-4,-2 0,-1 0,0 0,0-1,-1-1,0 1,-1-1,0-1,0 1,-1-1,0-1,-1 1,0-1,0-1,-1 1,-1-1,0 1,-1-1,0 0,-1-1,0 1,-1 0,0-6,-2 12,-1 0,0-1,0 1,0 0,-1 0,0 0,0 1,0-1,-1 1,0 0,0 0,0 0,0 0,-1 1,0-1,0 1,0 1,-1-1,1 1,-1 0,0 0,0 0,0 1,0 0,0 0,-1 0,1 1,0 0,-1 1,1-1,-1 1,1 0,-1 1,1-1,-1 1,1 1,0-1,-1 1,1 0,0 1,0-1,1 1,-5 3,-15 7</inkml:trace>
  <inkml:trace contextRef="#ctx0" brushRef="#br0" timeOffset="2290.938">215 716,'-8'18,"0"-2,-1 1,0-1,-2 0,0-1,0 0,-2-1,0-1,0 0,-6 4,-54 60,71-76,1 0,-1 1,1-1,0 1,0-1,0 1,0-1,0 1,0-1,0 1,0 0,1-1,-1 1,1 0,-1 0,1 0,0-1,0 1,-1 0,1 0,0 0,1 0,-1 0,0-1,1 1,-1 0,1 0,-1 0,1-1,0 1,0 0,-1-1,1 1,0-1,1 1,-1-1,0 1,0-1,1 0,-1 0,1 0,-1 1,1-1,-1 0,1-1,0 1,-1 0,1 0,0-1,93 21,80-24,-173 3,1 0,-1-1,0 1,0-1,0 1,0-1,1 0,-1 0,0 0,0 0,-1 0,1 0,0-1,0 1,-1-1,1 1,0-1,-1 0,0 1,1-1,-1 0,0 0,0 0,0 0,0 0,0 0,-1 0,1-1,0 1,-1 0,0 0,0 0,1-1,-1 1,0 0,-1 0,1-1,0 1,-1 0,1 0,-1 0,0 0,0-1,0 1,0 0,0 0,0 1,0-1,0 0,-1 0,0 0,-9-23,-2 1,0 0,-2 0,0 2,-14-15,-7 7,19 22</inkml:trace>
  <inkml:trace contextRef="#ctx0" brushRef="#br0" timeOffset="2903.495">498 773,'0'26,"2"0,0 0,2 0,1 0,1-1,2 2,-7-24,-1 1,1-1,0 0,0 0,0 0,0 0,1 0,-1 0,1 0,0 0,0-1,0 1,0-1,0 1,0-1,1 0,-1 0,1 0,0 0,-1 0,1 0,0-1,0 1,0-1,0 0,0 0,1 0,-1-1,0 1,0-1,1 1,-1-1,0 0,0-1,1 1,-1 0,0-1,0 0,0 0,1 0,6-7,0-1,0-1,-1 0,-1 0,1-1,-2 1,1-2,-2 1,1-1,-2 0,1-1,-2 1,3-12,7-11,-14 35,-1-1,1 0,0 0,0 0,0 0,0 0,0 1,0-1,1 0,-1 0,0 0,0 0,1 1,-1-1,0 0,1 0,-1 1,1-1,-1 0,1 1,-1-1,1 0,-1 1,1-1,0 1,-1-1,1 1,0-1,0 1,-1-1,1 1,0 0,0-1,0 1,-1 0,1 0,0 0,0-1,0 1,0 0,0 0,-1 0,1 1,0-1,0 0,0 0,0 0,-1 1,1-1,0 0,0 1,-1-1,1 0,0 1,0-1,-1 1,1-1,0 1,-1 0,1-1,-1 1,1 0,-1-1,1 1,-1 0,39 132,-33-109,-1 1,-2 0,0 0,-2 0,0 0,-3 24,1-39,0-1,-1 0,0 0,0 0,-1-1,0 1,0 0,-1-1,0 0,-1 0,0 0,0-1,-1 1,0-1,0 0,0-1,-1 0,0 0,0 0,-4 1,-75 25,84-32,0 1,0-1,-1 0,1 0,0 0,0 0,-1 0,1-1,0 1,0-1,0 1,0-1,0 0,0 0,0 0,0 0,0 0,0 0,0-1,0 1,1 0,-1-1,1 0,-1 1,1-1,-1 0,1 0,0 1,0-1,0 0,0 0,0 0,1-1,-1 1,1 0,-1 0,1 0,0 0,-1-2,3-7,0-1,0 1,1 0,1 0,0 0,0 0,1 1,1 0,-1 0,2 0,-1 1,1-1,1 2,0-1,0 1,0 0,3-1,-1-2,28-28,-21 24</inkml:trace>
  <inkml:trace contextRef="#ctx0" brushRef="#br0" timeOffset="3547.316">1091 801,'373'0,"-287"12,-86-13,0 0,1 1,-1-1,1 0,-1 0,0 1,0-1,1 0,-1 0,0 0,0 0,0 1,0-1,0 0,0 0,0 0,0 0,0 0,-1 1,1-1,0 0,0 0,-1 0,1 1,-1-1,1 0,0 1,-1-1,1 0,-1 1,0-1,1 0,-1 1,0-1,1 1,-1-1,0 1,1-1,-1 1,0 0,0-1,0 1,1 0,-1 0,0 0,0-1,0 1,-150-100,150 100,-1-1,1 0,-1 1,1-1,-1 1,1-1,-1 1,1 0,-1 0,1-1,-1 1,0 0,1 0,-1 1,1-1,-1 0,1 1,-1-1,1 0,-1 1,1 0,-1-1,1 1,0 0,-1 0,1 0,0 0,0 0,-1 0,1 0,0 0,0 0,0 1,0-1,1 0,-1 1,0-1,1 0,-1 1,0-1,1 1,-16 64,17 106,-1-172,-1 1,1 0,0-1,0 1,0 0,-1 0,1-1,0 1,0 0,0-1,0 1,0 0,0 0,1-1,-1 1,0 0,0 0,0-1,1 1,-1 0,0-1,1 1,-1-1,1 1,-1 0,1-1,-1 1,1-1,-1 1,1-1,-1 1,1-1,0 0,-1 1,1-1,0 0,-1 1,1-1,0 0,-1 0,1 0,0 1,0-1,-1 0,1 0,0 0,-1 0,1 0,0 0,0-1,-1 1,1 0,0 0,-1 0,1-1,0 1,-1 0,1-1,33-34,-25 25,135-131,-128 128</inkml:trace>
  <inkml:trace contextRef="#ctx0" brushRef="#br0" timeOffset="3879.723">1880 632,'-16'26,"1"1,1 0,2 1,1 0,1 1,1 0,0 6,8-32,0 1,0 0,1-1,-1 1,1 0,0 0,0 0,1-1,-1 1,1 0,-1 0,1-1,0 1,1 0,-1-1,1 0,-1 1,1-1,0 0,0 1,0-1,1 0,-1-1,1 1,0 0,0-1,0 1,0-1,0 0,0 0,0 0,1-1,-1 1,1-1,0 0,-1 0,1 0,0 0,6 1,0-1,0 0,-1-1,1 0,0-1,0 0,0 0,0-1,-1 0,1-1,-1 0,1-1,-1 0,0 0,-1-1,1 0,-1 0,0-1,0 0,0-1,-1 1,0-2,-1 1,1-1,-1 0,-1 0,-1 3,0-1,-1 0,0 0,0 0,0-1,-1 1,0 0,0-1,-1 0,0 1,0-1,0 0,-1 0,0 1,0-1,-1 0,0 0,0 1,0-1,-1 0,0 1,0-1,-1 1,0 0,0 0,0 0,-1 0,0 1,0-1,-1 1,1 0,-1 0,0 1,0-1,-1 1,1 0,-1 1,0-1,0 1,-2-1,-60-5,37 8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850 160,'-2'-2,"0"0,1 0,-1 0,0 1,0-1,0 1,0-1,0 1,0 0,0 0,-1 0,1 0,0 0,-1 0,1 1,0-1,-1 1,1-1,-1 1,1 0,-1 0,1 0,-1 1,1-1,-1 0,1 1,0 0,-1-1,1 1,-2 1,-289 61,120-40,150-19,15-3,0 0,0 0,0 0,1 1,-1 0,1 1,-1 0,1 0,0 0,0 1,0 0,1 1,-1-1,1 1,0 0,0 1,6-5,-1 0,1 0,-1 0,1-1,0 1,-1 0,1 0,0 0,0 1,0-1,0 0,0 0,0 0,0 0,0 0,0 0,0 0,0 0,1 0,-1 0,0 0,1 0,-1 0,1 0,-1-1,1 1,0 0,-1 0,1 0,0-1,-1 1,1 0,0 0,0-1,0 1,0-1,-1 1,1-1,0 1,0-1,0 0,0 1,0-1,1 0,54 18,-48-16,199 33,-42 2,-47 1,-117-37,0-1,0 0,0 0,0 1,0-1,0 0,0 1,0-1,0 1,-1 0,1-1,0 1,0-1,-1 1,1 0,0 0,-1-1,1 1,0 0,-1 0,1 0,-1 0,0 0,1 0,-1 0,0 0,1 0,-1 0,0 0,0 0,0 0,0 0,0 0,0 0,0 0,0 0,0 0,-1 0,1 0,0-1,-1 1,1 0,0 0,-1 0,0 0,1 0,-1 0,1-1,-1 1,0 0,1 0,-1-1,0 1,0-1,0 1,0 0,0-1,-56 30,55-29,-205 77,118-39,47-22,2 2,0 2,1 1,-23 18,29-15,-82 77,113-100,0 0,0 0,0 1,1-1,-1 1,0-1,1 1,0 0,0 0,0 0,0-1,0 1,1 0,-1 0,1 0,-1 0,1 0,0 0,1 0,-1 0,0 0,1 0,0 0,-1 0,1 0,0 0,1-1,-1 1,0 0,1-1,-1 1,1-1,0 1,0-1,0 0,0 0,0 0,1 0,-1 0,1-1,-1 1,1 0,-1-1,1 0,0 0,0 0,0 0,2 0,168 3,-99-7,324 2,-387 1</inkml:trace>
  <inkml:trace contextRef="#ctx0" brushRef="#br0" timeOffset="2450.177">1160 103,'-100'292,"98"-278,9-19,14-24,-19 25,213-266,-146 169,-69 102,0-1,0 0,0 1,0-1,0 0,0 0,0 1,0-1,1 0,-1 0,0 0,0 1,0-1,0 0,1 0,-1 0,0 1,0-1,1 0,-1 0,0 0,0 0,1 0,-1 1,0-1,0 0,1 0,-1 0,0 0,0 0,1 0,-1 0,0 0,1 0,-1 0,0 0,0 0,1 0,-1 0,0-1,0 1,1 0,-1 0,0 0,0 0,1 0,-1 0,0-1,0 1,0 0,1 0,-1 0,0-1,0 1,-5 25,-11 21,9-29,1 1,1-1,0 1,1 0,1 0,1 1,0-1,2 10,-1-27,1 1,0 0,0 0,0-1,0 1,1 0,-1 0,0-1,1 1,-1 0,1-1,0 1,-1-1,1 1,0 0,0-1,0 0,0 1,0-1,1 0,-1 1,0-1,1 0,-1 0,0 0,1 0,-1 0,1 0,0-1,-1 1,1 0,0-1,-1 1,1-1,0 0,-1 0,1 1,0-1,0 0,-1 0,1-1,0 1,0 0,-1-1,1 1,0-1,1 0,75-44,129-161,-166 175,-41 30,1 1,0-1,0 1,0-1,0 1,0 0,0-1,0 1,0 0,0 0,0-1,0 1,0 0,0 0,0 0,0 0,0 0,0 1,0-1,0 0,-1 0,1 1,0-1,0 0,0 1,0-1,0 1,0-1,0 1,-1 0,1-1,0 1,-1 0,1-1,0 1,-1 0,1 0,-1 0,1 0,-1-1,1 1,-1 0,0 0,1 0,-1 0,0 0,0 0,0 0,-16 135,15-134,0 1,0-1,0 1,1-1,-1 1,1-1,-1 1,1 0,0-1,0 1,1 0,-1-1,0 1,1 0,-1-1,1 1,0-1,0 1,0-1,0 1,1-1,-1 0,1 0,-1 1,1-1,0 0,-1 0,1-1,0 1,1 0,-1-1,0 1,0-1,1 1,-1-1,0 0,1 0,-1 0,1-1,0 1,12-4</inkml:trace>
  <inkml:trace contextRef="#ctx0" brushRef="#br0" timeOffset="2748.457">934 442,'33'10,"22"3,10-1,-1-2,-2-8,-2-4,-1-7,-1-1,-1 0,-6 3,-6-3,-6 0,-5 3,-4 1,-1 3,-2 1,-5 6,-6 3</inkml:trace>
  <inkml:trace contextRef="#ctx0" brushRef="#br0" timeOffset="3389.34">1329 612,'-55'62,"-173"218,213-258,17-26,26-37,1 3,3 0,0 2,3 1,19-14,112-93,-165 140,0 1,0 0,0 0,0 0,0 0,0 0,0 0,0 1,1-1,-1 0,0 0,1 1,-1-1,0 1,1 0,-1-1,1 1,-1 0,0 0,1-1,-1 1,1 0,-1 1,1-1,-1 0,1 0,-1 1,0-1,1 1,-1-1,1 1,-1-1,0 1,0 0,1 0,-1-1,0 1,0 0,0 0,0 0,0 1,0-1,0 0,0 0,-1 0,1 1,0-1,-1 0,1 1,-1-1,1 1,-1-1,0 0,1 1,-1 1,84 229,-79-213,-3-3</inkml:trace>
  <inkml:trace contextRef="#ctx0" brushRef="#br0" timeOffset="3630.141">1188 780,'33'5,"17"2,4-6,-3-2,-4-2,-6 0,-5-4,-4-1,-3 1,-1 1,-5 3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1,'-1'0,"1"1,0-1,-1 1,1-1,0 0,0 1,0-1,0 1,-1-1,1 1,0-1,0 1,0-1,0 1,0-1,0 1,0-1,0 1,0-1,0 0,1 1,-1-1,0 1,0-1,0 1,0-1,1 1,-1-1,0 0,1 1,-1-1,0 0,1 1,-1-1,0 0,1 1,-1-1,0 0,1 0,-1 1,1-1,-1 0,1 0,-1 0,0 1,1-1,-1 0,1 0,-1 0,1 0,-1 0,1 0,-1 0,1 0,-1 0,1 0,-1-1,1 1,-1 0,1 0,21 5,1-1,-1-1,1 0,0-2,-1-1,1-1,4-1,29 0,46-9,-84 5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0,'5'0,"20"5,11 1,5 0,-1-1,3-2,-1 0,-3-2,-3-1,-3 0,-3 0,-1 0,-1-1,0 1,-1 0,-4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86 385,'10'47,"-3"1,-1-1,-2 1,-3 46,-2-83,-1 0,0 0,0-1,-1 1,-1-1,0 0,0 0,-1 0,-5 9,13-48,59-200,-57 213,1 0,0 0,1 1,0 0,2 0,-1 1,2 0,0 0,1 1,0 1,1-1,-10 12,0 0,0 0,-1 0,1 0,0 0,0 1,0-1,0 0,0 1,0 0,0 0,0-1,0 1,0 0,0 0,0 1,0-1,0 0,0 1,0-1,0 1,0 0,0 0,-1-1,1 1,0 0,0 1,-1-1,1 0,-1 0,1 1,-1-1,1 1,-1-1,1 2,39 63,-33-28,-10-23</inkml:trace>
  <inkml:trace contextRef="#ctx0" brushRef="#br0" timeOffset="453.069">0 159,'220'-18,"-108"6,-147-14,31 24,-2 0,1 0,0 0,-1-1,1 1,0-1,0 0,0-1,1 1,-1-1,1 0,0 0,0 0,0-1,1 0,-1 1,0-3,19-21,0 16</inkml:trace>
  <inkml:trace contextRef="#ctx0" brushRef="#br0" timeOffset="1023.09">734 356,'-90'108,"4"3,-18 41,104-152,-1 1,1-1,-1 1,1-1,-1 1,1-1,0 1,-1-1,1 1,0 0,-1-1,1 1,0 0,0-1,-1 1,1 0,0 0,0-1,0 1,0 0,0-1,0 1,0 0,1 0,-1-1,0 1,0 0,0-1,1 1,-1 0,0-1,1 1,-1-1,0 1,1 0,-1-1,1 1,-1-1,1 1,-1-1,1 0,0 1,-1-1,1 1,-1-1,1 0,0 0,-1 1,1-1,0 0,-1 0,1 0,0 0,0 1,48 0,-32-1,188 22,-202-22,-1 0,1 0,-1 0,0-1,1 1,-1-1,0 1,0-1,1 0,-1 0,0 0,0 0,0-1,0 1,0 0,0-1,0 0,-1 1,1-1,-1 0,1 0,-1 0,1 0,-1 0,0 0,0 0,0 0,0 0,-1-1,1 1,0 0,-1 0,0-1,1 1,-1-1,0 1,0-1,-17-93,14 83,-5-18,-2-1,-1 2,-1-1,-1 2,-14-21,13 28</inkml:trace>
  <inkml:trace contextRef="#ctx0" brushRef="#br0" timeOffset="1278.551">1187 243,'-20'34,"-10"15,-1 10,0-1,6-5,2-8,5-5,1-6,3-3,4-3,-1-5,1-2,-2-1,-5-2,2-5</inkml:trace>
  <inkml:trace contextRef="#ctx0" brushRef="#br0" timeOffset="1499.149">875 328,'15'20,"9"5,0 4,2 2,1 0,0 0,1-1,0 0,-4-1,-2-5,-5-2,0-5,2 0,-3-3</inkml:trace>
  <inkml:trace contextRef="#ctx0" brushRef="#br0" timeOffset="2345.716">1440 300,'-33'48,"-167"327,198-347,35-38,85-34,24 13,-139 32,0-1,0 0,0 1,0-1,0 0,0 0,0-1,0 1,0-1,-1 1,1-1,0 0,0 0,-1 0,1 0,0-1,-1 1,1-1,-1 0,0 1,1-1,-1 0,0 0,0-1,0 1,0 0,-1-1,1 1,-1-1,1 1,-1-1,0 0,0 1,0-1,0 0,-1 0,1 0,-1 0,0 0,0 0,0 0,0 0,-1-2,-59-132,17 57,24 33,11 25</inkml:trace>
  <inkml:trace contextRef="#ctx0" brushRef="#br0" timeOffset="3038.298">1751 215,'-30'87,"22"-70,0 1,2 0,0 1,1-1,1 1,1 0,0 0,2 1,0-1,2 18,-1-33,0-1,0 0,0 0,1 0,-1 0,1 1,0-1,0 0,0 0,0 0,0-1,1 1,-1 0,1 0,0-1,0 1,0-1,0 1,0-1,0 0,1 0,-1 0,1 0,0-1,-1 1,1-1,0 1,0-1,0 0,0 0,0 0,0 0,0-1,0 1,1-1,-1 0,0 0,0 0,0 0,0-1,0 1,1-1,-1 0,0 0,0 0,0 0,-1 0,1-1,0 0,16-13,-1-1,-1-1,-1-1,0-1,-1 0,-1-1,-1 0,-1-1,0 0,-2-1,1-5,-11 25,0 1,0-1,0 1,1-1,-1 1,0 0,1-1,-1 1,1-1,-1 1,1 0,-1-1,1 1,0 0,0 0,0-1,0 1,0 0,0 0,0 0,0 0,0 0,1 0,-1 1,0-1,0 0,1 1,-1-1,1 0,-1 1,0 0,1-1,-1 1,1 0,-1 0,1 0,-1 0,1 0,-1 0,1 0,-1 0,1 1,-1-1,1 1,-1-1,0 1,1-1,-1 1,0 0,1 0,-1 0,0-1,0 1,0 0,0 0,0 1,0-1,24 131,-16-71,-3 0,-3 1,-5 59,1-38,1-59,-1-1,-2 0,0 0,-1 0,-2 0,0 0,-1-1,-2 0,-9 18,14-32,-1 0,0-1,0 1,-1-1,0 0,0 0,-1-1,0 0,0 0,0 0,-1-1,1 0,-6 1,11-5,0-1,0 1,0-1,0 1,0-1,0 0,0 0,0 0,-1 0,1-1,0 1,0 0,0-1,0 0,0 1,0-1,0 0,0 0,0 0,1 0,-1 0,0-1,1 1,-1 0,0-1,1 0,0 1,-1-1,1 0,0 1,0-1,0 0,0 0,0 0,0 0,1 0,-1 0,1 0,-1 0,-14-85,15 75,1 1,0-1,0 1,1 0,1 0,0 0,1 0,0 0,0 1,1-1,0 1,1 0,1 1,-1-1,1 1,1 1,0-2,12-13,0 0,1 1,1 2,1 0,14-8,-20 17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0,-8 0,-8 0,-8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1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932 387,'-7'-5,"0"1,0 1,0-1,-1 1,1 1,-1-1,0 1,0 0,0 1,0 0,0 0,0 1,0 0,-8 1,1-1,-7 1,0 2,1 0,-1 1,1 1,-1 1,1 1,-13 7,-95 25,116-37,-73 19,85-20,-1-1,0 1,0 0,0 0,1 0,-1 0,1 0,-1 0,0 0,1 1,0-1,-1 1,1-1,0 1,0-1,0 1,0 0,0-1,0 1,0 0,1 0,-1 0,1 0,-1-1,1 1,0 0,-1 0,1 0,0 0,0 0,1 0,-1 0,0 0,1 0,-1 0,1 0,-1-1,1 1,1 1,3 4,1 0,0 0,1 0,-1-1,1 0,0-1,1 0,0 0,-1 0,1-1,1 0,-1-1,1 0,-1 0,1-1,0 0,0 0,6 0,217 29,-232-31,55 6,-54-6,0 0,0 0,0 0,0 0,0 1,0-1,0 0,0 0,0 1,0-1,-1 1,1-1,0 1,0-1,0 1,-1 0,1-1,0 1,-1 0,1-1,0 1,-1 0,1 0,-1 0,1 0,-1-1,0 1,1 0,-1 0,0 0,1 0,-1 0,0 0,0 0,0 0,0 0,0 0,0 0,0 0,-1 0,1 0,0 0,0 0,-1 0,1 0,0-1,-1 1,1 0,-1 0,0 0,1 0,-1 0,-10 10,0 0,-1 0,0-1,0 0,-1-1,0-1,-1 0,0 0,0-2,-14 5,11-3,-534 232,543-236,1 0,0 1,0 0,0 0,1 0,0 1,0 0,0 0,1 1,0-1,-3 6,6-9,1-1,0 1,0-1,0 1,0 0,0-1,1 1,-1 0,1 0,0 0,0-1,0 1,0 0,0 0,0 0,1-1,-1 1,1 0,0-1,0 1,0 0,0-1,1 1,-1-1,1 1,-1-1,1 0,0 0,0 0,0 0,0 0,0 0,0 0,0-1,1 1,1 0,10 5,0 0,1-1,0-1,0 0,1-1,-1 0,1-2,0 0,0 0,13 2,25 4,0-3,0-1,0-4,21-2,-14-9,-36 4</inkml:trace>
  <inkml:trace contextRef="#ctx0" brushRef="#br0" timeOffset="1931.61">1102 1374,'33'-104,"-1"16,4 1,3 1,5 2,3 2,51-66,-98 148,1 1,-1 0,0 0,0 0,0 0,1-1,-1 1,0 0,1 0,-1-1,1 1,-1 0,1-1,-1 1,1 0,0-1,-1 1,1-1,0 1,-1-1,1 1,0-1,0 0,-1 1,1-1,0 0,0 1,0-1,-1 0,1 0,0 0,0 0,0 0,0 0,-1 0,1 0,0 0,0 0,0 0,0-1,-1 1,1 0,0-1,0 1,-1 0,1-1,0 1,-1-1,1 1,0-1,-1 1,1-1,0 0,-1 1,1-1,-1 0,0 1,1-1,-1 0,1 0,-1 1,0-1,0 0,1 0,-1 0,0 0,0 1,0-1,2 25,-2 0,0 0,-2 0,0 0,-2 0,-3 9,-7 65,-16 140,30-236,0 0,0-1,0 1,0 0,0 0,0-1,0 1,1-1,-1 1,1 0,-1-1,1 1,-1-1,1 1,0-1,0 1,0-1,0 0,0 1,0-1,0 0,1 0,-1 0,0 0,0 0,1 0,-1 0,1 0,-1 0,1-1,-1 1,1-1,0 1,-1-1,1 1,0-1,-1 0,1 0,0 0,-1 0,1 0,0 0,-1-1,1 1,0 0,-1-1,1 1,-1-1,1 0,-1 0,1 1,-1-1,1 0,-1 0,0 0,1 0,-1-1,0 1,0 0,0 0,0-1,0 1,0-1,0 1,-1-1,1 1,117-179,73-115,-142 218,-49 77,-1 1,1-1,0 0,0 1,0-1,0 0,0 0,0 1,0-1,0 0,0 1,0-1,0 0,0 1,0-1,0 0,0 0,0 1,0-1,0 0,0 1,0-1,0 0,0 1,1-1,-1 0,0 0,0 1,0-1,0 0,1 0,-1 0,0 1,0-1,1 0,-1 0,0 0,0 1,1-1,-1 0,0 0,1 0,-1 0,0 0,0 0,1 0,-1 0,0 0,1 0,-1 0,0 0,1 0,-1 0,0 0,1 0,-1 0,0 0,0 0,1 0,-1-1,0 1,1 0,-1 0,0 0,0 0,-4 35,3-29,-31 191,20 56,8-230,-2-5</inkml:trace>
  <inkml:trace contextRef="#ctx0" brushRef="#br0" timeOffset="2378.868">2090 1176,'-80'334,"74"-331,5-21,6 0,0 0,2 0,0 0,0 0,2 1,0 1,1-1,1 2,0-1,1 1,0 1,2 0,8-6,-2-1,1 1,1 1,0 2,2 0,0 1,1 1,0 1,22-8,-45 21,0 0,0 0,0 0,0 0,0 0,0 0,0 1,0-1,0 1,0-1,0 1,1 0,-1 0,0 0,0 0,0 0,0 0,0 1,1-1,-1 1,0-1,0 1,0 0,0 0,0 0,0 0,-1 0,1 0,0 1,0-1,-1 1,1-1,-1 1,0-1,1 1,-1 0,0 0,0 0,0 0,0-1,0 1,0 1,-1-1,1 0,-1 0,1 0,-1 0,0 0,0 0,0 1,0-1,-3 7,-2 0,1 0,-1-1,0 0,-1 0,0 0,0 0,-1-1,0 0,0-1,0 0,-1 0,0 0,0-1,-1 0,1 0,-5 0,6-1,-1 0,0-1,0 0,0 0,0-1,-1 0,1 0,0-1,-1 0,1-1,-1 0,0 0,1-1,-1 0,1-1,0 1,-1-1,1-1,0 0,0 0,1-1,-4-1,-3-7</inkml:trace>
  <inkml:trace contextRef="#ctx0" brushRef="#br0" timeOffset="2914.861">1299 301,'189'-18,"1"9,6 8,-102 13,-93-12,-1 0,0-1,1 1,-1 0,0-1,0 1,1 0,-1-1,0 1,0 0,1-1,-1 1,0-1,0 1,0-1,0 1,0 0,0-1,0 1,0-1,0 1,0-1,0 1,0-1,0 1,0 0,0-1,0 1,0-1,-1 1,1 0,0-1,0 1,-1-1,1 1,0 0,0-1,-1 1,1 0,0-1,-1 1,1 0,0 0,-1-1,1 1,-1 0,1 0,0 0,-1 0,1-1,-1 1,1 0,-1 0,1 0,0 0,-1 0,-79-53,68 48,1-1,0-1,0 1,0-2,1 0,0 0,0-1,1 0,0-1,1 1,0-2,0 1,1-1,-4-10,10 19,0-1,0 0,0 0,1 0,-1 0,1 0,0 0,0 0,0 0,0 0,0 0,1 0,-1 0,1 0,0 0,0 0,0 1,0-1,0 0,2-1,7-10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1 217,'83'-12,"1"4,-1 3,2 4,124 27,-135-13,-73-13,-1 0,1 0,0-1,0 1,0 0,0-1,-1 1,1 0,0-1,0 1,-1-1,1 1,0-1,-1 1,1-1,-1 0,1 1,-1-1,1 0,-1 1,1-1,-1 0,1 0,-1 1,0-1,1 0,-1 0,0 0,0 0,0 1,0-1,0 0,0 0,0 0,0 0,0 0,0 1,0-1,0 0,-1 0,1 0,0 1,-1-1,1 0,-1 0,1 1,0-1,-1 0,0 0,1 1,-1-1,1 1,-1-1,0 0,-31-37,-185-106,198 133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1,'-5'3,"0"0,0 1,1 0,0 0,0 1,0-1,0 1,1 0,-1-1,1 2,0-1,1 0,-1 1,1-1,0 1,1-1,-1 1,1 0,0 0,1 0,0 0,-1 0,2 0,-1 0,1-1,0 2,0-5,1 0,0 0,0 0,0 0,0 0,0-1,0 1,0-1,0 1,1-1,-1 0,1 0,-1 0,1 0,-1 0,1 0,0-1,-1 1,1-1,0 0,-1 0,1 0,0 0,-1-1,1 1,0 0,-1-1,1 0,-1 0,1 0,-1 0,1 0,-1 0,0-1,1 1,-1-1,0 0,0 1,0-1,0 0,0 0,-1 0,1 0,-1-1,1 1,-1 0,0-1,0 1,0-1,0 1,0-1,-1 1,1-2,1 1,-1 0,1 0,-1 0,0 0,0 0,0 0,-1 0,1 0,-1-1,0 1,0 0,0 0,0 0,0-1,-1 1,1 0,-1 0,0 0,0 0,0 0,0 0,0 0,-1 0,0 0,1 1,-1-1,0 0,0 1,-1 0,1-1,0 1,-1 0,1 0,-3-1,3 3,0 1,-1-1,1 1,0-1,0 1,0 0,0 0,0-1,1 2,-1-1,0 0,0 0,1 0,-1 1,1-1,-1 1,1 0,-1-1,1 1,0 0,0 0,0-1,0 1,0 0,0 0,1 0,-1 0,1 0,-1 1,1-1,0 0,-1 0,1 0,1 0,-1 0,0 0,0 1,1-1,-1 0,1 0,0 0,-1 0,1 0,0 0,0-1,0 1,0 0,1 0,-1-1,1 1,-1-1,1 1,-1-1,2 2,0-2,0 0,0 0,0 0,0 0,0-1,0 1,0-1,0 0,0 0,0 0,0 0,0 0,0-1,0 1,0-1,0 0,0 0,0 0,0 0,-1 0,1-1,0 0,-1 1,1-1,-1 0,1 0,-1 0,0 0,0-1,0 1,0 0,-1-1,1 0,-1 1,1-1,-1 0,0 0,0 0,0 0,0 1,-1-2,1 1,-1 0,0 0,-1 0,0 1,0 0,0 1,0-1,0 0,-1 0,1 0,-1 1,1-1,-1 1,0-1,1 1,-1 0,0-1,0 1,0 0,0 0,0 0,0 1,-1-1,1 0,0 1,0 0,0-1,-1 1,1 0,0 0,0 0,-1 0,1 1,0-1,0 1,-1-1,1 1,0 0,0 0,0 0,0 0,0 0,0 0,0 0,1 1,-1-1,0 1,1-1,-1 1,1 0,-1 0,-17 15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1,'-98'627,"53"-345,39-233,0-32</inkml:trace>
  <inkml:trace contextRef="#ctx0" brushRef="#br0" timeOffset="382.224">465 57,'30'662,"-3"-445,-27-215,0-1,0 1,0-1,0 1,0-1,0 1,0-1,-1 1,1-1,-1 0,1 1,-1-1,1 0,-1 1,0-1,1 0,-1 1,0-1,0 0,0 0,0 0,0 0,0 0,0 0,-1 0,1 0,0-1,0 1,-1 0,1-1,0 1,-1-1,1 1,-1-1,1 0,-1 1,1-1,-1 0,1 0,-1 0,1 0,0 0,-1-1,1 1,-1 0,1-1,-1 1,1-1,0 1,-1-1,1 0,0 1,0-1,-1 0,1 0,0 0,0 0,0 0,0 0,0 0,0-1,0 1,0-1,-112-169,-32-25,139 189,1 1,-1-1,0 1,0 1,-1-1,0 1,0 0,0 0,-1 1,1 0,-1 1,0 0,-1-1,-9 2</inkml:trace>
  <inkml:trace contextRef="#ctx0" brushRef="#br0" timeOffset="2400.678">860 791,'-36'252,"14"-103,22-147,1-1,-1 0,0 0,0 1,0-1,0 1,0-1,0 0,0 1,0-1,0 0,-1 1,1-1,-1 0,1 0,-1 1,1-1,-1 0,0 0,1 0,-1 0,0 0,0 0,0 0,0 0,0 0,0 0,0 0,0 0,0-1,-1 1,1 0,0-1,0 1,-1-1,1 0,0 1,0-1,-1 0,1 0,-1 0,1 0,0 0,-1 0,1 0,0 0,-1 0,1-1,0 1,0-1,-1 1,1-1,0 1,0-1,0 0,-1 1,1-1,0 0,0 0,0 0,0 0,0 0,1 0,-1 0,0 0,0 0,1-1,-1 1,-2-9,1 0,0-1,0 1,1-1,0 0,1 1,0-1,1 1,0-1,1 0,0 1,1 0,0-1,0 1,1 0,0 1,1-1,0 1,1 0,5-8,4-8,1 0,1 1,2 1,0 0,1 2,22-19,-32 31,0 1,1 0,1 0,-1 1,1 1,1 0,-1 0,1 1,0 1,0 0,0 1,0 0,1 1,-1 1,1 0,3 1,-14 0,0 0,1 0,-1 1,0-1,1 1,-1 0,0 0,0 0,1 1,-1-1,0 1,-1-1,1 1,0 0,0 0,-1 0,1 0,-1 1,0-1,1 1,-1 0,0-1,-1 1,1 0,0 0,-1 0,0 0,0 0,0 1,0-1,0 0,0 1,-1-1,0 0,0 1,0-1,0 0,0 1,0-1,-1 0,0 1,0-1,0 0,0 0,0 0,-1 0,1 0,-1 0,0 0,0 0,0 0,-1 0,-6 7,-1 0,0-1,-1-1,0 0,0 0,-1-1,0 0,0-1,0 0,-1-1,0-1,0 0,-1 0,1-2,-1 1,1-2,-1 0,0 0,1-2,-2 0,12 2,0 0,1-1,-1 1,0-1,0 0,0 0,1 0,-1-1,0 1,1 0,-1-1,0 0,1 0,-1 0,0 0,1 0,-1 0,1 0,0-1,-1 0,1 1,0-1,0 0,0 0,0 0,1 0,-1 0,0 0,1-1,-1 1,1-1,0 1,0-1,0 1,0-1,1 0,-1 1,0-1,1 0,0 0,3-18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0,'14'48,"-1"0,-3 1,-2 0,-2 1,-2 0,-3 0,-3 39,-4 2,-4 0,-4-1,-3 0,-5-1,-27 70,23-71,26-88,1-1,-1 1,0-1,1 1,-1 0,1-1,-1 1,0 0,1-1,-1 1,1 0,-1 0,1-1,-1 1,1 0,0 0,-1 0,1 0,-1 0,1-1,-1 1,1 0,-1 0,1 1,0-1,-1 0,1 0,-1 0,1 0,-1 0,1 1,-1-1,1 0,-1 0,1 1,-1-1,1 0,-1 1,0-1,1 0,-1 1,1-1,-1 1,0-1,1 1,-1-1,0 1,0-1,1 1,-1-1,0 1,0-1,0 1,0-1,0 1,0-1,0 1,0-1,0 1,0 0,0-1,0 1,0-1,0 1,0-1,0 1,-1 0,51-32,-43 26,105-75,102-61,-189 128,-17 7,0 1,1 0,-1 1,1 0,1 0,-1 1,0 0,1 1,-1 0,1 0,0 1,0 0,4 1,-10 3,-1 0,1 0,-1 0,0 0,0 0,-1 1,1 0,-1-1,1 1,-1 0,0 0,-1 0,1 0,-1 1,1-1,-1 0,-1 1,1-1,-1 1,1-1,-1 0,-1 1,1-1,-1 1,1-1,-1 1,0-1,-1 0,1 0,-1 1,-4 13,-2 0,0 0,0-1,-2 0,0-1,-1 0,0-1,-1 0,-1 0,-1-1,0-1,0-1,-2 0,1-1,-1 0,-1-1,0-1,-6 2,19-8,-1-1,1 0,0 1,-1-1,1-1,-1 1,0-1,1 0,-1 0,0 0,0-1,0 1,0-1,0 0,1-1,-1 1,0-1,0 0,0 0,1-1,-1 1,0-1,1 0,0 0,-1-1,1 1,0-1,0 0,0 0,1 0,-1-1,1 1,0-1,0 0,0 0,0 0,1 0,-1 0,1-1,0 1,1-1,-1 1,1-1,0 0,0 1,0-1,0-3,15-37,-2 25</inkml:trace>
  <inkml:trace contextRef="#ctx0" brushRef="#br0" timeOffset="2738.399">881 1073,'0'0,"-1"-1,1 1,0-1,-1 1,1-1,0 1,-1-1,1 1,-1-1,1 1,-1-1,1 1,-1 0,1-1,-1 1,0 0,1 0,-1-1,1 1,-1 0,0 0,1 0,-1 0,0 0,1 0,-1 0,0 0,1 0,-1 0,0 0,1 0,-1 0,1 1,-1-1,0 0,1 0,-1 1,1-1,-1 0,1 1,-1-1,1 1,-1-1,1 1,-1-1,1 1,0-1,-1 1,1-1,0 1,-1-1,1 1,0 0,0-1,-1 1,1-1,0 1,0 0,0-1,0 1,0 0,0 0,6 2,0 0,0 0,1 0,-1-1,1 0,-1-1,1 1,0-1,0 0,0-1,-1 0,1 0,4 0,1 0,-1 0,0-1,0 0,0-1,0 0,-1-1,1 0,-1-1,1 0,-1 0,0-1,0-1,-5 4,-1 0,0-1,0 0,1 0,-2 0,1 0,0-1,-1 1,1-1,-1 0,0 0,0 0,-1 0,1-1,-1 1,0-1,0 0,-1 1,1-1,-1 0,0 0,0 0,-1 0,1 0,-1-2,-1 3,1 0,-1 1,0-1,0 0,0 0,0 0,-1 1,0-1,0 1,0-1,0 1,0 0,0-1,-1 1,0 0,0 1,0-1,0 0,0 1,0 0,0 0,-1 0,1 0,-1 0,0 1,1-1,-1 1,0 0,0 0,0 1,0-1,0 1,-7-2,0 2,-1-1,1 2,0-1,0 2,-1-1,1 1,0 1,1 0,-11 5,10-3,-1 1,1 1,0 0,1 0,0 1,0 0,1 1,0 0,0 1,1 0,0 0,1 0,0 1,1 0,0 1,1-1,0 1,1 0,0 1,1-1,0 1,1-1,1 1,0 0,0 0,1-1,1 5,0-12,0 0,0 0,1 0,-1 0,1 0,0-1,0 1,1 0,-1-1,1 0,0 1,1-1,-1 0,0-1,1 1,0 0,0-1,0 0,1 0,-1 0,1-1,-1 0,1 1,0-1,0-1,0 1,0-1,3 1,148 10,-142-12,-1-1,1-1,-1 0,0-1,1-1,-2 1,1-2,0 0,-1-1,0 0,0-1,0 0,5-7</inkml:trace>
  <inkml:trace contextRef="#ctx0" brushRef="#br0" timeOffset="3034.955">1699 932,'-27'4,"-1"3,1 0,1 1,0 2,0 1,1 1,0 1,1 1,0 1,-9 9,28-21,0-1,1 1,0 0,0 0,0 1,0-1,0 1,1 0,-1 0,1 0,0 0,0 0,1 1,-1-1,1 1,0 0,0 0,1 0,0 0,-1 0,2 0,-1 0,0 0,1 0,0 1,0-1,1 0,0 0,-1 0,2 0,-1 0,0 0,1 0,0 0,0 0,1-1,-1 1,3 2,5 1,0 0,1-1,-1-1,1 0,0 0,1-1,0-1,-1 1,1-2,0 0,1 0,-1-2,1 1,-1-1,0-1,1 0,-1-1,1 0,-1-1,1 0,3-3,15-1</inkml:trace>
  <inkml:trace contextRef="#ctx0" brushRef="#br0" timeOffset="3333.21">2037 904,'-21'17,"0"1,1 2,1 0,1 0,1 2,0 0,2 1,1 1,1 0,-9 22,21-43,-1 0,1 1,0-1,0 1,1-1,-1 1,1 0,-1-1,1 1,0 0,1-1,-1 1,1-1,-1 1,1 0,0-1,0 1,1-1,-1 0,1 1,-1-1,1 0,0 0,0 0,1 0,-1-1,1 1,-1 0,1-1,0 0,0 0,0 0,0 0,0 0,0 0,1-1,-1 1,1-1,-1 0,1 0,-1-1,1 1,-1-1,3 1,12-2,0 0,0-1,0-1,0 0,0-2,-1 0,0-1,0 0,0-2,-1 0,0 0,0-2,-1 0,-1-1,1 0,-2-1,0-1,0 0,-1 0,10-16,-17 21,0-1,0 0,-1 0,0 0,0-1,-1 1,0-1,-1 0,0 0,0-4,-2 11,1 0,-1-1,0 1,0 0,0 0,0 0,-1-1,1 1,-1 0,0 0,0 0,0 0,0 0,-1 0,1 1,-1-1,1 0,-1 1,0-1,0 1,0-1,-1 1,1 0,0 0,-1 0,1 0,-1 0,0 1,0-1,0 1,0 0,0 0,0 0,0 0,-51 7,28 5</inkml:trace>
  <inkml:trace contextRef="#ctx0" brushRef="#br0" timeOffset="3832.885">2404 1242,'7'-34,"2"0,1 1,1 0,2 1,1 0,2 1,1 1,12-16,-27 44,0-1,0 1,0 0,0 0,0 0,0 1,1-1,-1 0,1 1,-1-1,1 1,0 0,-1 0,1 0,0 0,0 1,-1-1,1 1,0-1,0 1,0 0,0 0,0 0,0 1,0-1,-1 1,1 0,0-1,0 1,-1 0,1 1,0-1,-1 0,1 1,-1-1,0 1,1 0,-1 0,0 0,0 0,0 0,-1 0,1 1,0-1,-1 1,1-1,-1 1,0 0,0-1,0 1,0 1,18 131,-18-134,-1 0,0 0,0 0,0 1,1-1,-1 0,1 0,-1 0,1 0,-1 0,1 0,0 0,-1 0,1 0,0 0,0 0,0-1,0 1,0 0,0 0,0-1,0 1,0-1,0 1,0-1,0 1,0-1,0 0,0 1,1-1,-1 0,0 0,0 0,0 0,0 0,1 0,-1 0,0 0,0-1,0 1,0 0,1-1,-1 1,0-1,0 1,0-1,0 1,0-1,0 0,50-46,-40 35,133-124,-144 135,0 0,1 0,0 0,-1 1,1-1,0 0,-1 0,1 0,0 1,0-1,0 0,-1 1,1-1,0 1,0-1,0 1,0 0,0-1,0 1,0 0,0-1,0 1,0 0,1 0,-1 0,0 0,0 0,0 0,0 0,0 1,0-1,0 0,0 1,0-1,0 0,0 1,0-1,0 1,-1-1,1 1,0 0,0-1,0 1,-1 0,1 0,0 0,-1-1,1 1,0 0,-1 0,1 0,-1 0,0 0,1 0,-1 0,0 0,0 0,1 0,-1 0,0 0,0 0,0 1,-12 76,8-64,1 0,1 0,0 0,1 1,0-1,2 0,-1 1,2-1,0 2,4 3</inkml:trace>
  <inkml:trace contextRef="#ctx0" brushRef="#br0" timeOffset="4187.386">3195 1101,'36'-5,"1"-2,-1-2,-1-1,0-1,0-3,32-16,-61 28,0 0,1-1,-1 0,0 0,0-1,-1 0,1 1,-1-2,1 1,-1-1,-1 0,1 0,-1 0,0 0,0-1,0 0,-1 0,0 0,0 0,0 0,-1-1,0 1,0-1,-1 0,0 1,0-1,-1 0,1 0,-1-2,-2 7,1-1,0 1,-1-1,1 1,-1 0,0 0,0 0,1 0,-2 0,1 0,0 0,0 0,0 1,-1-1,1 1,-1 0,1 0,-1 0,0 0,1 0,-1 0,0 1,0-1,1 1,-1 0,0 0,0 0,0 0,1 0,-1 1,0-1,-1 2,-87 30,74-22,1 1,0 0,1 1,0 0,1 2,0-1,1 2,1 0,1 0,0 1,0 0,-5 15,13-27,1 1,0-1,1 1,-1 0,1 0,-1 0,2 0,-1-1,0 1,1 0,0 0,0 0,1 0,-1 0,1 0,0 0,0 0,1 0,-1 0,1-1,0 1,1-1,-1 1,1-1,0 0,0 0,0 0,0 0,1-1,-1 1,1-1,0 0,0 0,0 0,1-1,-1 0,1 1,-1-1,1-1,0 1,-1-1,1 0,0 0,0 0,3 0,11-2,0-1,0-1,0 0,0-1,0-1,-1-1,0-1,0 0,1-2,4-1,140-76,-134 63</inkml:trace>
  <inkml:trace contextRef="#ctx0" brushRef="#br0" timeOffset="7098.552">4211 820,'0'-6,"-1"1,0 0,0 0,0 0,-1 1,1-1,-1 0,0 0,-1 1,1-1,-1 1,0 0,0 0,0 0,0 0,-1 1,0-1,0 1,0 0,0 0,0 0,-4-2,6 4,-1 0,1 0,-1-1,1 2,-1-1,0 0,1 0,-1 1,0-1,0 1,0 0,1 0,-1 0,0 0,0 1,1-1,-1 1,0-1,1 1,-1 0,0 0,1 0,-1 1,1-1,0 1,-1-1,1 1,0 0,0-1,0 1,0 0,0 1,1-1,-1 0,0 0,1 1,0-1,0 1,-1-1,1 1,0 0,-1 5,-1-1,1 0,0 1,1-1,0 1,0-1,0 1,1-1,0 1,1 0,0-1,0 1,0-1,1 1,0-1,1 0,-1 1,1-1,1-1,0 1,-1 0,2-1,-1 0,1 0,0 0,0-1,1 1,0-1,4 3,0 1,52 57,-60-64,-1 0,0 0,0 0,0 0,0 0,0 0,0 0,0 0,-1 1,1-1,-1 0,0 0,1 1,-1-1,0 0,0 0,-1 1,1-1,0 0,-1 0,0 1,1-1,-1 0,0 0,0 0,0 0,0 0,0 0,-1 0,1 0,-1-1,1 1,-1 0,0-1,-1 2,-2 1,0 0,0-1,0 0,-1 0,1 0,-1 0,0-1,0 0,1 0,-2 0,1-1,0 0,0 0,0-1,-1 1,1-1,0-1,0 1,0-1,-1 0,1-1,0 1,0-1,0-1,1 1,-1-1,1 0,-1 0,1 0,-4-4,-10-9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1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1305 0,'-90'19,"-292"72,352-85,-7 0,0 2,1 1,0 3,1 0,-5 5,39-17,0 0,0 1,0-1,0 0,1 1,-1-1,0 0,0 1,1-1,-1 1,0-1,0 1,1-1,-1 1,1 0,-1-1,0 1,1 0,-1 0,1-1,0 1,-1 0,1 0,0 0,-1 0,1-1,0 1,0 0,0 0,0 0,0 0,0 0,0 0,0 0,0-1,0 1,0 0,1 0,-1 0,0 0,0-1,1 1,-1 0,1 0,-1 0,1-1,-1 1,1 0,-1-1,1 1,0 0,-1-1,1 1,0-1,0 1,-1-1,47 25,157 17,-62-4,-140-37,0 0,1-1,-1 1,0 0,0 0,0 0,0 1,0-1,0 1,0-1,0 1,0-1,-1 1,1 0,-1 0,1 0,-1 0,0 0,1 0,-1 0,0 0,-1 1,1-1,0 0,-1 0,1 1,-1-1,1 1,-1-1,0 0,0 1,-1-1,1 1,0-1,-1 0,1 1,-1-1,0 0,0 1,0-1,0 0,0 0,0 0,0 0,-1 0,1 0,-1 0,0 0,-11 12,0-1,-1 0,-1-1,0 0,0-1,-1-1,0-1,-1 0,-12 4,-34 21,-67 41,-73 43,-166 129,304-184,65-61,1 0,0 0,0 0,0 0,0-1,1 1,-1 0,0-1,1 1,0 0,-1-1,1 0,0 1,-1-1,1 0,0 0,0 0,0 0,0 0,0 0,0-1,0 1,0-1,0 0,1 1,-1-1,0 0,0 0,0 0,0 0,1-1,1 1,-2 0,227-14,-159 6,450-79,-456 82,-40 4</inkml:trace>
  <inkml:trace contextRef="#ctx0" brushRef="#br0" timeOffset="736.628">1334 1045,'27'-68,"18"-8,3 3,4 2,2 2,3 2,3 4,4 1,146-126,-171 166,-39 22,1-1,-1 1,1 0,0 0,-1-1,1 1,0 0,-1 0,1 0,0 0,-1 0,1 0,0 0,-1 0,1 0,0 0,-1 1,1-1,0 0,-1 0,1 1,0-1,-1 0,1 1,-1-1,1 0,-1 1,1-1,-1 1,1-1,-1 1,1-1,-1 1,0 0,1-1,-1 1,0-1,1 1,-1 0,0-1,0 1,0 0,1-1,-1 1,0 0,0-1,0 1,0 0,0-1,0 1,-1 0,1-1,0 1,0 0,0-1,-1 1,1 0,-59 175,55-160,-8 14,2 2,2-1,1 1,1 1,2-1,1 1,1-1,2 8,0-38,0 0,0 0,0 0,0-1,1 1,-1 0,0 0,1 0,0-1,-1 1,1 0,0-1,0 1,0-1,0 1,0 0,0-1,0 0,0 1,1-1,-1 0,0 0,1 0,-1 0,1 0,-1 0,1 0,0 0,0-1,-1 1,1 0,0-1,0 0,-1 1,1-1,0 0,0 0,0 0,0 0,-1 0,1 0,0-1,0 1,-1-1,1 1,1-2,78-41,-43 9,-2-1,-1-1,-2-2,-1-1,-3-2,-1-1,17-36,79-108,-74 131,-50 54,1 1,-1-1,1 1,-1 0,1-1,-1 1,1 0,0-1,-1 1,1 0,-1 0,1 0,0 0,-1-1,1 1,0 0,-1 0,1 0,-1 0,1 0,0 1,-1-1,1 0,0 0,-1 0,1 0,-1 1,1-1,-1 0,1 1,-1-1,1 0,-1 1,1-1,-1 0,1 1,-1-1,1 1,-1-1,0 1,1-1,-1 1,0 0,1-1,-1 1,0-1,0 1,0 0,0-1,1 1,-1-1,0 1,0 0,0-1,0 1,0 0,0-1,-1 1,1-1,0 1,0 0,-4 45,3-44,-44 185,30-138,2 1,3 0,2 0,1 1,3 7,17 70,-7-111</inkml:trace>
  <inkml:trace contextRef="#ctx0" brushRef="#br0" timeOffset="1152.315">2744 933,'-6'14,"-93"191,81-183,18-22,-1 0,0-1,1 1,-1 0,1-1,-1 1,0-1,1 1,-1-1,1 1,0-1,-1 1,1-1,-1 0,1 1,0-1,0 1,-1-1,1 0,0 0,0 1,0-1,-1 0,1 1,0-1,0 0,0 1,0-1,1 0,-1 0,0 1,0-1,0 0,0 1,1-1,-1 0,0 1,1-1,-1 1,0-1,1 0,-1 1,1-1,-1 1,1-1,-1 1,1-1,0 1,-1 0,1-1,0 1,21-42,3 1,1 1,2 2,1 0,2 2,24-20,-26 25,1 2,1 0,2 2,23-14,-54 38,0 1,0 0,1 0,-1 0,1 0,-1 0,1 1,0-1,-1 1,1 0,0 0,0 0,0 0,0 0,0 1,0-1,0 1,0 0,0 0,1 0,-1 0,0 0,0 1,0-1,0 1,0 0,0 0,0 0,-1 0,1 1,0-1,-1 1,1 0,-1-1,1 1,-1 0,0 1,1-1,-1 0,-1 0,1 1,0 0,0-1,-1 1,0 0,1 0,-1-1,0 1,0 0,-1 0,1 1,-2 4,0 0,0 0,-1 0,0 0,0 0,-1 0,0 0,0-1,-1 0,0 0,0 0,-1 0,0 0,0-1,-1 0,1 0,-1-1,-1 1,1-1,-1 0,0-1,0 0,0 0,0 0,-1-1,1 0,-1-1,0 0,0 0,0 0,0-1,0 0,-1-1,-6 0,10 1,-1 0,1 0,0 0,0-1,0 0,-1 0,1 0,0-1,0 1,-1-1,1-1,0 1,0-1,0 0,1 0,-1 0,0 0,1-1,-1 0,1 0,0 0,0-1,0 1,0-1,1 0,0 0,0 0,0-1,-3-3,0-18,3 3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2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0 216,'74'22,"-30"-19,0-2,0-2,0-2,0-2,-1-2,1-2,72-9,-18 4,187-13,-243 27,-171-44,-45-33,122 43,53 31,4 5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31,'109'-10,"-48"0,0 4,1 2,-1 3,12 4,5-2,-78-1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0,'48'5,"30"1,12 0,-5-1,-13-2,-12-1,-13 0,-9-2,-6 0,-9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84,'-39'-21,"-98"-38,132 58,1 0,0 0,-1 1,1-1,0 1,-1 0,1 0,0 1,-1-1,1 1,0 0,-1 0,1 0,0 1,0-1,0 1,0 0,0 0,1 1,-1-1,1 1,-1-1,1 1,0 0,0 1,0-1,0 0,1 1,-1 0,0 2,0 5,1 0,0 0,0 1,2-1,-1 1,1-1,1 1,0-1,1 0,0 1,0-1,1 0,1 0,0-1,0 1,1-1,1 0,1 3,144 293,-151-304,21 41,-2 1,-2 1,-2 1,-2 0,-2 0,-3 2,1 16,-5-31,-2 0,-1 1,-2-1,-1 1,-2-1,-1 0,-1-1,-2 1,-2-1,0 0,-2-1,-2-1,-1 0,-1 0,-1-2,-20 25,36-51,-1 0,-1 1,1-1,0 0,0 0,-1 0,1-1,-1 1,0-1,1 1,-1-1,0 0,0 0,0 0,0 0,0-1,0 1,0-1,0 0,0 0,0 0,0 0,0 0,0-1,0 1,0-1,0 0,0 0,0 0,1 0,-1 0,0-1,1 1,-1-1,1 0,-1 0,1 0,0 0,0 0,-1 0,2-1,-1 1,0-1,0 1,1-1,0 0,-1 1,1-1,0 0,0 0,1 0,-1 0,1 0,-1 0,1 0,0 0,0-2,5-52,0 31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59,'-2'1,"0"0,0 1,1-1,-1 1,0 0,1-1,-1 1,1 0,-1 0,1 0,0 0,0 0,0 0,0 1,0-1,1 0,-1 0,1 1,-1-1,1 0,0 1,0-1,0 0,0 1,0-1,0 2,-2 28,1 1,1 0,2 0,2 0,7 31,-5-22,-1 1,-2 0,-2 0,-5 41,-22 55,6-83,21-82,4 3,0 0</inkml:trace>
  <inkml:trace contextRef="#ctx0" brushRef="#br0" timeOffset="453.534">1 86,'8'-2,"27"-11,1 2,0 1,0 2,1 2,35-2,50 9,114-11,-62-8,-150 18</inkml:trace>
  <inkml:trace contextRef="#ctx0" brushRef="#br0" timeOffset="914.108">85 849,'129'22,"-98"-18,0-2,0 0,-1-2,1-2,0 0,25-7,141-27,-67 14,-35 7,-72 14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1,'29'0,"19"0,11 0,0 0,0 0,-6 0,-6 0,-2 0,-4 4,-4 3,-4-1,-2-1,-2-2,-1-1,-1-1,-4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1,'1'0,"0"1,0 0,0-1,0 1,-1 0,1-1,0 1,0 0,-1 0,1 0,-1 0,1 0,-1 0,1 0,-1 0,0 0,1 0,-1 0,0 0,0 0,0 0,1 0,-1 0,0 0,-1 0,1 0,0 0,0 0,0 0,-1 0,1 0,0 0,-1 0,1 0,-1 0,1 0,-1 0,1 0,-1-1,0 1,0 0,1 0,-1-1,0 1,0 0,0-1,0 1,0 0,-3 4,-136 201,126-190,0-1,-1 0,0-1,-1-1,0 0,-1-1,-1-1,-15 7,31-17,-1 0,1 0,-1 0,0 0,0-1,0 1,1-1,-1 0,0 0,0 0,0 0,0 0,1-1,-1 1,0-1,0 0,1 1,-1-1,0-1,1 1,-1 0,1-1,-1 1,1-1,0 0,0 1,0-1,0 0,0-1,0 1,0 0,1 0,-1-1,1 1,-1-1,1 1,0-1,0 0,0 1,1-1,-1 0,1 0,-1 0,1 1,0-1,0 0,0 0,1-1,4-112,-5 112,1 1,0-1,0 0,0 1,0-1,0 1,1 0,0-1,0 1,0 0,0 0,0 0,0 0,1 0,-1 1,1-1,0 1,0 0,0-1,0 1,0 1,0-1,1 0,-1 1,1 0,-1-1,1 1,-1 1,4-1,-1 2,1 0,-1 1,0 0,0 0,0 1,0 0,0 0,-1 0,1 0,-1 1,0 0,0 0,0 1,0-1,-1 1,2 3,21 17,-6-10,0-1,1-1,1-1,0-1,1 0,0-2,0-1,17 3,26 11,-48-17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0 213,'18'-9,"-1"1,1 1,1 1,-1 0,1 1,0 1,0 1,0 1,1 1,-1 0,1 1,-1 1,0 1,0 1,1 1,-2 0,5 3,38 6,-85-60,-60-66,80 94,4 4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4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36,'18'57,"-15"-31,-1 1,0 0,-3 0,0 0,-1 0,-2-1,-1 1,-1-1,-1 0,-6 13,4-4,-6-1,16-64,4 7,1 0,2 0,0 0,2 1,0 1,1 0,6-7,9-20,-20 33,1 1,1 0,0 0,1 1,1 0,0 0,0 1,1 0,1 1,0 1,0 0,1 0,1 1,-1 1,5-2,-16 9,0 0,0 0,0 1,0-1,1 0,-1 1,0 0,0-1,0 1,0 0,1 0,-1 0,0 1,0-1,0 0,1 1,-1-1,0 1,0 0,0 0,0 0,0 0,0 0,0 0,-1 1,1-1,0 0,-1 1,1-1,-1 1,1 0,-1 0,0-1,1 1,-1 0,0 0,-1 0,1 0,0 0,0 1,-1-1,1 0,-1 0,0 0,0 0,0 1,0 256,0-214,3-46,-1 1,0-1,0 0,0 0,0 1,0-1,0 0,-1-1,1 1,0 0,0 0,-1-1,1 1,-1-1,1 0,-1 1,0-1,0 0,1 0,-1 0,0 0,-1 1,1-2,103-150,39-14,-142 166,0 0,0 0,0 0,0 0,0 0,0 0,0 0,0 1,0-1,0 0,0 1,1-1,-1 1,0 0,0-1,1 1,-1 0,0-1,1 1,-1 0,0 0,1 0,-1 0,0 1,0-1,1 0,-1 0,0 1,1-1,-1 1,0-1,0 1,0 0,0-1,0 1,1 0,-1 0,-1-1,1 1,0 0,0 0,0 0,0 0,-1 1,1-1,0 0,-1 0,1 0,-1 1,1-1,-1 0,0 0,1 1,-1-1,0 0,0 1,0-1,1 13,0 0,-1-1,0 1,-1 0,-1 0,0-1,-1 1,-3 10,-8 46,-7 26,20-82,4-6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8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1 255,'38'4,"28"3,6-6,-3-3,-9 0,-10-1,-9 1,-6 0,-9-4,-14-1,-9 1</inkml:trace>
  <inkml:trace contextRef="#ctx0" brushRef="#br0" timeOffset="5021.782">255 1,'1'1,"0"0,0 0,0 0,0 0,0 0,0 0,0 1,0-1,-1 0,1 1,0-1,-1 0,1 1,-1-1,1 1,-1-1,0 1,0-1,1 1,-1-1,0 1,0-1,-1 1,1-1,0 1,0-1,-1 1,1-1,-1 1,1-1,-1 1,0-1,0 1,-2 10,0 22,2 1,0-1,3 1,0-1,3 1,3 10,4 124,-13-165,1 0,-1 0,0 0,0-1,0 1,-1 0,1-1,-1 1,0-1,0 1,0-1,-1 0,1 0,-1 0,0 0,0 0,-1 0,-13 11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21,'8'39,"-2"1,-2 1,-2-1,-2 1,-1-1,-2 0,-2 0,-2 4,-23 91,73-281,-26 89,2 0,2 1,25-44,-42 92,-1 0,1 0,1 0,-1 1,1-1,0 1,1 1,0-1,0 1,0 0,1 0,0 1,0-1,8-3,-11 10,1 0,-1 1,0-1,0 1,0 0,0 0,0 0,0 1,0-1,-1 1,1 0,-1 0,1 0,-1 0,-1 1,1-1,0 1,-1 0,1 0,-1 0,0 0,-1 0,1 0,-1 1,0-1,0 0,0 1,0-1,-1 3,1-5,23 111,-24-114,0 1,0 0,1 0,-1-1,0 1,0 0,1-1,-1 1,0 0,1 0,-1 0,0-1,1 1,-1 0,0 0,1 0,-1 0,1 0,-1 0,0-1,1 1,-1 0,0 0,1 0,-1 0,1 0,-1 1,0-1,1 0,-1 0,0 0,1 0,-1 0,1 0,-1 1,0-1,1 0,-1 0,0 1,0-1,1 0,-1 0,0 1,0-1,1 0,-1 1,0-1,0 0,0 1,1-1,-1 0,0 1,0-1,0 0,0 1,0 0,3-16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0 148,'314'0,"-252"7,-82-21,-149-82,117 64,40 20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0,'38'5,"32"1,14 0,-3-1,-5-2,-11 4,-12 1,-5-1,-6-2,-10-2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2,'-25'-1,"1"0,-1 2,1 2,-1 0,1 1,0 1,0 2,1 0,-1 1,2 2,-1 0,-10 8,21-11,0 1,1 0,0 0,0 1,1 1,0 0,1 0,0 1,0 0,-5 11,11-18,1 0,-1 0,1 1,0-1,0 1,1-1,-1 1,1 0,0 0,1-1,-1 1,1 0,0 0,0 0,0 0,0 0,1-1,0 1,0 0,1 0,-1-1,1 1,0-1,0 1,0-1,1 0,-1 0,1 0,0 0,1 0,2 2,3-1,0 0,1-1,-1 0,1-1,0 0,0 0,0-1,0-1,0 1,0-2,0 1,1-2,-1 1,0-1,0-1,0 0,0 0,0-1,0 0,-1-1,1 0,-1 0,0-1,0-1,-1 1,1-1,2-4,18-12,-1-2,-1-1,-2-1,0-1,3-6,-2 1,-25 31,-1 0,0 0,0 0,1 1,-1-1,1 0,-1 0,1 0,-1 0,1 0,-1 1,1-1,0 0,-1 1,1-1,0 0,0 1,0-1,-1 1,1-1,0 1,0-1,0 1,0 0,0-1,0 1,0 0,0 0,0 0,0 0,0 0,0 0,0 0,0 0,0 0,0 0,0 0,0 1,0-1,0 0,-1 1,1-1,0 1,0-1,0 1,0-1,-1 1,1 0,0-1,0 1,-1 0,1 0,-1-1,1 1,-1 0,1 0,-1 0,1 1,10 101,22 4,-32-104,1 0,0 0,0-1,0 1,0 0,1-1,-1 1,1-1,0 0,-1 0,1 0,0 0,0 0,0-1,1 0,-1 1,0-1,0 0,1 0,-1-1,0 1,1-1,-1 0,1 1,-1-1,1-1,-1 1,1-1,-1 1,0-1,1 0,1 0,-1-1,1 0,0 0,-1 0,1-1,-1 1,0-1,0 0,0 0,0-1,0 1,-1-1,0 0,1 0,-1 0,-1 0,2-3,8-13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199 107,'-2'-2,"-9"-10,0 1,-1-1,0 2,0 0,-1 0,-1 2,0-1,0 2,-13-6,26 12,-1 1,0-1,0 1,1 0,-1-1,0 1,0 0,0 0,1 0,-1 0,0 1,0-1,0 0,1 1,-1-1,0 1,1-1,-1 1,0 0,1 0,-1 0,1 0,-1 0,1 0,0 0,-1 1,1-1,0 0,0 1,0-1,0 1,0-1,0 1,0 0,0-1,1 1,-1 0,1-1,-1 1,1 0,0 0,0 0,0-1,0 1,0 0,8 85,133 281,-140-367,16 44,-2 1,-2 0,-2 1,-2 0,-1 0,-3 7,-8 213,2-253,-1-1,-1 1,0 0,-1-1,0 1,-1-1,-1 0,0-1,-4 6,8-14,-1 0,1 0,-1 0,0-1,0 1,0-1,0 0,-1 0,1 0,-1 0,0 0,0-1,0 0,0 0,0 0,-1 0,1-1,-1 1,1-1,-1 0,1-1,-1 1,1-1,-1 0,0 0,1 0,-1-1,1 0,-1 1,1-2,-20-7,5-4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0 180,'121'15,"-1"-5,1-5,20-7,-166-16,20 16,-113-61,113 60,1 0,-1-1,1 0,-1 0,1 0,0 0,0-1,1 1,0-1,-1 0,2 0,-1 0,0 0,1-1,0 1,0-1,1 0,0 1,0-1,0 0,0-1,3-11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1,'24'10,"22"2,13 1,6-4,-3 3,-3-1,-6-2,-8-3,-11-3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0,'-28'44,"-20"28,-6 6,1-4,10-11,7-10,5-11,3-6,2-11,5-3,5-7</inkml:trace>
  <inkml:trace contextRef="#ctx0" brushRef="#br0" timeOffset="270.727">46 0,'19'15,"17"18,5 10,2 1,-2-1,-3-9,-8-5,-5-2,-1-2,-5 1,-1-5,2-1,-4 1,2 1,-3 3,0-4,-1-5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53.5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432 731,'-8'15,"1"1,1 0,0 1,2 0,0 0,0 0,2 0,0 0,1 11,-2-2,-7 188,9-1,24 179,-17-305,11 211,-16 107,-39 94,-94 444,96-693,26-149,11-100,0 0,0 1,0-1,0 0,1 0,-1 1,0-1,1 0,-1 0,1 0,-1-1,1 1,-1 0,1-1,-1 1,1-1,0 1,-1-1,1 0,0 1,-1-1,1 0,0 0,-1 0,1 0,0-1,0 1,-1 0,1-1,-1 1,2-1,4 0,231-24,107 2,374-5,21 0,850-68,122-15,713 0,-612 100,-1132 13,215-13,196-24,-839 24,817-17,-499 29,-569-1,1 1,0-1,0 0,0 0,0 0,0 0,0 0,0-1,0 1,0-1,0 0,0 0,-1 0,1 0,0 0,-1-1,1 1,-1-1,1 0,-1 1,0-1,1 0,-1-1,0 1,-1 0,1-1,0 1,-1-1,1 1,-1-1,0 0,1 1,-1-1,-1 0,1 0,0-1,-1-171,-7 86,-5 1,-3 1,-26-83,12 52,-7-34,-23-103,-14-158,47 129,9-224,19 407,-4 0,-5 0,-4 1,-5 0,-4 1,-4 1,-6-5,-3 18,-3 2,-3 2,-7-4,-105-179,149 261,0 0,0 0,0 0,-1 1,1-1,-1 1,0 0,1 0,-1 0,0 0,0 0,0 1,0-1,-1 1,1 0,0 0,-1 0,1 0,0 1,-1-1,1 1,-1 0,1 0,-1 0,1 0,-1 1,1-1,0 1,-1 0,1 0,0 0,0 1,-1-1,-324 62,-134-41,-722-7,335-42,-1004 26,146 68,440 36,568-41,-1111 65,540-63,603-37,-380 50,629-66,324-29,213 77,-96-51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 0,2-5,1-1,0 0,1 1,-1 2,0-4,-1-1,1 2,-1 1,1 1,-1 2,-10 1,-7 1</inkml:trace>
  <inkml:trace contextRef="#ctx0" brushRef="#br0" timeOffset="233.272">0 228,'38'-5,"18"-2,4 1,1-4,-4 1,-3 0,-6-1,-11-1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86 345,'-29'242,"34"-264,1 0,1 1,0 0,2 0,0 1,1 0,2 1,12-17,50-66,-73 102,-1-1,1 1,-1-1,1 1,-1-1,1 1,0 0,-1-1,1 1,0 0,-1-1,1 1,0 0,-1-1,1 1,0 0,-1 0,1 0,0 0,-1 0,1 0,0 0,0 0,-1 0,1 0,0 0,-1 1,1-1,0 0,-1 0,1 1,0-1,-1 0,1 1,0-1,-1 1,1-1,-1 1,1-1,-1 1,1-1,-1 1,1-1,-1 1,0 0,1-1,-1 1,0 0,0-1,1 1,-1 0,0-1,0 1,0 0,0 0,6 43,-6-43,14 93,-14-92,1 0,-1 1,1-1,0 0,-1 0,1 0,0 0,0 0,0-1,1 1,-1 0,0 0,1-1,-1 1,1-1,-1 1,1-1,0 0,-1 1,1-1,0 0,0 0,0 0,0-1,0 1,0 0,0-1,0 1,0-1,1 0,-1 0,0 1,0-2,0 1,0 0,0 0,1-1,-1 1,0-1,0 1,0-1,10-6,0 0,-1-1,0 0,0 0,-1-1,0-1,0 0,-1 0,-1-1,0 0,2-3,23-28,61-51,-93 92,1 1,-1-1,0 0,0 0,0 1,1-1,-1 1,0-1,0 1,1-1,-1 1,1 0,-1 0,0-1,1 1,-1 0,1 0,-1 1,0-1,1 0,-1 0,0 1,1-1,-1 1,0-1,1 1,-1-1,0 1,0 0,0 0,0-1,1 1,-1 0,0 0,-1 0,1 0,0 0,0 1,0-1,-1 0,1 0,0 0,-1 1,1-1,-1 0,0 1,1 0,11 67,-7 72,4-123,3-6</inkml:trace>
  <inkml:trace contextRef="#ctx0" brushRef="#br0" timeOffset="263.2">0 768,'39'0,"21"0,12 0,6-4,1-3,-4-3,-6-2,-3 3,-5-3,-3 1,-6 2,-2 3,-6 2,-4 3,-6 0,-7 1</inkml:trace>
  <inkml:trace contextRef="#ctx0" brushRef="#br0" timeOffset="949.102">396 995,'-235'298,"222"-280,19-30,21-28,22-23,4 2,2 3,2 2,30-20,-53 45,-33 29,0 1,0 0,0 0,1-1,-1 1,0 0,0 0,1 0,-1 0,0 0,1 0,-1 1,1-1,0 0,-1 1,1-1,-1 1,1 0,0-1,-1 1,1 0,0 0,-1 0,1 0,0 0,-1 0,1 1,0-1,-1 1,1-1,-1 1,1-1,-1 1,1 0,-1 0,1 0,-1 0,0 0,1 0,-1 0,0 0,0 0,0 1,0-1,0 1,0-1,1 2,74 244,-54-183,-56-62,-162-60,91 11,89 38</inkml:trace>
  <inkml:trace contextRef="#ctx0" brushRef="#br0" timeOffset="1637.457">1242 571,'0'415,"3"-460,3 0,1-1,2 2,8-21,-12 46,57-162,-61 178,1 0,-1 1,1-1,0 0,-1 1,1 0,0-1,1 1,-1 0,0 0,1 0,-1 0,1 1,0-1,-1 1,1-1,0 1,0 0,0 0,0 0,0 1,0-1,0 1,0-1,0 1,0 0,0 0,0 1,0-1,1 0,-1 1,0 0,0 0,-1 0,1 0,0 0,0 1,0-1,-1 1,1 0,-1 0,1 0,-1 0,0 0,0 0,2 2,73 130,-66-120</inkml:trace>
  <inkml:trace contextRef="#ctx0" brushRef="#br0" timeOffset="2014.34">1101 290,'371'0,"-295"10,-103-35,-15 4,33 18,0-1,-1 1,2-2,-1 0,0 0,1 0,0-1,0 0,1-1,0 1,0-2,0 1,1-1,0 0,0 0,0-2,0-13</inkml:trace>
  <inkml:trace contextRef="#ctx0" brushRef="#br0" timeOffset="3044.481">2005 628,'-15'0,"1"0,-1 2,1 0,0 0,0 2,0-1,0 2,1 0,0 0,-4 3,12-5,0 0,0 0,0 1,0-1,0 1,1 0,0 0,0 1,0-1,0 1,1 0,-1 0,1 0,1 0,-1 1,1-1,0 1,0 0,0 0,1-1,0 1,0 0,1 0,-1 0,2 4,-2-7,1-1,0 0,1 1,-1-1,0 0,1 1,-1-1,1 0,0 0,0 1,-1-1,2 0,-1 0,0 0,0 0,1 0,-1 0,1-1,-1 1,1 0,0-1,0 1,0-1,0 1,0-1,0 0,0 0,0 0,0 0,0-1,1 1,-1 0,0-1,1 0,-1 1,0-1,1 0,-1 0,5 0,0-1,0 0,0 0,-1 0,1-1,0 0,-1-1,1 1,-1-1,0 0,0-1,3-1,12-13,-1-1,-1 0,-1-2,0 0,-2-1,0 0,-2-1,0-1,-2-1,-1 0,0 0,-2-1,2-13,-6 23,0-1,-1 0,-1 0,-1 0,0 0,-1-1,-1 1,-1 0,0 0,-2-1,1 1,-2 0,-1 0,0 1,-1 0,0 0,-1 0,-3-3,8 16,0-1,0 1,-1 0,1-1,-1 1,0 0,0 0,0 1,0-1,0 1,0 0,-1-1,1 1,-1 1,0-1,1 1,-1-1,0 1,0 0,0 0,0 1,0-1,0 1,0 0,0 0,0 0,0 0,0 1,0 0,0 0,0 0,0 0,0 1,0-1,1 1,-1 0,1 0,-1 0,1 1,0-1,0 1,0 0,0 0,0 0,1 0,-1 0,1 0,0 1,-1 2,-4 5,1 1,0 1,1-1,1 1,0-1,0 1,1 1,1-1,0 0,1 1,0-1,1 0,1 1,0-1,1 1,0-1,1 0,3 8,1 2,1 0,1-1,1 1,1-2,1 0,1 0,1-1,1-1,15 17,-17-21,0 0,0-1,1-1,1 0,0-1,1-1,0 0,1-1,0-1,1 0,0-2,0 0,1-1,-1 0,1-2,7 1,-22-6,1 1,0-1,-1 1,1-2,-1 1,1 0,-1-1,0 0,0 0,1 0,-1 0,0-1,-1 1,1-1,0 0,-1 0,0-1,0 1,0-1,0 1,0-1,-1 0,1 0,-1 0,0-1,0-2,6-10</inkml:trace>
  <inkml:trace contextRef="#ctx0" brushRef="#br0" timeOffset="3251.307">2738 402,'-24'33,"-8"22,-3 5,-1-2,6-7,3-11,7-9,6-3,1-3,3-1,2-4</inkml:trace>
  <inkml:trace contextRef="#ctx0" brushRef="#br0" timeOffset="3470.867">2485 402,'23'33,"14"17,5 4,-1-3,-1-4,-4-6,-2-5,-3-9,-6-4,-3-6,-5-5</inkml:trace>
  <inkml:trace contextRef="#ctx0" brushRef="#br0" timeOffset="4006.122">3162 430,'-4'3,"-15"5,1 1,1 2,-1-1,2 2,-1 0,2 1,0 1,0 0,1 1,1 1,1 0,0 0,-3 7,14-18,-1-1,1 1,0-1,0 1,0-1,0 1,1 0,0 0,0-1,0 1,1 0,-1-1,1 1,0-1,1 1,-1-1,1 1,0-1,0 0,0 0,0 0,1 0,0 0,0 0,0-1,0 1,0-1,1 0,-1 0,1 0,0 0,0-1,0 0,0 0,1 0,-1 0,0 0,1-1,-1 0,1 0,0 0,-1-1,1 1,0-1,1 0,9-1,-1-1,1 0,-1 0,0-2,0 0,0 0,0-2,-1 1,0-2,0 0,-1 0,1-1,-2-1,1 0,-1 0,5-7,8-8,0-2,-2 0,-1-1,-1-1,-2-1,0-1,-2-2,1 2,-5 11,-2-1,0 0,-2 0,0-1,-1 0,-1 0,-1 0,-1-1,-1 0,-1 0,0 0,-3-15,1 31,0 1,0-1,-1 1,0 0,0-1,-1 1,1 0,-1 0,0 0,-1 0,1 0,-1 0,0 1,0-1,0 1,-1 0,0 0,0 0,0 0,0 1,0-1,-1 1,1 0,-1 1,0-1,0 1,0 0,0 0,0 0,0 1,-1 0,1 0,0 0,-1 1,0-1,-6 0,0 1,0 0,0 1,0 0,0 0,1 1,-1 1,0 0,1 1,-1 0,1 1,0 0,1 0,-1 1,1 1,0 0,1 0,0 1,0 0,0 1,1 0,0 0,0 3,-2 0,1 1,0 0,1 0,1 1,0 0,1 1,0-1,2 1,-1 0,2 0,0 1,1-1,0 1,1 0,1-1,1 1,0-1,1 1,0-1,1 1,1-1,1 0,0 0,1-1,0 1,1-1,1-1,5 7,-6-11,1 1,1-2,0 1,0-1,1 0,-1-1,2 0,-1-1,1 0,0-1,0 0,1 0,-1-1,1-1,0 0,0-1,0 0,1-1,-1 0,0-1,0 0,1-1,-1 0,0-1,7-2,6-3,-3 1</inkml:trace>
  <inkml:trace contextRef="#ctx0" brushRef="#br0" timeOffset="4557.468">3584 345,'-4'11,"0"0,1 0,0 0,1 1,0-1,1 1,0-1,1 1,0-1,1 1,0 0,1-1,0 0,1 1,0-1,1 0,0 0,1-1,0 1,1-1,5 7,-8-14,1-1,-1 1,1-1,0 0,0 0,0 0,0 0,1-1,-1 1,0-1,0 0,1-1,-1 1,1-1,-1 0,1 0,-1 0,1 0,-1-1,0 0,1 0,-1 0,0 0,0-1,0 0,3-1,96-69,33-97,-136 168,1 0,-1 0,0 0,0 1,1-1,-1 0,1 0,-1 0,1 0,-1 1,1-1,0 0,-1 1,1-1,0 0,-1 1,1-1,0 1,0-1,-1 1,1-1,0 1,0 0,0-1,0 1,0 0,0 0,0 0,0-1,-1 1,1 0,0 0,0 0,0 1,0-1,0 0,0 0,0 0,0 1,0-1,-1 0,1 1,0-1,0 1,0-1,-1 1,1 0,0-1,0 1,-1-1,1 1,-1 0,1 0,-1-1,1 1,-1 0,1 0,-1 0,0 0,1 0,-1-1,0 1,0 0,1 0,-1 0,0 0,0 0,0 233,-1 125,-41-214,40-142,1 0,0 0,-1 0,0 0,0 0,0 0,0-1,0 1,0-1,-1 1,1-1,-1 0,0 0,1 0,-1 0,0-1,0 1,0-1,-1 1,1-1,0 0,0-1,-1 1,1 0,0-1,-1 0,1 0,0 0,-1 0,1 0,-1-1,1 1,0-1,0 0,-1 0,1 0,0-1,0 1,0-1,0 0,0 0,1 0,-1 0,0 0,1 0,0-1,-1 1,0-2,-1-3,1-1,0 1,0 0,1-1,0 0,0 1,1-1,0 0,0 0,1 0,0 0,0 0,1 0,0 1,0-1,1 0,0 0,0 1,1-1,0 1,0 0,1 0,0 0,0 0,1 1,0 0,0 0,0 0,3-2,8-9,1 0,1 1,1 1,0 1,1 1,0 0,12-4,92-22,-101 35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0 423,'12'5,"-1"-2,1 1,0-1,0-1,0 0,0-1,0 0,0-1,0 0,0-1,0-1,0 0,0 0,0-1,0 0,-1-1,0-1,0 0,0 0,0-1,-1 0,0-1,0 0,-1-1,1 0,-2-1,1 1,4-8,156-151,-56 57,-112 108,1 1,-1-1,1 0,-1 1,1 0,0-1,0 1,0 0,0 0,0 0,0 0,0 0,0 0,0 1,0-1,1 1,-1 0,0-1,0 1,1 0,-1 0,0 0,0 1,0-1,1 1,-1-1,0 1,0-1,0 1,0 0,0 0,0 0,0 0,0 1,0-1,-1 0,1 1,0 0,-1-1,1 1,-1 0,0-1,1 1,-1 0,0 0,0 0,0 0,0 0,-1 1,1-1,3 15,-1 1,0 0,-2-1,0 1,-1 0,0 0,-2-1,0 1,-1-1,0 1,-2-1,0 0,-1 0,-1-1,0 0,-1 0,-8 11,12-18,-1 1,-1-1,0 0,0-1,0 0,-1 0,0 0,-1-1,0 0,0 0,0 0,-1-2,0 1,0-1,-1 0,1-1,-1 0,0 0,0-1,-1-1,1 0,0 0,-1-1,1 0,-4 0,-88-15,84 7</inkml:trace>
  <inkml:trace contextRef="#ctx0" brushRef="#br0" timeOffset="321.304">1243 1,'-49'29,"1"3,2 2,1 1,2 3,-28 31,62-59,1 1,1 0,-1 0,2 0,0 1,0 0,1 0,0 1,1 0,1-1,-1 7,2-13,2-1,-1 1,1 0,-1-1,2 1,-1 0,1-1,0 1,0-1,0 1,1-1,-1 1,1-1,1 0,-1 0,1 0,0 0,0 0,0-1,1 1,0-1,0 0,0 0,0 0,0-1,1 0,2 2,4 1,0-1,0 0,0-1,1 0,-1-1,1 0,0 0,0-2,0 1,0-2,0 1,0-2,0 1,0-2,0 0,0 0,0-1,4-2,4-1,0-2,-1 0,1-1,-2-1,1-1,-1-1,-1 0,0-1,-1-1,1-2,-12 12,0-1,-1 1,1-1,-1 0,0-1,0 1,0-1,-1 1,0-1,0 0,0 0,-1-1,0 1,0 0,-1-1,0 1,0-1,0 0,-1 1,0-1,0 0,0 1,-1-1,0 1,-1-1,1 1,-1-1,-1 1,1 0,-1 0,0 0,0 0,-1 0,0 1,0 0,0 0,0 0,-1 0,0 0,-3-2,-64-31,35 22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1 131,'342'0,"-235"22,-127-41,-144-103,147 111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0,'341'0,"-230"17,-87-12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8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55,'-40'196,"22"5,3-127,18-70,4-26,2-21,2 0,1 0,3 1,1 1,2 0,2 1,2 1,19-26,-35 55,1 0,0 0,1 1,0 0,0 0,0 1,1 0,1 1,-1 0,1 0,7-3,-14 10,-1-1,0 1,1 0,-1 0,0 0,1 0,-1 0,0 0,1 1,-1-1,0 1,0 0,1-1,-1 1,0 0,0 0,0 1,0-1,0 0,0 1,0-1,-1 1,1 0,0-1,-1 1,0 0,1 0,-1 0,0 0,0 0,0 0,0 0,0 1,28 76,-23-39,-1-1,-2 1,-2 1,-1-1,-3 10,1 30,12-60,13-39,144-243,-51 127,-115 135,-1-1,1 0,0 0,0 0,0 0,-1 1,1-1,0 0,0 1,0-1,0 0,0 1,0 0,0-1,0 1,1 0,-1-1,0 1,0 0,0 0,0 0,0 0,1 0,-1 0,0 0,0 0,0 0,0 1,0-1,0 0,0 1,0-1,0 1,0-1,0 1,0 0,0-1,0 1,0 0,0 0,0 0,-1-1,1 1,0 0,-1 0,1 0,-1 0,1 0,-1 0,1 0,-1 0,0 1,1-1,6 64,-12 227,5-268</inkml:trace>
  <inkml:trace contextRef="#ctx0" brushRef="#br0" timeOffset="568.742">1032 139,'-44'276,"31"-107,17-208,1 0,2 1,1 0,3 0,1 0,1 2,5-7,-5 12,2 0,1 1,1 0,2 1,0 2,2 0,9-8,-28 32,0 1,0-1,0 1,0-1,1 1,-1 0,1 0,0 0,0 0,-1 0,1 1,0-1,0 1,1 0,-1 0,0 0,0 0,1 0,-1 1,0 0,0-1,1 1,-1 0,0 1,1-1,-1 1,0-1,1 1,-1 0,0 0,0 0,0 1,0-1,0 1,0 0,0 0,-1 0,1 0,-1 0,1 0,-1 1,0-1,0 1,0 0,0-1,0 1,-1 0,1 0,-1 0,0 0,0 1,9 159,-10-162,0-1,0 1,1 0,-1 0,0-1,0 1,0 0,1-1,-1 1,0 0,1 0,-1-1,1 1,-1-1,1 1,-1 0,1-1,-1 1,1-1,-1 1,1-1,0 0,-1 1,1-1,0 1,-1-1,1 0,0 0,-1 1,1-1,0 0,0 0,0 0,-1 0,1 0,0 0,0 0,-1 0,1 0,0 0,0-1,-1 1,1 0,0 0,-1-1,1 1,0 0,-1-1,1 1,0-1,-1 1,1-1,-1 1,1-1,-1 1,1-1,-1 0,1 1,-1-1,0 1,1-1,-1 0,0 0,1 1,-1-1,0 0,0 0,0 1,8-16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1,'-1'0,"1"1,0-1,-1 1,1-1,0 0,0 1,0-1,0 1,-1-1,1 1,0-1,0 1,0-1,0 1,0-1,0 1,0-1,0 1,0-1,0 0,1 1,-1-1,0 1,0-1,0 1,0-1,1 1,-1-1,0 0,1 1,-1-1,0 0,1 1,-1-1,0 0,1 1,-1-1,0 0,1 0,-1 1,1-1,-1 0,1 0,-1 0,0 1,1-1,-1 0,1 0,-1 0,1 0,-1 0,1 0,-1 0,1 0,-1 0,1 0,-1-1,1 1,-1 0,1 0,21 5,1-1,-1-1,1 0,0-2,-1-1,1-1,4-1,29 0,46-9,-84 5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0,-8 0,-8 0,-8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1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932 387,'-7'-5,"0"1,0 1,0-1,-1 1,1 1,-1-1,0 1,0 0,0 1,0 0,0 0,0 1,0 0,-8 1,1-1,-7 1,0 2,1 0,-1 1,1 1,-1 1,1 1,-13 7,-95 25,116-37,-73 19,85-20,-1-1,0 1,0 0,0 0,1 0,-1 0,1 0,-1 0,0 0,1 1,0-1,-1 1,1-1,0 1,0-1,0 1,0 0,0-1,0 1,0 0,1 0,-1 0,1 0,-1-1,1 1,0 0,-1 0,1 0,0 0,0 0,1 0,-1 0,0 0,1 0,-1 0,1 0,-1-1,1 1,1 1,3 4,1 0,0 0,1 0,-1-1,1 0,0-1,1 0,0 0,-1 0,1-1,1 0,-1-1,1 0,-1 0,1-1,0 0,0 0,6 0,217 29,-232-31,55 6,-54-6,0 0,0 0,0 0,0 0,0 1,0-1,0 0,0 0,0 1,0-1,-1 1,1-1,0 1,0-1,0 1,-1 0,1-1,0 1,-1 0,1-1,0 1,-1 0,1 0,-1 0,1 0,-1-1,0 1,1 0,-1 0,0 0,1 0,-1 0,0 0,0 0,0 0,0 0,0 0,0 0,0 0,-1 0,1 0,0 0,0 0,-1 0,1 0,0-1,-1 1,1 0,-1 0,0 0,1 0,-1 0,-10 10,0 0,-1 0,0-1,0 0,-1-1,0-1,-1 0,0 0,0-2,-14 5,11-3,-534 232,543-236,1 0,0 1,0 0,0 0,1 0,0 1,0 0,0 0,1 1,0-1,-3 6,6-9,1-1,0 1,0-1,0 1,0 0,0-1,1 1,-1 0,1 0,0 0,0-1,0 1,0 0,0 0,0 0,1-1,-1 1,1 0,0-1,0 1,0 0,0-1,1 1,-1-1,1 1,-1-1,1 0,0 0,0 0,0 0,0 0,0 0,0 0,0-1,1 1,1 0,10 5,0 0,1-1,0-1,0 0,1-1,-1 0,1-2,0 0,0 0,13 2,25 4,0-3,0-1,0-4,21-2,-14-9,-36 4</inkml:trace>
  <inkml:trace contextRef="#ctx0" brushRef="#br0" timeOffset="1931.61">1102 1374,'33'-104,"-1"16,4 1,3 1,5 2,3 2,51-66,-98 148,1 1,-1 0,0 0,0 0,0 0,1-1,-1 1,0 0,1 0,-1-1,1 1,-1 0,1-1,-1 1,1 0,0-1,-1 1,1-1,0 1,-1-1,1 1,0-1,0 0,-1 1,1-1,0 0,0 1,0-1,-1 0,1 0,0 0,0 0,0 0,0 0,-1 0,1 0,0 0,0 0,0 0,0-1,-1 1,1 0,0-1,0 1,-1 0,1-1,0 1,-1-1,1 1,0-1,-1 1,1-1,0 0,-1 1,1-1,-1 0,0 1,1-1,-1 0,1 0,-1 1,0-1,0 0,1 0,-1 0,0 0,0 1,0-1,2 25,-2 0,0 0,-2 0,0 0,-2 0,-3 9,-7 65,-16 140,30-236,0 0,0-1,0 1,0 0,0 0,0-1,0 1,1-1,-1 1,1 0,-1-1,1 1,-1-1,1 1,0-1,0 1,0-1,0 0,0 1,0-1,0 0,1 0,-1 0,0 0,0 0,1 0,-1 0,1 0,-1 0,1-1,-1 1,1-1,0 1,-1-1,1 1,0-1,-1 0,1 0,0 0,-1 0,1 0,0 0,-1-1,1 1,0 0,-1-1,1 1,-1-1,1 0,-1 0,1 1,-1-1,1 0,-1 0,0 0,1 0,-1-1,0 1,0 0,0 0,0-1,0 1,0-1,0 1,-1-1,1 1,117-179,73-115,-142 218,-49 77,-1 1,1-1,0 0,0 1,0-1,0 0,0 0,0 1,0-1,0 0,0 1,0-1,0 0,0 1,0-1,0 0,0 0,0 1,0-1,0 0,0 1,0-1,0 0,0 1,1-1,-1 0,0 0,0 1,0-1,0 0,1 0,-1 0,0 1,0-1,1 0,-1 0,0 0,0 1,1-1,-1 0,0 0,1 0,-1 0,0 0,0 0,1 0,-1 0,0 0,1 0,-1 0,0 0,1 0,-1 0,0 0,1 0,-1 0,0 0,0 0,1 0,-1-1,0 1,1 0,-1 0,0 0,0 0,-4 35,3-29,-31 191,20 56,8-230,-2-5</inkml:trace>
  <inkml:trace contextRef="#ctx0" brushRef="#br0" timeOffset="2378.868">2090 1176,'-80'334,"74"-331,5-21,6 0,0 0,2 0,0 0,0 0,2 1,0 1,1-1,1 2,0-1,1 1,0 1,2 0,8-6,-2-1,1 1,1 1,0 2,2 0,0 1,1 1,0 1,22-8,-45 21,0 0,0 0,0 0,0 0,0 0,0 0,0 1,0-1,0 1,0-1,0 1,1 0,-1 0,0 0,0 0,0 0,0 0,0 1,1-1,-1 1,0-1,0 1,0 0,0 0,0 0,0 0,-1 0,1 0,0 1,0-1,-1 1,1-1,-1 1,0-1,1 1,-1 0,0 0,0 0,0 0,0-1,0 1,0 1,-1-1,1 0,-1 0,1 0,-1 0,0 0,0 0,0 1,0-1,-3 7,-2 0,1 0,-1-1,0 0,-1 0,0 0,0 0,-1-1,0 0,0-1,0 0,-1 0,0 0,0-1,-1 0,1 0,-5 0,6-1,-1 0,0-1,0 0,0 0,0-1,-1 0,1 0,0-1,-1 0,1-1,-1 0,0 0,1-1,-1 0,1-1,0 1,-1-1,1-1,0 0,0 0,1-1,-4-1,-3-7</inkml:trace>
  <inkml:trace contextRef="#ctx0" brushRef="#br0" timeOffset="2914.861">1299 301,'189'-18,"1"9,6 8,-102 13,-93-12,-1 0,0-1,1 1,-1 0,0-1,0 1,1 0,-1-1,0 1,0 0,1-1,-1 1,0-1,0 1,0-1,0 1,0 0,0-1,0 1,0-1,0 1,0-1,0 1,0-1,0 1,0 0,0-1,0 1,0-1,-1 1,1 0,0-1,0 1,-1-1,1 1,0 0,0-1,-1 1,1 0,0-1,-1 1,1 0,0 0,-1-1,1 1,-1 0,1 0,0 0,-1 0,1-1,-1 1,1 0,-1 0,1 0,0 0,-1 0,-79-53,68 48,1-1,0-1,0 1,0-2,1 0,0 0,0-1,1 0,0-1,1 1,0-2,0 1,1-1,-4-10,10 19,0-1,0 0,0 0,1 0,-1 0,1 0,0 0,0 0,0 0,0 0,0 0,1 0,-1 0,1 0,0 0,0 0,0 1,0-1,0 0,2-1,7-10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1 217,'83'-12,"1"4,-1 3,2 4,124 27,-135-13,-73-13,-1 0,1 0,0-1,0 1,0 0,0-1,-1 1,1 0,0-1,0 1,-1-1,1 1,0-1,-1 1,1-1,-1 0,1 1,-1-1,1 0,-1 1,1-1,-1 0,1 0,-1 1,0-1,1 0,-1 0,0 0,0 0,0 1,0-1,0 0,0 0,0 0,0 0,0 0,0 1,0-1,0 0,-1 0,1 0,0 1,-1-1,1 0,-1 0,1 1,0-1,-1 0,0 0,1 1,-1-1,1 1,-1-1,0 0,-31-37,-185-106,198 133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1,'-5'3,"0"0,0 1,1 0,0 0,0 1,0-1,0 1,1 0,-1-1,1 2,0-1,1 0,-1 1,1-1,0 1,1-1,-1 1,1 0,0 0,1 0,0 0,-1 0,2 0,-1 0,1-1,0 2,0-5,1 0,0 0,0 0,0 0,0 0,0-1,0 1,0-1,0 1,1-1,-1 0,1 0,-1 0,1 0,-1 0,1 0,0-1,-1 1,1-1,0 0,-1 0,1 0,0 0,-1-1,1 1,0 0,-1-1,1 0,-1 0,1 0,-1 0,1 0,-1 0,0-1,1 1,-1-1,0 0,0 1,0-1,0 0,0 0,-1 0,1 0,-1-1,1 1,-1 0,0-1,0 1,0-1,0 1,0-1,-1 1,1-2,1 1,-1 0,1 0,-1 0,0 0,0 0,0 0,-1 0,1 0,-1-1,0 1,0 0,0 0,0 0,0-1,-1 1,1 0,-1 0,0 0,0 0,0 0,0 0,0 0,-1 0,0 0,1 1,-1-1,0 0,0 1,-1 0,1-1,0 1,-1 0,1 0,-3-1,3 3,0 1,-1-1,1 1,0-1,0 1,0 0,0 0,0-1,1 2,-1-1,0 0,0 0,1 0,-1 1,1-1,-1 1,1 0,-1-1,1 1,0 0,0 0,0-1,0 1,0 0,0 0,1 0,-1 0,1 0,-1 1,1-1,0 0,-1 0,1 0,1 0,-1 0,0 0,0 1,1-1,-1 0,1 0,0 0,-1 0,1 0,0 0,0-1,0 1,0 0,1 0,-1-1,1 1,-1-1,1 1,-1-1,2 2,0-2,0 0,0 0,0 0,0 0,0-1,0 1,0-1,0 0,0 0,0 0,0 0,0 0,0-1,0 1,0-1,0 0,0 0,0 0,0 0,-1 0,1-1,0 0,-1 1,1-1,-1 0,1 0,-1 0,0 0,0-1,0 1,0 0,-1-1,1 0,-1 1,1-1,-1 0,0 0,0 0,0 0,0 1,-1-2,1 1,-1 0,0 0,-1 0,0 1,0 0,0 1,0-1,0 0,-1 0,1 0,-1 1,1-1,-1 1,0-1,1 1,-1 0,0-1,0 1,0 0,0 0,0 0,0 1,-1-1,1 0,0 1,0 0,0-1,-1 1,1 0,0 0,0 0,-1 0,1 1,0-1,0 1,-1-1,1 1,0 0,0 0,0 0,0 0,0 0,0 0,0 0,1 1,-1-1,0 1,1-1,-1 1,1 0,-1 0,-17 15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1,'-98'627,"53"-345,39-233,0-32</inkml:trace>
  <inkml:trace contextRef="#ctx0" brushRef="#br0" timeOffset="382.224">465 57,'30'662,"-3"-445,-27-215,0-1,0 1,0-1,0 1,0-1,0 1,0-1,-1 1,1-1,-1 0,1 1,-1-1,1 0,-1 1,0-1,1 0,-1 1,0-1,0 0,0 0,0 0,0 0,0 0,0 0,-1 0,1 0,0-1,0 1,-1 0,1-1,0 1,-1-1,1 1,-1-1,1 0,-1 1,1-1,-1 0,1 0,-1 0,1 0,0 0,-1-1,1 1,-1 0,1-1,-1 1,1-1,0 1,-1-1,1 0,0 1,0-1,-1 0,1 0,0 0,0 0,0 0,0 0,0 0,0-1,0 1,0-1,-112-169,-32-25,139 189,1 1,-1-1,0 1,0 1,-1-1,0 1,0 0,0 0,-1 1,1 0,-1 1,0 0,-1-1,-9 2</inkml:trace>
  <inkml:trace contextRef="#ctx0" brushRef="#br0" timeOffset="2400.678">860 791,'-36'252,"14"-103,22-147,1-1,-1 0,0 0,0 1,0-1,0 1,0-1,0 0,0 1,0-1,0 0,-1 1,1-1,-1 0,1 0,-1 1,1-1,-1 0,0 0,1 0,-1 0,0 0,0 0,0 0,0 0,0 0,0 0,0 0,0 0,0-1,-1 1,1 0,0-1,0 1,-1-1,1 0,0 1,0-1,-1 0,1 0,-1 0,1 0,0 0,-1 0,1 0,0 0,-1 0,1-1,0 1,0-1,-1 1,1-1,0 1,0-1,0 0,-1 1,1-1,0 0,0 0,0 0,0 0,0 0,1 0,-1 0,0 0,0 0,1-1,-1 1,-2-9,1 0,0-1,0 1,1-1,0 0,1 1,0-1,1 1,0-1,1 0,0 1,1 0,0-1,0 1,1 0,0 1,1-1,0 1,1 0,5-8,4-8,1 0,1 1,2 1,0 0,1 2,22-19,-32 31,0 1,1 0,1 0,-1 1,1 1,1 0,-1 0,1 1,0 1,0 0,0 1,0 0,1 1,-1 1,1 0,3 1,-14 0,0 0,1 0,-1 1,0-1,1 1,-1 0,0 0,0 0,1 1,-1-1,0 1,-1-1,1 1,0 0,0 0,-1 0,1 0,-1 1,0-1,1 1,-1 0,0-1,-1 1,1 0,0 0,-1 0,0 0,0 0,0 1,0-1,0 0,0 1,-1-1,0 0,0 1,0-1,0 0,0 1,0-1,-1 0,0 1,0-1,0 0,0 0,0 0,-1 0,1 0,-1 0,0 0,0 0,0 0,-1 0,-6 7,-1 0,0-1,-1-1,0 0,0 0,-1-1,0 0,0-1,0 0,-1-1,0-1,0 0,-1 0,1-2,-1 1,1-2,-1 0,0 0,1-2,-2 0,12 2,0 0,1-1,-1 1,0-1,0 0,0 0,1 0,-1-1,0 1,1 0,-1-1,0 0,1 0,-1 0,0 0,1 0,-1 0,1 0,0-1,-1 0,1 1,0-1,0 0,0 0,0 0,1 0,-1 0,0 0,1-1,-1 1,1-1,0 1,0-1,0 1,0-1,1 0,-1 1,0-1,1 0,0 0,3-18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0,'14'48,"-1"0,-3 1,-2 0,-2 1,-2 0,-3 0,-3 39,-4 2,-4 0,-4-1,-3 0,-5-1,-27 70,23-71,26-88,1-1,-1 1,0-1,1 1,-1 0,1-1,-1 1,0 0,1-1,-1 1,1 0,-1 0,1-1,-1 1,1 0,0 0,-1 0,1 0,-1 0,1-1,-1 1,1 0,-1 0,1 1,0-1,-1 0,1 0,-1 0,1 0,-1 0,1 1,-1-1,1 0,-1 0,1 1,-1-1,1 0,-1 1,0-1,1 0,-1 1,1-1,-1 1,0-1,1 1,-1-1,0 1,0-1,1 1,-1-1,0 1,0-1,0 1,0-1,0 1,0-1,0 1,0-1,0 1,0 0,0-1,0 1,0-1,0 1,0-1,0 1,-1 0,51-32,-43 26,105-75,102-61,-189 128,-17 7,0 1,1 0,-1 1,1 0,1 0,-1 1,0 0,1 1,-1 0,1 0,0 1,0 0,4 1,-10 3,-1 0,1 0,-1 0,0 0,0 0,-1 1,1 0,-1-1,1 1,-1 0,0 0,-1 0,1 0,-1 1,1-1,-1 0,-1 1,1-1,-1 1,1-1,-1 0,-1 1,1-1,-1 1,1-1,-1 1,0-1,-1 0,1 0,-1 1,-4 13,-2 0,0 0,0-1,-2 0,0-1,-1 0,0-1,-1 0,-1 0,-1-1,0-1,0-1,-2 0,1-1,-1 0,-1-1,0-1,-6 2,19-8,-1-1,1 0,0 1,-1-1,1-1,-1 1,0-1,1 0,-1 0,0 0,0-1,0 1,0-1,0 0,1-1,-1 1,0-1,0 0,0 0,1-1,-1 1,0-1,1 0,0 0,-1-1,1 1,0-1,0 0,0 0,1 0,-1-1,1 1,0-1,0 0,0 0,0 0,1 0,-1 0,1-1,0 1,1-1,-1 1,1-1,0 0,0 1,0-1,0-3,15-37,-2 25</inkml:trace>
  <inkml:trace contextRef="#ctx0" brushRef="#br0" timeOffset="2738.399">881 1073,'0'0,"-1"-1,1 1,0-1,-1 1,1-1,0 1,-1-1,1 1,-1-1,1 1,-1-1,1 1,-1 0,1-1,-1 1,0 0,1 0,-1-1,1 1,-1 0,0 0,1 0,-1 0,0 0,1 0,-1 0,0 0,1 0,-1 0,0 0,1 0,-1 0,1 1,-1-1,0 0,1 0,-1 1,1-1,-1 0,1 1,-1-1,1 1,-1-1,1 1,-1-1,1 1,0-1,-1 1,1-1,0 1,-1-1,1 1,0 0,0-1,-1 1,1-1,0 1,0 0,0-1,0 1,0 0,0 0,6 2,0 0,0 0,1 0,-1-1,1 0,-1-1,1 1,0-1,0 0,0-1,-1 0,1 0,4 0,1 0,-1 0,0-1,0 0,0-1,0 0,-1-1,1 0,-1-1,1 0,-1 0,0-1,0-1,-5 4,-1 0,0-1,0 0,1 0,-2 0,1 0,0-1,-1 1,1-1,-1 0,0 0,0 0,-1 0,1-1,-1 1,0-1,0 0,-1 1,1-1,-1 0,0 0,0 0,-1 0,1 0,-1-2,-1 3,1 0,-1 1,0-1,0 0,0 0,0 0,-1 1,0-1,0 1,0-1,0 1,0 0,0-1,-1 1,0 0,0 1,0-1,0 0,0 1,0 0,0 0,-1 0,1 0,-1 0,0 1,1-1,-1 1,0 0,0 0,0 1,0-1,0 1,-7-2,0 2,-1-1,1 2,0-1,0 2,-1-1,1 1,0 1,1 0,-11 5,10-3,-1 1,1 1,0 0,1 0,0 1,0 0,1 1,0 0,0 1,1 0,0 0,1 0,0 1,1 0,0 1,1-1,0 1,1 0,0 1,1-1,0 1,1-1,1 1,0 0,0 0,1-1,1 5,0-12,0 0,0 0,1 0,-1 0,1 0,0-1,0 1,1 0,-1-1,1 0,0 1,1-1,-1 0,0-1,1 1,0 0,0-1,0 0,1 0,-1 0,1-1,-1 0,1 1,0-1,0-1,0 1,0-1,3 1,148 10,-142-12,-1-1,1-1,-1 0,0-1,1-1,-2 1,1-2,0 0,-1-1,0 0,0-1,0 0,5-7</inkml:trace>
  <inkml:trace contextRef="#ctx0" brushRef="#br0" timeOffset="3034.955">1699 932,'-27'4,"-1"3,1 0,1 1,0 2,0 1,1 1,0 1,1 1,0 1,-9 9,28-21,0-1,1 1,0 0,0 0,0 1,0-1,0 1,1 0,-1 0,1 0,0 0,0 0,1 1,-1-1,1 1,0 0,0 0,1 0,0 0,-1 0,2 0,-1 0,0 0,1 0,0 1,0-1,1 0,0 0,-1 0,2 0,-1 0,0 0,1 0,0 0,0 0,1-1,-1 1,3 2,5 1,0 0,1-1,-1-1,1 0,0 0,1-1,0-1,-1 1,1-2,0 0,1 0,-1-2,1 1,-1-1,0-1,1 0,-1-1,1 0,-1-1,1 0,3-3,15-1</inkml:trace>
  <inkml:trace contextRef="#ctx0" brushRef="#br0" timeOffset="3333.21">2037 904,'-21'17,"0"1,1 2,1 0,1 0,1 2,0 0,2 1,1 1,1 0,-9 22,21-43,-1 0,1 1,0-1,0 1,1-1,-1 1,1 0,-1-1,1 1,0 0,1-1,-1 1,1-1,-1 1,1 0,0-1,0 1,1-1,-1 0,1 1,-1-1,1 0,0 0,0 0,1 0,-1-1,1 1,-1 0,1-1,0 0,0 0,0 0,0 0,0 0,0 0,1-1,-1 1,1-1,-1 0,1 0,-1-1,1 1,-1-1,3 1,12-2,0 0,0-1,0-1,0 0,0-2,-1 0,0-1,0 0,0-2,-1 0,0 0,0-2,-1 0,-1-1,1 0,-2-1,0-1,0 0,-1 0,10-16,-17 21,0-1,0 0,-1 0,0 0,0-1,-1 1,0-1,-1 0,0 0,0-4,-2 11,1 0,-1-1,0 1,0 0,0 0,0 0,-1-1,1 1,-1 0,0 0,0 0,0 0,0 0,-1 0,1 1,-1-1,1 0,-1 1,0-1,0 1,0-1,-1 1,1 0,0 0,-1 0,1 0,-1 0,0 1,0-1,0 1,0 0,0 0,0 0,0 0,-51 7,28 5</inkml:trace>
  <inkml:trace contextRef="#ctx0" brushRef="#br0" timeOffset="3832.885">2404 1242,'7'-34,"2"0,1 1,1 0,2 1,1 0,2 1,1 1,12-16,-27 44,0-1,0 1,0 0,0 0,0 0,0 1,1-1,-1 0,1 1,-1-1,1 1,0 0,-1 0,1 0,0 0,0 1,-1-1,1 1,0-1,0 1,0 0,0 0,0 0,0 1,0-1,-1 1,1 0,0-1,0 1,-1 0,1 1,0-1,-1 0,1 1,-1-1,0 1,1 0,-1 0,0 0,0 0,0 0,-1 0,1 1,0-1,-1 1,1-1,-1 1,0 0,0-1,0 1,0 1,18 131,-18-134,-1 0,0 0,0 0,0 1,1-1,-1 0,1 0,-1 0,1 0,-1 0,1 0,0 0,-1 0,1 0,0 0,0 0,0-1,0 1,0 0,0 0,0-1,0 1,0-1,0 1,0-1,0 1,0-1,0 0,0 1,1-1,-1 0,0 0,0 0,0 0,0 0,1 0,-1 0,0 0,0-1,0 1,0 0,1-1,-1 1,0-1,0 1,0-1,0 1,0-1,0 0,50-46,-40 35,133-124,-144 135,0 0,1 0,0 0,-1 1,1-1,0 0,-1 0,1 0,0 1,0-1,0 0,-1 1,1-1,0 1,0-1,0 1,0 0,0-1,0 1,0 0,0-1,0 1,0 0,1 0,-1 0,0 0,0 0,0 0,0 0,0 1,0-1,0 0,0 1,0-1,0 0,0 1,0-1,0 1,-1-1,1 1,0 0,0-1,0 1,-1 0,1 0,0 0,-1-1,1 1,0 0,-1 0,1 0,-1 0,0 0,1 0,-1 0,0 0,0 0,1 0,-1 0,0 0,0 0,0 1,-12 76,8-64,1 0,1 0,0 0,1 1,0-1,2 0,-1 1,2-1,0 2,4 3</inkml:trace>
  <inkml:trace contextRef="#ctx0" brushRef="#br0" timeOffset="4187.386">3195 1101,'36'-5,"1"-2,-1-2,-1-1,0-1,0-3,32-16,-61 28,0 0,1-1,-1 0,0 0,0-1,-1 0,1 1,-1-2,1 1,-1-1,-1 0,1 0,-1 0,0 0,0-1,0 0,-1 0,0 0,0 0,0 0,-1-1,0 1,0-1,-1 0,0 1,0-1,-1 0,1 0,-1-2,-2 7,1-1,0 1,-1-1,1 1,-1 0,0 0,0 0,1 0,-2 0,1 0,0 0,0 0,0 1,-1-1,1 1,-1 0,1 0,-1 0,0 0,1 0,-1 0,0 1,0-1,1 1,-1 0,0 0,0 0,0 0,1 0,-1 1,0-1,-1 2,-87 30,74-22,1 1,0 0,1 1,0 0,1 2,0-1,1 2,1 0,1 0,0 1,0 0,-5 15,13-27,1 1,0-1,1 1,-1 0,1 0,-1 0,2 0,-1-1,0 1,1 0,0 0,0 0,1 0,-1 0,1 0,0 0,0 0,1 0,-1 0,1-1,0 1,1-1,-1 1,1-1,0 0,0 0,0 0,0 0,1-1,-1 1,1-1,0 0,0 0,0 0,1-1,-1 0,1 1,-1-1,1-1,0 1,-1-1,1 0,0 0,0 0,3 0,11-2,0-1,0-1,0 0,0-1,0-1,-1-1,0-1,0 0,1-2,4-1,140-76,-134 63</inkml:trace>
  <inkml:trace contextRef="#ctx0" brushRef="#br0" timeOffset="7098.552">4211 820,'0'-6,"-1"1,0 0,0 0,0 0,-1 1,1-1,-1 0,0 0,-1 1,1-1,-1 1,0 0,0 0,0 0,0 0,-1 1,0-1,0 1,0 0,0 0,0 0,-4-2,6 4,-1 0,1 0,-1-1,1 2,-1-1,0 0,1 0,-1 1,0-1,0 1,0 0,1 0,-1 0,0 0,0 1,1-1,-1 1,0-1,1 1,-1 0,0 0,1 0,-1 1,1-1,0 1,-1-1,1 1,0 0,0-1,0 1,0 0,0 1,1-1,-1 0,0 0,1 1,0-1,0 1,-1-1,1 1,0 0,-1 5,-1-1,1 0,0 1,1-1,0 1,0-1,0 1,1-1,0 1,1 0,0-1,0 1,0-1,1 1,0-1,1 0,-1 1,1-1,1-1,0 1,-1 0,2-1,-1 0,1 0,0 0,0-1,1 1,0-1,4 3,0 1,52 57,-60-64,-1 0,0 0,0 0,0 0,0 0,0 0,0 0,0 0,-1 1,1-1,-1 0,0 0,1 1,-1-1,0 0,0 0,-1 1,1-1,0 0,-1 0,0 1,1-1,-1 0,0 0,0 0,0 0,0 0,0 0,-1 0,1 0,-1-1,1 1,-1 0,0-1,-1 2,-2 1,0 0,0-1,0 0,-1 0,1 0,-1 0,0-1,0 0,1 0,-2 0,1-1,0 0,0 0,0-1,-1 1,1-1,0-1,0 1,0-1,-1 0,1-1,0 1,0-1,0-1,1 1,-1-1,1 0,-1 0,1 0,-4-4,-10-9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1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1305 0,'-90'19,"-292"72,352-85,-7 0,0 2,1 1,0 3,1 0,-5 5,39-17,0 0,0 1,0-1,0 0,1 1,-1-1,0 0,0 1,1-1,-1 1,0-1,0 1,1-1,-1 1,1 0,-1-1,0 1,1 0,-1 0,1-1,0 1,-1 0,1 0,0 0,-1 0,1-1,0 1,0 0,0 0,0 0,0 0,0 0,0 0,0 0,0-1,0 1,0 0,1 0,-1 0,0 0,0-1,1 1,-1 0,1 0,-1 0,1-1,-1 1,1 0,-1-1,1 1,0 0,-1-1,1 1,0-1,0 1,-1-1,47 25,157 17,-62-4,-140-37,0 0,1-1,-1 1,0 0,0 0,0 0,0 1,0-1,0 1,0-1,0 1,0-1,-1 1,1 0,-1 0,1 0,-1 0,0 0,1 0,-1 0,0 0,-1 1,1-1,0 0,-1 0,1 1,-1-1,1 1,-1-1,0 0,0 1,-1-1,1 1,0-1,-1 0,1 1,-1-1,0 0,0 1,0-1,0 0,0 0,0 0,0 0,-1 0,1 0,-1 0,0 0,-11 12,0-1,-1 0,-1-1,0 0,0-1,-1-1,0-1,-1 0,-12 4,-34 21,-67 41,-73 43,-166 129,304-184,65-61,1 0,0 0,0 0,0 0,0-1,1 1,-1 0,0-1,1 1,0 0,-1-1,1 0,0 1,-1-1,1 0,0 0,0 0,0 0,0 0,0 0,0-1,0 1,0-1,0 0,1 1,-1-1,0 0,0 0,0 0,0 0,1-1,1 1,-2 0,227-14,-159 6,450-79,-456 82,-40 4</inkml:trace>
  <inkml:trace contextRef="#ctx0" brushRef="#br0" timeOffset="736.628">1334 1045,'27'-68,"18"-8,3 3,4 2,2 2,3 2,3 4,4 1,146-126,-171 166,-39 22,1-1,-1 1,1 0,0 0,-1-1,1 1,0 0,-1 0,1 0,0 0,-1 0,1 0,0 0,-1 0,1 0,0 0,-1 1,1-1,0 0,-1 0,1 1,0-1,-1 0,1 1,-1-1,1 0,-1 1,1-1,-1 1,1-1,-1 1,1-1,-1 1,0 0,1-1,-1 1,0-1,1 1,-1 0,0-1,0 1,0 0,1-1,-1 1,0 0,0-1,0 1,0 0,0-1,0 1,-1 0,1-1,0 1,0 0,0-1,-1 1,1 0,-59 175,55-160,-8 14,2 2,2-1,1 1,1 1,2-1,1 1,1-1,2 8,0-38,0 0,0 0,0 0,0-1,1 1,-1 0,0 0,1 0,0-1,-1 1,1 0,0-1,0 1,0-1,0 1,0 0,0-1,0 0,0 1,1-1,-1 0,0 0,1 0,-1 0,1 0,-1 0,1 0,0 0,0-1,-1 1,1 0,0-1,0 0,-1 1,1-1,0 0,0 0,0 0,0 0,-1 0,1 0,0-1,0 1,-1-1,1 1,1-2,78-41,-43 9,-2-1,-1-1,-2-2,-1-1,-3-2,-1-1,17-36,79-108,-74 131,-50 54,1 1,-1-1,1 1,-1 0,1-1,-1 1,1 0,0-1,-1 1,1 0,-1 0,1 0,0 0,-1-1,1 1,0 0,-1 0,1 0,-1 0,1 0,0 1,-1-1,1 0,0 0,-1 0,1 0,-1 1,1-1,-1 0,1 1,-1-1,1 0,-1 1,1-1,-1 0,1 1,-1-1,1 1,-1-1,0 1,1-1,-1 1,0 0,1-1,-1 1,0-1,0 1,0 0,0-1,1 1,-1-1,0 1,0 0,0-1,0 1,0 0,0-1,-1 1,1-1,0 1,0 0,-4 45,3-44,-44 185,30-138,2 1,3 0,2 0,1 1,3 7,17 70,-7-111</inkml:trace>
  <inkml:trace contextRef="#ctx0" brushRef="#br0" timeOffset="1152.315">2744 933,'-6'14,"-93"191,81-183,18-22,-1 0,0-1,1 1,-1 0,1-1,-1 1,0-1,1 1,-1-1,1 1,0-1,-1 1,1-1,-1 0,1 1,0-1,0 1,-1-1,1 0,0 0,0 1,0-1,-1 0,1 1,0-1,0 0,0 1,0-1,1 0,-1 0,0 1,0-1,0 0,0 1,1-1,-1 0,0 1,1-1,-1 1,0-1,1 0,-1 1,1-1,-1 1,1-1,-1 1,1-1,0 1,-1 0,1-1,0 1,21-42,3 1,1 1,2 2,1 0,2 2,24-20,-26 25,1 2,1 0,2 2,23-14,-54 38,0 1,0 0,1 0,-1 0,1 0,-1 0,1 1,0-1,-1 1,1 0,0 0,0 0,0 0,0 0,0 1,0-1,0 1,0 0,0 0,1 0,-1 0,0 0,0 1,0-1,0 1,0 0,0 0,0 0,-1 0,1 1,0-1,-1 1,1 0,-1-1,1 1,-1 0,0 1,1-1,-1 0,-1 0,1 1,0 0,0-1,-1 1,0 0,1 0,-1-1,0 1,0 0,-1 0,1 1,-2 4,0 0,0 0,-1 0,0 0,0 0,-1 0,0 0,0-1,-1 0,0 0,0 0,-1 0,0 0,0-1,-1 0,1 0,-1-1,-1 1,1-1,-1 0,0-1,0 0,0 0,0 0,-1-1,1 0,-1-1,0 0,0 0,0 0,0-1,0 0,-1-1,-6 0,10 1,-1 0,1 0,0 0,0-1,0 0,-1 0,1 0,0-1,0 1,-1-1,1-1,0 1,0-1,0 0,1 0,-1 0,0 0,1-1,-1 0,1 0,0 0,0-1,0 1,0-1,1 0,0 0,0 0,0-1,-3-3,0-18,3 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1 684,'33'-5,"17"-1,3 0,-1 1,-5 2,-6 1,-5 0,-4 2,-3 0,-1 0,0 0,-1 1,0-1,0 0,-4 0</inkml:trace>
  <inkml:trace contextRef="#ctx0" brushRef="#br0" timeOffset="264.868">86 938,'33'0,"17"0,4 0,2 0,-3 0,-6 0,-7 0,-4 0,-4 0,-3 0,-1 0,-1 0,0 0,0 0,-4 0</inkml:trace>
  <inkml:trace contextRef="#ctx0" brushRef="#br0" timeOffset="5345.746">1186 769,'179'-342,"-68"198,-111 142,0 1,0 0,1 0,-1 0,0 0,1 0,-1 0,0 0,1 0,-1 0,1 0,0 0,-1 0,1 0,0 0,-1 0,1 1,0-1,0 0,0 1,0-1,0 0,0 1,0-1,0 1,0-1,0 1,0 0,0-1,0 1,0 0,0 0,0 0,1 0,-1 0,0 0,0 0,0 0,0 0,0 1,0-1,0 0,0 1,0-1,0 1,0-1,0 1,0-1,0 1,0 0,0-1,0 1,0 0,9 191,-9-184,17 61,-17-68,0 1,-1 0,1-1,0 1,0-1,0 0,0 1,0-1,0 0,0 0,1 1,-1-1,0 0,1 0,-1 0,1-1,-1 1,1 0,-1 0,1-1,-1 1,1-1,0 0,-1 1,1-1,0 0,-1 0,1 0,0 0,-1 0,1 0,0-1,0 1,-1 0,1-1,-1 1,2-2,9-4,-1-2,0 1,0-1,-1-1,0 0,-1 0,0-1,-1 0,1-1,-2 0,0 0,6-11,40-53,45-22,-97 96,0 1,0-1,0 1,-1-1,1 1,0-1,0 1,0 0,0-1,0 1,0 0,0 0,0-1,0 1,-1 0,1 0,0 0,0 1,0-1,0 0,0 0,0 0,0 1,0-1,0 0,0 1,0-1,-1 1,1-1,0 1,0-1,-1 1,1 0,0-1,-1 1,1 0,0-1,-1 1,1 0,-1 0,1 0,-1 0,0-1,1 1,-1 0,0 0,1 0,-1 0,0 0,0 0,0 0,0 0,0 0,4 59,-4-53,18 131,-16-132,0-1,0 0,0 1,1-1,0 0,0 0,0-1,0 1,1-1,0 0,0 0,0 0,0 0,1 0,-1-1,1 0,0 0,0 0,0-1,0 0,1 0,-1 0,3 0,12 2</inkml:trace>
  <inkml:trace contextRef="#ctx0" brushRef="#br0" timeOffset="5663.892">1129 938,'541'-81,"-287"50,-251 31,1 0,-1 0,1 0,0 1,-1-1,1 1,-1 0,1 0,-1 0,1 1,-1-1,0 1,0 0,0 0,0 0,0 0,0 0,0 1,-1-1,1 1,-1 0,2 2,4 12</inkml:trace>
  <inkml:trace contextRef="#ctx0" brushRef="#br0" timeOffset="6351.825">1525 1136,'-56'79,"3"3,-32 68,34-60,101-175,163-177,-127 177,-85 83,0 1,1 0,-1 0,1 0,-1 0,0 0,1 0,0 0,-1 0,1 1,0-1,-1 0,1 1,0 0,-1-1,1 1,0 0,0 0,0 0,-1 0,1 0,0 0,0 1,-1-1,1 1,0-1,0 1,-1-1,1 1,-1 0,1 0,-1 0,1 0,-1 0,1 0,-1 0,0 1,0-1,1 0,-1 1,0-1,0 1,0-1,-1 1,1-1,0 1,-1 0,1-1,-1 1,1 0,-1 0,78 201,-3-47,-75-156,-1 0,1 0,-1 0,1 0,0 0,-1 0,1 0,-1 0,1 0,0 1,-1-1,1 0,0 0,-1 0,1 0,-1 1,1-1,0 0,-1 0,1 1,0-1,0 0,-1 1,1-1,0 0,0 1,-1-1,1 0,0 1,0-1,0 0,0 1,-1-1,1 1,0-1,0 0,0 1,0-1,0 1,0-1,0 0,0 1,0-1,0 1,1-1,-1 0,0 1,0-1,0 1,0-1,0 0,1 1,-1-1,0 0,0 1,1-1,-1 0,0 1,1-1,-1 0,0 0,-31-22,25 17,-119-108,105 93,0 2,-1 0,-1 1,-1 1,0 1,-7-2,5 5</inkml:trace>
  <inkml:trace contextRef="#ctx0" brushRef="#br0" timeOffset="6713.117">2202 317,'23'17,"-1"0,0 2,-2 0,0 1,-1 1,-1 1,-2 1,0 1,-1 0,-1 0,-1 2,-2-1,0 2,-2-1,-1 3,-1 6,-1 0,-2 1,-2-1,-1 1,-2 0,-1-1,-6 28,1-29,-2 0,-2 0,0-1,-3-1,0 0,-2-1,-2 0,0-2,-2 0,-1-1,-2-1,0-1,-2-1,0-1,-2-2,-14 10,-15 1,31-19</inkml:trace>
  <inkml:trace contextRef="#ctx0" brushRef="#br0" timeOffset="7142.58">1158 233,'-30'36,"1"1,2 2,1 0,3 2,1 1,2 0,2 2,2 0,2 1,1 0,0 16,7-16,2 0,2 0,2 0,2 0,2 0,2 0,2 0,2-1,1-1,3 0,7 12,-14-38,2-1,0 0,0-1,2 0,0-1,1 0,0-1,1 0,0-1,1 0,0-1,1-1,0 0,1-1,0-1,0 0,1-1,0-1,0-1,1 0,2-1,4-2</inkml:trace>
  <inkml:trace contextRef="#ctx0" brushRef="#br0" timeOffset="7927.716">2936 233,'-9'-53,"8"38,-1 1,0-1,-1 1,-1 0,0 0,-1 0,-1 0,0 1,-3-4,6 14,0 0,0 0,0 0,0 0,0 1,-1-1,1 1,-1 0,0 0,0 0,1 1,-1-1,0 1,-1 0,1 0,0 0,0 1,0-1,0 1,-1 0,1 0,0 1,0-1,0 1,0 0,0 0,0 1,0-1,0 1,0-1,0 1,1 1,-1-1,1 0,-1 1,1 0,0 0,0 0,0 0,0 0,1 0,0 1,-1-1,1 1,0 0,0 1,-3 14,0-1,2 1,0 0,1 0,1 0,1 0,1-1,0 1,4 14,52 160,-28-114,-2 0,-7-25,-1 2,-4 0,-2 1,2 25,18 283,-35-115,1-244,0 0,-1 0,0 0,0 0,0-1,-1 1,0-1,0 1,0-1,0 0,-1 0,0-1,0 1,-1-1,1 0,-1 0,0 0,0 0,0-1,0 0,-1 0,1-1,-1 1,0-1,0 0,0-1,0 1,0-1,0-1,0 1,0-1,0 0,0 0,0-1,0 1,0-1,0-1,0 1,0-1,-5-2,7 2,0 0,0-1,0 1,0-1,1 1,-1-1,1-1,0 1,-1 0,1-1,1 1,-1-1,0 0,1 0,0 0,0 0,0-1,1 1,-1 0,1-1,0 1,0-1,1 1,-1-1,1 0,0 1,0-2,-1-19</inkml:trace>
  <inkml:trace contextRef="#ctx0" brushRef="#br0" timeOffset="8693.713">3473 120,'-114'-84,"113"82,0 1,-1-1,1 1,-1-1,1 1,-1 0,0-1,0 1,0 0,1 0,-1 0,0 1,0-1,0 0,0 1,0-1,0 1,-1 0,1 0,0 0,0 0,0 0,0 0,0 0,0 1,0-1,0 1,0-1,0 1,0 0,0 0,0 0,0 0,0 0,1 0,-1 0,0 1,1-1,-1 1,1-1,0 1,-1 0,1 0,-3 12,1-1,1 1,0-1,1 1,1 0,0 0,0-1,2 8,0 13,3 10,2-1,1 0,3-1,1 0,3 0,6 12,8 26,1 11,-5 2,-4 0,-3 1,-5 1,-4 0,-3 69,-6-143,0 5,0-1,-2 1,0-1,-2 1,-7 22,10-42,-1 0,0-1,-1 1,1-1,-1 0,0 1,0-1,-1-1,0 1,1 0,-2-1,1 0,0 0,-1 0,0-1,0 1,0-1,0 0,0 0,-1-1,1 0,-1 0,0 0,1-1,-1 1,0-1,-6 0,8 0,0-1,0 1,0-1,0 0,0 0,0 0,0-1,-1 1,1-1,0 0,0 0,0 0,1-1,-1 0,0 1,0-1,1 0,-1-1,1 1,0-1,0 1,0-1,0 0,0 0,1-1,-1 1,1 0,0-1,0 0,0 1,0-1,0 0,-2-16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2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0 216,'74'22,"-30"-19,0-2,0-2,0-2,0-2,-1-2,1-2,72-9,-18 4,187-13,-243 27,-171-44,-45-33,122 43,53 31,4 5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31,'109'-10,"-48"0,0 4,1 2,-1 3,12 4,5-2,-78-1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0,'48'5,"30"1,12 0,-5-1,-13-2,-12-1,-13 0,-9-2,-6 0,-9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59,'-2'1,"0"0,0 1,1-1,-1 1,0 0,1-1,-1 1,1 0,-1 0,1 0,0 0,0 0,0 0,0 1,0-1,1 0,-1 0,1 1,-1-1,1 0,0 1,0-1,0 0,0 1,0-1,0 2,-2 28,1 1,1 0,2 0,2 0,7 31,-5-22,-1 1,-2 0,-2 0,-5 41,-22 55,6-83,21-82,4 3,0 0</inkml:trace>
  <inkml:trace contextRef="#ctx0" brushRef="#br0" timeOffset="453.534">1 86,'8'-2,"27"-11,1 2,0 1,0 2,1 2,35-2,50 9,114-11,-62-8,-150 18</inkml:trace>
  <inkml:trace contextRef="#ctx0" brushRef="#br0" timeOffset="914.108">85 849,'129'22,"-98"-18,0-2,0 0,-1-2,1-2,0 0,25-7,141-27,-67 14,-35 7,-72 14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1,'29'0,"19"0,11 0,0 0,0 0,-6 0,-6 0,-2 0,-4 4,-4 3,-4-1,-2-1,-2-2,-1-1,-1-1,-4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1,'1'0,"0"1,0 0,0-1,0 1,-1 0,1-1,0 1,0 0,-1 0,1 0,-1 0,1 0,-1 0,1 0,-1 0,0 0,1 0,-1 0,0 0,0 0,0 0,1 0,-1 0,0 0,-1 0,1 0,0 0,0 0,0 0,-1 0,1 0,0 0,-1 0,1 0,-1 0,1 0,-1 0,1 0,-1-1,0 1,0 0,1 0,-1-1,0 1,0 0,0-1,0 1,0 0,-3 4,-136 201,126-190,0-1,-1 0,0-1,-1-1,0 0,-1-1,-1-1,-15 7,31-17,-1 0,1 0,-1 0,0 0,0-1,0 1,1-1,-1 0,0 0,0 0,0 0,0 0,1-1,-1 1,0-1,0 0,1 1,-1-1,0-1,1 1,-1 0,1-1,-1 1,1-1,0 0,0 1,0-1,0 0,0-1,0 1,0 0,1 0,-1-1,1 1,-1-1,1 1,0-1,0 0,0 1,1-1,-1 0,1 0,-1 0,1 1,0-1,0 0,0 0,1-1,4-112,-5 112,1 1,0-1,0 0,0 1,0-1,0 1,1 0,0-1,0 1,0 0,0 0,0 0,0 0,1 0,-1 1,1-1,0 1,0 0,0-1,0 1,0 1,0-1,1 0,-1 1,1 0,-1-1,1 1,-1 1,4-1,-1 2,1 0,-1 1,0 0,0 0,0 1,0 0,0 0,-1 0,1 0,-1 1,0 0,0 0,0 1,0-1,-1 1,2 3,21 17,-6-10,0-1,1-1,1-1,0-1,1 0,0-2,0-1,17 3,26 11,-48-17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0 213,'18'-9,"-1"1,1 1,1 1,-1 0,1 1,0 1,0 1,0 1,1 1,-1 0,1 1,-1 1,0 1,0 1,1 1,-2 0,5 3,38 6,-85-60,-60-66,80 94,4 4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4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36,'18'57,"-15"-31,-1 1,0 0,-3 0,0 0,-1 0,-2-1,-1 1,-1-1,-1 0,-6 13,4-4,-6-1,16-64,4 7,1 0,2 0,0 0,2 1,0 1,1 0,6-7,9-20,-20 33,1 1,1 0,0 0,1 1,1 0,0 0,0 1,1 0,1 1,0 1,0 0,1 0,1 1,-1 1,5-2,-16 9,0 0,0 0,0 1,0-1,1 0,-1 1,0 0,0-1,0 1,0 0,1 0,-1 0,0 1,0-1,0 0,1 1,-1-1,0 1,0 0,0 0,0 0,0 0,0 0,0 0,-1 1,1-1,0 0,-1 1,1-1,-1 1,1 0,-1 0,0-1,1 1,-1 0,0 0,-1 0,1 0,0 0,0 1,-1-1,1 0,-1 0,0 0,0 0,0 1,0 256,0-214,3-46,-1 1,0-1,0 0,0 0,0 1,0-1,0 0,-1-1,1 1,0 0,0 0,-1-1,1 1,-1-1,1 0,-1 1,0-1,0 0,1 0,-1 0,0 0,-1 1,1-2,103-150,39-14,-142 166,0 0,0 0,0 0,0 0,0 0,0 0,0 0,0 1,0-1,0 0,0 1,1-1,-1 1,0 0,0-1,1 1,-1 0,0-1,1 1,-1 0,0 0,1 0,-1 0,0 1,0-1,1 0,-1 0,0 1,1-1,-1 1,0-1,0 1,0 0,0-1,0 1,1 0,-1 0,-1-1,1 1,0 0,0 0,0 0,0 0,-1 1,1-1,0 0,-1 0,1 0,-1 1,1-1,-1 0,0 0,1 1,-1-1,0 0,0 1,0-1,1 13,0 0,-1-1,0 1,-1 0,-1 0,0-1,-1 1,-3 10,-8 46,-7 26,20-82,4-6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8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1 255,'38'4,"28"3,6-6,-3-3,-9 0,-10-1,-9 1,-6 0,-9-4,-14-1,-9 1</inkml:trace>
  <inkml:trace contextRef="#ctx0" brushRef="#br0" timeOffset="5021.782">255 1,'1'1,"0"0,0 0,0 0,0 0,0 0,0 0,0 1,0-1,-1 0,1 1,0-1,-1 0,1 1,-1-1,1 1,-1-1,0 1,0-1,1 1,-1-1,0 1,0-1,-1 1,1-1,0 1,0-1,-1 1,1-1,-1 1,1-1,-1 1,0-1,0 1,-2 10,0 22,2 1,0-1,3 1,0-1,3 1,3 10,4 124,-13-165,1 0,-1 0,0 0,0-1,0 1,-1 0,1-1,-1 1,0-1,0 1,0-1,-1 0,1 0,-1 0,0 0,0 0,-1 0,-13 11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21,'8'39,"-2"1,-2 1,-2-1,-2 1,-1-1,-2 0,-2 0,-2 4,-23 91,73-281,-26 89,2 0,2 1,25-44,-42 92,-1 0,1 0,1 0,-1 1,1-1,0 1,1 1,0-1,0 1,0 0,1 0,0 1,0-1,8-3,-11 10,1 0,-1 1,0-1,0 1,0 0,0 0,0 0,0 1,0-1,-1 1,1 0,-1 0,1 0,-1 0,-1 1,1-1,0 1,-1 0,1 0,-1 0,0 0,-1 0,1 0,-1 1,0-1,0 0,0 1,0-1,-1 3,1-5,23 111,-24-114,0 1,0 0,1 0,-1-1,0 1,0 0,1-1,-1 1,0 0,1 0,-1 0,0-1,1 1,-1 0,0 0,1 0,-1 0,1 0,-1 0,0-1,1 1,-1 0,0 0,1 0,-1 0,1 0,-1 1,0-1,1 0,-1 0,0 0,1 0,-1 0,1 0,-1 1,0-1,1 0,-1 0,0 1,0-1,1 0,-1 0,0 1,0-1,1 0,-1 1,0-1,0 0,0 1,1-1,-1 0,0 1,0-1,0 0,0 1,0 0,3-16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1 199,'34'5,"0"-2,-1-2,2-1,-1-1,-1-2,19-4,-41 4,0-1,0 0,-1 0,1-1,-1-1,0 0,0 0,-1-1,0 0,0 0,0-1,-1 0,-1-1,1 0,-1 0,-1-1,0 0,0 0,-1 0,0 0,0-1,-2 0,3-8,-6 20,0 0,1-1,-1 1,1-1,-1 1,0-1,1 1,-1-1,1 1,-1-1,1 0,0 1,-1-1,1 0,-1 1,1-1,0 0,-1 0,1 1,-1-1,1 0,0 0,-1 0,1 0,0 0,-1 0,1 0,0 0,-1 0,1 0,0-1,-1 1,1 0,0 0,-1-1,1 1,-1 0,1-1,0 1,-1 0,1-1,-1 1,1-1,-1 1,0-1,1 1,-1-1,1 1,-1-1,0 0,1 1,-1-1,0 1,0-1,0 0,1 0,-18 122,-71 435,71-447,17-108,-1 0,0 1,0-1,0 0,1 0,-1 1,1-1,-1 0,1 1,-1-1,1 0,0 1,0-1,0 1,0-1,0 1,0-1,0 0,0 1,0-1,1 1,-1-1,1 0,-1 1,1-1,-1 0,1 1,0-1,-1 0,1 0,0 0,0 0,0 0,0 0,0 0,0 0,1 0,8-2</inkml:trace>
  <inkml:trace contextRef="#ctx0" brushRef="#br0" timeOffset="424.325">762 87,'-51'45,"9"-12,3 3,1 1,1 1,-14 23,49-60,1 1,-1-1,1 1,-1-1,1 1,-1 0,1-1,0 1,0 0,0 0,0 0,0 0,0 0,1 0,-1 0,1 0,-1 0,1 0,0 0,0 1,0-1,0 0,0 0,0 0,0 0,1 0,-1 0,1 0,0 0,-1 0,1 0,0 0,0 0,1 0,-1 0,0 0,0-1,1 1,-1-1,1 1,0-1,-1 1,1-1,0 0,0 0,0 0,-1 0,1 0,0 0,1-1,-1 1,125 31,-122-28,0 0,-1 0,1 1,-1 0,-1 0,1 0,-1 0,1 1,-1 0,-1-1,1 1,-1 0,0 0,-1 0,1 0,-1 1,0-1,-1 0,0 4,12 42,-10-48,0 0,0 0,0 0,1-1,0 1,-1 0,1-1,1 0,-1 0,0 0,1 0,0-1,-1 1,1-1,0 0,0 0,1 0,-1-1,0 1,0-1,1 0,-1-1,1 1,-1-1,1 1,-1-1,1-1,19 2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20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57 644,'1'0,"-1"-1,1 1,-1-1,1 1,-1 0,1 0,-1-1,1 1,-1 0,1 0,-1-1,1 1,0 0,-1 0,1 0,-1 0,1 0,-1 0,1 0,0 0,-1 0,1 0,-1 0,1 1,-1-1,1 0,-1 0,1 0,0 1,-1-1,1 0,-1 1,0-1,1 0,-1 1,1-1,-1 1,0-1,1 1,-1-1,0 1,1-1,-1 1,0-1,0 1,1-1,-1 1,0-1,0 1,0-1,0 1,0 0,0-1,0 1,0-1,0 1,0-1,0 2,6 38,-6-39,0 330,4-397,3 0,3 1,2 0,4 0,20-52,-35 113,-1 0,1 0,0 0,1 0,-1 0,1 0,0 1,-1-1,2 0,-1 1,0 0,1 0,-1-1,1 1,0 1,0-1,0 0,1 1,-1 0,1-1,-1 1,1 1,0-1,-1 0,1 1,0 0,0 0,0 0,0 0,0 1,0 0,0 0,0 0,1 0,-1 0,0 1,0 0,0 0,0 0,3 1,66 47,-67-43,1 0,-1-1,1 1,1-1,-1-1,1 1,0-2,0 1,0-1,0 0,1 0,-1-1,6 1,23-16,-25 1</inkml:trace>
  <inkml:trace contextRef="#ctx0" brushRef="#br0" timeOffset="409.353">1 277,'18'-9,"0"0,1 1,0 1,0 1,1 0,0 2,0 0,0 1,0 1,0 1,1 1,-1 1,7 2,89-6,-116 4,1-1,0 1,0-1,0 0,-1 1,1-1,0 0,0 0,0 1,0-1,-1 0,1 0,0 0,0 0,0 0,0-1,0 1,-1 0,1 0,0 0,0-1,0 1,-1 0,1-1,0 1,0-1,-1 1,1-1,0 1,-1-1,1 1,0-1,-1 0,1 1,-1-1,1 0,-1 0,0 1,1-1,-1 0,0 0,1 0,-1 1,0-1,0 0,0 0,0 0,0 0,0 0,0 1,0-1,0 0,0 0,0 0,0 0,-1 1,1-1,0 0,-1 0,-87-52,38 14,42 28</inkml:trace>
  <inkml:trace contextRef="#ctx0" brushRef="#br0" timeOffset="1074.197">933 531,'-19'21,"1"0,1 2,1 0,1 1,1 0,-10 25,20-40,0 1,1 0,0 0,1 1,0-1,0 0,1 1,1-1,0 1,0-1,1 1,1-1,1 7,-3-13,1 1,0-1,1 0,-1 0,1 0,0 0,0 0,0 0,0 0,1-1,-1 1,1-1,0 0,0 0,1 0,-1 0,0 0,1-1,0 1,-1-1,1 0,0 0,0 0,0-1,1 0,-1 1,0-1,0-1,1 1,-1-1,1 0,-1 0,1 0,11-3,-1-1,1 0,-1-2,0 0,-1 0,1-1,-1-1,0-1,-1 0,0 0,-1-1,1-1,-2 0,0-1,0 0,-1-1,-1 0,0 0,-1-1,0 0,0-2,7-11,0-1,-2 0,-1-1,-2 0,0-1,-2 0,-2-1,0 1,-1-16,-3 32,-2-1,0 0,0 0,-2 0,1 1,-2-1,0 1,-1-1,0 1,-2 0,1 1,-1-1,-1 1,-1 0,0 1,0-1,-1 2,-1-1,0 1,-8-6,15 13,-1 1,0-1,0 1,0 0,0 0,0 0,-1 1,1 0,-1 0,0 0,1 0,-1 1,0-1,0 1,0 1,0-1,0 1,0 0,0 0,-1 0,1 0,0 1,0 0,0 0,1 1,-1-1,0 1,0 0,1 0,-1 1,1-1,0 1,0 0,0 0,0 1,0-1,0 1,1 0,0 0,0 0,0 0,0 0,1 1,0-1,0 1,0 0,0-1,0 3,-2 17,2 0,0 0,2 0,0 0,2 0,1 0,0-1,7 21,-3-19,2-1,0 0,2 0,0-1,2 0,1-1,0 0,8 7,72 65,25-10,-80-68,-19-12</inkml:trace>
  <inkml:trace contextRef="#ctx0" brushRef="#br0" timeOffset="1298.685">1695 503,'-14'38,"-10"18,-1 4,-1-3,5-8,5-5,5-7,5-5,4-2,1-12,2-8</inkml:trace>
  <inkml:trace contextRef="#ctx0" brushRef="#br0" timeOffset="1523.423">1469 503,'14'34,"10"15,1 5,1-7,0-7,-3-5,-2-9,1-4,1-6,2 0,1-3,2-4,0-4,-5-2</inkml:trace>
  <inkml:trace contextRef="#ctx0" brushRef="#br0" timeOffset="2196.197">2175 587,'-1'0,"-1"-1,1 0,0 0,0 1,-1-1,1 1,-1-1,1 1,0 0,-1-1,1 1,-1 0,1 0,-1 0,1 0,-1 0,1 0,-1 0,1 1,0-1,-1 1,1-1,-1 1,1-1,0 1,0 0,-1-1,1 1,0 0,0 0,0 0,0 0,0 0,0 0,0 0,0 1,-36 44,37-46,-4 8,-1 0,2 1,-1-1,1 1,0 0,1 0,0 0,0 1,1-1,0 0,1 6,0-12,0 0,-1 1,2-1,-1 1,0-1,1 0,-1 0,1 1,0-1,0 0,0 0,1 0,-1 0,1 0,0 0,0 0,-1 0,2-1,-1 1,0-1,1 0,-1 1,1-1,-1 0,1 0,0-1,0 1,0-1,0 1,0-1,0 0,3 1,4-3,0 0,-1-1,1 0,-1 0,0-1,0 0,0 0,0-1,0-1,-1 1,0-1,0-1,0 0,-1 0,1 0,-1-1,-1 0,1 0,-1-1,-1 1,5-8,2 0,0-1,-1 0,0 0,-1-1,-1-1,-1 1,0-2,-2 1,5-18,-3 9,0-1,-2 0,-2-1,0 1,-2-1,-1 0,-1 0,-1 1,-2-1,-1 0,-1 1,-1 0,-2 0,-1 0,-6-10,14 33,-1 1,0 0,0-1,0 1,-1 0,1 0,-1 0,0 0,0 1,-1-1,1 1,-1 0,1 0,-1 0,0 0,0 1,0-1,-1 1,1 0,-1 0,1 1,-1-1,1 1,-1 0,0 1,0-1,1 1,-1-1,0 2,0-1,1 0,-1 1,0 0,0 0,1 0,-1 1,1 0,-1 0,1 0,0 0,0 0,0 1,0 0,-4 3,-3 11,-1 0,2 1,0 1,2-1,0 2,1-1,0 1,2 0,1 0,0 0,1 1,1 0,1-1,1 1,1 0,1-1,1 1,0-1,2 1,0-1,6 13,-6-15,0-1,1 0,1-1,0 1,1-1,1 0,1-1,0 0,1-1,0 0,1 0,1-2,0 1,1-1,0-1,1-1,0 0,0-1,1 0,0-2,1 1,0-2,0-1,18 4,-11-7</inkml:trace>
  <inkml:trace contextRef="#ctx0" brushRef="#br0" timeOffset="2770.16">2626 418,'-6'15,"0"1,1 0,1 1,0-1,1 1,1 0,1-1,0 1,1 0,1 0,1 0,0 0,1-1,1 1,0-1,1 0,3 3,-7-17,0 0,0 0,0 0,0 0,1 0,-1-1,1 1,-1-1,1 1,0-1,-1 1,1-1,0 0,0 0,0 0,0 0,0 0,0 0,0-1,0 1,1-1,-1 0,0 1,0-1,0 0,1 0,-1 0,0 0,0-1,0 1,0-1,1 1,-1-1,0 0,0 0,0 0,0 0,0 0,-1 0,1 0,0-1,0 1,-1-1,1 1,-1-1,1 0,-1 0,18-20,-1-1,-1-1,-2 0,0-2,6-15,-4 8,-17 31,1 1,-1-1,0 1,0-1,1 1,-1-1,1 1,-1-1,1 1,0 0,0-1,0 1,-1 0,1-1,0 1,0 0,1 0,-1 0,0 0,0 0,0 0,1 0,-1 1,0-1,1 0,-1 1,1-1,-1 1,1-1,-1 1,1 0,-1 0,1 0,-1-1,1 1,0 1,-1-1,1 0,-1 0,1 1,-1-1,1 0,-1 1,1 0,-1-1,0 1,1 0,-1 0,0 0,0 0,1 0,-1 0,0 0,0 0,0 0,0 0,0 1,0-1,-1 0,1 1,0-1,-1 1,1-1,-1 0,1 1,18 144,-13-100,-2 1,-2-1,-2 1,-2 0,-2-1,-2 1,-3-1,-1-1,-2 0,-2 0,-2-1,-4 3,19-41,-1 0,-1-1,1 1,-1 0,0-1,0 0,-1 1,1-1,-1 0,0-1,-1 1,1-1,-1 0,0 0,0 0,0-1,0 0,-1 0,1 0,-1 0,0-1,0 0,3-3,0-1,1 1,0-1,-1 0,1 0,0 0,0 0,0 0,0-1,0 1,0 0,1-1,-1 0,1 1,0-1,-1 0,1 0,1 1,-1-1,0 0,1 0,-1 0,1 0,0 0,0 0,0 0,0 0,1 0,-1 0,1 0,0 0,0 0,0 1,0-1,0 0,1-1,7-22,0-1,2 1,1 1,1 0,1 0,2 2,0 0,1 0,1 2,16-14,-24 24,0 1,1 0,1 0,0 1,0 1,0 0,1 1,12-5,-6 5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0 148,'314'0,"-252"7,-82-21,-149-82,117 64,40 20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0,'38'5,"32"1,14 0,-3-1,-5-2,-11 4,-12 1,-5-1,-6-2,-10-2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2,'-25'-1,"1"0,-1 2,1 2,-1 0,1 1,0 1,0 2,1 0,-1 1,2 2,-1 0,-10 8,21-11,0 1,1 0,0 0,0 1,1 1,0 0,1 0,0 1,0 0,-5 11,11-18,1 0,-1 0,1 1,0-1,0 1,1-1,-1 1,1 0,0 0,1-1,-1 1,1 0,0 0,0 0,0 0,0 0,1-1,0 1,0 0,1 0,-1-1,1 1,0-1,0 1,0-1,1 0,-1 0,1 0,0 0,1 0,2 2,3-1,0 0,1-1,-1 0,1-1,0 0,0 0,0-1,0-1,0 1,0-2,0 1,1-2,-1 1,0-1,0-1,0 0,0 0,0-1,0 0,-1-1,1 0,-1 0,0-1,0-1,-1 1,1-1,2-4,18-12,-1-2,-1-1,-2-1,0-1,3-6,-2 1,-25 31,-1 0,0 0,0 0,1 1,-1-1,1 0,-1 0,1 0,-1 0,1 0,-1 1,1-1,0 0,-1 1,1-1,0 0,0 1,0-1,-1 1,1-1,0 1,0-1,0 1,0 0,0-1,0 1,0 0,0 0,0 0,0 0,0 0,0 0,0 0,0 0,0 0,0 0,0 0,0 1,0-1,0 0,-1 1,1-1,0 1,0-1,0 1,0-1,-1 1,1 0,0-1,0 1,-1 0,1 0,-1-1,1 1,-1 0,1 0,-1 0,1 1,10 101,22 4,-32-104,1 0,0 0,0-1,0 1,0 0,1-1,-1 1,1-1,0 0,-1 0,1 0,0 0,0 0,0-1,1 0,-1 1,0-1,0 0,1 0,-1-1,0 1,1-1,-1 0,1 1,-1-1,1-1,-1 1,1-1,-1 1,0-1,1 0,1 0,-1-1,1 0,0 0,-1 0,1-1,-1 1,0-1,0 0,0 0,0-1,0 1,-1-1,0 0,1 0,-1 0,-1 0,2-3,8-13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0 180,'121'15,"-1"-5,1-5,20-7,-166-16,20 16,-113-61,113 60,1 0,-1-1,1 0,-1 0,1 0,0 0,0-1,1 1,0-1,-1 0,2 0,-1 0,0 0,1-1,0 1,0-1,1 0,0 1,0-1,0 0,0-1,3-11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1,'24'10,"22"2,13 1,6-4,-3 3,-3-1,-6-2,-8-3,-11-3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0,'-28'44,"-20"28,-6 6,1-4,10-11,7-10,5-11,3-6,2-11,5-3,5-7</inkml:trace>
  <inkml:trace contextRef="#ctx0" brushRef="#br0" timeOffset="270.727">46 0,'19'15,"17"18,5 10,2 1,-2-1,-3-9,-8-5,-5-2,-1-2,-5 1,-1-5,2-1,-4 1,2 1,-3 3,0-4,-1-5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53.5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432 731,'-8'15,"1"1,1 0,0 1,2 0,0 0,0 0,2 0,0 0,1 11,-2-2,-7 188,9-1,24 179,-17-305,11 211,-16 107,-39 94,-94 444,96-693,26-149,11-100,0 0,0 1,0-1,0 0,1 0,-1 1,0-1,1 0,-1 0,1 0,-1-1,1 1,-1 0,1-1,-1 1,1-1,0 1,-1-1,1 0,0 1,-1-1,1 0,0 0,-1 0,1 0,0-1,0 1,-1 0,1-1,-1 1,2-1,4 0,231-24,107 2,374-5,21 0,850-68,122-15,713 0,-612 100,-1132 13,215-13,196-24,-839 24,817-17,-499 29,-569-1,1 1,0-1,0 0,0 0,0 0,0 0,0 0,0-1,0 1,0-1,0 0,0 0,-1 0,1 0,0 0,-1-1,1 1,-1-1,1 0,-1 1,0-1,1 0,-1-1,0 1,-1 0,1-1,0 1,-1-1,1 1,-1-1,0 0,1 1,-1-1,-1 0,1 0,0-1,-1-171,-7 86,-5 1,-3 1,-26-83,12 52,-7-34,-23-103,-14-158,47 129,9-224,19 407,-4 0,-5 0,-4 1,-5 0,-4 1,-4 1,-6-5,-3 18,-3 2,-3 2,-7-4,-105-179,149 261,0 0,0 0,0 0,-1 1,1-1,-1 1,0 0,1 0,-1 0,0 0,0 0,0 1,0-1,-1 1,1 0,0 0,-1 0,1 0,0 1,-1-1,1 1,-1 0,1 0,-1 0,1 0,-1 1,1-1,0 1,-1 0,1 0,0 0,0 1,-1-1,-324 62,-134-41,-722-7,335-42,-1004 26,146 68,440 36,568-41,-1111 65,540-63,603-37,-380 50,629-66,324-29,213 77,-96-51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59,'-39'39,"1"2,2 1,3 2,1 2,2 0,-8 21,35-63,0 0,0 1,0 0,0-1,1 1,0 0,0 0,0 0,1 1,0-1,0 0,0 1,0-1,1 0,0 1,0-1,0 0,1 1,0-1,0 0,0 1,1-1,0 0,0 0,0 0,0 0,1-1,0 1,0-1,0 1,1-1,-1 0,1 0,0 0,2-1,1 0,0-1,-1 0,1 0,0 0,0 0,0-1,0 0,0-1,0 0,0 0,0 0,1-1,-1 0,0-1,-1 1,1-1,0 0,0-1,-1 0,1 0,-1 0,0-1,0 0,0 0,3-4,6-4,-1-1,0 0,-1-1,-1-1,0 0,-1 0,-1-1,0-1,3-8,-5 7,-1 0,0 0,-2-1,0 1,-1-1,-1-1,-1 1,0-11,-1 21,-1-1,-1 1,1 0,-1 0,-1 0,0 1,0-1,-1 0,0 1,0-1,-1 1,0 0,0 0,-1 0,0 1,-1 0,0 0,0 0,-1-1,3 5,0 0,0 0,0 0,0 0,0 1,-1-1,1 1,-1 1,1-1,-1 0,0 1,0 0,1 0,-1 1,0-1,0 1,0 0,0 0,0 1,0-1,0 1,1 0,-1 1,0-1,0 1,1 0,-1 0,1 0,0 0,0 1,0 0,0 0,0 0,0 1,1-1,-1 1,1-1,0 1,0 0,1 1,-1-1,1 0,0 1,0-1,-1 4,-10 80,13-63</inkml:trace>
  <inkml:trace contextRef="#ctx0" brushRef="#br0" timeOffset="270.094">698 453,'-4'1,"0"-1,-1 0,1-1,-1 1,1-1,-1 0,1 0,0 0,-1-1,1 1,0-1,0 0,0 0,0-1,0 1,1-1,-1 0,1 0,0 0,0 0,0 0,0-1,0 0,1 1,-1-1,1 0,0 0,1 0,-1-1,1 1,-1 0,1-1,0 1,1 0,-1-1,1 1,0-1,0 1,0-1,1 1,0-4,3-13,1 1,0-1,1 1,2 1,0-1,1 1,1 1,0 0,1 0,2 1,-1 0,2 1,14-12,-25 24,0 0,1 0,0 1,0-1,0 1,0 0,0 0,1 0,0 1,-1 0,1 0,0 0,0 0,0 1,0-1,0 1,0 1,1-1,-1 1,0 0,14 3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141 390,'20'-2,"0"-2,-1 0,0-1,0-1,0-1,-1-1,0 0,0-2,-1 0,0 0,-1-2,0 0,0-1,21-14,13-9,-2-2,-2-3,28-32,-23 10,-57 113,-30 124,8 2,8 1,7 0,8 58,5-128,-15 474,3-203,1-291,10-85,1 1,-1-1,0 0,0 0,0 1,0-1,0 0,0 0,-1 0,1 0,0 0,-1-1,0 1,1 0,-1-1,0 1,0-1,0 0,0 1,0-1,0 0,0 0,-1-1,1 1,0 0,0-1,-1 1,1-1,0 0,-1 1,1-1,-1 0,1-1,-1 1,-89-45,58 24,-162-79,196 99,0 0,-1 1,1-1,-1 0,1 1,-1-1,0 0,1 1,-1-1,0 1,1-1,-1 1,0 0,0-1,1 1,-1 0,0-1,0 1,0 0,1 0,-1 0,0 0,0 0,0 0,0 0,1 0,-1 0,0 0,0 0,0 0,0 1,1-1,-1 0,0 1,0-1,1 0,-1 1,0-1,1 1,-1-1,0 1,1 0,-1-1,1 1,-1-1,1 1,-1 0,1 0,-1-1,1 1,0 0,-1 0,1-1,0 1,0 0,0 0,-1 0,1 0,0 0,8 8</inkml:trace>
  <inkml:trace contextRef="#ctx0" brushRef="#br0" timeOffset="596.934">1 1322,'508'-217,"-271"112,-236 104,1 1,0-1,0 1,0-1,-1 1,1 0,0 0,0 0,0 0,0 0,0 0,-1 1,1-1,0 1,0-1,-1 1,1 0,0-1,-1 1,1 0,0 0,-1 0,1 0,-1 1,0-1,1 0,-1 1,0-1,0 0,0 1,0 0,0-1,0 1,0-1,0 1,-1 0,1 0,-1 0,1-1,13 80,-14-74,31 226,-26-65,1-144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4,'0'0,"0"-1,-1 1,1 0,-1-1,1 1,-1 0,1-1,-1 1,1 0,-1 0,1 0,-1 0,0-1,1 1,-1 0,1 0,-1 0,1 0,-1 0,1 0,-1 0,0 1,1-1,-1 0,1 0,-1 0,1 0,-1 1,1-1,-1 0,1 1,-1-1,1 0,-1 1,1-1,0 0,-1 1,1-1,0 1,-1-1,1 1,0-1,-1 1,1-1,0 1,0-1,0 1,0-1,-1 1,1 0,0-1,0 1,0-1,0 1,0-1,0 1,0 0,1-1,-1 1,-6 39,6-39,21 169,6 22,-11-97,-5 0,0 68,10 31,-6-160,-13-34,-4-8</inkml:trace>
  <inkml:trace contextRef="#ctx0" brushRef="#br0" timeOffset="299.429">0 625,'39'-10,"16"-3,5 1,-3 2,-7 3,-7 3,-6-3,-5 0,-2 1,-2 1,-6-2,-1-1,0 1,-4 2</inkml:trace>
  <inkml:trace contextRef="#ctx0" brushRef="#br0" timeOffset="851.439">592 33,'30'171,"-20"-130,60 251,-20-82,-45-180,-5-24,1 0,0-1,0 1,0 0,1 0,-1-1,1 1,1-1,-1 1,1-1,0 0,0 0,4 4,-4-8,0-1,0 0,0 0,0 0,1 0,-1 0,0 0,0-1,0 0,0 1,0-1,0 0,0-1,0 1,-1 0,1-1,0 0,-1 1,1-1,-1 0,0 0,1-1,-1 1,0 0,0-1,-1 1,1-1,0 0,-1 1,0-1,0 0,1-2,3-1,18-26,-15 19,0 0,1 1,1 0,0 0,1 1,0 1,0 0,1 0,0 1,10-5,-20 13,-1 0,1 0,0 0,-1 0,1 1,0-1,0 0,0 1,0-1,0 1,0 0,0 0,-1 0,1 0,0 0,0 0,0 0,0 0,0 1,0-1,0 1,0 0,-1-1,1 1,0 0,0 0,-1 0,1 0,-1 0,1 1,-1-1,1 0,-1 1,0-1,0 1,1 1,18 69,-15-45,-1-3,-4-19,0 0,1-1,0 1,0 0,0 0,0 0,1-1,-1 1,1-1,0 1,1-1,-1 0,1 0,0 0,0 0,2 2,8-1</inkml:trace>
  <inkml:trace contextRef="#ctx0" brushRef="#br0" timeOffset="1123.017">1412 681,'0'24,"4"4,3-9,-1-7</inkml:trace>
  <inkml:trace contextRef="#ctx0" brushRef="#br0" timeOffset="1361.463">1242 343,'0'0</inkml:trace>
  <inkml:trace contextRef="#ctx0" brushRef="#br0" timeOffset="1567.463">1778 513,'-1'-1,"0"1,0-1,-1 1,1-1,0 1,-1-1,1 1,-1 0,1 0,0 0,-1 0,1 0,-1 0,1 0,0 0,-1 0,1 1,-1-1,1 1,0-1,-1 1,1-1,0 1,0 0,0 0,-1 0,1-1,0 1,0 0,0 0,0 1,1-1,-1 0,0 0,0 0,1 0,-1 1,0-1,1 0,-1 1,1-1,0 0,-1 1,1-1,0 1,0-1,0 0,0 1,0-1,0 1,1-1,-1 1,0-1,1 0,-1 1,1-1,-1 0,51 41,-44-39,0 0,-1 1,1 0,-1 1,0-1,0 1,0 0,0 1,-1-1,0 1,0 0,-1 0,1 1,-1 0,-1-1,1 1,-1 0,-1 1,1-1,-1 0,0 1,-1 0,0-1,0 1,0 0,-1-1,-1 1,1 0,-2 4,-2-5,0 0,-1-1,0 0,-1 0,1 0,-1 0,0-1,0 0,-1 0,0-1,1 0,-2 0,1 0,0-1,-1 0,1-1,-1 0,0 0,0 0,0-1,0 0,0-1,0 0,0 0,0 0,-6-2,-26-16,26 6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453 288,'0'-13,"1"-4,-7 26,-2 18,2-1,1 1,1 0,1 0,1 21,-6 50,-9 240,23-291,-5-48,-1 1,0-1,0 0,0 1,0-1,1 1,-1-1,0 1,0-1,1 1,-1-1,0 1,1-1,-1 1,1-1,-1 1,1 0,-1-1,1 1,-1 0,1-1,-1 1,1 0,-1-1,1 1,-1 0,1 0,0 0,-1 0,1 0,-1 0,1-1,0 1,-1 1,1-1,-1 0,1 0,0 0,-1 0,1 0,-1 0,1 1,-1-1,1 0,-1 0,1 1,-1-1,1 1,-1-1,1 0,-1 1,1-1,-1 1,0-1,1 1,-1-1,0 1,1-1,-1 1,0-1,0 1,1-1,-1 1,0 0,0-1,0 1,0-1,0 1,0 0,32-74,-23 47</inkml:trace>
  <inkml:trace contextRef="#ctx0" brushRef="#br0" timeOffset="296.252">57 147,'453'-35,"-251"14,21-6,-220 26,0 1,0 0,0 0,0 0,0 0,0 0,0 0,0 1,-1-1,1 1,0 0,0 0,0 0,-1 0,1 0,-1 1,1-1,-1 1,1 0,-1 0,0 0,0 0,0 0,0 0,0 1,0-1,-1 0,1 1,-1 0,1-1,-1 1,0 0,0-1,0 1,-1 0,1 0,-1 0,0 0,1 0,-1 0,0 0,-1 0,1 0,-1 2,-9 21,-2-2</inkml:trace>
  <inkml:trace contextRef="#ctx0" brushRef="#br0" timeOffset="516.049">0 993,'34'5,"20"1,6-5,3-2,0-2,-6-4,-3-2,-2 1,-3 2,-2 2,-4 2,1 1,-3-4,-3-2,2 2,-2 0,-7 2</inkml:trace>
  <inkml:trace contextRef="#ctx0" brushRef="#br0" timeOffset="1231.931">1384 231,'19'0,"0"-1,1-1,-1-1,0 0,-1-2,1 0,-1-1,0-1,0 0,-1-2,0 0,0 0,-1-2,0 0,-1-1,0-1,-1 0,10-13,18-52,-72 106,15 3,2 0,2 1,1 1,1-1,2 1,1 1,0 14,4-35,-7 45,-5 54,-4-2,-6 0,-4-1,-4-2,-6-1,-14 22,50-121,-1 0,1-1,-1 1,-1 0,1-1,-1 0,0 0,0 0,-1-1,0 1,0-1,0 0,-1 0,1-1,-1 0,0 0,-1 0,1-1,-1 1,1-2,-1 1,0-1,0 0,0 0,0-1,0 0,0 0,-1-1,1 0,0 0,0 0,-1-1,0-1,0-3,1-1,0-1,0 1,0-1,1 0,0 0,0-1,1 0,0 0,1 0,0-1,0 0,0 1,1-1,1 0,-1-1,2 1,-1 0,1-1,1 1,-1-1,2 1,-1 0,1-1,2-5,-1 0,2 1,-1-1,2 1,0 0,0 1,2-1,-1 1,2 0,0 0,0 1,1 0,1 1,0 0,0 1,1 0,0 0,1 1,0 0,1 1,-1 1,1 0,1 1,0 0,-1 1,14-3,19-3,0 1,0 3,0 2,25 1,-47 4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365 141,'-1'-2,"0"0,-1 0,1 1,-1-1,0 0,1 1,-1-1,0 1,0-1,0 1,0 0,0 0,0 0,-1 0,1 0,0 0,0 1,-1-1,1 1,0 0,-1-1,1 1,-1 0,1 0,-1 1,0-2,-12 3,0 0,0 0,0 2,0 0,0 0,1 2,0-1,0 2,1 0,0 1,0 0,0 1,1 0,0 1,1 0,0 1,1 0,-5 7,11-14,-1 0,0 1,1-1,0 1,0 0,1 0,-1 0,1 1,0-1,1 1,-1-1,1 1,0 0,0 0,1 0,0 0,0 0,0 1,1-1,0 0,0 0,1 0,-1 1,1-1,1 0,-1 0,1 0,0 0,1-1,-1 1,1 0,0-1,0 0,1 1,4 1,-1 0,1-1,1 0,-1 0,1-1,0 0,0-1,0 1,1-2,0 0,0 0,-1 0,2-1,-1-1,0 0,0 0,0-1,6 0,7-1,1-2,0 0,-1-1,0-1,0-1,0-1,10-6,-4-1,-6 0</inkml:trace>
  <inkml:trace contextRef="#ctx0" brushRef="#br0" timeOffset="896.195">986 85,'-58'49,"-158"158,167-133,48-72,0 0,0-1,1 1,-1 0,1 0,-1 0,1 0,-1-1,1 1,0 0,0 0,0 0,0 0,0 0,0 0,1 0,-1 0,1-1,-1 1,1 0,0 0,-1 0,1-1,0 1,0 0,0-1,1 1,-1-1,0 1,1-1,-1 0,1 1,-1-1,1 0,-1 0,1 0,0 0,-1-1,1 1,0 0,0-1,1 1,5 1,1 0,0-1,-1 0,1 0,0-1,0 0,-1-1,1 0,0 0,-1-1,1 0,-1-1,1 0,-1 0,0 0,0-1,3-3,124-89,-130 92,172-179,-177 183,0 0,0 1,0-1,0 1,0-1,0 1,0-1,1 0,-1 1,0-1,0 0,0 1,1-1,-1 1,0-1,1 0,-1 0,0 1,0-1,1 0,-1 0,1 1,-1-1,0 0,1 0,-1 0,1 1,-1-1,0 0,1 0,-1 0,1 0,-1 0,1 0,-1 0,0 0,1 0,-1 0,1 0,-1 0,0-1,1 1,-1 0,1 0,-1 0,0 0,1-1,-1 1,0 0,1 0,-1-1,0 1,1 0,-1-1,0 1,-7 39,7-39,-1 5,-1 0,1 0,0 1,1-1,-1 0,1 0,0 1,0-1,0 0,1 0,0 1,0-1,0 0,1 0,0 0,0 0,0-1,0 1,1 0,0-1,0 0,0 1,0-1,1 0,0-1,-1 1,1-1,1 0,-1 1,0-2,5 3,-1-1,0 0,0-1,0 0,0-1,0 0,1 0,-1 0,1-1,-1-1,1 1,-1-2,1 1,-1-1,1 0,-1-1,0 0,1 0,-1 0,0-1,0-1,-1 0,2 0,160-114,-143 97,119-71,-142 91,-1-1,1 1,0 0,0 0,0 0,0 0,0 0,0 1,0-1,0 1,0 0,0 0,0 0,0 1,0-1,0 1,0-1,0 1,0 0,0 0,-1 0,1 0,0 1,0-1,-1 1,1 0,-1 0,0 0,1 0,-1 0,0 0,0 1,0-1,-1 0,1 1,0 1,2 2,-1 0,0 1,0 0,0-1,-1 1,0 0,0 0,-1 0,0 0,0 1,0-1,-1 0,0 0,-1 1,0 1,-1 0,0 0,-1 0,0 0,0 0,-1 0,0-1,-1 1,0-1,0 0,0-1,-1 1,-1-1,1-1,-1 1,0-1,0 0,-1 0,0-1,0 0,0-1,-6 3,-24 0,38-7,-1-1,0 1,1 0,-1 0,1-1,-1 1,1 0,-1-1,1 1,0 0,-1-1,1 1,-1-1,1 1,0-1,-1 1,1-1,0 1,0-1,-1 1,1-1,0 1,0-1,0 1,0-1,0 0,0 1,0-1,0 1,0-1,0 1,0-1,0 0,0 1,0-1,0 1,1-1,-1 1,0-1,0 1,1-1,-1 1,0-1,1 1,-1-1,0 1,1-1,-1 1,1 0,-1-1,1 1,-1 0,1-1,-1 1,1 0,-1 0,1-1,-1 1,1 0,-1 0,1 0,0 0,9-9,1 0,1 1,0 0,0 1,0 1,1-1,0 2,0 0,0 1,0 0,1 1,0 0,0 1,0 1,0 0,0 1,0 0,0 2,0-1,-1 2,1-1,6 4,-10-4,1 1,0-2,-1 1,1-2,0 1,0-1,0-1,0 0,-1-1,1 0,-1 0,1-1,-1-1,0 1,0-2,0 1,8-7,12-6,0-1,-1-1,-2-2,0-1,-1-1,-1-2,-1 0,6-11,-28 34,1 0,-1 0,0 0,0-1,0 1,0-1,0 1,-1-1,1 0,-1 1,0-1,0 0,0 0,0 0,0 0,0 0,-1 0,0 0,1 0,-1 0,0 0,-1 0,1-1,0 1,-1 0,0 0,0 0,0 1,0-1,0 0,0 0,-1 0,0 1,1-1,-1 1,0-1,0 1,0 0,-1-1,-8 1,-1 1,1 1,0-1,-1 2,1 0,0 0,0 1,-1 0,2 1,-1 0,0 1,0 0,1 1,0 0,0 1,1 0,-1 0,1 1,0 0,1 1,0 0,0 0,1 1,-3 4,0-1,0 0,1 0,0 1,2 0,-1 0,1 1,1 0,1 1,-1 1,4-10,1 0,-1 1,1-1,0 0,1 1,-1-1,1 1,0-1,1 1,0-1,0 0,0 1,1-1,0 0,0 0,0 0,1 0,0 0,0-1,0 1,1-1,3 4,9 3,0 0,1-2,1 0,0 0,0-2,1 0,0-2,0 0,0 0,1-2,0-1,0 0,0-1,0-2,0 0,0-1,0-1,1 0,67-11,-64 7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1,'-16'10,"0"2,0 0,2 1,-1 1,2 0,0 0,0 2,2-1,0 2,0-1,2 1,0 1,1 0,1 0,1 1,0-1,1 1,-1 15,18 75,-11-106,0 0,0 1,1-1,-1 0,1 0,0 0,0 0,0 0,0-1,0 1,1-1,-1 1,1-1,0 0,-1 0,1 0,0 0,0 0,1-1,-1 1,0-1,0 0,1 0,-1 0,0-1,1 1,-1-1,1 0,2 0,88-20,-63 8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348 844,'-47'33,"13"-11,1 1,2 1,0 2,1 1,2 1,1 1,1 2,-2 5,25-33,0 1,0-1,0 1,0-1,1 1,0 0,0 0,0 0,0 0,0 0,1 1,0-1,0 0,0 1,0-1,1 1,0-1,0 1,0-1,0 1,1-1,0 1,0-1,0 0,0 1,1-1,-1 0,1 0,0 0,1 0,-1 0,1 0,-1-1,1 1,0-1,0 0,1 0,-1 0,1 0,-1-1,1 1,0-1,0 0,0 0,2 1,12-2,0-1,0-1,0 0,0-2,-1 0,1 0,-1-2,0 0,0-1,0-1,-1 0,0-1,0-1,-1-1,0 0,-1-1,0 0,-1-1,0-1,-1 0,0-1,-1 0,0 0,-2-1,8-16,-13 27,-1-1,-1 1,1-1,-1 1,1-1,-1 0,-1 0,1 0,-1-1,0 1,0 0,0 0,-1-1,0 1,0 0,0 0,-1-1,1 1,-1 0,0 0,-1-1,0 1,1 0,-2 1,1-1,0 0,-1 1,0-1,0 1,0 0,-1 0,1 0,-1 0,0 0,0 1,-1 0,-3-3,1 4,-1-1,0 1,0 0,0 1,0 0,0 0,0 1,0 0,0 0,0 1,-1 0,1 0,1 1,-1 0,0 1,0-1,1 1,-1 1,1 0,0 0,0 0,1 1,-1 0,1 0,0 0,0 1,1 0,-2 2,-11 8</inkml:trace>
  <inkml:trace contextRef="#ctx0" brushRef="#br0" timeOffset="344.205">885 901,'-31'16,"1"1,0 1,1 2,2 1,0 2,1 0,1 2,-2 4,24-26,-1 1,1 0,0 0,0 1,0-1,0 1,1-1,0 1,0 0,0 0,1 0,-1 0,1 0,1 0,-1 0,1 0,-1 0,1 1,1-1,-1 0,1 0,0 0,0 0,0 0,1 0,0 0,0 0,0 0,1-1,-1 1,1-1,0 0,0 0,1 0,-1 0,1 0,0-1,0 0,0 1,0-1,1-1,-1 1,1-1,-1 0,1 0,3 1,5-2,1 0,-1-1,1 0,-1-1,0-1,1 0,-1-1,0 0,0-1,0 0,-1-1,0 0,1-2,-2 1,1-1,-1-1,0 0,-1 0,0-1,0-1,-1 1,0-2,-1 1,0-1,0 0,-1-1,-1 0,0 0,-1 0,0-1,1-6,-4 10,0-1,-1 1,0-1,-1 1,0-1,0 1,-1-1,0 1,-1-1,0 1,-2-3,3 7,0 1,0 0,-1 0,1 0,-1 0,0 0,0 0,0 0,-1 0,0 1,1-1,-1 1,0 0,-1 0,1 0,-1 0,1 1,-1-1,0 1,0 0,0 0,0 0,0 1,0-1,-1 1,-45 11,26 2</inkml:trace>
  <inkml:trace contextRef="#ctx0" brushRef="#br0" timeOffset="630.974">1139 1324,'-6'-18,"1"-1,1 0,0 0,2-1,0 1,1-1,1 1,1-1,1 1,0 0,1 0,2 0,0 0,0 0,2 1,0 0,2 0,0 1,0 0,2 1,0 0,11-13,-14 19,1 1,-1-1,1 2,1-1,0 1,0 0,0 1,1 1,0-1,8-2,3 2</inkml:trace>
  <inkml:trace contextRef="#ctx0" brushRef="#br0" timeOffset="1201.968">1760 928,'-15'5,"-1"-1,-1 0,0 1,1 0,0 2,0 0,1 1,0 0,0 1,1 1,0 0,0 1,1 0,1 1,0 1,1 0,0 1,1 0,7-8,0 0,1 1,0-1,0 1,1-1,0 1,0 0,0-1,1 1,0 0,0 0,1-1,0 1,0 0,0-1,1 1,0-1,0 1,1-1,0 0,0 0,0 0,1 0,0-1,0 0,0 1,1-1,0-1,0 1,0-1,0 0,1 0,0 0,-1-1,1 0,1 0,-1 0,0-1,1 0,-1 0,1-1,-1 1,4-1,4-2,-1-1,-1 0,1-1,0 0,0-1,-1 0,0-1,0-1,0 0,-1 0,0-1,0-1,-1 1,0-2,0 0,-1 0,0 0,0-1,-1-1,0 1,-1-1,-1-1,0 1,3-8,19-41,-3-2,-2-1,-3 0,1-21,-16 72,-1-1,0 0,-1 1,-1-2,0 1,-1 0,0 0,-1 0,0-1,-1 1,-1 0,0 0,-1 0,0 0,-1 0,0 1,-1 0,-1 0,0 0,0 0,-1 1,-8-9,12 16,-1 1,0 0,0 0,-1 0,1 0,0 1,-1 0,0 0,1 0,-1 0,0 1,0-1,0 1,0 1,0-1,0 1,0 0,-1 0,1 0,0 1,0 0,0 0,0 0,0 0,0 1,1 0,-1 0,0 0,1 0,-4 4,-2 1,0 0,0 1,0 0,2 1,-1 0,1 0,0 1,1 0,0 0,0 1,1 0,0 2,0 4,1-1,0 1,2 0,0 0,1 0,0 1,2-1,0 0,1 1,0-1,2 0,0 0,0 0,2 0,0-1,1 0,6 10,1-4,1-1,1-1,1 0,1-1,1-1,1-1,0 0,2-1,-20-15,7 7,1 0,-1-1,2 0,-1-1,1 0,0 0,0-1,0 0,1-1,0-1,0 1,0-1,0-1,0 0,1-1,6 0,6-5</inkml:trace>
  <inkml:trace contextRef="#ctx0" brushRef="#br0" timeOffset="1442.02">2325 1041,'5'34,"6"11,1-8,-1-13,2-17,-1-14,-3-11,-2-6,-3 0</inkml:trace>
  <inkml:trace contextRef="#ctx0" brushRef="#br0" timeOffset="1593.033">2409 421,'5'33,"1"17,0 3,4-1,0-10</inkml:trace>
  <inkml:trace contextRef="#ctx0" brushRef="#br0" timeOffset="1888.718">2607 1155,'124'-253,"-123"250,32-54,-33 56,1 0,-1 0,1 1,0-1,0 0,-1 0,1 0,0 1,0-1,0 0,0 1,0-1,0 1,0-1,0 1,0-1,0 1,0 0,0-1,0 1,0 0,0 0,0 0,1 0,-1 0,0 0,0 0,0 0,0 1,0-1,0 0,0 1,0-1,0 1,0-1,0 1,0-1,0 1,0-1,0 1,0 0,0 0,-1 0,1-1,0 1,-1 0,1 0,0 0,-1 0,1 0,-1 1,46 134,-45-132,0 1,0 0,0 0,1-1,0 1,0 0,0-1,0 0,0 1,1-1,0 0,0 0,0-1,1 1,-1-1,1 1,0-1,-1 0,2 0,-1-1,0 1,0-1,1 0,-1 0,1-1,0 1,0-1,-1 0,1 0,0 0,0-1,0 0,0 0,0 0,7-7,-1 0,0-1,-1-1,0 1,0-2,-1 1,0-1,-1-1,0 1,-1-1,0-1,0 1,0-4,18-25,-8 14</inkml:trace>
  <inkml:trace contextRef="#ctx0" brushRef="#br0" timeOffset="2515.758">3397 815,'-34'20,"25"-18,1 2,1-1,-1 1,0 0,1 1,0 0,0 0,0 0,1 1,0 0,0 1,0-1,1 1,0 0,0 0,1 1,0-1,0 1,-1 5,5-11,0 1,0-1,0 0,0 0,0 1,0-1,1 0,-1 0,1 1,0-1,0 0,0 0,0 0,0 0,0 0,0 0,1 0,-1 0,1-1,-1 1,1 0,-1-1,1 0,0 1,0-1,0 0,0 0,0 0,0 0,0 0,1 0,-1-1,0 1,0-1,0 1,1-1,1 0,87-6,-43-12,-43 14,0 1,1 0,-1 0,1 0,-1 1,1-1,0 1,0 1,0-1,0 1,0 0,0 1,1-1,-1 1,0 0,0 1,0-1,1 1,-1 1,0-1,0 1,-1 0,1 0,0 1,-1 0,1 0,-1 0,4 3,13 21,-20-23,0 1,0-1,1 0,-1 0,1 0,0 0,1 0,-1-1,0 1,1-1,0 0,0 0,0 0,0-1,0 0,0 1,1-1,-1-1,1 1,0-1,-1 0,1 0,0 0,0 0,0-1,-1 0,1 0,0 0,0-1,0 1,0-1,-1 0,5-2,13-10,-2 0,1-2,-2 0,0-1,0-2,-2 1,0-2,-1 0,-1-1,3-7,11-10,41-56,-4-3,-4-3,39-87,-85 155,-1-2,-2 0,-1-1,-2 0,-1-1,-2 0,1-12,-8 44,1 0,-1-1,1 1,-1 0,0-1,0 1,-1 0,1 0,-1-1,1 1,-1 0,0 0,0 0,-1-1,1 1,0 1,-1-1,0 0,0 0,0 1,0-1,0 1,-1-1,1 1,-1 0,1 0,-1 0,0 0,0 0,1 1,-1 0,-1-1,1 1,0 0,0 0,0 1,-1-1,1 1,0-1,0 1,-1 0,1 0,0 1,-1-1,1 1,0-1,0 1,0 0,-1 0,-2 2,-5 3,0 0,1 1,0 0,0 0,0 1,1 1,0 0,0 0,1 0,1 1,0 0,0 1,0 0,2 0,-1 0,2 1,-1-1,1 1,1 0,0 1,-3 17,1 0,1 1,1-1,2 1,1 0,2 0,3 17,-2-21,0 0,2-1,1 1,1-1,2-1,0 1,2-2,0 1,2-1,0-1,2 0,1-1,0-1,2-1,16 16,-22-26,-7-4,1 0,0 0,1-1,-1 0,1 0,0-1,0 0,0 0,1 0,-1-1,1 0,0-1,3 1,14-21,-18 2</inkml:trace>
  <inkml:trace contextRef="#ctx0" brushRef="#br0" timeOffset="3336.721">3961 647,'344'39,"-308"-39,0-1,-1-1,1-2,-1-2,0-1,0-2,-1-1,33-15,-40 16,-56 51,-31 50,58-88,1-1,-1 1,1 0,0 0,0 0,0 0,0 0,1 0,-1 0,1 0,0 1,0-1,1 0,-1 0,1 0,0 0,0 0,1 0,-1 0,1-1,-1 1,1 0,0-1,1 1,1 1,-2-3,0-1,0 1,0-1,0 1,1-1,-1 0,0 0,1 0,-1 0,1-1,0 1,-1 0,1-1,-1 0,1 0,0 0,-1 0,1 0,0 0,-1-1,1 1,-1-1,1 0,-1 0,1 0,-1 0,1 0,-1 0,0-1,0 1,66-51,-64 49,-1 0,0-1,0 0,-1 0,1 0,-1 0,0 0,0 0,0-1,-1 1,1-1,-1 1,0-1,0 1,-1-1,1 0,-1 1,0-1,-1 0,1 0,-1 1,0-1,0 1,0-1,0 1,-1-1,0 1,0 0,0 0,-1-1,1 2,-1-1,0 0,0 0,0 1,0 0,-1 0,0 0,1 0,-1 0,0 1,0-1,0 1,-1 0,1 1,-1-1,1 1,-1-1,1 1,-1 1,0-1,1 1,-2 0,0 0,0 0,0 1,0 0,-1 1,1-1,0 1,1 0,-1 1,0-1,1 1,-1 0,1 1,0-1,0 1,0 0,0 0,1 1,0-1,0 1,0 0,0 0,1 1,-2 3,-3 4,1 0,1 1,0 0,0 0,2 1,0-1,0 1,2 0,-1 6,3-11,0-1,1 0,0 1,1-1,0 0,0 0,1 0,0 0,1-1,0 1,0-1,1 0,0 0,0-1,1 1,0-1,0 0,1 0,0-1,0 0,0 0,1-1,0 0,0 0,0-1,1 0,-1-1,1 1,0-2,0 1,9 0,19 4,0-2,0-2,0-2,1-1,-1-1,5-3,-30 3,0-1,1 0,-1-1,0-1,-1 0,1 0,-1-1,1 0,4-4,8-7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4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412 311,'-23'3,"1"0,-1 1,0 1,1 1,0 2,1 0,-1 1,2 1,-8 5,13-8,9-5,1 0,-1 1,1 0,-1 0,1 0,0 1,0-1,0 1,1 0,-1 1,1-1,0 1,0 0,1 0,-2 2,6-4,-1 0,1 0,0-1,0 1,0 0,0 0,0-1,0 1,1-1,-1 1,1-1,0 0,0 1,0-1,0 0,0 0,0-1,0 1,1 0,-1-1,1 1,-1-1,1 0,0 0,-1 0,1 0,0 0,0 0,0-1,0 0,0 1,-1-1,1 0,0 0,2-1,2 2,82 36,-87-36,0 0,0 0,0 0,-1 0,1 1,0-1,-1 1,1-1,-1 1,0 0,1 0,-1-1,0 1,0 0,0 0,0 0,-1 0,1 0,0 0,-1 1,1-1,-1 0,0 0,0 0,0 0,0 1,0-1,0 0,-1 0,1 0,-1 0,0 0,1 0,-1 0,0 0,0 0,0 0,0 0,-1 0,1 0,0-1,-1 1,-15 16,0-2,-1 0,-1 0,-1-2,0-1,-1 0,0-1,0-2,-2 0,-4 1,-14-3,26-11</inkml:trace>
  <inkml:trace contextRef="#ctx0" brushRef="#br0" timeOffset="594.418">553 396,'-4'18,"1"-6,0 1,0-1,1 1,0 0,1 0,1 0,0 0,1 0,0 0,1 0,1 0,3 11,-4-23,0 1,0-1,0 0,0 0,0 0,0 0,0 0,1 0,-1 0,0-1,1 1,-1-1,0 0,1 1,-1-1,1 0,-1-1,0 1,1 0,-1-1,0 1,1-1,-1 0,0 0,0 0,1 0,-1 0,0 0,0 0,0-1,0 1,-1-1,1 1,0-1,-1 0,1 0,-1 0,1 0,-1 0,0 0,1-1,1-1,162-157,-164 160,0 0,1 1,-1-1,0 0,0 0,0 1,1-1,-1 0,0 1,1-1,-1 1,0 0,1 0,-1-1,1 1,-1 0,0 0,1 0,-1 0,1 0,-1 1,0-1,1 0,-1 1,1-1,-1 1,0-1,0 1,1 0,-1-1,0 1,0 0,0 0,0 0,0 0,0 0,0 0,0 0,0 0,0 0,-1 1,1-1,0 0,-1 0,1 1,-1-1,1 0,-1 1,0-1,1 2,8 72,-13 234,-47-11,9-135,39-155,0 1,-1 0,0-1,0 0,-1 0,0 0,-1-1,0 1,0-1,0-1,-1 1,0-1,0 0,-1-1,0 1,-5 1,11-5,1-1,-1 0,0 0,0 0,0 0,0-1,-1 1,1-1,0 1,0-1,0 0,0 1,-1-1,1 0,0 0,0-1,0 1,-1 0,1-1,0 1,0-1,0 0,0 0,0 0,0 0,0 0,0 0,1 0,-1-1,0 1,1-1,-1 1,1-1,-1 0,1 1,0-1,-1 0,1 0,0 0,0 0,1 0,-1 0,0-1,-11-95,13 60,3 1,1 1,1-1,2 1,2 0,1 0,8-13,-8 19</inkml:trace>
  <inkml:trace contextRef="#ctx0" brushRef="#br0" timeOffset="1027.088">1371 283,'-43'13,"27"-9,1 0,-1 1,1 0,0 1,0 1,1 1,0 0,0 0,1 2,0 0,0 0,0 2,12-10,-1-1,1 1,0-1,0 1,0 0,0 0,0-1,0 1,0 0,0 0,1 0,-1 0,1 0,0 0,-1 0,1 0,0 0,0 0,0 0,0 0,1 0,-1 0,1 0,-1 0,1 0,0 0,-1 0,1 0,0-1,0 1,0 0,1-1,-1 1,0-1,1 1,-1-1,1 1,-1-1,74 45,-50-33,-22-10,1 0,-1 0,0 1,0-1,0 1,-1 0,1 0,-1 0,0 0,0 0,0 1,-1-1,1 0,-1 1,0-1,0 1,-1 0,1-1,-1 1,0-1,0 1,-1 0,1-1,-1 1,0-1,-1 1,1-1,-1 1,1-1,-1 0,-1 0,1 0,0 0,-1 0,0 0,0-1,0 1,0-1,-1 0,1 0,-1 0,0-1,0 1,0-1,-3 2,-2 2,0 1,0-1,0-1,-1 0,0 0,0-1,0 0,0-1,-1 0,1 0,-1-1,0-1,0 0,-3 0,1-5,6-2</inkml:trace>
  <inkml:trace contextRef="#ctx0" brushRef="#br0" timeOffset="1403.202">1738 1,'-17'56,"-6"84,-11 55,6 37,18-130,9-90</inkml:trace>
  <inkml:trace contextRef="#ctx0" brushRef="#br0" timeOffset="1615.86">1457 423,'38'0,"18"0,3 0,-2 0,-7 0,-7 0,-6 0,-4 0,-4 0,-1 0,-5 0</inkml:trace>
  <inkml:trace contextRef="#ctx0" brushRef="#br0" timeOffset="4644.326">2105 536,'14'6,"0"-1,1-1,-1-1,1 0,0 0,0-2,0 0,0 0,0-2,0 0,0 0,-1-2,1 1,0-2,-1 0,0-1,0 0,0-1,-1-1,1 0,-2-1,1 0,-1-1,9-9,-18 16,-1 0,1 0,-1-1,0 1,0-1,0 1,0-1,0 1,0-1,-1 0,0 0,1 0,-1 0,0 0,0 0,-1 0,1-1,-1 1,0 0,1 0,-1 0,-1-1,1 1,0 0,-1 0,1 0,-1-1,0 1,0 0,-1 0,1 0,-1 1,1-1,-1 0,0 0,0 1,0-1,0 1,0 0,-1 0,1-1,-1 1,1 1,-1-1,0 0,0 1,0-1,0 1,0 0,-2 0,-10 0,0 0,0 2,0 0,0 1,0 0,0 1,0 1,1 0,-1 1,1 0,0 1,1 1,0 1,0-1,0 2,1 0,0 0,1 1,-5 6,7-10,1 1,-1 1,1-1,0 1,1 0,0 1,0 0,1 0,0 1,1-1,0 1,0 0,1 1,1-1,0 1,0 0,-1 9,5-16,0 0,0 0,1 0,-1 0,1 0,0 0,0 0,0 0,0-1,1 0,0 1,-1-1,1 0,0 0,1 0,-1-1,0 1,1-1,0 1,-1-1,1-1,0 1,0 0,0-1,0 0,0 0,1 0,0 0,123 2,-6-37,-98 24</inkml:trace>
  <inkml:trace contextRef="#ctx0" brushRef="#br0" timeOffset="5125.705">2529 706,'300'-309,"-293"301,55-31,-60 41,-1 0,1 0,-1 0,0 0,1 1,-1-1,0 0,-1 1,1-1,0 1,-1-1,1 1,-1-1,0 1,0 0,0-1,0 1,0-1,-1 1,1-1,-1 1,1-1,-1 1,0-1,-1 3,-8 26,-5 41,15-70,0 0,0 0,0-1,1 1,-1 0,1 0,-1 0,1 0,0 0,0-1,0 1,0 0,0-1,0 1,0-1,0 1,1-1,-1 0,1 1,-1-1,1 0,-1 0,1 0,0 0,-1 0,1 0,0-1,0 1,0 0,0-1,-1 0,1 1,0-1,0 0,0 0,10-1,0 0,0-1,0 0,0-1,-1-1,1 1,-1-2,0 0,0 0,-1-1,1 0,-1-1,-1 0,1 0,1-4,9-3,1-1,95-49,-115 63,1 1,-1 0,0 0,1 0,-1 0,0 0,1 1,-1-1,0 0,1 1,-1-1,0 1,0-1,1 1,-1-1,0 1,0 0,0 0,0-1,0 1,0 0,0 0,0 0,0 0,0 0,-1 1,1-1,0 0,-1 0,1 0,-1 1,1-1,-1 0,0 0,1 1,-1-1,0 0,0 1,0-1,0 1,2 64,-3-56,0-2,1-1,0 0,0 1,1-1,0 1,0-1,1 0,0 0,0 0,0 0,1 0,2 3,5 4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1,'-13'6,"0"2,0 0,1 0,0 1,0 0,1 1,0 1,1 0,0 0,1 1,-8 12,16-22,0 1,0-1,1 1,-1-1,1 1,-1 0,1-1,0 1,0-1,0 1,0 0,1-1,-1 1,1-1,-1 1,1-1,0 1,0-1,0 1,1-1,-1 0,0 0,1 1,-1-1,1 0,0 0,0-1,0 1,0 0,0-1,0 1,0-1,0 1,1-1,-1 0,1 0,-1 0,1 0,-1-1,1 1,-1-1,1 1,-1-1,1 0,0 0,-1 0,2-1,61 34,-63-30,1 1,-1-1,0 1,0 0,0 0,-1 0,1 0,-1 0,0 0,0 1,0-1,-1 0,1 0,-1 1,0-1,-1 0,1 1,-1-1,1 0,-1 0,0 0,-1 1,1-1,-1 0,0-1,0 1,0 0,-2 2,-1 1,1-1,-1 1,-1-1,1 0,-1 0,0 0,-1-1,1 0,-1 0,0-1,0 0,-1 0,1-1,-6 2,-41 11,29-8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1,'-1'0,"1"1,0-1,-1 1,1-1,0 0,0 1,0-1,0 1,-1-1,1 1,0-1,0 1,0-1,0 1,0-1,0 1,0-1,0 1,0-1,0 0,1 1,-1-1,0 1,0-1,0 1,0-1,1 1,-1-1,0 0,1 1,-1-1,0 0,1 1,-1-1,0 0,1 1,-1-1,0 0,1 0,-1 1,1-1,-1 0,1 0,-1 0,0 1,1-1,-1 0,1 0,-1 0,1 0,-1 0,1 0,-1 0,1 0,-1 0,1 0,-1-1,1 1,-1 0,1 0,21 5,1-1,-1-1,1 0,0-2,-1-1,1-1,4-1,29 0,46-9,-84 5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9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0,-8 0,-8 0,-8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1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932 387,'-7'-5,"0"1,0 1,0-1,-1 1,1 1,-1-1,0 1,0 0,0 1,0 0,0 0,0 1,0 0,-8 1,1-1,-7 1,0 2,1 0,-1 1,1 1,-1 1,1 1,-13 7,-95 25,116-37,-73 19,85-20,-1-1,0 1,0 0,0 0,1 0,-1 0,1 0,-1 0,0 0,1 1,0-1,-1 1,1-1,0 1,0-1,0 1,0 0,0-1,0 1,0 0,1 0,-1 0,1 0,-1-1,1 1,0 0,-1 0,1 0,0 0,0 0,1 0,-1 0,0 0,1 0,-1 0,1 0,-1-1,1 1,1 1,3 4,1 0,0 0,1 0,-1-1,1 0,0-1,1 0,0 0,-1 0,1-1,1 0,-1-1,1 0,-1 0,1-1,0 0,0 0,6 0,217 29,-232-31,55 6,-54-6,0 0,0 0,0 0,0 0,0 1,0-1,0 0,0 0,0 1,0-1,-1 1,1-1,0 1,0-1,0 1,-1 0,1-1,0 1,-1 0,1-1,0 1,-1 0,1 0,-1 0,1 0,-1-1,0 1,1 0,-1 0,0 0,1 0,-1 0,0 0,0 0,0 0,0 0,0 0,0 0,0 0,-1 0,1 0,0 0,0 0,-1 0,1 0,0-1,-1 1,1 0,-1 0,0 0,1 0,-1 0,-10 10,0 0,-1 0,0-1,0 0,-1-1,0-1,-1 0,0 0,0-2,-14 5,11-3,-534 232,543-236,1 0,0 1,0 0,0 0,1 0,0 1,0 0,0 0,1 1,0-1,-3 6,6-9,1-1,0 1,0-1,0 1,0 0,0-1,1 1,-1 0,1 0,0 0,0-1,0 1,0 0,0 0,0 0,1-1,-1 1,1 0,0-1,0 1,0 0,0-1,1 1,-1-1,1 1,-1-1,1 0,0 0,0 0,0 0,0 0,0 0,0 0,0-1,1 1,1 0,10 5,0 0,1-1,0-1,0 0,1-1,-1 0,1-2,0 0,0 0,13 2,25 4,0-3,0-1,0-4,21-2,-14-9,-36 4</inkml:trace>
  <inkml:trace contextRef="#ctx0" brushRef="#br0" timeOffset="1931.61">1102 1374,'33'-104,"-1"16,4 1,3 1,5 2,3 2,51-66,-98 148,1 1,-1 0,0 0,0 0,0 0,1-1,-1 1,0 0,1 0,-1-1,1 1,-1 0,1-1,-1 1,1 0,0-1,-1 1,1-1,0 1,-1-1,1 1,0-1,0 0,-1 1,1-1,0 0,0 1,0-1,-1 0,1 0,0 0,0 0,0 0,0 0,-1 0,1 0,0 0,0 0,0 0,0-1,-1 1,1 0,0-1,0 1,-1 0,1-1,0 1,-1-1,1 1,0-1,-1 1,1-1,0 0,-1 1,1-1,-1 0,0 1,1-1,-1 0,1 0,-1 1,0-1,0 0,1 0,-1 0,0 0,0 1,0-1,2 25,-2 0,0 0,-2 0,0 0,-2 0,-3 9,-7 65,-16 140,30-236,0 0,0-1,0 1,0 0,0 0,0-1,0 1,1-1,-1 1,1 0,-1-1,1 1,-1-1,1 1,0-1,0 1,0-1,0 0,0 1,0-1,0 0,1 0,-1 0,0 0,0 0,1 0,-1 0,1 0,-1 0,1-1,-1 1,1-1,0 1,-1-1,1 1,0-1,-1 0,1 0,0 0,-1 0,1 0,0 0,-1-1,1 1,0 0,-1-1,1 1,-1-1,1 0,-1 0,1 1,-1-1,1 0,-1 0,0 0,1 0,-1-1,0 1,0 0,0 0,0-1,0 1,0-1,0 1,-1-1,1 1,117-179,73-115,-142 218,-49 77,-1 1,1-1,0 0,0 1,0-1,0 0,0 0,0 1,0-1,0 0,0 1,0-1,0 0,0 1,0-1,0 0,0 0,0 1,0-1,0 0,0 1,0-1,0 0,0 1,1-1,-1 0,0 0,0 1,0-1,0 0,1 0,-1 0,0 1,0-1,1 0,-1 0,0 0,0 1,1-1,-1 0,0 0,1 0,-1 0,0 0,0 0,1 0,-1 0,0 0,1 0,-1 0,0 0,1 0,-1 0,0 0,1 0,-1 0,0 0,0 0,1 0,-1-1,0 1,1 0,-1 0,0 0,0 0,-4 35,3-29,-31 191,20 56,8-230,-2-5</inkml:trace>
  <inkml:trace contextRef="#ctx0" brushRef="#br0" timeOffset="2378.868">2090 1176,'-80'334,"74"-331,5-21,6 0,0 0,2 0,0 0,0 0,2 1,0 1,1-1,1 2,0-1,1 1,0 1,2 0,8-6,-2-1,1 1,1 1,0 2,2 0,0 1,1 1,0 1,22-8,-45 21,0 0,0 0,0 0,0 0,0 0,0 0,0 1,0-1,0 1,0-1,0 1,1 0,-1 0,0 0,0 0,0 0,0 0,0 1,1-1,-1 1,0-1,0 1,0 0,0 0,0 0,0 0,-1 0,1 0,0 1,0-1,-1 1,1-1,-1 1,0-1,1 1,-1 0,0 0,0 0,0 0,0-1,0 1,0 1,-1-1,1 0,-1 0,1 0,-1 0,0 0,0 0,0 1,0-1,-3 7,-2 0,1 0,-1-1,0 0,-1 0,0 0,0 0,-1-1,0 0,0-1,0 0,-1 0,0 0,0-1,-1 0,1 0,-5 0,6-1,-1 0,0-1,0 0,0 0,0-1,-1 0,1 0,0-1,-1 0,1-1,-1 0,0 0,1-1,-1 0,1-1,0 1,-1-1,1-1,0 0,0 0,1-1,-4-1,-3-7</inkml:trace>
  <inkml:trace contextRef="#ctx0" brushRef="#br0" timeOffset="2914.861">1299 301,'189'-18,"1"9,6 8,-102 13,-93-12,-1 0,0-1,1 1,-1 0,0-1,0 1,1 0,-1-1,0 1,0 0,1-1,-1 1,0-1,0 1,0-1,0 1,0 0,0-1,0 1,0-1,0 1,0-1,0 1,0-1,0 1,0 0,0-1,0 1,0-1,-1 1,1 0,0-1,0 1,-1-1,1 1,0 0,0-1,-1 1,1 0,0-1,-1 1,1 0,0 0,-1-1,1 1,-1 0,1 0,0 0,-1 0,1-1,-1 1,1 0,-1 0,1 0,0 0,-1 0,-79-53,68 48,1-1,0-1,0 1,0-2,1 0,0 0,0-1,1 0,0-1,1 1,0-2,0 1,1-1,-4-10,10 19,0-1,0 0,0 0,1 0,-1 0,1 0,0 0,0 0,0 0,0 0,0 0,1 0,-1 0,1 0,0 0,0 0,0 1,0-1,0 0,2-1,7-10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1 217,'83'-12,"1"4,-1 3,2 4,124 27,-135-13,-73-13,-1 0,1 0,0-1,0 1,0 0,0-1,-1 1,1 0,0-1,0 1,-1-1,1 1,0-1,-1 1,1-1,-1 0,1 1,-1-1,1 0,-1 1,1-1,-1 0,1 0,-1 1,0-1,1 0,-1 0,0 0,0 0,0 1,0-1,0 0,0 0,0 0,0 0,0 0,0 1,0-1,0 0,-1 0,1 0,0 1,-1-1,1 0,-1 0,1 1,0-1,-1 0,0 0,1 1,-1-1,1 1,-1-1,0 0,-31-37,-185-106,198 133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1,'-5'3,"0"0,0 1,1 0,0 0,0 1,0-1,0 1,1 0,-1-1,1 2,0-1,1 0,-1 1,1-1,0 1,1-1,-1 1,1 0,0 0,1 0,0 0,-1 0,2 0,-1 0,1-1,0 2,0-5,1 0,0 0,0 0,0 0,0 0,0-1,0 1,0-1,0 1,1-1,-1 0,1 0,-1 0,1 0,-1 0,1 0,0-1,-1 1,1-1,0 0,-1 0,1 0,0 0,-1-1,1 1,0 0,-1-1,1 0,-1 0,1 0,-1 0,1 0,-1 0,0-1,1 1,-1-1,0 0,0 1,0-1,0 0,0 0,-1 0,1 0,-1-1,1 1,-1 0,0-1,0 1,0-1,0 1,0-1,-1 1,1-2,1 1,-1 0,1 0,-1 0,0 0,0 0,0 0,-1 0,1 0,-1-1,0 1,0 0,0 0,0 0,0-1,-1 1,1 0,-1 0,0 0,0 0,0 0,0 0,0 0,-1 0,0 0,1 1,-1-1,0 0,0 1,-1 0,1-1,0 1,-1 0,1 0,-3-1,3 3,0 1,-1-1,1 1,0-1,0 1,0 0,0 0,0-1,1 2,-1-1,0 0,0 0,1 0,-1 1,1-1,-1 1,1 0,-1-1,1 1,0 0,0 0,0-1,0 1,0 0,0 0,1 0,-1 0,1 0,-1 1,1-1,0 0,-1 0,1 0,1 0,-1 0,0 0,0 1,1-1,-1 0,1 0,0 0,-1 0,1 0,0 0,0-1,0 1,0 0,1 0,-1-1,1 1,-1-1,1 1,-1-1,2 2,0-2,0 0,0 0,0 0,0 0,0-1,0 1,0-1,0 0,0 0,0 0,0 0,0 0,0-1,0 1,0-1,0 0,0 0,0 0,0 0,-1 0,1-1,0 0,-1 1,1-1,-1 0,1 0,-1 0,0 0,0-1,0 1,0 0,-1-1,1 0,-1 1,1-1,-1 0,0 0,0 0,0 0,0 1,-1-2,1 1,-1 0,0 0,-1 0,0 1,0 0,0 1,0-1,0 0,-1 0,1 0,-1 1,1-1,-1 1,0-1,1 1,-1 0,0-1,0 1,0 0,0 0,0 0,0 1,-1-1,1 0,0 1,0 0,0-1,-1 1,1 0,0 0,0 0,-1 0,1 1,0-1,0 1,-1-1,1 1,0 0,0 0,0 0,0 0,0 0,0 0,0 0,1 1,-1-1,0 1,1-1,-1 1,1 0,-1 0,-17 15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1,'-98'627,"53"-345,39-233,0-32</inkml:trace>
  <inkml:trace contextRef="#ctx0" brushRef="#br0" timeOffset="382.224">465 57,'30'662,"-3"-445,-27-215,0-1,0 1,0-1,0 1,0-1,0 1,0-1,-1 1,1-1,-1 0,1 1,-1-1,1 0,-1 1,0-1,1 0,-1 1,0-1,0 0,0 0,0 0,0 0,0 0,0 0,-1 0,1 0,0-1,0 1,-1 0,1-1,0 1,-1-1,1 1,-1-1,1 0,-1 1,1-1,-1 0,1 0,-1 0,1 0,0 0,-1-1,1 1,-1 0,1-1,-1 1,1-1,0 1,-1-1,1 0,0 1,0-1,-1 0,1 0,0 0,0 0,0 0,0 0,0 0,0-1,0 1,0-1,-112-169,-32-25,139 189,1 1,-1-1,0 1,0 1,-1-1,0 1,0 0,0 0,-1 1,1 0,-1 1,0 0,-1-1,-9 2</inkml:trace>
  <inkml:trace contextRef="#ctx0" brushRef="#br0" timeOffset="2400.678">860 791,'-36'252,"14"-103,22-147,1-1,-1 0,0 0,0 1,0-1,0 1,0-1,0 0,0 1,0-1,0 0,-1 1,1-1,-1 0,1 0,-1 1,1-1,-1 0,0 0,1 0,-1 0,0 0,0 0,0 0,0 0,0 0,0 0,0 0,0 0,0-1,-1 1,1 0,0-1,0 1,-1-1,1 0,0 1,0-1,-1 0,1 0,-1 0,1 0,0 0,-1 0,1 0,0 0,-1 0,1-1,0 1,0-1,-1 1,1-1,0 1,0-1,0 0,-1 1,1-1,0 0,0 0,0 0,0 0,0 0,1 0,-1 0,0 0,0 0,1-1,-1 1,-2-9,1 0,0-1,0 1,1-1,0 0,1 1,0-1,1 1,0-1,1 0,0 1,1 0,0-1,0 1,1 0,0 1,1-1,0 1,1 0,5-8,4-8,1 0,1 1,2 1,0 0,1 2,22-19,-32 31,0 1,1 0,1 0,-1 1,1 1,1 0,-1 0,1 1,0 1,0 0,0 1,0 0,1 1,-1 1,1 0,3 1,-14 0,0 0,1 0,-1 1,0-1,1 1,-1 0,0 0,0 0,1 1,-1-1,0 1,-1-1,1 1,0 0,0 0,-1 0,1 0,-1 1,0-1,1 1,-1 0,0-1,-1 1,1 0,0 0,-1 0,0 0,0 0,0 1,0-1,0 0,0 1,-1-1,0 0,0 1,0-1,0 0,0 1,0-1,-1 0,0 1,0-1,0 0,0 0,0 0,-1 0,1 0,-1 0,0 0,0 0,0 0,-1 0,-6 7,-1 0,0-1,-1-1,0 0,0 0,-1-1,0 0,0-1,0 0,-1-1,0-1,0 0,-1 0,1-2,-1 1,1-2,-1 0,0 0,1-2,-2 0,12 2,0 0,1-1,-1 1,0-1,0 0,0 0,1 0,-1-1,0 1,1 0,-1-1,0 0,1 0,-1 0,0 0,1 0,-1 0,1 0,0-1,-1 0,1 1,0-1,0 0,0 0,0 0,1 0,-1 0,0 0,1-1,-1 1,1-1,0 1,0-1,0 1,0-1,1 0,-1 1,0-1,1 0,0 0,3-18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0,'14'48,"-1"0,-3 1,-2 0,-2 1,-2 0,-3 0,-3 39,-4 2,-4 0,-4-1,-3 0,-5-1,-27 70,23-71,26-88,1-1,-1 1,0-1,1 1,-1 0,1-1,-1 1,0 0,1-1,-1 1,1 0,-1 0,1-1,-1 1,1 0,0 0,-1 0,1 0,-1 0,1-1,-1 1,1 0,-1 0,1 1,0-1,-1 0,1 0,-1 0,1 0,-1 0,1 1,-1-1,1 0,-1 0,1 1,-1-1,1 0,-1 1,0-1,1 0,-1 1,1-1,-1 1,0-1,1 1,-1-1,0 1,0-1,1 1,-1-1,0 1,0-1,0 1,0-1,0 1,0-1,0 1,0-1,0 1,0 0,0-1,0 1,0-1,0 1,0-1,0 1,-1 0,51-32,-43 26,105-75,102-61,-189 128,-17 7,0 1,1 0,-1 1,1 0,1 0,-1 1,0 0,1 1,-1 0,1 0,0 1,0 0,4 1,-10 3,-1 0,1 0,-1 0,0 0,0 0,-1 1,1 0,-1-1,1 1,-1 0,0 0,-1 0,1 0,-1 1,1-1,-1 0,-1 1,1-1,-1 1,1-1,-1 0,-1 1,1-1,-1 1,1-1,-1 1,0-1,-1 0,1 0,-1 1,-4 13,-2 0,0 0,0-1,-2 0,0-1,-1 0,0-1,-1 0,-1 0,-1-1,0-1,0-1,-2 0,1-1,-1 0,-1-1,0-1,-6 2,19-8,-1-1,1 0,0 1,-1-1,1-1,-1 1,0-1,1 0,-1 0,0 0,0-1,0 1,0-1,0 0,1-1,-1 1,0-1,0 0,0 0,1-1,-1 1,0-1,1 0,0 0,-1-1,1 1,0-1,0 0,0 0,1 0,-1-1,1 1,0-1,0 0,0 0,0 0,1 0,-1 0,1-1,0 1,1-1,-1 1,1-1,0 0,0 1,0-1,0-3,15-37,-2 25</inkml:trace>
  <inkml:trace contextRef="#ctx0" brushRef="#br0" timeOffset="2738.399">881 1073,'0'0,"-1"-1,1 1,0-1,-1 1,1-1,0 1,-1-1,1 1,-1-1,1 1,-1-1,1 1,-1 0,1-1,-1 1,0 0,1 0,-1-1,1 1,-1 0,0 0,1 0,-1 0,0 0,1 0,-1 0,0 0,1 0,-1 0,0 0,1 0,-1 0,1 1,-1-1,0 0,1 0,-1 1,1-1,-1 0,1 1,-1-1,1 1,-1-1,1 1,-1-1,1 1,0-1,-1 1,1-1,0 1,-1-1,1 1,0 0,0-1,-1 1,1-1,0 1,0 0,0-1,0 1,0 0,0 0,6 2,0 0,0 0,1 0,-1-1,1 0,-1-1,1 1,0-1,0 0,0-1,-1 0,1 0,4 0,1 0,-1 0,0-1,0 0,0-1,0 0,-1-1,1 0,-1-1,1 0,-1 0,0-1,0-1,-5 4,-1 0,0-1,0 0,1 0,-2 0,1 0,0-1,-1 1,1-1,-1 0,0 0,0 0,-1 0,1-1,-1 1,0-1,0 0,-1 1,1-1,-1 0,0 0,0 0,-1 0,1 0,-1-2,-1 3,1 0,-1 1,0-1,0 0,0 0,0 0,-1 1,0-1,0 1,0-1,0 1,0 0,0-1,-1 1,0 0,0 1,0-1,0 0,0 1,0 0,0 0,-1 0,1 0,-1 0,0 1,1-1,-1 1,0 0,0 0,0 1,0-1,0 1,-7-2,0 2,-1-1,1 2,0-1,0 2,-1-1,1 1,0 1,1 0,-11 5,10-3,-1 1,1 1,0 0,1 0,0 1,0 0,1 1,0 0,0 1,1 0,0 0,1 0,0 1,1 0,0 1,1-1,0 1,1 0,0 1,1-1,0 1,1-1,1 1,0 0,0 0,1-1,1 5,0-12,0 0,0 0,1 0,-1 0,1 0,0-1,0 1,1 0,-1-1,1 0,0 1,1-1,-1 0,0-1,1 1,0 0,0-1,0 0,1 0,-1 0,1-1,-1 0,1 1,0-1,0-1,0 1,0-1,3 1,148 10,-142-12,-1-1,1-1,-1 0,0-1,1-1,-2 1,1-2,0 0,-1-1,0 0,0-1,0 0,5-7</inkml:trace>
  <inkml:trace contextRef="#ctx0" brushRef="#br0" timeOffset="3034.955">1699 932,'-27'4,"-1"3,1 0,1 1,0 2,0 1,1 1,0 1,1 1,0 1,-9 9,28-21,0-1,1 1,0 0,0 0,0 1,0-1,0 1,1 0,-1 0,1 0,0 0,0 0,1 1,-1-1,1 1,0 0,0 0,1 0,0 0,-1 0,2 0,-1 0,0 0,1 0,0 1,0-1,1 0,0 0,-1 0,2 0,-1 0,0 0,1 0,0 0,0 0,1-1,-1 1,3 2,5 1,0 0,1-1,-1-1,1 0,0 0,1-1,0-1,-1 1,1-2,0 0,1 0,-1-2,1 1,-1-1,0-1,1 0,-1-1,1 0,-1-1,1 0,3-3,15-1</inkml:trace>
  <inkml:trace contextRef="#ctx0" brushRef="#br0" timeOffset="3333.21">2037 904,'-21'17,"0"1,1 2,1 0,1 0,1 2,0 0,2 1,1 1,1 0,-9 22,21-43,-1 0,1 1,0-1,0 1,1-1,-1 1,1 0,-1-1,1 1,0 0,1-1,-1 1,1-1,-1 1,1 0,0-1,0 1,1-1,-1 0,1 1,-1-1,1 0,0 0,0 0,1 0,-1-1,1 1,-1 0,1-1,0 0,0 0,0 0,0 0,0 0,0 0,1-1,-1 1,1-1,-1 0,1 0,-1-1,1 1,-1-1,3 1,12-2,0 0,0-1,0-1,0 0,0-2,-1 0,0-1,0 0,0-2,-1 0,0 0,0-2,-1 0,-1-1,1 0,-2-1,0-1,0 0,-1 0,10-16,-17 21,0-1,0 0,-1 0,0 0,0-1,-1 1,0-1,-1 0,0 0,0-4,-2 11,1 0,-1-1,0 1,0 0,0 0,0 0,-1-1,1 1,-1 0,0 0,0 0,0 0,0 0,-1 0,1 1,-1-1,1 0,-1 1,0-1,0 1,0-1,-1 1,1 0,0 0,-1 0,1 0,-1 0,0 1,0-1,0 1,0 0,0 0,0 0,0 0,-51 7,28 5</inkml:trace>
  <inkml:trace contextRef="#ctx0" brushRef="#br0" timeOffset="3832.885">2404 1242,'7'-34,"2"0,1 1,1 0,2 1,1 0,2 1,1 1,12-16,-27 44,0-1,0 1,0 0,0 0,0 0,0 1,1-1,-1 0,1 1,-1-1,1 1,0 0,-1 0,1 0,0 0,0 1,-1-1,1 1,0-1,0 1,0 0,0 0,0 0,0 1,0-1,-1 1,1 0,0-1,0 1,-1 0,1 1,0-1,-1 0,1 1,-1-1,0 1,1 0,-1 0,0 0,0 0,0 0,-1 0,1 1,0-1,-1 1,1-1,-1 1,0 0,0-1,0 1,0 1,18 131,-18-134,-1 0,0 0,0 0,0 1,1-1,-1 0,1 0,-1 0,1 0,-1 0,1 0,0 0,-1 0,1 0,0 0,0 0,0-1,0 1,0 0,0 0,0-1,0 1,0-1,0 1,0-1,0 1,0-1,0 0,0 1,1-1,-1 0,0 0,0 0,0 0,0 0,1 0,-1 0,0 0,0-1,0 1,0 0,1-1,-1 1,0-1,0 1,0-1,0 1,0-1,0 0,50-46,-40 35,133-124,-144 135,0 0,1 0,0 0,-1 1,1-1,0 0,-1 0,1 0,0 1,0-1,0 0,-1 1,1-1,0 1,0-1,0 1,0 0,0-1,0 1,0 0,0-1,0 1,0 0,1 0,-1 0,0 0,0 0,0 0,0 0,0 1,0-1,0 0,0 1,0-1,0 0,0 1,0-1,0 1,-1-1,1 1,0 0,0-1,0 1,-1 0,1 0,0 0,-1-1,1 1,0 0,-1 0,1 0,-1 0,0 0,1 0,-1 0,0 0,0 0,1 0,-1 0,0 0,0 0,0 1,-12 76,8-64,1 0,1 0,0 0,1 1,0-1,2 0,-1 1,2-1,0 2,4 3</inkml:trace>
  <inkml:trace contextRef="#ctx0" brushRef="#br0" timeOffset="4187.386">3195 1101,'36'-5,"1"-2,-1-2,-1-1,0-1,0-3,32-16,-61 28,0 0,1-1,-1 0,0 0,0-1,-1 0,1 1,-1-2,1 1,-1-1,-1 0,1 0,-1 0,0 0,0-1,0 0,-1 0,0 0,0 0,0 0,-1-1,0 1,0-1,-1 0,0 1,0-1,-1 0,1 0,-1-2,-2 7,1-1,0 1,-1-1,1 1,-1 0,0 0,0 0,1 0,-2 0,1 0,0 0,0 0,0 1,-1-1,1 1,-1 0,1 0,-1 0,0 0,1 0,-1 0,0 1,0-1,1 1,-1 0,0 0,0 0,0 0,1 0,-1 1,0-1,-1 2,-87 30,74-22,1 1,0 0,1 1,0 0,1 2,0-1,1 2,1 0,1 0,0 1,0 0,-5 15,13-27,1 1,0-1,1 1,-1 0,1 0,-1 0,2 0,-1-1,0 1,1 0,0 0,0 0,1 0,-1 0,1 0,0 0,0 0,1 0,-1 0,1-1,0 1,1-1,-1 1,1-1,0 0,0 0,0 0,0 0,1-1,-1 1,1-1,0 0,0 0,0 0,1-1,-1 0,1 1,-1-1,1-1,0 1,-1-1,1 0,0 0,0 0,3 0,11-2,0-1,0-1,0 0,0-1,0-1,-1-1,0-1,0 0,1-2,4-1,140-76,-134 63</inkml:trace>
  <inkml:trace contextRef="#ctx0" brushRef="#br0" timeOffset="7098.552">4211 820,'0'-6,"-1"1,0 0,0 0,0 0,-1 1,1-1,-1 0,0 0,-1 1,1-1,-1 1,0 0,0 0,0 0,0 0,-1 1,0-1,0 1,0 0,0 0,0 0,-4-2,6 4,-1 0,1 0,-1-1,1 2,-1-1,0 0,1 0,-1 1,0-1,0 1,0 0,1 0,-1 0,0 0,0 1,1-1,-1 1,0-1,1 1,-1 0,0 0,1 0,-1 1,1-1,0 1,-1-1,1 1,0 0,0-1,0 1,0 0,0 1,1-1,-1 0,0 0,1 1,0-1,0 1,-1-1,1 1,0 0,-1 5,-1-1,1 0,0 1,1-1,0 1,0-1,0 1,1-1,0 1,1 0,0-1,0 1,0-1,1 1,0-1,1 0,-1 1,1-1,1-1,0 1,-1 0,2-1,-1 0,1 0,0 0,0-1,1 1,0-1,4 3,0 1,52 57,-60-64,-1 0,0 0,0 0,0 0,0 0,0 0,0 0,0 0,-1 1,1-1,-1 0,0 0,1 1,-1-1,0 0,0 0,-1 1,1-1,0 0,-1 0,0 1,1-1,-1 0,0 0,0 0,0 0,0 0,0 0,-1 0,1 0,-1-1,1 1,-1 0,0-1,-1 2,-2 1,0 0,0-1,0 0,-1 0,1 0,-1 0,0-1,0 0,1 0,-2 0,1-1,0 0,0 0,0-1,-1 1,1-1,0-1,0 1,0-1,-1 0,1-1,0 1,0-1,0-1,1 1,-1-1,1 0,-1 0,1 0,-4-4,-10-9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1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1305 0,'-90'19,"-292"72,352-85,-7 0,0 2,1 1,0 3,1 0,-5 5,39-17,0 0,0 1,0-1,0 0,1 1,-1-1,0 0,0 1,1-1,-1 1,0-1,0 1,1-1,-1 1,1 0,-1-1,0 1,1 0,-1 0,1-1,0 1,-1 0,1 0,0 0,-1 0,1-1,0 1,0 0,0 0,0 0,0 0,0 0,0 0,0 0,0-1,0 1,0 0,1 0,-1 0,0 0,0-1,1 1,-1 0,1 0,-1 0,1-1,-1 1,1 0,-1-1,1 1,0 0,-1-1,1 1,0-1,0 1,-1-1,47 25,157 17,-62-4,-140-37,0 0,1-1,-1 1,0 0,0 0,0 0,0 1,0-1,0 1,0-1,0 1,0-1,-1 1,1 0,-1 0,1 0,-1 0,0 0,1 0,-1 0,0 0,-1 1,1-1,0 0,-1 0,1 1,-1-1,1 1,-1-1,0 0,0 1,-1-1,1 1,0-1,-1 0,1 1,-1-1,0 0,0 1,0-1,0 0,0 0,0 0,0 0,-1 0,1 0,-1 0,0 0,-11 12,0-1,-1 0,-1-1,0 0,0-1,-1-1,0-1,-1 0,-12 4,-34 21,-67 41,-73 43,-166 129,304-184,65-61,1 0,0 0,0 0,0 0,0-1,1 1,-1 0,0-1,1 1,0 0,-1-1,1 0,0 1,-1-1,1 0,0 0,0 0,0 0,0 0,0 0,0-1,0 1,0-1,0 0,1 1,-1-1,0 0,0 0,0 0,0 0,1-1,1 1,-2 0,227-14,-159 6,450-79,-456 82,-40 4</inkml:trace>
  <inkml:trace contextRef="#ctx0" brushRef="#br0" timeOffset="736.628">1334 1045,'27'-68,"18"-8,3 3,4 2,2 2,3 2,3 4,4 1,146-126,-171 166,-39 22,1-1,-1 1,1 0,0 0,-1-1,1 1,0 0,-1 0,1 0,0 0,-1 0,1 0,0 0,-1 0,1 0,0 0,-1 1,1-1,0 0,-1 0,1 1,0-1,-1 0,1 1,-1-1,1 0,-1 1,1-1,-1 1,1-1,-1 1,1-1,-1 1,0 0,1-1,-1 1,0-1,1 1,-1 0,0-1,0 1,0 0,1-1,-1 1,0 0,0-1,0 1,0 0,0-1,0 1,-1 0,1-1,0 1,0 0,0-1,-1 1,1 0,-59 175,55-160,-8 14,2 2,2-1,1 1,1 1,2-1,1 1,1-1,2 8,0-38,0 0,0 0,0 0,0-1,1 1,-1 0,0 0,1 0,0-1,-1 1,1 0,0-1,0 1,0-1,0 1,0 0,0-1,0 0,0 1,1-1,-1 0,0 0,1 0,-1 0,1 0,-1 0,1 0,0 0,0-1,-1 1,1 0,0-1,0 0,-1 1,1-1,0 0,0 0,0 0,0 0,-1 0,1 0,0-1,0 1,-1-1,1 1,1-2,78-41,-43 9,-2-1,-1-1,-2-2,-1-1,-3-2,-1-1,17-36,79-108,-74 131,-50 54,1 1,-1-1,1 1,-1 0,1-1,-1 1,1 0,0-1,-1 1,1 0,-1 0,1 0,0 0,-1-1,1 1,0 0,-1 0,1 0,-1 0,1 0,0 1,-1-1,1 0,0 0,-1 0,1 0,-1 1,1-1,-1 0,1 1,-1-1,1 0,-1 1,1-1,-1 0,1 1,-1-1,1 1,-1-1,0 1,1-1,-1 1,0 0,1-1,-1 1,0-1,0 1,0 0,0-1,1 1,-1-1,0 1,0 0,0-1,0 1,0 0,0-1,-1 1,1-1,0 1,0 0,-4 45,3-44,-44 185,30-138,2 1,3 0,2 0,1 1,3 7,17 70,-7-111</inkml:trace>
  <inkml:trace contextRef="#ctx0" brushRef="#br0" timeOffset="1152.315">2744 933,'-6'14,"-93"191,81-183,18-22,-1 0,0-1,1 1,-1 0,1-1,-1 1,0-1,1 1,-1-1,1 1,0-1,-1 1,1-1,-1 0,1 1,0-1,0 1,-1-1,1 0,0 0,0 1,0-1,-1 0,1 1,0-1,0 0,0 1,0-1,1 0,-1 0,0 1,0-1,0 0,0 1,1-1,-1 0,0 1,1-1,-1 1,0-1,1 0,-1 1,1-1,-1 1,1-1,-1 1,1-1,0 1,-1 0,1-1,0 1,21-42,3 1,1 1,2 2,1 0,2 2,24-20,-26 25,1 2,1 0,2 2,23-14,-54 38,0 1,0 0,1 0,-1 0,1 0,-1 0,1 1,0-1,-1 1,1 0,0 0,0 0,0 0,0 0,0 1,0-1,0 1,0 0,0 0,1 0,-1 0,0 0,0 1,0-1,0 1,0 0,0 0,0 0,-1 0,1 1,0-1,-1 1,1 0,-1-1,1 1,-1 0,0 1,1-1,-1 0,-1 0,1 1,0 0,0-1,-1 1,0 0,1 0,-1-1,0 1,0 0,-1 0,1 1,-2 4,0 0,0 0,-1 0,0 0,0 0,-1 0,0 0,0-1,-1 0,0 0,0 0,-1 0,0 0,0-1,-1 0,1 0,-1-1,-1 1,1-1,-1 0,0-1,0 0,0 0,0 0,-1-1,1 0,-1-1,0 0,0 0,0 0,0-1,0 0,-1-1,-6 0,10 1,-1 0,1 0,0 0,0-1,0 0,-1 0,1 0,0-1,0 1,-1-1,1-1,0 1,0-1,0 0,1 0,-1 0,0 0,1-1,-1 0,1 0,0 0,0-1,0 1,0-1,1 0,0 0,0 0,0-1,-3-3,0-18,3 3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2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0 216,'74'22,"-30"-19,0-2,0-2,0-2,0-2,-1-2,1-2,72-9,-18 4,187-13,-243 27,-171-44,-45-33,122 43,53 31,4 5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31,'109'-10,"-48"0,0 4,1 2,-1 3,12 4,5-2,-78-1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0,'48'5,"30"1,12 0,-5-1,-13-2,-12-1,-13 0,-9-2,-6 0,-9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503 130,'-31'-92,"30"90,-1-1,1 1,-1-1,0 1,1 0,-1 0,0-1,-1 1,1 1,0-1,-1 0,1 0,-1 1,1 0,-1-1,0 1,1 0,-1 0,0 0,0 1,0-1,0 1,0 0,1-1,-1 1,0 1,0-1,0 0,0 1,0-1,-1 1,-16 9,0 1,1 1,0 0,1 1,0 2,1-1,1 2,0 0,2 1,-1 1,2 0,1 1,0 0,1 1,1 0,0 1,-12 18,1 1,2 0,2 2,2 0,1 1,-6 37,19-68,-1 0,2 0,-1 0,2 0,-1 1,2-1,0 0,0-1,1 1,0 0,1-1,1 1,0-1,0 0,1-1,0 1,1-1,0-1,1 1,0-1,1 0,-1-1,1 0,1 0,0-1,0-1,0 1,1-2,0 1,0-1,0-1,1 0,-1-1,1 0,0-1,7 1,-7-1,0-1,-1-1,1 0,0 0,0-1,-1-1,1 0,-1 0,1-1,-1-1,0 0,0 0,0-1,-1-1,0 0,0 0,0-1,-1 0,0 0,0-1,-1-1,0 1,0-1,-1 0,0-1,-1 0,0 0,1-3,-4 5,-1 0,1 1,-2-1,1 0,-1 0,0 0,-1-1,0 1,0 0,0 0,-1 0,-1 0,1 0,-1 0,-1 0,0 1,0-1,0 1,-1 0,0-1,0 2,0-1,-1 0,0 1,-1 0,0 0,1 1,-2-1,1 1,-1 1,1-1,-8-2,-42-28,80 24,25 3,-24 2,0 2,0 1,1 1,-1 1,0 1,1 2,-1 0,10 3,-11 2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59,'-2'1,"0"0,0 1,1-1,-1 1,0 0,1-1,-1 1,1 0,-1 0,1 0,0 0,0 0,0 0,0 1,0-1,1 0,-1 0,1 1,-1-1,1 0,0 1,0-1,0 0,0 1,0-1,0 2,-2 28,1 1,1 0,2 0,2 0,7 31,-5-22,-1 1,-2 0,-2 0,-5 41,-22 55,6-83,21-82,4 3,0 0</inkml:trace>
  <inkml:trace contextRef="#ctx0" brushRef="#br0" timeOffset="453.534">1 86,'8'-2,"27"-11,1 2,0 1,0 2,1 2,35-2,50 9,114-11,-62-8,-150 18</inkml:trace>
  <inkml:trace contextRef="#ctx0" brushRef="#br0" timeOffset="914.108">85 849,'129'22,"-98"-18,0-2,0 0,-1-2,1-2,0 0,25-7,141-27,-67 14,-35 7,-72 14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1,'29'0,"19"0,11 0,0 0,0 0,-6 0,-6 0,-2 0,-4 4,-4 3,-4-1,-2-1,-2-2,-1-1,-1-1,-4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1,'1'0,"0"1,0 0,0-1,0 1,-1 0,1-1,0 1,0 0,-1 0,1 0,-1 0,1 0,-1 0,1 0,-1 0,0 0,1 0,-1 0,0 0,0 0,0 0,1 0,-1 0,0 0,-1 0,1 0,0 0,0 0,0 0,-1 0,1 0,0 0,-1 0,1 0,-1 0,1 0,-1 0,1 0,-1-1,0 1,0 0,1 0,-1-1,0 1,0 0,0-1,0 1,0 0,-3 4,-136 201,126-190,0-1,-1 0,0-1,-1-1,0 0,-1-1,-1-1,-15 7,31-17,-1 0,1 0,-1 0,0 0,0-1,0 1,1-1,-1 0,0 0,0 0,0 0,0 0,1-1,-1 1,0-1,0 0,1 1,-1-1,0-1,1 1,-1 0,1-1,-1 1,1-1,0 0,0 1,0-1,0 0,0-1,0 1,0 0,1 0,-1-1,1 1,-1-1,1 1,0-1,0 0,0 1,1-1,-1 0,1 0,-1 0,1 1,0-1,0 0,0 0,1-1,4-112,-5 112,1 1,0-1,0 0,0 1,0-1,0 1,1 0,0-1,0 1,0 0,0 0,0 0,0 0,1 0,-1 1,1-1,0 1,0 0,0-1,0 1,0 1,0-1,1 0,-1 1,1 0,-1-1,1 1,-1 1,4-1,-1 2,1 0,-1 1,0 0,0 0,0 1,0 0,0 0,-1 0,1 0,-1 1,0 0,0 0,0 1,0-1,-1 1,2 3,21 17,-6-10,0-1,1-1,1-1,0-1,1 0,0-2,0-1,17 3,26 11,-48-17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0 213,'18'-9,"-1"1,1 1,1 1,-1 0,1 1,0 1,0 1,0 1,1 1,-1 0,1 1,-1 1,0 1,0 1,1 1,-2 0,5 3,38 6,-85-60,-60-66,80 94,4 4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4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36,'18'57,"-15"-31,-1 1,0 0,-3 0,0 0,-1 0,-2-1,-1 1,-1-1,-1 0,-6 13,4-4,-6-1,16-64,4 7,1 0,2 0,0 0,2 1,0 1,1 0,6-7,9-20,-20 33,1 1,1 0,0 0,1 1,1 0,0 0,0 1,1 0,1 1,0 1,0 0,1 0,1 1,-1 1,5-2,-16 9,0 0,0 0,0 1,0-1,1 0,-1 1,0 0,0-1,0 1,0 0,1 0,-1 0,0 1,0-1,0 0,1 1,-1-1,0 1,0 0,0 0,0 0,0 0,0 0,0 0,-1 1,1-1,0 0,-1 1,1-1,-1 1,1 0,-1 0,0-1,1 1,-1 0,0 0,-1 0,1 0,0 0,0 1,-1-1,1 0,-1 0,0 0,0 0,0 1,0 256,0-214,3-46,-1 1,0-1,0 0,0 0,0 1,0-1,0 0,-1-1,1 1,0 0,0 0,-1-1,1 1,-1-1,1 0,-1 1,0-1,0 0,1 0,-1 0,0 0,-1 1,1-2,103-150,39-14,-142 166,0 0,0 0,0 0,0 0,0 0,0 0,0 0,0 1,0-1,0 0,0 1,1-1,-1 1,0 0,0-1,1 1,-1 0,0-1,1 1,-1 0,0 0,1 0,-1 0,0 1,0-1,1 0,-1 0,0 1,1-1,-1 1,0-1,0 1,0 0,0-1,0 1,1 0,-1 0,-1-1,1 1,0 0,0 0,0 0,0 0,-1 1,1-1,0 0,-1 0,1 0,-1 1,1-1,-1 0,0 0,1 1,-1-1,0 0,0 1,0-1,1 13,0 0,-1-1,0 1,-1 0,-1 0,0-1,-1 1,-3 10,-8 46,-7 26,20-82,4-6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8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1 255,'38'4,"28"3,6-6,-3-3,-9 0,-10-1,-9 1,-6 0,-9-4,-14-1,-9 1</inkml:trace>
  <inkml:trace contextRef="#ctx0" brushRef="#br0" timeOffset="5021.782">255 1,'1'1,"0"0,0 0,0 0,0 0,0 0,0 0,0 1,0-1,-1 0,1 1,0-1,-1 0,1 1,-1-1,1 1,-1-1,0 1,0-1,1 1,-1-1,0 1,0-1,-1 1,1-1,0 1,0-1,-1 1,1-1,-1 1,1-1,-1 1,0-1,0 1,-2 10,0 22,2 1,0-1,3 1,0-1,3 1,3 10,4 124,-13-165,1 0,-1 0,0 0,0-1,0 1,-1 0,1-1,-1 1,0-1,0 1,0-1,-1 0,1 0,-1 0,0 0,0 0,-1 0,-13 11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21,'8'39,"-2"1,-2 1,-2-1,-2 1,-1-1,-2 0,-2 0,-2 4,-23 91,73-281,-26 89,2 0,2 1,25-44,-42 92,-1 0,1 0,1 0,-1 1,1-1,0 1,1 1,0-1,0 1,0 0,1 0,0 1,0-1,8-3,-11 10,1 0,-1 1,0-1,0 1,0 0,0 0,0 0,0 1,0-1,-1 1,1 0,-1 0,1 0,-1 0,-1 1,1-1,0 1,-1 0,1 0,-1 0,0 0,-1 0,1 0,-1 1,0-1,0 0,0 1,0-1,-1 3,1-5,23 111,-24-114,0 1,0 0,1 0,-1-1,0 1,0 0,1-1,-1 1,0 0,1 0,-1 0,0-1,1 1,-1 0,0 0,1 0,-1 0,1 0,-1 0,0-1,1 1,-1 0,0 0,1 0,-1 0,1 0,-1 1,0-1,1 0,-1 0,0 0,1 0,-1 0,1 0,-1 1,0-1,1 0,-1 0,0 1,0-1,1 0,-1 0,0 1,0-1,1 0,-1 1,0-1,0 0,0 1,1-1,-1 0,0 1,0-1,0 0,0 1,0 0,3-16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0 148,'314'0,"-252"7,-82-21,-149-82,117 64,40 20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0,'38'5,"32"1,14 0,-3-1,-5-2,-11 4,-12 1,-5-1,-6-2,-10-2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2,'-25'-1,"1"0,-1 2,1 2,-1 0,1 1,0 1,0 2,1 0,-1 1,2 2,-1 0,-10 8,21-11,0 1,1 0,0 0,0 1,1 1,0 0,1 0,0 1,0 0,-5 11,11-18,1 0,-1 0,1 1,0-1,0 1,1-1,-1 1,1 0,0 0,1-1,-1 1,1 0,0 0,0 0,0 0,0 0,1-1,0 1,0 0,1 0,-1-1,1 1,0-1,0 1,0-1,1 0,-1 0,1 0,0 0,1 0,2 2,3-1,0 0,1-1,-1 0,1-1,0 0,0 0,0-1,0-1,0 1,0-2,0 1,1-2,-1 1,0-1,0-1,0 0,0 0,0-1,0 0,-1-1,1 0,-1 0,0-1,0-1,-1 1,1-1,2-4,18-12,-1-2,-1-1,-2-1,0-1,3-6,-2 1,-25 31,-1 0,0 0,0 0,1 1,-1-1,1 0,-1 0,1 0,-1 0,1 0,-1 1,1-1,0 0,-1 1,1-1,0 0,0 1,0-1,-1 1,1-1,0 1,0-1,0 1,0 0,0-1,0 1,0 0,0 0,0 0,0 0,0 0,0 0,0 0,0 0,0 0,0 0,0 0,0 1,0-1,0 0,-1 1,1-1,0 1,0-1,0 1,0-1,-1 1,1 0,0-1,0 1,-1 0,1 0,-1-1,1 1,-1 0,1 0,-1 0,1 1,10 101,22 4,-32-104,1 0,0 0,0-1,0 1,0 0,1-1,-1 1,1-1,0 0,-1 0,1 0,0 0,0 0,0-1,1 0,-1 1,0-1,0 0,1 0,-1-1,0 1,1-1,-1 0,1 1,-1-1,1-1,-1 1,1-1,-1 1,0-1,1 0,1 0,-1-1,1 0,0 0,-1 0,1-1,-1 1,0-1,0 0,0 0,0-1,0 1,-1-1,0 0,1 0,-1 0,-1 0,2-3,8-13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0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257 876,'-21'7,"4"-3,-1 1,1 1,0 0,0 1,1 1,0 1,1 0,0 1,0 1,1 0,0 1,-9 10,21-19,0-1,0 0,0 1,0-1,1 1,-1 0,1-1,-1 1,1 0,0 0,0 0,1 0,-1 0,0 0,1 0,0 0,0 0,0 1,0-1,0 0,1 0,-1 0,1 0,0 0,0 0,0 0,0 0,0-1,1 1,-1 0,1-1,0 1,0-1,0 1,0-1,0 0,0 0,1 0,-1 0,1 0,-1 0,1-1,0 1,0-1,-1 0,1 0,0 0,0 0,0-1,0 1,0-1,1 1,-1-1,0 0,2-1,7-3,0-1,-1 0,0-1,0-1,0 0,-1 0,0-1,0 0,4-6,24-17,70-66,-106 97,-1-1,0 0,0 0,1 1,-1-1,0 1,1-1,-1 1,0 0,1-1,-1 1,1 0,-1 0,0 0,1 0,-1 0,1 0,-1 1,0-1,1 0,-1 1,0-1,1 1,-1-1,0 1,1 0,-1-1,0 1,0 0,0 0,0 0,0 0,0 0,0 0,0 0,0 0,0 1,-1-1,1 0,0 0,-1 1,23 61,-22-58,3 10,0-1,1 0,1 0,0 0,1-1,0 0,1 0,5 5,-10-13,1-1,-1 0,1 0,0-1,0 1,1-1,-1 0,1 0,-1 0,1-1,0 0,0 1,0-2,0 1,0-1,1 1,-1-2,0 1,1 0,-1-1,1 0,-1 0,0-1,1 0,-1 0,5-1,0-1,0-1,0 0,0 0,-1-1,0-1,0 1,0-1,-1-1,1 1,-2-2,1 1,-1-1,0 0,3-6,84-142,-84 137,15-37,-4-1,-1-2,-3 1,-3-2,-3 0,-2-1,-2 0,-4 0,-2 0,-2-1,-4 1,5 61,1-13,-1 1,-1 0,0-1,0 1,-1 0,-1 0,0 0,-1 0,0 1,-1-1,0 1,0 0,-2 1,-2-5,8 13,-1 1,1-1,-1 1,1 0,-1 0,0 0,1 0,-1 0,0 0,0 0,1 1,-1-1,0 0,0 1,0 0,0-1,0 1,0 0,0 0,0 0,0 0,0 1,0-1,0 0,0 1,0-1,1 1,-1 0,0 0,0-1,0 1,1 1,-1-1,1 0,-1 0,1 0,-1 1,1-1,0 1,-1 0,-38 72,35-31,2 0,1 1,2-1,3 0,1 0,2 0,2-1,2 0,1 0,7 11,-13-33,28 104,6-2,5-1,58 109,-95-213,-7-18</inkml:trace>
  <inkml:trace contextRef="#ctx0" brushRef="#br0" timeOffset="251.92">538 734,'34'-10,"20"-3,7-3,1-1,1 4,-1 0,3 1,0 3,-1 3,-2 2,-7 3,-8 0,-12 1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0 180,'121'15,"-1"-5,1-5,20-7,-166-16,20 16,-113-61,113 60,1 0,-1-1,1 0,-1 0,1 0,0 0,0-1,1 1,0-1,-1 0,2 0,-1 0,0 0,1-1,0 1,0-1,1 0,0 1,0-1,0 0,0-1,3-11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1,'24'10,"22"2,13 1,6-4,-3 3,-3-1,-6-2,-8-3,-11-3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0,'-28'44,"-20"28,-6 6,1-4,10-11,7-10,5-11,3-6,2-11,5-3,5-7</inkml:trace>
  <inkml:trace contextRef="#ctx0" brushRef="#br0" timeOffset="270.727">46 0,'19'15,"17"18,5 10,2 1,-2-1,-3-9,-8-5,-5-2,-1-2,-5 1,-1-5,2-1,-4 1,2 1,-3 3,0-4,-1-5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53.5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432 731,'-8'15,"1"1,1 0,0 1,2 0,0 0,0 0,2 0,0 0,1 11,-2-2,-7 188,9-1,24 179,-17-305,11 211,-16 107,-39 94,-94 444,96-693,26-149,11-100,0 0,0 1,0-1,0 0,1 0,-1 1,0-1,1 0,-1 0,1 0,-1-1,1 1,-1 0,1-1,-1 1,1-1,0 1,-1-1,1 0,0 1,-1-1,1 0,0 0,-1 0,1 0,0-1,0 1,-1 0,1-1,-1 1,2-1,4 0,231-24,107 2,374-5,21 0,850-68,122-15,713 0,-612 100,-1132 13,215-13,196-24,-839 24,817-17,-499 29,-569-1,1 1,0-1,0 0,0 0,0 0,0 0,0 0,0-1,0 1,0-1,0 0,0 0,-1 0,1 0,0 0,-1-1,1 1,-1-1,1 0,-1 1,0-1,1 0,-1-1,0 1,-1 0,1-1,0 1,-1-1,1 1,-1-1,0 0,1 1,-1-1,-1 0,1 0,0-1,-1-171,-7 86,-5 1,-3 1,-26-83,12 52,-7-34,-23-103,-14-158,47 129,9-224,19 407,-4 0,-5 0,-4 1,-5 0,-4 1,-4 1,-6-5,-3 18,-3 2,-3 2,-7-4,-105-179,149 261,0 0,0 0,0 0,-1 1,1-1,-1 1,0 0,1 0,-1 0,0 0,0 0,0 1,0-1,-1 1,1 0,0 0,-1 0,1 0,0 1,-1-1,1 1,-1 0,1 0,-1 0,1 0,-1 1,1-1,0 1,-1 0,1 0,0 0,0 1,-1-1,-324 62,-134-41,-722-7,335-42,-1004 26,146 68,440 36,568-41,-1111 65,540-63,603-37,-380 50,629-66,324-29,213 77,-96-51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59,'-39'39,"1"2,2 1,3 2,1 2,2 0,-8 21,35-63,0 0,0 1,0 0,0-1,1 1,0 0,0 0,0 0,1 1,0-1,0 0,0 1,0-1,1 0,0 1,0-1,0 0,1 1,0-1,0 0,0 1,1-1,0 0,0 0,0 0,0 0,1-1,0 1,0-1,0 1,1-1,-1 0,1 0,0 0,2-1,1 0,0-1,-1 0,1 0,0 0,0 0,0-1,0 0,0-1,0 0,0 0,0 0,1-1,-1 0,0-1,-1 1,1-1,0 0,0-1,-1 0,1 0,-1 0,0-1,0 0,0 0,3-4,6-4,-1-1,0 0,-1-1,-1-1,0 0,-1 0,-1-1,0-1,3-8,-5 7,-1 0,0 0,-2-1,0 1,-1-1,-1-1,-1 1,0-11,-1 21,-1-1,-1 1,1 0,-1 0,-1 0,0 1,0-1,-1 0,0 1,0-1,-1 1,0 0,0 0,-1 0,0 1,-1 0,0 0,0 0,-1-1,3 5,0 0,0 0,0 0,0 0,0 1,-1-1,1 1,-1 1,1-1,-1 0,0 1,0 0,1 0,-1 1,0-1,0 1,0 0,0 0,0 1,0-1,0 1,1 0,-1 1,0-1,0 1,1 0,-1 0,1 0,0 0,0 1,0 0,0 0,0 0,0 1,1-1,-1 1,1-1,0 1,0 0,1 1,-1-1,1 0,0 1,0-1,-1 4,-10 80,13-63</inkml:trace>
  <inkml:trace contextRef="#ctx0" brushRef="#br0" timeOffset="270.094">698 453,'-4'1,"0"-1,-1 0,1-1,-1 1,1-1,-1 0,1 0,0 0,-1-1,1 1,0-1,0 0,0 0,0-1,0 1,1-1,-1 0,1 0,0 0,0 0,0 0,0-1,0 0,1 1,-1-1,1 0,0 0,1 0,-1-1,1 1,-1 0,1-1,0 1,1 0,-1-1,1 1,0-1,0 1,0-1,1 1,0-4,3-13,1 1,0-1,1 1,2 1,0-1,1 1,1 1,0 0,1 0,2 1,-1 0,2 1,14-12,-25 24,0 0,1 0,0 1,0-1,0 1,0 0,0 0,1 0,0 1,-1 0,1 0,0 0,0 0,0 1,0-1,0 1,0 1,1-1,-1 1,0 0,14 3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141 390,'20'-2,"0"-2,-1 0,0-1,0-1,0-1,-1-1,0 0,0-2,-1 0,0 0,-1-2,0 0,0-1,21-14,13-9,-2-2,-2-3,28-32,-23 10,-57 113,-30 124,8 2,8 1,7 0,8 58,5-128,-15 474,3-203,1-291,10-85,1 1,-1-1,0 0,0 0,0 1,0-1,0 0,0 0,-1 0,1 0,0 0,-1-1,0 1,1 0,-1-1,0 1,0-1,0 0,0 1,0-1,0 0,0 0,-1-1,1 1,0 0,0-1,-1 1,1-1,0 0,-1 1,1-1,-1 0,1-1,-1 1,-89-45,58 24,-162-79,196 99,0 0,-1 1,1-1,-1 0,1 1,-1-1,0 0,1 1,-1-1,0 1,1-1,-1 1,0 0,0-1,1 1,-1 0,0-1,0 1,0 0,1 0,-1 0,0 0,0 0,0 0,0 0,1 0,-1 0,0 0,0 0,0 0,0 1,1-1,-1 0,0 1,0-1,1 0,-1 1,0-1,1 1,-1-1,0 1,1 0,-1-1,1 1,-1-1,1 1,-1 0,1 0,-1-1,1 1,0 0,-1 0,1-1,0 1,0 0,0 0,-1 0,1 0,0 0,8 8</inkml:trace>
  <inkml:trace contextRef="#ctx0" brushRef="#br0" timeOffset="596.934">1 1322,'508'-217,"-271"112,-236 104,1 1,0-1,0 1,0-1,-1 1,1 0,0 0,0 0,0 0,0 0,0 0,-1 1,1-1,0 1,0-1,-1 1,1 0,0-1,-1 1,1 0,0 0,-1 0,1 0,-1 1,0-1,1 0,-1 1,0-1,0 0,0 1,0 0,0-1,0 1,0-1,0 1,-1 0,1 0,-1 0,1-1,13 80,-14-74,31 226,-26-65,1-144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4,'0'0,"0"-1,-1 1,1 0,-1-1,1 1,-1 0,1-1,-1 1,1 0,-1 0,1 0,-1 0,0-1,1 1,-1 0,1 0,-1 0,1 0,-1 0,1 0,-1 0,0 1,1-1,-1 0,1 0,-1 0,1 0,-1 1,1-1,-1 0,1 1,-1-1,1 0,-1 1,1-1,0 0,-1 1,1-1,0 1,-1-1,1 1,0-1,-1 1,1-1,0 1,0-1,0 1,0-1,-1 1,1 0,0-1,0 1,0-1,0 1,0-1,0 1,0 0,1-1,-1 1,-6 39,6-39,21 169,6 22,-11-97,-5 0,0 68,10 31,-6-160,-13-34,-4-8</inkml:trace>
  <inkml:trace contextRef="#ctx0" brushRef="#br0" timeOffset="299.429">0 625,'39'-10,"16"-3,5 1,-3 2,-7 3,-7 3,-6-3,-5 0,-2 1,-2 1,-6-2,-1-1,0 1,-4 2</inkml:trace>
  <inkml:trace contextRef="#ctx0" brushRef="#br0" timeOffset="851.439">592 33,'30'171,"-20"-130,60 251,-20-82,-45-180,-5-24,1 0,0-1,0 1,0 0,1 0,-1-1,1 1,1-1,-1 1,1-1,0 0,0 0,4 4,-4-8,0-1,0 0,0 0,0 0,1 0,-1 0,0 0,0-1,0 0,0 1,0-1,0 0,0-1,0 1,-1 0,1-1,0 0,-1 1,1-1,-1 0,0 0,1-1,-1 1,0 0,0-1,-1 1,1-1,0 0,-1 1,0-1,0 0,1-2,3-1,18-26,-15 19,0 0,1 1,1 0,0 0,1 1,0 1,0 0,1 0,0 1,10-5,-20 13,-1 0,1 0,0 0,-1 0,1 1,0-1,0 0,0 1,0-1,0 1,0 0,0 0,-1 0,1 0,0 0,0 0,0 0,0 0,0 1,0-1,0 1,0 0,-1-1,1 1,0 0,0 0,-1 0,1 0,-1 0,1 1,-1-1,1 0,-1 1,0-1,0 1,1 1,18 69,-15-45,-1-3,-4-19,0 0,1-1,0 1,0 0,0 0,0 0,1-1,-1 1,1-1,0 1,1-1,-1 0,1 0,0 0,0 0,2 2,8-1</inkml:trace>
  <inkml:trace contextRef="#ctx0" brushRef="#br0" timeOffset="1123.017">1412 681,'0'24,"4"4,3-9,-1-7</inkml:trace>
  <inkml:trace contextRef="#ctx0" brushRef="#br0" timeOffset="1361.463">1242 343,'0'0</inkml:trace>
  <inkml:trace contextRef="#ctx0" brushRef="#br0" timeOffset="1567.463">1778 513,'-1'-1,"0"1,0-1,-1 1,1-1,0 1,-1-1,1 1,-1 0,1 0,0 0,-1 0,1 0,-1 0,1 0,0 0,-1 0,1 1,-1-1,1 1,0-1,-1 1,1-1,0 1,0 0,0 0,-1 0,1-1,0 1,0 0,0 0,0 1,1-1,-1 0,0 0,0 0,1 0,-1 1,0-1,1 0,-1 1,1-1,0 0,-1 1,1-1,0 1,0-1,0 0,0 1,0-1,0 1,1-1,-1 1,0-1,1 0,-1 1,1-1,-1 0,51 41,-44-39,0 0,-1 1,1 0,-1 1,0-1,0 1,0 0,0 1,-1-1,0 1,0 0,-1 0,1 1,-1 0,-1-1,1 1,-1 0,-1 1,1-1,-1 0,0 1,-1 0,0-1,0 1,0 0,-1-1,-1 1,1 0,-2 4,-2-5,0 0,-1-1,0 0,-1 0,1 0,-1 0,0-1,0 0,-1 0,0-1,1 0,-2 0,1 0,0-1,-1 0,1-1,-1 0,0 0,0 0,0-1,0 0,0-1,0 0,0 0,0 0,-6-2,-26-16,26 6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365 141,'-1'-2,"0"0,-1 0,1 1,-1-1,0 0,1 1,-1-1,0 1,0-1,0 1,0 0,0 0,0 0,-1 0,1 0,0 0,0 1,-1-1,1 1,0 0,-1-1,1 1,-1 0,1 0,-1 1,0-2,-12 3,0 0,0 0,0 2,0 0,0 0,1 2,0-1,0 2,1 0,0 1,0 0,0 1,1 0,0 1,1 0,0 1,1 0,-5 7,11-14,-1 0,0 1,1-1,0 1,0 0,1 0,-1 0,1 1,0-1,1 1,-1-1,1 1,0 0,0 0,1 0,0 0,0 0,0 1,1-1,0 0,0 0,1 0,-1 1,1-1,1 0,-1 0,1 0,0 0,1-1,-1 1,1 0,0-1,0 0,1 1,4 1,-1 0,1-1,1 0,-1 0,1-1,0 0,0-1,0 1,1-2,0 0,0 0,-1 0,2-1,-1-1,0 0,0 0,0-1,6 0,7-1,1-2,0 0,-1-1,0-1,0-1,0-1,10-6,-4-1,-6 0</inkml:trace>
  <inkml:trace contextRef="#ctx0" brushRef="#br0" timeOffset="896.195">986 85,'-58'49,"-158"158,167-133,48-72,0 0,0-1,1 1,-1 0,1 0,-1 0,1 0,-1-1,1 1,0 0,0 0,0 0,0 0,0 0,0 0,1 0,-1 0,1-1,-1 1,1 0,0 0,-1 0,1-1,0 1,0 0,0-1,1 1,-1-1,0 1,1-1,-1 0,1 1,-1-1,1 0,-1 0,1 0,0 0,-1-1,1 1,0 0,0-1,1 1,5 1,1 0,0-1,-1 0,1 0,0-1,0 0,-1-1,1 0,0 0,-1-1,1 0,-1-1,1 0,-1 0,0 0,0-1,3-3,124-89,-130 92,172-179,-177 183,0 0,0 1,0-1,0 1,0-1,0 1,0-1,1 0,-1 1,0-1,0 0,0 1,1-1,-1 1,0-1,1 0,-1 0,0 1,0-1,1 0,-1 0,1 1,-1-1,0 0,1 0,-1 0,1 1,-1-1,0 0,1 0,-1 0,1 0,-1 0,1 0,-1 0,0 0,1 0,-1 0,1 0,-1 0,0-1,1 1,-1 0,1 0,-1 0,0 0,1-1,-1 1,0 0,1 0,-1-1,0 1,1 0,-1-1,0 1,-7 39,7-39,-1 5,-1 0,1 0,0 1,1-1,-1 0,1 0,0 1,0-1,0 0,1 0,0 1,0-1,0 0,1 0,0 0,0 0,0-1,0 1,1 0,0-1,0 0,0 1,0-1,1 0,0-1,-1 1,1-1,1 0,-1 1,0-2,5 3,-1-1,0 0,0-1,0 0,0-1,0 0,1 0,-1 0,1-1,-1-1,1 1,-1-2,1 1,-1-1,1 0,-1-1,0 0,1 0,-1 0,0-1,0-1,-1 0,2 0,160-114,-143 97,119-71,-142 91,-1-1,1 1,0 0,0 0,0 0,0 0,0 0,0 1,0-1,0 1,0 0,0 0,0 0,0 1,0-1,0 1,0-1,0 1,0 0,0 0,-1 0,1 0,0 1,0-1,-1 1,1 0,-1 0,0 0,1 0,-1 0,0 0,0 1,0-1,-1 0,1 1,0 1,2 2,-1 0,0 1,0 0,0-1,-1 1,0 0,0 0,-1 0,0 0,0 1,0-1,-1 0,0 0,-1 1,0 1,-1 0,0 0,-1 0,0 0,0 0,-1 0,0-1,-1 1,0-1,0 0,0-1,-1 1,-1-1,1-1,-1 1,0-1,0 0,-1 0,0-1,0 0,0-1,-6 3,-24 0,38-7,-1-1,0 1,1 0,-1 0,1-1,-1 1,1 0,-1-1,1 1,0 0,-1-1,1 1,-1-1,1 1,0-1,-1 1,1-1,0 1,0-1,-1 1,1-1,0 1,0-1,0 1,0-1,0 0,0 1,0-1,0 1,0-1,0 1,0-1,0 0,0 1,0-1,0 1,1-1,-1 1,0-1,0 1,1-1,-1 1,0-1,1 1,-1-1,0 1,1-1,-1 1,1 0,-1-1,1 1,-1 0,1-1,-1 1,1 0,-1 0,1-1,-1 1,1 0,-1 0,1 0,0 0,9-9,1 0,1 1,0 0,0 1,0 1,1-1,0 2,0 0,0 1,0 0,1 1,0 0,0 1,0 1,0 0,0 1,0 0,0 2,0-1,-1 2,1-1,6 4,-10-4,1 1,0-2,-1 1,1-2,0 1,0-1,0-1,0 0,-1-1,1 0,-1 0,1-1,-1-1,0 1,0-2,0 1,8-7,12-6,0-1,-1-1,-2-2,0-1,-1-1,-1-2,-1 0,6-11,-28 34,1 0,-1 0,0 0,0-1,0 1,0-1,0 1,-1-1,1 0,-1 1,0-1,0 0,0 0,0 0,0 0,0 0,-1 0,0 0,1 0,-1 0,0 0,-1 0,1-1,0 1,-1 0,0 0,0 0,0 1,0-1,0 0,0 0,-1 0,0 1,1-1,-1 1,0-1,0 1,0 0,-1-1,-8 1,-1 1,1 1,0-1,-1 2,1 0,0 0,0 1,-1 0,2 1,-1 0,0 1,0 0,1 1,0 0,0 1,1 0,-1 0,1 1,0 0,1 1,0 0,0 0,1 1,-3 4,0-1,0 0,1 0,0 1,2 0,-1 0,1 1,1 0,1 1,-1 1,4-10,1 0,-1 1,1-1,0 0,1 1,-1-1,1 1,0-1,1 1,0-1,0 0,0 1,1-1,0 0,0 0,0 0,1 0,0 0,0-1,0 1,1-1,3 4,9 3,0 0,1-2,1 0,0 0,0-2,1 0,0-2,0 0,0 0,1-2,0-1,0 0,0-1,0-2,0 0,0-1,0-1,1 0,67-11,-64 7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6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33,'-10'1,"1"-1,-1 1,0 1,0-1,1 2,-1-1,1 1,0 1,0 0,0 0,0 1,1 0,0 0,0 1,0 0,0 0,1 1,0 0,1 0,0 1,0 0,0 0,1 0,0 1,1 0,0 0,0 0,1 0,0 0,1 1,0 0,0 2,0 148,2-155,1-1,-1 1,1-1,0 0,1 1,-1-1,1 0,-1 0,1 0,0 0,1 0,-1 0,1-1,0 1,0-1,0 0,0 0,0 0,1 0,-1 0,1-1,0 1,0-1,0 0,0-1,0 1,0 0,1-1,-1 0,0 0,1-1,-1 1,4-1,5 1,-1-1,1-1,0 0,-1-1,0 0,1-1,-1 0,0-1,0-1,-1 0,7-4,-4 3,-1-2,0 0,0 0,-1-1,0-1,0 0,-1 0,-1-2,0 1,0-1,-1 0,-1-1,0 0,-1 0,0-1,-1 0,0 0,-1-1,-1 1,-1-1,0 0,0 0,-2 0,0-1,0 1,-2 0,-1-12,0 21,0 1,-1-1,0 1,0 0,0-1,-1 1,1 1,-1-1,0 1,-1-1,1 1,-1 0,0 1,1-1,-2 1,1 0,0 0,-1 0,1 1,-1 0,0 0,0 1,0-1,0 1,0 0,0 1,0 0,0 0,0 0,0 0,0 1,0 0,0 1,0-1,0 1,1 0,-1 0,1 1,-1 0,1 0,0 0,0 1,0-1,-1 3,-58 59,51-46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0 534,'194'-345,"-183"327,-2 0,0 1,2 0,0 1,1 0,1 1,0 0,1 1,1 0,8-5,-22 18,0 0,0 0,0 0,0 0,0 1,1-1,-1 0,0 1,0-1,1 1,-1 0,1-1,-1 1,0 0,1 0,-1 0,1 0,-1 0,0 0,1 0,-1 0,1 0,-1 1,0-1,1 1,-1-1,0 1,1-1,-1 1,0 0,0 0,0-1,0 1,0 0,0 0,0 0,0 0,0 0,0 1,0-1,0 0,-1 0,1 1,-1-1,1 0,-1 0,1 1,-1-1,1 2,7 73,-8-51,6 63,-5-86,0 0,0 0,0 0,0 0,0 0,0 0,0 0,1 0,-1-1,1 1,-1 0,1-1,0 1,-1-1,1 0,0 0,0 0,0 0,0 0,0 0,0 0,0 0,1-1,-1 1,0-1,0 0,0 1,1-1,-1 0,0 0,0-1,1 1,-1 0,0-1,0 1,1-1,8-3,-1 1,0-2,-1 1,1-1,-1-1,0 0,0 0,0-1,-1 0,0 0,5-6,22-19,152-97,-186 128,0 1,0-1,0 1,0-1,0 1,0 0,0-1,0 1,0 0,0 0,0-1,0 1,0 0,0 0,0 0,0 0,1 1,-1-1,0 0,0 0,0 1,0-1,0 0,0 1,0-1,0 1,0-1,-1 1,1 0,0-1,0 1,0 0,-1 0,1 0,0-1,-1 1,1 0,0 0,-1 0,0 0,1 0,-1 0,1 0,-1 0,0 0,0 0,1 1,2 58,-3-52,-3 140,18-107,-3-29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5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0 724,'95'-107,"164"-207,-220 256,-39 59,0-1,0 0,-1 0,1 1,0-1,0 0,0 1,0-1,0 0,0 0,0 1,0-1,0 0,0 1,0-1,1 0,-1 0,0 1,0-1,0 0,0 0,0 1,0-1,1 0,-1 0,0 0,0 1,0-1,1 0,-1 0,0 0,0 0,0 1,1-1,-1 0,0 0,0 0,1 0,-1 0,0 0,1 0,-1 0,0 0,0 0,1 0,-1 0,-8 34,8-32,-5 17,0 0,1 0,2 1,0 0,1 0,0-1,2 1,2 8,-2-20,0 0,1 0,0 0,1 0,0-1,0 1,1-1,-1 1,2-1,-1 0,1-1,0 1,0-1,1 0,0 0,0-1,0 0,1 0,0 0,0-1,4 2,-7-3,1-1,0 1,0-1,0-1,0 1,1-1,-1 1,0-2,0 1,1 0,-1-1,1 0,-1-1,0 1,1-1,-1 0,0 0,0 0,1-1,-1 0,0 0,-1 0,1-1,0 0,-1 0,1 0,-1 0,0-1,0 1,0-1,-1 0,3-3,23-29,-2-1,-1-1,-2-1,-2-1,-1-1,-3-1,-1-1,2-13,-12 39,-1 0,-1-1,-1 0,0 0,-1 0,-1-1,-1 1,-1-1,-1-13,-5 12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29,'33'0,"31"0,9 0,-3 0,-4 0,-8-5,-9-1,-9 0,-5 1,-5 2,-2 1,-2 1,1 0,-1 1,-4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49 138,'-14'34,"0"10,2-6,3-10</inkml:trace>
  <inkml:trace contextRef="#ctx0" brushRef="#br0" timeOffset="497.924">247 279,'68'-191,"-66"187,-2 2,1 1,-1 0,0-1,1 1,-1-1,1 1,-1 0,1 0,0-1,-1 1,1 0,0 0,0 0,0 0,0 0,0 0,0 0,0 0,1 0,-1 0,0 0,0 1,1-1,-1 1,0-1,1 1,-1-1,1 1,-1 0,0-1,1 1,-1 0,1 0,-1 0,1 0,-1 1,1-1,-1 0,0 1,1-1,-1 0,0 1,1 0,-1-1,0 1,1 0,2 7,0-1,-1 0,0 1,0-1,-1 1,0 0,-1 0,1 0,-1 0,-1 0,0 5,9 48,-8-57,0-1,1 1,0-1,-1 1,1-1,0 0,1 0,-1 0,1 0,-1 0,1-1,0 1,0-1,0 0,0 0,0 0,0 0,1 0,-1-1,1 1,-1-1,1 0,0 0,-1 0,1-1,0 1,0-1,-1 0,1 0,0 0,0-1,-1 1,1-1,0 0,-1 0,1 0,0 0,-1-1,0 0,1 1,-1-1,0-1,0 1,0 0,0-1,0 1,0-2,9-6,-2-1,1 0,-1-1,-1 0,0-1,-1 1,-1-2,0 1,0-1,-1 0,-1 0,-1-1,0 1,0-1,-2 0,0-2,2-7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43 537,'-9'23,"1"1,2 0,0 1,1 0,1 0,2 0,0 0,2 0,1 0,2 16,-3-38,0 0,0 0,0 0,0 1,1-1,-1 0,1 0,0 0,0 0,0 0,0 0,1 0,-1 0,1 0,0-1,0 1,0-1,0 1,0-1,0 0,1 1,-1-1,1-1,-1 1,1 0,0 0,0-1,0 0,0 0,0 0,0 0,0 0,0 0,0-1,0 1,1-1,-1 0,0 0,0 0,0-1,1 1,-1-1,0 0,5-1,-1-1,1-1,-1 0,0 0,-1 0,1-1,-1 0,0 0,0 0,0-1,-1 0,0 0,0-1,0 1,-1-1,0 0,0 0,-1-1,2-5,2-6,-1 0,0-1,-2 0,0 0,-1 0,-1 0,-1-6,0 21,-1 0,1-1,-1 1,0 0,-1 0,1-1,-1 1,0 0,0 0,-1 0,0 0,1 0,-2 0,1 1,0-1,-1 1,0-1,0 1,0 0,-1 0,0 0,1 1,-1-1,0 1,-1 0,1 0,0 0,-5-1,-28 20,20 0</inkml:trace>
  <inkml:trace contextRef="#ctx0" brushRef="#br0" timeOffset="471.556">410 904,'3'-7,"13"-39,2 1,2 0,2 2,20-30,8 26,-49 46,0 0,0 0,0 1,0-1,1 1,-1-1,0 1,0-1,1 1,-1-1,0 1,1 0,-1 0,1 0,-1 0,0 0,1 0,-1 0,0 0,1 1,-1-1,0 0,1 1,-1-1,0 1,0 0,1-1,-1 1,0 0,0 0,0 0,0-1,0 1,0 0,0 0,0 1,-1-1,1 0,0 0,0 0,-1 0,1 1,-1-1,1 0,-1 2,14 134,-14-136,1 1,-1-1,1 0,0 0,0 0,-1 1,1-1,0 0,0 0,0 0,0 0,0 0,0 0,1-1,-1 1,0 0,0 0,1-1,-1 1,0-1,1 1,-1-1,0 0,1 1,-1-1,1 0,-1 0,1 0,-1 0,0 0,1 0,-1-1,1 1,-1 0,0-1,1 1,-1-1,0 1,1-1,-1 0,0 0,0 1,1-2,53-36,157-162,-205 193,-6 6,-1 0,0-1,1 1,-1 0,1-1,0 1,-1 0,1 0,0 0,0 0,0 0,-1 0,1 0,0 0,1 0,-1 0,0 0,0 0,0 1,0-1,1 1,-1-1,0 1,0-1,1 1,-1 0,0-1,1 1,-1 0,1 0,-1 0,0 0,1 0,-1 0,0 1,1-1,-1 0,0 1,1-1,-1 1,0-1,0 1,1 0,-1-1,0 1,0 0,0 0,0 0,0 0,0 0,0 0,0 0,-1 0,1 0,1 9,-1-1,0 1,-1-1,0 1,-1 0,0-1,0 1,-1-1,0 1,0-1,-2 1,-8 92,17-83</inkml:trace>
  <inkml:trace contextRef="#ctx0" brushRef="#br0" timeOffset="783.153">1228 706,'16'-7,"-2"-1,1 0,-1-1,-1-1,0 0,0-1,-1 0,0-1,-1-1,0 0,-1 0,-1-1,0 0,3-7,-12 19,0 0,0-1,0 1,0 0,0 0,-1 0,1-1,0 1,-1 0,0 0,1 0,-1 0,0 0,0 0,0 0,-1 0,1 0,0 1,-1-1,1 0,-1 1,1-1,-1 1,0 0,0-1,0 1,0 0,0 0,0 0,0 0,0 0,0 1,0-1,0 1,0-1,-1 1,1 0,0 0,0 0,0 0,-1 0,1 1,0-1,0 0,0 1,0 0,-1-1,1 1,0 0,0 0,1 0,-1 1,0-1,0 0,0 1,0 0,-8 3,-1 2,1-1,0 1,1 1,-1-1,2 2,-1-1,1 1,0 0,1 1,0 0,1 0,0 1,0 0,1 0,1 0,0 0,0 1,1-1,0 1,0 10,3-17,1 1,-1-1,1 0,0 0,1 0,-1 0,1 0,0 0,0-1,0 1,1 0,0-1,0 0,0 1,0-1,0-1,1 1,0 0,0-1,0 0,0 0,1 0,-1 0,1-1,-1 0,1 0,0 0,0 0,0-1,0 0,0 0,0 0,0 0,1-1,-1 0,0 0,0-1,1 1,51-1,-32 0</inkml:trace>
  <inkml:trace contextRef="#ctx0" brushRef="#br0" timeOffset="1148.668">1595 791,'143'-184,"-143"183,0-1,1 1,-1 0,0 0,1-1,-1 1,1 0,0 0,-1 0,1 0,0 0,0 0,0 0,0 0,0 0,0 0,0 0,0 1,0-1,0 0,0 1,0-1,1 1,-1-1,0 1,0 0,1-1,-1 1,0 0,0 0,1 0,-1 0,0 0,1 0,-1 0,0 1,0-1,1 0,-1 1,0-1,0 1,0-1,1 1,-1-1,0 1,0 0,0 0,0-1,0 1,0 0,0 0,-1 0,1 0,5 21,-6-18,0 1,1-1,-1 1,1-1,0 1,0-1,0 0,1 0,-1 1,1-1,0 0,0 0,0 0,1-1,0 1,-1-1,1 1,0-1,1 0,-1 0,1 0,-1 0,1-1,0 0,0 1,0-2,0 1,0 0,0-1,1 1,-1-1,0 0,1-1,-1 1,1-1,2 0,3-2,0 0,-1-1,1-1,-1 1,0-1,0-1,-1 0,1 0,-1-1,0 0,-1 0,1-1,-1 1,-1-2,1 1,-1-1,1-2,81-153,-69 123,-8 16</inkml:trace>
  <inkml:trace contextRef="#ctx0" brushRef="#br0" timeOffset="1405.397">2554 0,'-9'43,"-9"34,0 8,2-5,4-12,4-12,9-11,3-9,2-5,-1-3,0-2,-2-5</inkml:trace>
  <inkml:trace contextRef="#ctx0" brushRef="#br0" timeOffset="1552.705">2187 311,'34'-10,"40"-3,11 1,-2 2,-8 3,-10 3,-12 2,-15 1</inkml:trace>
  <inkml:trace contextRef="#ctx0" brushRef="#br0" timeOffset="1804.519">3120 254,'-14'9,"1"-2,0 2,1-1,0 1,1 1,-1 0,2 1,-1 0,2 1,-6 8,14-17,0-1,0 1,0-1,1 1,-1 0,1-1,-1 1,1 0,0-1,0 1,1 0,-1-1,0 1,1 0,0-1,-1 1,1-1,0 1,0-1,1 1,-1-1,0 0,1 0,0 1,-1-1,1 0,0 0,0-1,0 1,0 0,0-1,1 1,-1-1,0 0,1 0,-1 1,1-2,-1 1,1 0,-1 0,1-1,0 0,-1 1,1-1,1 0,39 23,-42-22,1 0,-1 1,0-1,0 1,-1-1,1 1,0-1,0 1,-1-1,1 1,-1 0,0-1,1 1,-1 0,0-1,0 1,0 0,0 0,0-1,0 1,-1 0,1-1,0 1,-1 0,1-1,-1 1,0 0,0-1,0 1,1-1,-1 0,-1 1,1-1,0 0,0 1,0-1,-1 0,-52 42,-48-15,83-29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56,'-6'15,"0"1,0-1,2 1,0 0,0 1,2-1,0 0,1 1,0 0,2-1,0 1,1-1,0 1,1-1,1 0,1 0,0 0,7 13,-9-25,0 0,0 0,0-1,0 1,1-1,0 0,0 0,0 0,0 0,0-1,0 1,0-1,1 0,-1-1,1 1,0-1,0 0,-1 0,1 0,0-1,0 1,0-1,0 0,-1-1,1 1,0-1,0 0,0 0,-1-1,1 1,-1-1,4-2,4-1,0-1,-1 0,1-1,-1 0,-1-1,0 0,0-1,0 0,-1 0,0-1,6-9,-6 5,-1 0,0-1,0 0,-2-1,0 1,0-1,-2 0,0-1,-1 1,0-1,-1 1,-1-1,-1-6,-1-2</inkml:trace>
  <inkml:trace contextRef="#ctx0" brushRef="#br0" timeOffset="365.608">601 423,'2'7,"-2"-3,0-1,1 0,-1 1,1-1,0 0,0 0,1 0,-1 0,1 0,-1 0,1 0,0 0,0 0,0-1,0 1,1-1,-1 0,1 0,0 1,-1-4,0 0,0 0,-1-1,1 1,0-1,-1 1,1-1,-1 0,1 1,-1-1,0 0,0 0,0 0,0 0,0 0,0 0,0 0,-1 0,1-1,-1 1,1 0,-1 0,0 0,0-1,0 0,2-6,16-61,-14 47,1 0,2 1,0 0,1 0,2 1,0 0,11-18,-9 23,-1 1,2 1,0 0,1 0,0 1,1 1,1 0,0 1,0 1,1 1,13-6,-29 14,1 0,0-1,0 1,0 0,0 0,0 0,0 1,0-1,0 0,0 1,0-1,1 1,-1 0,0 0,0 0,0 0,1 0,-1 0,0 1,0-1,0 1,0-1,0 1,0 0,0 0,0 0,0 0,0 0,0 0,0 1,-1-1,1 1,-1-1,1 1,-1-1,1 1,-1 0,0 0,0 0,0 0,0 0,0 0,0 0,0 0,-1 0,1 0,-1 0,0 2,-3 15,-2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4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87,'-5'-4,"0"0,0 1,-1-1,1 1,-1 0,0 0,0 1,0 0,0 0,0 0,0 1,0 0,-1 0,1 1,-1 0,1 0,0 0,-1 1,1-1,0 2,-1-1,1 1,0 0,0 0,0 0,0 1,1 0,-1 0,1 1,0 0,0 0,0 0,0 0,-1 2,-5 9,1 1,1 0,0 1,1 0,1 0,0 0,1 1,1 0,1 0,1 1,-1 12,-4 11,-37 284,18-69,-2 48,29-294,-1-9,0 1,0-1,1 0,-1 1,0-1,1 1,0-1,0 1,-1-1,1 1,1-1,-1 1,0-1,1 1,-1-1,1 1,0-1,-1 1,1-1,0 0,1 0,-1 1,0-1,1 0,-1 0,1 0,0 0,-1-1,1 1,0 0,0-1,0 1,0-1,1 0,-1 0,0 1,1-2,-1 1,0 0,1 0,-1-1,1 1,-1-1,1 0,-1 0,1 0,0 0,225-68,-172 65,-32 3</inkml:trace>
  <inkml:trace contextRef="#ctx0" brushRef="#br0" timeOffset="370.659">853 398,'-14'38,"-5"32,1 9,3-4,5-5,3-10,4-6,2-6,0-8,2-5,0-4,0-2,-1-2,1 0,-1 0,0 0,0 0,0-4</inkml:trace>
  <inkml:trace contextRef="#ctx0" brushRef="#br0" timeOffset="586.127">486 793,'39'5,"36"1,11 0,-1-1,-4-1,-11-2,-14-1,-10-1,-9 0,-6 0,-3 0,-2 0,-5-1</inkml:trace>
  <inkml:trace contextRef="#ctx0" brushRef="#br0" timeOffset="885.648">1306 765,'-13'19,"2"1,0 0,2 1,0 0,1 1,1 0,1 0,1 0,1 1,1 0,1 0,1 17,1-36,0 1,1-1,-1 1,1-1,0 0,0 0,0 1,1-1,-1 0,1 0,0 0,0 0,1-1,-1 1,1-1,0 1,-1-1,2 0,-1 0,0 0,1 0,-1-1,1 1,0-1,-1 0,1 0,0-1,1 1,-1-1,0 1,0-1,1-1,-1 1,0-1,1 1,-1-1,1-1,-1 1,0 0,1-1,-1 0,0 0,0 0,3-2,3-2,0 0,0-1,0-1,-1 1,0-1,0-1,-1 0,0 0,-1-1,1 1,-2-2,1 1,-1-1,-1 0,0 0,0 0,-1-1,3-8,-5 13,0 0,0 0,-1-1,1 1,-1 0,0 0,-1-1,0 1,0 0,0-1,-1 1,1 0,-2-1,1 1,-1 0,0 0,0 0,0 0,-1 0,0 1,0-1,-1 1,0 0,1 0,-2 0,-3-4,4 7,1-1,-1 1,0-1,0 1,0 0,0 1,-1-1,1 1,0 0,-1 0,1 0,-1 0,1 1,-1 0,1 0,-1 0,1 1,-1-1,1 1,-1 0,1 0,-1 1,1-1,0 1,0 0,0 0,0 0,-1 2,-14 11</inkml:trace>
  <inkml:trace contextRef="#ctx0" brushRef="#br0" timeOffset="1151.649">1644 1160,'0'-24,"9"-32,9-11,5 1,0 7,-1 8,2 14,-3 7,-1 10,-4 2,1 6,-3 3</inkml:trace>
  <inkml:trace contextRef="#ctx0" brushRef="#br0" timeOffset="1984.165">2350 793,'-38'10,"1"1,1 2,0 1,0 2,2 1,0 2,-13 10,-7 29,53-56,0-1,0 1,1-1,-1 1,1 0,-1-1,1 1,0 0,-1-1,1 1,0 0,0 0,0-1,1 1,-1 0,0-1,1 1,-1 0,1-1,-1 1,1 0,0-1,-1 1,1-1,0 1,0-1,0 0,0 1,1-1,-1 0,0 0,0 0,1 0,-1 0,1 0,-1 0,1 0,-1-1,1 1,0 0,-1-1,1 1,0-1,7 3,0-1,0 0,0 0,0-1,0 0,0-1,0 0,1 0,-1-1,0 0,0-1,0 0,0 0,-1-1,1 0,-1-1,1 0,-1 0,0-1,0 0,17-11,-1 0,0-2,-2-1,0-1,13-16,61-68,-97 105,1-1,0 1,0-1,0 1,0-1,0 1,-1-1,1 0,0 1,0-1,0 1,0-1,1 1,-1-1,0 1,0-1,0 1,0-1,0 0,1 1,-1-1,0 1,0-1,0 0,1 1,-1-1,0 1,1-1,-1 0,0 0,1 1,-1-1,0 0,1 0,-1 1,1-1,-1 0,1 0,-1 0,0 1,1-1,-1 0,1 0,-1 0,1 0,-1 0,1 0,-1 0,1 0,-1 0,1 0,-1-1,0 1,1 0,-1 0,1 0,-1 0,1-1,-1 1,0 0,-16 44,15-41,-92 180,77-150,-2 1,0 1,3 1,1 1,2 0,1 1,2 0,2 0,-2 27,8-41,1 0,1 0,2 0,0-1,1 1,1-1,1 0,2 0,2 5,-4-11,-6-15,-1-1,1 0,0 1,0-1,0 1,0-1,1 1,-1-1,0 0,0 1,1-1,-1 1,1-1,-1 0,1 1,0-1,-1 0,1 0,0 0,0 1,0-1,0 0,0 0,0 0,0 0,0-1,1 1,-1 0,0 0,0-1,1 1,-1-1,0 1,1-1,-1 1,1-1,-1 0,1 0,-1 0,0 0,1 0,-1 0,1 0,-1 0,1-1,-1 1,0 0,2-1,101-109,-101 107,-1 1,0 0,1-1,-1 0,0 1,0-1,0 0,-1 0,1 0,-1 0,0 0,1-1,-1 1,-1 0,1 0,0-1,-1 1,0-1,0 1,0 0,0-1,0 1,-1-1,1 1,-1 0,0-1,0 1,0 0,-1 0,1 0,-1 0,1 0,-1 0,0 0,0 1,-1-1,1 0,0 1,-1 0,0 0,1 0,-1 0,0 0,0 0,0 1,-1-1,-13-5,0 1,0 1,-1 0,0 1,1 1,-1 1,-1 1,1 0,0 1,-11 2,-45-3,34-8,69-15,191-20,-63 38,-133 6</inkml:trace>
  <inkml:trace contextRef="#ctx0" brushRef="#br0" timeOffset="2315.935">2660 934,'4'11,"0"0,1 0,0 0,1-1,0 1,0-1,1-1,0 1,1-2,0 1,1-1,-1 0,2 0,-1-1,1 0,0-1,0 0,1-1,0 0,-1-1,2 0,-1 0,0-1,1-1,1 0,-4-4,-1-1,1 0,-1-1,0 0,0 0,0-1,-1 0,0 0,1 0,-2-1,1 0,-1-1,0 0,0 0,-1 0,0 0,0-1,-1 0,0 0,0 0,-1 0,1-4,36-56,19-12,-50 62</inkml:trace>
  <inkml:trace contextRef="#ctx0" brushRef="#br0" timeOffset="2719.939">3252 1104,'35'-19,"-2"-1,0-2,-2-1,0-1,-2-2,18-19,-45 43,0 1,0-1,0 1,-1-1,1 0,0 1,-1-1,1 0,-1 0,1 0,-1-1,0 1,0 0,0 0,0-1,-1 1,1 0,0-1,-1 1,0-1,0 1,1-1,-1 1,-1-1,1 1,0-1,-1 1,1 0,-1-1,0 1,1 0,-1-1,-1 1,1 0,0 0,0 0,-1 0,1 0,-1 0,0 0,1 0,-1 1,0-1,0 1,-2-2,-6 1,0 0,0 1,0 1,0-1,0 1,0 1,0 0,-1 1,2-1,-1 2,0 0,0 0,1 0,0 1,-1 1,2 0,-1 0,0 0,1 1,-2 3,-6 2,0 2,1 0,1 0,0 1,1 1,1 1,-8 12,16-23,0 1,1-1,-1 1,2 0,-1 0,0 0,1 1,0-1,1 0,0 1,0-1,0 1,0 0,1-1,0 1,1 0,-1-1,1 1,1-1,-1 1,1-1,0 0,1 1,1 2,2-2,1 0,0-1,0 0,0 0,1-1,-1 0,1 0,1 0,-1-1,1-1,-1 0,1 0,0 0,0-1,1 0,-1-1,0 0,0-1,1 1,-1-2,0 0,1 0,-1 0,0-1,0 0,0-1,5-2,16-5,-1-1,-1-1,0-2,0-1,-1-1,-1-1,4-5,27-21,-33 25</inkml:trace>
  <inkml:trace contextRef="#ctx0" brushRef="#br0" timeOffset="2986.567">3958 821,'-18'9,"1"2,-1 0,2 0,-1 2,2 0,-1 1,2 0,0 1,1 1,0 0,-4 9,16-23,0-1,0 0,0 1,1-1,-1 0,0 1,1-1,-1 1,1-1,0 1,-1-1,1 1,0 0,0-1,0 1,0-1,0 1,0-1,0 1,1-1,-1 1,1 0,-1-1,1 0,-1 1,1-1,0 1,0-1,0 0,0 1,0-1,0 0,0 0,0 0,0 0,0 0,1 0,58 18,-34-14,-22-5,0 0,0 1,0 0,0-1,0 2,0-1,-1 0,1 1,0-1,-1 1,1 0,-1 0,1 1,-1-1,0 1,0 0,0 0,0 0,-1 0,1 0,-1 0,0 1,0-1,0 1,0-1,0 1,-1 0,0 0,0 0,0 0,0 0,-1 0,1 0,-1 0,0 0,0 0,-1 0,1 0,-1 0,0 0,0 1,-3 3,0 0,0-1,-1 0,0 1,0-1,-1-1,0 1,0-1,-1 0,1-1,-1 1,-1-1,1-1,-1 1,1-1,-1-1,0 1,-1-1,1-1,-1 0,1 0,-1 0,1-1,-1 0,0-1,0 0,-16 1</inkml:trace>
  <inkml:trace contextRef="#ctx0" brushRef="#br0" timeOffset="3690.853">4015 144,'32'-19,"-4"1,0 1,2 1,0 2,1 1,0 1,1 1,0 2,32-4,-62 12,0 1,1 0,-1 0,1 0,-1 0,0 0,1 1,-1-1,0 1,0-1,1 1,-1 0,0 0,0 0,0 0,0 0,0 1,0-1,0 1,0-1,0 1,-1-1,1 1,-1 0,1 0,-1 0,0 0,0 0,0 0,0 0,0 1,0-1,0 0,-1 0,1 1,-1-1,0 94,-2-70,-2 690,3-320,-24-235,24-156,0-1,0 0,-1 0,1 1,-1-1,0 0,0-1,-1 1,1 0,-1-1,0 1,0-1,0 0,0 0,0 0,-1 0,1 0,-1-1,0 0,0 0,0 0,0 0,0 0,0-1,0 0,-1 0,-1 1,-128 2,97-6,12 2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57,'-13'10,"1"1,0 0,1 1,0 0,1 1,0 0,1 1,1 0,0 0,0 1,2 0,0 0,1 0,0 1,1 0,1 0,0 4,3-13,1 0,0 0,1-1,-1 1,1 0,1-1,-1 0,1 1,0-1,1 0,-1 0,1-1,0 1,1-1,-1 0,1 0,0 0,0-1,1 0,-1 0,1 0,0 0,0-1,0 0,0 0,1-1,-1 0,1 0,0 0,-1-1,1 0,0-1,0 1,0-1,0 0,-1-1,1 0,0 0,0 0,-1-1,1 0,-1 0,1-1,3-2,1-2,-1 0,1-1,-2 0,1 0,-1-1,0-1,-1 0,0 0,-1 0,0-1,-1 0,0 0,0-1,-1 0,-1 0,0 0,-1 0,0-1,-1 1,0-1,-1 0,0 0,-1 1,-1-1,0 0,-1 0,0 1,-2-8,1 15,1 0,-1 0,0 0,0 0,0 0,-1 0,0 1,0 0,0 0,0 0,0 0,-1 1,0-1,0 1,0 0,0 1,0-1,-1 1,1 0,-1 1,1-1,-1 1,1 0,-1 0,0 1,0 0,0 0,1 0,-1 1,0-1,0 1,1 1,-1-1,1 1,-1 0,1 0,0 1,0 0,0-1,0 2,0-1,1 1,-1-1,1 1,-3 4,3-2,0 1,0 0,1 0,0 0,1 0,0 1,0-1,0 1,1-1,0 1,0 0,1-1,0 1,1 0,0 3,-1-11,1 25</inkml:trace>
  <inkml:trace contextRef="#ctx0" brushRef="#br0" timeOffset="421.399">681 283,'-51'200,"50"-200,1 0,-1 0,1 1,-1-1,1 0,0 0,-1 0,1 0,-1 0,1-1,-1 1,1 0,-1 0,1 0,0 0,-1 0,1-1,-1 1,1 0,0 0,-1-1,1 1,0 0,-1-1,1 1,0 0,-1-1,1 1,0 0,0-1,-1 1,1-1,0 1,0 0,0-1,0 1,0-1,-1 1,1-1,0 1,0 0,0-1,0 1,0-1,0 1,1-1,-1 1,0-1,0 1,0 0,0-1,0 1,1-1,-1 1,0 0,0-1,1 1,-1-1,0 1,0 0,1-1,-1 1,1 0,-1 0,0-1,1 1,-1 0,1 0,39-203,-36 187,-1-6,1 1,2 0,0 0,1 0,1 1,1 0,1 0,1 1,2-3,-13 22,1-1,-1 0,1 0,-1 0,1 1,-1-1,1 0,-1 1,1-1,-1 0,1 1,0-1,0 1,-1-1,1 1,0-1,0 1,0-1,-1 1,1 0,0 0,0-1,0 1,0 0,0 0,-1 0,1 0,0 0,0 0,0 0,0 0,0 0,0 1,0-1,-1 0,1 1,0-1,0 0,0 1,-1-1,1 1,0-1,-1 1,1-1,0 1,-1 0,1-1,0 1,21 45,-16-31,41 44,-28-47</inkml:trace>
  <inkml:trace contextRef="#ctx0" brushRef="#br0" timeOffset="610.601">1104 142,'-5'29,"-1"14,0 4,1 0,2-13,1-13</inkml:trace>
  <inkml:trace contextRef="#ctx0" brushRef="#br0" timeOffset="1343.389">1725 0,'-35'9,"1"1,0 1,1 2,0 2,1 1,1 1,0 1,-16 15,42-29,0 0,0 1,0-1,0 1,1 0,0 0,0 1,1-1,-1 1,1-1,1 1,-1 0,1 1,0-1,0 0,0 0,1 1,0-1,1 1,-1-1,1 1,0 0,1-1,0 1,0-1,0 0,1 1,0-1,0 0,0 0,3 5,0-9,-1 0,0-1,1 1,0-1,-1 0,1 0,0-1,-1 0,1 1,0-1,-1-1,1 1,0-1,-1 0,1 0,0 0,-1-1,0 1,1-1,-1 0,0 0,0-1,0 1,0-1,0 0,-1 0,1 0,0-2,222-208,-225 212,0-1,-1 1,1 0,0-1,0 1,1 0,-1 0,0-1,0 1,0 0,1 0,-1 0,0 1,1-1,-1 0,1 0,-1 1,1-1,0 1,-1-1,1 1,-1 0,1 0,0 0,-1 0,1 0,0 0,-1 0,1 0,0 1,-1-1,1 0,-1 1,1 0,-1-1,1 1,-1 0,1 0,-1 0,0 0,1 0,-1 0,0 0,0 0,0 0,5 13,-1-1,0 1,-1-1,-1 1,0 0,-1 1,0-1,-1 0,-1 1,0-1,-1 0,-1 2,1 18,1-31,1 72,-4-1,-4 1,-13 65,11-98,4-15,0 1,-2-1,-1 0,-1 0,-2-1,0 0,-2-1,-7 10,19-33,0 0,-1 1,1-1,-1 0,1 0,-1 0,0-1,0 1,0 0,0 0,0-1,0 0,0 1,0-1,-1 0,1 0,0 0,-1 0,1 0,-1-1,1 1,-1-1,1 0,-1 0,0 1,1-2,-1 1,1 0,-1 0,1-1,-1 0,1 1,-1-1,1 0,-1 0,1 0,0-1,0 1,0 0,0-1,0 1,0-1,0 0,0 0,0 0,1 0,-1 0,1 0,-1-1,-3-9,-1-1,2 0,0 0,1-1,0 1,1-1,0 1,1-1,1 0,0 0,1 1,0-1,1 0,2-3,3-13,1 1,2 0,1 1,1 0,2 1,0 0,2 1,1 1,6-6,-6 5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6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0,'11'278,"25"-2,-25 79,-12-278,6-26,-4-51,0 0,0 0,0 0,0 0,0 0,0 0,0 0,1 0,-1 0,0 0,0-1,0 1,0 0,0-1,0 1,0-1,0 1,0-1,0 0,-1 1,1-1,0 0,0 0,0 0,-1 1,1-1,0 0,-1 0,1 0,-1 0,1 0,-1 0,0 0,1 0,-1 0,0-1,0 1,1 0,1-3,73-120,-63 99,1 1,1 0,1 0,1 1,1 1,1 1,1 1,0 0,2 2,0 0,20-12,-39 28,1-1,-1 1,1 1,-1-1,1 0,0 1,-1-1,1 1,0 0,0 0,0 0,0 0,0 1,1-1,-1 1,0-1,0 1,0 0,0 1,0-1,0 0,1 1,-1 0,0 0,0 0,0 0,-1 0,1 0,0 1,0 0,-1-1,1 1,-1 0,1 0,-1 0,0 1,2 1,6 95,-9-31,18 46,0-73,-6-29</inkml:trace>
  <inkml:trace contextRef="#ctx0" brushRef="#br0" timeOffset="421.267">1129 650,'-20'-2,"1"2,0 0,0 1,0 1,0 0,0 2,0 0,0 1,1 1,0 1,0 1,1 0,0 1,1 1,-1 0,2 1,-15 14,26-19,-1 0,1 0,0 1,1 0,-1-1,2 1,-1 1,1-1,0 0,0 1,1-1,0 1,0-1,0 1,1-1,1 1,-1-1,1 1,1-1,-1 1,1-1,0 0,1 1,0-1,0 0,0-1,1 1,1 1,2-6,-1 0,0 0,1 0,-1-1,1 0,-1-1,1 1,0-1,-1-1,1 1,-1-1,1 0,-1 0,1-1,-1 0,0 0,1-1,-1 1,0-1,-1-1,1 1,-1-1,1 0,-1 0,4-5,28-17,-1-2,-2-2,0-1,-3-2,0 0,5-13,-34 44,-2 1,0 0,1-1,-1 1,0-1,1 1,-1 0,1 0,0-1,-1 1,1 0,0 0,0 0,0 0,0-1,0 1,0 1,0-1,0 0,0 0,0 0,0 0,1 1,-1-1,0 1,1-1,-1 1,0-1,1 1,-1 0,0 0,1-1,-1 1,1 0,-1 0,0 1,1-1,-1 0,1 0,-1 1,0-1,1 1,-1-1,0 1,1-1,-1 1,0 0,1 0,6 54,-8-50,0 0,0 0,0 0,1 0,0 0,0 0,0 0,1 0,-1 0,1 0,0-1,1 1,-1-1,1 1,0-1,0 0,1 1,13 10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1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1,'-15'33,"-9"17,-5 4,2-3,1-4,4-6,2-10,4-5,5-7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16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2,'1'0,"0"-1,-1 1,1 0,0 0,0 0,0 0,0 0,-1 0,1 0,0 0,0 0,0 0,0 1,-1-1,1 0,0 0,0 1,-1-1,1 1,0-1,0 1,-1-1,1 1,-1-1,1 1,0-1,-1 1,1 0,-1-1,1 1,-1 0,0-1,1 1,-1 0,0 0,1 0,-1-1,0 1,0 0,0 0,0 0,1 0,-1-1,0 1,-1 0,1 0,0 0,0 0,0-1,0 1,-1 0,1 0,0-1,-1 1,1 0,-1 0,1-1,-1 1,1 0,-22 165,-5 32,13-111,-3-2,-3 0,-5-1,6-38,11-35</inkml:trace>
  <inkml:trace contextRef="#ctx0" brushRef="#br0" timeOffset="269.405">0 398,'34'0,"15"0,10 0,-1 0,-6 0,-1-5,-5-2,-6 1,-4 1,-4 2,-3 0,-1-3,0 0,-1 0,0 1,-4-3,-2 0,-4 1</inkml:trace>
  <inkml:trace contextRef="#ctx0" brushRef="#br0" timeOffset="766.675">734 2,'-14'98,"5"0,3 0,5 9,-13-7,11-89,0 0,0 1,1 0,1 0,0-1,0 1,1 0,1 0,0 0,1 0,0-1,0 1,2 2,-3-12,-1-1,1 0,0 1,0-1,-1 1,1-1,0 0,0 0,0 0,1 1,-1-1,0 0,0 0,1 0,-1-1,0 1,1 0,-1 0,1-1,-1 1,1-1,-1 1,1-1,-1 0,1 0,-1 1,1-1,0 0,-1-1,1 1,-1 0,1 0,0 0,-1-1,1 1,-1-1,1 0,-1 1,0-1,1 0,-1 0,0 0,61-45,-52 37,118-102,-127 109,1-1,-1 1,1 0,0 1,0-1,0 0,0 0,0 1,0-1,1 1,-1 0,0 0,1 0,-1 0,1 0,-1 0,1 1,-1-1,1 1,-1-1,1 1,0 0,-1 0,1 1,-1-1,1 0,0 1,-1-1,1 1,-1 0,1 0,-1 0,0 0,1 0,-1 1,0-1,0 1,0 0,0-1,0 1,0 1,1 6,-1 0,0 0,0 0,-1 1,0-1,-1 0,0 1,0-1,-1 1,-1-1,1 0,-2 0,1 0,-2 2,-4 26,8-35,-1 0,0 0,1 0,-1 0,1 0,0 0,0 0,0 0,0 0,0 0,0 0,0 0,1 0,-1 0,1 0,-1 0,1 0,0 0,0 0,0 0,0 0,0-1,0 1,0 0,1-1,-1 1,1-1,-1 0,1 1,-1-1,1 0,0 0,0 0,-1 0,1 0,0 0,0 0,0-1,0 1,0-1,0 0,0 1,0-1,0 0,1 0,-1 0,0 0,0-1,0 1,0-1,0 1,0-1,0 0,0 1,-1-1,1 0,0 0,0 0,0-1,11-9</inkml:trace>
  <inkml:trace contextRef="#ctx0" brushRef="#br0" timeOffset="1232.248">1298 652,'16'0,"-1"-1,0 0,1-1,-1 0,0-1,0-1,-1 0,1-1,-1-1,0 0,0-1,-1 0,0-1,8-7,-19 14,0 0,0 0,0-1,0 1,-1 0,1-1,0 1,-1-1,1 0,-1 1,0-1,1 0,-1 0,0 0,0 0,0 0,0 0,-1 0,1 0,0-1,-1 1,0 0,1 0,-1-1,0 1,0 0,0 0,-1-1,1 1,0 0,-1 0,0 0,1 0,-1-1,0 1,0 0,0 0,0 0,-1 1,1-1,0 0,-1 0,1 1,-1-1,0 1,1-1,-1 1,0 0,0-1,0 1,0 0,0 0,0 1,0-1,0 0,-1 1,1-1,0 1,0 0,-1 0,-7 0,0 2,0-1,0 2,1-1,-1 1,0 1,1 0,0 0,0 0,0 1,1 1,-1 0,1 0,1 0,-1 1,1 0,0 1,0 1,-53 86,58-91,0 0,1 0,-1 0,1 0,0 0,1 1,-1-1,1 0,-1 0,1 1,1-1,-1 0,1 0,-1 0,1 1,0-1,1 0,-1 0,1 0,-1-1,1 1,0 0,1 0,-1-1,2 2,2-1,1 0,-1-1,1 0,0 0,0 0,0-1,1 0,-1 0,0-1,1 0,-1 0,1-1,-1 0,1 0,-1-1,1 0,0 0,11 0,-9 1,1-1,0 0,0-1,0 0,-1-1,1 0,-1-1,0 0,0 0,1-2,4-4</inkml:trace>
  <inkml:trace contextRef="#ctx0" brushRef="#br0" timeOffset="1726.145">1722 736,'24'-26,"0"-2,-2 0,-1-1,-2-1,14-28,-31 54,-1 4,-1 1,0-1,1 1,-1-1,1 0,-1 1,0-1,1 0,-1 1,1-1,-1 0,1 1,-1-1,1 0,0 0,-1 0,1 1,-1-1,1 0,-1 0,1 0,0 0,-1 0,1 0,-1 0,1 0,-1 0,1-1,0 1,-1 0,1 0,-1 0,1-1,-1 1,1 0,-1 0,1-1,-1 1,0-1,1 1,-1 0,1-1,-1 1,0-1,1 1,-1-1,0 1,1-1,-1 1,0-1,0 1,0-1,0 1,1-1,-1 0,0 1,0-1,0 1,0-1,0 1,0-1,0 0,0 1,-1-1,1 1,0-1,0 1,0-1,-1 0,5 46,-4-39,0 0,-1 0,2-1,-1 1,1 0,0-1,0 1,0-1,1 1,0-1,0 0,0 1,1-1,0 0,0-1,0 1,0 0,1-1,0 0,0 0,0 0,0 0,1 0,-1-1,5 1,0 0,0 0,0-1,0 0,0-1,1 0,-1 0,1-1,-1-1,1 1,-1-1,1-1,-1 0,1 0,-1-1,0 0,1-1,-1 0,0 0,3-3,5-2,0 0,-1-1,-1-1,1 0,-2-1,1-1,-2 0,1-1,-2-1,2-2,-8 10,-1-1,1 1,-2-1,1 0,-1-1,0 1,0-1,-1 0,0 0,0 0,-1 0,0-1,0-4,-3-6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73,'17'225,"-9"-164,-4 0,-2 0,-3 31,0-36,54-204,-49 138,42-105,5 2,54-88,-104 199,1-1,-1 1,0 0,0-1,1 1,0 0,-1 0,1-1,0 1,0 1,0-1,0 0,0 0,0 1,1-1,-1 1,1 0,-1 0,1 0,-1 0,1 0,-1 0,1 1,0-1,0 1,-1 0,1 0,0 0,-1 0,1 0,0 1,0-1,-1 1,1 0,-1-1,1 1,-1 1,1-1,-1 0,1 0,-1 1,0 0,0-1,0 1,0 0,0 0,0 0,0 0,0 2,35 71,-34-67,-1 1,1-1,1 0,0 0,0-1,0 1,1-1,0 0,0 0,6 5,0-6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3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1 177,'138'-11,"-76"2,1 2,0 4,1 2,3 3,13-1,-81-1,1-1,-1 1,0-1,1 1,-1-1,1 0,-1 1,1-1,-1 0,1 1,0-1,-1 0,1 1,0-1,-1 0,1 0,0 1,0-1,0 0,0 0,0 0,-1 1,2-1,-1 0,0 0,0 0,0 1,0-1,0 0,1 0,-1 1,0-1,1 0,-1 0,0 1,1-1,-1 0,1 1,-1-1,1 1,0-1,-1 1,1-1,-1 1,1-1,0 1,-1-1,1 1,0 0,0-1,-1 1,1 0,0 0,0 0,0 0,-1-1,1 1,0 0,0 0,0 1,-147-102,126 87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1,'-1'0,"1"1,0-1,-1 1,1-1,0 0,0 1,0-1,0 1,-1-1,1 1,0-1,0 1,0-1,0 1,0-1,0 1,0-1,0 1,0-1,0 0,1 1,-1-1,0 1,0-1,0 1,0-1,1 1,-1-1,0 0,1 1,-1-1,0 0,1 1,-1-1,0 0,1 1,-1-1,0 0,1 0,-1 1,1-1,-1 0,1 0,-1 0,0 1,1-1,-1 0,1 0,-1 0,1 0,-1 0,1 0,-1 0,1 0,-1 0,1 0,-1-1,1 1,-1 0,1 0,21 5,1-1,-1-1,1 0,0-2,-1-1,1-1,4-1,29 0,46-9,-84 5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0,-8 0,-8 0,-8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1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932 387,'-7'-5,"0"1,0 1,0-1,-1 1,1 1,-1-1,0 1,0 0,0 1,0 0,0 0,0 1,0 0,-8 1,1-1,-7 1,0 2,1 0,-1 1,1 1,-1 1,1 1,-13 7,-95 25,116-37,-73 19,85-20,-1-1,0 1,0 0,0 0,1 0,-1 0,1 0,-1 0,0 0,1 1,0-1,-1 1,1-1,0 1,0-1,0 1,0 0,0-1,0 1,0 0,1 0,-1 0,1 0,-1-1,1 1,0 0,-1 0,1 0,0 0,0 0,1 0,-1 0,0 0,1 0,-1 0,1 0,-1-1,1 1,1 1,3 4,1 0,0 0,1 0,-1-1,1 0,0-1,1 0,0 0,-1 0,1-1,1 0,-1-1,1 0,-1 0,1-1,0 0,0 0,6 0,217 29,-232-31,55 6,-54-6,0 0,0 0,0 0,0 0,0 1,0-1,0 0,0 0,0 1,0-1,-1 1,1-1,0 1,0-1,0 1,-1 0,1-1,0 1,-1 0,1-1,0 1,-1 0,1 0,-1 0,1 0,-1-1,0 1,1 0,-1 0,0 0,1 0,-1 0,0 0,0 0,0 0,0 0,0 0,0 0,0 0,-1 0,1 0,0 0,0 0,-1 0,1 0,0-1,-1 1,1 0,-1 0,0 0,1 0,-1 0,-10 10,0 0,-1 0,0-1,0 0,-1-1,0-1,-1 0,0 0,0-2,-14 5,11-3,-534 232,543-236,1 0,0 1,0 0,0 0,1 0,0 1,0 0,0 0,1 1,0-1,-3 6,6-9,1-1,0 1,0-1,0 1,0 0,0-1,1 1,-1 0,1 0,0 0,0-1,0 1,0 0,0 0,0 0,1-1,-1 1,1 0,0-1,0 1,0 0,0-1,1 1,-1-1,1 1,-1-1,1 0,0 0,0 0,0 0,0 0,0 0,0 0,0-1,1 1,1 0,10 5,0 0,1-1,0-1,0 0,1-1,-1 0,1-2,0 0,0 0,13 2,25 4,0-3,0-1,0-4,21-2,-14-9,-36 4</inkml:trace>
  <inkml:trace contextRef="#ctx0" brushRef="#br0" timeOffset="1931.61">1102 1374,'33'-104,"-1"16,4 1,3 1,5 2,3 2,51-66,-98 148,1 1,-1 0,0 0,0 0,0 0,1-1,-1 1,0 0,1 0,-1-1,1 1,-1 0,1-1,-1 1,1 0,0-1,-1 1,1-1,0 1,-1-1,1 1,0-1,0 0,-1 1,1-1,0 0,0 1,0-1,-1 0,1 0,0 0,0 0,0 0,0 0,-1 0,1 0,0 0,0 0,0 0,0-1,-1 1,1 0,0-1,0 1,-1 0,1-1,0 1,-1-1,1 1,0-1,-1 1,1-1,0 0,-1 1,1-1,-1 0,0 1,1-1,-1 0,1 0,-1 1,0-1,0 0,1 0,-1 0,0 0,0 1,0-1,2 25,-2 0,0 0,-2 0,0 0,-2 0,-3 9,-7 65,-16 140,30-236,0 0,0-1,0 1,0 0,0 0,0-1,0 1,1-1,-1 1,1 0,-1-1,1 1,-1-1,1 1,0-1,0 1,0-1,0 0,0 1,0-1,0 0,1 0,-1 0,0 0,0 0,1 0,-1 0,1 0,-1 0,1-1,-1 1,1-1,0 1,-1-1,1 1,0-1,-1 0,1 0,0 0,-1 0,1 0,0 0,-1-1,1 1,0 0,-1-1,1 1,-1-1,1 0,-1 0,1 1,-1-1,1 0,-1 0,0 0,1 0,-1-1,0 1,0 0,0 0,0-1,0 1,0-1,0 1,-1-1,1 1,117-179,73-115,-142 218,-49 77,-1 1,1-1,0 0,0 1,0-1,0 0,0 0,0 1,0-1,0 0,0 1,0-1,0 0,0 1,0-1,0 0,0 0,0 1,0-1,0 0,0 1,0-1,0 0,0 1,1-1,-1 0,0 0,0 1,0-1,0 0,1 0,-1 0,0 1,0-1,1 0,-1 0,0 0,0 1,1-1,-1 0,0 0,1 0,-1 0,0 0,0 0,1 0,-1 0,0 0,1 0,-1 0,0 0,1 0,-1 0,0 0,1 0,-1 0,0 0,0 0,1 0,-1-1,0 1,1 0,-1 0,0 0,0 0,-4 35,3-29,-31 191,20 56,8-230,-2-5</inkml:trace>
  <inkml:trace contextRef="#ctx0" brushRef="#br0" timeOffset="2378.868">2090 1176,'-80'334,"74"-331,5-21,6 0,0 0,2 0,0 0,0 0,2 1,0 1,1-1,1 2,0-1,1 1,0 1,2 0,8-6,-2-1,1 1,1 1,0 2,2 0,0 1,1 1,0 1,22-8,-45 21,0 0,0 0,0 0,0 0,0 0,0 0,0 1,0-1,0 1,0-1,0 1,1 0,-1 0,0 0,0 0,0 0,0 0,0 1,1-1,-1 1,0-1,0 1,0 0,0 0,0 0,0 0,-1 0,1 0,0 1,0-1,-1 1,1-1,-1 1,0-1,1 1,-1 0,0 0,0 0,0 0,0-1,0 1,0 1,-1-1,1 0,-1 0,1 0,-1 0,0 0,0 0,0 1,0-1,-3 7,-2 0,1 0,-1-1,0 0,-1 0,0 0,0 0,-1-1,0 0,0-1,0 0,-1 0,0 0,0-1,-1 0,1 0,-5 0,6-1,-1 0,0-1,0 0,0 0,0-1,-1 0,1 0,0-1,-1 0,1-1,-1 0,0 0,1-1,-1 0,1-1,0 1,-1-1,1-1,0 0,0 0,1-1,-4-1,-3-7</inkml:trace>
  <inkml:trace contextRef="#ctx0" brushRef="#br0" timeOffset="2914.861">1299 301,'189'-18,"1"9,6 8,-102 13,-93-12,-1 0,0-1,1 1,-1 0,0-1,0 1,1 0,-1-1,0 1,0 0,1-1,-1 1,0-1,0 1,0-1,0 1,0 0,0-1,0 1,0-1,0 1,0-1,0 1,0-1,0 1,0 0,0-1,0 1,0-1,-1 1,1 0,0-1,0 1,-1-1,1 1,0 0,0-1,-1 1,1 0,0-1,-1 1,1 0,0 0,-1-1,1 1,-1 0,1 0,0 0,-1 0,1-1,-1 1,1 0,-1 0,1 0,0 0,-1 0,-79-53,68 48,1-1,0-1,0 1,0-2,1 0,0 0,0-1,1 0,0-1,1 1,0-2,0 1,1-1,-4-10,10 19,0-1,0 0,0 0,1 0,-1 0,1 0,0 0,0 0,0 0,0 0,0 0,1 0,-1 0,1 0,0 0,0 0,0 1,0-1,0 0,2-1,7-10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1 217,'83'-12,"1"4,-1 3,2 4,124 27,-135-13,-73-13,-1 0,1 0,0-1,0 1,0 0,0-1,-1 1,1 0,0-1,0 1,-1-1,1 1,0-1,-1 1,1-1,-1 0,1 1,-1-1,1 0,-1 1,1-1,-1 0,1 0,-1 1,0-1,1 0,-1 0,0 0,0 0,0 1,0-1,0 0,0 0,0 0,0 0,0 0,0 1,0-1,0 0,-1 0,1 0,0 1,-1-1,1 0,-1 0,1 1,0-1,-1 0,0 0,1 1,-1-1,1 1,-1-1,0 0,-31-37,-185-106,198 133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1,'-5'3,"0"0,0 1,1 0,0 0,0 1,0-1,0 1,1 0,-1-1,1 2,0-1,1 0,-1 1,1-1,0 1,1-1,-1 1,1 0,0 0,1 0,0 0,-1 0,2 0,-1 0,1-1,0 2,0-5,1 0,0 0,0 0,0 0,0 0,0-1,0 1,0-1,0 1,1-1,-1 0,1 0,-1 0,1 0,-1 0,1 0,0-1,-1 1,1-1,0 0,-1 0,1 0,0 0,-1-1,1 1,0 0,-1-1,1 0,-1 0,1 0,-1 0,1 0,-1 0,0-1,1 1,-1-1,0 0,0 1,0-1,0 0,0 0,-1 0,1 0,-1-1,1 1,-1 0,0-1,0 1,0-1,0 1,0-1,-1 1,1-2,1 1,-1 0,1 0,-1 0,0 0,0 0,0 0,-1 0,1 0,-1-1,0 1,0 0,0 0,0 0,0-1,-1 1,1 0,-1 0,0 0,0 0,0 0,0 0,0 0,-1 0,0 0,1 1,-1-1,0 0,0 1,-1 0,1-1,0 1,-1 0,1 0,-3-1,3 3,0 1,-1-1,1 1,0-1,0 1,0 0,0 0,0-1,1 2,-1-1,0 0,0 0,1 0,-1 1,1-1,-1 1,1 0,-1-1,1 1,0 0,0 0,0-1,0 1,0 0,0 0,1 0,-1 0,1 0,-1 1,1-1,0 0,-1 0,1 0,1 0,-1 0,0 0,0 1,1-1,-1 0,1 0,0 0,-1 0,1 0,0 0,0-1,0 1,0 0,1 0,-1-1,1 1,-1-1,1 1,-1-1,2 2,0-2,0 0,0 0,0 0,0 0,0-1,0 1,0-1,0 0,0 0,0 0,0 0,0 0,0-1,0 1,0-1,0 0,0 0,0 0,0 0,-1 0,1-1,0 0,-1 1,1-1,-1 0,1 0,-1 0,0 0,0-1,0 1,0 0,-1-1,1 0,-1 1,1-1,-1 0,0 0,0 0,0 0,0 1,-1-2,1 1,-1 0,0 0,-1 0,0 1,0 0,0 1,0-1,0 0,-1 0,1 0,-1 1,1-1,-1 1,0-1,1 1,-1 0,0-1,0 1,0 0,0 0,0 0,0 1,-1-1,1 0,0 1,0 0,0-1,-1 1,1 0,0 0,0 0,-1 0,1 1,0-1,0 1,-1-1,1 1,0 0,0 0,0 0,0 0,0 0,0 0,0 0,1 1,-1-1,0 1,1-1,-1 1,1 0,-1 0,-17 15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1,'-98'627,"53"-345,39-233,0-32</inkml:trace>
  <inkml:trace contextRef="#ctx0" brushRef="#br0" timeOffset="382.224">465 57,'30'662,"-3"-445,-27-215,0-1,0 1,0-1,0 1,0-1,0 1,0-1,-1 1,1-1,-1 0,1 1,-1-1,1 0,-1 1,0-1,1 0,-1 1,0-1,0 0,0 0,0 0,0 0,0 0,0 0,-1 0,1 0,0-1,0 1,-1 0,1-1,0 1,-1-1,1 1,-1-1,1 0,-1 1,1-1,-1 0,1 0,-1 0,1 0,0 0,-1-1,1 1,-1 0,1-1,-1 1,1-1,0 1,-1-1,1 0,0 1,0-1,-1 0,1 0,0 0,0 0,0 0,0 0,0 0,0-1,0 1,0-1,-112-169,-32-25,139 189,1 1,-1-1,0 1,0 1,-1-1,0 1,0 0,0 0,-1 1,1 0,-1 1,0 0,-1-1,-9 2</inkml:trace>
  <inkml:trace contextRef="#ctx0" brushRef="#br0" timeOffset="2400.678">860 791,'-36'252,"14"-103,22-147,1-1,-1 0,0 0,0 1,0-1,0 1,0-1,0 0,0 1,0-1,0 0,-1 1,1-1,-1 0,1 0,-1 1,1-1,-1 0,0 0,1 0,-1 0,0 0,0 0,0 0,0 0,0 0,0 0,0 0,0 0,0-1,-1 1,1 0,0-1,0 1,-1-1,1 0,0 1,0-1,-1 0,1 0,-1 0,1 0,0 0,-1 0,1 0,0 0,-1 0,1-1,0 1,0-1,-1 1,1-1,0 1,0-1,0 0,-1 1,1-1,0 0,0 0,0 0,0 0,0 0,1 0,-1 0,0 0,0 0,1-1,-1 1,-2-9,1 0,0-1,0 1,1-1,0 0,1 1,0-1,1 1,0-1,1 0,0 1,1 0,0-1,0 1,1 0,0 1,1-1,0 1,1 0,5-8,4-8,1 0,1 1,2 1,0 0,1 2,22-19,-32 31,0 1,1 0,1 0,-1 1,1 1,1 0,-1 0,1 1,0 1,0 0,0 1,0 0,1 1,-1 1,1 0,3 1,-14 0,0 0,1 0,-1 1,0-1,1 1,-1 0,0 0,0 0,1 1,-1-1,0 1,-1-1,1 1,0 0,0 0,-1 0,1 0,-1 1,0-1,1 1,-1 0,0-1,-1 1,1 0,0 0,-1 0,0 0,0 0,0 1,0-1,0 0,0 1,-1-1,0 0,0 1,0-1,0 0,0 1,0-1,-1 0,0 1,0-1,0 0,0 0,0 0,-1 0,1 0,-1 0,0 0,0 0,0 0,-1 0,-6 7,-1 0,0-1,-1-1,0 0,0 0,-1-1,0 0,0-1,0 0,-1-1,0-1,0 0,-1 0,1-2,-1 1,1-2,-1 0,0 0,1-2,-2 0,12 2,0 0,1-1,-1 1,0-1,0 0,0 0,1 0,-1-1,0 1,1 0,-1-1,0 0,1 0,-1 0,0 0,1 0,-1 0,1 0,0-1,-1 0,1 1,0-1,0 0,0 0,0 0,1 0,-1 0,0 0,1-1,-1 1,1-1,0 1,0-1,0 1,0-1,1 0,-1 1,0-1,1 0,0 0,3-18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0,'14'48,"-1"0,-3 1,-2 0,-2 1,-2 0,-3 0,-3 39,-4 2,-4 0,-4-1,-3 0,-5-1,-27 70,23-71,26-88,1-1,-1 1,0-1,1 1,-1 0,1-1,-1 1,0 0,1-1,-1 1,1 0,-1 0,1-1,-1 1,1 0,0 0,-1 0,1 0,-1 0,1-1,-1 1,1 0,-1 0,1 1,0-1,-1 0,1 0,-1 0,1 0,-1 0,1 1,-1-1,1 0,-1 0,1 1,-1-1,1 0,-1 1,0-1,1 0,-1 1,1-1,-1 1,0-1,1 1,-1-1,0 1,0-1,1 1,-1-1,0 1,0-1,0 1,0-1,0 1,0-1,0 1,0-1,0 1,0 0,0-1,0 1,0-1,0 1,0-1,0 1,-1 0,51-32,-43 26,105-75,102-61,-189 128,-17 7,0 1,1 0,-1 1,1 0,1 0,-1 1,0 0,1 1,-1 0,1 0,0 1,0 0,4 1,-10 3,-1 0,1 0,-1 0,0 0,0 0,-1 1,1 0,-1-1,1 1,-1 0,0 0,-1 0,1 0,-1 1,1-1,-1 0,-1 1,1-1,-1 1,1-1,-1 0,-1 1,1-1,-1 1,1-1,-1 1,0-1,-1 0,1 0,-1 1,-4 13,-2 0,0 0,0-1,-2 0,0-1,-1 0,0-1,-1 0,-1 0,-1-1,0-1,0-1,-2 0,1-1,-1 0,-1-1,0-1,-6 2,19-8,-1-1,1 0,0 1,-1-1,1-1,-1 1,0-1,1 0,-1 0,0 0,0-1,0 1,0-1,0 0,1-1,-1 1,0-1,0 0,0 0,1-1,-1 1,0-1,1 0,0 0,-1-1,1 1,0-1,0 0,0 0,1 0,-1-1,1 1,0-1,0 0,0 0,0 0,1 0,-1 0,1-1,0 1,1-1,-1 1,1-1,0 0,0 1,0-1,0-3,15-37,-2 25</inkml:trace>
  <inkml:trace contextRef="#ctx0" brushRef="#br0" timeOffset="2738.399">881 1073,'0'0,"-1"-1,1 1,0-1,-1 1,1-1,0 1,-1-1,1 1,-1-1,1 1,-1-1,1 1,-1 0,1-1,-1 1,0 0,1 0,-1-1,1 1,-1 0,0 0,1 0,-1 0,0 0,1 0,-1 0,0 0,1 0,-1 0,0 0,1 0,-1 0,1 1,-1-1,0 0,1 0,-1 1,1-1,-1 0,1 1,-1-1,1 1,-1-1,1 1,-1-1,1 1,0-1,-1 1,1-1,0 1,-1-1,1 1,0 0,0-1,-1 1,1-1,0 1,0 0,0-1,0 1,0 0,0 0,6 2,0 0,0 0,1 0,-1-1,1 0,-1-1,1 1,0-1,0 0,0-1,-1 0,1 0,4 0,1 0,-1 0,0-1,0 0,0-1,0 0,-1-1,1 0,-1-1,1 0,-1 0,0-1,0-1,-5 4,-1 0,0-1,0 0,1 0,-2 0,1 0,0-1,-1 1,1-1,-1 0,0 0,0 0,-1 0,1-1,-1 1,0-1,0 0,-1 1,1-1,-1 0,0 0,0 0,-1 0,1 0,-1-2,-1 3,1 0,-1 1,0-1,0 0,0 0,0 0,-1 1,0-1,0 1,0-1,0 1,0 0,0-1,-1 1,0 0,0 1,0-1,0 0,0 1,0 0,0 0,-1 0,1 0,-1 0,0 1,1-1,-1 1,0 0,0 0,0 1,0-1,0 1,-7-2,0 2,-1-1,1 2,0-1,0 2,-1-1,1 1,0 1,1 0,-11 5,10-3,-1 1,1 1,0 0,1 0,0 1,0 0,1 1,0 0,0 1,1 0,0 0,1 0,0 1,1 0,0 1,1-1,0 1,1 0,0 1,1-1,0 1,1-1,1 1,0 0,0 0,1-1,1 5,0-12,0 0,0 0,1 0,-1 0,1 0,0-1,0 1,1 0,-1-1,1 0,0 1,1-1,-1 0,0-1,1 1,0 0,0-1,0 0,1 0,-1 0,1-1,-1 0,1 1,0-1,0-1,0 1,0-1,3 1,148 10,-142-12,-1-1,1-1,-1 0,0-1,1-1,-2 1,1-2,0 0,-1-1,0 0,0-1,0 0,5-7</inkml:trace>
  <inkml:trace contextRef="#ctx0" brushRef="#br0" timeOffset="3034.955">1699 932,'-27'4,"-1"3,1 0,1 1,0 2,0 1,1 1,0 1,1 1,0 1,-9 9,28-21,0-1,1 1,0 0,0 0,0 1,0-1,0 1,1 0,-1 0,1 0,0 0,0 0,1 1,-1-1,1 1,0 0,0 0,1 0,0 0,-1 0,2 0,-1 0,0 0,1 0,0 1,0-1,1 0,0 0,-1 0,2 0,-1 0,0 0,1 0,0 0,0 0,1-1,-1 1,3 2,5 1,0 0,1-1,-1-1,1 0,0 0,1-1,0-1,-1 1,1-2,0 0,1 0,-1-2,1 1,-1-1,0-1,1 0,-1-1,1 0,-1-1,1 0,3-3,15-1</inkml:trace>
  <inkml:trace contextRef="#ctx0" brushRef="#br0" timeOffset="3333.21">2037 904,'-21'17,"0"1,1 2,1 0,1 0,1 2,0 0,2 1,1 1,1 0,-9 22,21-43,-1 0,1 1,0-1,0 1,1-1,-1 1,1 0,-1-1,1 1,0 0,1-1,-1 1,1-1,-1 1,1 0,0-1,0 1,1-1,-1 0,1 1,-1-1,1 0,0 0,0 0,1 0,-1-1,1 1,-1 0,1-1,0 0,0 0,0 0,0 0,0 0,0 0,1-1,-1 1,1-1,-1 0,1 0,-1-1,1 1,-1-1,3 1,12-2,0 0,0-1,0-1,0 0,0-2,-1 0,0-1,0 0,0-2,-1 0,0 0,0-2,-1 0,-1-1,1 0,-2-1,0-1,0 0,-1 0,10-16,-17 21,0-1,0 0,-1 0,0 0,0-1,-1 1,0-1,-1 0,0 0,0-4,-2 11,1 0,-1-1,0 1,0 0,0 0,0 0,-1-1,1 1,-1 0,0 0,0 0,0 0,0 0,-1 0,1 1,-1-1,1 0,-1 1,0-1,0 1,0-1,-1 1,1 0,0 0,-1 0,1 0,-1 0,0 1,0-1,0 1,0 0,0 0,0 0,0 0,-51 7,28 5</inkml:trace>
  <inkml:trace contextRef="#ctx0" brushRef="#br0" timeOffset="3832.885">2404 1242,'7'-34,"2"0,1 1,1 0,2 1,1 0,2 1,1 1,12-16,-27 44,0-1,0 1,0 0,0 0,0 0,0 1,1-1,-1 0,1 1,-1-1,1 1,0 0,-1 0,1 0,0 0,0 1,-1-1,1 1,0-1,0 1,0 0,0 0,0 0,0 1,0-1,-1 1,1 0,0-1,0 1,-1 0,1 1,0-1,-1 0,1 1,-1-1,0 1,1 0,-1 0,0 0,0 0,0 0,-1 0,1 1,0-1,-1 1,1-1,-1 1,0 0,0-1,0 1,0 1,18 131,-18-134,-1 0,0 0,0 0,0 1,1-1,-1 0,1 0,-1 0,1 0,-1 0,1 0,0 0,-1 0,1 0,0 0,0 0,0-1,0 1,0 0,0 0,0-1,0 1,0-1,0 1,0-1,0 1,0-1,0 0,0 1,1-1,-1 0,0 0,0 0,0 0,0 0,1 0,-1 0,0 0,0-1,0 1,0 0,1-1,-1 1,0-1,0 1,0-1,0 1,0-1,0 0,50-46,-40 35,133-124,-144 135,0 0,1 0,0 0,-1 1,1-1,0 0,-1 0,1 0,0 1,0-1,0 0,-1 1,1-1,0 1,0-1,0 1,0 0,0-1,0 1,0 0,0-1,0 1,0 0,1 0,-1 0,0 0,0 0,0 0,0 0,0 1,0-1,0 0,0 1,0-1,0 0,0 1,0-1,0 1,-1-1,1 1,0 0,0-1,0 1,-1 0,1 0,0 0,-1-1,1 1,0 0,-1 0,1 0,-1 0,0 0,1 0,-1 0,0 0,0 0,1 0,-1 0,0 0,0 0,0 1,-12 76,8-64,1 0,1 0,0 0,1 1,0-1,2 0,-1 1,2-1,0 2,4 3</inkml:trace>
  <inkml:trace contextRef="#ctx0" brushRef="#br0" timeOffset="4187.386">3195 1101,'36'-5,"1"-2,-1-2,-1-1,0-1,0-3,32-16,-61 28,0 0,1-1,-1 0,0 0,0-1,-1 0,1 1,-1-2,1 1,-1-1,-1 0,1 0,-1 0,0 0,0-1,0 0,-1 0,0 0,0 0,0 0,-1-1,0 1,0-1,-1 0,0 1,0-1,-1 0,1 0,-1-2,-2 7,1-1,0 1,-1-1,1 1,-1 0,0 0,0 0,1 0,-2 0,1 0,0 0,0 0,0 1,-1-1,1 1,-1 0,1 0,-1 0,0 0,1 0,-1 0,0 1,0-1,1 1,-1 0,0 0,0 0,0 0,1 0,-1 1,0-1,-1 2,-87 30,74-22,1 1,0 0,1 1,0 0,1 2,0-1,1 2,1 0,1 0,0 1,0 0,-5 15,13-27,1 1,0-1,1 1,-1 0,1 0,-1 0,2 0,-1-1,0 1,1 0,0 0,0 0,1 0,-1 0,1 0,0 0,0 0,1 0,-1 0,1-1,0 1,1-1,-1 1,1-1,0 0,0 0,0 0,0 0,1-1,-1 1,1-1,0 0,0 0,0 0,1-1,-1 0,1 1,-1-1,1-1,0 1,-1-1,1 0,0 0,0 0,3 0,11-2,0-1,0-1,0 0,0-1,0-1,-1-1,0-1,0 0,1-2,4-1,140-76,-134 63</inkml:trace>
  <inkml:trace contextRef="#ctx0" brushRef="#br0" timeOffset="7098.552">4211 820,'0'-6,"-1"1,0 0,0 0,0 0,-1 1,1-1,-1 0,0 0,-1 1,1-1,-1 1,0 0,0 0,0 0,0 0,-1 1,0-1,0 1,0 0,0 0,0 0,-4-2,6 4,-1 0,1 0,-1-1,1 2,-1-1,0 0,1 0,-1 1,0-1,0 1,0 0,1 0,-1 0,0 0,0 1,1-1,-1 1,0-1,1 1,-1 0,0 0,1 0,-1 1,1-1,0 1,-1-1,1 1,0 0,0-1,0 1,0 0,0 1,1-1,-1 0,0 0,1 1,0-1,0 1,-1-1,1 1,0 0,-1 5,-1-1,1 0,0 1,1-1,0 1,0-1,0 1,1-1,0 1,1 0,0-1,0 1,0-1,1 1,0-1,1 0,-1 1,1-1,1-1,0 1,-1 0,2-1,-1 0,1 0,0 0,0-1,1 1,0-1,4 3,0 1,52 57,-60-64,-1 0,0 0,0 0,0 0,0 0,0 0,0 0,0 0,-1 1,1-1,-1 0,0 0,1 1,-1-1,0 0,0 0,-1 1,1-1,0 0,-1 0,0 1,1-1,-1 0,0 0,0 0,0 0,0 0,0 0,-1 0,1 0,-1-1,1 1,-1 0,0-1,-1 2,-2 1,0 0,0-1,0 0,-1 0,1 0,-1 0,0-1,0 0,1 0,-2 0,1-1,0 0,0 0,0-1,-1 1,1-1,0-1,0 1,0-1,-1 0,1-1,0 1,0-1,0-1,1 1,-1-1,1 0,-1 0,1 0,-4-4,-10-9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1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1305 0,'-90'19,"-292"72,352-85,-7 0,0 2,1 1,0 3,1 0,-5 5,39-17,0 0,0 1,0-1,0 0,1 1,-1-1,0 0,0 1,1-1,-1 1,0-1,0 1,1-1,-1 1,1 0,-1-1,0 1,1 0,-1 0,1-1,0 1,-1 0,1 0,0 0,-1 0,1-1,0 1,0 0,0 0,0 0,0 0,0 0,0 0,0 0,0-1,0 1,0 0,1 0,-1 0,0 0,0-1,1 1,-1 0,1 0,-1 0,1-1,-1 1,1 0,-1-1,1 1,0 0,-1-1,1 1,0-1,0 1,-1-1,47 25,157 17,-62-4,-140-37,0 0,1-1,-1 1,0 0,0 0,0 0,0 1,0-1,0 1,0-1,0 1,0-1,-1 1,1 0,-1 0,1 0,-1 0,0 0,1 0,-1 0,0 0,-1 1,1-1,0 0,-1 0,1 1,-1-1,1 1,-1-1,0 0,0 1,-1-1,1 1,0-1,-1 0,1 1,-1-1,0 0,0 1,0-1,0 0,0 0,0 0,0 0,-1 0,1 0,-1 0,0 0,-11 12,0-1,-1 0,-1-1,0 0,0-1,-1-1,0-1,-1 0,-12 4,-34 21,-67 41,-73 43,-166 129,304-184,65-61,1 0,0 0,0 0,0 0,0-1,1 1,-1 0,0-1,1 1,0 0,-1-1,1 0,0 1,-1-1,1 0,0 0,0 0,0 0,0 0,0 0,0-1,0 1,0-1,0 0,1 1,-1-1,0 0,0 0,0 0,0 0,1-1,1 1,-2 0,227-14,-159 6,450-79,-456 82,-40 4</inkml:trace>
  <inkml:trace contextRef="#ctx0" brushRef="#br0" timeOffset="736.628">1334 1045,'27'-68,"18"-8,3 3,4 2,2 2,3 2,3 4,4 1,146-126,-171 166,-39 22,1-1,-1 1,1 0,0 0,-1-1,1 1,0 0,-1 0,1 0,0 0,-1 0,1 0,0 0,-1 0,1 0,0 0,-1 1,1-1,0 0,-1 0,1 1,0-1,-1 0,1 1,-1-1,1 0,-1 1,1-1,-1 1,1-1,-1 1,1-1,-1 1,0 0,1-1,-1 1,0-1,1 1,-1 0,0-1,0 1,0 0,1-1,-1 1,0 0,0-1,0 1,0 0,0-1,0 1,-1 0,1-1,0 1,0 0,0-1,-1 1,1 0,-59 175,55-160,-8 14,2 2,2-1,1 1,1 1,2-1,1 1,1-1,2 8,0-38,0 0,0 0,0 0,0-1,1 1,-1 0,0 0,1 0,0-1,-1 1,1 0,0-1,0 1,0-1,0 1,0 0,0-1,0 0,0 1,1-1,-1 0,0 0,1 0,-1 0,1 0,-1 0,1 0,0 0,0-1,-1 1,1 0,0-1,0 0,-1 1,1-1,0 0,0 0,0 0,0 0,-1 0,1 0,0-1,0 1,-1-1,1 1,1-2,78-41,-43 9,-2-1,-1-1,-2-2,-1-1,-3-2,-1-1,17-36,79-108,-74 131,-50 54,1 1,-1-1,1 1,-1 0,1-1,-1 1,1 0,0-1,-1 1,1 0,-1 0,1 0,0 0,-1-1,1 1,0 0,-1 0,1 0,-1 0,1 0,0 1,-1-1,1 0,0 0,-1 0,1 0,-1 1,1-1,-1 0,1 1,-1-1,1 0,-1 1,1-1,-1 0,1 1,-1-1,1 1,-1-1,0 1,1-1,-1 1,0 0,1-1,-1 1,0-1,0 1,0 0,0-1,1 1,-1-1,0 1,0 0,0-1,0 1,0 0,0-1,-1 1,1-1,0 1,0 0,-4 45,3-44,-44 185,30-138,2 1,3 0,2 0,1 1,3 7,17 70,-7-111</inkml:trace>
  <inkml:trace contextRef="#ctx0" brushRef="#br0" timeOffset="1152.315">2744 933,'-6'14,"-93"191,81-183,18-22,-1 0,0-1,1 1,-1 0,1-1,-1 1,0-1,1 1,-1-1,1 1,0-1,-1 1,1-1,-1 0,1 1,0-1,0 1,-1-1,1 0,0 0,0 1,0-1,-1 0,1 1,0-1,0 0,0 1,0-1,1 0,-1 0,0 1,0-1,0 0,0 1,1-1,-1 0,0 1,1-1,-1 1,0-1,1 0,-1 1,1-1,-1 1,1-1,-1 1,1-1,0 1,-1 0,1-1,0 1,21-42,3 1,1 1,2 2,1 0,2 2,24-20,-26 25,1 2,1 0,2 2,23-14,-54 38,0 1,0 0,1 0,-1 0,1 0,-1 0,1 1,0-1,-1 1,1 0,0 0,0 0,0 0,0 0,0 1,0-1,0 1,0 0,0 0,1 0,-1 0,0 0,0 1,0-1,0 1,0 0,0 0,0 0,-1 0,1 1,0-1,-1 1,1 0,-1-1,1 1,-1 0,0 1,1-1,-1 0,-1 0,1 1,0 0,0-1,-1 1,0 0,1 0,-1-1,0 1,0 0,-1 0,1 1,-2 4,0 0,0 0,-1 0,0 0,0 0,-1 0,0 0,0-1,-1 0,0 0,0 0,-1 0,0 0,0-1,-1 0,1 0,-1-1,-1 1,1-1,-1 0,0-1,0 0,0 0,0 0,-1-1,1 0,-1-1,0 0,0 0,0 0,0-1,0 0,-1-1,-6 0,10 1,-1 0,1 0,0 0,0-1,0 0,-1 0,1 0,0-1,0 1,-1-1,1-1,0 1,0-1,0 0,1 0,-1 0,0 0,1-1,-1 0,1 0,0 0,0-1,0 1,0-1,1 0,0 0,0 0,0-1,-3-3,0-18,3 3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2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0 216,'74'22,"-30"-19,0-2,0-2,0-2,0-2,-1-2,1-2,72-9,-18 4,187-13,-243 27,-171-44,-45-33,122 43,53 31,4 5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0,'1'0,"0"1,-1-1,1 0,-1 0,1 0,-1 1,0-1,1 0,-1 1,1-1,-1 0,0 1,1-1,-1 1,0-1,1 1,-1-1,0 1,1-1,-1 1,0-1,0 1,0-1,0 1,1-1,-1 1,0-1,0 1,0-1,0 1,0-1,0 1,0-1,-1 1,1 0,0-1,0 1,0-1,0 1,-1-1,1 1,0-1,0 0,-1 1,1-1,0 1,-1-1,0 1,200 7,-129-10,306 2,-352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31,'109'-10,"-48"0,0 4,1 2,-1 3,12 4,5-2,-78-1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0,'48'5,"30"1,12 0,-5-1,-13-2,-12-1,-13 0,-9-2,-6 0,-9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59,'-2'1,"0"0,0 1,1-1,-1 1,0 0,1-1,-1 1,1 0,-1 0,1 0,0 0,0 0,0 0,0 1,0-1,1 0,-1 0,1 1,-1-1,1 0,0 1,0-1,0 0,0 1,0-1,0 2,-2 28,1 1,1 0,2 0,2 0,7 31,-5-22,-1 1,-2 0,-2 0,-5 41,-22 55,6-83,21-82,4 3,0 0</inkml:trace>
  <inkml:trace contextRef="#ctx0" brushRef="#br0" timeOffset="453.534">1 86,'8'-2,"27"-11,1 2,0 1,0 2,1 2,35-2,50 9,114-11,-62-8,-150 18</inkml:trace>
  <inkml:trace contextRef="#ctx0" brushRef="#br0" timeOffset="914.108">85 849,'129'22,"-98"-18,0-2,0 0,-1-2,1-2,0 0,25-7,141-27,-67 14,-35 7,-72 14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1,'29'0,"19"0,11 0,0 0,0 0,-6 0,-6 0,-2 0,-4 4,-4 3,-4-1,-2-1,-2-2,-1-1,-1-1,-4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1,'1'0,"0"1,0 0,0-1,0 1,-1 0,1-1,0 1,0 0,-1 0,1 0,-1 0,1 0,-1 0,1 0,-1 0,0 0,1 0,-1 0,0 0,0 0,0 0,1 0,-1 0,0 0,-1 0,1 0,0 0,0 0,0 0,-1 0,1 0,0 0,-1 0,1 0,-1 0,1 0,-1 0,1 0,-1-1,0 1,0 0,1 0,-1-1,0 1,0 0,0-1,0 1,0 0,-3 4,-136 201,126-190,0-1,-1 0,0-1,-1-1,0 0,-1-1,-1-1,-15 7,31-17,-1 0,1 0,-1 0,0 0,0-1,0 1,1-1,-1 0,0 0,0 0,0 0,0 0,1-1,-1 1,0-1,0 0,1 1,-1-1,0-1,1 1,-1 0,1-1,-1 1,1-1,0 0,0 1,0-1,0 0,0-1,0 1,0 0,1 0,-1-1,1 1,-1-1,1 1,0-1,0 0,0 1,1-1,-1 0,1 0,-1 0,1 1,0-1,0 0,0 0,1-1,4-112,-5 112,1 1,0-1,0 0,0 1,0-1,0 1,1 0,0-1,0 1,0 0,0 0,0 0,0 0,1 0,-1 1,1-1,0 1,0 0,0-1,0 1,0 1,0-1,1 0,-1 1,1 0,-1-1,1 1,-1 1,4-1,-1 2,1 0,-1 1,0 0,0 0,0 1,0 0,0 0,-1 0,1 0,-1 1,0 0,0 0,0 1,0-1,-1 1,2 3,21 17,-6-10,0-1,1-1,1-1,0-1,1 0,0-2,0-1,17 3,26 11,-48-17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0 213,'18'-9,"-1"1,1 1,1 1,-1 0,1 1,0 1,0 1,0 1,1 1,-1 0,1 1,-1 1,0 1,0 1,1 1,-2 0,5 3,38 6,-85-60,-60-66,80 94,4 4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4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36,'18'57,"-15"-31,-1 1,0 0,-3 0,0 0,-1 0,-2-1,-1 1,-1-1,-1 0,-6 13,4-4,-6-1,16-64,4 7,1 0,2 0,0 0,2 1,0 1,1 0,6-7,9-20,-20 33,1 1,1 0,0 0,1 1,1 0,0 0,0 1,1 0,1 1,0 1,0 0,1 0,1 1,-1 1,5-2,-16 9,0 0,0 0,0 1,0-1,1 0,-1 1,0 0,0-1,0 1,0 0,1 0,-1 0,0 1,0-1,0 0,1 1,-1-1,0 1,0 0,0 0,0 0,0 0,0 0,0 0,-1 1,1-1,0 0,-1 1,1-1,-1 1,1 0,-1 0,0-1,1 1,-1 0,0 0,-1 0,1 0,0 0,0 1,-1-1,1 0,-1 0,0 0,0 0,0 1,0 256,0-214,3-46,-1 1,0-1,0 0,0 0,0 1,0-1,0 0,-1-1,1 1,0 0,0 0,-1-1,1 1,-1-1,1 0,-1 1,0-1,0 0,1 0,-1 0,0 0,-1 1,1-2,103-150,39-14,-142 166,0 0,0 0,0 0,0 0,0 0,0 0,0 0,0 1,0-1,0 0,0 1,1-1,-1 1,0 0,0-1,1 1,-1 0,0-1,1 1,-1 0,0 0,1 0,-1 0,0 1,0-1,1 0,-1 0,0 1,1-1,-1 1,0-1,0 1,0 0,0-1,0 1,1 0,-1 0,-1-1,1 1,0 0,0 0,0 0,0 0,-1 1,1-1,0 0,-1 0,1 0,-1 1,1-1,-1 0,0 0,1 1,-1-1,0 0,0 1,0-1,1 13,0 0,-1-1,0 1,-1 0,-1 0,0-1,-1 1,-3 10,-8 46,-7 26,20-82,4-6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8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1 255,'38'4,"28"3,6-6,-3-3,-9 0,-10-1,-9 1,-6 0,-9-4,-14-1,-9 1</inkml:trace>
  <inkml:trace contextRef="#ctx0" brushRef="#br0" timeOffset="5021.782">255 1,'1'1,"0"0,0 0,0 0,0 0,0 0,0 0,0 1,0-1,-1 0,1 1,0-1,-1 0,1 1,-1-1,1 1,-1-1,0 1,0-1,1 1,-1-1,0 1,0-1,-1 1,1-1,0 1,0-1,-1 1,1-1,-1 1,1-1,-1 1,0-1,0 1,-2 10,0 22,2 1,0-1,3 1,0-1,3 1,3 10,4 124,-13-165,1 0,-1 0,0 0,0-1,0 1,-1 0,1-1,-1 1,0-1,0 1,0-1,-1 0,1 0,-1 0,0 0,0 0,-1 0,-13 11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21,'8'39,"-2"1,-2 1,-2-1,-2 1,-1-1,-2 0,-2 0,-2 4,-23 91,73-281,-26 89,2 0,2 1,25-44,-42 92,-1 0,1 0,1 0,-1 1,1-1,0 1,1 1,0-1,0 1,0 0,1 0,0 1,0-1,8-3,-11 10,1 0,-1 1,0-1,0 1,0 0,0 0,0 0,0 1,0-1,-1 1,1 0,-1 0,1 0,-1 0,-1 1,1-1,0 1,-1 0,1 0,-1 0,0 0,-1 0,1 0,-1 1,0-1,0 0,0 1,0-1,-1 3,1-5,23 111,-24-114,0 1,0 0,1 0,-1-1,0 1,0 0,1-1,-1 1,0 0,1 0,-1 0,0-1,1 1,-1 0,0 0,1 0,-1 0,1 0,-1 0,0-1,1 1,-1 0,0 0,1 0,-1 0,1 0,-1 1,0-1,1 0,-1 0,0 0,1 0,-1 0,1 0,-1 1,0-1,1 0,-1 0,0 1,0-1,1 0,-1 0,0 1,0-1,1 0,-1 1,0-1,0 0,0 1,1-1,-1 0,0 1,0-1,0 0,0 1,0 0,3-16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0 148,'314'0,"-252"7,-82-21,-149-82,117 64,40 20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0,'-19'20,"-12"10,-4 5,-2 2,6-1,3-7,2-2,4-3,8-4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0,'38'5,"32"1,14 0,-3-1,-5-2,-11 4,-12 1,-5-1,-6-2,-10-2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2,'-25'-1,"1"0,-1 2,1 2,-1 0,1 1,0 1,0 2,1 0,-1 1,2 2,-1 0,-10 8,21-11,0 1,1 0,0 0,0 1,1 1,0 0,1 0,0 1,0 0,-5 11,11-18,1 0,-1 0,1 1,0-1,0 1,1-1,-1 1,1 0,0 0,1-1,-1 1,1 0,0 0,0 0,0 0,0 0,1-1,0 1,0 0,1 0,-1-1,1 1,0-1,0 1,0-1,1 0,-1 0,1 0,0 0,1 0,2 2,3-1,0 0,1-1,-1 0,1-1,0 0,0 0,0-1,0-1,0 1,0-2,0 1,1-2,-1 1,0-1,0-1,0 0,0 0,0-1,0 0,-1-1,1 0,-1 0,0-1,0-1,-1 1,1-1,2-4,18-12,-1-2,-1-1,-2-1,0-1,3-6,-2 1,-25 31,-1 0,0 0,0 0,1 1,-1-1,1 0,-1 0,1 0,-1 0,1 0,-1 1,1-1,0 0,-1 1,1-1,0 0,0 1,0-1,-1 1,1-1,0 1,0-1,0 1,0 0,0-1,0 1,0 0,0 0,0 0,0 0,0 0,0 0,0 0,0 0,0 0,0 0,0 0,0 1,0-1,0 0,-1 1,1-1,0 1,0-1,0 1,0-1,-1 1,1 0,0-1,0 1,-1 0,1 0,-1-1,1 1,-1 0,1 0,-1 0,1 1,10 101,22 4,-32-104,1 0,0 0,0-1,0 1,0 0,1-1,-1 1,1-1,0 0,-1 0,1 0,0 0,0 0,0-1,1 0,-1 1,0-1,0 0,1 0,-1-1,0 1,1-1,-1 0,1 1,-1-1,1-1,-1 1,1-1,-1 1,0-1,1 0,1 0,-1-1,1 0,0 0,-1 0,1-1,-1 1,0-1,0 0,0 0,0-1,0 1,-1-1,0 0,1 0,-1 0,-1 0,2-3,8-13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0 180,'121'15,"-1"-5,1-5,20-7,-166-16,20 16,-113-61,113 60,1 0,-1-1,1 0,-1 0,1 0,0 0,0-1,1 1,0-1,-1 0,2 0,-1 0,0 0,1-1,0 1,0-1,1 0,0 1,0-1,0 0,0-1,3-11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1,'24'10,"22"2,13 1,6-4,-3 3,-3-1,-6-2,-8-3,-11-3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0,'-28'44,"-20"28,-6 6,1-4,10-11,7-10,5-11,3-6,2-11,5-3,5-7</inkml:trace>
  <inkml:trace contextRef="#ctx0" brushRef="#br0" timeOffset="270.727">46 0,'19'15,"17"18,5 10,2 1,-2-1,-3-9,-8-5,-5-2,-1-2,-5 1,-1-5,2-1,-4 1,2 1,-3 3,0-4,-1-5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53.5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432 731,'-8'15,"1"1,1 0,0 1,2 0,0 0,0 0,2 0,0 0,1 11,-2-2,-7 188,9-1,24 179,-17-305,11 211,-16 107,-39 94,-94 444,96-693,26-149,11-100,0 0,0 1,0-1,0 0,1 0,-1 1,0-1,1 0,-1 0,1 0,-1-1,1 1,-1 0,1-1,-1 1,1-1,0 1,-1-1,1 0,0 1,-1-1,1 0,0 0,-1 0,1 0,0-1,0 1,-1 0,1-1,-1 1,2-1,4 0,231-24,107 2,374-5,21 0,850-68,122-15,713 0,-612 100,-1132 13,215-13,196-24,-839 24,817-17,-499 29,-569-1,1 1,0-1,0 0,0 0,0 0,0 0,0 0,0-1,0 1,0-1,0 0,0 0,-1 0,1 0,0 0,-1-1,1 1,-1-1,1 0,-1 1,0-1,1 0,-1-1,0 1,-1 0,1-1,0 1,-1-1,1 1,-1-1,0 0,1 1,-1-1,-1 0,1 0,0-1,-1-171,-7 86,-5 1,-3 1,-26-83,12 52,-7-34,-23-103,-14-158,47 129,9-224,19 407,-4 0,-5 0,-4 1,-5 0,-4 1,-4 1,-6-5,-3 18,-3 2,-3 2,-7-4,-105-179,149 261,0 0,0 0,0 0,-1 1,1-1,-1 1,0 0,1 0,-1 0,0 0,0 0,0 1,0-1,-1 1,1 0,0 0,-1 0,1 0,0 1,-1-1,1 1,-1 0,1 0,-1 0,1 0,-1 1,1-1,0 1,-1 0,1 0,0 0,0 1,-1-1,-324 62,-134-41,-722-7,335-42,-1004 26,146 68,440 36,568-41,-1111 65,540-63,603-37,-380 50,629-66,324-29,213 77,-96-51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59,'-39'39,"1"2,2 1,3 2,1 2,2 0,-8 21,35-63,0 0,0 1,0 0,0-1,1 1,0 0,0 0,0 0,1 1,0-1,0 0,0 1,0-1,1 0,0 1,0-1,0 0,1 1,0-1,0 0,0 1,1-1,0 0,0 0,0 0,0 0,1-1,0 1,0-1,0 1,1-1,-1 0,1 0,0 0,2-1,1 0,0-1,-1 0,1 0,0 0,0 0,0-1,0 0,0-1,0 0,0 0,0 0,1-1,-1 0,0-1,-1 1,1-1,0 0,0-1,-1 0,1 0,-1 0,0-1,0 0,0 0,3-4,6-4,-1-1,0 0,-1-1,-1-1,0 0,-1 0,-1-1,0-1,3-8,-5 7,-1 0,0 0,-2-1,0 1,-1-1,-1-1,-1 1,0-11,-1 21,-1-1,-1 1,1 0,-1 0,-1 0,0 1,0-1,-1 0,0 1,0-1,-1 1,0 0,0 0,-1 0,0 1,-1 0,0 0,0 0,-1-1,3 5,0 0,0 0,0 0,0 0,0 1,-1-1,1 1,-1 1,1-1,-1 0,0 1,0 0,1 0,-1 1,0-1,0 1,0 0,0 0,0 1,0-1,0 1,1 0,-1 1,0-1,0 1,1 0,-1 0,1 0,0 0,0 1,0 0,0 0,0 0,0 1,1-1,-1 1,1-1,0 1,0 0,1 1,-1-1,1 0,0 1,0-1,-1 4,-10 80,13-63</inkml:trace>
  <inkml:trace contextRef="#ctx0" brushRef="#br0" timeOffset="270.094">698 453,'-4'1,"0"-1,-1 0,1-1,-1 1,1-1,-1 0,1 0,0 0,-1-1,1 1,0-1,0 0,0 0,0-1,0 1,1-1,-1 0,1 0,0 0,0 0,0 0,0-1,0 0,1 1,-1-1,1 0,0 0,1 0,-1-1,1 1,-1 0,1-1,0 1,1 0,-1-1,1 1,0-1,0 1,0-1,1 1,0-4,3-13,1 1,0-1,1 1,2 1,0-1,1 1,1 1,0 0,1 0,2 1,-1 0,2 1,14-12,-25 24,0 0,1 0,0 1,0-1,0 1,0 0,0 0,1 0,0 1,-1 0,1 0,0 0,0 0,0 1,0-1,0 1,0 1,1-1,-1 1,0 0,14 3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141 390,'20'-2,"0"-2,-1 0,0-1,0-1,0-1,-1-1,0 0,0-2,-1 0,0 0,-1-2,0 0,0-1,21-14,13-9,-2-2,-2-3,28-32,-23 10,-57 113,-30 124,8 2,8 1,7 0,8 58,5-128,-15 474,3-203,1-291,10-85,1 1,-1-1,0 0,0 0,0 1,0-1,0 0,0 0,-1 0,1 0,0 0,-1-1,0 1,1 0,-1-1,0 1,0-1,0 0,0 1,0-1,0 0,0 0,-1-1,1 1,0 0,0-1,-1 1,1-1,0 0,-1 1,1-1,-1 0,1-1,-1 1,-89-45,58 24,-162-79,196 99,0 0,-1 1,1-1,-1 0,1 1,-1-1,0 0,1 1,-1-1,0 1,1-1,-1 1,0 0,0-1,1 1,-1 0,0-1,0 1,0 0,1 0,-1 0,0 0,0 0,0 0,0 0,1 0,-1 0,0 0,0 0,0 0,0 1,1-1,-1 0,0 1,0-1,1 0,-1 1,0-1,1 1,-1-1,0 1,1 0,-1-1,1 1,-1-1,1 1,-1 0,1 0,-1-1,1 1,0 0,-1 0,1-1,0 1,0 0,0 0,-1 0,1 0,0 0,8 8</inkml:trace>
  <inkml:trace contextRef="#ctx0" brushRef="#br0" timeOffset="596.934">1 1322,'508'-217,"-271"112,-236 104,1 1,0-1,0 1,0-1,-1 1,1 0,0 0,0 0,0 0,0 0,0 0,-1 1,1-1,0 1,0-1,-1 1,1 0,0-1,-1 1,1 0,0 0,-1 0,1 0,-1 1,0-1,1 0,-1 1,0-1,0 0,0 1,0 0,0-1,0 1,0-1,0 1,-1 0,1 0,-1 0,1-1,13 80,-14-74,31 226,-26-65,1-144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4,'0'0,"0"-1,-1 1,1 0,-1-1,1 1,-1 0,1-1,-1 1,1 0,-1 0,1 0,-1 0,0-1,1 1,-1 0,1 0,-1 0,1 0,-1 0,1 0,-1 0,0 1,1-1,-1 0,1 0,-1 0,1 0,-1 1,1-1,-1 0,1 1,-1-1,1 0,-1 1,1-1,0 0,-1 1,1-1,0 1,-1-1,1 1,0-1,-1 1,1-1,0 1,0-1,0 1,0-1,-1 1,1 0,0-1,0 1,0-1,0 1,0-1,0 1,0 0,1-1,-1 1,-6 39,6-39,21 169,6 22,-11-97,-5 0,0 68,10 31,-6-160,-13-34,-4-8</inkml:trace>
  <inkml:trace contextRef="#ctx0" brushRef="#br0" timeOffset="299.429">0 625,'39'-10,"16"-3,5 1,-3 2,-7 3,-7 3,-6-3,-5 0,-2 1,-2 1,-6-2,-1-1,0 1,-4 2</inkml:trace>
  <inkml:trace contextRef="#ctx0" brushRef="#br0" timeOffset="851.439">592 33,'30'171,"-20"-130,60 251,-20-82,-45-180,-5-24,1 0,0-1,0 1,0 0,1 0,-1-1,1 1,1-1,-1 1,1-1,0 0,0 0,4 4,-4-8,0-1,0 0,0 0,0 0,1 0,-1 0,0 0,0-1,0 0,0 1,0-1,0 0,0-1,0 1,-1 0,1-1,0 0,-1 1,1-1,-1 0,0 0,1-1,-1 1,0 0,0-1,-1 1,1-1,0 0,-1 1,0-1,0 0,1-2,3-1,18-26,-15 19,0 0,1 1,1 0,0 0,1 1,0 1,0 0,1 0,0 1,10-5,-20 13,-1 0,1 0,0 0,-1 0,1 1,0-1,0 0,0 1,0-1,0 1,0 0,0 0,-1 0,1 0,0 0,0 0,0 0,0 0,0 1,0-1,0 1,0 0,-1-1,1 1,0 0,0 0,-1 0,1 0,-1 0,1 1,-1-1,1 0,-1 1,0-1,0 1,1 1,18 69,-15-45,-1-3,-4-19,0 0,1-1,0 1,0 0,0 0,0 0,1-1,-1 1,1-1,0 1,1-1,-1 0,1 0,0 0,0 0,2 2,8-1</inkml:trace>
  <inkml:trace contextRef="#ctx0" brushRef="#br0" timeOffset="1123.017">1412 681,'0'24,"4"4,3-9,-1-7</inkml:trace>
  <inkml:trace contextRef="#ctx0" brushRef="#br0" timeOffset="1361.463">1242 343,'0'0</inkml:trace>
  <inkml:trace contextRef="#ctx0" brushRef="#br0" timeOffset="1567.463">1778 513,'-1'-1,"0"1,0-1,-1 1,1-1,0 1,-1-1,1 1,-1 0,1 0,0 0,-1 0,1 0,-1 0,1 0,0 0,-1 0,1 1,-1-1,1 1,0-1,-1 1,1-1,0 1,0 0,0 0,-1 0,1-1,0 1,0 0,0 0,0 1,1-1,-1 0,0 0,0 0,1 0,-1 1,0-1,1 0,-1 1,1-1,0 0,-1 1,1-1,0 1,0-1,0 0,0 1,0-1,0 1,1-1,-1 1,0-1,1 0,-1 1,1-1,-1 0,51 41,-44-39,0 0,-1 1,1 0,-1 1,0-1,0 1,0 0,0 1,-1-1,0 1,0 0,-1 0,1 1,-1 0,-1-1,1 1,-1 0,-1 1,1-1,-1 0,0 1,-1 0,0-1,0 1,0 0,-1-1,-1 1,1 0,-2 4,-2-5,0 0,-1-1,0 0,-1 0,1 0,-1 0,0-1,0 0,-1 0,0-1,1 0,-2 0,1 0,0-1,-1 0,1-1,-1 0,0 0,0 0,0-1,0 0,0-1,0 0,0 0,0 0,-6-2,-26-16,26 6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365 141,'-1'-2,"0"0,-1 0,1 1,-1-1,0 0,1 1,-1-1,0 1,0-1,0 1,0 0,0 0,0 0,-1 0,1 0,0 0,0 1,-1-1,1 1,0 0,-1-1,1 1,-1 0,1 0,-1 1,0-2,-12 3,0 0,0 0,0 2,0 0,0 0,1 2,0-1,0 2,1 0,0 1,0 0,0 1,1 0,0 1,1 0,0 1,1 0,-5 7,11-14,-1 0,0 1,1-1,0 1,0 0,1 0,-1 0,1 1,0-1,1 1,-1-1,1 1,0 0,0 0,1 0,0 0,0 0,0 1,1-1,0 0,0 0,1 0,-1 1,1-1,1 0,-1 0,1 0,0 0,1-1,-1 1,1 0,0-1,0 0,1 1,4 1,-1 0,1-1,1 0,-1 0,1-1,0 0,0-1,0 1,1-2,0 0,0 0,-1 0,2-1,-1-1,0 0,0 0,0-1,6 0,7-1,1-2,0 0,-1-1,0-1,0-1,0-1,10-6,-4-1,-6 0</inkml:trace>
  <inkml:trace contextRef="#ctx0" brushRef="#br0" timeOffset="896.195">986 85,'-58'49,"-158"158,167-133,48-72,0 0,0-1,1 1,-1 0,1 0,-1 0,1 0,-1-1,1 1,0 0,0 0,0 0,0 0,0 0,0 0,1 0,-1 0,1-1,-1 1,1 0,0 0,-1 0,1-1,0 1,0 0,0-1,1 1,-1-1,0 1,1-1,-1 0,1 1,-1-1,1 0,-1 0,1 0,0 0,-1-1,1 1,0 0,0-1,1 1,5 1,1 0,0-1,-1 0,1 0,0-1,0 0,-1-1,1 0,0 0,-1-1,1 0,-1-1,1 0,-1 0,0 0,0-1,3-3,124-89,-130 92,172-179,-177 183,0 0,0 1,0-1,0 1,0-1,0 1,0-1,1 0,-1 1,0-1,0 0,0 1,1-1,-1 1,0-1,1 0,-1 0,0 1,0-1,1 0,-1 0,1 1,-1-1,0 0,1 0,-1 0,1 1,-1-1,0 0,1 0,-1 0,1 0,-1 0,1 0,-1 0,0 0,1 0,-1 0,1 0,-1 0,0-1,1 1,-1 0,1 0,-1 0,0 0,1-1,-1 1,0 0,1 0,-1-1,0 1,1 0,-1-1,0 1,-7 39,7-39,-1 5,-1 0,1 0,0 1,1-1,-1 0,1 0,0 1,0-1,0 0,1 0,0 1,0-1,0 0,1 0,0 0,0 0,0-1,0 1,1 0,0-1,0 0,0 1,0-1,1 0,0-1,-1 1,1-1,1 0,-1 1,0-2,5 3,-1-1,0 0,0-1,0 0,0-1,0 0,1 0,-1 0,1-1,-1-1,1 1,-1-2,1 1,-1-1,1 0,-1-1,0 0,1 0,-1 0,0-1,0-1,-1 0,2 0,160-114,-143 97,119-71,-142 91,-1-1,1 1,0 0,0 0,0 0,0 0,0 0,0 1,0-1,0 1,0 0,0 0,0 0,0 1,0-1,0 1,0-1,0 1,0 0,0 0,-1 0,1 0,0 1,0-1,-1 1,1 0,-1 0,0 0,1 0,-1 0,0 0,0 1,0-1,-1 0,1 1,0 1,2 2,-1 0,0 1,0 0,0-1,-1 1,0 0,0 0,-1 0,0 0,0 1,0-1,-1 0,0 0,-1 1,0 1,-1 0,0 0,-1 0,0 0,0 0,-1 0,0-1,-1 1,0-1,0 0,0-1,-1 1,-1-1,1-1,-1 1,0-1,0 0,-1 0,0-1,0 0,0-1,-6 3,-24 0,38-7,-1-1,0 1,1 0,-1 0,1-1,-1 1,1 0,-1-1,1 1,0 0,-1-1,1 1,-1-1,1 1,0-1,-1 1,1-1,0 1,0-1,-1 1,1-1,0 1,0-1,0 1,0-1,0 0,0 1,0-1,0 1,0-1,0 1,0-1,0 0,0 1,0-1,0 1,1-1,-1 1,0-1,0 1,1-1,-1 1,0-1,1 1,-1-1,0 1,1-1,-1 1,1 0,-1-1,1 1,-1 0,1-1,-1 1,1 0,-1 0,1-1,-1 1,1 0,-1 0,1 0,0 0,9-9,1 0,1 1,0 0,0 1,0 1,1-1,0 2,0 0,0 1,0 0,1 1,0 0,0 1,0 1,0 0,0 1,0 0,0 2,0-1,-1 2,1-1,6 4,-10-4,1 1,0-2,-1 1,1-2,0 1,0-1,0-1,0 0,-1-1,1 0,-1 0,1-1,-1-1,0 1,0-2,0 1,8-7,12-6,0-1,-1-1,-2-2,0-1,-1-1,-1-2,-1 0,6-11,-28 34,1 0,-1 0,0 0,0-1,0 1,0-1,0 1,-1-1,1 0,-1 1,0-1,0 0,0 0,0 0,0 0,0 0,-1 0,0 0,1 0,-1 0,0 0,-1 0,1-1,0 1,-1 0,0 0,0 0,0 1,0-1,0 0,0 0,-1 0,0 1,1-1,-1 1,0-1,0 1,0 0,-1-1,-8 1,-1 1,1 1,0-1,-1 2,1 0,0 0,0 1,-1 0,2 1,-1 0,0 1,0 0,1 1,0 0,0 1,1 0,-1 0,1 1,0 0,1 1,0 0,0 0,1 1,-3 4,0-1,0 0,1 0,0 1,2 0,-1 0,1 1,1 0,1 1,-1 1,4-10,1 0,-1 1,1-1,0 0,1 1,-1-1,1 1,0-1,1 1,0-1,0 0,0 1,1-1,0 0,0 0,0 0,1 0,0 0,0-1,0 1,1-1,3 4,9 3,0 0,1-2,1 0,0 0,0-2,1 0,0-2,0 0,0 0,1-2,0-1,0 0,0-1,0-2,0 0,0-1,0-1,1 0,67-11,-64 7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57,'24'0,"8"-4,3-3,1 1,-1 2,-2 0,-2 2,4 1,-5-4,-2-2,-1 2,0 0,0 2,0 1,0 1,1 1,0 0,-5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6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33,'-10'1,"1"-1,-1 1,0 1,0-1,1 2,-1-1,1 1,0 1,0 0,0 0,0 1,1 0,0 0,0 1,0 0,0 0,1 1,0 0,1 0,0 1,0 0,0 0,1 0,0 1,1 0,0 0,0 0,1 0,0 0,1 1,0 0,0 2,0 148,2-155,1-1,-1 1,1-1,0 0,1 1,-1-1,1 0,-1 0,1 0,0 0,1 0,-1 0,1-1,0 1,0-1,0 0,0 0,0 0,1 0,-1 0,1-1,0 1,0-1,0 0,0-1,0 1,0 0,1-1,-1 0,0 0,1-1,-1 1,4-1,5 1,-1-1,1-1,0 0,-1-1,0 0,1-1,-1 0,0-1,0-1,-1 0,7-4,-4 3,-1-2,0 0,0 0,-1-1,0-1,0 0,-1 0,-1-2,0 1,0-1,-1 0,-1-1,0 0,-1 0,0-1,-1 0,0 0,-1-1,-1 1,-1-1,0 0,0 0,-2 0,0-1,0 1,-2 0,-1-12,0 21,0 1,-1-1,0 1,0 0,0-1,-1 1,1 1,-1-1,0 1,-1-1,1 1,-1 0,0 1,1-1,-2 1,1 0,0 0,-1 0,1 1,-1 0,0 0,0 1,0-1,0 1,0 0,0 1,0 0,0 0,0 0,0 0,0 1,0 0,0 1,0-1,0 1,1 0,-1 0,1 1,-1 0,1 0,0 0,0 1,0-1,-1 3,-58 59,51-46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0 534,'194'-345,"-183"327,-2 0,0 1,2 0,0 1,1 0,1 1,0 0,1 1,1 0,8-5,-22 18,0 0,0 0,0 0,0 0,0 1,1-1,-1 0,0 1,0-1,1 1,-1 0,1-1,-1 1,0 0,1 0,-1 0,1 0,-1 0,0 0,1 0,-1 0,1 0,-1 1,0-1,1 1,-1-1,0 1,1-1,-1 1,0 0,0 0,0-1,0 1,0 0,0 0,0 0,0 0,0 0,0 1,0-1,0 0,-1 0,1 1,-1-1,1 0,-1 0,1 1,-1-1,1 2,7 73,-8-51,6 63,-5-86,0 0,0 0,0 0,0 0,0 0,0 0,0 0,1 0,-1-1,1 1,-1 0,1-1,0 1,-1-1,1 0,0 0,0 0,0 0,0 0,0 0,0 0,0 0,1-1,-1 1,0-1,0 0,0 1,1-1,-1 0,0 0,0-1,1 1,-1 0,0-1,0 1,1-1,8-3,-1 1,0-2,-1 1,1-1,-1-1,0 0,0 0,0-1,-1 0,0 0,5-6,22-19,152-97,-186 128,0 1,0-1,0 1,0-1,0 1,0 0,0-1,0 1,0 0,0 0,0-1,0 1,0 0,0 0,0 0,0 0,1 1,-1-1,0 0,0 0,0 1,0-1,0 0,0 1,0-1,0 1,0-1,-1 1,1 0,0-1,0 1,0 0,-1 0,1 0,0-1,-1 1,1 0,0 0,-1 0,0 0,1 0,-1 0,1 0,-1 0,0 0,0 0,1 1,2 58,-3-52,-3 140,18-107,-3-29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43 537,'-9'23,"1"1,2 0,0 1,1 0,1 0,2 0,0 0,2 0,1 0,2 16,-3-38,0 0,0 0,0 0,0 1,1-1,-1 0,1 0,0 0,0 0,0 0,0 0,1 0,-1 0,1 0,0-1,0 1,0-1,0 1,0-1,0 0,1 1,-1-1,1-1,-1 1,1 0,0 0,0-1,0 0,0 0,0 0,0 0,0 0,0 0,0-1,0 1,1-1,-1 0,0 0,0 0,0-1,1 1,-1-1,0 0,5-1,-1-1,1-1,-1 0,0 0,-1 0,1-1,-1 0,0 0,0 0,0-1,-1 0,0 0,0-1,0 1,-1-1,0 0,0 0,-1-1,2-5,2-6,-1 0,0-1,-2 0,0 0,-1 0,-1 0,-1-6,0 21,-1 0,1-1,-1 1,0 0,-1 0,1-1,-1 1,0 0,0 0,-1 0,0 0,1 0,-2 0,1 1,0-1,-1 1,0-1,0 1,0 0,-1 0,0 0,1 1,-1-1,0 1,-1 0,1 0,0 0,-5-1,-28 20,20 0</inkml:trace>
  <inkml:trace contextRef="#ctx0" brushRef="#br0" timeOffset="471.556">410 904,'3'-7,"13"-39,2 1,2 0,2 2,20-30,8 26,-49 46,0 0,0 0,0 1,0-1,1 1,-1-1,0 1,0-1,1 1,-1-1,0 1,1 0,-1 0,1 0,-1 0,0 0,1 0,-1 0,0 0,1 1,-1-1,0 0,1 1,-1-1,0 1,0 0,1-1,-1 1,0 0,0 0,0 0,0-1,0 1,0 0,0 0,0 1,-1-1,1 0,0 0,0 0,-1 0,1 1,-1-1,1 0,-1 2,14 134,-14-136,1 1,-1-1,1 0,0 0,0 0,-1 1,1-1,0 0,0 0,0 0,0 0,0 0,0 0,1-1,-1 1,0 0,0 0,1-1,-1 1,0-1,1 1,-1-1,0 0,1 1,-1-1,1 0,-1 0,1 0,-1 0,0 0,1 0,-1-1,1 1,-1 0,0-1,1 1,-1-1,0 1,1-1,-1 0,0 0,0 1,1-2,53-36,157-162,-205 193,-6 6,-1 0,0-1,1 1,-1 0,1-1,0 1,-1 0,1 0,0 0,0 0,0 0,-1 0,1 0,0 0,1 0,-1 0,0 0,0 0,0 1,0-1,1 1,-1-1,0 1,0-1,1 1,-1 0,0-1,1 1,-1 0,1 0,-1 0,0 0,1 0,-1 0,0 1,1-1,-1 0,0 1,1-1,-1 1,0-1,0 1,1 0,-1-1,0 1,0 0,0 0,0 0,0 0,0 0,0 0,0 0,-1 0,1 0,1 9,-1-1,0 1,-1-1,0 1,-1 0,0-1,0 1,-1-1,0 1,0-1,-2 1,-8 92,17-83</inkml:trace>
  <inkml:trace contextRef="#ctx0" brushRef="#br0" timeOffset="783.153">1228 706,'16'-7,"-2"-1,1 0,-1-1,-1-1,0 0,0-1,-1 0,0-1,-1-1,0 0,-1 0,-1-1,0 0,3-7,-12 19,0 0,0-1,0 1,0 0,0 0,-1 0,1-1,0 1,-1 0,0 0,1 0,-1 0,0 0,0 0,0 0,-1 0,1 0,0 1,-1-1,1 0,-1 1,1-1,-1 1,0 0,0-1,0 1,0 0,0 0,0 0,0 0,0 0,0 1,0-1,0 1,0-1,-1 1,1 0,0 0,0 0,0 0,-1 0,1 1,0-1,0 0,0 1,0 0,-1-1,1 1,0 0,0 0,1 0,-1 1,0-1,0 0,0 1,0 0,-8 3,-1 2,1-1,0 1,1 1,-1-1,2 2,-1-1,1 1,0 0,1 1,0 0,1 0,0 1,0 0,1 0,1 0,0 0,0 1,1-1,0 1,0 10,3-17,1 1,-1-1,1 0,0 0,1 0,-1 0,1 0,0 0,0-1,0 1,1 0,0-1,0 0,0 1,0-1,0-1,1 1,0 0,0-1,0 0,0 0,1 0,-1 0,1-1,-1 0,1 0,0 0,0 0,0-1,0 0,0 0,0 0,0 0,1-1,-1 0,0 0,0-1,1 1,51-1,-32 0</inkml:trace>
  <inkml:trace contextRef="#ctx0" brushRef="#br0" timeOffset="1148.668">1595 791,'143'-184,"-143"183,0-1,1 1,-1 0,0 0,1-1,-1 1,1 0,0 0,-1 0,1 0,0 0,0 0,0 0,0 0,0 0,0 0,0 0,0 1,0-1,0 0,0 1,0-1,1 1,-1-1,0 1,0 0,1-1,-1 1,0 0,0 0,1 0,-1 0,0 0,1 0,-1 0,0 1,0-1,1 0,-1 1,0-1,0 1,0-1,1 1,-1-1,0 1,0 0,0 0,0-1,0 1,0 0,0 0,-1 0,1 0,5 21,-6-18,0 1,1-1,-1 1,1-1,0 1,0-1,0 0,1 0,-1 1,1-1,0 0,0 0,0 0,1-1,0 1,-1-1,1 1,0-1,1 0,-1 0,1 0,-1 0,1-1,0 0,0 1,0-2,0 1,0 0,0-1,1 1,-1-1,0 0,1-1,-1 1,1-1,2 0,3-2,0 0,-1-1,1-1,-1 1,0-1,0-1,-1 0,1 0,-1-1,0 0,-1 0,1-1,-1 1,-1-2,1 1,-1-1,1-2,81-153,-69 123,-8 16</inkml:trace>
  <inkml:trace contextRef="#ctx0" brushRef="#br0" timeOffset="1405.397">2554 0,'-9'43,"-9"34,0 8,2-5,4-12,4-12,9-11,3-9,2-5,-1-3,0-2,-2-5</inkml:trace>
  <inkml:trace contextRef="#ctx0" brushRef="#br0" timeOffset="1552.705">2187 311,'34'-10,"40"-3,11 1,-2 2,-8 3,-10 3,-12 2,-15 1</inkml:trace>
  <inkml:trace contextRef="#ctx0" brushRef="#br0" timeOffset="1804.519">3120 254,'-14'9,"1"-2,0 2,1-1,0 1,1 1,-1 0,2 1,-1 0,2 1,-6 8,14-17,0-1,0 1,0-1,1 1,-1 0,1-1,-1 1,1 0,0-1,0 1,1 0,-1-1,0 1,1 0,0-1,-1 1,1-1,0 1,0-1,1 1,-1-1,0 0,1 0,0 1,-1-1,1 0,0 0,0-1,0 1,0 0,0-1,1 1,-1-1,0 0,1 0,-1 1,1-2,-1 1,1 0,-1 0,1-1,0 0,-1 1,1-1,1 0,39 23,-42-22,1 0,-1 1,0-1,0 1,-1-1,1 1,0-1,0 1,-1-1,1 1,-1 0,0-1,1 1,-1 0,0-1,0 1,0 0,0 0,0-1,0 1,-1 0,1-1,0 1,-1 0,1-1,-1 1,0 0,0-1,0 1,1-1,-1 0,-1 1,1-1,0 0,0 1,0-1,-1 0,-52 42,-48-15,83-29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56,'-6'15,"0"1,0-1,2 1,0 0,0 1,2-1,0 0,1 1,0 0,2-1,0 1,1-1,0 1,1-1,1 0,1 0,0 0,7 13,-9-25,0 0,0 0,0-1,0 1,1-1,0 0,0 0,0 0,0 0,0-1,0 1,0-1,1 0,-1-1,1 1,0-1,0 0,-1 0,1 0,0-1,0 1,0-1,0 0,-1-1,1 1,0-1,0 0,0 0,-1-1,1 1,-1-1,4-2,4-1,0-1,-1 0,1-1,-1 0,-1-1,0 0,0-1,0 0,-1 0,0-1,6-9,-6 5,-1 0,0-1,0 0,-2-1,0 1,0-1,-2 0,0-1,-1 1,0-1,-1 1,-1-1,-1-6,-1-2</inkml:trace>
  <inkml:trace contextRef="#ctx0" brushRef="#br0" timeOffset="365.608">601 423,'2'7,"-2"-3,0-1,1 0,-1 1,1-1,0 0,0 0,1 0,-1 0,1 0,-1 0,1 0,0 0,0 0,0-1,0 1,1-1,-1 0,1 0,0 1,-1-4,0 0,0 0,-1-1,1 1,0-1,-1 1,1-1,-1 0,1 1,-1-1,0 0,0 0,0 0,0 0,0 0,0 0,0 0,-1 0,1-1,-1 1,1 0,-1 0,0 0,0-1,0 0,2-6,16-61,-14 47,1 0,2 1,0 0,1 0,2 1,0 0,11-18,-9 23,-1 1,2 1,0 0,1 0,0 1,1 1,1 0,0 1,0 1,1 1,13-6,-29 14,1 0,0-1,0 1,0 0,0 0,0 0,0 1,0-1,0 0,0 1,0-1,1 1,-1 0,0 0,0 0,0 0,1 0,-1 0,0 1,0-1,0 1,0-1,0 1,0 0,0 0,0 0,0 0,0 0,0 0,0 1,-1-1,1 1,-1-1,1 1,-1-1,1 1,-1 0,0 0,0 0,0 0,0 0,0 0,0 0,0 0,-1 0,1 0,-1 0,0 2,-3 15,-2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4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87,'-5'-4,"0"0,0 1,-1-1,1 1,-1 0,0 0,0 1,0 0,0 0,0 0,0 1,0 0,-1 0,1 1,-1 0,1 0,0 0,-1 1,1-1,0 2,-1-1,1 1,0 0,0 0,0 0,0 1,1 0,-1 0,1 1,0 0,0 0,0 0,0 0,-1 2,-5 9,1 1,1 0,0 1,1 0,1 0,0 0,1 1,1 0,1 0,1 1,-1 12,-4 11,-37 284,18-69,-2 48,29-294,-1-9,0 1,0-1,1 0,-1 1,0-1,1 1,0-1,0 1,-1-1,1 1,1-1,-1 1,0-1,1 1,-1-1,1 1,0-1,-1 1,1-1,0 0,1 0,-1 1,0-1,1 0,-1 0,1 0,0 0,-1-1,1 1,0 0,0-1,0 1,0-1,1 0,-1 0,0 1,1-2,-1 1,0 0,1 0,-1-1,1 1,-1-1,1 0,-1 0,1 0,0 0,225-68,-172 65,-32 3</inkml:trace>
  <inkml:trace contextRef="#ctx0" brushRef="#br0" timeOffset="370.659">853 398,'-14'38,"-5"32,1 9,3-4,5-5,3-10,4-6,2-6,0-8,2-5,0-4,0-2,-1-2,1 0,-1 0,0 0,0 0,0-4</inkml:trace>
  <inkml:trace contextRef="#ctx0" brushRef="#br0" timeOffset="586.127">486 793,'39'5,"36"1,11 0,-1-1,-4-1,-11-2,-14-1,-10-1,-9 0,-6 0,-3 0,-2 0,-5-1</inkml:trace>
  <inkml:trace contextRef="#ctx0" brushRef="#br0" timeOffset="885.648">1306 765,'-13'19,"2"1,0 0,2 1,0 0,1 1,1 0,1 0,1 0,1 1,1 0,1 0,1 17,1-36,0 1,1-1,-1 1,1-1,0 0,0 0,0 1,1-1,-1 0,1 0,0 0,0 0,1-1,-1 1,1-1,0 1,-1-1,2 0,-1 0,0 0,1 0,-1-1,1 1,0-1,-1 0,1 0,0-1,1 1,-1-1,0 1,0-1,1-1,-1 1,0-1,1 1,-1-1,1-1,-1 1,0 0,1-1,-1 0,0 0,0 0,3-2,3-2,0 0,0-1,0-1,-1 1,0-1,0-1,-1 0,0 0,-1-1,1 1,-2-2,1 1,-1-1,-1 0,0 0,0 0,-1-1,3-8,-5 13,0 0,0 0,-1-1,1 1,-1 0,0 0,-1-1,0 1,0 0,0-1,-1 1,1 0,-2-1,1 1,-1 0,0 0,0 0,0 0,-1 0,0 1,0-1,-1 1,0 0,1 0,-2 0,-3-4,4 7,1-1,-1 1,0-1,0 1,0 0,0 1,-1-1,1 1,0 0,-1 0,1 0,-1 0,1 1,-1 0,1 0,-1 0,1 1,-1-1,1 1,-1 0,1 0,-1 1,1-1,0 1,0 0,0 0,0 0,-1 2,-14 11</inkml:trace>
  <inkml:trace contextRef="#ctx0" brushRef="#br0" timeOffset="1151.649">1644 1160,'0'-24,"9"-32,9-11,5 1,0 7,-1 8,2 14,-3 7,-1 10,-4 2,1 6,-3 3</inkml:trace>
  <inkml:trace contextRef="#ctx0" brushRef="#br0" timeOffset="1984.165">2350 793,'-38'10,"1"1,1 2,0 1,0 2,2 1,0 2,-13 10,-7 29,53-56,0-1,0 1,1-1,-1 1,1 0,-1-1,1 1,0 0,-1-1,1 1,0 0,0 0,0-1,1 1,-1 0,0-1,1 1,-1 0,1-1,-1 1,1 0,0-1,-1 1,1-1,0 1,0-1,0 0,0 1,1-1,-1 0,0 0,0 0,1 0,-1 0,1 0,-1 0,1 0,-1-1,1 1,0 0,-1-1,1 1,0-1,7 3,0-1,0 0,0 0,0-1,0 0,0-1,0 0,1 0,-1-1,0 0,0-1,0 0,0 0,-1-1,1 0,-1-1,1 0,-1 0,0-1,0 0,17-11,-1 0,0-2,-2-1,0-1,13-16,61-68,-97 105,1-1,0 1,0-1,0 1,0-1,0 1,-1-1,1 0,0 1,0-1,0 1,0-1,1 1,-1-1,0 1,0-1,0 1,0-1,0 0,1 1,-1-1,0 1,0-1,0 0,1 1,-1-1,0 1,1-1,-1 0,0 0,1 1,-1-1,0 0,1 0,-1 1,1-1,-1 0,1 0,-1 0,0 1,1-1,-1 0,1 0,-1 0,1 0,-1 0,1 0,-1 0,1 0,-1 0,1 0,-1-1,0 1,1 0,-1 0,1 0,-1 0,1-1,-1 1,0 0,-16 44,15-41,-92 180,77-150,-2 1,0 1,3 1,1 1,2 0,1 1,2 0,2 0,-2 27,8-41,1 0,1 0,2 0,0-1,1 1,1-1,1 0,2 0,2 5,-4-11,-6-15,-1-1,1 0,0 1,0-1,0 1,0-1,1 1,-1-1,0 0,0 1,1-1,-1 1,1-1,-1 0,1 1,0-1,-1 0,1 0,0 0,0 1,0-1,0 0,0 0,0 0,0 0,0-1,1 1,-1 0,0 0,0-1,1 1,-1-1,0 1,1-1,-1 1,1-1,-1 0,1 0,-1 0,0 0,1 0,-1 0,1 0,-1 0,1-1,-1 1,0 0,2-1,101-109,-101 107,-1 1,0 0,1-1,-1 0,0 1,0-1,0 0,-1 0,1 0,-1 0,0 0,1-1,-1 1,-1 0,1 0,0-1,-1 1,0-1,0 1,0 0,0-1,0 1,-1-1,1 1,-1 0,0-1,0 1,0 0,-1 0,1 0,-1 0,1 0,-1 0,0 0,0 1,-1-1,1 0,0 1,-1 0,0 0,1 0,-1 0,0 0,0 0,0 1,-1-1,-13-5,0 1,0 1,-1 0,0 1,1 1,-1 1,-1 1,1 0,0 1,-11 2,-45-3,34-8,69-15,191-20,-63 38,-133 6</inkml:trace>
  <inkml:trace contextRef="#ctx0" brushRef="#br0" timeOffset="2315.935">2660 934,'4'11,"0"0,1 0,0 0,1-1,0 1,0-1,1-1,0 1,1-2,0 1,1-1,-1 0,2 0,-1-1,1 0,0-1,0 0,1-1,0 0,-1-1,2 0,-1 0,0-1,1-1,1 0,-4-4,-1-1,1 0,-1-1,0 0,0 0,0-1,-1 0,0 0,1 0,-2-1,1 0,-1-1,0 0,0 0,-1 0,0 0,0-1,-1 0,0 0,0 0,-1 0,1-4,36-56,19-12,-50 62</inkml:trace>
  <inkml:trace contextRef="#ctx0" brushRef="#br0" timeOffset="2719.939">3252 1104,'35'-19,"-2"-1,0-2,-2-1,0-1,-2-2,18-19,-45 43,0 1,0-1,0 1,-1-1,1 0,0 1,-1-1,1 0,-1 0,1 0,-1-1,0 1,0 0,0 0,0-1,-1 1,1 0,0-1,-1 1,0-1,0 1,1-1,-1 1,-1-1,1 1,0-1,-1 1,1 0,-1-1,0 1,1 0,-1-1,-1 1,1 0,0 0,0 0,-1 0,1 0,-1 0,0 0,1 0,-1 1,0-1,0 1,-2-2,-6 1,0 0,0 1,0 1,0-1,0 1,0 1,0 0,-1 1,2-1,-1 2,0 0,0 0,1 0,0 1,-1 1,2 0,-1 0,0 0,1 1,-2 3,-6 2,0 2,1 0,1 0,0 1,1 1,1 1,-8 12,16-23,0 1,1-1,-1 1,2 0,-1 0,0 0,1 1,0-1,1 0,0 1,0-1,0 1,0 0,1-1,0 1,1 0,-1-1,1 1,1-1,-1 1,1-1,0 0,1 1,1 2,2-2,1 0,0-1,0 0,0 0,1-1,-1 0,1 0,1 0,-1-1,1-1,-1 0,1 0,0 0,0-1,1 0,-1-1,0 0,0-1,1 1,-1-2,0 0,1 0,-1 0,0-1,0 0,0-1,5-2,16-5,-1-1,-1-1,0-2,0-1,-1-1,-1-1,4-5,27-21,-33 25</inkml:trace>
  <inkml:trace contextRef="#ctx0" brushRef="#br0" timeOffset="2986.567">3958 821,'-18'9,"1"2,-1 0,2 0,-1 2,2 0,-1 1,2 0,0 1,1 1,0 0,-4 9,16-23,0-1,0 0,0 1,1-1,-1 0,0 1,1-1,-1 1,1-1,0 1,-1-1,1 1,0 0,0-1,0 1,0-1,0 1,0-1,0 1,1-1,-1 1,1 0,-1-1,1 0,-1 1,1-1,0 1,0-1,0 0,0 1,0-1,0 0,0 0,0 0,0 0,0 0,1 0,58 18,-34-14,-22-5,0 0,0 1,0 0,0-1,0 2,0-1,-1 0,1 1,0-1,-1 1,1 0,-1 0,1 1,-1-1,0 1,0 0,0 0,0 0,-1 0,1 0,-1 0,0 1,0-1,0 1,0-1,0 1,-1 0,0 0,0 0,0 0,0 0,-1 0,1 0,-1 0,0 0,0 0,-1 0,1 0,-1 0,0 0,0 1,-3 3,0 0,0-1,-1 0,0 1,0-1,-1-1,0 1,0-1,-1 0,1-1,-1 1,-1-1,1-1,-1 1,1-1,-1-1,0 1,-1-1,1-1,-1 0,1 0,-1 0,1-1,-1 0,0-1,0 0,-16 1</inkml:trace>
  <inkml:trace contextRef="#ctx0" brushRef="#br0" timeOffset="3690.853">4015 144,'32'-19,"-4"1,0 1,2 1,0 2,1 1,0 1,1 1,0 2,32-4,-62 12,0 1,1 0,-1 0,1 0,-1 0,0 0,1 1,-1-1,0 1,0-1,1 1,-1 0,0 0,0 0,0 0,0 0,0 1,0-1,0 1,0-1,0 1,-1-1,1 1,-1 0,1 0,-1 0,0 0,0 0,0 0,0 0,0 1,0-1,0 0,-1 0,1 1,-1-1,0 94,-2-70,-2 690,3-320,-24-235,24-156,0-1,0 0,-1 0,1 1,-1-1,0 0,0-1,-1 1,1 0,-1-1,0 1,0-1,0 0,0 0,0 0,-1 0,1 0,-1-1,0 0,0 0,0 0,0 0,0 0,0-1,0 0,-1 0,-1 1,-128 2,97-6,12 2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50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291 138,'-24'11,"1"1,0 2,1 0,0 1,2 2,0 0,0 1,2 0,0 2,2 0,0 1,1 1,0 2,12-20,1 1,0-1,0 1,0-1,0 1,1 0,0 0,0 0,0 0,0 0,1 0,0 0,0 0,0 0,1 0,-1 0,1 0,1 0,-1 0,1 0,-1-1,1 1,1-1,-1 1,1-1,-1 0,1 0,1 0,-1 0,0 0,1-1,0 1,0-1,0 0,0 0,0-1,1 1,-1-1,4 1,10 5,1-2,0 0,1-1,-1-1,1-1,0 0,-1-2,1 0,0-1,0-2,0 1,0-2,-1-1,16-5,49-12,-49 13</inkml:trace>
  <inkml:trace contextRef="#ctx0" brushRef="#br0" timeOffset="1418.086">940 251,'-33'9,"1"2,0 1,0 2,1 1,1 1,1 2,-6 4,27-16,1 1,-1-1,1 1,0 0,0 0,1 1,0 0,0 0,1 1,0 0,1 0,2-6,1 1,-1-1,1 1,0-1,1 1,-1-1,1 1,-1-1,1 1,0-1,0 1,0 0,1-1,-1 1,1-1,0 1,0-1,0 1,1-1,-1 0,1 0,0 0,0 1,0-2,0 1,0 0,1 0,-1-1,1 1,0-1,0 1,4 1,-1-1,1 1,0-1,0 0,0-1,1 0,-1 0,0 0,1-1,0 0,-1-1,1 1,-1-2,1 1,0-1,-1 0,1 0,-1-1,0 0,1-1,-1 1,0-2,0 1,-1-1,1 1,-1-2,0 1,0-1,0 0,4-5,24-15,-2-2,-1 0,-1-3,-2 0,0-2,-3-1,13-21,15-30,-62 134,3 109,7-153,0 1,0-1,0 0,1 0,0 1,1-1,-1 0,1-1,1 1,-1-1,1 1,-1-1,1 0,1 0,-1 0,1-1,0 0,0 0,0 0,1 0,-1-1,1 0,2 1,1-1,0-1,1 0,-1-1,0 0,1 0,-1-1,1 0,-1-1,0 0,1 0,-1-1,0 0,0-1,0 0,0 0,0-1,-1 0,0 0,0-1,0 0,0-1,-1 0,0 0,0-1,0 1,-1-1,4-6,90-125,-74 104,-22 63,-5-22,-1 0,1 0,1 0,-1 0,1 0,1 0,-1 0,1 0,0-1,1 1,-1 0,1 0,1-1,-1 1,1-1,0 0,1 0,-1 0,1 0,0 0,1-1,0 0,-1 0,2 0,-1-1,0 1,1-1,0-1,0 1,0-1,0 0,1 0,-1-1,1 1,-1-1,1-1,0 0,0 0,0 0,7-1,-4-1,-1-2,1 1,0-2,-1 1,0-1,0-1,0 1,0-1,0-1,-1 0,0 0,-1-1,1 0,-1 0,-1 0,1-1,3-6,4-6,0-2,-2 0,0 0,-2-1,0 0,2-13,-12 36,-1 0,1 0,-1 0,1 0,-1 0,1 0,-1 0,1 0,-1 0,1 0,-1 0,1 0,-1 0,1-1,-1 1,1 0,0 0,-1-1,1 1,-1 0,1 0,-1-1,1 1,0 0,-1-1,1 1,0-1,-1 1,1 0,0-1,0 1,-1-1,1 1,0-1,0 0,-4 11,0-1,0 0,2 1,-1 0,1 0,0-1,1 1,0 0,1 0,0 1,0-1,1 0,1-1,-1 1,2 0,-1 0,1-1,2 4,-3-8,0 1,0-1,1 0,0 0,-1 0,2 0,-1-1,0 1,1-1,0 0,0 0,1 0,-1 0,1-1,-1 0,1 0,0 0,0 0,0-1,1 0,-1 0,1 0,-1-1,1 0,-1 0,1 0,0-1,-1 0,1 0,0 0,0-1,2 0,10-4,-1-1,0-1,0 0,-1-1,0-1,0-1,-1 0,0-1,-1 0,0-1,-1-1,0 0,-1-1,-1 0,0-1,-1 0,-1-1,1-2,82-101,-90 117,-1 1,1-1,0 0,0 1,-1 0,1-1,0 1,0 0,1 0,-1 0,0 0,0 0,0 1,1-1,-1 1,0-1,1 1,-1 0,0 0,1 0,-1 0,0 1,1-1,-1 0,0 1,1 0,-1-1,0 1,0 0,0 0,0 0,0 1,0-1,0 0,0 1,0-1,-1 1,1 0,0-1,-1 1,0 0,1 0,-1 0,0 0,0 0,5 8,-1-1,0 1,0-1,-1 1,-1 1,0-1,0 0,-1 1,0 0,-1-1,0 1,0 0,-2 0,1-1,-1 1,-1 0,0-1,0 1,-1-1,-3 9,2-14,1 0,-1 0,0-1,0 1,-1-1,1 0,-1 0,0-1,0 1,0-1,0 0,-1-1,1 1,-1-1,-5 2,-3 1,57-1,230-7,-250 0,-1-2,1 0,-1-2,0 0,-1-2,0 0,0-1,-1-1,0-1,-1-1,12-11,-8 3,-1 0,-1-2,0-1,-2 0,-1-1,-1-1,-2-1,11-23,-24 47,0 1,0-1,-1 1,1-1,-1 0,1 1,-1-1,0 0,0 0,0 0,-1 0,1 0,-1 0,1 0,-1-1,0 1,0 0,-1 0,1 0,-1 0,1 0,-1 0,0 0,0 0,0 0,-1 0,1 1,0-1,-1 0,0 1,0-1,0 1,0 0,0-1,0 1,-1 0,1 0,-1 1,1-1,-1 0,0 1,0 0,1-1,-1 1,0 0,0 1,0-1,0 0,-1 1,1 0,0-1,0 1,0 1,-2-1,-12 6,0 0,1 1,-1 0,2 2,-1 0,1 1,0 0,1 1,0 1,1 0,1 1,-1 0,2 1,0 0,1 1,-3 7,7-15,0 1,1 0,0 0,1 0,0 1,0 0,1-1,0 1,1 1,0-1,0 0,1 0,0 1,1-1,0 1,0-1,1 1,0-1,1 0,0 0,0 1,1-1,0-1,1 1,0 0,0-1,1 0,3 5,7-2,1-1,0 0,0-1,1-1,1-1,-1 0,1-1,0-1,1-1,-1 0,1-2,0 0,-1-1,3 0,56 8,-63-6,0-1,1-1,-1 0,0 0,1-2,-1 0,0 0,1-2,-1 1,0-2,0 0,-1-1,9-4,-4 1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4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11,'-19'-4,"1"1,-1 1,0 1,0 0,0 2,1 0,-1 1,0 1,1 1,-1 0,1 2,0 0,1 1,0 0,0 2,0 0,1 1,0 0,0 2,11-5,0 0,0 0,0 1,1 0,1-1,-1 1,1 1,0-1,1 0,0 1,0-1,1 1,0 0,1-1,0 1,0 0,1-1,0 1,0 0,1-1,0 0,1 1,0-1,0 0,0 0,1 0,1-1,-1 1,1-1,0 0,1 0,0-1,0 0,0 0,1 0,0-1,5 4,0-1,1 0,0 0,1-1,0-1,0-1,0 0,1 0,-1-1,1-1,0-1,0 0,0-1,1-1,-1 0,0-1,0 0,0-1,5-2,56-16,-45 12</inkml:trace>
  <inkml:trace contextRef="#ctx0" brushRef="#br0" timeOffset="369.274">1110 39,'-58'38,"3"3,1 2,-48 49,37 5,64-93,-1 0,1-1,1 1,-1 0,0 0,1 0,0 0,0 0,0 0,0 0,1 0,0 0,-1 0,2 0,-1 0,0 0,1 0,-1-1,1 1,0-1,0 1,1-1,-1 0,1 0,0 0,-1 0,3 1,-1 0,0-1,1 1,-1-1,1 0,0-1,-1 1,1-1,0 0,0 0,1 0,-1-1,0 0,1 0,-1 0,0-1,1 0,-1 0,1 0,-1 0,1-1,-1 0,0 0,1-1,-1 1,0-1,0 0,2-2,8-4,0 0,-1-1,0-1,0 0,-1-1,0-1,-1 0,2-3,93-101,-105 113,0 0,-1 0,1 1,0-1,1 1,-1-1,0 1,1 0,-1 0,1 0,0 0,0 1,0-1,0 1,0-1,0 1,0 0,0 0,0 1,0-1,1 1,-1-1,0 1,0 0,1 0,-1 0,0 1,0-1,1 1,-1 0,0 0,0 0,0 0,0 0,0 1,0 0,0-1,1 3,29 64,-33-62,2-1,-1 1,1-1,0 0,0 0,0 0,1 0,0 0,0 0,0-1,0 1,1-1,0 0,0 0,0 0,0-1,0 1,1-1,0 0,0 0,3 1,12 1</inkml:trace>
  <inkml:trace contextRef="#ctx0" brushRef="#br0" timeOffset="735.889">1645 406,'111'-181,"-72"143,-38 37,0 1,1 0,-1 0,0 0,0-1,1 1,-1 0,0 1,0-1,0 0,1 0,-1 0,0 1,0-1,0 1,0-1,1 1,-1-1,0 1,0-1,0 1,0 0,0 0,-1 0,1-1,0 1,0 0,0 0,-1 0,1 0,0 0,-1 1,1-1,-1 0,0 0,1 0,-1 0,0 1,1-1,-1 0,0 0,1 5,0 1,0-1,0-1,1 1,0 0,1 0,-1-1,1 1,0-1,0 0,1 1,-1-2,1 1,0 0,1-1,-1 0,1 0,0 0,0 0,0-1,0 0,1 0,-1 0,1-1,0 0,-1 0,1 0,0-1,0 0,1 0,-1 0,0-1,0 0,5-1,5-6,0-1,-1-1,0-1,0 0,-1-1,0-1,-1 0,0-1,-1 0,-1-1,0 0,4-9,-3 8,1-1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3 154,'0'414,"0"-446,-1 12,0 0,1-1,1 1,1 0,1 0,1 0,1 0,0 0,2 1,7-18,6 1,1 0,2 1,1 2,2 0,1 2,1 0,6-2,-29 29,-4 2,-1 1,1 0,-1-1,1 1,-1 0,1-1,0 1,-1 0,1 0,0 0,0 0,0 0,0 0,0 0,0 0,0 0,1 0,-1 0,0 1,0-1,1 0,-1 1,0-1,1 1,-1 0,0-1,1 1,-1 0,1 0,-1 0,1 0,-1 0,0 0,1 0,-1 0,1 1,-1-1,0 1,1-1,-1 1,0-1,1 1,-1 0,0-1,0 1,0 0,1 0,-1 0,0 0,0 0,-1 0,1 0,1 1,-8 54,5-52,-1-1,1 1,0 0,0-1,0 1,1 0,-1-1,1 1,0 0,0 0,1 0,-1-1,1 1,-1 0,1-1,0 1,1 0,-1-1,0 1,1-1,0 0,0 1,0-1,0 0,1 0,-1 0,2 0,11 6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0,'-7'33,"0"-1,3 1,0 1,3-1,0 0,2 1,5 26,-6-57,-1-1,1 1,0 0,0 0,0-1,0 1,1 0,-1 0,1-1,-1 1,1 0,0-1,0 1,0-1,1 1,-1-1,1 0,-1 1,1-1,0 0,0 0,0 0,0 0,0 0,0-1,0 1,1-1,-1 1,0-1,1 0,0 0,-1 0,1 0,-1 0,1-1,0 1,0-1,-1 0,1 0,0 0,0 0,-1 0,1 0,0-1,0 0,-1 1,1-1,0 0,2-5,0 0,0 0,-1 0,0 0,0-1,-1 0,0 0,0 0,-1 0,1 0,-1 0,-1-1,0 1,0-1,0 1,-1-1,0 1,0-1,-1 1,0-1,-1 1,1 0,-1-1,-1 1,1 0,-1 0,0 1,-1-1,0 0,0 1,0 0,-2-1,-15-18,1 3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8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0,'-18'205,"8"186,11-370,0-1,2 0,0 1,1-1,1-1,1 1,1 1,2-3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08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58,'29'-5,"23"-1,9 0,-2 1,-7 1,-1 2,-6-4,-4-1,-6 1,-3 2,-3 1,-1 1,-1 1,0 1,1 0,-1 0,1 0,-5 0</inkml:trace>
  <inkml:trace contextRef="#ctx0" brushRef="#br0" timeOffset="317.444">141 312,'38'-9,"28"-4,6 1,-3 2,-9 3,-10 2,-9 3,-6 1,-4 1,-3 1,-2-1,1-4,-1-2,1 1,0-5,1 0,-5 2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70,'34'0,"15"-5,10-1,-1 0,-1 1,-5-3,-6-1,-7 2,0 1,-2 3,-2 1,-3 1,-6-4,-8-1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56,'38'0,"28"-5,11-1,-2-1,-4 2,-10-3,-5 0,-7 0,-8 3,-10 2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196 494,'-23'18,"1"0,1 2,1 0,1 2,0 0,2 1,1 1,0 0,1 3,14-25,0 0,0 0,0-1,0 1,1 0,-1 0,1 0,-1 0,1 0,0 0,-1 0,1 0,0 0,0 0,1 0,-1 0,0 0,1 0,-1 0,1 0,0 0,-1 0,1 0,0 0,0-1,0 1,1 0,-1-1,0 1,1-1,-1 1,1-1,-1 0,1 1,-1-1,1 0,0 0,0 0,0 0,-1-1,1 1,0 0,0-1,0 1,0-1,0 0,0 0,0 0,0 0,0 0,0 0,0 0,0-1,0 1,0-1,0 1,0-1,1 0,21-6,-1 0,0-1,-1-1,0-1,-1-2,0 0,0-1,-2 0,6-6,-25 18,1 0,-1 0,1 0,0 0,-1 0,1 0,0 0,-1 0,1 0,0 1,0-1,0 0,0 1,0-1,0 0,0 1,0-1,0 1,0 0,0-1,0 1,0 0,0 0,0-1,0 1,0 0,1 0,-1 0,0 0,0 1,0-1,0 0,0 0,0 1,0-1,0 1,0-1,0 1,0-1,0 1,0-1,0 1,0 0,0 0,-1-1,1 1,0 0,0 0,-1 0,1 0,-1 0,1 1,7 51,-9-49,0-1,0 1,0-1,1 1,0 0,0-1,0 1,0-1,0 1,1-1,0 1,-1-1,1 1,1-1,-1 1,0-1,1 0,0 0,-1 0,1 0,1 0,-1 0,0 0,1-1,-1 1,1-1,0 1,0-1,0 0,0 0,0-1,0 1,0-1,1 1,-1-1,0 0,1 0,-1-1,1 1,0-1,-1 1,1-1,15-4,-1-1,0 0,0-1,0-1,-1-1,0 0,0-2,-1 1,0-2,-1 0,0-1,-1-1,0 0,6-8,37-45,-2-3,33-56,-73 101,0 0,-1-1,-2 0,-1-1,-1 0,-1-1,-1 0,-1-1,-2 0,-1 0,0-10,-4 32,-1 1,1-1,-1 0,-1 0,1 1,-1-1,0 1,0-1,0 1,-1 0,0 0,0 0,0 0,-2-1,4 4,-1 0,1 1,-1 0,1-1,-1 1,0 0,1 0,-1-1,0 1,0 1,0-1,0 0,0 0,0 1,0-1,0 1,0 0,0-1,0 1,0 0,0 0,0 0,0 1,0-1,0 0,0 1,0 0,0-1,0 1,0 0,0 0,0 0,0 0,1 0,-1 0,0 1,1-1,-1 1,1-1,-1 2,-10 11,1 2,0-1,2 2,0-1,1 1,0 1,1-1,2 1,-1 0,2 1,0-1,2 1,0 0,1 0,0-1,2 1,2 17,-1-16,2 0,0 1,0-1,2-1,1 1,0-1,1 0,1-1,1 0,1 0,0-1,1 0,1-1,1-1,0 0,1-1,0 0,1-1,1-1,0 0,13 5,10-3,-26-16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0,'38'10,"32"3,9-1,-4-2,-10-3,-11 2,-11 0,-7-2,-5-2,-8-2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3 160,'-1'3,"0"0,1 0,-1 0,1 0,0 0,0-1,0 1,1 0,-1 0,0 0,1 0,0 0,0 0,0 0,0-1,0 1,1 0,-1-1,1 1,-1-1,1 0,0 1,0-1,0 0,0 0,1 0,-1 0,1-1,-1 1,1-1,-1 1,1-1,0 0,-1 0,1 0,0 0,0-1,0 1,0-1,0 0,0 0,0 0,0 0,0 0,0 0,0-1,-1 0,1 1,0-1,0 0,0 0,1-2,7-2,0 0,0-2,0 1,-1-1,0-1,0 0,-1 0,0-1,-1 0,1-1,-2 1,1-2,-2 1,5-9,-9 17,-1-1,1 1,-1-1,1 1,-1-1,0 0,0 0,0 1,0-1,-1 0,1 0,-1 0,0 0,0 0,0 0,0 0,0 0,-1 0,1 1,-1-1,0 0,0 0,0 0,0 1,0-1,-1 0,1 1,-1-1,1 1,-1 0,0-1,0 1,0 0,0 0,-1 0,1 1,-1-1,1 1,-1-1,1 1,-1 0,0 0,-2-1,-3 1,0 1,0 0,0 1,0 0,0 0,0 1,0 0,0 0,1 1,-1 0,1 0,-3 2,-9 5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0 209,'4'-25,"0"0,2 0,0 0,2 1,1 0,5-9,-14 31,0 1,0 0,0 0,0 0,0 0,0 0,0 0,1 0,-1 0,0 0,1 0,-1 0,1 0,-1 0,1 0,-1 1,1-1,0 0,-1 0,1 0,0 1,0-1,0 0,0 1,-1-1,1 1,0-1,0 1,0-1,0 1,0 0,0-1,0 1,0 0,0 0,1 0,-1 0,0 0,0 0,0 0,0 0,0 0,0 0,0 1,0-1,0 0,0 1,0-1,0 1,0-1,0 1,0-1,-1 1,1 0,0 0,0-1,-1 1,1 0,0 0,-1 0,1 0,-1-1,1 1,0 1,11 23,-11-19,0 0,1-1,0 1,0-1,0 0,1 1,0-1,0 0,0 0,0-1,1 1,0-1,0 1,0-1,0-1,1 1,0 0,-1-1,1 0,1 0,-1-1,0 1,0-1,1 0,0-1,-1 1,1-1,0 0,0-1,-1 1,1-1,2 0,-2-2,1 0,0-1,-1 0,1 0,-1 0,0-1,0 0,0 0,-1 0,1-1,-1 0,0 0,-1 0,1-1,-1 1,0-1,0 0,-1 0,1-1,-2 1,1-1,-1 1,1-2,1-13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245 382,'-30'18,"0"1,1 2,1 1,1 1,1 2,1 0,-10 15,34-39,0 0,-1 0,1 0,0 1,0-1,0 0,0 1,0-1,0 0,1 1,-1-1,0 1,1-1,-1 1,1 0,0-1,-1 1,1-1,0 1,0 0,0-1,0 1,0 0,1-1,-1 1,0 0,1-1,-1 1,1-1,-1 1,1-1,0 1,0-1,0 0,0 1,0-1,0 0,0 1,0-1,0 0,0 0,1 0,-1 0,1 0,-1-1,0 1,1 0,-1-1,1 1,0-1,-1 1,1-1,-1 0,1 1,0-1,-1 0,1 0,0 0,-1 0,1-1,1 1,21 1,0-1,0-1,-1-1,1-1,0-1,-1-1,0-1,0-1,-1-1,0-1,0-1,13-8,-30 15,-3 1,-1 0,1 1,0-1,-1 1,1-1,0 1,0 0,0-1,0 1,1 0,-1 0,0 1,0-1,1 0,-1 1,0-1,0 1,1 0,-1 0,1 0,-1 0,0 0,1 1,-1-1,0 1,1-1,-1 1,0 0,0 0,0 0,0 0,0 0,0 0,0 1,0-1,0 1,0-1,-1 1,1 0,-1-1,1 1,0 1,1 4,-1-2,1 0,-1 0,1 0,-1 0,1 0,1 0,-1-1,1 1,0-1,0 0,0 0,0-1,1 1,-1-1,1 0,0 0,0-1,0 1,1-1,-1 0,0 0,1-1,2 1,8-1,0 0,0-2,0 1,0-2,0 0,0-1,0-1,-1 0,0-1,1-1,-2 0,1-1,-1 0,0-2,-1 1,1-2,10-10,-1 0,0-1,-2-2,0 0,-2-1,-1-1,0-1,-2 0,12-27,-21 36,0 0,-1 0,-1-1,0 1,-2-1,0 0,-1 0,0 0,-2-1,1 12,-1 0,-1 0,1 1,-1-1,0 0,-1 1,1-1,-1 0,-1 1,1 0,-1-1,0 1,-1 1,1-1,-1 0,-1 1,1-1,0 1,-1 1,0-1,-1 1,1-1,-1 1,1 1,-3-1,0 2,-1 0,0 1,0 0,-1 1,1 0,0 0,0 1,0 0,0 1,0 0,0 0,1 1,-1 0,1 1,0-1,-1 2,2-1,-1 1,0 0,1 1,0 0,1 0,-1 0,1 1,0 0,1 0,-1 1,-1 4,-3 3,2 1,0-1,1 2,0-1,2 1,0-1,0 1,2 1,0-1,1 1,1-1,0 1,2-1,0 1,0-1,2 1,0-1,1 0,1 0,1 0,0-1,1 0,1 0,0 0,1-1,1 0,7 8,-3-7,0-1,1 0,1-1,0 0,1-1,0-1,1-1,0 0,1-2,19 8,-13-7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0 464,'40'-73,"3"1,3 2,3 2,3 2,38-35,-90 100,0 0,1 1,-1-1,1 0,-1 0,1 0,-1 1,1-1,0 0,-1 1,1-1,0 0,-1 1,1-1,0 1,0-1,0 1,0 0,-1-1,1 1,0 0,0 0,0-1,0 1,0 0,0 0,0 0,0 0,0 0,0 0,0 0,-1 1,1-1,0 0,0 0,0 1,0-1,0 1,0-1,-1 0,1 1,0 0,0-1,-1 1,1-1,0 1,-1 0,1 0,-1-1,1 1,-1 0,1 0,-1 0,1-1,-1 1,0 0,1 0,-1 0,0 0,0 0,0 0,0 0,0 0,8 64,-8-64,0 3,-1 1,0-1,1 1,0-1,0 1,0-1,1 1,0-1,0 1,0-1,0 1,0-1,1 0,0 0,0 0,0 0,0 0,1 0,0 0,-1-1,1 0,1 1,-1-1,0 0,1 0,-1-1,1 1,0-1,0 0,0 0,0 0,1 0,-1-1,0 1,1-1,7-2,0-1,0 0,0-1,-1 0,1-1,-1 0,0-1,0 0,0-1,-1 0,1-1,-2 0,1 0,-1-1,0 0,1-2,38-28,17 7,-63 30,0 1,-1 0,1 0,0 0,-1 0,1 0,0 0,-1 0,1 1,0-1,-1 1,1-1,-1 1,1-1,0 1,-1 0,0 0,1 0,-1 0,1 0,-1 0,0 0,0 1,0-1,0 0,0 1,0-1,0 0,0 1,0-1,-1 1,1 0,-1-1,1 1,-1-1,1 1,-1 0,0 0,0-1,0 1,6 136,-1-118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2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28,'-10'19,"2"1,0 0,2 1,0 0,1 0,1 0,1 1,1-1,1 1,1 0,0-1,2 1,3 17,-3-35,-1 0,1 0,0 0,0 0,1-1,-1 1,1-1,-1 1,1-1,0 0,0 0,1 0,-1 0,1 0,-1-1,1 0,0 0,0 0,0 0,0 0,0-1,0 0,0 0,1 0,-1 0,0-1,1 0,-1 1,1-2,-1 1,0 0,1-1,-1 0,0 0,0 0,1-1,-1 1,0-1,0 0,-1 0,1 0,2-2,3 0,0 0,-1 0,1 0,-1-1,0 0,-1-1,1 0,-1 0,0-1,0 0,-1 0,0 0,0-1,-1 0,0 0,-1 0,1 0,-1-1,-1 0,0 0,0 0,-1 0,0-1,0 1,-1 0,-1-1,1 1,-2-1,1 1,-1-1,-1 1,1-1,-2 1,-2-9,2 11,-1 0,0 0,0 0,-1 1,0-1,0 1,-1 0,1 0,-1 1,0 0,-1 0,1 0,-1 1,0 0,0 0,-1 1,1 0,-1 0,1 0,-3 1,-14-4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0,'-35'21,"0"1,2 2,1 1,1 1,-28 30,47-42,0-1,0 2,2-1,0 2,0-1,2 1,0 1,0-1,2 1,0 1,1-1,1 1,1 0,-1 11,4-22,0 1,1-1,0 1,1-1,0 0,0 0,0 0,1 0,0 0,1-1,-1 1,1-1,0 0,1 0,0 0,0 0,0-1,0 0,1 0,0-1,0 1,0-1,0 0,1-1,-1 0,1 0,0 0,0-1,0 0,1 0,-1-1,0 0,1 0,-1-1,1 0,4 0,23 1,0-2,-1-2,1-1,0-1,-1-2,0-1,-1-2,0-1,-1-2,0-1,0-2,25-17,-49 30,-1-1,1 0,-1-1,0 1,0-1,0-1,0 1,-1-1,0-1,-1 1,1-1,-1 0,0 0,-1 0,0-1,0 0,0 0,-1 0,0 0,-1 0,0 0,0-1,-1 1,0-1,0 0,-1-8,-4 8,0 0,0 0,-1 0,0 1,-1-1,0 1,0 0,-1 1,0 0,0 0,0 0,-1 1,0 0,-1 0,1 1,-1 0,0 1,0 0,0 0,-1 1,1 0,-1 1,-5-1,-17-8</inkml:trace>
  <inkml:trace contextRef="#ctx0" brushRef="#br0" timeOffset="316.56">1 338,'276'-16,"319"-7,-193 6,-378 17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0,'-32'92,"4"0,-14 82,39-155,1 1,0-1,2 0,0 0,1 1,1-1,0 0,2 0,0 0,1-1,7 15,30 112,-40-103,-6-26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1,'38'5,"32"6,14 1,-2-1,-11-2,-13-4,-11-1,-9-3,-6 0,-8-6,-4-2,-1 0,2 2,-2 1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0,'0'39,"5"12,1-3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42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339 503,'-28'14,"1"1,1 1,0 2,1 0,1 2,1 1,-11 13,27-28,-2 1,-1 0,1 1,1 0,-1 0,2 1,-1 0,1 0,0 1,1-1,0 2,1-1,0 1,1-1,0 1,0 1,1-1,1 0,0 1,0 0,1-1,1 1,0 5,2-14,0 1,0-1,0 0,1 0,-1 0,1 0,0 0,0 0,0-1,0 1,1-1,-1 0,0 0,1 0,0-1,-1 1,1-1,0 0,0 0,0 0,0 0,0-1,-1 1,1-1,0 0,0 0,0-1,0 1,0-1,0 0,0 0,0 0,0-1,-1 1,1-1,-1 0,1 0,-1 0,0 0,1-1,-1 1,-1-1,1 0,0 0,-1 0,1 0,-1-1,1-1,142-169,-77 82,-63 122,-8-18,1-1,1 1,0 0,1 0,0 0,1 0,0 0,1-1,0 1,1 0,0-1,1 1,0-1,1 0,0-1,1 1,0-1,0 0,1 0,1-1,-1 0,2 0,5 5,-6-10,0 0,0-1,0 0,0 0,1-1,-1 0,0 0,1-1,0 0,-1-1,1 1,0-2,-1 1,1-1,0-1,-1 1,0-2,1 1,-1-1,0 0,0-1,0 0,-1 0,1 0,-1-1,0 0,0-1,-1 0,1-1,32-27,-2-2,-1-2,-2-2,-2-1,15-26,-25 30,-2-1,-2-1,-1-1,-2-1,-2 0,-2 0,-2-1,-1-1,-2 1,-3-1,0-41,-20 1,17 81,-1 1,-1-1,1 0,0 0,0 1,-1-1,1 0,-1 1,1-1,-1 1,1 0,-1 0,0-1,0 1,0 0,0 1,0-1,0 0,0 0,0 1,0-1,0 1,0 0,0 0,0 0,0 0,0 0,-1 0,1 0,0 1,0-1,0 1,0-1,0 1,0 0,0 0,-1 0,-11 10,-1-1,1 2,1 0,0 1,1 0,1 1,0 0,0 0,2 1,0 1,0 0,2 0,0 1,0-1,2 1,0 1,1-1,1 1,0 9,-4 5,1 0,2 0,2 0,0 0,2 0,2 1,1-1,1 0,2 0,1-1,2 0,9 24,-14-45,0 0,0 0,1 0,0-1,1 1,0-1,0 0,1-1,0 0,1 0,0 0,0-1,1 0,-1-1,1 0,1 0,-1-1,1 0,0-1,0 0,1-1,-1 0,1 0,-1-1,1 0,0-1,0 0,0-1,0 0,-1-1,1 0,0-1,0 0,7-3,-3-1,0-1,-1 0,0-1,0-1,-1 0,0 0,-1-2,0 1,-1-2,0 1,0-2,-1 1,-1-1,0-1,-1 0,-1 0,0 0,-1-1,0 0,-1 0,1-7,-6 16,1 0,-1 0,0 0,-1 0,1 0,-1 0,-1-1,1 2,-1-1,0 0,0 0,0 1,-1-1,0 1,0-1,-1 1,1 0,-1 1,0-1,0 1,-1-1,1 1,-1 0,0 1,0-1,-1 1,-4-2,-4-3,-1 1,0 1,-1 0,1 1,-1 0,0 2,0 0,0 0,-1 2,1 0,-10 2,0 1,0 1,1 1,-1 2,1 0,-19 8,-15 7</inkml:trace>
  <inkml:trace contextRef="#ctx0" brushRef="#br0" timeOffset="562.19">1552 531,'-3'0,"0"0,0 0,0 1,0-1,1 0,-1 1,0 0,0 0,0 0,1 0,-1 0,1 0,-1 1,1-1,-1 1,1-1,0 1,-1 0,1 1,0-2,-9 8,1 0,1 0,0 1,0 0,1 0,0 1,1 0,0 1,0-1,2 1,-1 1,1-1,1 1,1 0,0 0,0 2,1-8,1 0,0 1,0-1,1 0,0 1,0-1,1 0,0 1,0-1,1 0,0 0,0 0,1 0,-1 0,2 0,-1-1,1 1,0-1,0 0,0 0,1-1,0 1,0-1,1 0,-1 0,1-1,0 0,1 0,4 3,-2-4,0-1,0 1,1-1,-1-1,1 0,-1 0,0-1,1 0,-1-1,1 0,-1 0,0-1,1 0,-1-1,0 0,0 0,-1-1,1 0,-1-1,0 0,0 0,0 0,-1-1,0 0,0-1,0 0,-1 0,0 0,0-1,-1 0,0 0,-1 0,1-1,-1 1,-1-1,0 0,2-8,35-138,-40 150,1 0,-1 0,0 0,-1 0,1-1,-1 1,0 0,0 0,-1 0,0 0,1 0,-1 1,-1-1,1 0,-1 1,0 0,0 0,0-1,-1 2,1-1,-1 0,0 1,0 0,0-1,0 2,-1-1,1 0,-1 1,-1 0,1-1,-1 1,0 1,0-1,-1 1,1 0,0 0,0 0,-1 1,1 0,0 1,-1-1,1 1,0 0,0 1,0 0,0-1,0 2,0-1,1 1,-1 0,1 0,-1 1,1-1,0 1,0 0,1 1,-1-1,1 1,0 0,0 0,1 0,0 0,0 1,0-1,0 1,1 0,0 0,0 0,0 0,0 4,-2 19,2-4</inkml:trace>
  <inkml:trace contextRef="#ctx0" brushRef="#br0" timeOffset="1402.041">2004 447,'-7'19,"0"0,1 0,1 1,1 0,0 0,2 0,0 0,1 0,2 1,0-1,1 0,0 0,2 0,1 0,5 15,-7-30,-1-1,1 1,0-1,0 0,1 0,-1-1,1 1,0-1,0 1,0-1,0 0,1-1,-1 1,1-1,-1 0,1 0,0 0,0-1,0 1,0-1,0-1,0 1,0-1,0 1,1-2,-1 1,0 0,0-1,0 0,0 0,1-1,7-1,-1-1,0-1,0 0,0-1,0 0,-1 0,0-1,-1-1,1 0,-1 0,-1-1,1-1,142-196,-167 266,12-49,-1 1,2 0,-1 0,2 0,-1 0,2 0,0 0,0 0,1 0,2 12,-1-21,0 0,-1 0,1-1,0 1,1 0,-1-1,0 0,1 0,-1 1,1-1,-1-1,1 1,0 0,0-1,0 1,0-1,0 0,0 0,1 0,-1-1,0 1,0-1,1 1,-1-1,3-1,84-7,-59-2,-1-1,0-2,-1-1,-1-1,0-1,22-18,-18 14,-3 1,-1-1,0-1,-2-1,-1-1,0-2,-2 0,17-24,-27 32,1-1,-2 0,0-1,-2 0,0 0,-1-1,-1 0,0-1,-2 0,0 0,1-16,-5 30,-1-1,1 1,-1-1,0 1,-1-1,0 0,0 1,-1-1,0 0,0 1,0-1,-1 1,-1 0,1-1,-1 1,0 0,-1 0,1 1,-1-1,-1 1,1 0,-1 0,0 0,-1 1,1 0,-1 0,-2-2,3 8,1 0,-1 0,1 0,-1 0,1 1,0-1,-1 1,1 0,0 1,0-1,0 1,1-1,-1 1,1 0,-1 1,1-1,0 0,0 1,1 0,-1 0,1 0,-1 0,1 0,1 0,-1 0,0 1,1-1,0 1,0-1,1 1,-1 0,-5 25,1 0,2 0,1 1,2 0,0-1,2 1,2 1,-1-6,2 1,1-1,1 0,1-1,1 0,1 0,2-1,0 0,1-1,2 0,0-1,1-1,2-1,0 0,11 9,11 13,-27-27,0 0,1-1,0-1,1 0,1-1,0-1,6 3,-22-14,0-1,-1 1,1-1,0 1,0 0,0-1,-1 1,1-1,0 1,0-1,0 1,0-1,0 0,0 1,0-1,0 1,0-1,0 1,0-1,0 1,1-1,-1 1,0-1,0 1,0 0,1-1,-1 1,0-1,1 1,-1-1,0 1,1 0,-1-1,0 1,1 0,-1-1,1 1,-1 0,1 0,-1-1,1 1,-1 0,1 0,-1 0,1 0,-1 0,1-1,-1 1,1 0,-1 0,1 0,-1 0,1 1,-1-1,1 0,-1 0,1 0,-1 0,1 0,-1 1,1-1,-1 0,-22-40,4 19,-1 1</inkml:trace>
  <inkml:trace contextRef="#ctx0" brushRef="#br0" timeOffset="1648.101">2596 249,'48'-5,"45"-1,16 0,4 1,-8 2,-7 0,-11 2,-10 1,-10 0,-5 0,-9 0,-14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41 243,'-6'12,"0"0,0 1,2 0,-1 0,2 0,0 0,0 0,1 1,1-1,0 1,1 0,0-1,2 11,-1-23,-1 0,1 1,-1-1,1 0,-1 0,1 0,0 0,0 0,-1 0,1 0,0 0,0 0,0 0,0 0,0 0,1 0,-1-1,0 1,0-1,0 1,1-1,-1 1,0-1,0 0,1 1,-1-1,0 0,1 0,-1 0,0 0,1 0,-1 0,0 0,1-1,-1 1,0 0,1-1,-1 1,0-1,0 1,0-1,1 0,54-34,-49 30,0 0,0 0,0-1,0 0,-1 0,0 0,0-1,0 1,-1-1,0-1,-1 1,1-1,-1 0,-1 0,0 0,0 0,0-1,-1 1,0-1,-1 0,0 1,0-1,-1 0,0 0,-1 1,0-1,0 0,-1-2,-1 7,-1 0,1 0,-1 1,0-1,0 1,0 0,-1 0,1 1,-1-1,1 1,-1 0,0 0,0 1,0-1,0 1,0 0,0 0,0 1,0 0,0 0,0 0,-1 0,1 1,0 0,0 0,0 0,0 0,0 1,1 0,-4 1,-11 5</inkml:trace>
  <inkml:trace contextRef="#ctx0" brushRef="#br0" timeOffset="7816.728">634 73,'-3'2,"1"0,-1 1,0-1,1 1,-1-1,1 1,0 0,0-1,0 1,0 0,1 1,-1-1,1 0,-1 0,1 1,0-1,0 2,0-2,-66 282,51-179,16-106,0-1,0 1,0 0,-1-1,1 1,0 0,0-1,-1 1,1 0,0-1,0 1,-1 0,1 0,0-1,-1 1,1 0,-1 0,1 0,0 0,-1 0,1-1,0 1,-1 0,1 0,-1 0,1 0,0 0,-1 0,1 0,-1 0,1 0,0 0,-1 0,1 1,0-1,-1 0,1 0,-1 0,1 0,0 1,-1-1,1 0,0 0,0 1,-1-1,1 0,0 0,-1 1,-4-42,6 14,2 0,0 0,2 0,1 0,1 1,2 0,0 1,2-1,1 0,52-88,-67 120,1 0,0 0,0 0,0 0,1 0,0 0,0 0,1 0,-1 1,1-1,1 0,-1 0,1 1,0-1,0 0,1 0,0 0,0 0,1 0,-1-1,2 3,4 8,1-1,0 1,1-1,0-1,2 0,-1-1,8 6,-17-17,9 10,0-1,1 0,1 0,0-1,0-1,1-1,0 1,0-2,1 0,1-1,-11-7,1 0,-1 0,0 0,1-1,-1 0,0 0,0-1,0 1,0-1,-1 0,1 0,-1-1,1 1,-1-1,0 0,-1 0,1-1,-1 1,0-1,0 0,0 1,0-1,-1 0,0-1,0 1,0 0,-1-1,0 1,0-2,7-10,7-19,-1 0,-1-1,-2-1,-2 0,0-9,-15-43,6 82,2 6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4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1,'15'250,"-7"-176,-3 0,-4 1,-3-1,-6 38,-29 126,33-226</inkml:trace>
  <inkml:trace contextRef="#ctx0" brushRef="#br0" timeOffset="252.36">0 509,'39'5,"26"-4,8-6,-4-2,-9-6,-10-4,-9-5,-6-3,-4-2,-3 3,-2 2,0-1,-4-2,-2 0,-3-2,-6 5</inkml:trace>
  <inkml:trace contextRef="#ctx0" brushRef="#br0" timeOffset="820.319">707 1,'-31'70,"4"1,3 2,3 0,3 1,2 12,13-68,1 1,1 0,1 0,1 0,1 0,0-1,4 16,-5-28,1 0,-1 0,1 0,0 0,1 0,-1-1,1 1,0-1,1 0,-1 1,1-2,0 1,0 0,1-1,-1 0,1 0,0 0,0-1,0 1,1-1,-1 0,1-1,0 1,0-1,1 0,3-2,-1 0,1 0,-1-1,1 0,-1-1,1 0,-1-1,0 0,0 0,0-1,-1 0,1 0,-1-1,0 0,0-1,0 0,-1 0,0 0,0-2,30-19,-36 26,1-1,-1 1,1 0,-1 0,1 0,0 0,-1 0,1 0,0 1,0-1,0 0,-1 1,1-1,0 1,0 0,0 0,0 0,0 0,0 0,0 0,0 0,0 1,-1-1,1 1,0-1,0 1,0 0,-1 0,1 0,0 0,-1 0,1 0,-1 0,1 0,-1 0,1 1,-1-1,0 1,0-1,0 1,0 0,0-1,0 1,0 0,0 0,-1-1,1 1,-1 0,1 0,-1 0,0 0,0 0,0 0,0 0,0-1,0 1,0 0,-1 0,1 0,-1 2,1-1,-1 1,1 0,0 0,0-1,0 1,0 0,1 0,-1-1,1 1,0 0,0-1,1 1,-1-1,1 1,-1-1,1 0,0 0,0 0,1 0,-1 0,1 0,-1 0,1-1,0 1,0-1,0 0,0 0,0 0,1 0,-1-1,1 1,-1-1,1 0,-1 0,1 0,0-1,0 1,1-1,10-4,0-1,-1 0,0-1,0-1,0 0,-1-1,0 0,0-2,8-3,-3 3,-1-1,-1-1,0-1,-1 0,0-1,0 0,-2-1,0-1,3-6,-14 21,-1-1,1 1,-1-1,0 1,0-1,0 0,0 0,0 0,0 1,0-1,0 0,-1 0,1 0,-1 0,1 0,-1 0,0 0,0 0,0 0,0-1,0 1,-1 0,1 0,-1 0,1 0,-1 0,1 0,-1 1,0-1,0 0,0 0,0 0,0 1,-1-1,1 1,0-1,-1 1,0-1,1 1,-1 0,1 0,-1-1,0 1,0 1,0-1,0 0,0 0,0 1,0-1,0 1,0-1,0 1,0 0,0 0,0 0,-1 0,-9 4,1 0,-1 0,1 1,0 1,0 0,1 0,-1 1,2 0,-1 1,1 0,0 0,0 1,1 1,1-1,-1 1,2 1,-1-1,1 1,1 0,0 0,1 1,0-1,0 1,1 0,1 0,0 0,1 1,0-1,1 6,0-12,1 0,0 0,0 0,1 0,-1 0,1 0,1-1,-1 1,1-1,0 0,0 1,0-1,1-1,0 1,0 0,0-1,0 0,1 0,-1 0,1-1,0 1,1-1,-1 0,0-1,1 1,-1-1,1 0,0-1,2 1,13 3,1 0,-1-2,1-1,0 0,0-2,0 0,10-3,71-16,-76 13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5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318 395,'-6'-2,"-1"0,1 0,0 0,0 1,-1 0,1 0,-1 0,1 1,-1 0,1 1,-1-1,1 1,-1 0,1 1,0 0,-1 0,1 0,0 1,0-1,1 1,-1 1,1-1,-1 1,1 0,0 0,0 1,1 0,-10 5,0 1,1 1,0 0,1 1,0 0,2 1,-1 0,1 1,1 0,1 0,4-8,1 0,0 1,0-1,0 1,1-1,0 1,1 0,0 0,0 0,1 0,0 0,0 0,1 0,-1-1,2 1,-1 0,1 0,1-1,-1 1,1-1,1 0,-1 1,2 0,3-1,-1 0,1 0,1-1,-1 0,1-1,0 0,1 0,-1-1,1 0,0-1,0 0,0 0,0-1,0 0,0-1,1 0,-1-1,0 0,1-1,-1 0,0 0,9-3,13 2,-23 2,-1 0,0-1,1-1,-1 1,0-1,0-1,0 1,0-1,0-1,0 0,-1 0,0 0,1-1,6-5</inkml:trace>
  <inkml:trace contextRef="#ctx0" brushRef="#br0" timeOffset="829.613">656 678,'25'-20,"-1"-1,-1-1,-1-1,-1-1,-1-1,-1-1,-1 0,5-13,-22 38,1-1,-1 0,1 1,-1-1,0 0,0 0,0 0,0 0,0 1,0-1,-1-1,1 1,-1 0,1 0,-1 0,0 0,0 0,0 0,0-1,0 1,0 0,0 0,-1 0,1 0,-1 0,0 0,0 0,1 0,-1 0,0 0,-1 0,1 0,0 1,0-1,-1 1,1-1,-1 0,0 1,1 0,-1 0,0-1,0 1,0 0,1 0,-1 0,-2 0,-8 3,0 1,1 0,-1 1,1 0,0 1,0 0,1 1,-1 0,1 1,1 0,-1 0,1 1,0 0,1 1,0 0,-3 4,3-4,-1 0,2 0,-1 0,1 1,1 0,-1 0,2 1,0 0,0 0,1 0,0 1,1-1,0 1,1 0,0 0,1-1,0 1,1 1,1-1,0-1,0 1,1 0,0 0,1 0,2 2,-2-9,1-1,0 1,0-1,1 1,-1-1,1-1,0 1,0-1,0 1,0-2,1 1,-1 0,1-1,-1 0,1 0,0-1,0 0,0 0,0 0,3-1,123-3,-70-9,-38 5</inkml:trace>
  <inkml:trace contextRef="#ctx0" brushRef="#br0" timeOffset="1210.841">910 875,'27'-30,"37"-41,-3-2,34-58,-56 74,-32 93,-9-30,0 1,1-1,0 1,0-1,0 1,1-1,0 1,0-1,1 1,0-1,0 1,0-1,1 1,0-1,0 0,1 0,-1 0,1 0,1 0,-1-1,1 1,0-1,0 0,1 0,-1 0,1-1,0 0,0 0,1 0,-1 0,1-1,2-1,0 0,-1 0,1-1,0 0,0-1,0 0,0 0,0 0,0-1,0 0,0-1,-1 0,1 0,-1-1,1 0,-1 0,0 0,0-1,0 0,0-1,-1 1,0-1,3-3,14-14,-1 0,0-1,-2-1,-1-1,4-9,-7 10</inkml:trace>
  <inkml:trace contextRef="#ctx0" brushRef="#br0" timeOffset="1443.62">1983 1,'-19'48,"-12"39,0 16,5-6,3-10,4-14,6-15,5-13,5-9,1-6,2-3,1-2,0-5</inkml:trace>
  <inkml:trace contextRef="#ctx0" brushRef="#br0" timeOffset="2049.261">1587 508,'379'18,"-324"-11,-1-3,0-2,55-4,-102 1,-1 0,0 0,1-1,-1 0,0 0,0 0,0-1,0 0,0 0,0-1,-1 1,0-1,0 0,0-1,0 1,0-1,-1 0,0 0,0 0,-1-1,1 1,-1-1,0 0,-1 0,1 0,-1 0,0-1,-1 1,0-1,0 1,0-1,-1 1,1-1,-2-5,0 10,1 1,-1 0,1-1,-1 1,0 0,0-1,1 1,-1 0,0 0,0 0,0 0,0 0,-1 0,1 0,0 0,0 1,0-1,-1 0,1 1,0-1,-1 1,1-1,-1 1,1 0,-1 0,1-1,0 1,-1 0,1 0,-1 0,1 1,-1-1,1 0,0 0,-1 1,1-1,-1 1,1-1,0 1,-1 0,1 0,-54 33,43-24,0 0,0 0,1 2,0-1,1 1,0 0,1 1,0 1,1-1,1 1,0 0,1 1,1 0,0 0,1 0,0 0,1 1,1-1,1 1,0 6,1-18,1 0,0 1,0-1,1 0,-1-1,1 1,0 0,0 0,0-1,0 1,1-1,0 1,-1-1,1 0,0 0,1-1,-1 1,0 0,1-1,-1 0,1 0,0 0,0 0,0-1,0 1,0-1,0 0,0 0,0-1,3 1,130-3,-105-5,-1-1,-1-2,0-1,0-1,-1-1,-1-2,0-1,15-12,-28 18,-2 0,0-1,0-1,-1 0,0-1,-1 0,-1-1,0 0,-1 0,0-1,-2 0,1-1,-2 0,0 0,-1 0,0-1,1-13,-6 27,1 1,0-1,-1 0,0 0,1 1,-1-1,-1 0,1 0,0 0,0 1,-1-1,0 0,1 1,-1-1,0 0,0 1,-1-1,1 1,-1-1,1 1,-1 0,0 0,1 0,-1 0,0 0,0 0,-1 0,1 0,0 1,-1-1,1 1,-1 0,1 0,-1 0,1 0,-1 0,0 0,1 1,-1-1,0 1,0 0,0 0,1 0,-1 0,0 1,0-1,0 1,-6 1,0 2,1-1,0 1,0 0,0 1,0-1,1 2,-1-1,1 1,1 0,-1 1,1-1,0 1,1 0,-1 1,1 0,1-1,0 2,0-1,0 0,1 1,0-1,1 1,0 0,0 0,1 0,0 0,1 0,0 8,2-11,0 1,1 0,-1-1,2 0,-1 0,1 0,-1 0,2 0,-1-1,0 1,1-1,0 0,1-1,-1 1,1-1,-1 0,1-1,1 1,-1-1,0 0,1-1,3 2,51 32,-7 39,-46-50</inkml:trace>
  <inkml:trace contextRef="#ctx0" brushRef="#br0" timeOffset="2967.402">3027 650,'10'-5,"7"-1,6-1,4 2,2 2,1 1,0 1,0 0,-5 1</inkml:trace>
  <inkml:trace contextRef="#ctx0" brushRef="#br0" timeOffset="3663.45">3535 537,'-8'18,"0"0,2 1,0-1,2 1,0 0,0 1,2-1,1 1,0-1,2 14,-1-30,1 0,-1 0,1 0,0 0,0 0,0 0,0-1,1 1,-1 0,1 0,-1-1,1 1,0-1,0 0,0 1,1-1,-1 0,0 0,1-1,-1 1,1 0,0-1,-1 1,1-1,0 0,0 0,0 0,0-1,0 1,0 0,0-1,0 0,0 0,0 0,0 0,0 0,0-1,0 0,0 1,0-1,0 0,0 0,0 0,0-1,-1 1,1-1,0 0,-1 1,0-1,1-1,7-4,-1 0,0-1,0 0,-1 0,0-1,-1 0,0 0,0-1,-1 0,-1 0,1-1,-1 1,-1-1,0 0,-1-1,0 1,-1 0,0-1,0 0,-1 1,-1-1,0 0,-1 0,0 1,-1-3,0 9,0 0,0 1,0-1,-1 0,1 1,-1 0,0 0,-1 0,1 0,-1 0,1 0,-1 1,0 0,-1 0,1 0,0 0,-1 1,0 0,1 0,-1 0,0 0,0 1,0-1,0 1,0 1,-1-1,1 1,0 0,-3 0,-3 11,36-1,-13-9,1-1,-1 0,1-1,-1-1,0 0,1 0,-1-1,0-1,-1 0,1-1,-1 0,1-1,-1 0,-1 0,1-1,-1-1,-1 0,1 0,-2-1,1 0,-1 0,4-7,2-1,-1 0,-1-2,-1 0,0 0,-1-1,-1 0,-1 0,-1-1,-1 0,-1 0,-1-1,0 0,0-21,-5 44,0 0,1 0,-1 0,1 0,-1-1,0 1,0 0,1 0,-1-1,0 1,0-1,0 1,0-1,0 1,0-1,0 1,0-1,0 0,0 0,0 1,0-1,0 0,0 0,0 0,0 0,0 0,0 0,0-1,0 1,0 0,0 0,0-1,0 1,0-1,0 1,0-1,0 1,0-1,0 1,1-1,-1 0,0 1,0-1,1 0,-1 0,0 0,1 0,-1 1,1-1,-1 0,1 0,0 0,-1 0,1 0,0 0,0 0,-1 0,1 0,0-1,0 1,0 0,0 0,1 0,-1 0,0 0,0 0,1 0,-1-1,-34 157,25-31,5 0,6 31,0-20,-1 277,-24-259,22-152,1-1,-1 0,0 0,0 0,0 0,0 0,1 0,-1 0,0 0,0 0,0 0,0-1,1 1,-1 0,0-1,0 1,0 0,1-1,-1 1,0-1,1 1,-1-1,0 1,1-1,-1 0,0 1,1-1,-1 0,1 1,0-1,-1 0,1 0,-1 1,1-1,0 0,0 0,0 0,-1 1,1-1,0 0,0 0,0 0,0 0,0 0,0 1,0-1,1 0,-1 0,-12-180,13 139,22-179,-20 191</inkml:trace>
  <inkml:trace contextRef="#ctx0" brushRef="#br0" timeOffset="3949.913">4127 678,'38'-5,"23"-6,1-2</inkml:trace>
  <inkml:trace contextRef="#ctx0" brushRef="#br0" timeOffset="4432.582">4409 847,'23'-46,"-1"1,1 0,2 1,2 2,11-11,17 4,-54 49,0-1,0 0,0 1,1-1,-1 1,0 0,0-1,0 1,1 0,-1-1,0 1,0 0,1 0,-1 0,0 0,1 1,-1-1,0 0,0 0,0 1,1-1,-1 1,0-1,0 1,0-1,0 1,0 0,0 0,0-1,0 1,0 0,0 0,0 0,0 0,-1 0,1 0,0 0,-1 0,1 1,-1-1,1 0,-1 0,1 0,-1 1,0-1,0 0,0 0,0 1,0-1,0 0,0 0,0 1,6 112,-4-112,0-1,0 1,0-1,0 1,0-1,0 0,1 0,-1 0,0 0,0-1,1 1,-1-1,1 1,-1-1,0 0,1 0,-1 0,1 0,-1 0,0 0,1-1,-1 1,1-1,-1 0,0 1,0-1,1 0,-1-1,0 1,0 0,0-1,0 1,0-1,-1 1,1-1,0 0,-1 0,1 0,-1 0,0 0,1 1,66-53,-51 38,1 1,1 1,0 1,1 1,0 0,12-4,-30 15,0 0,0 0,0 1,0-1,0 1,1-1,-1 1,0-1,0 1,1 0,-1 0,0 0,0 1,0-1,1 0,-1 1,0-1,0 1,0 0,0 0,0 0,0 0,0 0,0 0,0 0,0 1,-1-1,1 1,0-1,-1 1,1 0,-1 0,0-1,0 1,0 0,0 0,0 0,0 1,16 83,-16-60</inkml:trace>
  <inkml:trace contextRef="#ctx0" brushRef="#br0" timeOffset="4832.313">5426 508,'-183'122,"181"-121,-1 0,1 0,0 0,0 1,0-1,0 1,0-1,0 1,0 0,0 0,0 0,1 0,-1 0,1 0,0 0,-1 1,1-1,0 0,0 1,1-1,-1 1,0-1,1 1,-1-1,1 1,0-1,0 1,0 0,0-1,1 1,-1-1,1 1,-1-1,1 1,0-1,0 1,0-1,0 0,0 1,1-1,-1 0,1 0,-1 0,1 0,0 0,1 0,8-1,1 0,-1-1,1-1,-1 0,0 0,1-1,-1 0,0-1,0-1,0 1,0-2,-1 0,0 0,0 0,0-2,-1 1,7-6,104-83,-119 94,-1 0,0 0,1 0,-1 0,0 0,1 0,-1 0,1 0,0 1,-1-1,1 0,0 0,-1 0,1 1,0-1,0 0,0 1,0-1,-1 1,1-1,0 1,0-1,0 1,0 0,0 0,0-1,0 1,0 0,1 0,-1 0,0 0,0 0,0 0,0 0,0 0,0 1,0-1,0 0,0 1,0-1,0 0,0 1,0-1,-1 1,1 0,0-1,0 1,0 0,-1-1,1 1,0 0,-1 0,1 0,0 0,-1-1,1 2,-8 63,5-62,0 1,0-1,1 0,-1 1,1-1,0 1,0 0,1 0,-1-1,1 1,-1 0,1 0,1-1,-1 1,0 0,1 0,0-1,0 1,0 0,0-1,0 1,1-1,0 0,-1 1,1-1,1 0,-1 0,0 0,1 0,-1-1,1 1,0-1,0 1,0-1,0 0,0 0,1 0,2 1,17 1,0-2</inkml:trace>
  <inkml:trace contextRef="#ctx0" brushRef="#br0" timeOffset="5113.723">6159 395,'-9'5,"-50"28,2 2,0 3,-32 31,45-13,45-54,0 0,0 1,1-1,-1-1,1 1,0 0,-1 0,1-1,0 1,0 0,0-1,0 0,0 0,1 1,-1-1,0-1,0 1,1 0,-1 0,1-1,-1 1,1-1,-1 0,0 0,1 0,-1 0,1 0,-1-1,1 1,-1-1,0 1,2-2,1 2,-2 0,56 5,-57-5,-1 0,0 1,0-1,0 0,1 1,-1-1,0 1,0-1,0 1,0 0,0-1,0 1,0 0,0 0,0 0,-1 0,1-1,0 1,0 0,-1 1,1-1,-1 0,1 0,-1 0,1 0,-1 0,1 0,-1 1,0-1,0 0,0 0,0 1,0-1,0 0,0 0,0 0,0 1,-1-1,1 0,0 0,-1 0,1 1,-1-1,0 1,-2 4,-1-1,0 1,0-1,-1 1,0-1,0-1,0 1,0-1,-1 0,0 0,1 0,-1-1,-1 0,1 0,-6 2,-14 4</inkml:trace>
  <inkml:trace contextRef="#ctx0" brushRef="#br0" timeOffset="5448.183">6441 367,'-24'39,"-12"22,-1 5,11-8,10-10,13-12,6-8,3-4,-4-6,-3-1,-5-4,-8 1,-5-2,-5-3,-2-3,2-2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9,'-2'-1,"1"0,0 0,-1 0,1 0,-1 1,1-1,-1 0,1 1,-1-1,1 1,-1 0,0-1,1 1,-1 0,0 0,1 0,-1 0,1 0,-1 1,0-1,1 0,-1 1,1-1,-1 1,1 0,-1-1,1 1,-1 0,1 0,0 0,-1 0,1 0,0 0,0 0,0 1,0-1,0 0,0 1,-24 14,2 2,0 0,1 2,1 1,0 0,2 1,1 2,0-1,2 2,-12 24,15-20,0 0,2 1,1 0,2 1,-5 31,13-54,0 0,1 1,0-1,0 1,1-1,0 0,1 0,0 0,0 0,0-1,1 1,0-1,1 0,0 0,0 0,0 0,1-1,0 0,0-1,0 1,1-1,0 0,0 0,0-1,1 0,-1-1,1 1,0-1,0-1,0 0,0 0,1 0,-1-1,0 0,5-1,15 1,0-1,0-1,0-1,0-2,0-1,-1-1,0-1,0-1,-1-2,0-1,11-6,-33 16,0 0,-1-1,1 1,0-1,-1 1,1-1,-1 0,0 0,1-1,-1 1,0-1,0 0,-1 1,1-1,0-1,-1 1,0 0,0 0,0-1,0 1,-1-1,1 0,-1 0,0 1,0-1,0 0,0 0,-1 0,0 0,1 0,-2 0,1 0,0 0,-1 0,0 0,1 1,-2-1,1 0,0 0,-1 1,0-1,1 1,-2-1,1 1,-1-2,-7-3,0 1,0 0,-1 0,0 1,0 0,0 1,-1 0,0 1,0 0,0 1,0 1,-1 0,1 0,0 1,-1 1,0 0,1 0,-1 2,1-1,0 2,0 0,-11 3,24-6,0 1,0-1,-1 0,1 0,0 0,0 1,0-1,-1 1,1-1,0 0,0 1,-1 0,1-1,0 1,-1-1,1 1,-1 0,1-1,-1 1,1 0,-1-1,1 1,-1 0,0 0,1 0,-1-1,0 1,0 0,1 0,-1 0,0 0,0 0,0-1,0 1,0 0,0 0,-1 0,1 0,0 0,0-1,0 1,-1 0,1 0,-1 0,1-1,0 1,-1 0,1 0,-1-1,0 1,1-1,-1 1,0 0,1-1,-1 1,0-1,1 1,-1-1,0 0,0 1,0-1,1 0,-1 0,0 1,0-1,0 0,0 0,0 0,21 4,0 0,1-2,0 0,0-2,-1 0,1-1,5-2,203-50,-205 50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5:34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367 528,'440'-206,"-19"49,-407 152,57-9,-72 41,-39 53,5 2,2 1,5 2,3 0,4 2,-1 32,16-50,4 0,2 0,4 0,9 49,-13-115,5 21,-2-1,0 1,-2 0,-1 0,0 0,-2 0,-1 0,0-1,-6 15,8-35,0 0,-1 0,0 0,0 0,0 0,0 0,0-1,0 1,-1-1,1 1,-1-1,0 0,0 0,0 0,0-1,0 1,0-1,0 1,0-1,0 0,-1 0,1-1,0 1,-1-1,1 0,-1 1,-2-2,-95-11,-412-155,495 162,0 0,-1 1,1 1,-1 1,0 0,0 1,1 2,-1 0,0 0,0 2,1 0,-1 2,1 0,0 1,1 0,-1 2,1 0,1 1,-7 4,19-10,0 0,0 0,1 0,-1 0,1 0,0 1,0 0,0-1,1 1,-1 0,1 0,0 1,0-1,0 0,1 1,-1-1,1 1,0-1,1 1,-1 0,1-1,0 3,4 11</inkml:trace>
  <inkml:trace contextRef="#ctx0" brushRef="#br0" timeOffset="253.76">621 951,'48'-10,"59"-7,21-6,-2 0,-17 6,-23-1,-21 4,-17 3,-11 5,-8 2,-8 2</inkml:trace>
  <inkml:trace contextRef="#ctx0" brushRef="#br0" timeOffset="547.718">1609 1036,'-51'269,"46"-254,3-24,2-23,4-2,2 1,1-1,2 2,1-1,2 1,1 1,1 0,2 1,7-9,-19 32,1 0,0 1,0 0,0-1,1 2,0-1,0 1,1 0,-1 0,1 1,0-1,1 2,1-2,13-3</inkml:trace>
  <inkml:trace contextRef="#ctx0" brushRef="#br0" timeOffset="835.954">2202 895,'-19'14,"1"0,1 1,0 1,1 0,1 2,1-1,0 2,1 0,1 1,1 0,-7 16,18-34,-1 0,0 0,1-1,-1 1,1 0,0 0,-1 0,1 0,0 0,0 0,0 0,0 0,1-1,-1 1,0 0,1 0,0 0,-1 0,1-1,0 1,0 0,0-1,0 1,0 0,0-1,0 1,0-1,1 0,-1 1,1-1,-1 0,1 0,-1 0,1 0,0 0,0 0,-1-1,1 1,0 0,0-1,0 0,1 1,81-14,-73 6,0 0,0 0,-1-1,0-1,-1 1,0-2,0 1,-1-1,0-1,0 1,-1-1,-1-1,0 1,0-1,-2 0,1 0,-1-1,-1 1,0-1,-1 0,0 1,-1-1,-1 0,0-7,-17-21,4 30</inkml:trace>
  <inkml:trace contextRef="#ctx0" brushRef="#br0" timeOffset="1218.925">2512 1233,'15'-38,"0"1,3 1,1 0,1 1,3 2,21-27,3 16,-46 43,0 0,-1 0,2 0,-1 0,0 0,0 1,0-1,0 0,0 1,1-1,-1 0,0 1,0 0,1-1,-1 1,0 0,1 0,-1 0,1 0,-1 0,0 0,1 0,-1 0,0 0,1 1,-1-1,0 0,0 1,1-1,-1 1,0 0,0-1,0 1,1 0,-1 0,0 0,0 0,0 0,-1 0,1 0,0 0,0 0,14 37,-15-35,0 0,1 0,-1-1,1 1,0 0,-1 0,1 0,0 0,1-1,-1 1,0 0,1-1,0 1,-1-1,1 0,0 0,0 1,0-1,1 0,-1-1,0 1,1 0,-1-1,1 1,0-1,-1 0,1 0,0 0,0 0,0 0,0-1,0 1,0-1,0 0,-1 0,1 0,0 0,0 0,2-1,132-73,-135 74,0-1,0 1,0 0,1-1,-1 1,0 0,0 0,0 1,0-1,0 0,1 1,-1-1,0 1,0 0,0 0,0-1,0 1,-1 1,1-1,0 0,0 0,-1 1,1-1,-1 1,1-1,-1 1,1 0,-1-1,0 1,0 0,0 0,0 0,0 0,0 0,-1 0,1 0,-1 0,1 0,-1 0,0 1,0-1,0 0,0 0,0 2,9 22,3 0</inkml:trace>
  <inkml:trace contextRef="#ctx0" brushRef="#br0" timeOffset="2366.902">4064 923,'0'104,"-4"0,-5 0,-15 56,23-151,0-2,0 0,0 0,0 0,-1 0,0 0,-1-1,0 1,1-1,-2 1,1-1,-1 0,0 0,0-1,-3 3,5-8,0 1,0-1,0-1,0 1,0 0,0 0,0-1,0 1,0-1,0 0,0 0,0 1,1-1,-1 0,0 0,1-1,-1 1,0 0,1-1,0 1,-1 0,1-1,0 0,0 1,0-1,0 0,0 0,0 1,0-1,0 0,1 0,-1 0,1 0,0 0,-1 0,1 0,0 0,0 0,0 0,0 0,1 0,-1 0,0 0,2-2,3-31,2 0,2 0,1 0,2 2,1-1,2 1,1 1,1 1,2 0,1 1,1 2,2 0,23-23,-18 18,0 2,3 0,0 2,2 2,1 1,16-9,-48 33,0 0,0 0,0 0,0 1,1-1,-1 0,0 1,1 0,-1-1,1 1,0 0,-1 1,1-1,0 0,0 1,-1-1,1 1,0 0,0 0,0 0,-1 0,1 0,0 1,0 0,-1-1,1 1,0 0,-1 0,1 0,-1 1,1-1,-1 0,0 1,1 0,-1-1,0 1,0 0,0 0,0 1,-1-1,1 0,0 0,-1 1,0-1,1 2,-2 8,-1-1,0 0,-1 0,-1 0,0 0,0-1,-1 1,0-1,0 1,-2-1,1-1,-1 1,0-1,-1 0,0 0,-1-1,0 0,0-1,0 1,-3 0,-4 8,-1 0,-1-2,0 0,0-1,-1 0,-1-2,0 0,-1-1,0-1,-4 1,-6-8,24-7</inkml:trace>
  <inkml:trace contextRef="#ctx0" brushRef="#br0" timeOffset="2868.868">4515 979,'24'5,"0"-2,0-1,0-1,0-1,0-1,0-1,0-1,0-1,-1-1,1-1,-1-1,-1-1,21-10,-31 7,-1-1,0 0,-1 0,0-1,0 0,-2-1,0 0,0-1,-1 1,-1-1,-1 0,0-1,-1 0,0-3,-6-57,2 74,-1 1,1-1,-1 0,0 1,1-1,-1 1,0 0,0-1,0 1,0 0,0-1,0 1,0 0,-1 0,1 0,0 0,-1 0,1 0,0 0,-1 1,1-1,-1 0,0 1,1-1,-1 1,1 0,-1-1,0 1,1 0,-1 0,0 0,1 0,-1 0,0 1,1-1,-1 0,1 1,-1-1,0 1,1-1,-1 1,1 0,-2 1,-11 5,1 1,0 0,0 1,0 0,1 1,1 1,-1 0,2 1,0-1,0 2,1 0,0 0,-1 5,9-16,-1 0,1 1,0-1,0 0,0 1,0-1,1 1,-1-1,1 1,-1-1,1 1,0-1,0 1,0-1,0 1,1-1,-1 1,1-1,-1 1,1-1,0 0,0 1,0-1,0 0,0 1,1-1,-1 0,1 0,-1 0,1 0,0-1,0 1,-1 0,1-1,1 1,-1-1,0 0,0 1,0-1,1 0,-1 0,1-1,-1 1,0 0,1-1,-1 0,1 1,0-1,-1 0,1 0,-1 0,1-1,37 3,0-2,-1-1,1-3,-1-1,24-6,-61 9,-1 1,1 0,0 1,0-1,0 0,-1 0,1 1,0-1,0 1,0-1,0 1,0 0,0 0,0 0,0 0,0 0,0 1,0-1,0 0,0 1,0 0,0-1,0 1,0 0,-1 0,1 0,0 0,-1 0,1 1,0-1,-1 0,0 1,1-1,-1 1,0-1,0 1,0 0,0-1,0 1,0 0,0 0,0 0,-1 0,1 0,-1 0,0 0,1 0,-1 0,0 0,0 0,0 0,-1 0,-87 168,88-169,-1 1,0-1,1 1,-1-1,1 1,-1-1,1 1,0-1,-1 1,1-1,0 1,0-1,0 1,0 0,0-1,1 1,-1-1,0 1,1-1,-1 1,1-1,0 0,-1 1,1-1,0 1,0-1,0 0,0 0,0 0,0 1,0-1,0 0,0 0,1-1,-1 1,0 0,1 0,-1-1,1 1,-1 0,1-1,-1 1,1-1,-1 0,1 0,-1 1,1-1,-1 0,14-3</inkml:trace>
  <inkml:trace contextRef="#ctx0" brushRef="#br0" timeOffset="3286.191">5419 839,'-15'101,"15"-99,0 0,0 0,0 0,0 1,1-1,-1 0,1 0,0 0,-1 0,1 0,0 1,0-2,0 1,1 0,-1 0,0 0,1 0,-1-1,1 1,0-1,-1 1,1-1,0 0,0 1,0-1,0 0,0 0,0-1,0 1,0 0,0-1,1 1,-1-1,0 0,0 1,0-1,1 0,-1 0,0-1,0 1,1 0,-1-1,0 0,12-3,0-2,-1 0,0-1,0 0,-1 0,0-2,0 0,-1 0,0-1,-1 0,0-1,0 0,-1 0,-1-1,0 0,0-1,-1 0,-1 0,0 0,0-3,-5 13,1 0,-1 1,1-1,-1 0,0 0,0-1,0 1,-1 0,1 0,-1 0,0-1,1 1,-2 0,1 0,0 0,-1-1,1 1,-1 0,0 0,0 0,0 0,0 0,-1 0,1 0,-1 0,0 1,1-1,-1 0,-1 1,1 0,0-1,-1 1,1 0,-1 0,1 0,-1 1,0-1,0 1,0-1,0 1,0 0,0 0,0 0,0 1,0-1,-1 1,-1-1,-3 1,-1 1,0 0,0 0,0 1,1 0,-1 0,1 1,-1 0,1 1,0-1,0 2,1-1,-1 1,1 0,0 1,0 0,1 0,0 0,0 1,0-1,1 2,0-1,-3 4,0 0,1 1,1-1,0 2,1-1,0 0,1 1,0 0,1 0,0 0,1 1,1-1,0 0,1 6,0-14,1 0,-1 0,1-1,1 1,-1 0,1-1,-1 1,1-1,1 0,-1 1,1-1,-1 0,1 0,0 0,1-1,-1 1,0-1,1 0,0 0,0 0,0 0,0-1,1 0,-1 0,0 0,1 0,0 0,-1-1,1 0,0 0,1 0,9 1,0 0,0-1,0-1,0 0,0-1,0 0,0-2,0 0,8-2,64-30,-62 22</inkml:trace>
  <inkml:trace contextRef="#ctx0" brushRef="#br0" timeOffset="3638.095">5954 697,'89'276,"-68"-234,-21-41,1-1,-1 1,1-1,-1 1,1-1,-1 1,1-1,0 1,-1-1,1 1,0-1,-1 0,1 1,0-1,0 0,-1 0,1 0,0 1,0-1,-1 0,1 0,0 0,0 0,0 0,-1-1,1 1,0 0,0 0,-1 0,1-1,0 1,0 0,-1-1,1 1,0 0,-1-1,1 1,-1-1,1 1,0-1,-1 0,1 1,-1-1,1 1,-1-1,0 0,1 0,-1 1,0-1,1 0,-1 1,0-1,0 0,0 0,57-166,-10 22,-42 138</inkml:trace>
  <inkml:trace contextRef="#ctx0" brushRef="#br0" timeOffset="3883.624">6463 839,'0'0</inkml:trace>
  <inkml:trace contextRef="#ctx0" brushRef="#br0" timeOffset="4134.786">6463 472,'0'0</inkml:trace>
  <inkml:trace contextRef="#ctx0" brushRef="#br0" timeOffset="4405.066">6745 612,'-6'10,"1"0,1 0,0 1,0-1,1 1,0 0,1-1,1 1,-1 0,2 1,-1-1,1 0,1 0,0 0,1 0,0 0,1 0,3 8,-5-17,-1 0,1 0,1 0,-1-1,0 1,0 0,1-1,-1 1,1-1,-1 1,1-1,-1 0,1 0,0 1,0-1,0 0,0-1,0 1,0 0,0-1,0 1,0-1,0 1,0-1,0 0,0 0,0 0,0 0,0 0,0-1,0 1,1 0,-1-1,0 0,-1 1,1-1,0 0,2-1,58-55,-57 47,0 0,0 0,-1 0,-1 0,0-1,0 1,-1-1,0 0,0 1,-2-1,1 0,-1-6,0 13,0 0,-1 0,1 1,-1-1,1 0,-1 0,0 0,-1 0,1 1,0-1,-1 0,0 1,0 0,0-1,-1 1,1 0,-1 0,1 0,-1 0,0 1,0-1,0 1,-1 0,1 0,0 0,-1 0,1 0,-1 1,0-1,0 1,1 0,-1 1,0-1,0 0,0 1,-2 0,0 1,1-1,-1 1,1 0,-1 1,1-1,0 1,0 0,0 1,0-1,0 1,0 0,0 0,1 0,0 1,-1 0,-2 3,-7 9</inkml:trace>
  <inkml:trace contextRef="#ctx0" brushRef="#br0" timeOffset="4567.464">7141 697,'8'10,"0"-1,1 0,0 0,1 0,0-2,0 1,1-1,0 0,0-1,12 4,-18-7,1-1,-1 0,1 0,0-1,-1 1,1-1,0 0,0-1,0 0,0 0,0 0,0 0,0-1,0 0,0 0,-1-1,1 0,0 0,-1 0,0-1,1 1,-1-1,0 0,0-1,5-5,0-1,-1 0,-1-1,0 0,0 0,-1 0,0-1,-1 0,-1-1,0 1,0-1,-1 0,-1 0,0-1,-1-28,-7 26</inkml:trace>
  <inkml:trace contextRef="#ctx0" brushRef="#br0" timeOffset="7873.13">7761 753,'12'-1,"1"-2,-1 1,-1-2,1 1,-1-2,1 0,-1 0,0-1,-1 0,1 0,-1-1,-1-1,1 0,-2 0,1-1,-1 0,0-1,-1 1,1-2,50-50,-44 49,-9 5,1 0,0 1,0 0,1 0,0 0,0 1,0 0,1 1,0 0,-1 0,1 0,1 1,-1 0,0 1,1 0,0 0,-1 1,2 0,-6 4,-1 0,1 0,-1 0,0 1,0 0,0 0,0 0,-1 0,1 0,-1 0,0 1,-1-1,1 1,-1-1,0 1,0 0,0-1,-1 1,1 0,-1 0,0 0,-1-1,1 1,-1 0,0 0,0-1,0 1,-1-1,-1 3,0 5,0-1,-2 1,1-1,-2 0,1 0,-1-1,-1 1,0-2,-1 1,1-1,-2 0,0 0,6-5,0-1,0 0,-1 0,0 0,1 0,-1-1,0 1,0-1,-1 0,1 0,0-1,-1 1,1-1,-1 0,1 0,-1 0,0-1,1 0,-1 0,0 0,1 0,-1-1,0 1,1-1,-1-1,1 1,0 0,-1-1,1 0,0 0,0-1,-1 0,-24-34,22 17</inkml:trace>
  <inkml:trace contextRef="#ctx0" brushRef="#br0" timeOffset="16438.565">9313 810,'39'-2,"-1"-2,0-1,-1-2,1-1,-1-2,-1-2,0-1,-1-2,0-1,-1-2,16-13,55-71,-51 41,-53 59,1 0,-1 0,0 1,1-1,-1 1,1-1,-1 1,1-1,0 1,0 0,0 0,-1 0,1 0,0 0,0 1,0-1,0 1,1-1,-1 1,0-1,0 1,0 0,0 0,0 0,0 1,1-1,-1 0,0 1,0-1,0 1,0 0,0-1,0 1,0 0,0 0,-1 1,1-1,0 0,-1 1,1-1,-1 1,1-1,-1 1,1-1,-1 1,0 0,0 0,0 0,0 0,0 0,-1 0,1 0,-1 0,1 0,0 2,2 7,0 0,-1 0,0 0,0 0,-1 1,-1-1,0 0,0 1,-2-1,1 0,-1 0,-1 0,1 0,-2 0,0 0,0-1,-1 0,0 0,-1 0,0 0,-1-1,1 0,-6 5,4-6,0 1,0-1,-1-1,0 1,0-2,-1 1,1-1,-2-1,1 1,0-2,-1 1,0-2,0 1,0-2,-1 1,1-2,0 1,-1-2,1 1,-10-2,19 1,0 0,0 0,0-1,0 1,0 0,0-1,0 0,1 1,-1-1,0 0,0 0,0 0,1 0,-1 0,1 0,-1-1,1 1,-1 0,1-1,0 1,0-1,-1 0,1 1,0-1,1 0,-1 0,0 1,0-1,1 0,-1 0,1 0,-1 0,1 0,0 0,0 0,0 0,0 0,0 0,1 0,-1 0,0 0,1 0,0 1,-1-1,1 0,0 0,0 0,0 1,0-1,0 0,0 1,1-1,-1 1,0-1,1 1,-1 0,1 0,0 0,0-1,10-5,1 1,0 0,1 1,-1 0,1 1,0 0,0 2,0-1,1 2,-1 0,5 0,62-9,-25 3,1 1,0 3,37 4,-76-1,1-3,-1-1,0-1,-1 0,1-1,-1-1,0-1,-1 0,1-2,-2 0,0 0,0-1,0-1,-2-1,0 0,0 0,-1-1,2-5,2 3,-2-2,0 0,-1 0,-1-1,-1 0,-1-1,0-1,-2 1,0-1,-1-1,-2 0,0 1,-1-2,-1 1,-1-5,0 17,-1 1,0-1,-1 0,0 1,0-1,-1 0,0 1,-1-1,0 1,-1 0,0-1,0 1,-1 0,0 1,-1-1,0 1,0 0,-1 0,1 0,-2 1,1 0,-1 0,0 0,-6-3,9 9,0-1,1 1,-1 0,0 1,1-1,-1 1,0 0,0-1,1 2,-1-1,0 0,0 1,1 0,-1 0,1 0,-1 0,0 0,1 1,0-1,-1 1,1 0,0 0,0 1,0-1,0 0,1 1,-1 0,0 0,1 0,-1 1,-54 101,48-81,1 1,2-1,0 1,2 0,1 1,0-1,2 1,1-1,2 1,0-1,1 1,3 3,1 1,5 12,-3 1,-1 0,-2 1,0 34,-7-60,0-13,0-1,1 1,0-1,0 1,0-1,0 1,1 0,0-1,0 1,0-1,0 0,1 1,-1-1,1 0,1 2,8-1,0-4</inkml:trace>
  <inkml:trace contextRef="#ctx0" brushRef="#br0" timeOffset="16685.455">11007 528,'-19'38,"-7"18,7-1,5-9</inkml:trace>
  <inkml:trace contextRef="#ctx0" brushRef="#br0" timeOffset="16856.308">10922 218,'0'0</inkml:trace>
  <inkml:trace contextRef="#ctx0" brushRef="#br0" timeOffset="17502.026">11402 499,'-13'10,"1"0,1 1,0 0,0 1,1 0,0 1,1 0,1 0,0 1,1 0,0 0,1 1,1 0,0 0,-1 12,5-24,1-1,0 1,0 0,0-1,1 1,-1-1,0 1,1-1,0 1,0 0,-1-1,2 0,-1 1,0-1,0 0,1 0,-1 1,1-1,0 0,-1 0,1-1,0 1,0 0,0-1,0 1,1-1,-1 0,0 1,1-1,-1 0,1 0,-1-1,1 1,-1 0,1-1,-1 0,1 0,0 1,0-2,104-20,-77 5,1-3,-2 0,-1-2,0-1,-1-1,-2-2,-1 0,0-1,-2-2,-1 0,-2-2,0 0,-2-1,-2 0,0-2,-3 1,3-10,-12 33,0 1,0-1,0 0,-1 0,0 0,-1-1,0 1,-1 0,1 0,-2-1,1 1,-1 0,-1 0,0 0,0 0,-1 0,0 0,0 1,-1-1,0 1,-1 0,0 0,0 0,-1 1,1 0,-2 0,-5-5,9 10,-1 0,0 0,0 0,0 1,0-1,0 1,0 0,0 0,0 1,-1-1,1 1,0 0,0 0,-1 0,1 1,0-1,0 1,0 0,0 0,0 1,0-1,0 1,0 0,0 0,1 0,-4 3,-89 75,92-76,-6 5,1 0,0 0,0 0,1 1,0 0,1 1,0 0,1 0,0 0,1 1,0 0,1 0,0 0,1 0,0 1,1 0,1-1,0 1,0 0,1 0,1-1,0 1,1 0,0-1,1 1,1-1,0 0,0 0,1 0,1-1,0 1,0-1,1-1,1 1,-1-1,5 3,7 3,0-1,1 0,1-2,0 0,1-1,0-2,1 0,0-1,1-1,0-2,0 0,0-2,1 0,0-2,-1 0,21-3,-25 0,-1 0,1-2,-1-1,0 0,0-1,0-1,0-1,-1-1,-1 0,1-2,-1 0,-1 0,0-2,0 0,-1-1,-1 0,0-1,-1-1,0 0,6-11,-12 16,0 0,-1 0,0-1,0 1,-1-1,-1 0,0-1,0 1,-1-1,-1 0,0 0,-1 0,0 1,0-6,-1 15,-1-1,1 1,-1-1,1 1,-1-1,0 1,0-1,0 1,0 0,0 0,0-1,-1 1,1 0,-1 0,1 0,-1 1,0-1,0 0,0 1,0-1,0 1,0-1,0 1,0 0,-1 0,1 0,-1 0,1 1,0-1,-1 0,1 1,-1 0,1 0,-1 0,1 0,-1 0,1 0,-1 0,1 1,-2 0,-100 31,88-22,0 1,1 0,1 1,0 1,0 0,2 1,-1 0,2 1,0 0,0 1,2 0,-2 5,6-11,0 0,1 1,0-1,0 1,1 0,1 0,0 0,0 0,1 0,1 0,0 0,0 1,1-1,0 0,1 0,0 0,1 0,1-1,-1 1,2-1,0 1,4 0,1-2,0 1,0-1,1-1,0 0,1 0,-1-1,1-1,1 0,0-1,-1 0,1-1,1 0,-1-1,1 0,-1-2,1 1,9-1,-4 2,1-1,-1-1,1 0,-1-1,0-1,1-1,-1-1,0-1,0 0,0-2,17-6,-19 1</inkml:trace>
  <inkml:trace contextRef="#ctx0" brushRef="#br0" timeOffset="19190.038">141 1713,'445'-16,"43"-24,-381 30,555-22,690-22,-160-19,1088-123,-818 90,410 22,177 74,-1658-7,-299 12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5,'0'-1,"0"1,-1 0,1-1,-1 1,1 0,-1-1,1 1,-1 0,0 0,1-1,-1 1,1 0,-1 0,1 0,-1 0,0 0,1 0,-1 0,1 0,-1 0,0 0,1 0,-1 0,1 0,-1 1,0-1,1 0,-1 0,1 1,-1-1,1 0,-1 1,1-1,-1 0,1 1,0-1,-1 1,1-1,-1 1,1-1,0 1,0-1,-1 1,1-1,0 1,0-1,-1 1,1 0,0-1,0 1,0-1,0 1,0 0,0-1,0 1,0-1,0 1,0 0,0-1,1 1,-7 42,6-42,-1 557,-43-334,90-267,-4-2,2 2,2 2,2 2,43-27,-82 59,0 1,0 0,0 1,1 0,0 0,0 1,0 0,0 1,1 0,-1 1,1 0,0 0,-1 1,1 1,0 0,3 0,-11 3,0 0,1-1,-1 1,0 1,-1-1,1 0,-1 1,1-1,-1 1,0 0,0-1,-1 1,1 0,-1 0,0 1,0-1,0 0,0 0,-1 0,0 1,0-1,0 0,0 0,-1 1,1-1,-1 0,0 0,0 0,-1 0,1 0,-1 0,0 0,0 0,-3 3,-5 12,-1-1,-1 0,0-1,-1 0,-1-1,-1-1,0 0,-1-1,-1 0,0-2,-1 0,0-1,0 0,-1-2,-1 0,-7 2,-24 0,33-13</inkml:trace>
  <inkml:trace contextRef="#ctx0" brushRef="#br0" timeOffset="677.141">695 626,'-1'44,"0"-29,0 0,1 0,0 0,2-1,-1 1,2 0,0 0,3 6,-4-17,0-1,0 0,0-1,0 1,1 0,0-1,-1 1,1-1,0 0,0 0,0 0,0 0,0 0,1-1,-1 1,0-1,1 0,-1 0,1 0,0-1,-1 1,1-1,-1 0,1 0,0 0,-1 0,1-1,-1 0,1 1,-1-1,1 0,-1-1,1 1,-1-1,0 1,0-1,0 0,0 0,0 0,0-1,0 1,-1-1,1 0,-1 0,153-178,-123 138,-31 40,0 0,1 0,-1 1,0-1,1 1,-1-1,1 1,0-1,0 1,0 0,0 0,0 0,0 0,1 0,-1 1,1-1,-1 0,1 1,0 0,-1 0,1 0,0 0,0 0,0 1,0-1,0 1,0-1,-1 1,1 0,0 1,0-1,0 0,0 1,0-1,0 1,0 0,0 0,-1 0,1 1,0-1,-1 0,1 1,-1 0,0 0,1 0,0 1,4 12,-1 0,-1 1,0-1,-1 1,0 0,-2 0,0 1,0-1,-2 0,0 1,-1-1,-2 13,1 15,1 6,-2-1,-2 0,-2 0,-2-1,-3 0,-1-1,-3 0,-6 10,18-49,0-1,0 0,-1 0,0 0,0-1,-1 1,0-1,0-1,0 1,-1-1,0 0,0-1,-1 1,5-3,1-1,-1 1,0-1,0 0,0 0,1 0,-1 0,0-1,0 1,0-1,0 0,-1 0,1 0,0 0,0 0,0-1,0 0,0 1,1-1,-1 0,0 0,0 0,0-1,1 1,-1-1,1 0,-1 1,1-1,-1 0,1 0,0-1,0 1,0 0,0-1,1 1,-2-3,-1-2,1 0,0 0,0 0,1 0,-1 0,2 0,-1-1,1 1,0 0,1-1,-1 1,1-1,1 1,0-1,0 1,0-1,1 1,0 0,0 0,1 0,0 0,0 0,1 0,0 1,3-4,5-8,1 0,1 1,1 0,0 1,1 1,1 0,0 1,5-1,163-74,-165 81,6-3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1 210,'51'-5,"135"-20,86-3,-255 23,-41-6,10 6,-221-104,200 88,65 20,-6 5,0-1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54,'19'-4,"21"-3,9 1,0 1,-3 2,-5 1,-4 1,-4 0,-2 1,-3-4,0-3,-1 1,1 2,-6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1,'48'5,"30"1,12 0,0-6,-11-3,-9-1,-6 1,-10 0,-4 0,-11 2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1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0,'-114'779,"42"-483,66-269,10-28</inkml:trace>
  <inkml:trace contextRef="#ctx0" brushRef="#br0" timeOffset="354.599">559 85,'-27'108,"6"2,4 1,1 64,13-129,1-1,2 1,2-1,3 0,4 21,23 61,-43-168,-13-16,-3 1,-2 1,-21-28,44 75,1 1,-2-1,1 1,-1 0,0 0,-1 1,1 0,-1 0,0 1,-1 0,1 1,-1-1,0 2,0-1,-1 1,1 1,0 0,-1 0,0 0,1 2,-1-1,0 1,0 0,1 1,-1 0,-2 1,6 0,0 1,1-1,-1 1,1 0,0 0,-1 0,1 1,1 0,-1 0,1 0,-1 0,1 1,0 0,1-1,-1 2,1-1,0 0,0 1,1-1,-1 1,1 0,1 0,-2 4,-2 15</inkml:trace>
  <inkml:trace contextRef="#ctx0" brushRef="#br0" timeOffset="887.119">841 734,'-1'252,"1"-251,1 3,-1 0,0 0,0 0,0 0,-1 1,1-1,-1 0,0 0,0 0,-1 0,1 0,-1-1,0 1,0 0,0-1,0 1,-1-1,1 0,-1 0,0 1,1-5,1 0,-1 1,1-1,-1 0,1 0,0 0,-1 0,1 0,0 0,0-1,0 1,0 0,0 0,0-1,0 1,0-1,0 1,1-1,-1 1,1-1,-1 0,1 1,-1-1,1 1,0-1,0 0,0 1,0-1,0 0,0-1,0 2,0-24,1 0,1 1,1-1,1 1,1 0,1 0,1 0,2 1,0 0,1 1,1 0,1 0,1 2,1-1,16-17,-18 20,1 1,0 0,1 1,0 1,2 0,0 0,0 2,1 0,1 1,5-2,-20 13,0-1,0 1,0 0,0 0,0 1,0-1,0 0,0 1,0 0,0 0,0 0,0 0,0 0,0 1,0-1,0 1,0 0,0 0,0 0,0 0,-1 1,1-1,0 1,-1-1,1 1,-1 0,1 0,-1 0,0 0,0 1,0-1,0 1,0-1,-1 1,1-1,-1 1,0 0,0 0,0 0,2 4,0 0,-1 0,0 0,-1 0,1 1,-1-1,-1 1,0-1,0 0,0 1,-1-1,0 1,0-1,-1 0,0 1,0-1,-3 3,0 0,0 0,-1 0,0-1,-1 0,0 0,-1 0,0-1,0 0,0-1,-1 0,0 0,-1-1,1 0,-1-1,-1 0,1 0,0-1,-1-1,0 1,-5-1,12-4,-1 0,1 0,0 0,0-1,-1 1,1-1,1 0,-1-1,0 1,0-1,1 1,-1-1,1 0,0 0,0-1,0 1,0-1,1 1,0-1,-1 0,1 0,1 0,-1 0,0 0,1-1,0 1,0 0,0-1,1 1,-1-1,1 1,0-4,-3-18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0 549,'9'-70,"3"1,3 1,3 0,2 1,10-13,-27 69,2 0,-1 1,1 0,1 0,-1 1,2-1,-1 1,2 0,-1 1,1 0,0 0,8-5,-14 13,0 0,-1 1,1-1,0 1,0-1,0 1,-1 0,1 0,0-1,-1 1,1 1,-1-1,1 0,-1 0,1 0,-1 1,0-1,0 1,0-1,0 1,0-1,0 1,0 0,0-1,0 1,-1 0,1 0,-1 0,0 0,1-1,-1 1,0 0,0 0,0 0,0 0,0 0,-1 0,1-1,0 1,-1 0,0 0,0 0,1 1,0 16,-1-15,1-1,-1 1,1 0,-1-1,1 1,0 0,0-1,1 1,-1 0,1 0,0-1,0 1,0-1,0 1,1-1,-1 1,1-1,0 0,0 0,0 0,1 0,-1 0,1 0,-1-1,2 2,1-5,0 1,-1-1,1 0,-1-1,0 1,1-1,-1 1,0-2,0 1,0 0,0-1,0 1,-1-1,1 0,-1-1,0 1,1 0,-2-1,3-2,-2 2,-1 2,8-9,0 0,0 1,1 0,0 0,1 1,0 1,1 0,0 1,7-3,-17 9,0 0,0 0,-1 1,1 0,0-1,0 1,0 0,0 1,0-1,0 0,0 1,-1-1,1 1,0 0,0 0,-1 0,1 1,-1-1,1 0,-1 1,1 0,-1 0,0-1,0 1,0 0,0 1,0-1,0 0,0 1,-1-1,0 1,1-1,23 91,-27 51,1-120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17,'5'-4,"15"-3,10 1,5 6,5 3,1 1,-2 0,-2-1,-3-1,-3-1,-1 0,-6-1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1,'17'107,"-17"-85,1-1,1 0,1 1,1-1,1 0,0 0,2-1,0 0,2 0,0 0,1-1,1-1,1 0,0 0,2-1,0-1,14 14,-26-28,0 0,0-1,0 1,0 0,0-1,1 1,-1-1,0 0,1 0,-1 0,1 0,-1 0,1 0,-1-1,1 1,0-1,-1 0,1 0,0 0,-1 0,1 0,0-1,-1 1,1-1,0 1,-1-1,1 0,-1 0,1 0,-1-1,0 1,1 0,-1-1,0 0,0 1,0-1,0 0,-1 0,1 0,0 0,-1-1,1 1,-1 0,0-1,0 1,0 0,1-3,19-131,-19 120,1 1,1 0,0-1,1 1,1 1,0-1,1 1,0 0,2 1,-1-1,2 2,-1-1,2 1,0 1,0 0,7-5,2 5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0 107,'6'3,"0"0,0 0,1 0,-1-1,1 1,-1-2,1 1,0-1,-1 0,1 0,0-1,5 0,2 2,297 0,-333-19,11 15,0 0,-1-1,1 1,0-2,0 1,0-2,0 1,1-2,0 1,0-1,0-1,1 0,0 0,0-1,1 0,-6-7,1-7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4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0,'38'5,"22"2,7-1,0-1,-1-2,-7 0,-4-2,-6-1,-8 0,-9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142 368,'-2'395,"-13"-330,5-96,12 7,1 1,0 0,2 0,1 0,1 1,1 0,1 0,0 0,2 2,1-1,0 1,1 1,14-15,-18 21,0 0,0 1,2 1,-1 0,1 0,1 1,0 0,0 1,1 1,4-3,-15 10,-1 0,1 0,0 0,-1 0,1 1,0-1,0 0,0 1,-1 0,1-1,0 1,0 0,0 0,0 0,0 0,0 0,0 0,0 0,-1 1,1-1,0 1,0 0,0-1,-1 1,1 0,0 0,-1 0,1 0,0 0,-1 0,0 1,1-1,-1 0,1 2,21 63,-13-30,-9-34,-1-1,1 1,0-1,-1 0,1 1,0-1,0 0,0 0,0 0,0 0,0 1,0-1,1-1,-1 1,0 0,0 0,1 0,-1-1,1 1,-1 0,0-1,1 0,-1 1,1-1,-1 0,1 0,-1 1,1-1,0 0,-1-1,1 1,-1 0,1 0,-1-1,1 1,-1-1,1 0,19-7</inkml:trace>
  <inkml:trace contextRef="#ctx0" brushRef="#br0" timeOffset="430.01">1 114,'272'16,"-62"-4,-211-13,0 1,1-1,-1 1,1 0,-1-1,1 1,0-1,-1 1,1-1,-1 0,1 1,0-1,-1 1,1-1,0 0,0 1,0-1,-1 0,1 1,0-1,0 0,0 1,0-1,0 0,0 1,0-1,1 0,-1 1,0-1,0 0,0 1,1-1,-1 1,0-1,0 0,1 1,-1-1,1 1,-1-1,1 1,-1-1,0 1,1-1,0 1,-1 0,1-1,-1 1,1 0,-1-1,1 1,0 0,-1 0,1-1,0 1,-1 0,1 0,0 0,-1 0,1 0,0 0,-1 0,1 0,0 0,-1 0,1 1,0-1,-1 0,1 0,0 1,-44-29,-72-42,99 53</inkml:trace>
  <inkml:trace contextRef="#ctx0" brushRef="#br0" timeOffset="1047.37">1102 198,'-10'33,"-17"36,-5 11,-1-5,5-8,3-13,0-9,0-8,4-6,1-7,-1-4,3-5</inkml:trace>
  <inkml:trace contextRef="#ctx0" brushRef="#br0" timeOffset="1302.076">763 254,'28'39,"25"26,3 8,-4-9,-5-11,-6-9,-5-12,-9-7,-9-8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0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53 110,'-8'15,"0"0,1 1,1 0,1 0,0 0,1 0,0 1,2 0,0 0,1 0,0 0,2 0,0 0,0 0,3 7,-3-20,1-1,-1 1,1 0,-1-1,1 1,0-1,1 1,-1-1,1 0,-1 0,1 0,0 0,0-1,0 1,0-1,1 0,-1 1,1-2,-1 1,1 0,0-1,-1 1,1-1,0 0,0-1,0 1,0 0,0-1,0 0,0 0,0 0,0-1,0 0,0 1,0-1,0 0,0-1,-1 1,1-1,0 0,-1 1,0-2,1 1,-1 0,0-1,0 1,1-2,7-5,0 0,-1-1,-1 0,1-1,-2 0,1 0,-2-1,1 1,-2-2,3-5,-6 12,0-1,0 1,-1 0,0-1,0 0,-1 1,0-1,0 0,-1 0,1 0,-1 1,-1-1,0 0,0 0,0 0,0 1,-1-1,0 1,-1-1,1 1,-1 0,-1-1,2 4,-1 0,0 0,1 1,-1-1,0 0,0 1,-1 0,1 0,0 0,-1 0,1 1,-1-1,0 1,0 0,1 0,-1 0,-2 0,-17-2</inkml:trace>
  <inkml:trace contextRef="#ctx0" brushRef="#br0" timeOffset="319.669">364 393,'191'-228,"-191"227,1 0,-1 0,0 0,1 0,-1 0,1 0,0 0,-1 0,1 1,0-1,0 0,-1 0,1 1,0-1,0 0,0 1,0-1,0 1,0-1,0 1,0 0,0-1,0 1,0 0,0 0,0-1,0 1,0 0,0 0,0 0,0 1,0-1,0 0,1 0,-1 0,0 1,0-1,0 1,0-1,0 0,-1 1,1 0,0-1,0 1,0 0,0-1,-1 1,1 0,0 0,-1 0,1-1,0 1,-1 0,1 0,-1 0,1 0,-1 0,0 0,1 0,-1 0,0 0,0 1,0-1,0 0,0 0,0 0,0 0,0 0,2 8,0 0,1-1,0 0,1 1,0-1,0 0,0-1,1 1,1-1,-1 0,1 0,0-1,0 0,1 0,0 0,0-1,0 0,1 0,0 0,0-1,0-1,0 1,1-2,-1 1,1-1,0 0,-1-1,3 1,-1-3,0-1,0 0,0-1,-1 1,1-2,-1 1,0-1,0-1,0 0,-1 0,0-1,0 0,0 0,0-1,-1 0,0 0,-1 0,0-1,0 0,0-1,-1 1,-1-1,1 0,0-3,43-155,-41 142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1,'-5'33,"-6"27,-2 6,2-2,3-3,2-7,-2-12,0-9,1-5,2-3,2 0,-3-1,-1 2,-4-4,0-6</inkml:trace>
  <inkml:trace contextRef="#ctx0" brushRef="#br0" timeOffset="237.841">1 255,'38'14,"42"6,12-2,-1-3,-5-5,-13-3,-9-4,-11-1,-9-2,-8-1,-10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1 141,'769'0,"-709"-11,-93-14,-112-7,-55-3,158 12,30 8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2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1,'-23'134,"5"1,4 50,-6 50,-7-7,24-220,11-33,4-4,-1 0</inkml:trace>
  <inkml:trace contextRef="#ctx0" brushRef="#br0" timeOffset="351.051">510 57,'-39'260,"18"-134,5 0,5 24,11-52,0-98,-1 1,0-1,0 0,0 0,0 0,0 1,0-1,0 0,0 0,0 0,0-1,1 1,-1 0,0 0,0 0,0-1,0 1,0 0,0-1,1 1,-1-1,0 1,0-1,0 1,1-1,-1 1,0-1,1 0,-1 1,1-1,-1 0,1 0,-1 0,1 1,-1-1,1 0,0 0,-1 0,1 0,0 0,0 0,0 0,0 1,0-1,0 0,0 0,-2-2,-28-43,20 26,-1 2,-1 0,-1 0,-1 1,0 1,-1 0,-1 1,0 0,-1 2,-6-4,11 10,5 1,0 1,-1 0,1 1,-1-1,0 2,-1-1,1 1,-1 0,1 1,-1 0,0 0,0 1,0 0,0 0,0 1,0 1,-4 0,-13 26,19-9</inkml:trace>
  <inkml:trace contextRef="#ctx0" brushRef="#br0" timeOffset="818.232">962 481,'-20'18,"0"1,2 1,0 1,1 0,1 2,1 0,1 0,1 1,2 1,-4 10,13-29,-1 0,1 0,0 0,1 0,-1 0,1 1,1-1,-1 1,1-1,0 0,0 1,1-1,0 1,0-1,1 0,-1 0,1 1,1-1,-1 0,1-1,0 1,0 0,1-1,0 0,0 0,0 0,0 0,1-1,0 1,0-1,0-1,4 3,-4-2,0 0,0-1,0 0,1 0,0-1,-1 1,1-1,0 0,0-1,0 1,0-1,0-1,0 1,0-1,1 0,-1 0,0-1,0 0,0 0,0 0,0-1,0 0,0 0,-1 0,1-1,-1 0,5-3,-3 2,0-1,-1 0,0 0,0-1,-1 0,1 0,-1 0,0-1,-1 1,0-1,0 0,0 0,-1-1,0 1,0-1,-1 0,0 0,-1 0,1 1,-1-1,-1-1,0 1,0 0,0 0,-2-3,2 9,-1 0,1 0,-1 0,0 0,0 1,0-1,0 0,-1 0,1 0,0 1,-1-1,1 1,-1-1,1 1,-1 0,0-1,1 1,-1 0,0 0,0 0,0 0,0 1,0-1,0 0,0 1,0 0,0-1,-1 1,1 0,0 0,0 0,0 0,0 0,0 1,0-1,0 1,0-1,0 1,0 0,0 0,0 0,0 0,0 0,0 0,1 0,-1 1,0-1,1 1,-1-1,1 1,-2 1,4 0,-1 0,1 0,0-1,0 1,-1 0,2-1,-1 1,0-1,0 1,1-1,0 1,-1-1,1 0,0 0,0 0,0 0,0 0,1 0,-1-1,0 1,1-1,-1 0,1 1,-1-1,1 0,0 0,-1-1,1 1,0-1,0 1,0-1,-1 0,1 0,0 0,0 0,0-1,0 1,-1-1,1 1,0-1,-1 0,1 0,0-1,114-36,-92 24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3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0 423,'45'-16,"-1"-2,-2-2,0-1,-1-3,-1-1,-1-2,-2-1,0-2,11-15,-21 22,154-99,-180 120,1 0,1 0,-1 0,0 0,0 1,1-1,-1 1,1-1,-1 1,1 0,-1 0,1 0,0 0,0 0,-1 1,1-1,0 1,0 0,0 0,0 0,0 0,-1 0,1 1,0-1,0 1,0 0,-1-1,1 2,0-1,-1 0,1 0,-1 1,1-1,-1 1,0 0,0 0,0 0,0 0,0 0,0 0,0 0,-1 1,1-1,-1 1,0-1,1 1,-1 0,0-1,-1 1,1 0,-1 13,0 0,-2-1,0 1,0-1,-2 0,0 0,0 0,-2 0,0-1,0 1,-1-2,-1 1,-1-1,1 0,-2-1,0 0,-4 4,5-6,1 0,-2-1,0 0,0-1,0 1,-1-2,0 0,-1 0,1-1,-1 0,-1-1,1-1,-1 0,1 0,-1-1,0-1,0 0,-1-1,1 0,0-1,0-1,0 0,-11-2,22 2,-1 1,1-1,-1 0,0 1,1-1,-1 0,1 0,0-1,-1 1,1 0,0-1,0 0,0 1,0-1,0 0,0 0,0 0,1 0,-1 0,1-1,-1 1,1 0,0-1,0 1,0-1,0 1,1-1,-1-2,2-9</inkml:trace>
  <inkml:trace contextRef="#ctx0" brushRef="#br0" timeOffset="318.87">1186 56,'-6'6,"-34"32,2 1,2 2,2 2,-29 46,61-87,0 1,0 0,0 0,0 0,0 0,0 0,1 0,0 0,-1 0,1 1,1-1,-1 1,0-1,1 1,-1-1,1 0,0 1,1-1,-1 1,0-1,1 1,0-1,0 1,0-1,0 0,0 0,1 1,-1-1,1 0,0 0,0 0,0-1,0 1,1 0,-1-1,3 2,6 0,-1-2,0 1,1-1,-1-1,1 0,-1-1,1 0,-1 0,1-1,-1 0,1-1,-1 0,0-1,1 0,-2-1,1 0,0 0,-1-1,3-2,7-2,0-2,-1 0,0-1,0-1,-2-1,0 0,0-1,-1-1,-1 0,-1-1,0-1,-1 0,-1 0,7-17,-16 32,0 1,-1-1,1 0,-1 0,0 1,0-1,0 0,0 0,0 0,-1 0,1-1,-1 1,0 0,0 0,0 0,0 0,0 0,-1 0,0 0,1 0,-1 0,0 0,0 0,-1 0,1 0,-1 1,1-1,-1 0,0 1,0-1,0 1,0 0,-1 0,1 0,0 0,-1 0,0 0,1 1,-1-1,0 1,-1-1,-50-6,28 7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1 187,'71'-13,"1"4,0 3,1 3,57 5,-38-1,-41-8,-50 6,0 1,0-1,0 1,-1-1,1 1,0-1,0 0,-1 1,1-1,0 0,-1 1,1-1,-1 0,1 0,-1 0,1 0,-1 0,1 1,-1-1,0 0,0 0,0 0,1 0,-1 0,0 0,0 0,0 0,0 0,0 0,-1 0,1 0,0 0,0 0,-1 0,1 0,0 0,-1 1,1-1,-1 0,1 0,-1 0,0 1,1-1,-1 0,0 0,1 1,-1-1,0 1,0-1,0 0,-115-72,64 46,29 17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0,'-4'2,"0"-1,0 1,0-1,0 1,0 1,0-1,1 0,-1 1,1 0,0 0,0 0,0 0,0 0,0 1,1-1,0 1,-1-1,1 1,-1 4,4-7,0 0,0 1,0-1,-1 0,2 1,-1-1,0 0,0 0,0 0,1 0,-1 0,0 0,1 0,-1-1,1 1,-1 0,1-1,-1 1,1-1,-1 1,1-1,0 0,-1 0,1 0,-1 0,1 0,0 0,-1 0,1 0,-1-1,1 1,0-1,-1 1,1-1,-1 0,0 1,1-1,-1 0,1 0,-1 0,0 0,0 0,0 0,1 0,-1-1,0 2,0-1,0 1,-1 0,1 0,0-1,0 1,-1 0,1-1,0 1,0 0,-1-1,1 1,0-1,-1 0,1 1,-1-1,1 1,-1-1,1 0,-1 1,1-1,-1 0,0 0,1 1,-1-1,0 0,0 0,1 0,-1 1,0-1,0 0,0 0,0 0,0 0,0 1,0-1,0 0,-1 0,1 0,0 1,0-1,-1 0,1 0,0 1,-1-1,1 0,-1 0,1 1,-1-1,1 1,-1-1,0 0,1 1,-1-1,1 1,-1-1,0 1,0 0,1-1,-1 1,0 0,0-1,0 1,1 0,-1 0,0 0,0 0,-1 0,-1 1,1 0,1 0,-1 1,0-1,0 0,0 0,0 1,1-1,-1 1,1 0,-1-1,1 1,0 0,0 0,0 0,0 0,0 0,0 0,0 0,1 0,-1 0,1 1,-1-1,1 0,0 0,0 0,0 1,0-1,0 0,0 0,1 1,-1-1,1 0,0 0,-1 0,1 0,0 0,0 0,1 0,-1 0,0 0,0-1,1 1,-1 0,1-1,0 1,-1-1,1 0,0 1,0-1,1 1,-2-2,1 0,-1 0,1 1,-1-1,1 0,-1 0,1 0,-1 0,0-1,1 1,-1 0,1-1,-1 1,0-1,1 1,-1-1,0 0,1 1,-1-1,0 0,0 0,0 0,0 0,0 0,0 0,0 0,0 0,0 0,0-1,0 1,-1 0,1-1,-1 1,1 0,-1-1,1 1,-1-1,0 1,0-1,1 1,-1 0,0-1,-1 1,1-1,0 1,0-1,0 1,-1-1,1 1,-1 0,1-1,-1 1,0-1,14-15,-14 17,0-1,0 1,0-1,0 1,0 0,0 0,0-1,0 1,0 0,0 0,0 0,0 0,0 0,-1 0,1 1,0-1,0 0,0 0,0 1,0-1,0 1,1-1,-1 1,0-1,0 1,0 0,0-1,0 1,1 0,-1-1,0 1,1 0,-1 1,-1-2,1 1,0-1,0 1,-1 0,1 0,0 0,0 0,0 0,0 0,0 0,0 0,0 0,1 0,-1 0,0 0,1 1,-1-1,1 0,-1 1,1-1,-1 0,1 1,0-1,0 1,0-1,0 0,0 1,0-1,0 1,0-1,0 0,1 1,-1-1,0 0,1 1,-1-1,1 0,0 0,-1 1,1-1,0 0,0 0,0 0,0 0,0 0,0 0,0 0,0 0,0 0,0-1,1 1,-1 0,0-1,1 1,-1-1,0 1,1-1,-1 0,0 0,1 1,-1-1,1 0,-1 0,0 0,1-1,1 1,1-1,1 1,0-2,0 1,-1 0,1-1,-1 0,1 0,-1 0,0 0,0-1,0 0,0 0,0 0,0 0,-1-1,0 1,1-1,-1 0,-1 0,1 0,0 0,-1 0,0-1,0 1,-1-1,1 0,0-1,-4 4,1-1,-1 1,1 0,-1 0,0 0,0 0,0 0,0 0,0 0,0 1,0-1,-1 0,1 1,0 0,-1 0,0 0,1 0,-1 0,1 0,-1 1,0-1,0 1,1 0,-1 0,0 0,0 0,1 0,-1 1,0-1,1 1,-1-1,0 1,1 0,-1 0,1 1,-1-1,1 0,0 1,-1-1,1 1,0 0,0 0,0 0,0 0,1 0,-1 0,0 0,0 2,1-1,1 0,-1 0,1 0,-1 0,1 0,0 0,0 0,1 0,-1 0,0 0,1 0,0 0,0 0,0 0,0 0,0 0,0-1,1 1,0 0,0-1,8 17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1,'-12'282,"-5"-142,3-18,-6 0,-12 30,2-19,29-120,4-18</inkml:trace>
  <inkml:trace contextRef="#ctx0" brushRef="#br0" timeOffset="390.553">464 57,'-20'249,"12"217,8-442,-4 21,4-44,0-1,0 1,0 0,0 0,0-1,0 1,-1 0,1 0,0-1,0 1,-1 0,1-1,0 1,-1 0,1-1,-1 1,1 0,0-1,-1 1,0-1,1 1,-1-1,1 1,-1-1,0 1,1-1,-1 0,0 1,1-1,-1 0,0 0,1 1,-1-1,0 0,0 0,1 0,-1 0,0 0,0 0,0 0,1 0,-1 0,0 0,0-1,1 1,-1 0,0 0,1-1,-1 1,0 0,1-1,-1 1,0-1,1 1,-1-1,-10-9,0-1,1 0,0 0,1-1,1-1,-1 1,2-1,-4-8,-44-65,51 80,0 0,0 0,-1 0,0 1,0 0,0 0,-1 0,0 0,0 1,0 0,0 0,-1 1,1 0,-1 0,0 0,0 1,0 0,0 0,0 1,-1 0,1 0,0 1,-1-1,1 2,-1-1,1 1,0 0,0 1,-2 0,-19 14,4 2</inkml:trace>
  <inkml:trace contextRef="#ctx0" brushRef="#br0" timeOffset="887.071">690 678,'-28'333,"50"-492,-9 129,1 0,1 1,1 0,2 2,1 0,20-22,-31 38,1 1,0 0,1 0,-1 1,2 1,-1-1,1 2,1-1,-1 2,1-1,0 2,1-1,0 2,-1 0,8-2,-17 6,-1-1,1 1,0 0,-1 0,1 0,-1 0,1 0,-1 1,1-1,-1 1,1 0,-1-1,0 1,1 0,-1 0,0 1,1-1,-1 0,0 1,0 0,0-1,-1 1,1 0,0 0,0 0,-1 0,0 0,1 0,-1 0,0 1,0-1,0 0,0 1,0-1,-1 1,1-1,-1 1,0-1,1 1,-1-1,0 1,-1 1,1 5,0-1,-1 0,0 1,-1-1,0 0,0 0,-1 0,0 0,0 0,-1-1,0 1,-3 4,4-7,0 0,0 0,0-1,-1 1,0-1,0 1,0-1,0 0,-1-1,1 1,-1-1,0 0,0 0,0-1,-1 1,1-1,-1 0,1 0,-1-1,0 0,1 0,-1 0,0-1,0 0,0 0,0 0,1-1,-1 0,0 0,0 0,1-1,-1 1,1-2,0 1,-1 0,1-1,0 0,0 0,1-1,-1 1,1-1,-1 0,-1-3,-7-15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187 343,'-8'2,"1"0,-1 1,1 0,0 0,0 0,0 1,0 0,0 1,1-1,0 1,0 0,1 1,-1 0,1-1,-1 3,-2 1,0 0,0 0,1 0,0 1,1 0,1 1,-1-1,1 1,1 0,0 0,1 1,0-1,0 1,2-1,-1 1,1 0,1 0,1 11,-1-20,1-1,-1 1,1-1,0 1,-1-1,1 1,0-1,1 0,-1 1,0-1,1 0,-1 0,1 0,0 0,0 0,-1 0,1-1,0 1,1-1,-1 1,0-1,0 0,1 0,-1 0,0 0,1 0,-1 0,1-1,-1 1,1-1,0 0,-1 0,1 0,-1 0,1 0,-1 0,1-1,-1 1,1-1,-1 0,1 0,0 0,98-57,-56 9,-1-2,-3-2,29-49,-60 88,0-1,-1 0,0 0,-1 0,-1-1,0-1,-2 1,0-1,0 0,-2 0,0 0,-1-1,0 1,-2-1,0 1,-3-18,3 31,-1 1,0 0,0-1,-1 1,1 0,-1 0,0 0,0 0,0 0,0 0,0 1,0-1,-1 1,1-1,-1 1,0 0,0 0,0 0,0 0,0 1,0-1,0 1,-1 0,1 0,0 0,-1 0,1 0,-1 1,1 0,-1-1,1 1,-1 1,1-1,-1 0,1 1,-1 0,1 0,0 0,-1 0,1 0,0 1,0-1,0 1,0 0,0 0,-11 7,1 1,1 0,0 1,0 0,1 1,1 0,0 1,0 0,1 0,1 1,0 1,1-1,1 1,0 0,1 0,0 1,2 0,0 0,0 0,2 0,0 0,0 0,2 0,1 5,0-12,0 1,1-2,1 1,-1 0,2-1,-1 0,1 1,0-2,1 1,-1-1,2 0,-1 0,1 0,0-1,0 0,1-1,-1 1,2-1,155 67,-33-42,-113-24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0,'39'0,"36"0,15 0,-3 0,-11 0,-14 0,-13 0,-9 0,-12 0</inkml:trace>
  <inkml:trace contextRef="#ctx0" brushRef="#br0" timeOffset="467.194">104 254,'-18'34,"2"1,1 1,2 0,1 1,2 0,-3 24,12-58,0-1,0 1,0 0,0-1,1 1,-1 0,1 0,-1 0,1 0,0 0,0 0,1-1,-1 1,1 0,-1 0,1 0,0-1,0 1,0 0,0-1,1 1,-1 0,1-1,-1 0,1 1,0-1,0 0,0 0,0 0,0 0,0 0,1-1,-1 1,1-1,-1 1,1-1,0 0,-1 0,1 0,0-1,0 1,0 0,-1-1,1 0,0 0,2 0,15-5,-1-2,-1 0,1-1,-1-1,-1-1,0 0,0-1,-1-1,0-1,-1 0,-1-1,0 0,1-4,4-3,-2-2,-1 0,-1-1,-1-1,-1 0,9-24,-17 36,0 0,-1 0,-1 0,0-1,-1 0,-1 1,0-1,0 0,-2-4,2 14,-2 0,1 0,0 1,-1-1,0 0,0 0,0 1,0-1,0 1,-1-1,0 1,1-1,-1 1,0 0,-1 0,1 0,-1 0,1 0,-1 1,0-1,0 1,0 0,0 0,0 0,-1 0,1 0,-1 1,1-1,-1 1,0 0,1 0,-1 0,0 1,-3-1,3 1,-1 0,1 1,-1-1,1 1,0 0,-1 0,1 0,0 0,0 1,-1 0,1 0,0 0,1 0,-1 1,0-1,1 1,-1 0,1 0,0 0,0 1,0-1,1 1,-1 0,1-1,-1 3,-38 107,39-105,1 1,1 0,-1 0,1 0,1 0,0-1,0 1,1 0,0-1,0 1,1-1,0 1,1-1,0 0,0 0,0-1,1 1,0-1,1 0,3 4,7 5,0 0,1-1,0-1,1-1,1 0,0-1,13 5,39 3,-49-18</inkml:trace>
  <inkml:trace contextRef="#ctx0" brushRef="#br0" timeOffset="769.571">838 84,'-29'59,"2"2,4 0,2 1,2 1,2 10,15-69,0 0,1-1,-1 1,1 0,0 0,0 0,1 0,-1 0,1 0,0 0,0 0,0 0,0 0,1 1,-1-1,1 0,0-1,1 1,-1 0,1 0,-1 0,1-1,0 1,0-1,1 1,-1-1,1 0,0 0,0 0,0 0,0-1,0 1,0-1,1 0,-1 0,1 0,0 0,2 0,5 0,1-1,-1 0,0-1,1 0,-1-1,0 0,1-1,-1 0,0-1,0 0,0-1,-1 0,0-1,1 0,-1-1,-1 1,1-2,-1 0,0 0,-1-1,4-14,-6 0</inkml:trace>
  <inkml:trace contextRef="#ctx0" brushRef="#br0" timeOffset="1021.985">612 311,'43'-5,"33"-7,10 0,-7 1,-15 3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47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56,'29'-5,"19"-1,6-1,-2 2,-8-3,-8 0,-6 0,-2 3,-6 2</inkml:trace>
  <inkml:trace contextRef="#ctx0" brushRef="#br0" timeOffset="211.959">30 253,'38'0,"27"0,8-4,-5-3,-8 1,-15 2</inkml:trace>
  <inkml:trace contextRef="#ctx0" brushRef="#br0" timeOffset="783.599">481 536,'39'-84,"4"1,3 3,3 1,21-19,-64 89,0 0,1 0,0 1,0 0,1 0,0 1,1 0,0 1,0-1,0 2,1-1,-1 1,1 1,0 0,1 0,9-2,-18 6,0 0,0 1,0-1,0 0,0 1,0-1,0 1,0-1,0 1,0 0,0 0,-1 0,1 0,0 0,0 1,-1-1,1 0,-1 1,1-1,-1 1,0-1,0 1,1 0,-1 0,0 0,0-1,-1 1,1 0,0 0,-1 0,1 0,-1 0,0 0,1 1,3 78,-4-70,9 50,-8-60,-1 0,1 1,0-1,0 0,-1 0,1 0,0 0,0 0,0 0,0 0,1 0,-1 0,0-1,0 1,0 0,1-1,-1 1,0-1,0 1,1-1,-1 0,1 0,-1 1,0-1,1 0,-1 0,0 0,1 0,-1-1,1 1,-1 0,0-1,1 1,-1-1,0 1,0-1,1 1,-1-1,0 0,0 0,0 1,0-1,1-1,216-128,-217 130,1-1,-1 0,1 0,-1 1,1-1,0 1,-1 0,1-1,0 1,-1 0,1 0,0 0,0 0,-1 0,1 1,0-1,-1 1,1-1,0 1,-1-1,1 1,-1 0,1-1,-1 1,1 0,-1 0,0 0,1 1,-1-1,0 0,0 0,0 1,0-1,0 0,0 1,0-1,0 1,-1-1,1 1,0 0,-1-1,0 1,1 0,-1 0,-2 78,-5-59,5-16,0 0,0 0,0-1,1 1,0 0,0 0,0 0,0 0,1 0,0 1,0-1,0 0,1 0,0 0,0 0,0 0,0 0,1 0,0-1,2 5,6 4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0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24 541,'-10'34,"2"15,3 0</inkml:trace>
  <inkml:trace contextRef="#ctx0" brushRef="#br0" timeOffset="248.832">24 259,'0'0</inkml:trace>
  <inkml:trace contextRef="#ctx0" brushRef="#br0" timeOffset="1030.146">447 5,'1'-1,"-1"1,1 0,-1-1,0 1,1 0,-1-1,1 1,0 0,-1 0,1-1,-1 1,1 0,-1 0,1 0,-1 0,1 0,0 0,-1 0,1 0,-1 0,1 0,-1 0,1 0,0 0,-1 0,1 1,-1-1,1 0,-1 0,1 1,-1-1,1 0,-1 1,1-1,-1 1,0-1,1 0,-1 1,1-1,-1 1,0-1,0 1,1-1,-1 1,0-1,0 1,1-1,-1 1,0 0,0-1,0 1,0-1,0 1,0-1,0 1,0 0,0-1,0 1,5 40,-5-40,0 237,-25-48,-7 109,33-293,-1-7</inkml:trace>
  <inkml:trace contextRef="#ctx0" brushRef="#br0" timeOffset="1284.087">166 428,'43'5,"43"1,12 0,-7-1,-13-2,-15 0,-14-2,-10-1,-7-5,-9-1</inkml:trace>
  <inkml:trace contextRef="#ctx0" brushRef="#br0" timeOffset="1529.203">1011 541,'5'34,"2"15,-1 0</inkml:trace>
  <inkml:trace contextRef="#ctx0" brushRef="#br0" timeOffset="1800.444">955 259,'0'0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0 149,'512'30,"-346"-32,-165 3,0-1,1 0,-1 0,0 0,0 0,1 0,-1 0,0 0,1 0,-1 0,0 0,0-1,1 1,-1-1,0 1,0-1,0 1,0-1,0 1,0-1,0 0,0 0,0 0,0 0,0 1,0-1,0 0,0 0,-1-1,1 1,-1 0,1 0,-1 0,1 0,-1-1,1 1,-1 0,0 0,0-1,0 1,1 0,-1 0,-1-1,1 1,0 0,0 0,0-1,-1 1,1 0,0 0,-1-1,1 1,-1 0,0 0,1 0,-1 0,0 0,0 0,0 0,1 0,-1 0,0 0,0 1,0-1,-1 0,-131-109,117 97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0,'-2'1,"0"0,-1-1,1 1,0 0,0 0,0 0,-1 1,1-1,0 0,0 1,1 0,-1-1,0 1,1 0,-1 0,1 0,-1 0,1 0,0 0,0 0,0 0,0 0,0 1,0-1,1 0,-1 1,1-1,-1 1,1-1,0 1,0-1,0 0,1 1,-1-1,0 1,1-1,0 0,-1 1,1-1,0 0,0 0,0 1,1-1,-1 0,0 0,1 0,-1-1,1 1,0 0,0 0,0-1,0 1,0-1,0 0,0 0,0 1,0-1,0-1,1 1,-1 0,0 0,1-1,-1 0,1 1,-1-1,1 0,-1 0,2 0,-1-1,0 1,0 0,0-1,0 0,-1 0,1 0,0 0,-1 0,1 0,0-1,-1 0,0 1,1-1,-1 0,0 0,0 0,0 0,0 0,0-1,-1 1,1-1,0 1,-1-1,0 1,0-1,0 0,0 0,0 1,-1-1,1 0,-1 0,1 0,-1-2,-1 5,-1-1,1 1,0 0,0 0,-1 0,1 0,0 0,0 1,0-1,-1 0,1 0,0 1,0-1,0 1,0-1,0 1,0-1,0 1,0 0,0 0,0-1,0 1,0 0,0 0,1 0,-1 0,0 0,1 0,-1 0,0 0,1 0,-1 0,1 1,0-1,-1 0,1 0,0 0,0 1,0-1,0 0,0 0,0 2,1-1,0 0,0 0,0 0,0 0,1 0,-1 0,0 0,1 0,0 0,-1-1,1 1,0-1,0 1,0-1,0 0,0 1,0-1,0 0,1-1,-1 1,0 0,1 0,-1-1,0 0,1 1,-1-1,0 0,1 0,-1 0,1-1,-1 1,0 0,1-1,-1 0,0 1,0-1,1 0,-1 0,0 0,0-1,1 0,-1 2,1-1,-1 1,1-1,-1 0,0 0,1-1,-1 1,0 0,0-1,0 1,0-1,0 0,0 1,-1-1,1 0,0 0,-1 0,0 0,1-1,-1 1,0 0,0-1,0 1,-1 0,1-1,0 1,-1-1,0 1,1-2,-3 4,0-1,0 1,0-1,0 1,0 0,0 0,0 0,0 0,0 0,0 0,0 1,0-1,0 1,0-1,0 1,1 0,-1 0,0 0,0 0,1 0,-1 0,0 0,1 0,-1 1,1-1,0 0,-1 1,-15 14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0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0 424,'20'0,"15"0,7 0,0 0,-1 0,-3 0,-3 0,-3-4,-2-3,-2 1,-4 1</inkml:trace>
  <inkml:trace contextRef="#ctx0" brushRef="#br0" timeOffset="239.728">226 198,'-5'39,"-1"31,0 9,1-4,1-10,2-12,1-9,1-8,0-5,0-8</inkml:trace>
  <inkml:trace contextRef="#ctx0" brushRef="#br0" timeOffset="986.433">762 1,'-16'40,"2"1,1 1,3 0,1 0,2 1,0 25,-20 261,23-297,-30 104,34-136,0-1,0 1,0-1,-1 1,1 0,0-1,0 1,-1 0,1-1,0 1,0 0,-1 0,1-1,0 1,-1 0,1 0,0-1,-1 1,1 0,-1 0,1 0,0 0,-1 0,1-1,-1 1,1 0,0 0,-1 0,1 0,-1 0,1 0,-1 1,1-1,0 0,-1 0,1 0,0 0,-1 0,1 0,-1 1,1-1,0 0,-1 0,1 1,0-1,-1 0,1 0,0 1,0-1,-1 0,1 1,0-1,0 1,0-1,-1 0,1 1,0-1,0 1,2-16</inkml:trace>
  <inkml:trace contextRef="#ctx0" brushRef="#br0" timeOffset="1421.129">1045 30,'6'50,"-1"1,-3 0,-2 0,-7 48,0 55,8 95,-5-224,-10-31,-28-79,35 68,0-1,-2 1,1 0,-2 1,0 0,-1 1,-1 0,0 0,-1 2,-1-1,-13-9,22 18,-1 1,0 0,0 0,0 1,0-1,0 1,-1 1,1-1,-1 1,0 1,0-1,1 1,-1 0,0 0,0 1,0 0,0 0,0 1,0 0,0 0,0 1,0 0,1 0,-1 0,1 1,-1 0,1 0,0 1,0-1,0 1,1 1,-1-1,-2 4,-20 43,21-26</inkml:trace>
  <inkml:trace contextRef="#ctx0" brushRef="#br0" timeOffset="1984.268">1468 452,'-14'5,"0"0,1 1,-1 1,1 0,1 1,-1 0,1 1,1 0,0 1,0 0,1 1,0 0,0 1,2 0,-1 0,2 1,0 0,0 0,1 1,1 0,0 0,1 0,-1 4,6-10,0 0,1 0,0 0,0 0,1 0,0-1,0 1,1-1,0 0,0 0,0 0,1-1,0 0,1 0,-1 0,1 0,0-1,0 0,1 0,0 0,0-1,0 0,0-1,0 0,1 0,0 0,-1-1,1 0,0 0,0-1,7 0,-9-1,0-1,1 0,-1 0,0-1,0 0,0 0,0 0,0-1,0 0,-1 0,1 0,-1-1,0 0,0 0,0 0,-1-1,1 1,-1-1,0 0,0 0,-1-1,0 1,0-1,0 0,0 0,-1 0,0 0,-1 0,1 0,-1 0,0-1,0 1,-1 0,0-1,0 1,-1-2,0 4,0 1,0 0,-1 0,0 0,1 0,-1 0,0 0,0 0,-1 1,1-1,-1 1,1-1,-1 1,0 0,1 0,-1 0,0 1,-1-1,1 1,0-1,0 1,-1 0,1 0,0 0,-1 1,1-1,-1 1,1 0,-1 0,1 0,0 1,-1-1,1 1,-1 0,1 0,0 0,-1 0,26 11,8-9,-1-2,1-1,-1-1,1-2,-1-1,22-5,-26 4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6:51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89,'-12'2,"1"1,-1 0,1 1,-1 0,1 1,1 0,-1 0,1 2,0-1,0 1,0 1,1-1,1 2,-1-1,1 1,1 1,-1-1,2 1,-1 0,1 1,1 0,0-1,1 2,0-1,0 0,1 1,1 0,0 0,0 10,5 298,26 93,-51-161,15-24,7-225,0-1,1 1,-1-1,0 1,1-1,-1 0,1 1,0-1,0 0,0 0,0 1,0-1,1 0,-1 0,1 0,-1 0,1-1,-1 1,1 0,0-1,0 1,0-1,0 1,0-1,0 0,1 0,-1 0,0 0,1-1,-1 1,0 0,1-1,-1 0,3 1,86-16,-62 8,106-25,-110 29</inkml:trace>
  <inkml:trace contextRef="#ctx0" brushRef="#br0" timeOffset="3163.591">540 709,'3'2,"0"0,0 1,0-1,-1 1,0-1,1 1,-1 0,0-1,0 1,0 0,-1 1,1-1,-1 0,0 0,0 1,0-1,0 2,1-2,5 25,-1 0,-1 1,-1-1,-1 1,-2-1,-1 1,-3 24,1 7,0 82,2-143,-1 1,1 0,0-1,-1 1,1-1,-1 1,1 0,-1-1,1 1,-1 0,1 0,-1-1,1 1,-1 0,1 0,-1 0,1 0,-1 0,1 0,-1 0,0 0,1 0,-1 0,1 0,-1 0,1 0,-1 0,1 0,-1 1,1-1,-1 0,0 0,1 1,0-1,-1 0,1 0,-1 1,1-1,-1 1,1-1,0 0,-1 1,1-1,0 1,-4-20,2-1,1 0,0 1,1-1,1 0,1 1,1-1,1 1,0 0,1 0,1 0,1 1,1 0,1 0,4-7,7-8,-9 12,1 1,1 0,0 1,2 0,0 1,1 1,1 0,12-8,-28 24,1-1,0 1,0 0,0 0,1 0,-1 0,0 0,0 1,0-1,1 1,-1-1,0 1,1 0,-1 0,0 0,1 0,-1 0,0 1,1-1,-1 1,0-1,0 1,0 0,1 0,-1 0,0 0,0 0,0 0,0 1,-1-1,1 1,0-1,-1 1,1 0,0 1,37 75,-36-59,-2-14,-1 1,1-1,0 0,0 0,0 0,0 0,1 0,0 0,0 0,1 0,-1 0,1-1,0 0,0 1,1-1,-1 0,1 0,0-1,23-5,-18-9</inkml:trace>
  <inkml:trace contextRef="#ctx0" brushRef="#br0" timeOffset="3614.968">540 399,'61'-1,"-33"-1,-1 0,1 2,-1 1,1 2,-1 0,0 2,0 1,0 1,-1 1,0 1,17 10,4 0,-60-41,0 10,-1 0,0 1,-1 1,-1 1,1 0,-2 0,1 2,-1 0,-1 1,-4-2</inkml:trace>
  <inkml:trace contextRef="#ctx0" brushRef="#br0" timeOffset="3949.856">625 32,'5'0,"15"5,15 1,6 1,1-2,2-2,-1 4,-3 1,-3-2,-4-1,-2-2,-2-1,-1-1,0-1,-1 5,-4 1</inkml:trace>
  <inkml:trace contextRef="#ctx0" brushRef="#br0" timeOffset="5063.465">1556 822,'0'5,"-5"6,-6 7,-1 4,-4 3,-4 3,2 1,-1 1,-2-1,-2 1,2-1,1-1,-2 1,3-1,1-5,2-1,0-5,2-4</inkml:trace>
  <inkml:trace contextRef="#ctx0" brushRef="#br0" timeOffset="5448.132">1246 794,'153'245,"-113"-169,42 61,-69-121,-2-1</inkml:trace>
  <inkml:trace contextRef="#ctx0" brushRef="#br0" timeOffset="6249.839">1839 738,'23'58,"0"-6,-3 1,-2 1,-2 1,0 15,10 114,-9-206,78-287,-57 208,-30 83</inkml:trace>
  <inkml:trace contextRef="#ctx0" brushRef="#br0" timeOffset="7181.932">1754 483,'38'-9,"1"1,0 2,-1 2,2 1,-1 3,20 2,-38-2,148 28,-64-32,-105 4,1 0,-1 0,1 0,0-1,-1 1,1 0,-1-1,1 1,-1 0,1-1,-1 1,1 0,-1-1,1 1,-1-1,1 1,-1-1,0 1,1-1,-1 0,0 1,1-1,-1 1,0-1,0 0,0 1,0-1,0 1,1-1,-1 0,0 1,0-1,0 0,-1 1,1-1,0 1,0-1,0 0,0 1,-1-1,1 0,0 1,0-1,-1 1,1-1,-1 1,1-1,0 1,-1-1,1 1,-1-1,1 1,-1 0,1-1,-1 1,1 0,-1-1,0 1,1 0,-1 0,1 0,-1-1,0 1,1 0,-44-27,40 25,-50-25,29 16</inkml:trace>
  <inkml:trace contextRef="#ctx0" brushRef="#br0" timeOffset="7897.472">1782 32,'29'0,"28"0,15 0,0 0,-9 0,-4 0,-8 0,-7 0,-7 0,-5 0,-3 0,-6 0</inkml:trace>
  <inkml:trace contextRef="#ctx0" brushRef="#br0" timeOffset="13699.265">2629 4,'5'0,"0"-1,0 0,0 0,0 1,0 0,0-1,0 2,0-1,0 1,0-1,0 1,0 1,-1-1,1 1,0-1,-1 1,1 1,-1-1,1 1,-1-1,0 1,0 1,-1-1,1 0,0 1,-1 0,0 0,0 0,0 0,-1 0,1 1,4 144,-9-97,-31 219,13-146,-12 103,1 49,22-138,-3-45,-17 55,27-148,1 1,-1-1,0 1,0-1,0 0,0 0,0 0,0 0,0 0,0 0,-1 0,1-1,0 1,0-1,-1 0,1 0,0 0,-1 0,1 0,0 0,-1 0,1-1,0 1,0-1,-1 0,1 1,0-1,0 0,0-1,0 1,0 0,-1-2,-13-2,-5-1,-1 2,1 0,-1 1,0 2,0 0,1 1,-1 1,0 1,0 1,-6 2,15-3,6-2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58,'227'-27,"0"-3,-143 30,-60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1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31,'43'-5,"24"-2,6 1,-6 1,-8 1,-11 2,-8 1,-5 0,-5 1,-3 1,-5-1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1,'-37'187,"-49"106,76-277,15-47,-3 25,13-57,3 0,3 1,2 1,8-9,-28 62,1 0,-1 1,1 0,0-1,1 1,0 1,0-1,0 1,1 0,0 0,0 0,1 1,-1 0,1 0,3 0,-8 4,-1 1,1-1,0 1,0 0,0 0,0 0,0 0,0 0,0 1,0-1,0 0,0 1,-1-1,1 1,0 0,0 0,0-1,-1 1,1 1,-1-1,1 0,-1 0,1 0,-1 1,1-1,-1 1,0-1,0 1,0-1,0 1,0 0,0 0,0-1,-1 2,19 65,-18-44,0-1,-2 1,-1-1,-1 1,-1-1,-4 13,-4 37,49-116,129-176,-165 217,0 0,0-1,1 1,-1 0,1 0,-1 0,1 0,0 1,0-1,-1 0,1 1,1-1,-1 1,0 0,0-1,0 1,1 0,-1 1,1-1,-1 0,0 1,1-1,-1 1,1 0,0-1,-1 1,1 1,-1-1,1 0,-1 0,1 1,-1 0,0-1,1 1,-1 0,0 0,1 1,-1-1,0 0,0 1,0-1,0 1,0-1,0 1,-1 0,1 0,0 0,-1 0,2 11,-2-1,1 1,-2 0,0-1,0 1,-1-1,-1 1,0-1,0 1,-2-1,1 0,-2 0,1 0,-6 8,-2 12,-17 52,22-59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0 119,'127'-24,"-103"22,9 3,1 1,-1 1,0 2,0 1,0 1,9 5,-36-10,60 18,-90-58,-76-58,85 80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2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1,'34'0,"25"4,7 2,3 0,-6-1,-10-1,-7-2,-9-1,-4-1,-4 0,-1 5,-2 1,1 0,-1-1,2-1,-6-2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1,'14'80,"3"-1,4-1,23 57,-42-128,2 3,-1 0,1 0,0 0,1-1,0 0,1 0,0 0,0 0,1-1,0 0,2 0,-8-7,1 0,-1 0,1 0,0-1,-1 1,1-1,-1 1,1-1,0 0,0 1,-1-1,1 0,0 0,-1 0,1-1,0 1,-1 0,1-1,0 1,-1-1,1 1,-1-1,1 0,-1 0,1 1,-1-1,1 0,-1 0,0-1,1 1,-1 0,0 0,0-1,0 1,0 0,0-1,0 1,0-1,31-63,-30 60,30-77,-14 32,2 0,2 1,3 1,9-12,-26 50,-2 5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5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393 647,'0'-2,"0"0,1 0,-1-1,0 1,0 0,0 0,-1-1,1 1,-1 0,1 0,-1 0,1 0,-1 0,0 0,0 0,0 0,0 0,-1 0,1 0,0 0,-1 1,1-1,-1 1,0-1,1 1,-1-1,0 1,0 0,0 0,0 0,0 0,0 0,0 1,0-1,0 0,-1 1,1 0,0-1,0 1,-1 0,1 0,0 0,0 1,0-1,-1 0,0 1,-15 10,0 0,1 2,0 0,1 0,1 2,0 0,1 0,0 2,-3 6,-5 4,0 0,3 1,0 1,1 1,2 1,2 0,0 1,-3 17,16-45,-1 0,1 0,1 1,-1-1,0 0,1 1,0-1,0 1,1-1,-1 1,1-1,0 0,0 1,0-1,1 0,-1 0,1 0,0 0,0 0,0 0,1 0,0-1,-1 1,1-1,0 0,1 0,-1 0,1 0,-1-1,1 1,0-1,0 0,0 0,0 0,0-1,0 1,0-1,1 0,2 0,10 0,0 0,0-1,0-2,0 1,0-2,-1 0,1-1,-1-1,0 0,0-1,0-1,-1-1,0 0,0-1,-1 0,2-3,40-28,-2-2,-1-3,-3-2,-2-2,-2-1,7-15,-35 45,0 0,-1-1,-2-1,0-1,-1 0,-1 0,-2-2,0 1,-2-1,0-1,-2 0,-1 0,-1 0,-1-1,-1 0,-2 0,0 1,-2-1,-1 0,-4-20,1 30,0 2,-1-1,0 1,-1-1,-1 2,0-1,-1 1,-7-8,13 18,-1-1,1 2,-1-1,0 0,0 1,0 0,0-1,-1 2,0-1,1 0,-1 1,0 0,0 0,0 1,0-1,0 1,0 0,-1 0,1 1,0 0,-1 0,1 0,0 0,0 1,-1 0,1 0,0 0,0 1,-1 0,-6 3,-1 2,0-1,1 1,1 1,-1 0,1 1,0 0,1 1,0 0,1 1,0 0,1 0,0 1,0 0,2 0,-1 0,-2 10,-2 4,2 1,1 0,1 0,1 1,1 0,2 0,1 1,1 10,3-15,1 1,1-1,1 0,1 0,1 0,1-1,1 0,1-1,1 0,1 0,1-1,1-1,1 0,1-1,0-1,1 0,19 14,147 104,-164-123</inkml:trace>
  <inkml:trace contextRef="#ctx0" brushRef="#br0" timeOffset="948.231">1126 901,'15'0,"-1"-1,0-1,0 0,0-1,0 0,0-1,-1-1,0 0,1-1,-2 0,1-1,-1 0,0-1,-1-1,0 0,0 0,-1-1,3-3,-11 9,0-1,0 1,0-1,-1 1,1-1,-1 0,0 1,-1-1,1 0,-1 0,0 0,0 0,0 0,-1 1,1-1,-1 0,-1 0,1 1,0-1,-1 0,0 1,0 0,-1-1,1 1,-1 0,0 0,0 0,0 1,-1-1,1 1,-1 0,0 0,0 0,0 0,0 1,0-1,0 1,-1 0,1 0,-1 1,0 0,1-1,-1 1,0 1,0-1,0 1,0 0,0 0,1 0,-1 1,0 0,-3 4,0 1,1 0,0 1,0 0,1 0,0 0,0 1,1-1,0 2,0-1,1 0,0 1,0 0,1 0,0 0,1 0,0 0,0 1,1 5,-2 4,0-1,2 1,1 0,0-1,1 1,1 0,4 14,-5-27,0 0,1 0,0 0,1 0,0-1,-1 1,2-1,-1 1,1-1,-1 0,1 0,1-1,-1 1,1-1,0 0,-1 0,2-1,-1 1,0-1,1 0,0 0,-1-1,1 0,5 1,1-2,0-1,1 0,-1-1,0-1,0 0,0 0,0-1,-1-1,1 0,-1 0,0-1,0-1,0 1,-1-2,0 0,0 0,-1-1,0 0,8-8,2 1,43-34,-1-2,-3-3,-2-3,43-56,-77 85,-1 0,-1-2,-2 0,-1-1,-1-1,-2 0,-1-1,-1-1,-2 1,-2-2,-1 0,1-25,-7 58,0 0,0-1,0 1,-1 0,1 0,-1 0,0-1,1 1,-1 0,0 0,0-1,0 1,-1 0,1 0,-1 0,1-1,-1 1,0 0,1 0,-1 0,0 0,-1 0,1 0,0 0,0 1,-1-1,1 0,-1 1,0-1,1 1,-1-1,0 1,0 0,0-1,0 1,0 0,0 1,0-1,0 0,0 1,0-1,-1 1,1-1,0 1,0 0,-1 0,1 0,0 0,0 1,-1-1,1 0,0 1,-13 8,0 0,1 2,0 0,0 0,2 1,-1 0,1 2,1-1,1 1,0 1,0 0,-6 15,3 1,1 0,2 0,1 1,1 1,2-1,1 1,2 0,1 1,2-1,1 0,2 11,40 186,-29-178,-3 1,-2 0,1 40,-8-62,0-12,0-1,-2 0,0 1,0-1,-2 0,0 1,-2-1,1 0,-2 0,-1-1,0 0,-6 12,-49 19,59-47,1-1,-1 1,0 0,0 0,0-1,0 1,0-1,0 0,0 1,1-1,-1 0,0 0,0 0,0-1,0 1,0 0,0-1,0 1,0-1,0 0,0 1,1-1,-1 0,0 0,0 0,1 0,-1-1,1 1,-1 0,1-1,0 1,-1-1,1 1,0-1,0 0,-1-1,0-8,-1 0,2 0,-1 0,1 0,1 0,0 0,1-1,0 1,1 0,0 0,1 0,0 0,0 1,3-6,-4 10,10-28,2 1,1 1,1 0,2 1,1 1,16-19,111-98,-56 63,-67 52,-16 15</inkml:trace>
  <inkml:trace contextRef="#ctx0" brushRef="#br0" timeOffset="1817.446">2227 506,'-5'0,"-1"5,0 1</inkml:trace>
  <inkml:trace contextRef="#ctx0" brushRef="#br0" timeOffset="2749.971">2114 788,'0'5,"-5"6,-1 6,0 6,1 2,-4-1,1-2,1 1,6-3,9-6,2-4</inkml:trace>
  <inkml:trace contextRef="#ctx0" brushRef="#br0" timeOffset="3436.461">2255 985,'76'-134,"-7"35,-68 101,0-1,0 1,0-1,0 1,0-1,0 1,-1-1,1 1,-1 0,1-1,-1 1,0 0,1 0,-1-1,0 1,0 0,0 0,0-1,-1 1,1 0,0-1,-1 1,1 0,-1-1,0 1,0 0,1-1,-1 1,-1 8,0 5,1-7,-1 0,1 0,0 0,1 0,-1 0,2 0,-1 0,1 0,0 0,1 0,0 0,0 0,1 0,0-1,0 1,3 4,-4-11,0 1,-1-1,1 0,0 1,0-1,0 0,0 0,0 0,0 0,0 0,0-1,1 1,-1-1,0 1,0-1,1 0,-1 0,0 0,0 0,1 0,-1 0,0-1,0 1,0-1,1 1,-1-1,0 0,0 0,0 0,0 0,0 0,0-1,-1 1,1-1,0 1,62-59,-61 57,4-7,0 1,-1-1,0 0,-1-1,0 0,-1 1,0-1,0-1,-1 1,1-8,-4 1,-3 3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0 120,'534'0,"-602"-38,-10-29,66 52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18,'38'-5,"32"-1,14 0,-3 5,-10 4,-13 1,-11 0,-8-1,-7-1,-9-1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1,'-19'33,"-12"26,-4 3,3-4,2-8,7-7,2-6,4-5,1-3,-2-1,-3-1,-2-5,-2-6,2-6</inkml:trace>
  <inkml:trace contextRef="#ctx0" brushRef="#br0" timeOffset="237.445">1 1,'14'33,"15"26,7 8,2-8,-1-9,-6-8,-4-12,-1-10,-1-4,0-5,1-4,-4-3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0 283,'14'0,"15"5,7 1,2 0,-1-1,-1-1,-3-2,-1-1,-2-1,-1 0,-1 0,0 0,0-5,-5-7,-7 0</inkml:trace>
  <inkml:trace contextRef="#ctx0" brushRef="#br0" timeOffset="303.192">197 1,'-9'19,"-4"21,1 8,2 1,3-3,3-4,1-6,2-2,1-4,1-1,-1-1,1-1,-1 0,1 1,-1-5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1 465,'193'-343,"-115"238,-78 104,1-1,0 1,-1 0,1 0,0 0,0 0,0 0,0 1,0-1,0 0,0 0,0 0,0 1,0-1,0 1,1-1,-1 1,0-1,0 1,1 0,-1 0,0-1,0 1,1 0,-1 0,0 0,1 0,-1 1,0-1,0 0,1 0,-1 1,0-1,0 1,1-1,-1 1,0 0,0-1,0 1,0 0,0 0,0 0,0-1,0 1,0 0,-1 0,2 1,15 59,-15 2,-2-47,0 0,1 0,0-1,1 1,1 0,0-1,2 0,-1 0,2 0,3 7,-8-20,1 0,-1-1,1 1,-1 0,1 0,0-1,-1 1,1-1,0 1,0-1,0 0,0 0,0 1,1-2,-1 1,0 0,0 0,1-1,-1 1,0-1,1 0,-1 0,1 0,-1 0,0 0,1 0,-1 0,0-1,1 0,-1 1,0-1,0 0,1 0,-1 0,0 0,0 0,2-2,73-55,90-104,-167 163,0 0,0-1,0 1,-1 0,1 0,0 0,0 0,0 0,1-1,-1 1,0 0,0 0,0 0,1 0,-1-1,0 1,1 0,-1 0,0-1,1 1,-1 0,1 0,0-1,-1 1,1-1,-1 1,1 0,0-1,-1 0,1 1,0-1,0 1,0-1,-1 0,1 1,0-1,0 0,0 0,-1 0,1 1,0-1,0 0,0 0,0 0,0-1,-1 1,1 0,0 0,0 0,0-1,0 1,-1 0,1-1,0 1,0 0,-1-1,1 1,0-1,-1 0,1 1,0-1,-1 1,1-1,-1 0,1 0,-1 1,1-1,-1 0,1 0,1 106,3-84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59 138,'-16'56,"4"1,1 0,3 1,2 21,0-19,35-168,-17 67,2-1,2 1,1 1,2 1,7-9,-14 31,0 0,0 0,2 1,0 1,1 0,0 1,9-5,-22 17,1 0,-1 1,1-1,-1 1,1-1,-1 1,1 0,0 0,0 0,-1 1,1-1,0 1,0-1,0 1,0 0,0 0,-1 0,1 1,0-1,0 1,0-1,0 1,-1 0,1 0,0 0,-1 0,1 1,-1-1,1 1,-1-1,0 1,1 0,-1 0,0 0,0 0,-1 1,1-1,0 0,-1 1,1-1,-1 1,0 0,0-1,0 1,0 0,41 113,-42-115,1 0,-1-1,1 1,-1 0,1 0,-1-1,1 1,0 0,-1-1,1 1,0 0,-1-1,1 1,0-1,0 1,0-1,-1 0,1 1,0-1,0 0,0 1,0-1,0 0,0 0,0 0,0 0,0 0,-1 0,1 0,0 0,0 0,0-1,0 1,0 0,0-1,0 1,-1 0,1-1,0 1,0-1,0 1,9-9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1,'29'5,"33"1,11 0,-2-1,-3-1,-9-2,-10-1,-8 0,-11-1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1,'-29'43,"-19"34,-6 8,6-5,6-12,6-12,8-12,5-12,7-8,0-7,-1-2,1-4</inkml:trace>
  <inkml:trace contextRef="#ctx0" brushRef="#br0" timeOffset="245.706">34 57,'9'44,"14"23,6 5,0-4,-2-10,1-9,-1-14,-4-7,-2-9,1-2,-3-5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1 109,'431'0,"-391"-5,-40 4,1 1,-1 0,1-1,-1 1,1 0,-1-1,1 1,-1-1,1 1,-1-1,1 1,-1-1,0 1,1-1,-1 0,0 1,0-1,1 1,-1-1,0 0,0 1,0-1,0 0,0 1,0-1,0 0,0 1,0-1,0 0,0 1,0-1,-1 0,1 1,0-1,0 1,-1-1,1 0,0 1,-1-1,1 1,0-1,-1 1,1-1,-1 1,1 0,-1-1,1 1,-1-1,0 1,1 0,-1-1,1 1,-1 0,0 0,1 0,-1-1,0 1,-105-67,85 59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4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0,3 0,-2 4,-7 3,-6-1,-6-2,-4 0,-2-2,-2-1,-1 0,0-1,-5 4,-1 2,0 0,3-1,-5-1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72,'0'1,"0"-1,-1 1,1-1,0 0,0 1,-1-1,1 1,0-1,-1 0,1 1,0-1,-1 0,1 0,-1 1,1-1,-1 0,1 0,0 0,-1 0,1 1,-1-1,1 0,-1 0,1 0,-1 0,1 0,-1 0,1 0,-1 0,1 0,-1 0,1-1,-1 1,1 0,0 0,-1 0,1 0,-1-1,1 1,0 0,-1-1,1 1,-1 0,1-1,0 1,-1 0,1-1,0 1,0 0,-1-1,1 1,0-1,0 1,0-1,-1 1,1-1,0 1,0 0,0-1,0 1,0-1,0 1,0-1,0 1,0-1,0 1,0-1,-6 40,4-20,1 0,0 1,2-1,0 0,1 0,1 0,1 0,0 0,2 0,0-1,7 15,-8-29,1 0,-1 0,0 0,1 0,0-1,0 0,0 0,0 0,0-1,1 0,-1 0,1-1,0 0,-1 0,1-1,0 1,-1-1,1-1,0 1,-1-1,1 0,0-1,-1 0,0 0,1 0,-1-1,0 1,0-2,0 1,-1-1,1 1,-1-2,4-2,121-151,-130 156,1 0,0 0,0 1,0-1,0 0,0 1,0-1,0 1,0 0,1-1,-1 1,1 0,-1 0,1 0,-1 0,1 0,0 0,-1 0,1 0,0 1,0-1,0 1,-1-1,1 1,0 0,0-1,0 1,0 0,0 1,0-1,0 0,-1 0,1 1,0-1,0 1,0-1,-1 1,1 0,1 1,0 1,0 1,0-1,1 0,-1 0,1 0,0 0,0-1,0 0,0 1,0-1,0-1,0 1,1-1,-1 1,1-1,-1 0,1-1,-1 1,1-1,0 0,-1 0,1-1,-1 1,1-1,0 0,-1 0,0-1,1 1,-1-1,0 0,0 0,0 0,0-1,0 1,0-1,10-7,0-1,-1 0,-1-1,0 0,-1-1,0-1,0 1,-2-1,5-10,0-2</inkml:trace>
  <inkml:trace contextRef="#ctx0" brushRef="#br0" timeOffset="732.173">991 242,'6'3,"0"-1,0 0,1 0,-1 0,1 0,-1-1,1 0,-1-1,1 0,0 0,-1 0,1-1,-1 0,1 0,-1 0,1-1,-1 0,0 0,0-1,0 0,0 0,0 0,0-1,-1 1,0-2,0 4,0-1,0 0,0 0,0-1,0 1,-1-1,0 0,1-1,-1 1,0-1,-1 0,1 0,-1 0,1 0,-1 0,0-1,-1 1,1-1,-1 0,0 0,0 0,-1 0,1 0,-1 0,0-1,0 1,-1 0,0-1,0 1,0 0,0-1,-1 1,0 0,0 0,-1-1,1 1,-1 0,0 0,0 1,-1-1,0 0,0 1,0-1,0 1,-1 0,-1 1,0 0,1 0,-1 1,0-1,0 1,0 0,-1 1,1-1,0 1,-1 0,1 0,-1 1,1-1,-1 1,1 0,-1 1,0 0,1-1,0 2,-1-1,1 1,-1 0,-6 1,-1 2,1 0,0 0,0 1,1 1,-1 0,1 0,1 1,-4 4,5-3,0 0,0 1,1 0,0 1,1 0,0 0,1 0,0 1,1 0,0 0,1 1,-1 2,4-9,-1 1,1-1,1 0,-1 1,1-1,0 0,0 1,1-1,0 0,0 1,1-1,-1 0,1 0,1 0,-1 0,1 0,0-1,0 1,1-1,0 0,0 0,0 0,0 0,1-1,3 3,5 1,1-1,0-1,0 0,0-1,1-1,-1 0,1-1,0 0,0-2,0 1,1-2,-1 0,0-1,0 0,7-3,23 2,-7 1,-5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3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0 198,'61'-16,"1"2,1 2,0 4,27 0,-81 8,-1 0,1 0,0 1,0-1,0 2,-1 0,1 0,0 0,-1 1,0 0,0 1,1 0,-34-8,-74-45,79 38</inkml:trace>
  <inkml:trace contextRef="#ctx0" brushRef="#br0" timeOffset="4199.902">395 85,'5'0,"1"-4,-5-3,-7 1,-3-3,-4-1,-1-3,-2 1,-4-3,3 6,3 10,9 4,5 2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87,'4'2,"0"0,1 0,-1 0,0 1,0 0,0-1,-1 1,1 1,-1-1,0 0,0 1,0 0,0 0,0 0,-1 0,2 4,-2-6,10 19,0 1,-2 0,0 0,-2 1,0 0,-2 1,4 21,17 82,-27-126,0 0,0-1,0 1,0-1,0 1,0-1,1 1,-1-1,0 1,0-1,1 1,-1-1,0 1,0-1,1 1,-1-1,0 0,1 1,-1-1,1 1,-1-1,1 0,-1 1,1-1,-1 0,1 0,-1 1,1-1,-1 0,1 0,-1 0,1 0,-1 0,1 0,-1 0,1 0,-1 0,1 0,0 0,-1 0,1 0,-1 0,1 0,-1 0,1-1,-1 1,1 0,-1 0,1-1,-1 1,1 0,-1-1,0 1,1-1,-1 1,0 0,1-1,-1 1,0-1,1 1,-1-1,0 1,13-39,-11 31,9-24,1 0,2 1,1 1,2 0,1 1,42-83,-16-14,-42 114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7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58,'-2'-4,"-1"0,0 0,0 1,0-1,0 0,0 1,-1 0,0 0,0 0,0 0,0 1,0-1,0 1,-1 0,1 1,-1-1,1 1,-1-1,0 1,1 1,-1-1,0 1,0 0,1 0,-3 0,-3-1,-1 0,1 1,0 0,-1 0,1 1,0 1,0 0,0 0,0 1,0 0,1 1,-1 0,1 0,0 1,0 1,0-1,1 1,0 1,-4 3,1-1,1 1,0 0,0 1,1 0,0 0,1 1,1 0,0 1,0 0,1 0,1 0,0 1,1-1,0 1,1 0,-1 13,4-23,0 0,0 0,0 0,0 0,0 0,1 0,0 0,0 0,0 0,0-1,1 1,-1 0,1-1,0 1,0-1,1 1,-1-1,0 0,1 0,0 0,0 0,0 0,0-1,0 1,1-1,-1 0,1 0,-1 0,1-1,0 1,0-1,0 0,0 0,-1 0,1 0,1-1,-1 0,0 0,0 0,0 0,0-1,1 1,20-10,-1-1,0-1,-1-1,0-1,-1-1,0-1,-2 0,0-2,-1-1,0 0,-2-1,10-14,12-12,-38 46,0 0,0-1,0 1,0 0,0 0,0 0,0 0,-1 0,1 0,0 1,0-1,0 0,0 0,0 1,-1-1,1 0,0 1,0-1,0 1,-1-1,1 1,0-1,-1 1,1 0,0-1,-1 1,1 0,-1-1,1 1,-1 0,1 0,-1 0,0-1,1 1,-1 0,0 0,0 0,0 0,0 0,1-1,-1 1,0 0,0 0,-1 0,1 0,0 0,0 0,0-1,-1 1,1 0,0 0,-1 0,1 0,0-1,-1 1,1 0,-1 0,0-1,1 1,0 3,-2 6,1 0,0 0,1 0,0 0,1 0,0 0,1 0,0 0,0 0,1-1,0 1,1-1,0 0,1 0,0 0,0 0,0-1,1 0,1 0,-1 0,1-1,1 0,-1-1,1 1,0-1,1-1,-1 0,1 0,0 0,1-1,-1-1,4 2,-3-4,0 0,1 0,-1-1,0 0,0-1,0 0,0-1,0 0,0 0,-1-1,1 0,-1-1,0 0,1-1,2-2,6-3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2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0 255,'312'0,"-227"-16,-79 15,-4 3</inkml:trace>
  <inkml:trace contextRef="#ctx0" brushRef="#br0" timeOffset="299.387">225 1,'-14'53,"-5"22,6 3,4-7,5-10,2-12,2-8,6-7,1-5,1-1,-2-7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0,'-17'9,"0"1,1 0,0 1,1 1,1 0,0 1,0 1,1 0,1 1,-2 4,8-11,1 0,0 0,0 1,1 0,0 0,1 0,-1 0,2 1,0-1,0 1,0-1,1 1,1 0,0 0,0-1,1 1,0 0,1-1,0 1,2 8,-1-12,-1 0,1 0,0 0,0-1,0 1,1-1,0 0,0 0,0 0,1-1,0 1,-1-1,1 0,1-1,-1 1,1-1,-1 0,1 0,0-1,0 1,0-1,1-1,-1 1,0-1,0 0,1-1,-1 1,1-1,-1 0,1-1,-1 0,0 0,1 0,-1-1,0 0,0 0,0 0,0-1,0 0,-1 0,1-1,1-1,1-1,-1 0,0 0,0-1,0 0,-1-1,0 1,0-1,-1 0,0-1,-1 1,1-1,-3 5,-1 1,0 0,1 0,-1-1,0 1,-1 0,1-1,0 1,-1-1,0 1,0-1,0 1,0-1,-1 1,1 0,-1-1,0 1,0-1,0 1,0 0,-1 0,1 0,-1 0,0 0,0 0,0 0,0 0,-1 1,1-1,-1 1,-2-2,-32-17,96-1,29-3,-62 19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4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28,'-11'292,"-24"-75,12-114,17-85</inkml:trace>
  <inkml:trace contextRef="#ctx0" brushRef="#br0" timeOffset="400.34">415 0,'0'569,"-8"-519,8-49,-1 0,1 0,-1-1,1 1,-1 0,0 0,1-1,-1 1,0 0,0-1,0 1,1-1,-1 1,0-1,0 1,0-1,0 0,0 1,0-1,0 0,0 0,0 0,0 0,0 0,0 0,0 0,0 0,0 0,0 0,0 0,1 0,-1-1,0 1,0 0,0-1,0 1,0-1,0 1,0-1,1 0,-1 1,0-1,1 0,-1 1,0-1,1 0,-1 0,0 0,-127-169,124 163,-1 1,0 0,0 0,-1 0,0 1,0 0,0 0,-1 0,1 1,-1 0,0 0,-1 1,1 0,0 0,-1 0,0 1,1 1,-1-1,0 1,0 0,0 1,-3 0,-6 6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07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0 132,'18'6,"1"0,-1-1,1-1,-1 0,1-2,0 0,0-2,13 0,-18 0,356 0,-210-26,-160 24,0 1,0-1,0 1,-1-1,1 1,0-1,-1 1,1 0,-1-1,0 1,1 0,-1-1,0 1,0 0,0 0,0 0,0-1,0 1,0 0,0 0,0 1,-1-1,1 0,0 0,0 1,-1-1,1 0,-1 1,1-1,-1 1,-3-4,-48-32,35 28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8:1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61,'-4'0,"1"1,0 0,-1-1,1 1,0 1,-1-1,1 0,0 1,0 0,0-1,0 1,0 0,1 1,-1-1,1 0,-1 1,1-1,0 1,0 0,-1 1,3-3,-1 0,0 0,1 0,-1 0,1 0,-1 0,1 1,-1-1,1 0,0 0,0 0,-1 1,1-1,0 0,0 0,0 0,1 1,-1-1,0 0,0 0,1 0,-1 0,0 1,1-1,-1 0,1 0,0 0,-1 0,1 0,0 0,0 0,-1 0,1 0,0-1,0 1,0 0,0 0,0-1,0 1,0-1,0 1,0-1,1 1,-1-1,0 0,0 1,0-1,1 0,-1 0,0 0,0 0,0 0,1 0,-1 0,1-1,1 2,-1-1,1 0,0 1,0-1,0-1,0 1,0 0,0-1,0 1,0-1,-1 0,1 0,0 0,0 0,-1-1,1 1,-1-1,1 0,-1 1,0-1,0 0,0 0,0 0,0-1,0 1,0 0,-1-1,1 1,-1-1,0 0,1 1,-1-1,0-2,-3 3,1 0,-1 0,0 0,1 0,-1 0,0 1,0-1,-1 0,1 1,0 0,0-1,-1 1,1 0,-1 0,1 1,-1-1,1 0,-1 1,1-1,-1 1,0 0,1 0,-1 0,0 0,1 1,-1-1,1 1,-1-1,1 1,-1 0,1 0,-1 0,1 0,0 0,-1 1,1-1,-2 2,3-2,0-1,-1 1,1-1,0 1,0-1,0 1,-1 0,1-1,0 1,0 0,0 0,0 0,0 0,0 0,1 0,-1 0,0 0,0 0,1 1,-1-1,1 0,-1 0,1 1,-1-1,1 0,0 1,0-1,0 0,-1 1,1-1,1 0,-1 1,0-1,0 0,0 1,1-1,-1 0,0 1,1-1,0 0,-1 0,1 0,0 1,-1-1,1 0,0 0,0 0,0 0,0 0,0 0,0-1,0 1,0 0,0 0,1-1,-1 1,0-1,0 1,1-1,-1 1,0-1,1 0,-1 0,0 0,1 1,-1-1,2-1,1 2,1 0,0 0,0-1,0 0,0 0,0-1,0 1,0-1,-1 0,1 0,0-1,0 1,-1-1,1 0,-1 0,0-1,1 1,-1-1,0 0,-1 0,1 0,0-1,-1 1,0-1,0 0,0 0,0 0,-1 0,1 0,-1-1,0 1,0-1,-1 0,1 1,-1-1,0-3,-2 6,0-1,-1 0,1 0,-1 1,0-1,0 1,0-1,0 1,0 0,0 0,0 0,-1 0,1 0,-1 1,0-1,1 1,-1-1,0 1,0 0,0 0,0 0,0 1,0-1,0 1,0 0,0-1,-1 1,-20-2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11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2795,'29'-51,"2"2,3 1,1 2,15-12,696-824,108 10,-516 576,-428 327,-217 67,303-97,2-1,-1 0,1 0,-1 0,1 1,0-1,-1 1,1-1,0 1,-1 0,1 0,0 0,0 0,-1 0,1 0,0 1,0-1,1 1,-1 0,0-1,0 1,1 0,-1 0,1 0,0 0,-1 0,1 0,0 0,0 1,0-1,1 0,-1 1,1-1,-1 0,1 1,0-1,-1 1,1-1,1 2,91 70,-68-60,4 5,1-1,0-1,2-2,0-1,0-1,2-2,-1-1,13 1,-42-10,0 0,0-1,-1 1,1-1,0 0,0 1,0-1,0-1,0 1,0 0,0-1,0 0,-1 1,1-1,0 0,0 0,-1-1,1 1,-1-1,1 1,-1-1,1 0,-1 0,0 0,0 0,0 0,0 0,0-1,-1 1,1-1,-1 1,0-1,1 1,-1-1,0 0,0 0,-1 0,1 1,-1-1,1 0,-1 0,0 0,0 0,0 0,0 0,-1-2,-2-13,0-1,-2 1,0 1,0-1,-2 0,0 1,-1 1,-7-11,-15-37,21 43,4 6,0 1,-1 0,-1 1,0-1,0 1,-2 1,0-1,0 2,-1-1,-9-8,11 15</inkml:trace>
  <inkml:trace contextRef="#ctx0" brushRef="#br0" timeOffset="366.419">2879 0,'-45'17,"0"2,1 2,1 1,1 3,1 1,-23 20,56-40,-1 1,1-1,0 1,1 1,-1-1,1 1,1 1,0-1,0 1,0 0,1 0,1 1,0 0,0-1,1 1,0 1,0-1,1 0,1 1,0-1,0 1,1-1,0 1,1-1,0 1,1-1,0 1,1-1,0 0,0 0,3 4,0-2,0 0,1-1,0 0,1-1,0 0,1 0,0-1,0 0,1 0,0-1,1 0,0-1,0 0,0-1,1 0,0-1,0 0,0-1,1 0,0-1,-1-1,1 0,2 0,8 1,0-1,1-1,-1-1,1-1,-1-1,1-1,-1-1,0-1,0-1,-1-1,0-1,0-1,-1-1,0-1,-1 0,0-2,0 0,-2-2,13-11,-16 11,0 0,0-2,-2 0,0 0,-1-1,-1 0,0-1,-2-1,5-10,-11 20,0 1,0-1,-1 0,0 0,-1 0,0-1,0 1,-1 0,-1 0,0 0,0-1,-1 1,0 0,-1 1,0-1,0 0,-1 1,0 0,-1 0,0 0,-1-1,-2 2,0-1,-1 2,0-1,-1 1,1 0,-1 1,-1 0,1 1,-1 0,0 1,0 0,0 0,-1 1,1 1,-1 0,1 0,-1 2,0-1,0 1,1 1,-1 0,0 1,-10 2,-19 3</inkml:trace>
  <inkml:trace contextRef="#ctx0" brushRef="#br0" timeOffset="797.209">2089 339,'56'-3,"313"6,-49-29,-60 1,-47 4,126 7,-238 4,-84 4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5,'-4'0,"-7"0,-2 5,-3 1,6 1,5-7,-2-3,5-1,3-5,-3 4,-2 4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3 368,'-1'3,"0"1,1-1,-1 1,1 0,0-1,0 1,1 0,-1-1,1 1,-1-1,1 1,0-1,0 1,1-1,-1 0,1 1,0-1,0 0,0 0,0 0,0 0,0-1,1 1,0 0,-1-1,1 0,0 0,0 0,0 0,1 0,-1-1,0 1,1-1,-1 0,0 0,1 0,0 0,-1-1,1 1,-1-1,1 0,0 0,-1 0,1-1,-1 1,1-1,0 0,1-1,9-3,-1 0,0-2,0 1,0-2,-1 1,0-2,0 0,-1 0,-1-1,1 0,-2-1,1 0,-1-1,-1 0,0 0,-1-1,0 0,-1-1,-5 12,1 0,-1-1,0 1,-1 0,1-1,0 1,-1-1,1 1,-1-1,0 1,1-1,-1 1,-1-1,1 0,0 1,-1-1,1 1,-1-1,0 1,1 0,-1-1,0 1,-1 0,1-1,0 1,-1 0,1 0,-1 0,0 0,1 1,-1-1,0 0,0 1,0-1,-1 1,1-1,0 1,0 0,-1 0,1 0,-1 1,1-1,-1 0,1 1,-1 0,1-1,-1 1,1 0,-1 0,1 1,-1-1,1 0,-1 1,1 0,-1-1,-1 2,-10 3,1 0,0 1,0 1,0 0,1 1,0 0,0 1,1 0,0 1,1 0,0 0,0 1,1 1,1 0,0 0,-2 4,5-8,-1 0,1 0,1 0,-1 1,2 0,-1 0,1 0,0 0,1 0,0 1,0-1,1 0,1 1,-1 0,2-1,-1 1,1-1,1 1,-1-1,4 9,23 12,-11-22</inkml:trace>
  <inkml:trace contextRef="#ctx0" brushRef="#br0" timeOffset="416.532">512 227,'18'43,"-1"1,-3 0,-1 2,-2-1,0 17,-11-61,0 1,0-1,0 1,0-1,0 1,0-1,0 1,0-1,0 1,1-1,-1 1,1-1,-1 1,1-1,0 0,-1 1,1-1,0 0,0 0,0 1,0-1,0 0,0 0,0 0,1 0,-1 0,0-1,0 1,1 0,-1-1,0 1,1 0,-1-1,1 0,-1 1,1-1,-1 0,1 0,-1 0,1 0,-1 0,1 0,-1 0,1 0,9-12,0-1,-1 0,-1 0,0-1,-1 0,-1-1,0 1,-1-1,0-1,22-46,40-68,-56 117</inkml:trace>
  <inkml:trace contextRef="#ctx0" brushRef="#br0" timeOffset="617.363">1076 283,'0'34,"5"11,1-3</inkml:trace>
  <inkml:trace contextRef="#ctx0" brushRef="#br0" timeOffset="831.798">1019 1,'0'0</inkml:trace>
  <inkml:trace contextRef="#ctx0" brushRef="#br0" timeOffset="1102.549">1386 143,'-8'7,"1"0,-1 1,1 0,0 0,1 1,0 0,1 0,0 0,0 1,0-1,2 1,-1 0,1 1,1-1,0 0,0 1,1 0,0-1,1 1,0 0,1-1,0 1,2 10,-1-18,1 0,-1 1,0-1,1 0,0 0,0-1,0 1,0 0,0-1,0 0,1 0,-1 0,1 0,-1 0,1-1,0 1,0-1,-1 0,1 0,0-1,0 1,0-1,0 0,0 0,0 0,0 0,0-1,0 0,0 0,0 0,0 0,-1 0,1-1,0 0,-1 0,1 0,-1 0,0 0,0-1,0 1,0-1,0 0,0 0,-1 0,2-2,1-4,0 1,-1-1,0 0,0 0,-1 0,0 0,-1-1,0 1,0-1,-1 1,-1-1,1 0,-1 1,-1-1,0 0,0 1,-1-1,-1 1,1 0,-1-1,-1 1,0 0,0 1,-4-6,-22-16,13 22</inkml:trace>
  <inkml:trace contextRef="#ctx0" brushRef="#br0" timeOffset="1454.697">1668 255,'4'11,"1"0,0-1,1 1,0-1,1 0,0 0,1-1,0 0,0 0,1-1,0 0,0-1,1 0,0 0,0-1,0 0,1-1,10 4,-16-8,0 0,0-1,0 1,0-1,0 0,0 0,1-1,-1 0,0 0,0 0,0 0,0-1,-1 0,1 0,0 0,-1 0,1-1,-1 0,0 0,0 0,0 0,0-1,0 0,0 0,76-109,-63 84,19-40,-29 47</inkml:trace>
  <inkml:trace contextRef="#ctx0" brushRef="#br0" timeOffset="1871.982">2402 114,'-11'0,"1"0,-1 0,1 2,-1-1,1 1,0 1,-1 0,1 0,1 1,-1 0,0 1,-2 1,12-4,0-1,0 1,0-1,0 1,0-1,0 1,0-1,0 1,1-1,-1 1,1-1,-1 1,1-1,-1 0,1 1,0-1,0 0,0 1,0-1,0 0,0 0,0 0,0 0,0 0,0 0,0 0,1 0,-1 0,0-1,1 1,-1-1,1 1,-1-1,1 1,-1-1,1 0,-1 1,1-1,-1 0,1 0,-1 0,1 0,0 0,6 2,0 0,-1 0,1 1,0 0,-1 1,0-1,1 1,-2 1,1-1,0 1,-1 0,0 1,0 0,0 0,-1 0,0 0,0 1,-1 0,0 0,0 0,0 0,-1 1,0 0,-1-1,0 1,0 0,0 0,-1 0,0 1,-1-1,0 0,-1 7,-2-7,-1-1,0 1,-1-1,0 0,0 0,0 0,-1 0,0-1,0 0,-1-1,0 1,0-1,0 0,0-1,-1 0,0 0,0-1,0 0,0 0,0-1,-1 0,1 0,-1-1,0 0,1 0,-1-1,-4-1,-11 2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0 594,'25'2,"0"-1,0-1,0-2,0 0,-1-1,1-2,-1 0,0-2,0 0,-1-2,0-1,0 0,-1-2,-1-1,0 0,-1-2,0 0,-1-1,-1-1,0-1,-1 0,0-4,74-97,-56 70,2 2,3 1,37-35,-76 79,1 1,-1-1,0 1,0 0,0-1,1 1,-1 0,1 0,-1 0,1 0,-1 0,1 0,0 0,0 1,-1-1,1 0,0 1,0 0,-1-1,1 1,0 0,0 0,0 0,0 0,0 0,-1 0,1 1,0-1,0 1,0-1,-1 1,1 0,0-1,-1 1,1 0,0 0,-1 0,0 0,1 1,-1-1,1 0,-1 1,0-1,0 0,0 1,0 0,0-1,0 1,0-1,-1 1,1 0,0 0,-1 0,0-1,1 1,2 16,-1 0,-1 0,0 1,-1-1,-1 0,-1 0,0 0,-2 0,0-1,-1 1,0-1,-2 0,0 0,-1-1,-1 3,2-1,0-1,-1 0,-1 0,-1 0,0-1,-1 0,-1-1,0-1,-1 0,0 0,-2-1,1-1,-1-1,-1 0,-10 5,25-15,0 0,0 0,0-1,0 1,0 0,0-1,0 1,0-1,0 1,0-1,0 0,0 1,0-1,0 0,-1 0,1 0,0 0,0 0,0 0,0 0,0 0,-1 0,1-1,0 1,0 0,0-1,0 1,0-1,0 1,0-1,0 0,0 1,0-1,0 0,0 0,1 1,-1-1,0 0,0 0,1 0,-1 0,1 0,-1 0,1 0,-1 0,1 0,0 0,-1-1,1 1,0 0,0 0,0 0,0 0,0 0,0-1,0 1,0 0,0 0,0 0,1 0,-1 0,1 0,-1-1,1 1,-1 0,1 0,-1 0,1 1,0-1,0-1,8-7,1 1,0 0,0 0,1 1,0 0,0 1,0 0,1 0,0 2,0-1,1 2,-1 0,1 0,0 1,0 0,-1 1,1 1,0 0,2 1,156 29,-162-29,0 0,1-1,-1-1,0 0,0 0,0 0,0-1,0-1,0 1,0-1,0-1,-1 0,0 0,0-1,0 0,0 0,-1-1,5-3,1-3,15-10,-1-2,-2-1,0 0,-1-2,5-11,26-34,-55 73,0-1,-1 1,1-1,0 1,0-1,0 1,0-1,0 1,0-1,0 1,0-1,0 1,0-1,0 1,0-1,0 1,0-1,0 1,1-1,-1 1,0-1,0 1,1-1,-1 1,0-1,1 1,-1-1,0 0,1 1,-1-1,1 0,-1 1,0-1,1 0,-1 1,1-1,-1 0,1 0,-1 0,1 0,-1 1,1-1,-1 0,1 0,-1 0,1 0,-1 0,1 0,0 0,-1 0,1-1,-1 1,1 0,-1 0,1 0,-1 0,1-1,-1 1,0 0,1 0,-1-1,1 1,-1 0,0-1,1 1,-1-1,0 1,1 0,-1-1,-6 48,5-41,-1 3,-8 114,10-120,1 1,0 0,-1-1,1 1,1-1,-1 1,0-1,1 1,0-1,0 0,0 0,0 0,0 0,0 0,1 0,0-1,-1 1,1-1,0 0,0 0,0 0,1 0,-1 0,0-1,1 1,-1-1,1 0,-1 0,1 0,0-1,0 1,5 0,0-1,1 0,-1 0,0-1,0 0,0-1,0 0,0 0,0-1,-1 0,1 0,-1-1,0 0,0-1,0 0,0 0,1-2,118-113,-95 86,-14 15,1 1,1 0,1 2,0 0,1 2,15-8,-37 21,1 1,0-1,0 0,0 1,0-1,0 1,0 0,0-1,0 1,0 0,0 0,0-1,0 1,0 0,0 0,0 0,0 0,0 0,0 1,0-1,0 0,0 0,0 1,0-1,0 1,0-1,0 1,0-1,0 1,0-1,0 1,-1 0,1-1,0 1,0 0,-1 0,1 0,-1-1,1 1,-1 0,1 0,-1 0,1 0,-1 0,0 0,1 0,-1 0,0 0,0 0,0 0,0 0,0 0,0 0,0 1,0-1,-1 0,-6 62,6-60,-1 0,0 0,1 1,0-1,0 0,0 1,0-1,0 1,1-1,0 1,0-1,0 1,0-1,0 1,0-1,1 1,0-1,0 0,0 1,0-1,0 0,1 0,-1 1,1-1,0 0,0-1,0 1,0 0,1 0,-1-1,1 0,0 1,-1-1,1 0,0 0,0-1,0 1,1 0,-1-1,0 0,0 0,1 0,-1 0,1-1,0 1,13-3,0 0,0-2,0 0,-1-1,1 0,-1-1,-1-1,12-7,3 0,114-49,-142 61,-1 2,1-1,-1 0,1 0,0 0,-1 1,1-1,0 1,-1-1,1 1,0 0,0-1,0 1,-1 0,1 0,0 0,0 1,-1-1,1 0,0 1,0-1,-1 1,1 0,0-1,-1 1,1 0,-1 0,1 0,-1 0,1 0,-1 0,0 1,1-1,-1 0,0 1,0-1,0 1,0-1,0 1,-1-1,1 1,0 0,-1-1,1 1,-1 0,1 0,-1-1,0 1,0 0,0 0,0 1,1 8,-1-7,0 0,-1 1,1-1,1 0,-1 0,1 0,-1 0,1-1,0 1,1 0,-1 0,1 0,-1-1,1 1,0-1,1 1,-1-1,1 0,-1 0,1 0,0 0,0 0,0-1,0 1,1-1,-1 0,0 0,1 0,9-3</inkml:trace>
  <inkml:trace contextRef="#ctx0" brushRef="#br0" timeOffset="370.106">3104 30,'-21'15,"1"1,0 1,1 0,1 2,1 0,1 1,0 1,1 0,2 1,-6 12,17-31,0 0,1 1,-1-1,1 0,0 1,0-1,0 1,0-1,1 1,-1-1,1 1,0-1,0 1,0-1,0 1,1 0,0-1,-1 1,1-1,1 0,-1 1,0-1,1 0,0 0,-1 1,1-1,0-1,1 1,-1 0,0 0,1-1,0 0,-1 1,1-1,0 0,0 0,1 0,-1-1,0 1,0-1,2 0,16 6,0-1,0-1,1-1,0-1,0-1,0-1,0-1,0 0,6-3,11 2,77-23,-92 13</inkml:trace>
  <inkml:trace contextRef="#ctx0" brushRef="#br0" timeOffset="719.091">3500 255,'5'7,"1"0,-1-1,1 1,0-1,1-1,-1 1,1-1,1 0,-1 0,1-1,-1 0,1 0,0-1,0 0,1-1,-1 0,1 0,-1 0,1-1,-1-1,1 1,12 0,-1 0,1-1,-1-1,0-2,0 1,0-2,0-1,0 0,-1-2,0 0,0-1,0-1,-2-1,1 0,-1-1,0-1,-1-1,-1 0,0-1,-1-1,0 0,-1-1,-1 0,4-7,-14 20,0 0,-1 0,1 0,-1 0,1 0,-1 0,0 0,0 0,0 0,0-1,-1 1,1 0,-1-1,0 1,0 0,0-1,0 1,-1 0,0-1,1 1,-1 0,0 0,0 0,-1 0,1 0,-1 0,1 0,-1 0,0 0,0 1,0-1,-1 1,1-1,-1 1,1 0,-1 0,0 0,1 0,-1 1,0-1,0 1,0-1,-1 1,1 0,0 0,0 1,-1-1,1 1,0 0,-1-1,1 1,-1 1,-12 0,-1 1,1 1,0 0,0 1,1 1,-1 1,1 0,0 1,0 0,1 1,0 1,1 0,0 1,0 1,-10 11,9-10,2 2,-1 0,2 0,0 1,1 0,0 1,-6 15,13-25,0 1,1-1,0 1,0-1,0 1,1 0,0-1,0 1,1 0,0 0,0 0,0 0,1-1,0 1,0 0,1-1,0 1,0 0,1-1,0 0,0 0,2 3,7 5,1-1,1 0,0-1,1 0,0-2,0 1,1-2,1 0,0-1,0-1,0 0,1-1,0-1,0-1,1-1,-1 0,1-1,-1-1,1-1,-1-1,1 0,0-1,2-2,80-26,-74 18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618 508,'2'-1,"0"-1,0 1,0-1,0 0,-1 1,1-1,0 0,-1 0,1 0,-1-1,0 1,0 0,0 0,0-1,0 1,0-1,-1 1,1-1,-1 1,1-1,-1 1,0-1,0 1,0-1,0 1,-1-1,1 1,-1-1,0 1,1-1,-1 1,0 0,0-1,-1 1,1 0,0 0,-1 0,1 0,-1 0,0 0,0 0,0 0,0 1,0-1,0 1,0 0,0-1,-1 1,-11-2,-1 0,1 1,-1 1,0 0,1 1,-1 1,0 0,1 1,-1 1,1 0,0 1,0 0,0 1,1 1,-13 7,7-6,-179 102,196-109,1 1,-1-1,0 1,1 0,-1-1,1 1,-1 0,1 0,-1 0,1 0,-1 0,1 0,0 1,0-1,0 0,0 1,0-1,0 1,0-1,0 1,0-1,1 1,-1 0,1-1,-1 1,1 0,0 0,-1-1,1 1,0 0,0 0,0-1,1 1,-1 0,0-1,1 1,-1 0,1-1,-1 1,1 0,0-1,-1 1,1-1,0 1,0-1,0 1,1-1,-1 0,0 0,0 1,1-1,-1 0,1 0,99 29,-12-7,-88-23,1 1,-1-1,0 1,1 0,-1-1,0 1,1 0,-1 0,0 0,0 0,0 0,0 0,0 0,0 1,0-1,0 0,-1 0,1 1,0-1,-1 0,1 1,-1-1,1 1,-1-1,0 1,1-1,-1 1,0-1,0 1,0-1,0 1,-1-1,1 1,0-1,-1 1,1-1,-1 1,1-1,-1 0,1 1,-1-1,0 0,0 1,-51 50,40-42,-237 235,246-242,0 0,0 0,0 0,1 0,-1 1,1-1,-1 1,1 0,1 0,-1-1,0 1,1 0,0 0,0 1,0-1,0 0,1 0,0 0,-1 1,1-1,1 0,-1 0,1 0,0 1,0-1,0 0,0 0,1 0,-1 0,1-1,0 1,1 0,-1-1,0 1,1-1,1 1,5 4,1-1,0 0,0 0,1-1,0-1,0 0,0 0,1-1,-1 0,1-1,0-1,0 0,0 0,0-1,1-1,-1 0,0-1,0 0,0 0,0-2,0 1,0-2,6-2,-8 1,-1 0,-1-1,1 0,-1 0,0-1,-1 0,1 0,-1-1,-1 0,0 0,0-1,0 1,-1-2,0 1,-1 0,0-1,-1 0,3-8,2-7</inkml:trace>
  <inkml:trace contextRef="#ctx0" brushRef="#br0" timeOffset="273.279">420 1,'-20'113,"5"2,2 63,1-16,1-41,-5 0,-5-1,-33 102,46-199,0 1,2 0,1 1,1-1,1 1,1 0,1 13,17 11,-3-32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39:4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42,'2'-1,"-1"0,1 0,0 0,-1 0,1 1,0-1,0 0,-1 1,1-1,0 1,0 0,0-1,0 1,0 0,-1 0,1 0,0 0,0 1,0-1,0 0,0 1,-1 0,1-1,0 1,0 0,-1 0,1 0,-1 0,1 0,0 0,-1 0,0 0,1 1,-1-1,0 1,0-1,0 1,0-1,0 1,0 0,0-1,0 1,-1 0,1 0,-1-1,1 1,-1 0,0 0,0 0,0 0,0 0,0 0,0-1,0 1,0 0,-1 0,1 0,-1 0,0-1,1 1,-1 0,0-1,0 1,0 0,0-1,0 1,-2 0,6-3,-1 0,1-1,-1 1,0-1,0 0,1 0,-1 0,-1 0,1 0,0-1,0 1,-1 0,1-1,-1 1,0-1,0 0,0 1,0-1,0 0,-1 0,1 1,-1-1,0 0,1 0,-1 0,-1 0,1 1,0-1,-1 0,1 0,-1 0,0 1,0-1,0 0,0 1,-1-1,1 1,-1-1,-1-1,1 3,-1 0,1 0,0 0,-1 0,0 1,1-1,-1 1,1 0,-1-1,0 1,1 0,-1 1,1-1,-1 0,0 1,1-1,-1 1,1 0,-1 0,1 0,0 0,-1 0,1 1,0-1,0 1,0-1,0 1,0 0,0 0,0 0,1 0,-1 0,1 0,-1 0,1 1,0-1,0 1,0-1,0 0,0 1,1 0,-1-1,1 1,0-1,0 1,-1 0,2-1,-1 1,0-1,1 3,21 26,-8-19</inkml:trace>
  <inkml:trace contextRef="#ctx0" brushRef="#br0" timeOffset="-2488.109">57 607,'1'408,"14"-283,-10-106,-1 0,0 0,-2 1,0 0,-1-1,-2 1,1 0,-2-1,-1 1,0-1,-2 0,0 0,-1 0,-1-1,-4 8,-5-2</inkml:trace>
  <inkml:trace contextRef="#ctx0" brushRef="#br0" timeOffset="-2084.225">510 578,'-11'38,"2"0,1 0,2 1,2 0,1 0,3 0,1 1,1-1,5 15,71 223,-75-241,-3-36,0 1,1-1,-1 1,0-1,0 1,0-1,0 1,0-1,-1 1,1-1,0 1,0-1,0 1,0-1,0 1,-1-1,1 1,0-1,0 1,-1-1,1 0,0 1,-1-1,1 0,0 1,-1-1,1 0,-1 1,1-1,-1 0,1 0,0 1,-1-1,1 0,-1 0,1 0,-1 0,1 0,-1 0,1 0,-1 0,1 0,-1 0,1 0,-1 0,1 0,-1 0,1 0,-1 0,1 0,-1-1,1 1,-1 0,1 0,0-1,-1 1,1 0,-1-1,1 1,0 0,-1-1,1 1,0 0,0-1,-1 1,1-1,0 1,-256-233,247 227,0 1,0 0,0 0,-1 1,1 0,-1 1,0 0,0 1,0 0,0 0,-3 1,9 0,0 1,0 0,0 0,0 0,-1 1,1 0,0-1,0 1,0 1,0-1,1 1,-1-1,0 1,1 0,-1 0,1 1,-1-1,1 1,0-1,0 1,0 0,1 0,-1 1,1-1,-1 1,1-1,0 1,0 1,-7 17</inkml:trace>
  <inkml:trace contextRef="#ctx0" brushRef="#br0" timeOffset="-1572.09">1045 1030,'-17'13,"0"1,0 0,2 1,-1 0,2 2,0 0,2 0,-1 1,2 1,1 0,-8 18,14-30,1-1,0 1,1 0,0 0,0 1,0-1,1 0,0 0,0 1,1-1,0 1,0-1,1 1,0-1,0 0,1 1,0-1,0 0,1 0,-1 0,2-1,-1 1,1-1,0 1,0-1,1 0,-1-1,1 1,2 0,-1 1,0-1,1-1,0 1,0-1,1-1,-1 1,1-1,0 0,0-1,0 0,1 0,-1-1,1 0,-1 0,1-1,0 0,0-1,-1 0,1 0,0-1,0 0,-1 0,6-2,-6 1,0 0,-1 0,0-1,1 0,-1 0,0-1,-1 0,1 0,-1-1,1 1,-1-2,-1 1,1 0,-1-1,0 0,0 0,0-1,-1 1,0-1,-1 0,1 0,-1 0,-1-1,1 1,-1-1,-1 0,1 1,-1-1,-1 0,1 0,-1 0,-1 1,1-1,-1 0,-2-7,2 12,1 0,-1 0,0 0,0 1,0-1,0 0,-1 0,1 1,-1-1,1 1,-1-1,0 1,0 0,0-1,-1 1,1 0,0 0,-1 1,1-1,-1 0,1 1,-1 0,0-1,0 1,0 0,0 1,0-1,0 0,0 1,0 0,0-1,0 1,-2 1,5-1,0 0,0 0,0 1,1-1,-1 0,0 0,0 1,0-1,0 0,0 0,0 1,1-1,-1 0,0 0,0 1,0-1,0 0,0 1,0-1,0 0,0 1,0-1,0 0,0 0,-1 1,1-1,0 0,0 0,0 1,0-1,0 0,0 0,-1 1,1-1,0 0,0 0,0 1,-1-1,1 0,0 0,0 0,-1 0,1 1,0-1,0 0,-1 0,1 0,0 0,-1 0,1 0,0 0,0 0,-1 0,1 0,0 0,-1 0,1 0,0 0,0 0,-1 0,1 0,24 9,115-18,-78-1,-36 7</inkml:trace>
  <inkml:trace contextRef="#ctx0" brushRef="#br0" timeOffset="-639.181">1 437,'190'-26,"163"-5,-131 4,-204 16,-40-8,15 14,-9-9,2 1</inkml:trace>
  <inkml:trace contextRef="#ctx0" brushRef="#br0" timeOffset="1098.498">1554 607,'5'0,"6"0,6 0,5 0,-1 4,0 3,2-1,2-2,1 0,1-2,1-1,0 0,0-6,1-2,-5 1</inkml:trace>
  <inkml:trace contextRef="#ctx0" brushRef="#br0" timeOffset="1367.548">1611 861,'33'4,"21"-2,6-2,-2-2,-7 1,-11 0</inkml:trace>
  <inkml:trace contextRef="#ctx0" brushRef="#br0" timeOffset="2381.232">2513 381,'-5'24,"-1"22,0 8,1 0,2-4,1-7,0 0,2-3,0-4,0-2,0-3,1-2,-1-1,0 0,0 0,0-1,0-9,0-7</inkml:trace>
  <inkml:trace contextRef="#ctx0" brushRef="#br0" timeOffset="2680.384">2231 353,'39'0,"36"0,10 0,-4 0,-12 0,-12 0,-11 0,-9 0,-5 0,-5 0,0 0,-6 5,-6 1</inkml:trace>
  <inkml:trace contextRef="#ctx0" brushRef="#br0" timeOffset="2931.181">2175 1030,'38'5,"27"1,8 0,-4-1,-5-6,-7-3,-10-1,-7 0,-6 2,-4 1,-7 0</inkml:trace>
  <inkml:trace contextRef="#ctx0" brushRef="#br0" timeOffset="3494.211">2288 98,'43'-5,"24"-1,5 0,-4 1,-10 2,-9 1,-9 0,-6 2,-4 0,-7 0</inkml:trace>
  <inkml:trace contextRef="#ctx0" brushRef="#br0" timeOffset="4144.14">3303 494,'-36'125,"29"-108,-1 0,-1 0,0-1,-1 0,-1-1,0 0,-1-1,0 0,-2-1,1-1,-1 0,-1 0,0-2,-1 0,0 0,-8 2,18-9,0 1,1 0,-1-1,0 1,0-1,0-1,0 1,-1-1,1 0,-1 0,1-1,-1 0,0 0,0 0,1-1,-1 0,0-1,0 1,1-1,-1 0,1-1,-1 0,1 0,-1 0,1-1,-5-2,9 2,0 0,1 0,-1 1,0-1,1 0,0-1,0 1,0 0,0 0,0 0,0-1,1 1,0 0,0-1,0 1,0 0,0-1,1 1,-1 0,1-1,0 1,0 0,0 0,0 0,1-2,43-75,-43 77,1-1,0 1,0 0,0 0,0 0,0 1,0-1,1 1,0 0,-1 0,1 0,0 0,0 1,0-1,0 1,0 0,0 0,0 1,0-1,0 1,1 0,-1 0,0 0,0 1,0-1,0 1,0 0,1 0,-2 1,1-1,0 1,0 0,0 0,-1 0,1 0,-1 1,0-1,1 1,1 2,172 143,-108-128,-47-18</inkml:trace>
  <inkml:trace contextRef="#ctx0" brushRef="#br0" timeOffset="4700.634">3106 324,'19'-5,"12"-1,4 0,2 1,-1 2,-2 1,-1 1,-12 0,-14-4,-8-6,-9-1,-3-4,2-3,1-4,4-2,2-3,2 5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2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1,'-2'1,"0"0,0 1,0-1,0 1,1 0,-1-1,1 1,-1 0,1 0,-1 0,1 0,0 0,0 0,0 1,0-1,1 0,-1 0,1 1,-1-1,1 0,0 1,0-1,0 0,0 1,0 0,0 0,11 183,3-68,-30 149,-19-55,32-206,1-7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1 131,'43'-5,"29"-6,6-2,-4-3,-11 2,-11 2,-9 3,-8 4,-9-2,-5 0,0 1,-5-3,0 0,-2 1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0,'11'283,"-4"-240,-2 1,-2-1,-2 1,-1 0,-3 0,-4 16,-28 129,77-244,-15 13,-14 19,1 1,1 0,1 1,0 1,2 0,10-8,-27 26,0 1,1-1,-1 1,0-1,1 1,-1-1,1 1,0 0,0 0,-1 0,1 0,0 0,0 0,0 0,0 1,0-1,0 1,0-1,0 1,0 0,0 0,0 0,0 0,0 0,0 0,1 0,-1 1,0-1,0 1,0 0,-1-1,1 1,0 0,0 0,0 0,-1 0,1 1,0-1,-1 0,1 1,-1-1,1 1,12 135,3-30,-15-94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22 278,'16'3,"-1"-2,1 0,-1-1,1 0,-1-1,1-1,-1 0,0-1,0-1,1-1,-11 4,0-1,0 0,0 0,0-1,0 1,0-1,-1 0,1 0,-1-1,0 1,0-1,0 0,-1 0,1 0,-1-1,0 1,0-1,-1 0,1 0,-1 0,0 0,0 0,-1 0,0 0,0-1,0 1,0-1,-1 1,0-6,0 8,0-1,0 1,-1-1,1 1,-1-1,0 1,0-1,0 1,0 0,-1 0,1-1,-1 1,0 0,0 0,0 1,0-1,-1 0,1 1,-1-1,1 1,-1 0,0 0,0 0,0 0,0 0,0 1,-1-1,1 1,0 0,-1 0,1 0,-1 1,1-1,-1 1,1 0,-1 0,1 0,-1 0,1 0,-1 1,1 0,-1-1,1 2,0-1,-4 1,-5 5,0 1,0 0,1 1,0 0,0 1,1 0,1 1,-1 0,2 0,0 1,0 0,1 1,0-1,1 1,1 1,0-1,0 1,2 0,0 0,0 4,2-15,1 1,0-1,0 1,0-1,1 1,-1-1,1 1,0-1,0 1,0-1,0 0,0 1,1-1,0 0,-1 0,1 0,0 0,1-1,-1 1,0 0,1-1,0 0,-1 1,1-1,0 0,0 0,0-1,0 1,1-1,-1 1,0-1,1 0,-1 0,0-1,1 1,-1-1,1 1,0-1,-1 0,1-1,-1 1,1-1,-1 1,2-1,81-1,-61 1</inkml:trace>
  <inkml:trace contextRef="#ctx0" brushRef="#br0" timeOffset="410.743">502 306,'24'-23,"-2"-1,0 0,-2-2,-1-1,-1 0,-1-1,8-20,-4 4,-20 45,0-1,0 1,0-1,0 1,-1 0,1-1,0 1,0 0,0 0,0-1,-1 1,1 0,0 0,-1 0,1 0,-1 0,1 0,-1 0,0 0,1 0,-1 0,0 1,0-1,1 0,-1 0,0 0,0 0,0 0,-1 0,1 1,0-1,0 0,0 0,-1 0,1 0,-1 0,1 0,-1 1,1-2,-2 6,1 1,0-1,1 1,-1-1,1 1,0-1,1 1,0-1,0 1,0-1,1 0,0 1,0-1,0 0,1 0,0 0,0-1,0 1,1-1,0 1,0-1,0-1,1 1,0 0,0-1,0 0,0 0,1-1,-1 1,1-1,3 1,2-3,0 0,0-1,-1 0,1-1,0 0,0-1,-1 0,1-1,-1 0,0-1,0 0,0 0,0-1,-1 0,1-1,-1 0,-1 0,1-1,-1 0,0-1,-1 0,0 0,0-1,2 0,-1-1,0 0,-1-1,0 1,-1-1,0-1,-1 1,0-1,-1 0,2-6,0-6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1,'-1'0,"1"1,0-1,-1 1,1-1,0 0,0 1,0-1,0 1,-1-1,1 1,0-1,0 1,0-1,0 1,0-1,0 1,0-1,0 1,0-1,0 0,1 1,-1-1,0 1,0-1,0 1,0-1,1 1,-1-1,0 0,1 1,-1-1,0 0,1 1,-1-1,0 0,1 1,-1-1,0 0,1 0,-1 1,1-1,-1 0,1 0,-1 0,0 1,1-1,-1 0,1 0,-1 0,1 0,-1 0,1 0,-1 0,1 0,-1 0,1 0,-1-1,1 1,-1 0,1 0,21 5,1-1,-1-1,1 0,0-2,-1-1,1-1,4-1,29 0,46-9,-84 5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2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0,-8 0,-8 0,-8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1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932 387,'-7'-5,"0"1,0 1,0-1,-1 1,1 1,-1-1,0 1,0 0,0 1,0 0,0 0,0 1,0 0,-8 1,1-1,-7 1,0 2,1 0,-1 1,1 1,-1 1,1 1,-13 7,-95 25,116-37,-73 19,85-20,-1-1,0 1,0 0,0 0,1 0,-1 0,1 0,-1 0,0 0,1 1,0-1,-1 1,1-1,0 1,0-1,0 1,0 0,0-1,0 1,0 0,1 0,-1 0,1 0,-1-1,1 1,0 0,-1 0,1 0,0 0,0 0,1 0,-1 0,0 0,1 0,-1 0,1 0,-1-1,1 1,1 1,3 4,1 0,0 0,1 0,-1-1,1 0,0-1,1 0,0 0,-1 0,1-1,1 0,-1-1,1 0,-1 0,1-1,0 0,0 0,6 0,217 29,-232-31,55 6,-54-6,0 0,0 0,0 0,0 0,0 1,0-1,0 0,0 0,0 1,0-1,-1 1,1-1,0 1,0-1,0 1,-1 0,1-1,0 1,-1 0,1-1,0 1,-1 0,1 0,-1 0,1 0,-1-1,0 1,1 0,-1 0,0 0,1 0,-1 0,0 0,0 0,0 0,0 0,0 0,0 0,0 0,-1 0,1 0,0 0,0 0,-1 0,1 0,0-1,-1 1,1 0,-1 0,0 0,1 0,-1 0,-10 10,0 0,-1 0,0-1,0 0,-1-1,0-1,-1 0,0 0,0-2,-14 5,11-3,-534 232,543-236,1 0,0 1,0 0,0 0,1 0,0 1,0 0,0 0,1 1,0-1,-3 6,6-9,1-1,0 1,0-1,0 1,0 0,0-1,1 1,-1 0,1 0,0 0,0-1,0 1,0 0,0 0,0 0,1-1,-1 1,1 0,0-1,0 1,0 0,0-1,1 1,-1-1,1 1,-1-1,1 0,0 0,0 0,0 0,0 0,0 0,0 0,0-1,1 1,1 0,10 5,0 0,1-1,0-1,0 0,1-1,-1 0,1-2,0 0,0 0,13 2,25 4,0-3,0-1,0-4,21-2,-14-9,-36 4</inkml:trace>
  <inkml:trace contextRef="#ctx0" brushRef="#br0" timeOffset="1931.61">1102 1374,'33'-104,"-1"16,4 1,3 1,5 2,3 2,51-66,-98 148,1 1,-1 0,0 0,0 0,0 0,1-1,-1 1,0 0,1 0,-1-1,1 1,-1 0,1-1,-1 1,1 0,0-1,-1 1,1-1,0 1,-1-1,1 1,0-1,0 0,-1 1,1-1,0 0,0 1,0-1,-1 0,1 0,0 0,0 0,0 0,0 0,-1 0,1 0,0 0,0 0,0 0,0-1,-1 1,1 0,0-1,0 1,-1 0,1-1,0 1,-1-1,1 1,0-1,-1 1,1-1,0 0,-1 1,1-1,-1 0,0 1,1-1,-1 0,1 0,-1 1,0-1,0 0,1 0,-1 0,0 0,0 1,0-1,2 25,-2 0,0 0,-2 0,0 0,-2 0,-3 9,-7 65,-16 140,30-236,0 0,0-1,0 1,0 0,0 0,0-1,0 1,1-1,-1 1,1 0,-1-1,1 1,-1-1,1 1,0-1,0 1,0-1,0 0,0 1,0-1,0 0,1 0,-1 0,0 0,0 0,1 0,-1 0,1 0,-1 0,1-1,-1 1,1-1,0 1,-1-1,1 1,0-1,-1 0,1 0,0 0,-1 0,1 0,0 0,-1-1,1 1,0 0,-1-1,1 1,-1-1,1 0,-1 0,1 1,-1-1,1 0,-1 0,0 0,1 0,-1-1,0 1,0 0,0 0,0-1,0 1,0-1,0 1,-1-1,1 1,117-179,73-115,-142 218,-49 77,-1 1,1-1,0 0,0 1,0-1,0 0,0 0,0 1,0-1,0 0,0 1,0-1,0 0,0 1,0-1,0 0,0 0,0 1,0-1,0 0,0 1,0-1,0 0,0 1,1-1,-1 0,0 0,0 1,0-1,0 0,1 0,-1 0,0 1,0-1,1 0,-1 0,0 0,0 1,1-1,-1 0,0 0,1 0,-1 0,0 0,0 0,1 0,-1 0,0 0,1 0,-1 0,0 0,1 0,-1 0,0 0,1 0,-1 0,0 0,0 0,1 0,-1-1,0 1,1 0,-1 0,0 0,0 0,-4 35,3-29,-31 191,20 56,8-230,-2-5</inkml:trace>
  <inkml:trace contextRef="#ctx0" brushRef="#br0" timeOffset="2378.868">2090 1176,'-80'334,"74"-331,5-21,6 0,0 0,2 0,0 0,0 0,2 1,0 1,1-1,1 2,0-1,1 1,0 1,2 0,8-6,-2-1,1 1,1 1,0 2,2 0,0 1,1 1,0 1,22-8,-45 21,0 0,0 0,0 0,0 0,0 0,0 0,0 1,0-1,0 1,0-1,0 1,1 0,-1 0,0 0,0 0,0 0,0 0,0 1,1-1,-1 1,0-1,0 1,0 0,0 0,0 0,0 0,-1 0,1 0,0 1,0-1,-1 1,1-1,-1 1,0-1,1 1,-1 0,0 0,0 0,0 0,0-1,0 1,0 1,-1-1,1 0,-1 0,1 0,-1 0,0 0,0 0,0 1,0-1,-3 7,-2 0,1 0,-1-1,0 0,-1 0,0 0,0 0,-1-1,0 0,0-1,0 0,-1 0,0 0,0-1,-1 0,1 0,-5 0,6-1,-1 0,0-1,0 0,0 0,0-1,-1 0,1 0,0-1,-1 0,1-1,-1 0,0 0,1-1,-1 0,1-1,0 1,-1-1,1-1,0 0,0 0,1-1,-4-1,-3-7</inkml:trace>
  <inkml:trace contextRef="#ctx0" brushRef="#br0" timeOffset="2914.861">1299 301,'189'-18,"1"9,6 8,-102 13,-93-12,-1 0,0-1,1 1,-1 0,0-1,0 1,1 0,-1-1,0 1,0 0,1-1,-1 1,0-1,0 1,0-1,0 1,0 0,0-1,0 1,0-1,0 1,0-1,0 1,0-1,0 1,0 0,0-1,0 1,0-1,-1 1,1 0,0-1,0 1,-1-1,1 1,0 0,0-1,-1 1,1 0,0-1,-1 1,1 0,0 0,-1-1,1 1,-1 0,1 0,0 0,-1 0,1-1,-1 1,1 0,-1 0,1 0,0 0,-1 0,-79-53,68 48,1-1,0-1,0 1,0-2,1 0,0 0,0-1,1 0,0-1,1 1,0-2,0 1,1-1,-4-10,10 19,0-1,0 0,0 0,1 0,-1 0,1 0,0 0,0 0,0 0,0 0,0 0,1 0,-1 0,1 0,0 0,0 0,0 1,0-1,0 0,2-1,7-10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74 312,'13'146,"-8"-119,-2 1,0 0,-2 0,-1 0,-1 0,-2 0,0 0,-3 3,5-26,1 1,-1-1,0 0,0 0,-1 0,0-1,0 1,0 0,0 0,-1-1,1 0,-1 1,-1-1,1 0,0 0,-1-1,0 1,0-1,0 0,0 0,0 0,-1 0,0 0,3-5,1 1,-1-1,0 1,1-1,0 1,-1-1,1 0,0 0,0 0,0 0,0 0,0 0,1 0,-1 0,1 0,-1 0,1 0,0 0,-1 0,1-1,0 1,1 0,-1 0,0 0,0 0,1 0,0 0,-1 0,1 0,0 0,0 0,0 0,0 0,1-1,-2 3,15-40,3 2,0 0,3 1,0 1,3 1,1 1,1 2,2 0,31-26,-22 21,2 2,2 2,1 2,33-18,-74 49,0-2,1 0,-1 0,1 1,0-1,0 1,-1 0,1-1,0 1,0 0,1 0,-1 0,0 0,0 1,0-1,0 0,1 1,-1 0,0-1,1 1,-1 0,0 0,1 1,-1-1,0 0,0 1,1-1,-1 1,0 0,0 0,0 0,0 0,0 0,0 0,0 0,0 1,0-1,0 1,0 0,-1 8,0-1,-1 1,-1-1,0 1,0-1,0 1,-1-1,-1 0,0 0,0 0,-1 0,0 0,0-1,-1 0,0 0,0 0,-1 0,0-1,0 0,-1 0,-5 3,-6 11,-1 0,-1-2,-1 0,-1-2,0 0,-1-2,-1 0,-14 6,-49 11,67-29</inkml:trace>
  <inkml:trace contextRef="#ctx0" brushRef="#br0" timeOffset="572.641">554 454,'5'-2,"61"-16,0-3,-2-3,-1-3,-1-3,9-8,-62 33,-1-1,0 0,-1 0,1-1,-1 1,0-2,-1 1,0-1,0 0,-1 0,1-1,-2 1,0-1,0 0,0-1,-1 1,0-1,-1 1,0-1,-1 0,0 0,0 0,-1 1,0-1,-1 0,-2-9,2 16,0 0,0-1,-1 1,0 0,1 0,-1 0,0 0,0 0,-1 1,1-1,-1 0,1 1,-1 0,0 0,0 0,0 0,0 0,0 0,0 1,0-1,-1 1,1 0,0 0,-1 1,1-1,-1 0,1 1,-1 0,1 0,-1 0,0 1,1-1,-1 1,1-1,-2 2,-5 0,-1 1,1 0,0 1,0 1,0-1,1 1,-1 1,1 0,1 0,-1 1,-1 1,-40 72,49-77,0-1,1 1,0-1,-1 1,1 0,0-1,0 1,1-1,-1 1,0 0,1-1,0 1,-1-1,1 1,0-1,0 0,1 1,-1-1,0 0,1 0,-1 0,1 0,0 0,0 0,0 0,0-1,0 1,0 0,0-1,0 0,1 0,-1 1,0-1,1-1,-1 1,12 3,1 0,-1-1,0-1,1 0,0-1,-1-1,1 0,-1-1,1-1,-1 0,1 0,-1-2,5-2,64-8,-82 13,1 0,0 0,0 0,0 1,1-1,-1 1,0-1,0 1,0 0,0 0,0 0,1 0,-1 0,0 0,0 1,0-1,0 1,0-1,0 1,0 0,0 0,0 0,0 0,0 0,-1 0,1 1,0-1,-1 1,1-1,-1 1,1-1,-1 1,0 0,0 0,0 0,0 0,0-1,0 1,0 1,-1-1,1 0,-1 0,1 0,-1 0,0 0,0 0,0 0,0 1,0-1,0 0,-1 0,1 0,-1 0,0 1,-44 73,-4 16,49-89,0 0,1-1,-1 1,1-1,-1 1,1-1,0 0,0 1,0-1,1 0,-1 0,0 1,1-1,0 0,-1 0,1-1,0 1,0 0,0 0,0-1,0 0,0 1,0-1,1 0,-1 0,0 0,1 0,-1 0,1-1,-1 1,1-1,-1 0,1 1,0-1,-1 0,1-1,-1 1,1 0,1-1,20 2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1 217,'83'-12,"1"4,-1 3,2 4,124 27,-135-13,-73-13,-1 0,1 0,0-1,0 1,0 0,0-1,-1 1,1 0,0-1,0 1,-1-1,1 1,0-1,-1 1,1-1,-1 0,1 1,-1-1,1 0,-1 1,1-1,-1 0,1 0,-1 1,0-1,1 0,-1 0,0 0,0 0,0 1,0-1,0 0,0 0,0 0,0 0,0 0,0 1,0-1,0 0,-1 0,1 0,0 1,-1-1,1 0,-1 0,1 1,0-1,-1 0,0 0,1 1,-1-1,1 1,-1-1,0 0,-31-37,-185-106,198 133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1,'-5'3,"0"0,0 1,1 0,0 0,0 1,0-1,0 1,1 0,-1-1,1 2,0-1,1 0,-1 1,1-1,0 1,1-1,-1 1,1 0,0 0,1 0,0 0,-1 0,2 0,-1 0,1-1,0 2,0-5,1 0,0 0,0 0,0 0,0 0,0-1,0 1,0-1,0 1,1-1,-1 0,1 0,-1 0,1 0,-1 0,1 0,0-1,-1 1,1-1,0 0,-1 0,1 0,0 0,-1-1,1 1,0 0,-1-1,1 0,-1 0,1 0,-1 0,1 0,-1 0,0-1,1 1,-1-1,0 0,0 1,0-1,0 0,0 0,-1 0,1 0,-1-1,1 1,-1 0,0-1,0 1,0-1,0 1,0-1,-1 1,1-2,1 1,-1 0,1 0,-1 0,0 0,0 0,0 0,-1 0,1 0,-1-1,0 1,0 0,0 0,0 0,0-1,-1 1,1 0,-1 0,0 0,0 0,0 0,0 0,0 0,-1 0,0 0,1 1,-1-1,0 0,0 1,-1 0,1-1,0 1,-1 0,1 0,-3-1,3 3,0 1,-1-1,1 1,0-1,0 1,0 0,0 0,0-1,1 2,-1-1,0 0,0 0,1 0,-1 1,1-1,-1 1,1 0,-1-1,1 1,0 0,0 0,0-1,0 1,0 0,0 0,1 0,-1 0,1 0,-1 1,1-1,0 0,-1 0,1 0,1 0,-1 0,0 0,0 1,1-1,-1 0,1 0,0 0,-1 0,1 0,0 0,0-1,0 1,0 0,1 0,-1-1,1 1,-1-1,1 1,-1-1,2 2,0-2,0 0,0 0,0 0,0 0,0-1,0 1,0-1,0 0,0 0,0 0,0 0,0 0,0-1,0 1,0-1,0 0,0 0,0 0,0 0,-1 0,1-1,0 0,-1 1,1-1,-1 0,1 0,-1 0,0 0,0-1,0 1,0 0,-1-1,1 0,-1 1,1-1,-1 0,0 0,0 0,0 0,0 1,-1-2,1 1,-1 0,0 0,-1 0,0 1,0 0,0 1,0-1,0 0,-1 0,1 0,-1 1,1-1,-1 1,0-1,1 1,-1 0,0-1,0 1,0 0,0 0,0 0,0 1,-1-1,1 0,0 1,0 0,0-1,-1 1,1 0,0 0,0 0,-1 0,1 1,0-1,0 1,-1-1,1 1,0 0,0 0,0 0,0 0,0 0,0 0,0 0,1 1,-1-1,0 1,1-1,-1 1,1 0,-1 0,-17 15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1,'-98'627,"53"-345,39-233,0-32</inkml:trace>
  <inkml:trace contextRef="#ctx0" brushRef="#br0" timeOffset="382.224">465 57,'30'662,"-3"-445,-27-215,0-1,0 1,0-1,0 1,0-1,0 1,0-1,-1 1,1-1,-1 0,1 1,-1-1,1 0,-1 1,0-1,1 0,-1 1,0-1,0 0,0 0,0 0,0 0,0 0,0 0,-1 0,1 0,0-1,0 1,-1 0,1-1,0 1,-1-1,1 1,-1-1,1 0,-1 1,1-1,-1 0,1 0,-1 0,1 0,0 0,-1-1,1 1,-1 0,1-1,-1 1,1-1,0 1,-1-1,1 0,0 1,0-1,-1 0,1 0,0 0,0 0,0 0,0 0,0 0,0-1,0 1,0-1,-112-169,-32-25,139 189,1 1,-1-1,0 1,0 1,-1-1,0 1,0 0,0 0,-1 1,1 0,-1 1,0 0,-1-1,-9 2</inkml:trace>
  <inkml:trace contextRef="#ctx0" brushRef="#br0" timeOffset="2400.678">860 791,'-36'252,"14"-103,22-147,1-1,-1 0,0 0,0 1,0-1,0 1,0-1,0 0,0 1,0-1,0 0,-1 1,1-1,-1 0,1 0,-1 1,1-1,-1 0,0 0,1 0,-1 0,0 0,0 0,0 0,0 0,0 0,0 0,0 0,0 0,0-1,-1 1,1 0,0-1,0 1,-1-1,1 0,0 1,0-1,-1 0,1 0,-1 0,1 0,0 0,-1 0,1 0,0 0,-1 0,1-1,0 1,0-1,-1 1,1-1,0 1,0-1,0 0,-1 1,1-1,0 0,0 0,0 0,0 0,0 0,1 0,-1 0,0 0,0 0,1-1,-1 1,-2-9,1 0,0-1,0 1,1-1,0 0,1 1,0-1,1 1,0-1,1 0,0 1,1 0,0-1,0 1,1 0,0 1,1-1,0 1,1 0,5-8,4-8,1 0,1 1,2 1,0 0,1 2,22-19,-32 31,0 1,1 0,1 0,-1 1,1 1,1 0,-1 0,1 1,0 1,0 0,0 1,0 0,1 1,-1 1,1 0,3 1,-14 0,0 0,1 0,-1 1,0-1,1 1,-1 0,0 0,0 0,1 1,-1-1,0 1,-1-1,1 1,0 0,0 0,-1 0,1 0,-1 1,0-1,1 1,-1 0,0-1,-1 1,1 0,0 0,-1 0,0 0,0 0,0 1,0-1,0 0,0 1,-1-1,0 0,0 1,0-1,0 0,0 1,0-1,-1 0,0 1,0-1,0 0,0 0,0 0,-1 0,1 0,-1 0,0 0,0 0,0 0,-1 0,-6 7,-1 0,0-1,-1-1,0 0,0 0,-1-1,0 0,0-1,0 0,-1-1,0-1,0 0,-1 0,1-2,-1 1,1-2,-1 0,0 0,1-2,-2 0,12 2,0 0,1-1,-1 1,0-1,0 0,0 0,1 0,-1-1,0 1,1 0,-1-1,0 0,1 0,-1 0,0 0,1 0,-1 0,1 0,0-1,-1 0,1 1,0-1,0 0,0 0,0 0,1 0,-1 0,0 0,1-1,-1 1,1-1,0 1,0-1,0 1,0-1,1 0,-1 1,0-1,1 0,0 0,3-18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0:2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0,'14'48,"-1"0,-3 1,-2 0,-2 1,-2 0,-3 0,-3 39,-4 2,-4 0,-4-1,-3 0,-5-1,-27 70,23-71,26-88,1-1,-1 1,0-1,1 1,-1 0,1-1,-1 1,0 0,1-1,-1 1,1 0,-1 0,1-1,-1 1,1 0,0 0,-1 0,1 0,-1 0,1-1,-1 1,1 0,-1 0,1 1,0-1,-1 0,1 0,-1 0,1 0,-1 0,1 1,-1-1,1 0,-1 0,1 1,-1-1,1 0,-1 1,0-1,1 0,-1 1,1-1,-1 1,0-1,1 1,-1-1,0 1,0-1,1 1,-1-1,0 1,0-1,0 1,0-1,0 1,0-1,0 1,0-1,0 1,0 0,0-1,0 1,0-1,0 1,0-1,0 1,-1 0,51-32,-43 26,105-75,102-61,-189 128,-17 7,0 1,1 0,-1 1,1 0,1 0,-1 1,0 0,1 1,-1 0,1 0,0 1,0 0,4 1,-10 3,-1 0,1 0,-1 0,0 0,0 0,-1 1,1 0,-1-1,1 1,-1 0,0 0,-1 0,1 0,-1 1,1-1,-1 0,-1 1,1-1,-1 1,1-1,-1 0,-1 1,1-1,-1 1,1-1,-1 1,0-1,-1 0,1 0,-1 1,-4 13,-2 0,0 0,0-1,-2 0,0-1,-1 0,0-1,-1 0,-1 0,-1-1,0-1,0-1,-2 0,1-1,-1 0,-1-1,0-1,-6 2,19-8,-1-1,1 0,0 1,-1-1,1-1,-1 1,0-1,1 0,-1 0,0 0,0-1,0 1,0-1,0 0,1-1,-1 1,0-1,0 0,0 0,1-1,-1 1,0-1,1 0,0 0,-1-1,1 1,0-1,0 0,0 0,1 0,-1-1,1 1,0-1,0 0,0 0,0 0,1 0,-1 0,1-1,0 1,1-1,-1 1,1-1,0 0,0 1,0-1,0-3,15-37,-2 25</inkml:trace>
  <inkml:trace contextRef="#ctx0" brushRef="#br0" timeOffset="2738.399">881 1073,'0'0,"-1"-1,1 1,0-1,-1 1,1-1,0 1,-1-1,1 1,-1-1,1 1,-1-1,1 1,-1 0,1-1,-1 1,0 0,1 0,-1-1,1 1,-1 0,0 0,1 0,-1 0,0 0,1 0,-1 0,0 0,1 0,-1 0,0 0,1 0,-1 0,1 1,-1-1,0 0,1 0,-1 1,1-1,-1 0,1 1,-1-1,1 1,-1-1,1 1,-1-1,1 1,0-1,-1 1,1-1,0 1,-1-1,1 1,0 0,0-1,-1 1,1-1,0 1,0 0,0-1,0 1,0 0,0 0,6 2,0 0,0 0,1 0,-1-1,1 0,-1-1,1 1,0-1,0 0,0-1,-1 0,1 0,4 0,1 0,-1 0,0-1,0 0,0-1,0 0,-1-1,1 0,-1-1,1 0,-1 0,0-1,0-1,-5 4,-1 0,0-1,0 0,1 0,-2 0,1 0,0-1,-1 1,1-1,-1 0,0 0,0 0,-1 0,1-1,-1 1,0-1,0 0,-1 1,1-1,-1 0,0 0,0 0,-1 0,1 0,-1-2,-1 3,1 0,-1 1,0-1,0 0,0 0,0 0,-1 1,0-1,0 1,0-1,0 1,0 0,0-1,-1 1,0 0,0 1,0-1,0 0,0 1,0 0,0 0,-1 0,1 0,-1 0,0 1,1-1,-1 1,0 0,0 0,0 1,0-1,0 1,-7-2,0 2,-1-1,1 2,0-1,0 2,-1-1,1 1,0 1,1 0,-11 5,10-3,-1 1,1 1,0 0,1 0,0 1,0 0,1 1,0 0,0 1,1 0,0 0,1 0,0 1,1 0,0 1,1-1,0 1,1 0,0 1,1-1,0 1,1-1,1 1,0 0,0 0,1-1,1 5,0-12,0 0,0 0,1 0,-1 0,1 0,0-1,0 1,1 0,-1-1,1 0,0 1,1-1,-1 0,0-1,1 1,0 0,0-1,0 0,1 0,-1 0,1-1,-1 0,1 1,0-1,0-1,0 1,0-1,3 1,148 10,-142-12,-1-1,1-1,-1 0,0-1,1-1,-2 1,1-2,0 0,-1-1,0 0,0-1,0 0,5-7</inkml:trace>
  <inkml:trace contextRef="#ctx0" brushRef="#br0" timeOffset="3034.955">1699 932,'-27'4,"-1"3,1 0,1 1,0 2,0 1,1 1,0 1,1 1,0 1,-9 9,28-21,0-1,1 1,0 0,0 0,0 1,0-1,0 1,1 0,-1 0,1 0,0 0,0 0,1 1,-1-1,1 1,0 0,0 0,1 0,0 0,-1 0,2 0,-1 0,0 0,1 0,0 1,0-1,1 0,0 0,-1 0,2 0,-1 0,0 0,1 0,0 0,0 0,1-1,-1 1,3 2,5 1,0 0,1-1,-1-1,1 0,0 0,1-1,0-1,-1 1,1-2,0 0,1 0,-1-2,1 1,-1-1,0-1,1 0,-1-1,1 0,-1-1,1 0,3-3,15-1</inkml:trace>
  <inkml:trace contextRef="#ctx0" brushRef="#br0" timeOffset="3333.21">2037 904,'-21'17,"0"1,1 2,1 0,1 0,1 2,0 0,2 1,1 1,1 0,-9 22,21-43,-1 0,1 1,0-1,0 1,1-1,-1 1,1 0,-1-1,1 1,0 0,1-1,-1 1,1-1,-1 1,1 0,0-1,0 1,1-1,-1 0,1 1,-1-1,1 0,0 0,0 0,1 0,-1-1,1 1,-1 0,1-1,0 0,0 0,0 0,0 0,0 0,0 0,1-1,-1 1,1-1,-1 0,1 0,-1-1,1 1,-1-1,3 1,12-2,0 0,0-1,0-1,0 0,0-2,-1 0,0-1,0 0,0-2,-1 0,0 0,0-2,-1 0,-1-1,1 0,-2-1,0-1,0 0,-1 0,10-16,-17 21,0-1,0 0,-1 0,0 0,0-1,-1 1,0-1,-1 0,0 0,0-4,-2 11,1 0,-1-1,0 1,0 0,0 0,0 0,-1-1,1 1,-1 0,0 0,0 0,0 0,0 0,-1 0,1 1,-1-1,1 0,-1 1,0-1,0 1,0-1,-1 1,1 0,0 0,-1 0,1 0,-1 0,0 1,0-1,0 1,0 0,0 0,0 0,0 0,-51 7,28 5</inkml:trace>
  <inkml:trace contextRef="#ctx0" brushRef="#br0" timeOffset="3832.885">2404 1242,'7'-34,"2"0,1 1,1 0,2 1,1 0,2 1,1 1,12-16,-27 44,0-1,0 1,0 0,0 0,0 0,0 1,1-1,-1 0,1 1,-1-1,1 1,0 0,-1 0,1 0,0 0,0 1,-1-1,1 1,0-1,0 1,0 0,0 0,0 0,0 1,0-1,-1 1,1 0,0-1,0 1,-1 0,1 1,0-1,-1 0,1 1,-1-1,0 1,1 0,-1 0,0 0,0 0,0 0,-1 0,1 1,0-1,-1 1,1-1,-1 1,0 0,0-1,0 1,0 1,18 131,-18-134,-1 0,0 0,0 0,0 1,1-1,-1 0,1 0,-1 0,1 0,-1 0,1 0,0 0,-1 0,1 0,0 0,0 0,0-1,0 1,0 0,0 0,0-1,0 1,0-1,0 1,0-1,0 1,0-1,0 0,0 1,1-1,-1 0,0 0,0 0,0 0,0 0,1 0,-1 0,0 0,0-1,0 1,0 0,1-1,-1 1,0-1,0 1,0-1,0 1,0-1,0 0,50-46,-40 35,133-124,-144 135,0 0,1 0,0 0,-1 1,1-1,0 0,-1 0,1 0,0 1,0-1,0 0,-1 1,1-1,0 1,0-1,0 1,0 0,0-1,0 1,0 0,0-1,0 1,0 0,1 0,-1 0,0 0,0 0,0 0,0 0,0 1,0-1,0 0,0 1,0-1,0 0,0 1,0-1,0 1,-1-1,1 1,0 0,0-1,0 1,-1 0,1 0,0 0,-1-1,1 1,0 0,-1 0,1 0,-1 0,0 0,1 0,-1 0,0 0,0 0,1 0,-1 0,0 0,0 0,0 1,-12 76,8-64,1 0,1 0,0 0,1 1,0-1,2 0,-1 1,2-1,0 2,4 3</inkml:trace>
  <inkml:trace contextRef="#ctx0" brushRef="#br0" timeOffset="4187.386">3195 1101,'36'-5,"1"-2,-1-2,-1-1,0-1,0-3,32-16,-61 28,0 0,1-1,-1 0,0 0,0-1,-1 0,1 1,-1-2,1 1,-1-1,-1 0,1 0,-1 0,0 0,0-1,0 0,-1 0,0 0,0 0,0 0,-1-1,0 1,0-1,-1 0,0 1,0-1,-1 0,1 0,-1-2,-2 7,1-1,0 1,-1-1,1 1,-1 0,0 0,0 0,1 0,-2 0,1 0,0 0,0 0,0 1,-1-1,1 1,-1 0,1 0,-1 0,0 0,1 0,-1 0,0 1,0-1,1 1,-1 0,0 0,0 0,0 0,1 0,-1 1,0-1,-1 2,-87 30,74-22,1 1,0 0,1 1,0 0,1 2,0-1,1 2,1 0,1 0,0 1,0 0,-5 15,13-27,1 1,0-1,1 1,-1 0,1 0,-1 0,2 0,-1-1,0 1,1 0,0 0,0 0,1 0,-1 0,1 0,0 0,0 0,1 0,-1 0,1-1,0 1,1-1,-1 1,1-1,0 0,0 0,0 0,0 0,1-1,-1 1,1-1,0 0,0 0,0 0,1-1,-1 0,1 1,-1-1,1-1,0 1,-1-1,1 0,0 0,0 0,3 0,11-2,0-1,0-1,0 0,0-1,0-1,-1-1,0-1,0 0,1-2,4-1,140-76,-134 63</inkml:trace>
  <inkml:trace contextRef="#ctx0" brushRef="#br0" timeOffset="7098.552">4211 820,'0'-6,"-1"1,0 0,0 0,0 0,-1 1,1-1,-1 0,0 0,-1 1,1-1,-1 1,0 0,0 0,0 0,0 0,-1 1,0-1,0 1,0 0,0 0,0 0,-4-2,6 4,-1 0,1 0,-1-1,1 2,-1-1,0 0,1 0,-1 1,0-1,0 1,0 0,1 0,-1 0,0 0,0 1,1-1,-1 1,0-1,1 1,-1 0,0 0,1 0,-1 1,1-1,0 1,-1-1,1 1,0 0,0-1,0 1,0 0,0 1,1-1,-1 0,0 0,1 1,0-1,0 1,-1-1,1 1,0 0,-1 5,-1-1,1 0,0 1,1-1,0 1,0-1,0 1,1-1,0 1,1 0,0-1,0 1,0-1,1 1,0-1,1 0,-1 1,1-1,1-1,0 1,-1 0,2-1,-1 0,1 0,0 0,0-1,1 1,0-1,4 3,0 1,52 57,-60-64,-1 0,0 0,0 0,0 0,0 0,0 0,0 0,0 0,-1 1,1-1,-1 0,0 0,1 1,-1-1,0 0,0 0,-1 1,1-1,0 0,-1 0,0 1,1-1,-1 0,0 0,0 0,0 0,0 0,0 0,-1 0,1 0,-1-1,1 1,-1 0,0-1,-1 2,-2 1,0 0,0-1,0 0,-1 0,1 0,-1 0,0-1,0 0,1 0,-2 0,1-1,0 0,0 0,0-1,-1 1,1-1,0-1,0 1,0-1,-1 0,1-1,0 1,0-1,0-1,1 1,-1-1,1 0,-1 0,1 0,-4-4,-10-9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1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1305 0,'-90'19,"-292"72,352-85,-7 0,0 2,1 1,0 3,1 0,-5 5,39-17,0 0,0 1,0-1,0 0,1 1,-1-1,0 0,0 1,1-1,-1 1,0-1,0 1,1-1,-1 1,1 0,-1-1,0 1,1 0,-1 0,1-1,0 1,-1 0,1 0,0 0,-1 0,1-1,0 1,0 0,0 0,0 0,0 0,0 0,0 0,0 0,0-1,0 1,0 0,1 0,-1 0,0 0,0-1,1 1,-1 0,1 0,-1 0,1-1,-1 1,1 0,-1-1,1 1,0 0,-1-1,1 1,0-1,0 1,-1-1,47 25,157 17,-62-4,-140-37,0 0,1-1,-1 1,0 0,0 0,0 0,0 1,0-1,0 1,0-1,0 1,0-1,-1 1,1 0,-1 0,1 0,-1 0,0 0,1 0,-1 0,0 0,-1 1,1-1,0 0,-1 0,1 1,-1-1,1 1,-1-1,0 0,0 1,-1-1,1 1,0-1,-1 0,1 1,-1-1,0 0,0 1,0-1,0 0,0 0,0 0,0 0,-1 0,1 0,-1 0,0 0,-11 12,0-1,-1 0,-1-1,0 0,0-1,-1-1,0-1,-1 0,-12 4,-34 21,-67 41,-73 43,-166 129,304-184,65-61,1 0,0 0,0 0,0 0,0-1,1 1,-1 0,0-1,1 1,0 0,-1-1,1 0,0 1,-1-1,1 0,0 0,0 0,0 0,0 0,0 0,0-1,0 1,0-1,0 0,1 1,-1-1,0 0,0 0,0 0,0 0,1-1,1 1,-2 0,227-14,-159 6,450-79,-456 82,-40 4</inkml:trace>
  <inkml:trace contextRef="#ctx0" brushRef="#br0" timeOffset="736.628">1334 1045,'27'-68,"18"-8,3 3,4 2,2 2,3 2,3 4,4 1,146-126,-171 166,-39 22,1-1,-1 1,1 0,0 0,-1-1,1 1,0 0,-1 0,1 0,0 0,-1 0,1 0,0 0,-1 0,1 0,0 0,-1 1,1-1,0 0,-1 0,1 1,0-1,-1 0,1 1,-1-1,1 0,-1 1,1-1,-1 1,1-1,-1 1,1-1,-1 1,0 0,1-1,-1 1,0-1,1 1,-1 0,0-1,0 1,0 0,1-1,-1 1,0 0,0-1,0 1,0 0,0-1,0 1,-1 0,1-1,0 1,0 0,0-1,-1 1,1 0,-59 175,55-160,-8 14,2 2,2-1,1 1,1 1,2-1,1 1,1-1,2 8,0-38,0 0,0 0,0 0,0-1,1 1,-1 0,0 0,1 0,0-1,-1 1,1 0,0-1,0 1,0-1,0 1,0 0,0-1,0 0,0 1,1-1,-1 0,0 0,1 0,-1 0,1 0,-1 0,1 0,0 0,0-1,-1 1,1 0,0-1,0 0,-1 1,1-1,0 0,0 0,0 0,0 0,-1 0,1 0,0-1,0 1,-1-1,1 1,1-2,78-41,-43 9,-2-1,-1-1,-2-2,-1-1,-3-2,-1-1,17-36,79-108,-74 131,-50 54,1 1,-1-1,1 1,-1 0,1-1,-1 1,1 0,0-1,-1 1,1 0,-1 0,1 0,0 0,-1-1,1 1,0 0,-1 0,1 0,-1 0,1 0,0 1,-1-1,1 0,0 0,-1 0,1 0,-1 1,1-1,-1 0,1 1,-1-1,1 0,-1 1,1-1,-1 0,1 1,-1-1,1 1,-1-1,0 1,1-1,-1 1,0 0,1-1,-1 1,0-1,0 1,0 0,0-1,1 1,-1-1,0 1,0 0,0-1,0 1,0 0,0-1,-1 1,1-1,0 1,0 0,-4 45,3-44,-44 185,30-138,2 1,3 0,2 0,1 1,3 7,17 70,-7-111</inkml:trace>
  <inkml:trace contextRef="#ctx0" brushRef="#br0" timeOffset="1152.315">2744 933,'-6'14,"-93"191,81-183,18-22,-1 0,0-1,1 1,-1 0,1-1,-1 1,0-1,1 1,-1-1,1 1,0-1,-1 1,1-1,-1 0,1 1,0-1,0 1,-1-1,1 0,0 0,0 1,0-1,-1 0,1 1,0-1,0 0,0 1,0-1,1 0,-1 0,0 1,0-1,0 0,0 1,1-1,-1 0,0 1,1-1,-1 1,0-1,1 0,-1 1,1-1,-1 1,1-1,-1 1,1-1,0 1,-1 0,1-1,0 1,21-42,3 1,1 1,2 2,1 0,2 2,24-20,-26 25,1 2,1 0,2 2,23-14,-54 38,0 1,0 0,1 0,-1 0,1 0,-1 0,1 1,0-1,-1 1,1 0,0 0,0 0,0 0,0 0,0 1,0-1,0 1,0 0,0 0,1 0,-1 0,0 0,0 1,0-1,0 1,0 0,0 0,0 0,-1 0,1 1,0-1,-1 1,1 0,-1-1,1 1,-1 0,0 1,1-1,-1 0,-1 0,1 1,0 0,0-1,-1 1,0 0,1 0,-1-1,0 1,0 0,-1 0,1 1,-2 4,0 0,0 0,-1 0,0 0,0 0,-1 0,0 0,0-1,-1 0,0 0,0 0,-1 0,0 0,0-1,-1 0,1 0,-1-1,-1 1,1-1,-1 0,0-1,0 0,0 0,0 0,-1-1,1 0,-1-1,0 0,0 0,0 0,0-1,0 0,-1-1,-6 0,10 1,-1 0,1 0,0 0,0-1,0 0,-1 0,1 0,0-1,0 1,-1-1,1-1,0 1,0-1,0 0,1 0,-1 0,0 0,1-1,-1 0,1 0,0 0,0-1,0 1,0-1,1 0,0 0,0 0,0-1,-3-3,0-18,3 3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2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0 216,'74'22,"-30"-19,0-2,0-2,0-2,0-2,-1-2,1-2,72-9,-18 4,187-13,-243 27,-171-44,-45-33,122 43,53 31,4 5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31,'109'-10,"-48"0,0 4,1 2,-1 3,12 4,5-2,-78-1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23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0,'48'5,"30"1,12 0,-5-1,-13-2,-12-1,-13 0,-9-2,-6 0,-9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59,'-2'1,"0"0,0 1,1-1,-1 1,0 0,1-1,-1 1,1 0,-1 0,1 0,0 0,0 0,0 0,0 1,0-1,1 0,-1 0,1 1,-1-1,1 0,0 1,0-1,0 0,0 1,0-1,0 2,-2 28,1 1,1 0,2 0,2 0,7 31,-5-22,-1 1,-2 0,-2 0,-5 41,-22 55,6-83,21-82,4 3,0 0</inkml:trace>
  <inkml:trace contextRef="#ctx0" brushRef="#br0" timeOffset="453.534">1 86,'8'-2,"27"-11,1 2,0 1,0 2,1 2,35-2,50 9,114-11,-62-8,-150 18</inkml:trace>
  <inkml:trace contextRef="#ctx0" brushRef="#br0" timeOffset="914.108">85 849,'129'22,"-98"-18,0-2,0 0,-1-2,1-2,0 0,25-7,141-27,-67 14,-35 7,-72 14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1,'29'0,"19"0,11 0,0 0,0 0,-6 0,-6 0,-2 0,-4 4,-4 3,-4-1,-2-1,-2-2,-1-1,-1-1,-4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8:5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2,'425'0,"-417"-1,0 1,1-1,-1 2,0-1,0 1,0 0,0 1,0-1,-1 2,1-1,0 1,-1 0,1 1,-1 0,0 0,-1 0,1 1,-1 0,0 0,0 1,3 3,-2 8,0 1,-1 0,-1 0,-1 1,-1-1,0 1,-1 0,-1 0,-1 0,-1 0,-3 16,3 23,-17 180,10-103,9-134,-1 0,0 0,0-1,0 1,0 0,0 0,0 0,0 0,0-1,0 1,0 0,0 0,0-1,-1 1,1 0,0 0,-1-1,1 1,0 0,-1 0,1-1,-1 1,1-1,-1 1,0 0,1-1,-1 1,1-1,-1 1,0-1,1 0,-1 1,0-1,0 0,1 1,-1-1,0 0,0 0,0 0,1 1,-1-1,0 0,0 0,0 0,1-1,-1 1,0 0,0 0,0 0,-48-13,37 8,-27-5,-1 1,0 2,0 2,-1 2,1 1,-1 2,1 2,-33 6,52-5,0 1,0 1,1 0,0 2,0 1,0 0,1 1,0 2,1-1,0 2,1 1,0 0,-4 5,-5 20,23-24</inkml:trace>
  <inkml:trace contextRef="#ctx0" brushRef="#br0" timeOffset="484.351">551 369,'243'-39,"-86"9,-155 29,-1 0,1 0,-1 0,0 0,1 0,0 1,-1-1,1 0,-1 1,1-1,0 1,-1 0,1 0,0-1,0 1,-1 0,1 0,0 1,-1-1,1 0,0 1,-1-1,1 1,0-1,-1 1,1 0,-1-1,1 1,-1 0,0 0,1 0,-1 0,0 1,1-1,-1 0,0 0,0 1,0-1,0 1,0-1,-1 1,1-1,0 1,-1-1,1 1,-1 0,1-1,-1 1,0 0,0-1,0 1,0 0,0 0,0-1,0 1,-1 0,-35 115,35-11,7-88</inkml:trace>
  <inkml:trace contextRef="#ctx0" brushRef="#br0" timeOffset="918.553">1200 736,'2'12,"4"-34,-3 6,6-16,2 0,1 1,1 1,2 0,1 1,1 1,1 0,9-8,-27 35,1 0,0 0,-1-1,1 1,0 0,0 0,0 0,-1 0,1 0,0 0,0 0,1 1,-1-1,0 0,0 0,0 1,0-1,1 1,-1-1,0 1,1 0,-1-1,0 1,1 0,-1 0,0 0,1 0,-1 0,0 0,1 0,-1 0,0 1,1-1,-1 1,0-1,0 1,1-1,-1 1,0-1,0 1,0 0,0 0,1 0,9 9</inkml:trace>
  <inkml:trace contextRef="#ctx0" brushRef="#br0" timeOffset="1318.261">1765 397,'-14'6,"-1"1,2 1,-1 0,1 0,0 2,1 0,0 0,0 1,1 0,1 1,0 0,1 1,0 0,-5 9,13-18,0-1,-1 1,1 0,1 0,-1-1,0 1,1 0,0 0,0 0,0 0,0-1,1 1,-1 0,1 0,0-1,0 1,1 0,-1-1,1 1,-1-1,1 1,0-1,0 0,1 0,-1 0,1 0,0 0,-1-1,1 1,0-1,0 0,1 0,-1 0,0 0,1 0,-1-1,1 1,0-1,-1 0,1 0,0-1,0 1,0-1,-1 0,1 0,0 0,1 0,5 1,1 0,0-1,0 0,0-1,0 0,0 0,0-1,-1-1,1 0,-1 0,0-1,0-1,0 1,0-2,-1 1,0-1,0-1,0 1,-1-2,0 1,0-1,-1 0,0-1,-1 1,1-1,28-84,-34 90,-1 0,0 0,0 0,-1 0,1 0,0 0,-1 0,0 0,1 0,-1 1,-1-1,1 0,0 0,0 1,-1-1,0 1,1-1,-1 1,0 0,0 0,-1 0,1 0,0 0,-1 0,1 0,-1 1,1-1,-1 1,0 0,1 0,-4-1,-45-7,26 8</inkml:trace>
  <inkml:trace contextRef="#ctx0" brushRef="#br0" timeOffset="1816.676">2019 764,'168'-226,"-160"217,-4 3,0 0,1 0,0 1,0 0,1 0,-1 0,1 0,0 1,0 0,1 0,-1 1,6-3,-11 7,1-1,0 0,0 1,0-1,-1 1,1 0,0-1,-1 1,1 0,0 0,-1 0,1 0,-1 0,1 1,-1-1,0 0,0 1,1-1,-1 1,0-1,0 1,0-1,-1 1,1 0,0 0,-1-1,1 1,-1 0,1 0,-1 0,0-1,0 1,0 1,14 28,-9-28,1 0,-1 0,1 0,0-1,0 0,0 0,0 0,1-1,-1 0,0 0,1-1,-1 0,1 0,-1 0,0-1,1 0,-1 0,0 0,0-1,0 0,0-1,0 1,0-1,0 0,4-3,31-8,-38 12,0 1,0 0,0 0,1 0,-1 1,0-1,1 1,-1-1,1 1,-1 1,0-1,1 0,-1 1,0-1,1 1,-1 0,0 0,0 0,0 1,0-1,0 1,0 0,0 0,0 0,-1 0,1 0,-1 0,1 1,-1 0,0-1,0 1,0 0,0 0,-1 0,2 2,21 66,-18-51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1,'1'0,"0"1,0 0,0-1,0 1,-1 0,1-1,0 1,0 0,-1 0,1 0,-1 0,1 0,-1 0,1 0,-1 0,0 0,1 0,-1 0,0 0,0 0,0 0,1 0,-1 0,0 0,-1 0,1 0,0 0,0 0,0 0,-1 0,1 0,0 0,-1 0,1 0,-1 0,1 0,-1 0,1 0,-1-1,0 1,0 0,1 0,-1-1,0 1,0 0,0-1,0 1,0 0,-3 4,-136 201,126-190,0-1,-1 0,0-1,-1-1,0 0,-1-1,-1-1,-15 7,31-17,-1 0,1 0,-1 0,0 0,0-1,0 1,1-1,-1 0,0 0,0 0,0 0,0 0,1-1,-1 1,0-1,0 0,1 1,-1-1,0-1,1 1,-1 0,1-1,-1 1,1-1,0 0,0 1,0-1,0 0,0-1,0 1,0 0,1 0,-1-1,1 1,-1-1,1 1,0-1,0 0,0 1,1-1,-1 0,1 0,-1 0,1 1,0-1,0 0,0 0,1-1,4-112,-5 112,1 1,0-1,0 0,0 1,0-1,0 1,1 0,0-1,0 1,0 0,0 0,0 0,0 0,1 0,-1 1,1-1,0 1,0 0,0-1,0 1,0 1,0-1,1 0,-1 1,1 0,-1-1,1 1,-1 1,4-1,-1 2,1 0,-1 1,0 0,0 0,0 1,0 0,0 0,-1 0,1 0,-1 1,0 0,0 0,0 1,0-1,-1 1,2 3,21 17,-6-10,0-1,1-1,1-1,0-1,1 0,0-2,0-1,17 3,26 11,-48-17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0 213,'18'-9,"-1"1,1 1,1 1,-1 0,1 1,0 1,0 1,0 1,1 1,-1 0,1 1,-1 1,0 1,0 1,1 1,-2 0,5 3,38 6,-85-60,-60-66,80 94,4 4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4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36,'18'57,"-15"-31,-1 1,0 0,-3 0,0 0,-1 0,-2-1,-1 1,-1-1,-1 0,-6 13,4-4,-6-1,16-64,4 7,1 0,2 0,0 0,2 1,0 1,1 0,6-7,9-20,-20 33,1 1,1 0,0 0,1 1,1 0,0 0,0 1,1 0,1 1,0 1,0 0,1 0,1 1,-1 1,5-2,-16 9,0 0,0 0,0 1,0-1,1 0,-1 1,0 0,0-1,0 1,0 0,1 0,-1 0,0 1,0-1,0 0,1 1,-1-1,0 1,0 0,0 0,0 0,0 0,0 0,0 0,-1 1,1-1,0 0,-1 1,1-1,-1 1,1 0,-1 0,0-1,1 1,-1 0,0 0,-1 0,1 0,0 0,0 1,-1-1,1 0,-1 0,0 0,0 0,0 1,0 256,0-214,3-46,-1 1,0-1,0 0,0 0,0 1,0-1,0 0,-1-1,1 1,0 0,0 0,-1-1,1 1,-1-1,1 0,-1 1,0-1,0 0,1 0,-1 0,0 0,-1 1,1-2,103-150,39-14,-142 166,0 0,0 0,0 0,0 0,0 0,0 0,0 0,0 1,0-1,0 0,0 1,1-1,-1 1,0 0,0-1,1 1,-1 0,0-1,1 1,-1 0,0 0,1 0,-1 0,0 1,0-1,1 0,-1 0,0 1,1-1,-1 1,0-1,0 1,0 0,0-1,0 1,1 0,-1 0,-1-1,1 1,0 0,0 0,0 0,0 0,-1 1,1-1,0 0,-1 0,1 0,-1 1,1-1,-1 0,0 0,1 1,-1-1,0 0,0 1,0-1,1 13,0 0,-1-1,0 1,-1 0,-1 0,0-1,-1 1,-3 10,-8 46,-7 26,20-82,4-6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38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1 255,'38'4,"28"3,6-6,-3-3,-9 0,-10-1,-9 1,-6 0,-9-4,-14-1,-9 1</inkml:trace>
  <inkml:trace contextRef="#ctx0" brushRef="#br0" timeOffset="5021.782">255 1,'1'1,"0"0,0 0,0 0,0 0,0 0,0 0,0 1,0-1,-1 0,1 1,0-1,-1 0,1 1,-1-1,1 1,-1-1,0 1,0-1,1 1,-1-1,0 1,0-1,-1 1,1-1,0 1,0-1,-1 1,1-1,-1 1,1-1,-1 1,0-1,0 1,-2 10,0 22,2 1,0-1,3 1,0-1,3 1,3 10,4 124,-13-165,1 0,-1 0,0 0,0-1,0 1,-1 0,1-1,-1 1,0-1,0 1,0-1,-1 0,1 0,-1 0,0 0,0 0,-1 0,-13 11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21,'8'39,"-2"1,-2 1,-2-1,-2 1,-1-1,-2 0,-2 0,-2 4,-23 91,73-281,-26 89,2 0,2 1,25-44,-42 92,-1 0,1 0,1 0,-1 1,1-1,0 1,1 1,0-1,0 1,0 0,1 0,0 1,0-1,8-3,-11 10,1 0,-1 1,0-1,0 1,0 0,0 0,0 0,0 1,0-1,-1 1,1 0,-1 0,1 0,-1 0,-1 1,1-1,0 1,-1 0,1 0,-1 0,0 0,-1 0,1 0,-1 1,0-1,0 0,0 1,0-1,-1 3,1-5,23 111,-24-114,0 1,0 0,1 0,-1-1,0 1,0 0,1-1,-1 1,0 0,1 0,-1 0,0-1,1 1,-1 0,0 0,1 0,-1 0,1 0,-1 0,0-1,1 1,-1 0,0 0,1 0,-1 0,1 0,-1 1,0-1,1 0,-1 0,0 0,1 0,-1 0,1 0,-1 1,0-1,1 0,-1 0,0 1,0-1,1 0,-1 0,0 1,0-1,1 0,-1 1,0-1,0 0,0 1,1-1,-1 0,0 1,0-1,0 0,0 1,0 0,3-16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0 148,'314'0,"-252"7,-82-21,-149-82,117 64,40 20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0,'38'5,"32"1,14 0,-3-1,-5-2,-11 4,-12 1,-5-1,-6-2,-10-2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2,'-25'-1,"1"0,-1 2,1 2,-1 0,1 1,0 1,0 2,1 0,-1 1,2 2,-1 0,-10 8,21-11,0 1,1 0,0 0,0 1,1 1,0 0,1 0,0 1,0 0,-5 11,11-18,1 0,-1 0,1 1,0-1,0 1,1-1,-1 1,1 0,0 0,1-1,-1 1,1 0,0 0,0 0,0 0,0 0,1-1,0 1,0 0,1 0,-1-1,1 1,0-1,0 1,0-1,1 0,-1 0,1 0,0 0,1 0,2 2,3-1,0 0,1-1,-1 0,1-1,0 0,0 0,0-1,0-1,0 1,0-2,0 1,1-2,-1 1,0-1,0-1,0 0,0 0,0-1,0 0,-1-1,1 0,-1 0,0-1,0-1,-1 1,1-1,2-4,18-12,-1-2,-1-1,-2-1,0-1,3-6,-2 1,-25 31,-1 0,0 0,0 0,1 1,-1-1,1 0,-1 0,1 0,-1 0,1 0,-1 1,1-1,0 0,-1 1,1-1,0 0,0 1,0-1,-1 1,1-1,0 1,0-1,0 1,0 0,0-1,0 1,0 0,0 0,0 0,0 0,0 0,0 0,0 0,0 0,0 0,0 0,0 0,0 1,0-1,0 0,-1 1,1-1,0 1,0-1,0 1,0-1,-1 1,1 0,0-1,0 1,-1 0,1 0,-1-1,1 1,-1 0,1 0,-1 0,1 1,10 101,22 4,-32-104,1 0,0 0,0-1,0 1,0 0,1-1,-1 1,1-1,0 0,-1 0,1 0,0 0,0 0,0-1,1 0,-1 1,0-1,0 0,1 0,-1-1,0 1,1-1,-1 0,1 1,-1-1,1-1,-1 1,1-1,-1 1,0-1,1 0,1 0,-1-1,1 0,0 0,-1 0,1-1,-1 1,0-1,0 0,0 0,0-1,0 1,-1-1,0 0,1 0,-1 0,-1 0,2-3,8-13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0 180,'121'15,"-1"-5,1-5,20-7,-166-16,20 16,-113-61,113 60,1 0,-1-1,1 0,-1 0,1 0,0 0,0-1,1 1,0-1,-1 0,2 0,-1 0,0 0,1-1,0 1,0-1,1 0,0 1,0-1,0 0,0-1,3-11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1,'24'10,"22"2,13 1,6-4,-3 3,-3-1,-6-2,-8-3,-11-3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16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757 480,'-41'-7,"-1"2,0 2,-1 1,1 3,0 1,0 3,0 1,1 1,-16 7,23-4,-91 43,123-52,1 0,-1 1,0-1,1 1,-1-1,1 1,0 0,-1-1,1 1,0 0,0 0,0 0,0 0,1 0,-1 0,0 0,1 0,0 0,-1 0,1 0,0 0,0 1,0-1,0 0,1 0,-1 0,0 0,1 0,0 0,-1 0,1 0,0 0,0 0,0 0,0 0,0 0,1-1,-1 1,0 0,1-1,0 1,-1-1,1 0,1 1,85 51,76-10,-163-44,0 1,0 0,0 0,0 0,0 0,0 0,0 0,0 0,0 1,0-1,0 0,0 1,0-1,0 0,0 1,0-1,0 1,0-1,0 1,0 0,0-1,-1 1,1 0,0 0,0 0,-1-1,1 1,-1 0,1 0,-1 0,1 0,-1 0,1 0,-1 0,0 0,0 0,0 0,1 0,-1 0,0 0,0 0,0 1,0-1,-1 0,1 0,0 0,0 0,-1 0,1 0,-1 0,1 0,0 0,-1 0,0-1,1 1,-1 0,0 0,1 0,-1 0,0-1,0 1,0 0,1-1,-2 1,-19 13,-1-1,0-1,-1-1,-1 0,0-2,-18 4,-32 14,45-16,17-8,1 0,-1 2,1-1,0 1,0 1,1 0,-1 1,2 0,-1 0,1 1,0 0,0 0,-2 4,10-9,0-1,0 1,0-1,1 1,-1-1,1 1,-1 0,1-1,0 1,0 0,0 0,0-1,0 1,1 0,-1-1,1 1,0-1,0 1,0-1,0 1,0-1,1 1,-1-1,1 0,-1 0,1 0,0 0,0 0,0 0,0 0,0 0,0-1,0 1,0-1,1 0,2 1,93 38,-64-34,0-1,1-1,-1-2,1-1,0-2,-1-2,1-1,-1-1,19-7,-49 11,-1 0,1 0,-1-1,1 1,-1-1,0 0,0 0,0 0,0 0,0 0,0-1,0 0,-1 1,1-1,-1 0,0 0,0 0,0-1,0 1,0 0,-1-1,0 1,0-1,0 1,0-1,0 0,0 0,-1 1,0-1,0 0,0 1,0-2,-1-19</inkml:trace>
  <inkml:trace contextRef="#ctx0" brushRef="#br0" timeOffset="298.17">559 1,'-26'41,"3"1,1 1,1 1,3 1,2 1,2 0,2 1,2 0,2 1,-70 475,41-370,-6-2,-7-2,-40 79,49-76,39-124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0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1,'-19'224,"11"206,8-428,2 31,-2-32,0-1,0 1,0-1,0 1,0-1,0 1,0-1,0 0,1 1,-1-1,0 1,0-1,0 1,0-1,1 0,-1 1,0-1,0 0,1 1,-1-1,0 0,0 1,1-1,-1 0,0 1,1-1,-1 0,1 0,-1 1,0-1,1 0,-1 0,1 0,-1 0,1 0,-1 0,0 0,1 0,-1 1,1-2,-1 1,1 0,-1 0,1 0,-1 0,0 0,1 0,-1 0,1 0,-1-1,0 1,1 0,-1 0,1-1,-1 1,0 0,1 0,-1-1,0 1,0 0,1-1,-1 1,0-1,0 1,1 0,79-126,-69 107,2 1,0 0,1 0,1 2,0 0,2 0,0 2,0 0,1 1,19-10,-34 21,-1 1,1 0,0-1,0 1,0 0,0 1,0-1,0 0,0 1,0 0,0 0,0 0,0 0,0 0,0 0,0 1,0 0,0-1,0 1,0 0,0 1,-1-1,1 0,0 1,-1-1,1 1,-1 0,1 0,-1 0,0 0,0 0,0 1,0-1,0 1,-1-1,1 1,-1 0,1-1,-1 1,0 0,0 0,0 0,-1 0,1 0,-1 0,0 0,1 2,0 11,0 0,-1-1,0 1,-1 0,-1-1,-1 1,0-1,-1 1,-2 3,2 24,7-27</inkml:trace>
  <inkml:trace contextRef="#ctx0" brushRef="#br0" timeOffset="511.324">961 340,'-39'14,"5"-3,0 1,1 2,1 1,0 1,1 2,1 1,0 2,-1 3,27-22,1 1,-1-1,1 1,0 0,0 0,0 0,0 0,1 0,-1 1,1-1,0 1,0-1,0 1,1 0,-1 0,1 0,0 0,0 0,0 0,0 0,1 1,0-1,0 0,0 0,0 0,1 1,-1-1,1 0,0 0,0 0,1 0,-1 0,1 0,0-1,0 1,0 0,1-1,-1 0,1 1,0-1,2 2,1-2,0 0,1 0,-1-1,0 0,1 0,0 0,-1-1,1 0,0 0,0-1,0 0,-1 0,1 0,0-1,0 0,-1-1,1 1,0-1,-1-1,0 1,1-1,-1 0,1-1,12-6,0-2,-1 0,0 0,-1-2,0 0,9-12,86-96,-111 122,-1-1,0 1,0-1,0 1,0-1,1 1,-1-1,0 1,0-1,1 1,-1-1,0 1,1 0,-1-1,1 1,-1 0,0-1,1 1,-1 0,1 0,-1-1,1 1,-1 0,1 0,-1 0,1-1,-1 1,1 0,-1 0,1 0,-1 0,1 0,-1 0,1 0,-1 0,1 1,-1-1,1 0,-1 0,1 0,-1 0,1 1,-1-1,1 0,-1 0,1 1,-1-1,0 0,1 1,-1-1,0 1,1-1,-1 0,0 1,1-1,-1 1,0-1,0 1,0-1,1 1,-1-1,0 1,0-1,0 1,0-1,0 1,0-1,0 1,0-1,0 1,2 48,-2-35,1-1,0 0,1 0,1 0,0 0,0 0,2-1,-1 1,2-1,-1 0,2-1,0 1,0-1,1-1,0 1,1-1,0-1,5 5,26 3,-20-13</inkml:trace>
  <inkml:trace contextRef="#ctx0" brushRef="#br0" timeOffset="3849.67">1299 171,'2'1,"0"0,0 0,0 1,-1-1,1 1,0-1,-1 1,1 0,-1 0,1 0,-1 0,0 0,0 0,0 0,0 0,0 0,-1 1,1-1,0 0,-1 0,0 1,1 1,2 6,23 61,4-1,2-2,8 6,-7-1,-31-74,0 0,0-1,0 1,0-1,-1 0,1 0,-1 0,1 0,-1 0,0 0,0 0,0 0,0 0,0 0,0-1,-1 1,1 0,-1-1,1 1,-1-1,0 1,0-1,9-33,1 0,1 1,3 0,0 0,16-24,4-10,-23 52</inkml:trace>
  <inkml:trace contextRef="#ctx0" brushRef="#br0" timeOffset="4302.21">1863 368,'28'0,"-1"-1,1-1,-1-1,0-2,0-1,0 0,-1-2,11-6,-34 13,0 1,0-1,0 0,0-1,0 1,0 0,0-1,-1 0,1 1,-1-1,1 0,-1 0,1-1,-1 1,0 0,0-1,0 0,-1 1,1-1,-1 0,1 0,-1 0,0 0,0 0,0 0,0 0,-1 0,1 0,-1 0,0 0,0-1,0 1,0 0,0 0,-1 0,0 0,1-1,-1 1,0 0,-1 0,1 1,0-1,-1 0,0 0,1 1,-1-1,0 1,-1-1,1 1,0 0,-1-1,-4-1,0 0,0 1,-1-1,1 2,-1-1,0 1,0 0,0 0,0 1,0 0,0 1,0 0,0 0,0 0,0 1,0 1,0-1,0 1,0 1,-140 64,137-59,0 0,0 0,1 1,0 0,1 1,0 0,1 1,0-1,0 2,-4 8,10-16,-1 1,1-1,0 1,0 0,1 0,-1 0,1 0,0 0,0 0,1 0,0 0,0 1,0-1,0 0,1 0,0 0,0 0,0 0,1 0,-1 0,1 0,1-1,-1 1,0 0,1-1,0 0,0 0,3 3,4 3,1-1,0 0,0-1,1 0,0-1,0 0,1-1,0 0,0-1,0 0,1-1,-1-1,1 0,10 0,204 2,-155-7,24-4,-72-1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0,'-28'44,"-20"28,-6 6,1-4,10-11,7-10,5-11,3-6,2-11,5-3,5-7</inkml:trace>
  <inkml:trace contextRef="#ctx0" brushRef="#br0" timeOffset="270.727">46 0,'19'15,"17"18,5 10,2 1,-2-1,-3-9,-8-5,-5-2,-1-2,-5 1,-1-5,2-1,-4 1,2 1,-3 3,0-4,-1-5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1:53.5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432 731,'-8'15,"1"1,1 0,0 1,2 0,0 0,0 0,2 0,0 0,1 11,-2-2,-7 188,9-1,24 179,-17-305,11 211,-16 107,-39 94,-94 444,96-693,26-149,11-100,0 0,0 1,0-1,0 0,1 0,-1 1,0-1,1 0,-1 0,1 0,-1-1,1 1,-1 0,1-1,-1 1,1-1,0 1,-1-1,1 0,0 1,-1-1,1 0,0 0,-1 0,1 0,0-1,0 1,-1 0,1-1,-1 1,2-1,4 0,231-24,107 2,374-5,21 0,850-68,122-15,713 0,-612 100,-1132 13,215-13,196-24,-839 24,817-17,-499 29,-569-1,1 1,0-1,0 0,0 0,0 0,0 0,0 0,0-1,0 1,0-1,0 0,0 0,-1 0,1 0,0 0,-1-1,1 1,-1-1,1 0,-1 1,0-1,1 0,-1-1,0 1,-1 0,1-1,0 1,-1-1,1 1,-1-1,0 0,1 1,-1-1,-1 0,1 0,0-1,-1-171,-7 86,-5 1,-3 1,-26-83,12 52,-7-34,-23-103,-14-158,47 129,9-224,19 407,-4 0,-5 0,-4 1,-5 0,-4 1,-4 1,-6-5,-3 18,-3 2,-3 2,-7-4,-105-179,149 261,0 0,0 0,0 0,-1 1,1-1,-1 1,0 0,1 0,-1 0,0 0,0 0,0 1,0-1,-1 1,1 0,0 0,-1 0,1 0,0 1,-1-1,1 1,-1 0,1 0,-1 0,1 0,-1 1,1-1,0 1,-1 0,1 0,0 0,0 1,-1-1,-324 62,-134-41,-722-7,335-42,-1004 26,146 68,440 36,568-41,-1111 65,540-63,603-37,-380 50,629-66,324-29,213 77,-96-51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59,'-39'39,"1"2,2 1,3 2,1 2,2 0,-8 21,35-63,0 0,0 1,0 0,0-1,1 1,0 0,0 0,0 0,1 1,0-1,0 0,0 1,0-1,1 0,0 1,0-1,0 0,1 1,0-1,0 0,0 1,1-1,0 0,0 0,0 0,0 0,1-1,0 1,0-1,0 1,1-1,-1 0,1 0,0 0,2-1,1 0,0-1,-1 0,1 0,0 0,0 0,0-1,0 0,0-1,0 0,0 0,0 0,1-1,-1 0,0-1,-1 1,1-1,0 0,0-1,-1 0,1 0,-1 0,0-1,0 0,0 0,3-4,6-4,-1-1,0 0,-1-1,-1-1,0 0,-1 0,-1-1,0-1,3-8,-5 7,-1 0,0 0,-2-1,0 1,-1-1,-1-1,-1 1,0-11,-1 21,-1-1,-1 1,1 0,-1 0,-1 0,0 1,0-1,-1 0,0 1,0-1,-1 1,0 0,0 0,-1 0,0 1,-1 0,0 0,0 0,-1-1,3 5,0 0,0 0,0 0,0 0,0 1,-1-1,1 1,-1 1,1-1,-1 0,0 1,0 0,1 0,-1 1,0-1,0 1,0 0,0 0,0 1,0-1,0 1,1 0,-1 1,0-1,0 1,1 0,-1 0,1 0,0 0,0 1,0 0,0 0,0 0,0 1,1-1,-1 1,1-1,0 1,0 0,1 1,-1-1,1 0,0 1,0-1,-1 4,-10 80,13-63</inkml:trace>
  <inkml:trace contextRef="#ctx0" brushRef="#br0" timeOffset="270.094">698 453,'-4'1,"0"-1,-1 0,1-1,-1 1,1-1,-1 0,1 0,0 0,-1-1,1 1,0-1,0 0,0 0,0-1,0 1,1-1,-1 0,1 0,0 0,0 0,0 0,0-1,0 0,1 1,-1-1,1 0,0 0,1 0,-1-1,1 1,-1 0,1-1,0 1,1 0,-1-1,1 1,0-1,0 1,0-1,1 1,0-4,3-13,1 1,0-1,1 1,2 1,0-1,1 1,1 1,0 0,1 0,2 1,-1 0,2 1,14-12,-25 24,0 0,1 0,0 1,0-1,0 1,0 0,0 0,1 0,0 1,-1 0,1 0,0 0,0 0,0 1,0-1,0 1,0 1,1-1,-1 1,0 0,14 3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1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141 390,'20'-2,"0"-2,-1 0,0-1,0-1,0-1,-1-1,0 0,0-2,-1 0,0 0,-1-2,0 0,0-1,21-14,13-9,-2-2,-2-3,28-32,-23 10,-57 113,-30 124,8 2,8 1,7 0,8 58,5-128,-15 474,3-203,1-291,10-85,1 1,-1-1,0 0,0 0,0 1,0-1,0 0,0 0,-1 0,1 0,0 0,-1-1,0 1,1 0,-1-1,0 1,0-1,0 0,0 1,0-1,0 0,0 0,-1-1,1 1,0 0,0-1,-1 1,1-1,0 0,-1 1,1-1,-1 0,1-1,-1 1,-89-45,58 24,-162-79,196 99,0 0,-1 1,1-1,-1 0,1 1,-1-1,0 0,1 1,-1-1,0 1,1-1,-1 1,0 0,0-1,1 1,-1 0,0-1,0 1,0 0,1 0,-1 0,0 0,0 0,0 0,0 0,1 0,-1 0,0 0,0 0,0 0,0 1,1-1,-1 0,0 1,0-1,1 0,-1 1,0-1,1 1,-1-1,0 1,1 0,-1-1,1 1,-1-1,1 1,-1 0,1 0,-1-1,1 1,0 0,-1 0,1-1,0 1,0 0,0 0,-1 0,1 0,0 0,8 8</inkml:trace>
  <inkml:trace contextRef="#ctx0" brushRef="#br0" timeOffset="596.934">1 1322,'508'-217,"-271"112,-236 104,1 1,0-1,0 1,0-1,-1 1,1 0,0 0,0 0,0 0,0 0,0 0,-1 1,1-1,0 1,0-1,-1 1,1 0,0-1,-1 1,1 0,0 0,-1 0,1 0,-1 1,0-1,1 0,-1 1,0-1,0 0,0 1,0 0,0-1,0 1,0-1,0 1,-1 0,1 0,-1 0,1-1,13 80,-14-74,31 226,-26-65,1-144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4,'0'0,"0"-1,-1 1,1 0,-1-1,1 1,-1 0,1-1,-1 1,1 0,-1 0,1 0,-1 0,0-1,1 1,-1 0,1 0,-1 0,1 0,-1 0,1 0,-1 0,0 1,1-1,-1 0,1 0,-1 0,1 0,-1 1,1-1,-1 0,1 1,-1-1,1 0,-1 1,1-1,0 0,-1 1,1-1,0 1,-1-1,1 1,0-1,-1 1,1-1,0 1,0-1,0 1,0-1,-1 1,1 0,0-1,0 1,0-1,0 1,0-1,0 1,0 0,1-1,-1 1,-6 39,6-39,21 169,6 22,-11-97,-5 0,0 68,10 31,-6-160,-13-34,-4-8</inkml:trace>
  <inkml:trace contextRef="#ctx0" brushRef="#br0" timeOffset="299.429">0 625,'39'-10,"16"-3,5 1,-3 2,-7 3,-7 3,-6-3,-5 0,-2 1,-2 1,-6-2,-1-1,0 1,-4 2</inkml:trace>
  <inkml:trace contextRef="#ctx0" brushRef="#br0" timeOffset="851.439">592 33,'30'171,"-20"-130,60 251,-20-82,-45-180,-5-24,1 0,0-1,0 1,0 0,1 0,-1-1,1 1,1-1,-1 1,1-1,0 0,0 0,4 4,-4-8,0-1,0 0,0 0,0 0,1 0,-1 0,0 0,0-1,0 0,0 1,0-1,0 0,0-1,0 1,-1 0,1-1,0 0,-1 1,1-1,-1 0,0 0,1-1,-1 1,0 0,0-1,-1 1,1-1,0 0,-1 1,0-1,0 0,1-2,3-1,18-26,-15 19,0 0,1 1,1 0,0 0,1 1,0 1,0 0,1 0,0 1,10-5,-20 13,-1 0,1 0,0 0,-1 0,1 1,0-1,0 0,0 1,0-1,0 1,0 0,0 0,-1 0,1 0,0 0,0 0,0 0,0 0,0 1,0-1,0 1,0 0,-1-1,1 1,0 0,0 0,-1 0,1 0,-1 0,1 1,-1-1,1 0,-1 1,0-1,0 1,1 1,18 69,-15-45,-1-3,-4-19,0 0,1-1,0 1,0 0,0 0,0 0,1-1,-1 1,1-1,0 1,1-1,-1 0,1 0,0 0,0 0,2 2,8-1</inkml:trace>
  <inkml:trace contextRef="#ctx0" brushRef="#br0" timeOffset="1123.017">1412 681,'0'24,"4"4,3-9,-1-7</inkml:trace>
  <inkml:trace contextRef="#ctx0" brushRef="#br0" timeOffset="1361.463">1242 343,'0'0</inkml:trace>
  <inkml:trace contextRef="#ctx0" brushRef="#br0" timeOffset="1567.463">1778 513,'-1'-1,"0"1,0-1,-1 1,1-1,0 1,-1-1,1 1,-1 0,1 0,0 0,-1 0,1 0,-1 0,1 0,0 0,-1 0,1 1,-1-1,1 1,0-1,-1 1,1-1,0 1,0 0,0 0,-1 0,1-1,0 1,0 0,0 0,0 1,1-1,-1 0,0 0,0 0,1 0,-1 1,0-1,1 0,-1 1,1-1,0 0,-1 1,1-1,0 1,0-1,0 0,0 1,0-1,0 1,1-1,-1 1,0-1,1 0,-1 1,1-1,-1 0,51 41,-44-39,0 0,-1 1,1 0,-1 1,0-1,0 1,0 0,0 1,-1-1,0 1,0 0,-1 0,1 1,-1 0,-1-1,1 1,-1 0,-1 1,1-1,-1 0,0 1,-1 0,0-1,0 1,0 0,-1-1,-1 1,1 0,-2 4,-2-5,0 0,-1-1,0 0,-1 0,1 0,-1 0,0-1,0 0,-1 0,0-1,1 0,-2 0,1 0,0-1,-1 0,1-1,-1 0,0 0,0 0,0-1,0 0,0-1,0 0,0 0,0 0,-6-2,-26-16,26 6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365 141,'-1'-2,"0"0,-1 0,1 1,-1-1,0 0,1 1,-1-1,0 1,0-1,0 1,0 0,0 0,0 0,-1 0,1 0,0 0,0 1,-1-1,1 1,0 0,-1-1,1 1,-1 0,1 0,-1 1,0-2,-12 3,0 0,0 0,0 2,0 0,0 0,1 2,0-1,0 2,1 0,0 1,0 0,0 1,1 0,0 1,1 0,0 1,1 0,-5 7,11-14,-1 0,0 1,1-1,0 1,0 0,1 0,-1 0,1 1,0-1,1 1,-1-1,1 1,0 0,0 0,1 0,0 0,0 0,0 1,1-1,0 0,0 0,1 0,-1 1,1-1,1 0,-1 0,1 0,0 0,1-1,-1 1,1 0,0-1,0 0,1 1,4 1,-1 0,1-1,1 0,-1 0,1-1,0 0,0-1,0 1,1-2,0 0,0 0,-1 0,2-1,-1-1,0 0,0 0,0-1,6 0,7-1,1-2,0 0,-1-1,0-1,0-1,0-1,10-6,-4-1,-6 0</inkml:trace>
  <inkml:trace contextRef="#ctx0" brushRef="#br0" timeOffset="896.195">986 85,'-58'49,"-158"158,167-133,48-72,0 0,0-1,1 1,-1 0,1 0,-1 0,1 0,-1-1,1 1,0 0,0 0,0 0,0 0,0 0,0 0,1 0,-1 0,1-1,-1 1,1 0,0 0,-1 0,1-1,0 1,0 0,0-1,1 1,-1-1,0 1,1-1,-1 0,1 1,-1-1,1 0,-1 0,1 0,0 0,-1-1,1 1,0 0,0-1,1 1,5 1,1 0,0-1,-1 0,1 0,0-1,0 0,-1-1,1 0,0 0,-1-1,1 0,-1-1,1 0,-1 0,0 0,0-1,3-3,124-89,-130 92,172-179,-177 183,0 0,0 1,0-1,0 1,0-1,0 1,0-1,1 0,-1 1,0-1,0 0,0 1,1-1,-1 1,0-1,1 0,-1 0,0 1,0-1,1 0,-1 0,1 1,-1-1,0 0,1 0,-1 0,1 1,-1-1,0 0,1 0,-1 0,1 0,-1 0,1 0,-1 0,0 0,1 0,-1 0,1 0,-1 0,0-1,1 1,-1 0,1 0,-1 0,0 0,1-1,-1 1,0 0,1 0,-1-1,0 1,1 0,-1-1,0 1,-7 39,7-39,-1 5,-1 0,1 0,0 1,1-1,-1 0,1 0,0 1,0-1,0 0,1 0,0 1,0-1,0 0,1 0,0 0,0 0,0-1,0 1,1 0,0-1,0 0,0 1,0-1,1 0,0-1,-1 1,1-1,1 0,-1 1,0-2,5 3,-1-1,0 0,0-1,0 0,0-1,0 0,1 0,-1 0,1-1,-1-1,1 1,-1-2,1 1,-1-1,1 0,-1-1,0 0,1 0,-1 0,0-1,0-1,-1 0,2 0,160-114,-143 97,119-71,-142 91,-1-1,1 1,0 0,0 0,0 0,0 0,0 0,0 1,0-1,0 1,0 0,0 0,0 0,0 1,0-1,0 1,0-1,0 1,0 0,0 0,-1 0,1 0,0 1,0-1,-1 1,1 0,-1 0,0 0,1 0,-1 0,0 0,0 1,0-1,-1 0,1 1,0 1,2 2,-1 0,0 1,0 0,0-1,-1 1,0 0,0 0,-1 0,0 0,0 1,0-1,-1 0,0 0,-1 1,0 1,-1 0,0 0,-1 0,0 0,0 0,-1 0,0-1,-1 1,0-1,0 0,0-1,-1 1,-1-1,1-1,-1 1,0-1,0 0,-1 0,0-1,0 0,0-1,-6 3,-24 0,38-7,-1-1,0 1,1 0,-1 0,1-1,-1 1,1 0,-1-1,1 1,0 0,-1-1,1 1,-1-1,1 1,0-1,-1 1,1-1,0 1,0-1,-1 1,1-1,0 1,0-1,0 1,0-1,0 0,0 1,0-1,0 1,0-1,0 1,0-1,0 0,0 1,0-1,0 1,1-1,-1 1,0-1,0 1,1-1,-1 1,0-1,1 1,-1-1,0 1,1-1,-1 1,1 0,-1-1,1 1,-1 0,1-1,-1 1,1 0,-1 0,1-1,-1 1,1 0,-1 0,1 0,0 0,9-9,1 0,1 1,0 0,0 1,0 1,1-1,0 2,0 0,0 1,0 0,1 1,0 0,0 1,0 1,0 0,0 1,0 0,0 2,0-1,-1 2,1-1,6 4,-10-4,1 1,0-2,-1 1,1-2,0 1,0-1,0-1,0 0,-1-1,1 0,-1 0,1-1,-1-1,0 1,0-2,0 1,8-7,12-6,0-1,-1-1,-2-2,0-1,-1-1,-1-2,-1 0,6-11,-28 34,1 0,-1 0,0 0,0-1,0 1,0-1,0 1,-1-1,1 0,-1 1,0-1,0 0,0 0,0 0,0 0,0 0,-1 0,0 0,1 0,-1 0,0 0,-1 0,1-1,0 1,-1 0,0 0,0 0,0 1,0-1,0 0,0 0,-1 0,0 1,1-1,-1 1,0-1,0 1,0 0,-1-1,-8 1,-1 1,1 1,0-1,-1 2,1 0,0 0,0 1,-1 0,2 1,-1 0,0 1,0 0,1 1,0 0,0 1,1 0,-1 0,1 1,0 0,1 1,0 0,0 0,1 1,-3 4,0-1,0 0,1 0,0 1,2 0,-1 0,1 1,1 0,1 1,-1 1,4-10,1 0,-1 1,1-1,0 0,1 1,-1-1,1 1,0-1,1 1,0-1,0 0,0 1,1-1,0 0,0 0,0 0,1 0,0 0,0-1,0 1,1-1,3 4,9 3,0 0,1-2,1 0,0 0,0-2,1 0,0-2,0 0,0 0,1-2,0-1,0 0,0-1,0-2,0 0,0-1,0-1,1 0,67-11,-64 7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6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33,'-10'1,"1"-1,-1 1,0 1,0-1,1 2,-1-1,1 1,0 1,0 0,0 0,0 1,1 0,0 0,0 1,0 0,0 0,1 1,0 0,1 0,0 1,0 0,0 0,1 0,0 1,1 0,0 0,0 0,1 0,0 0,1 1,0 0,0 2,0 148,2-155,1-1,-1 1,1-1,0 0,1 1,-1-1,1 0,-1 0,1 0,0 0,1 0,-1 0,1-1,0 1,0-1,0 0,0 0,0 0,1 0,-1 0,1-1,0 1,0-1,0 0,0-1,0 1,0 0,1-1,-1 0,0 0,1-1,-1 1,4-1,5 1,-1-1,1-1,0 0,-1-1,0 0,1-1,-1 0,0-1,0-1,-1 0,7-4,-4 3,-1-2,0 0,0 0,-1-1,0-1,0 0,-1 0,-1-2,0 1,0-1,-1 0,-1-1,0 0,-1 0,0-1,-1 0,0 0,-1-1,-1 1,-1-1,0 0,0 0,-2 0,0-1,0 1,-2 0,-1-12,0 21,0 1,-1-1,0 1,0 0,0-1,-1 1,1 1,-1-1,0 1,-1-1,1 1,-1 0,0 1,1-1,-2 1,1 0,0 0,-1 0,1 1,-1 0,0 0,0 1,0-1,0 1,0 0,0 1,0 0,0 0,0 0,0 0,0 1,0 0,0 1,0-1,0 1,1 0,-1 0,1 1,-1 0,1 0,0 0,0 1,0-1,-1 3,-58 59,51-46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0 534,'194'-345,"-183"327,-2 0,0 1,2 0,0 1,1 0,1 1,0 0,1 1,1 0,8-5,-22 18,0 0,0 0,0 0,0 0,0 1,1-1,-1 0,0 1,0-1,1 1,-1 0,1-1,-1 1,0 0,1 0,-1 0,1 0,-1 0,0 0,1 0,-1 0,1 0,-1 1,0-1,1 1,-1-1,0 1,1-1,-1 1,0 0,0 0,0-1,0 1,0 0,0 0,0 0,0 0,0 0,0 1,0-1,0 0,-1 0,1 1,-1-1,1 0,-1 0,1 1,-1-1,1 2,7 73,-8-51,6 63,-5-86,0 0,0 0,0 0,0 0,0 0,0 0,0 0,1 0,-1-1,1 1,-1 0,1-1,0 1,-1-1,1 0,0 0,0 0,0 0,0 0,0 0,0 0,0 0,1-1,-1 1,0-1,0 0,0 1,1-1,-1 0,0 0,0-1,1 1,-1 0,0-1,0 1,1-1,8-3,-1 1,0-2,-1 1,1-1,-1-1,0 0,0 0,0-1,-1 0,0 0,5-6,22-19,152-97,-186 128,0 1,0-1,0 1,0-1,0 1,0 0,0-1,0 1,0 0,0 0,0-1,0 1,0 0,0 0,0 0,0 0,1 1,-1-1,0 0,0 0,0 1,0-1,0 0,0 1,0-1,0 1,0-1,-1 1,1 0,0-1,0 1,0 0,-1 0,1 0,0-1,-1 1,1 0,0 0,-1 0,0 0,1 0,-1 0,1 0,-1 0,0 0,0 0,1 1,2 58,-3-52,-3 140,18-107,-3-29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43 537,'-9'23,"1"1,2 0,0 1,1 0,1 0,2 0,0 0,2 0,1 0,2 16,-3-38,0 0,0 0,0 0,0 1,1-1,-1 0,1 0,0 0,0 0,0 0,0 0,1 0,-1 0,1 0,0-1,0 1,0-1,0 1,0-1,0 0,1 1,-1-1,1-1,-1 1,1 0,0 0,0-1,0 0,0 0,0 0,0 0,0 0,0 0,0-1,0 1,1-1,-1 0,0 0,0 0,0-1,1 1,-1-1,0 0,5-1,-1-1,1-1,-1 0,0 0,-1 0,1-1,-1 0,0 0,0 0,0-1,-1 0,0 0,0-1,0 1,-1-1,0 0,0 0,-1-1,2-5,2-6,-1 0,0-1,-2 0,0 0,-1 0,-1 0,-1-6,0 21,-1 0,1-1,-1 1,0 0,-1 0,1-1,-1 1,0 0,0 0,-1 0,0 0,1 0,-2 0,1 1,0-1,-1 1,0-1,0 1,0 0,-1 0,0 0,1 1,-1-1,0 1,-1 0,1 0,0 0,-5-1,-28 20,20 0</inkml:trace>
  <inkml:trace contextRef="#ctx0" brushRef="#br0" timeOffset="471.556">410 904,'3'-7,"13"-39,2 1,2 0,2 2,20-30,8 26,-49 46,0 0,0 0,0 1,0-1,1 1,-1-1,0 1,0-1,1 1,-1-1,0 1,1 0,-1 0,1 0,-1 0,0 0,1 0,-1 0,0 0,1 1,-1-1,0 0,1 1,-1-1,0 1,0 0,1-1,-1 1,0 0,0 0,0 0,0-1,0 1,0 0,0 0,0 1,-1-1,1 0,0 0,0 0,-1 0,1 1,-1-1,1 0,-1 2,14 134,-14-136,1 1,-1-1,1 0,0 0,0 0,-1 1,1-1,0 0,0 0,0 0,0 0,0 0,0 0,1-1,-1 1,0 0,0 0,1-1,-1 1,0-1,1 1,-1-1,0 0,1 1,-1-1,1 0,-1 0,1 0,-1 0,0 0,1 0,-1-1,1 1,-1 0,0-1,1 1,-1-1,0 1,1-1,-1 0,0 0,0 1,1-2,53-36,157-162,-205 193,-6 6,-1 0,0-1,1 1,-1 0,1-1,0 1,-1 0,1 0,0 0,0 0,0 0,-1 0,1 0,0 0,1 0,-1 0,0 0,0 0,0 1,0-1,1 1,-1-1,0 1,0-1,1 1,-1 0,0-1,1 1,-1 0,1 0,-1 0,0 0,1 0,-1 0,0 1,1-1,-1 0,0 1,1-1,-1 1,0-1,0 1,1 0,-1-1,0 1,0 0,0 0,0 0,0 0,0 0,0 0,0 0,-1 0,1 0,1 9,-1-1,0 1,-1-1,0 1,-1 0,0-1,0 1,-1-1,0 1,0-1,-2 1,-8 92,17-83</inkml:trace>
  <inkml:trace contextRef="#ctx0" brushRef="#br0" timeOffset="783.153">1228 706,'16'-7,"-2"-1,1 0,-1-1,-1-1,0 0,0-1,-1 0,0-1,-1-1,0 0,-1 0,-1-1,0 0,3-7,-12 19,0 0,0-1,0 1,0 0,0 0,-1 0,1-1,0 1,-1 0,0 0,1 0,-1 0,0 0,0 0,0 0,-1 0,1 0,0 1,-1-1,1 0,-1 1,1-1,-1 1,0 0,0-1,0 1,0 0,0 0,0 0,0 0,0 0,0 1,0-1,0 1,0-1,-1 1,1 0,0 0,0 0,0 0,-1 0,1 1,0-1,0 0,0 1,0 0,-1-1,1 1,0 0,0 0,1 0,-1 1,0-1,0 0,0 1,0 0,-8 3,-1 2,1-1,0 1,1 1,-1-1,2 2,-1-1,1 1,0 0,1 1,0 0,1 0,0 1,0 0,1 0,1 0,0 0,0 1,1-1,0 1,0 10,3-17,1 1,-1-1,1 0,0 0,1 0,-1 0,1 0,0 0,0-1,0 1,1 0,0-1,0 0,0 1,0-1,0-1,1 1,0 0,0-1,0 0,0 0,1 0,-1 0,1-1,-1 0,1 0,0 0,0 0,0-1,0 0,0 0,0 0,0 0,1-1,-1 0,0 0,0-1,1 1,51-1,-32 0</inkml:trace>
  <inkml:trace contextRef="#ctx0" brushRef="#br0" timeOffset="1148.668">1595 791,'143'-184,"-143"183,0-1,1 1,-1 0,0 0,1-1,-1 1,1 0,0 0,-1 0,1 0,0 0,0 0,0 0,0 0,0 0,0 0,0 0,0 1,0-1,0 0,0 1,0-1,1 1,-1-1,0 1,0 0,1-1,-1 1,0 0,0 0,1 0,-1 0,0 0,1 0,-1 0,0 1,0-1,1 0,-1 1,0-1,0 1,0-1,1 1,-1-1,0 1,0 0,0 0,0-1,0 1,0 0,0 0,-1 0,1 0,5 21,-6-18,0 1,1-1,-1 1,1-1,0 1,0-1,0 0,1 0,-1 1,1-1,0 0,0 0,0 0,1-1,0 1,-1-1,1 1,0-1,1 0,-1 0,1 0,-1 0,1-1,0 0,0 1,0-2,0 1,0 0,0-1,1 1,-1-1,0 0,1-1,-1 1,1-1,2 0,3-2,0 0,-1-1,1-1,-1 1,0-1,0-1,-1 0,1 0,-1-1,0 0,-1 0,1-1,-1 1,-1-2,1 1,-1-1,1-2,81-153,-69 123,-8 16</inkml:trace>
  <inkml:trace contextRef="#ctx0" brushRef="#br0" timeOffset="1405.397">2554 0,'-9'43,"-9"34,0 8,2-5,4-12,4-12,9-11,3-9,2-5,-1-3,0-2,-2-5</inkml:trace>
  <inkml:trace contextRef="#ctx0" brushRef="#br0" timeOffset="1552.705">2187 311,'34'-10,"40"-3,11 1,-2 2,-8 3,-10 3,-12 2,-15 1</inkml:trace>
  <inkml:trace contextRef="#ctx0" brushRef="#br0" timeOffset="1804.519">3120 254,'-14'9,"1"-2,0 2,1-1,0 1,1 1,-1 0,2 1,-1 0,2 1,-6 8,14-17,0-1,0 1,0-1,1 1,-1 0,1-1,-1 1,1 0,0-1,0 1,1 0,-1-1,0 1,1 0,0-1,-1 1,1-1,0 1,0-1,1 1,-1-1,0 0,1 0,0 1,-1-1,1 0,0 0,0-1,0 1,0 0,0-1,1 1,-1-1,0 0,1 0,-1 1,1-2,-1 1,1 0,-1 0,1-1,0 0,-1 1,1-1,1 0,39 23,-42-22,1 0,-1 1,0-1,0 1,-1-1,1 1,0-1,0 1,-1-1,1 1,-1 0,0-1,1 1,-1 0,0-1,0 1,0 0,0 0,0-1,0 1,-1 0,1-1,0 1,-1 0,1-1,-1 1,0 0,0-1,0 1,1-1,-1 0,-1 1,1-1,0 0,0 1,0-1,-1 0,-52 42,-48-15,83-29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3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56,'-6'15,"0"1,0-1,2 1,0 0,0 1,2-1,0 0,1 1,0 0,2-1,0 1,1-1,0 1,1-1,1 0,1 0,0 0,7 13,-9-25,0 0,0 0,0-1,0 1,1-1,0 0,0 0,0 0,0 0,0-1,0 1,0-1,1 0,-1-1,1 1,0-1,0 0,-1 0,1 0,0-1,0 1,0-1,0 0,-1-1,1 1,0-1,0 0,0 0,-1-1,1 1,-1-1,4-2,4-1,0-1,-1 0,1-1,-1 0,-1-1,0 0,0-1,0 0,-1 0,0-1,6-9,-6 5,-1 0,0-1,0 0,-2-1,0 1,0-1,-2 0,0-1,-1 1,0-1,-1 1,-1-1,-1-6,-1-2</inkml:trace>
  <inkml:trace contextRef="#ctx0" brushRef="#br0" timeOffset="365.608">601 423,'2'7,"-2"-3,0-1,1 0,-1 1,1-1,0 0,0 0,1 0,-1 0,1 0,-1 0,1 0,0 0,0 0,0-1,0 1,1-1,-1 0,1 0,0 1,-1-4,0 0,0 0,-1-1,1 1,0-1,-1 1,1-1,-1 0,1 1,-1-1,0 0,0 0,0 0,0 0,0 0,0 0,0 0,-1 0,1-1,-1 1,1 0,-1 0,0 0,0-1,0 0,2-6,16-61,-14 47,1 0,2 1,0 0,1 0,2 1,0 0,11-18,-9 23,-1 1,2 1,0 0,1 0,0 1,1 1,1 0,0 1,0 1,1 1,13-6,-29 14,1 0,0-1,0 1,0 0,0 0,0 0,0 1,0-1,0 0,0 1,0-1,1 1,-1 0,0 0,0 0,0 0,1 0,-1 0,0 1,0-1,0 1,0-1,0 1,0 0,0 0,0 0,0 0,0 0,0 0,0 1,-1-1,1 1,-1-1,1 1,-1-1,1 1,-1 0,0 0,0 0,0 0,0 0,0 0,0 0,0 0,-1 0,1 0,-1 0,0 2,-3 15,-2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1 471,'27'-141,"-21"120,2-1,1 1,1 1,0 0,2 0,0 1,1 1,1 0,0 1,2 0,0 1,1 1,0 1,15-10,-5 1,-26 21,0 0,0 1,0-1,0 1,0-1,0 1,1 0,-1 0,0-1,1 1,-1 0,1 0,-1 0,1 0,0 1,-1-1,1 0,0 1,-1-1,1 1,0-1,0 1,0 0,-1 0,1 0,0 0,0 0,0 0,-1 1,1-1,0 0,0 1,-1 0,1-1,0 1,-1 0,1 0,0 0,-1 0,0 0,1 0,-1 0,1 0,-1 1,0-1,0 1,0-1,0 1,0-1,3 16,-1-1,0 1,-2-1,0 1,-1 0,0 0,-3 13,0 18,2-16,-1-20,1 1,1 0,0-1,0 1,2 0,-1-1,2 1,-1-1,2 0,0 0,5 12,-7-23,0 1,0-1,0 0,0 0,0 0,0 0,0-1,0 1,1 0,-1-1,0 0,0 1,1-1,-1 0,0 0,1 0,-1-1,0 1,0 0,1-1,-1 0,0 1,0-1,0 0,0 0,0 0,0-1,0 1,0 0,0-1,0 1,-1-1,1 1,-1-1,1 0,-1 0,0 0,1 0,-1 0,0 0,0 0,0 0,-1 0,1 0,0-1,10-11,108-108,-104 105,1 1,0 1,1 0,1 1,0 1,1 0,9-3,-27 15,0 1,0-1,0 1,0-1,0 1,0-1,0 1,-1 0,1-1,0 1,0 0,1 0,-1 0,0 0,0 0,0 0,0 0,0 0,0 0,0 0,0 1,0-1,0 0,0 1,-1-1,1 1,0-1,0 1,0-1,0 1,0 0,-1-1,1 1,0 0,-1-1,1 1,0 0,-1 0,1 0,-1 0,1 0,-1 0,0 0,1 0,-1 0,0 0,6 55,-5-39,-1-8,1 1,0 0,1 0,0 0,1-1,0 1,1-1,-1 0,2 0,-1 0,1-1,1 1,0-1,0 0,0-1,4 3,6 4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4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87,'-5'-4,"0"0,0 1,-1-1,1 1,-1 0,0 0,0 1,0 0,0 0,0 0,0 1,0 0,-1 0,1 1,-1 0,1 0,0 0,-1 1,1-1,0 2,-1-1,1 1,0 0,0 0,0 0,0 1,1 0,-1 0,1 1,0 0,0 0,0 0,0 0,-1 2,-5 9,1 1,1 0,0 1,1 0,1 0,0 0,1 1,1 0,1 0,1 1,-1 12,-4 11,-37 284,18-69,-2 48,29-294,-1-9,0 1,0-1,1 0,-1 1,0-1,1 1,0-1,0 1,-1-1,1 1,1-1,-1 1,0-1,1 1,-1-1,1 1,0-1,-1 1,1-1,0 0,1 0,-1 1,0-1,1 0,-1 0,1 0,0 0,-1-1,1 1,0 0,0-1,0 1,0-1,1 0,-1 0,0 1,1-2,-1 1,0 0,1 0,-1-1,1 1,-1-1,1 0,-1 0,1 0,0 0,225-68,-172 65,-32 3</inkml:trace>
  <inkml:trace contextRef="#ctx0" brushRef="#br0" timeOffset="370.659">853 398,'-14'38,"-5"32,1 9,3-4,5-5,3-10,4-6,2-6,0-8,2-5,0-4,0-2,-1-2,1 0,-1 0,0 0,0 0,0-4</inkml:trace>
  <inkml:trace contextRef="#ctx0" brushRef="#br0" timeOffset="586.127">486 793,'39'5,"36"1,11 0,-1-1,-4-1,-11-2,-14-1,-10-1,-9 0,-6 0,-3 0,-2 0,-5-1</inkml:trace>
  <inkml:trace contextRef="#ctx0" brushRef="#br0" timeOffset="885.648">1306 765,'-13'19,"2"1,0 0,2 1,0 0,1 1,1 0,1 0,1 0,1 1,1 0,1 0,1 17,1-36,0 1,1-1,-1 1,1-1,0 0,0 0,0 1,1-1,-1 0,1 0,0 0,0 0,1-1,-1 1,1-1,0 1,-1-1,2 0,-1 0,0 0,1 0,-1-1,1 1,0-1,-1 0,1 0,0-1,1 1,-1-1,0 1,0-1,1-1,-1 1,0-1,1 1,-1-1,1-1,-1 1,0 0,1-1,-1 0,0 0,0 0,3-2,3-2,0 0,0-1,0-1,-1 1,0-1,0-1,-1 0,0 0,-1-1,1 1,-2-2,1 1,-1-1,-1 0,0 0,0 0,-1-1,3-8,-5 13,0 0,0 0,-1-1,1 1,-1 0,0 0,-1-1,0 1,0 0,0-1,-1 1,1 0,-2-1,1 1,-1 0,0 0,0 0,0 0,-1 0,0 1,0-1,-1 1,0 0,1 0,-2 0,-3-4,4 7,1-1,-1 1,0-1,0 1,0 0,0 1,-1-1,1 1,0 0,-1 0,1 0,-1 0,1 1,-1 0,1 0,-1 0,1 1,-1-1,1 1,-1 0,1 0,-1 1,1-1,0 1,0 0,0 0,0 0,-1 2,-14 11</inkml:trace>
  <inkml:trace contextRef="#ctx0" brushRef="#br0" timeOffset="1151.649">1644 1160,'0'-24,"9"-32,9-11,5 1,0 7,-1 8,2 14,-3 7,-1 10,-4 2,1 6,-3 3</inkml:trace>
  <inkml:trace contextRef="#ctx0" brushRef="#br0" timeOffset="1984.165">2350 793,'-38'10,"1"1,1 2,0 1,0 2,2 1,0 2,-13 10,-7 29,53-56,0-1,0 1,1-1,-1 1,1 0,-1-1,1 1,0 0,-1-1,1 1,0 0,0 0,0-1,1 1,-1 0,0-1,1 1,-1 0,1-1,-1 1,1 0,0-1,-1 1,1-1,0 1,0-1,0 0,0 1,1-1,-1 0,0 0,0 0,1 0,-1 0,1 0,-1 0,1 0,-1-1,1 1,0 0,-1-1,1 1,0-1,7 3,0-1,0 0,0 0,0-1,0 0,0-1,0 0,1 0,-1-1,0 0,0-1,0 0,0 0,-1-1,1 0,-1-1,1 0,-1 0,0-1,0 0,17-11,-1 0,0-2,-2-1,0-1,13-16,61-68,-97 105,1-1,0 1,0-1,0 1,0-1,0 1,-1-1,1 0,0 1,0-1,0 1,0-1,1 1,-1-1,0 1,0-1,0 1,0-1,0 0,1 1,-1-1,0 1,0-1,0 0,1 1,-1-1,0 1,1-1,-1 0,0 0,1 1,-1-1,0 0,1 0,-1 1,1-1,-1 0,1 0,-1 0,0 1,1-1,-1 0,1 0,-1 0,1 0,-1 0,1 0,-1 0,1 0,-1 0,1 0,-1-1,0 1,1 0,-1 0,1 0,-1 0,1-1,-1 1,0 0,-16 44,15-41,-92 180,77-150,-2 1,0 1,3 1,1 1,2 0,1 1,2 0,2 0,-2 27,8-41,1 0,1 0,2 0,0-1,1 1,1-1,1 0,2 0,2 5,-4-11,-6-15,-1-1,1 0,0 1,0-1,0 1,0-1,1 1,-1-1,0 0,0 1,1-1,-1 1,1-1,-1 0,1 1,0-1,-1 0,1 0,0 0,0 1,0-1,0 0,0 0,0 0,0 0,0-1,1 1,-1 0,0 0,0-1,1 1,-1-1,0 1,1-1,-1 1,1-1,-1 0,1 0,-1 0,0 0,1 0,-1 0,1 0,-1 0,1-1,-1 1,0 0,2-1,101-109,-101 107,-1 1,0 0,1-1,-1 0,0 1,0-1,0 0,-1 0,1 0,-1 0,0 0,1-1,-1 1,-1 0,1 0,0-1,-1 1,0-1,0 1,0 0,0-1,0 1,-1-1,1 1,-1 0,0-1,0 1,0 0,-1 0,1 0,-1 0,1 0,-1 0,0 0,0 1,-1-1,1 0,0 1,-1 0,0 0,1 0,-1 0,0 0,0 0,0 1,-1-1,-13-5,0 1,0 1,-1 0,0 1,1 1,-1 1,-1 1,1 0,0 1,-11 2,-45-3,34-8,69-15,191-20,-63 38,-133 6</inkml:trace>
  <inkml:trace contextRef="#ctx0" brushRef="#br0" timeOffset="2315.935">2660 934,'4'11,"0"0,1 0,0 0,1-1,0 1,0-1,1-1,0 1,1-2,0 1,1-1,-1 0,2 0,-1-1,1 0,0-1,0 0,1-1,0 0,-1-1,2 0,-1 0,0-1,1-1,1 0,-4-4,-1-1,1 0,-1-1,0 0,0 0,0-1,-1 0,0 0,1 0,-2-1,1 0,-1-1,0 0,0 0,-1 0,0 0,0-1,-1 0,0 0,0 0,-1 0,1-4,36-56,19-12,-50 62</inkml:trace>
  <inkml:trace contextRef="#ctx0" brushRef="#br0" timeOffset="2719.939">3252 1104,'35'-19,"-2"-1,0-2,-2-1,0-1,-2-2,18-19,-45 43,0 1,0-1,0 1,-1-1,1 0,0 1,-1-1,1 0,-1 0,1 0,-1-1,0 1,0 0,0 0,0-1,-1 1,1 0,0-1,-1 1,0-1,0 1,1-1,-1 1,-1-1,1 1,0-1,-1 1,1 0,-1-1,0 1,1 0,-1-1,-1 1,1 0,0 0,0 0,-1 0,1 0,-1 0,0 0,1 0,-1 1,0-1,0 1,-2-2,-6 1,0 0,0 1,0 1,0-1,0 1,0 1,0 0,-1 1,2-1,-1 2,0 0,0 0,1 0,0 1,-1 1,2 0,-1 0,0 0,1 1,-2 3,-6 2,0 2,1 0,1 0,0 1,1 1,1 1,-8 12,16-23,0 1,1-1,-1 1,2 0,-1 0,0 0,1 1,0-1,1 0,0 1,0-1,0 1,0 0,1-1,0 1,1 0,-1-1,1 1,1-1,-1 1,1-1,0 0,1 1,1 2,2-2,1 0,0-1,0 0,0 0,1-1,-1 0,1 0,1 0,-1-1,1-1,-1 0,1 0,0 0,0-1,1 0,-1-1,0 0,0-1,1 1,-1-2,0 0,1 0,-1 0,0-1,0 0,0-1,5-2,16-5,-1-1,-1-1,0-2,0-1,-1-1,-1-1,4-5,27-21,-33 25</inkml:trace>
  <inkml:trace contextRef="#ctx0" brushRef="#br0" timeOffset="2986.567">3958 821,'-18'9,"1"2,-1 0,2 0,-1 2,2 0,-1 1,2 0,0 1,1 1,0 0,-4 9,16-23,0-1,0 0,0 1,1-1,-1 0,0 1,1-1,-1 1,1-1,0 1,-1-1,1 1,0 0,0-1,0 1,0-1,0 1,0-1,0 1,1-1,-1 1,1 0,-1-1,1 0,-1 1,1-1,0 1,0-1,0 0,0 1,0-1,0 0,0 0,0 0,0 0,0 0,1 0,58 18,-34-14,-22-5,0 0,0 1,0 0,0-1,0 2,0-1,-1 0,1 1,0-1,-1 1,1 0,-1 0,1 1,-1-1,0 1,0 0,0 0,0 0,-1 0,1 0,-1 0,0 1,0-1,0 1,0-1,0 1,-1 0,0 0,0 0,0 0,0 0,-1 0,1 0,-1 0,0 0,0 0,-1 0,1 0,-1 0,0 0,0 1,-3 3,0 0,0-1,-1 0,0 1,0-1,-1-1,0 1,0-1,-1 0,1-1,-1 1,-1-1,1-1,-1 1,1-1,-1-1,0 1,-1-1,1-1,-1 0,1 0,-1 0,1-1,-1 0,0-1,0 0,-16 1</inkml:trace>
  <inkml:trace contextRef="#ctx0" brushRef="#br0" timeOffset="3690.853">4015 144,'32'-19,"-4"1,0 1,2 1,0 2,1 1,0 1,1 1,0 2,32-4,-62 12,0 1,1 0,-1 0,1 0,-1 0,0 0,1 1,-1-1,0 1,0-1,1 1,-1 0,0 0,0 0,0 0,0 0,0 1,0-1,0 1,0-1,0 1,-1-1,1 1,-1 0,1 0,-1 0,0 0,0 0,0 0,0 0,0 1,0-1,0 0,-1 0,1 1,-1-1,0 94,-2-70,-2 690,3-320,-24-235,24-156,0-1,0 0,-1 0,1 1,-1-1,0 0,0-1,-1 1,1 0,-1-1,0 1,0-1,0 0,0 0,0 0,-1 0,1 0,-1-1,0 0,0 0,0 0,0 0,0 0,0-1,0 0,-1 0,-1 1,-128 2,97-6,12 2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50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291 138,'-24'11,"1"1,0 2,1 0,0 1,2 2,0 0,0 1,2 0,0 2,2 0,0 1,1 1,0 2,12-20,1 1,0-1,0 1,0-1,0 1,1 0,0 0,0 0,0 0,0 0,1 0,0 0,0 0,0 0,1 0,-1 0,1 0,1 0,-1 0,1 0,-1-1,1 1,1-1,-1 1,1-1,-1 0,1 0,1 0,-1 0,0 0,1-1,0 1,0-1,0 0,0 0,0-1,1 1,-1-1,4 1,10 5,1-2,0 0,1-1,-1-1,1-1,0 0,-1-2,1 0,0-1,0-2,0 1,0-2,-1-1,16-5,49-12,-49 13</inkml:trace>
  <inkml:trace contextRef="#ctx0" brushRef="#br0" timeOffset="1418.086">940 251,'-33'9,"1"2,0 1,0 2,1 1,1 1,1 2,-6 4,27-16,1 1,-1-1,1 1,0 0,0 0,1 1,0 0,0 0,1 1,0 0,1 0,2-6,1 1,-1-1,1 1,0-1,1 1,-1-1,1 1,-1-1,1 1,0-1,0 1,0 0,1-1,-1 1,1-1,0 1,0-1,0 1,1-1,-1 0,1 0,0 0,0 1,0-2,0 1,0 0,1 0,-1-1,1 1,0-1,0 1,4 1,-1-1,1 1,0-1,0 0,0-1,1 0,-1 0,0 0,1-1,0 0,-1-1,1 1,-1-2,1 1,0-1,-1 0,1 0,-1-1,0 0,1-1,-1 1,0-2,0 1,-1-1,1 1,-1-2,0 1,0-1,0 0,4-5,24-15,-2-2,-1 0,-1-3,-2 0,0-2,-3-1,13-21,15-30,-62 134,3 109,7-153,0 1,0-1,0 0,1 0,0 1,1-1,-1 0,1-1,1 1,-1-1,1 1,-1-1,1 0,1 0,-1 0,1-1,0 0,0 0,0 0,1 0,-1-1,1 0,2 1,1-1,0-1,1 0,-1-1,0 0,1 0,-1-1,1 0,-1-1,0 0,1 0,-1-1,0 0,0-1,0 0,0 0,0-1,-1 0,0 0,0-1,0 0,0-1,-1 0,0 0,0-1,0 1,-1-1,4-6,90-125,-74 104,-22 63,-5-22,-1 0,1 0,1 0,-1 0,1 0,1 0,-1 0,1 0,0-1,1 1,-1 0,1 0,1-1,-1 1,1-1,0 0,1 0,-1 0,1 0,0 0,1-1,0 0,-1 0,2 0,-1-1,0 1,1-1,0-1,0 1,0-1,0 0,1 0,-1-1,1 1,-1-1,1-1,0 0,0 0,0 0,7-1,-4-1,-1-2,1 1,0-2,-1 1,0-1,0-1,0 1,0-1,0-1,-1 0,0 0,-1-1,1 0,-1 0,-1 0,1-1,3-6,4-6,0-2,-2 0,0 0,-2-1,0 0,2-13,-12 36,-1 0,1 0,-1 0,1 0,-1 0,1 0,-1 0,1 0,-1 0,1 0,-1 0,1 0,-1 0,1-1,-1 1,1 0,0 0,-1-1,1 1,-1 0,1 0,-1-1,1 1,0 0,-1-1,1 1,0-1,-1 1,1 0,0-1,0 1,-1-1,1 1,0-1,0 0,-4 11,0-1,0 0,2 1,-1 0,1 0,0-1,1 1,0 0,1 0,0 1,0-1,1 0,1-1,-1 1,2 0,-1 0,1-1,2 4,-3-8,0 1,0-1,1 0,0 0,-1 0,2 0,-1-1,0 1,1-1,0 0,0 0,1 0,-1 0,1-1,-1 0,1 0,0 0,0 0,0-1,1 0,-1 0,1 0,-1-1,1 0,-1 0,1 0,0-1,-1 0,1 0,0 0,0-1,2 0,10-4,-1-1,0-1,0 0,-1-1,0-1,0-1,-1 0,0-1,-1 0,0-1,-1-1,0 0,-1-1,-1 0,0-1,-1 0,-1-1,1-2,82-101,-90 117,-1 1,1-1,0 0,0 1,-1 0,1-1,0 1,0 0,1 0,-1 0,0 0,0 0,0 1,1-1,-1 1,0-1,1 1,-1 0,0 0,1 0,-1 0,0 1,1-1,-1 0,0 1,1 0,-1-1,0 1,0 0,0 0,0 0,0 1,0-1,0 0,0 1,0-1,-1 1,1 0,0-1,-1 1,0 0,1 0,-1 0,0 0,0 0,5 8,-1-1,0 1,0-1,-1 1,-1 1,0-1,0 0,-1 1,0 0,-1-1,0 1,0 0,-2 0,1-1,-1 1,-1 0,0-1,0 1,-1-1,-3 9,2-14,1 0,-1 0,0-1,0 1,-1-1,1 0,-1 0,0-1,0 1,0-1,0 0,-1-1,1 1,-1-1,-5 2,-3 1,57-1,230-7,-250 0,-1-2,1 0,-1-2,0 0,-1-2,0 0,0-1,-1-1,0-1,-1-1,12-11,-8 3,-1 0,-1-2,0-1,-2 0,-1-1,-1-1,-2-1,11-23,-24 47,0 1,0-1,-1 1,1-1,-1 0,1 1,-1-1,0 0,0 0,0 0,-1 0,1 0,-1 0,1 0,-1-1,0 1,0 0,-1 0,1 0,-1 0,1 0,-1 0,0 0,0 0,0 0,-1 0,1 1,0-1,-1 0,0 1,0-1,0 1,0 0,0-1,0 1,-1 0,1 0,-1 1,1-1,-1 0,0 1,0 0,1-1,-1 1,0 0,0 1,0-1,0 0,-1 1,1 0,0-1,0 1,0 1,-2-1,-12 6,0 0,1 1,-1 0,2 2,-1 0,1 1,0 0,1 1,0 1,1 0,1 1,-1 0,2 1,0 0,1 1,-3 7,7-15,0 1,1 0,0 0,1 0,0 1,0 0,1-1,0 1,1 1,0-1,0 0,1 0,0 1,1-1,0 1,0-1,1 1,0-1,1 0,0 0,0 1,1-1,0-1,1 1,0 0,0-1,1 0,3 5,7-2,1-1,0 0,0-1,1-1,1-1,-1 0,1-1,0-1,1-1,-1 0,1-2,0 0,-1-1,3 0,56 8,-63-6,0-1,1-1,-1 0,0 0,1-2,-1 0,0 0,1-2,-1 1,0-2,0 0,-1-1,9-4,-4 1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3:4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11,'-19'-4,"1"1,-1 1,0 1,0 0,0 2,1 0,-1 1,0 1,1 1,-1 0,1 2,0 0,1 1,0 0,0 2,0 0,1 1,0 0,0 2,11-5,0 0,0 0,0 1,1 0,1-1,-1 1,1 1,0-1,1 0,0 1,0-1,1 1,0 0,1-1,0 1,0 0,1-1,0 1,0 0,1-1,0 0,1 1,0-1,0 0,0 0,1 0,1-1,-1 1,1-1,0 0,1 0,0-1,0 0,0 0,1 0,0-1,5 4,0-1,1 0,0 0,1-1,0-1,0-1,0 0,1 0,-1-1,1-1,0-1,0 0,0-1,1-1,-1 0,0-1,0 0,0-1,5-2,56-16,-45 12</inkml:trace>
  <inkml:trace contextRef="#ctx0" brushRef="#br0" timeOffset="369.274">1110 39,'-58'38,"3"3,1 2,-48 49,37 5,64-93,-1 0,1-1,1 1,-1 0,0 0,1 0,0 0,0 0,0 0,0 0,1 0,0 0,-1 0,2 0,-1 0,0 0,1 0,-1-1,1 1,0-1,0 1,1-1,-1 0,1 0,0 0,-1 0,3 1,-1 0,0-1,1 1,-1-1,1 0,0-1,-1 1,1-1,0 0,0 0,1 0,-1-1,0 0,1 0,-1 0,0-1,1 0,-1 0,1 0,-1 0,1-1,-1 0,0 0,1-1,-1 1,0-1,0 0,2-2,8-4,0 0,-1-1,0-1,0 0,-1-1,0-1,-1 0,2-3,93-101,-105 113,0 0,-1 0,1 1,0-1,1 1,-1-1,0 1,1 0,-1 0,1 0,0 0,0 1,0-1,0 1,0-1,0 1,0 0,0 0,0 1,0-1,1 1,-1-1,0 1,0 0,1 0,-1 0,0 1,0-1,1 1,-1 0,0 0,0 0,0 0,0 0,0 1,0 0,0-1,1 3,29 64,-33-62,2-1,-1 1,1-1,0 0,0 0,0 0,1 0,0 0,0 0,0-1,0 1,1-1,0 0,0 0,0 0,0-1,0 1,1-1,0 0,0 0,3 1,12 1</inkml:trace>
  <inkml:trace contextRef="#ctx0" brushRef="#br0" timeOffset="735.889">1645 406,'111'-181,"-72"143,-38 37,0 1,1 0,-1 0,0 0,0-1,1 1,-1 0,0 1,0-1,0 0,1 0,-1 0,0 1,0-1,0 1,0-1,1 1,-1-1,0 1,0-1,0 1,0 0,0 0,-1 0,1-1,0 1,0 0,0 0,-1 0,1 0,0 0,-1 1,1-1,-1 0,0 0,1 0,-1 0,0 1,1-1,-1 0,0 0,1 5,0 1,0-1,0-1,1 1,0 0,1 0,-1-1,1 1,0-1,0 0,1 1,-1-2,1 1,0 0,1-1,-1 0,1 0,0 0,0 0,0-1,0 0,1 0,-1 0,1-1,0 0,-1 0,1 0,0-1,0 0,1 0,-1 0,0-1,0 0,5-1,5-6,0-1,-1-1,0-1,0 0,-1-1,0-1,-1 0,0-1,-1 0,-1-1,0 0,4-9,-3 8,1-1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3 154,'0'414,"0"-446,-1 12,0 0,1-1,1 1,1 0,1 0,1 0,1 0,0 0,2 1,7-18,6 1,1 0,2 1,1 2,2 0,1 2,1 0,6-2,-29 29,-4 2,-1 1,1 0,-1-1,1 1,-1 0,1-1,0 1,-1 0,1 0,0 0,0 0,0 0,0 0,0 0,0 0,0 0,1 0,-1 0,0 1,0-1,1 0,-1 1,0-1,1 1,-1 0,0-1,1 1,-1 0,1 0,-1 0,1 0,-1 0,0 0,1 0,-1 0,1 1,-1-1,0 1,1-1,-1 1,0-1,1 1,-1 0,0-1,0 1,0 0,1 0,-1 0,0 0,0 0,-1 0,1 0,1 1,-8 54,5-52,-1-1,1 1,0 0,0-1,0 1,1 0,-1-1,1 1,0 0,0 0,1 0,-1-1,1 1,-1 0,1-1,0 1,1 0,-1-1,0 1,1-1,0 0,0 1,0-1,0 0,1 0,-1 0,2 0,11 6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0,'-7'33,"0"-1,3 1,0 1,3-1,0 0,2 1,5 26,-6-57,-1-1,1 1,0 0,0 0,0-1,0 1,1 0,-1 0,1-1,-1 1,1 0,0-1,0 1,0-1,1 1,-1-1,1 0,-1 1,1-1,0 0,0 0,0 0,0 0,0 0,0-1,0 1,1-1,-1 1,0-1,1 0,0 0,-1 0,1 0,-1 0,1-1,0 1,0-1,-1 0,1 0,0 0,0 0,-1 0,1 0,0-1,0 0,-1 1,1-1,0 0,2-5,0 0,0 0,-1 0,0 0,0-1,-1 0,0 0,0 0,-1 0,1 0,-1 0,-1-1,0 1,0-1,0 1,-1-1,0 1,0-1,-1 1,0-1,-1 1,1 0,-1-1,-1 1,1 0,-1 0,0 1,-1-1,0 0,0 1,0 0,-2-1,-15-18,1 3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8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0,'-18'205,"8"186,11-370,0-1,2 0,0 1,1-1,1-1,1 1,1 1,2-3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56,'38'0,"28"-5,11-1,-2-1,-4 2,-10-3,-5 0,-7 0,-8 3,-10 2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196 494,'-23'18,"1"0,1 2,1 0,1 2,0 0,2 1,1 1,0 0,1 3,14-25,0 0,0 0,0-1,0 1,1 0,-1 0,1 0,-1 0,1 0,0 0,-1 0,1 0,0 0,0 0,1 0,-1 0,0 0,1 0,-1 0,1 0,0 0,-1 0,1 0,0 0,0-1,0 1,1 0,-1-1,0 1,1-1,-1 1,1-1,-1 0,1 1,-1-1,1 0,0 0,0 0,0 0,-1-1,1 1,0 0,0-1,0 1,0-1,0 0,0 0,0 0,0 0,0 0,0 0,0 0,0-1,0 1,0-1,0 1,0-1,1 0,21-6,-1 0,0-1,-1-1,0-1,-1-2,0 0,0-1,-2 0,6-6,-25 18,1 0,-1 0,1 0,0 0,-1 0,1 0,0 0,-1 0,1 0,0 1,0-1,0 0,0 1,0-1,0 0,0 1,0-1,0 1,0 0,0-1,0 1,0 0,0 0,0-1,0 1,0 0,1 0,-1 0,0 0,0 1,0-1,0 0,0 0,0 1,0-1,0 1,0-1,0 1,0-1,0 1,0-1,0 1,0 0,0 0,-1-1,1 1,0 0,0 0,-1 0,1 0,-1 0,1 1,7 51,-9-49,0-1,0 1,0-1,1 1,0 0,0-1,0 1,0-1,0 1,1-1,0 1,-1-1,1 1,1-1,-1 1,0-1,1 0,0 0,-1 0,1 0,1 0,-1 0,0 0,1-1,-1 1,1-1,0 1,0-1,0 0,0 0,0-1,0 1,0-1,1 1,-1-1,0 0,1 0,-1-1,1 1,0-1,-1 1,1-1,15-4,-1-1,0 0,0-1,0-1,-1-1,0 0,0-2,-1 1,0-2,-1 0,0-1,-1-1,0 0,6-8,37-45,-2-3,33-56,-73 101,0 0,-1-1,-2 0,-1-1,-1 0,-1-1,-1 0,-1-1,-2 0,-1 0,0-10,-4 32,-1 1,1-1,-1 0,-1 0,1 1,-1-1,0 1,0-1,0 1,-1 0,0 0,0 0,0 0,-2-1,4 4,-1 0,1 1,-1 0,1-1,-1 1,0 0,1 0,-1-1,0 1,0 1,0-1,0 0,0 0,0 1,0-1,0 1,0 0,0-1,0 1,0 0,0 0,0 0,0 1,0-1,0 0,0 1,0 0,0-1,0 1,0 0,0 0,0 0,0 0,1 0,-1 0,0 1,1-1,-1 1,1-1,-1 2,-10 11,1 2,0-1,2 2,0-1,1 1,0 1,1-1,2 1,-1 0,2 1,0-1,2 1,0 0,1 0,0-1,2 1,2 17,-1-16,2 0,0 1,0-1,2-1,1 1,0-1,1 0,1-1,1 0,1 0,0-1,1 0,1-1,1-1,0 0,1-1,0 0,1-1,1-1,0 0,13 5,10-3,-26-16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0,'38'10,"32"3,9-1,-4-2,-10-3,-11 2,-11 0,-7-2,-5-2,-8-2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22,'7'50,"-3"1,-2 1,-2-1,-2 0,-3 0,-2 0,-7 21,8-51,-1-65,12 19,1 1,2-1,0 1,1 1,2 0,0 0,2 1,0 0,1 1,14-14,-6 4,80-87,-100 117,0 0,-1-1,1 1,0 0,0 0,-1 0,1 1,0-1,0 0,0 1,0-1,0 1,0 0,0 0,0-1,0 1,0 1,0-1,0 0,1 0,-1 1,-1-1,1 1,0 0,0-1,0 1,0 0,0 0,-1 0,1 1,0-1,-1 0,1 0,-1 1,1-1,-1 1,0 0,0-1,1 2,39 79,-34-63,10 18,-12-28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29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3 160,'-1'3,"0"0,1 0,-1 0,1 0,0 0,0-1,0 1,1 0,-1 0,0 0,1 0,0 0,0 0,0 0,0-1,0 1,1 0,-1-1,1 1,-1-1,1 0,0 1,0-1,0 0,0 0,1 0,-1 0,1-1,-1 1,1-1,-1 1,1-1,0 0,-1 0,1 0,0 0,0-1,0 1,0-1,0 0,0 0,0 0,0 0,0 0,0 0,0-1,-1 0,1 1,0-1,0 0,0 0,1-2,7-2,0 0,0-2,0 1,-1-1,0-1,0 0,-1 0,0-1,-1 0,1-1,-2 1,1-2,-2 1,5-9,-9 17,-1-1,1 1,-1-1,1 1,-1-1,0 0,0 0,0 1,0-1,-1 0,1 0,-1 0,0 0,0 0,0 0,0 0,0 0,-1 0,1 1,-1-1,0 0,0 0,0 0,0 1,0-1,-1 0,1 1,-1-1,1 1,-1 0,0-1,0 1,0 0,0 0,-1 0,1 1,-1-1,1 1,-1-1,1 1,-1 0,0 0,-2-1,-3 1,0 1,0 0,0 1,0 0,0 0,0 1,0 0,0 0,1 1,-1 0,1 0,-3 2,-9 5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0 209,'4'-25,"0"0,2 0,0 0,2 1,1 0,5-9,-14 31,0 1,0 0,0 0,0 0,0 0,0 0,0 0,1 0,-1 0,0 0,1 0,-1 0,1 0,-1 0,1 0,-1 1,1-1,0 0,-1 0,1 0,0 1,0-1,0 0,0 1,-1-1,1 1,0-1,0 1,0-1,0 1,0 0,0-1,0 1,0 0,0 0,1 0,-1 0,0 0,0 0,0 0,0 0,0 0,0 0,0 1,0-1,0 0,0 1,0-1,0 1,0-1,0 1,0-1,-1 1,1 0,0 0,0-1,-1 1,1 0,0 0,-1 0,1 0,-1-1,1 1,0 1,11 23,-11-19,0 0,1-1,0 1,0-1,0 0,1 1,0-1,0 0,0 0,0-1,1 1,0-1,0 1,0-1,0-1,1 1,0 0,-1-1,1 0,1 0,-1-1,0 1,0-1,1 0,0-1,-1 1,1-1,0 0,0-1,-1 1,1-1,2 0,-2-2,1 0,0-1,-1 0,1 0,-1 0,0-1,0 0,0 0,-1 0,1-1,-1 0,0 0,-1 0,1-1,-1 1,0-1,0 0,-1 0,1-1,-2 1,1-1,-1 1,1-2,1-13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245 382,'-30'18,"0"1,1 2,1 1,1 1,1 2,1 0,-10 15,34-39,0 0,-1 0,1 0,0 1,0-1,0 0,0 1,0-1,0 0,1 1,-1-1,0 1,1-1,-1 1,1 0,0-1,-1 1,1-1,0 1,0 0,0-1,0 1,0 0,1-1,-1 1,0 0,1-1,-1 1,1-1,-1 1,1-1,0 1,0-1,0 0,0 1,0-1,0 0,0 1,0-1,0 0,0 0,1 0,-1 0,1 0,-1-1,0 1,1 0,-1-1,1 1,0-1,-1 1,1-1,-1 0,1 1,0-1,-1 0,1 0,0 0,-1 0,1-1,1 1,21 1,0-1,0-1,-1-1,1-1,0-1,-1-1,0-1,0-1,-1-1,0-1,0-1,13-8,-30 15,-3 1,-1 0,1 1,0-1,-1 1,1-1,0 1,0 0,0-1,0 1,1 0,-1 0,0 1,0-1,1 0,-1 1,0-1,0 1,1 0,-1 0,1 0,-1 0,0 0,1 1,-1-1,0 1,1-1,-1 1,0 0,0 0,0 0,0 0,0 0,0 0,0 1,0-1,0 1,0-1,-1 1,1 0,-1-1,1 1,0 1,1 4,-1-2,1 0,-1 0,1 0,-1 0,1 0,1 0,-1-1,1 1,0-1,0 0,0 0,0-1,1 1,-1-1,1 0,0 0,0-1,0 1,1-1,-1 0,0 0,1-1,2 1,8-1,0 0,0-2,0 1,0-2,0 0,0-1,0-1,-1 0,0-1,1-1,-2 0,1-1,-1 0,0-2,-1 1,1-2,10-10,-1 0,0-1,-2-2,0 0,-2-1,-1-1,0-1,-2 0,12-27,-21 36,0 0,-1 0,-1-1,0 1,-2-1,0 0,-1 0,0 0,-2-1,1 12,-1 0,-1 0,1 1,-1-1,0 0,-1 1,1-1,-1 0,-1 1,1 0,-1-1,0 1,-1 1,1-1,-1 0,-1 1,1-1,0 1,-1 1,0-1,-1 1,1-1,-1 1,1 1,-3-1,0 2,-1 0,0 1,0 0,-1 1,1 0,0 0,0 1,0 0,0 1,0 0,0 0,1 1,-1 0,1 1,0-1,-1 2,2-1,-1 1,0 0,1 1,0 0,1 0,-1 0,1 1,0 0,1 0,-1 1,-1 4,-3 3,2 1,0-1,1 2,0-1,2 1,0-1,0 1,2 1,0-1,1 1,1-1,0 1,2-1,0 1,0-1,2 1,0-1,1 0,1 0,1 0,0-1,1 0,1 0,0 0,1-1,1 0,7 8,-3-7,0-1,1 0,1-1,0 0,1-1,0-1,1-1,0 0,1-2,19 8,-13-7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0 464,'40'-73,"3"1,3 2,3 2,3 2,38-35,-90 100,0 0,1 1,-1-1,1 0,-1 0,1 0,-1 1,1-1,0 0,-1 1,1-1,0 0,-1 1,1-1,0 1,0-1,0 1,0 0,-1-1,1 1,0 0,0 0,0-1,0 1,0 0,0 0,0 0,0 0,0 0,0 0,0 0,-1 1,1-1,0 0,0 0,0 1,0-1,0 1,0-1,-1 0,1 1,0 0,0-1,-1 1,1-1,0 1,-1 0,1 0,-1-1,1 1,-1 0,1 0,-1 0,1-1,-1 1,0 0,1 0,-1 0,0 0,0 0,0 0,0 0,0 0,8 64,-8-64,0 3,-1 1,0-1,1 1,0-1,0 1,0-1,1 1,0-1,0 1,0-1,0 1,0-1,1 0,0 0,0 0,0 0,0 0,1 0,0 0,-1-1,1 0,1 1,-1-1,0 0,1 0,-1-1,1 1,0-1,0 0,0 0,0 0,1 0,-1-1,0 1,1-1,7-2,0-1,0 0,0-1,-1 0,1-1,-1 0,0-1,0 0,0-1,-1 0,1-1,-2 0,1 0,-1-1,0 0,1-2,38-28,17 7,-63 30,0 1,-1 0,1 0,0 0,-1 0,1 0,0 0,-1 0,1 1,0-1,-1 1,1-1,-1 1,1-1,0 1,-1 0,0 0,1 0,-1 0,1 0,-1 0,0 0,0 1,0-1,0 0,0 1,0-1,0 0,0 1,0-1,-1 1,1 0,-1-1,1 1,-1-1,1 1,-1 0,0 0,0-1,0 1,6 136,-1-118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2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28,'-10'19,"2"1,0 0,2 1,0 0,1 0,1 0,1 1,1-1,1 1,1 0,0-1,2 1,3 17,-3-35,-1 0,1 0,0 0,0 0,1-1,-1 1,1-1,-1 1,1-1,0 0,0 0,1 0,-1 0,1 0,-1-1,1 0,0 0,0 0,0 0,0 0,0-1,0 0,0 0,1 0,-1 0,0-1,1 0,-1 1,1-2,-1 1,0 0,1-1,-1 0,0 0,0 0,1-1,-1 1,0-1,0 0,-1 0,1 0,2-2,3 0,0 0,-1 0,1 0,-1-1,0 0,-1-1,1 0,-1 0,0-1,0 0,-1 0,0 0,0-1,-1 0,0 0,-1 0,1 0,-1-1,-1 0,0 0,0 0,-1 0,0-1,0 1,-1 0,-1-1,1 1,-2-1,1 1,-1-1,-1 1,1-1,-2 1,-2-9,2 11,-1 0,0 0,0 0,-1 1,0-1,0 1,-1 0,1 0,-1 1,0 0,-1 0,1 0,-1 1,0 0,0 0,-1 1,1 0,-1 0,1 0,-3 1,-14-4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2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0,'-32'92,"4"0,-14 82,39-155,1 1,0-1,2 0,0 0,1 1,1-1,0 0,2 0,0 0,1-1,7 15,30 112,-40-103,-6-26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1,'38'5,"32"6,14 1,-2-1,-11-2,-13-4,-11-1,-9-3,-6 0,-8-6,-4-2,-1 0,2 2,-2 1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0,'0'39,"5"12,1-3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91,'6'-3,"0"0,0 0,0 0,0 0,1 1,-1 0,1 1,-1 0,1-1,0 2,-1-1,1 1,0 0,6-1,196 27,-17-22,-176-7,-45-13,15 10,-71-50,71 42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42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339 503,'-28'14,"1"1,1 1,0 2,1 0,1 2,1 1,-11 13,27-28,-2 1,-1 0,1 1,1 0,-1 0,2 1,-1 0,1 0,0 1,1-1,0 2,1-1,0 1,1-1,0 1,0 1,1-1,1 0,0 1,0 0,1-1,1 1,0 5,2-14,0 1,0-1,0 0,1 0,-1 0,1 0,0 0,0 0,0-1,0 1,1-1,-1 0,0 0,1 0,0-1,-1 1,1-1,0 0,0 0,0 0,0 0,0-1,-1 1,1-1,0 0,0 0,0-1,0 1,0-1,0 0,0 0,0 0,0-1,-1 1,1-1,-1 0,1 0,-1 0,0 0,1-1,-1 1,-1-1,1 0,0 0,-1 0,1 0,-1-1,1-1,142-169,-77 82,-63 122,-8-18,1-1,1 1,0 0,1 0,0 0,1 0,0 0,1-1,0 1,1 0,0-1,1 1,0-1,1 0,0-1,1 1,0-1,0 0,1 0,1-1,-1 0,2 0,5 5,-6-10,0 0,0-1,0 0,0 0,1-1,-1 0,0 0,1-1,0 0,-1-1,1 1,0-2,-1 1,1-1,0-1,-1 1,0-2,1 1,-1-1,0 0,0-1,0 0,-1 0,1 0,-1-1,0 0,0-1,-1 0,1-1,32-27,-2-2,-1-2,-2-2,-2-1,15-26,-25 30,-2-1,-2-1,-1-1,-2-1,-2 0,-2 0,-2-1,-1-1,-2 1,-3-1,0-41,-20 1,17 81,-1 1,-1-1,1 0,0 0,0 1,-1-1,1 0,-1 1,1-1,-1 1,1 0,-1 0,0-1,0 1,0 0,0 1,0-1,0 0,0 0,0 1,0-1,0 1,0 0,0 0,0 0,0 0,0 0,-1 0,1 0,0 1,0-1,0 1,0-1,0 1,0 0,0 0,-1 0,-11 10,-1-1,1 2,1 0,0 1,1 0,1 1,0 0,0 0,2 1,0 1,0 0,2 0,0 1,0-1,2 1,0 1,1-1,1 1,0 9,-4 5,1 0,2 0,2 0,0 0,2 0,2 1,1-1,1 0,2 0,1-1,2 0,9 24,-14-45,0 0,0 0,1 0,0-1,1 1,0-1,0 0,1-1,0 0,1 0,0 0,0-1,1 0,-1-1,1 0,1 0,-1-1,1 0,0-1,0 0,1-1,-1 0,1 0,-1-1,1 0,0-1,0 0,0-1,0 0,-1-1,1 0,0-1,0 0,7-3,-3-1,0-1,-1 0,0-1,0-1,-1 0,0 0,-1-2,0 1,-1-2,0 1,0-2,-1 1,-1-1,0-1,-1 0,-1 0,0 0,-1-1,0 0,-1 0,1-7,-6 16,1 0,-1 0,0 0,-1 0,1 0,-1 0,-1-1,1 2,-1-1,0 0,0 0,0 1,-1-1,0 1,0-1,-1 1,1 0,-1 1,0-1,0 1,-1-1,1 1,-1 0,0 1,0-1,-1 1,-4-2,-4-3,-1 1,0 1,-1 0,1 1,-1 0,0 2,0 0,0 0,-1 2,1 0,-10 2,0 1,0 1,1 1,-1 2,1 0,-19 8,-15 7</inkml:trace>
  <inkml:trace contextRef="#ctx0" brushRef="#br0" timeOffset="562.19">1552 531,'-3'0,"0"0,0 0,0 1,0-1,1 0,-1 1,0 0,0 0,0 0,1 0,-1 0,1 0,-1 1,1-1,-1 1,1-1,0 1,-1 0,1 1,0-2,-9 8,1 0,1 0,0 1,0 0,1 0,0 1,1 0,0 1,0-1,2 1,-1 1,1-1,1 1,1 0,0 0,0 2,1-8,1 0,0 1,0-1,1 0,0 1,0-1,1 0,0 1,0-1,1 0,0 0,0 0,1 0,-1 0,2 0,-1-1,1 1,0-1,0 0,0 0,1-1,0 1,0-1,1 0,-1 0,1-1,0 0,1 0,4 3,-2-4,0-1,0 1,1-1,-1-1,1 0,-1 0,0-1,1 0,-1-1,1 0,-1 0,0-1,1 0,-1-1,0 0,0 0,-1-1,1 0,-1-1,0 0,0 0,0 0,-1-1,0 0,0-1,0 0,-1 0,0 0,0-1,-1 0,0 0,-1 0,1-1,-1 1,-1-1,0 0,2-8,35-138,-40 150,1 0,-1 0,0 0,-1 0,1-1,-1 1,0 0,0 0,-1 0,0 0,1 0,-1 1,-1-1,1 0,-1 1,0 0,0 0,0-1,-1 2,1-1,-1 0,0 1,0 0,0-1,0 2,-1-1,1 0,-1 1,-1 0,1-1,-1 1,0 1,0-1,-1 1,1 0,0 0,0 0,-1 1,1 0,0 1,-1-1,1 1,0 0,0 1,0 0,0-1,0 2,0-1,1 1,-1 0,1 0,-1 1,1-1,0 1,0 0,1 1,-1-1,1 1,0 0,0 0,1 0,0 0,0 1,0-1,0 1,1 0,0 0,0 0,0 0,0 4,-2 19,2-4</inkml:trace>
  <inkml:trace contextRef="#ctx0" brushRef="#br0" timeOffset="1402.041">2004 447,'-7'19,"0"0,1 0,1 1,1 0,0 0,2 0,0 0,1 0,2 1,0-1,1 0,0 0,2 0,1 0,5 15,-7-30,-1-1,1 1,0-1,0 0,1 0,-1-1,1 1,0-1,0 1,0-1,0 0,1-1,-1 1,1-1,-1 0,1 0,0 0,0-1,0 1,0-1,0-1,0 1,0-1,0 1,1-2,-1 1,0 0,0-1,0 0,0 0,1-1,7-1,-1-1,0-1,0 0,0-1,0 0,-1 0,0-1,-1-1,1 0,-1 0,-1-1,1-1,142-196,-167 266,12-49,-1 1,2 0,-1 0,2 0,-1 0,2 0,0 0,0 0,1 0,2 12,-1-21,0 0,-1 0,1-1,0 1,1 0,-1-1,0 0,1 0,-1 1,1-1,-1-1,1 1,0 0,0-1,0 1,0-1,0 0,0 0,1 0,-1-1,0 1,0-1,1 1,-1-1,3-1,84-7,-59-2,-1-1,0-2,-1-1,-1-1,0-1,22-18,-18 14,-3 1,-1-1,0-1,-2-1,-1-1,0-2,-2 0,17-24,-27 32,1-1,-2 0,0-1,-2 0,0 0,-1-1,-1 0,0-1,-2 0,0 0,1-16,-5 30,-1-1,1 1,-1-1,0 1,-1-1,0 0,0 1,-1-1,0 0,0 1,0-1,-1 1,-1 0,1-1,-1 1,0 0,-1 0,1 1,-1-1,-1 1,1 0,-1 0,0 0,-1 1,1 0,-1 0,-2-2,3 8,1 0,-1 0,1 0,-1 0,1 1,0-1,-1 1,1 0,0 1,0-1,0 1,1-1,-1 1,1 0,-1 1,1-1,0 0,0 1,1 0,-1 0,1 0,-1 0,1 0,1 0,-1 0,0 1,1-1,0 1,0-1,1 1,-1 0,-5 25,1 0,2 0,1 1,2 0,0-1,2 1,2 1,-1-6,2 1,1-1,1 0,1-1,1 0,1 0,2-1,0 0,1-1,2 0,0-1,1-1,2-1,0 0,11 9,11 13,-27-27,0 0,1-1,0-1,1 0,1-1,0-1,6 3,-22-14,0-1,-1 1,1-1,0 1,0 0,0-1,-1 1,1-1,0 1,0-1,0 1,0-1,0 0,0 1,0-1,0 1,0-1,0 1,0-1,0 1,1-1,-1 1,0-1,0 1,0 0,1-1,-1 1,0-1,1 1,-1-1,0 1,1 0,-1-1,0 1,1 0,-1-1,1 1,-1 0,1 0,-1-1,1 1,-1 0,1 0,-1 0,1 0,-1 0,1-1,-1 1,1 0,-1 0,1 0,-1 0,1 1,-1-1,1 0,-1 0,1 0,-1 0,1 0,-1 1,1-1,-1 0,-22-40,4 19,-1 1</inkml:trace>
  <inkml:trace contextRef="#ctx0" brushRef="#br0" timeOffset="1648.101">2596 249,'48'-5,"45"-1,16 0,4 1,-8 2,-7 0,-11 2,-10 1,-10 0,-5 0,-9 0,-14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33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41 243,'-6'12,"0"0,0 1,2 0,-1 0,2 0,0 0,0 0,1 1,1-1,0 1,1 0,0-1,2 11,-1-23,-1 0,1 1,-1-1,1 0,-1 0,1 0,0 0,0 0,-1 0,1 0,0 0,0 0,0 0,0 0,0 0,1 0,-1-1,0 1,0-1,0 1,1-1,-1 1,0-1,0 0,1 1,-1-1,0 0,1 0,-1 0,0 0,1 0,-1 0,0 0,1-1,-1 1,0 0,1-1,-1 1,0-1,0 1,0-1,1 0,54-34,-49 30,0 0,0 0,0-1,0 0,-1 0,0 0,0-1,0 1,-1-1,0-1,-1 1,1-1,-1 0,-1 0,0 0,0 0,0-1,-1 1,0-1,-1 0,0 1,0-1,-1 0,0 0,-1 1,0-1,0 0,-1-2,-1 7,-1 0,1 0,-1 1,0-1,0 1,0 0,-1 0,1 1,-1-1,1 1,-1 0,0 0,0 1,0-1,0 1,0 0,0 0,0 1,0 0,0 0,0 0,-1 0,1 1,0 0,0 0,0 0,0 0,0 1,1 0,-4 1,-11 5</inkml:trace>
  <inkml:trace contextRef="#ctx0" brushRef="#br0" timeOffset="7816.728">634 73,'-3'2,"1"0,-1 1,0-1,1 1,-1-1,1 1,0 0,0-1,0 1,0 0,1 1,-1-1,1 0,-1 0,1 1,0-1,0 2,0-2,-66 282,51-179,16-106,0-1,0 1,0 0,-1-1,1 1,0 0,0-1,-1 1,1 0,0-1,0 1,-1 0,1 0,0-1,-1 1,1 0,-1 0,1 0,0 0,-1 0,1-1,0 1,-1 0,1 0,-1 0,1 0,0 0,-1 0,1 0,-1 0,1 0,0 0,-1 0,1 1,0-1,-1 0,1 0,-1 0,1 0,0 1,-1-1,1 0,0 0,0 1,-1-1,1 0,0 0,-1 1,-4-42,6 14,2 0,0 0,2 0,1 0,1 1,2 0,0 1,2-1,1 0,52-88,-67 120,1 0,0 0,0 0,0 0,1 0,0 0,0 0,1 0,-1 1,1-1,1 0,-1 0,1 1,0-1,0 0,1 0,0 0,0 0,1 0,-1-1,2 3,4 8,1-1,0 1,1-1,0-1,2 0,-1-1,8 6,-17-17,9 10,0-1,1 0,1 0,0-1,0-1,1-1,0 1,0-2,1 0,1-1,-11-7,1 0,-1 0,0 0,1-1,-1 0,0 0,0-1,0 1,0-1,-1 0,1 0,-1-1,1 1,-1-1,0 0,-1 0,1-1,-1 1,0-1,0 0,0 1,0-1,-1 0,0-1,0 1,0 0,-1-1,0 1,0-2,7-10,7-19,-1 0,-1-1,-2-1,-2 0,0-9,-15-43,6 82,2 6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4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1,'15'250,"-7"-176,-3 0,-4 1,-3-1,-6 38,-29 126,33-226</inkml:trace>
  <inkml:trace contextRef="#ctx0" brushRef="#br0" timeOffset="252.36">0 509,'39'5,"26"-4,8-6,-4-2,-9-6,-10-4,-9-5,-6-3,-4-2,-3 3,-2 2,0-1,-4-2,-2 0,-3-2,-6 5</inkml:trace>
  <inkml:trace contextRef="#ctx0" brushRef="#br0" timeOffset="820.319">707 1,'-31'70,"4"1,3 2,3 0,3 1,2 12,13-68,1 1,1 0,1 0,1 0,1 0,0-1,4 16,-5-28,1 0,-1 0,1 0,0 0,1 0,-1-1,1 1,0-1,1 0,-1 1,1-2,0 1,0 0,1-1,-1 0,1 0,0 0,0-1,0 1,1-1,-1 0,1-1,0 1,0-1,1 0,3-2,-1 0,1 0,-1-1,1 0,-1-1,1 0,-1-1,0 0,0 0,0-1,-1 0,1 0,-1-1,0 0,0-1,0 0,-1 0,0 0,0-2,30-19,-36 26,1-1,-1 1,1 0,-1 0,1 0,0 0,-1 0,1 0,0 1,0-1,0 0,-1 1,1-1,0 1,0 0,0 0,0 0,0 0,0 0,0 0,0 0,0 1,-1-1,1 1,0-1,0 1,0 0,-1 0,1 0,0 0,-1 0,1 0,-1 0,1 0,-1 0,1 1,-1-1,0 1,0-1,0 1,0 0,0-1,0 1,0 0,0 0,-1-1,1 1,-1 0,1 0,-1 0,0 0,0 0,0 0,0 0,0-1,0 1,0 0,-1 0,1 0,-1 2,1-1,-1 1,1 0,0 0,0-1,0 1,0 0,1 0,-1-1,1 1,0 0,0-1,1 1,-1-1,1 1,-1-1,1 0,0 0,0 0,1 0,-1 0,1 0,-1 0,1-1,0 1,0-1,0 0,0 0,0 0,1 0,-1-1,1 1,-1-1,1 0,-1 0,1 0,0-1,0 1,1-1,10-4,0-1,-1 0,0-1,0-1,0 0,-1-1,0 0,0-2,8-3,-3 3,-1-1,-1-1,0-1,-1 0,0-1,0 0,-2-1,0-1,3-6,-14 21,-1-1,1 1,-1-1,0 1,0-1,0 0,0 0,0 0,0 1,0-1,0 0,-1 0,1 0,-1 0,1 0,-1 0,0 0,0 0,0 0,0-1,0 1,-1 0,1 0,-1 0,1 0,-1 0,1 0,-1 1,0-1,0 0,0 0,0 0,0 1,-1-1,1 1,0-1,-1 1,0-1,1 1,-1 0,1 0,-1-1,0 1,0 1,0-1,0 0,0 0,0 1,0-1,0 1,0-1,0 1,0 0,0 0,0 0,-1 0,-9 4,1 0,-1 0,1 1,0 1,0 0,1 0,-1 1,2 0,-1 1,1 0,0 0,0 1,1 1,1-1,-1 1,2 1,-1-1,1 1,1 0,0 0,1 1,0-1,0 1,1 0,1 0,0 0,1 1,0-1,1 6,0-12,1 0,0 0,0 0,1 0,-1 0,1 0,1-1,-1 1,1-1,0 0,0 1,0-1,1-1,0 1,0 0,0-1,0 0,1 0,-1 0,1-1,0 1,1-1,-1 0,0-1,1 1,-1-1,1 0,0-1,2 1,13 3,1 0,-1-2,1-1,0 0,0-2,0 0,10-3,71-16,-76 13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5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318 395,'-6'-2,"-1"0,1 0,0 0,0 1,-1 0,1 0,-1 0,1 1,-1 0,1 1,-1-1,1 1,-1 0,1 1,0 0,-1 0,1 0,0 1,0-1,1 1,-1 1,1-1,-1 1,1 0,0 0,0 1,1 0,-10 5,0 1,1 1,0 0,1 1,0 0,2 1,-1 0,1 1,1 0,1 0,4-8,1 0,0 1,0-1,0 1,1-1,0 1,1 0,0 0,0 0,1 0,0 0,0 0,1 0,-1-1,2 1,-1 0,1 0,1-1,-1 1,1-1,1 0,-1 1,2 0,3-1,-1 0,1 0,1-1,-1 0,1-1,0 0,1 0,-1-1,1 0,0-1,0 0,0 0,0-1,0 0,0-1,1 0,-1-1,0 0,1-1,-1 0,0 0,9-3,13 2,-23 2,-1 0,0-1,1-1,-1 1,0-1,0-1,0 1,0-1,0-1,0 0,-1 0,0 0,1-1,6-5</inkml:trace>
  <inkml:trace contextRef="#ctx0" brushRef="#br0" timeOffset="829.613">656 678,'25'-20,"-1"-1,-1-1,-1-1,-1-1,-1-1,-1-1,-1 0,5-13,-22 38,1-1,-1 0,1 1,-1-1,0 0,0 0,0 0,0 0,0 1,0-1,-1-1,1 1,-1 0,1 0,-1 0,0 0,0 0,0 0,0-1,0 1,0 0,0 0,-1 0,1 0,-1 0,0 0,0 0,1 0,-1 0,0 0,-1 0,1 0,0 1,0-1,-1 1,1-1,-1 0,0 1,1 0,-1 0,0-1,0 1,0 0,1 0,-1 0,-2 0,-8 3,0 1,1 0,-1 1,1 0,0 1,0 0,1 1,-1 0,1 1,1 0,-1 0,1 1,0 0,1 1,0 0,-3 4,3-4,-1 0,2 0,-1 0,1 1,1 0,-1 0,2 1,0 0,0 0,1 0,0 1,1-1,0 1,1 0,0 0,1-1,0 1,1 1,1-1,0-1,0 1,1 0,0 0,1 0,2 2,-2-9,1-1,0 1,0-1,1 1,-1-1,1-1,0 1,0-1,0 1,0-2,1 1,-1 0,1-1,-1 0,1 0,0-1,0 0,0 0,0 0,3-1,123-3,-70-9,-38 5</inkml:trace>
  <inkml:trace contextRef="#ctx0" brushRef="#br0" timeOffset="1210.841">910 875,'27'-30,"37"-41,-3-2,34-58,-56 74,-32 93,-9-30,0 1,1-1,0 1,0-1,0 1,1-1,0 1,0-1,1 1,0-1,0 1,0-1,1 1,0-1,0 0,1 0,-1 0,1 0,1 0,-1-1,1 1,0-1,0 0,1 0,-1 0,1-1,0 0,0 0,1 0,-1 0,1-1,2-1,0 0,-1 0,1-1,0 0,0-1,0 0,0 0,0 0,0-1,0 0,0-1,-1 0,1 0,-1-1,1 0,-1 0,0 0,0-1,0 0,0-1,-1 1,0-1,3-3,14-14,-1 0,0-1,-2-1,-1-1,4-9,-7 10</inkml:trace>
  <inkml:trace contextRef="#ctx0" brushRef="#br0" timeOffset="1443.62">1983 1,'-19'48,"-12"39,0 16,5-6,3-10,4-14,6-15,5-13,5-9,1-6,2-3,1-2,0-5</inkml:trace>
  <inkml:trace contextRef="#ctx0" brushRef="#br0" timeOffset="2049.261">1587 508,'379'18,"-324"-11,-1-3,0-2,55-4,-102 1,-1 0,0 0,1-1,-1 0,0 0,0 0,0-1,0 0,0 0,0-1,-1 1,0-1,0 0,0-1,0 1,0-1,-1 0,0 0,0 0,-1-1,1 1,-1-1,0 0,-1 0,1 0,-1 0,0-1,-1 1,0-1,0 1,0-1,-1 1,1-1,-2-5,0 10,1 1,-1 0,1-1,-1 1,0 0,0-1,1 1,-1 0,0 0,0 0,0 0,0 0,-1 0,1 0,0 0,0 1,0-1,-1 0,1 1,0-1,-1 1,1-1,-1 1,1 0,-1 0,1-1,0 1,-1 0,1 0,-1 0,1 1,-1-1,1 0,0 0,-1 1,1-1,-1 1,1-1,0 1,-1 0,1 0,-54 33,43-24,0 0,0 0,1 2,0-1,1 1,0 0,1 1,0 1,1-1,1 1,0 0,1 1,1 0,0 0,1 0,0 0,1 1,1-1,1 1,0 6,1-18,1 0,0 1,0-1,1 0,-1-1,1 1,0 0,0 0,0-1,0 1,1-1,0 1,-1-1,1 0,0 0,1-1,-1 1,0 0,1-1,-1 0,1 0,0 0,0 0,0-1,0 1,0-1,0 0,0 0,0-1,3 1,130-3,-105-5,-1-1,-1-2,0-1,0-1,-1-1,-1-2,0-1,15-12,-28 18,-2 0,0-1,0-1,-1 0,0-1,-1 0,-1-1,0 0,-1 0,0-1,-2 0,1-1,-2 0,0 0,-1 0,0-1,1-13,-6 27,1 1,0-1,-1 0,0 0,1 1,-1-1,-1 0,1 0,0 0,0 1,-1-1,0 0,1 1,-1-1,0 0,0 1,-1-1,1 1,-1-1,1 1,-1 0,0 0,1 0,-1 0,0 0,0 0,-1 0,1 0,0 1,-1-1,1 1,-1 0,1 0,-1 0,1 0,-1 0,0 0,1 1,-1-1,0 1,0 0,0 0,1 0,-1 0,0 1,0-1,0 1,-6 1,0 2,1-1,0 1,0 0,0 1,0-1,1 2,-1-1,1 1,1 0,-1 1,1-1,0 1,1 0,-1 1,1 0,1-1,0 2,0-1,0 0,1 1,0-1,1 1,0 0,0 0,1 0,0 0,1 0,0 8,2-11,0 1,1 0,-1-1,2 0,-1 0,1 0,-1 0,2 0,-1-1,0 1,1-1,0 0,1-1,-1 1,1-1,-1 0,1-1,1 1,-1-1,0 0,1-1,3 2,51 32,-7 39,-46-50</inkml:trace>
  <inkml:trace contextRef="#ctx0" brushRef="#br0" timeOffset="2967.402">3027 650,'10'-5,"7"-1,6-1,4 2,2 2,1 1,0 1,0 0,-5 1</inkml:trace>
  <inkml:trace contextRef="#ctx0" brushRef="#br0" timeOffset="3663.45">3535 537,'-8'18,"0"0,2 1,0-1,2 1,0 0,0 1,2-1,1 1,0-1,2 14,-1-30,1 0,-1 0,1 0,0 0,0 0,0 0,0-1,1 1,-1 0,1 0,-1-1,1 1,0-1,0 0,0 1,1-1,-1 0,0 0,1-1,-1 1,1 0,0-1,-1 1,1-1,0 0,0 0,0 0,0-1,0 1,0 0,0-1,0 0,0 0,0 0,0 0,0 0,0-1,0 0,0 1,0-1,0 0,0 0,0 0,0-1,-1 1,1-1,0 0,-1 1,0-1,1-1,7-4,-1 0,0-1,0 0,-1 0,0-1,-1 0,0 0,0-1,-1 0,-1 0,1-1,-1 1,-1-1,0 0,-1-1,0 1,-1 0,0-1,0 0,-1 1,-1-1,0 0,-1 0,0 1,-1-3,0 9,0 0,0 1,0-1,-1 0,1 1,-1 0,0 0,-1 0,1 0,-1 0,1 0,-1 1,0 0,-1 0,1 0,0 0,-1 1,0 0,1 0,-1 0,0 0,0 1,0-1,0 1,0 1,-1-1,1 1,0 0,-3 0,-3 11,36-1,-13-9,1-1,-1 0,1-1,-1-1,0 0,1 0,-1-1,0-1,-1 0,1-1,-1 0,1-1,-1 0,-1 0,1-1,-1-1,-1 0,1 0,-2-1,1 0,-1 0,4-7,2-1,-1 0,-1-2,-1 0,0 0,-1-1,-1 0,-1 0,-1-1,-1 0,-1 0,-1-1,0 0,0-21,-5 44,0 0,1 0,-1 0,1 0,-1-1,0 1,0 0,1 0,-1-1,0 1,0-1,0 1,0-1,0 1,0-1,0 1,0-1,0 0,0 0,0 1,0-1,0 0,0 0,0 0,0 0,0 0,0 0,0-1,0 1,0 0,0 0,0-1,0 1,0-1,0 1,0-1,0 1,0-1,0 1,1-1,-1 0,0 1,0-1,1 0,-1 0,0 0,1 0,-1 1,1-1,-1 0,1 0,0 0,-1 0,1 0,0 0,0 0,-1 0,1 0,0-1,0 1,0 0,0 0,1 0,-1 0,0 0,0 0,1 0,-1-1,-34 157,25-31,5 0,6 31,0-20,-1 277,-24-259,22-152,1-1,-1 0,0 0,0 0,0 0,0 0,1 0,-1 0,0 0,0 0,0 0,0-1,1 1,-1 0,0-1,0 1,0 0,1-1,-1 1,0-1,1 1,-1-1,0 1,1-1,-1 0,0 1,1-1,-1 0,1 1,0-1,-1 0,1 0,-1 1,1-1,0 0,0 0,0 0,-1 1,1-1,0 0,0 0,0 0,0 0,0 0,0 1,0-1,1 0,-1 0,-12-180,13 139,22-179,-20 191</inkml:trace>
  <inkml:trace contextRef="#ctx0" brushRef="#br0" timeOffset="3949.913">4127 678,'38'-5,"23"-6,1-2</inkml:trace>
  <inkml:trace contextRef="#ctx0" brushRef="#br0" timeOffset="4432.582">4409 847,'23'-46,"-1"1,1 0,2 1,2 2,11-11,17 4,-54 49,0-1,0 0,0 1,1-1,-1 1,0 0,0-1,0 1,1 0,-1-1,0 1,0 0,1 0,-1 0,0 0,1 1,-1-1,0 0,0 0,0 1,1-1,-1 1,0-1,0 1,0-1,0 1,0 0,0 0,0-1,0 1,0 0,0 0,0 0,0 0,-1 0,1 0,0 0,-1 0,1 1,-1-1,1 0,-1 0,1 0,-1 1,0-1,0 0,0 0,0 1,0-1,0 0,0 0,0 1,6 112,-4-112,0-1,0 1,0-1,0 1,0-1,0 0,1 0,-1 0,0 0,0-1,1 1,-1-1,1 1,-1-1,0 0,1 0,-1 0,1 0,-1 0,0 0,1-1,-1 1,1-1,-1 0,0 1,0-1,1 0,-1-1,0 1,0 0,0-1,0 1,0-1,-1 1,1-1,0 0,-1 0,1 0,-1 0,0 0,1 1,66-53,-51 38,1 1,1 1,0 1,1 1,0 0,12-4,-30 15,0 0,0 0,0 1,0-1,0 1,1-1,-1 1,0-1,0 1,1 0,-1 0,0 0,0 1,0-1,1 0,-1 1,0-1,0 1,0 0,0 0,0 0,0 0,0 0,0 0,0 0,0 1,-1-1,1 1,0-1,-1 1,1 0,-1 0,0-1,0 1,0 0,0 0,0 0,0 1,16 83,-16-60</inkml:trace>
  <inkml:trace contextRef="#ctx0" brushRef="#br0" timeOffset="4832.313">5426 508,'-183'122,"181"-121,-1 0,1 0,0 0,0 1,0-1,0 1,0-1,0 1,0 0,0 0,0 0,1 0,-1 0,1 0,0 0,-1 1,1-1,0 0,0 1,1-1,-1 1,0-1,1 1,-1-1,1 1,0-1,0 1,0 0,0-1,1 1,-1-1,1 1,-1-1,1 1,0-1,0 1,0-1,0 0,0 1,1-1,-1 0,1 0,-1 0,1 0,0 0,1 0,8-1,1 0,-1-1,1-1,-1 0,0 0,1-1,-1 0,0-1,0-1,0 1,0-2,-1 0,0 0,0 0,0-2,-1 1,7-6,104-83,-119 94,-1 0,0 0,1 0,-1 0,0 0,1 0,-1 0,1 0,0 1,-1-1,1 0,0 0,-1 0,1 1,0-1,0 0,0 1,0-1,-1 1,1-1,0 1,0-1,0 1,0 0,0 0,0-1,0 1,0 0,1 0,-1 0,0 0,0 0,0 0,0 0,0 0,0 1,0-1,0 0,0 1,0-1,0 0,0 1,0-1,-1 1,1 0,0-1,0 1,0 0,-1-1,1 1,0 0,-1 0,1 0,0 0,-1-1,1 2,-8 63,5-62,0 1,0-1,1 0,-1 1,1-1,0 1,0 0,1 0,-1-1,1 1,-1 0,1 0,1-1,-1 1,0 0,1 0,0-1,0 1,0 0,0-1,0 1,1-1,0 0,-1 1,1-1,1 0,-1 0,0 0,1 0,-1-1,1 1,0-1,0 1,0-1,0 0,0 0,1 0,2 1,17 1,0-2</inkml:trace>
  <inkml:trace contextRef="#ctx0" brushRef="#br0" timeOffset="5113.723">6159 395,'-9'5,"-50"28,2 2,0 3,-32 31,45-13,45-54,0 0,0 1,1-1,-1-1,1 1,0 0,-1 0,1-1,0 1,0 0,0-1,0 0,0 0,1 1,-1-1,0-1,0 1,1 0,-1 0,1-1,-1 1,1-1,-1 0,0 0,1 0,-1 0,1 0,-1-1,1 1,-1-1,0 1,2-2,1 2,-2 0,56 5,-57-5,-1 0,0 1,0-1,0 0,1 1,-1-1,0 1,0-1,0 1,0 0,0-1,0 1,0 0,0 0,0 0,-1 0,1-1,0 1,0 0,-1 1,1-1,-1 0,1 0,-1 0,1 0,-1 0,1 0,-1 1,0-1,0 0,0 0,0 1,0-1,0 0,0 0,0 0,0 1,-1-1,1 0,0 0,-1 0,1 1,-1-1,0 1,-2 4,-1-1,0 1,0-1,-1 1,0-1,0-1,0 1,0-1,-1 0,0 0,1 0,-1-1,-1 0,1 0,-6 2,-14 4</inkml:trace>
  <inkml:trace contextRef="#ctx0" brushRef="#br0" timeOffset="5448.183">6441 367,'-24'39,"-12"22,-1 5,11-8,10-10,13-12,6-8,3-4,-4-6,-3-1,-5-4,-8 1,-5-2,-5-3,-2-3,2-2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4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9,'-2'-1,"1"0,0 0,-1 0,1 0,-1 1,1-1,-1 0,1 1,-1-1,1 1,-1 0,0-1,1 1,-1 0,0 0,1 0,-1 0,1 0,-1 1,0-1,1 0,-1 1,1-1,-1 1,1 0,-1-1,1 1,-1 0,1 0,0 0,-1 0,1 0,0 0,0 0,0 1,0-1,0 0,0 1,-24 14,2 2,0 0,1 2,1 1,0 0,2 1,1 2,0-1,2 2,-12 24,15-20,0 0,2 1,1 0,2 1,-5 31,13-54,0 0,1 1,0-1,0 1,1-1,0 0,1 0,0 0,0 0,0-1,1 1,0-1,1 0,0 0,0 0,0 0,1-1,0 0,0-1,0 1,1-1,0 0,0 0,0-1,1 0,-1-1,1 1,0-1,0-1,0 0,0 0,1 0,-1-1,0 0,5-1,15 1,0-1,0-1,0-1,0-2,0-1,-1-1,0-1,0-1,-1-2,0-1,11-6,-33 16,0 0,-1-1,1 1,0-1,-1 1,1-1,-1 0,0 0,1-1,-1 1,0-1,0 0,-1 1,1-1,0-1,-1 1,0 0,0 0,0-1,0 1,-1-1,1 0,-1 0,0 1,0-1,0 0,0 0,-1 0,0 0,1 0,-2 0,1 0,0 0,-1 0,0 0,1 1,-2-1,1 0,0 0,-1 1,0-1,1 1,-2-1,1 1,-1-2,-7-3,0 1,0 0,-1 0,0 1,0 0,0 1,-1 0,0 1,0 0,0 1,0 1,-1 0,1 0,0 1,-1 1,0 0,1 0,-1 2,1-1,0 2,0 0,-11 3,24-6,0 1,0-1,-1 0,1 0,0 0,0 1,0-1,-1 1,1-1,0 0,0 1,-1 0,1-1,0 1,-1-1,1 1,-1 0,1-1,-1 1,1 0,-1-1,1 1,-1 0,0 0,1 0,-1-1,0 1,0 0,1 0,-1 0,0 0,0 0,0-1,0 1,0 0,0 0,-1 0,1 0,0 0,0-1,0 1,-1 0,1 0,-1 0,1-1,0 1,-1 0,1 0,-1-1,0 1,1-1,-1 1,0 0,1-1,-1 1,0-1,1 1,-1-1,0 0,0 1,0-1,1 0,-1 0,0 1,0-1,0 0,0 0,0 0,21 4,0 0,1-2,0 0,0-2,-1 0,1-1,5-2,203-50,-205 50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0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396 338,'-1'-2,"-1"-1,1 1,-1-1,1 1,-1 0,0-1,0 1,0 0,0 0,-1 0,1 1,0-1,-1 0,1 1,-1 0,0 0,1-1,-1 1,0 1,0-1,1 0,-1 1,0-1,0 1,0 0,0 0,0 0,0 1,0-1,0 1,1-1,-2 1,-92 42,76-31,-19 7,-71 51,109-68,0 0,-1 0,1 1,0-1,0 0,1 1,-1-1,0 1,1-1,0 1,-1-1,1 1,0-1,0 1,0-1,1 0,-1 1,1-1,-1 1,1-1,0 1,0-1,0 0,0 0,0 1,0-1,1 0,-1 0,1 0,-1 0,1-1,0 1,0 0,0-1,0 1,0-1,0 0,0 1,1-1,-1 0,0 0,1-1,-1 1,0 0,1-1,-1 1,1-1,-1 0,1 0,-1 0,1 0,1-1,23 3,-23-2,0-1,0 1,0 0,0 0,0 1,0-1,-1 1,1 0,0 0,0 0,0 1,-1-1,1 1,-1 0,1 0,-1 0,1 1,-4 0,0-1,0 1,0-1,0 0,0 1,-1-1,0 1,1-1,-1 0,0 1,0-1,0 0,0 0,-1 0,1 0,0 0,-1 0,0 0,1 0,-1-1,0 1,0 0,0-1,0 0,0 1,0-1,-2 1,-16 12,10-9,-1 1,1 0,1 1,-1 0,1 0,1 1,-1 0,1 1,1 0,-1 0,1 1,1-1,0 2,1-1,0 1,0-1,1 1,0 1,1-1,0 4,4-10,0-1,1 1,0 0,0 0,0 0,0-1,1 0,-1 1,1-1,1 0,-1 0,0 0,1-1,0 1,0-1,0 0,0 0,0 0,1-1,-1 1,1-1,0 0,0 0,-1-1,1 0,0 0,0 0,1 0,-1-1,0 1,0-1,0-1,0 1,0-1,0 0,0 0,0 0,0-1,3-1,10-8,-5-2</inkml:trace>
  <inkml:trace contextRef="#ctx0" brushRef="#br0" timeOffset="365.409">170 0,'27'448,"-24"-361,-4 0,-3 0,-5-1,-15 69,15-121,2 0,2 1,1-1,1 1,2 0,2-1,1 1,2 0,2 4,1-15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1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1,'-17'9,"0"0,1 2,0 0,1 1,0 0,1 2,0-1,1 2,1-1,0 2,1 0,1 0,-6 13,14-26,0-1,0 0,0 1,0-1,1 1,-1 0,1 0,0-1,-1 1,2 0,-1 0,0 0,0 0,1 0,0 0,-1 1,1-1,0 0,1 0,-1 0,1 0,-1 0,1 0,0 0,0 0,0 0,0 0,1-1,-1 1,1 0,0-1,-1 1,1-1,0 0,1 1,-1-1,0 0,1 0,-1-1,1 1,-1 0,1-1,0 0,0 1,11-2,-1 0,0-1,0-1,0 0,0-1,0 0,0-1,-1 0,0-1,0-1,0 0,0 0,-1-1,0-1,-1 1,1-2,2-3,121-126,-133 138,0-1,-1 1,1-1,-1 1,1-1,0 1,0 0,-1-1,1 1,0 0,0-1,-1 1,1 0,0 0,0 0,-1 0,1 0,0 0,0 0,0 0,-1 0,1 0,0 0,0 0,-1 1,1-1,0 0,0 1,-1-1,1 0,0 1,-1-1,1 1,0-1,-1 1,1-1,-1 1,1 0,-1-1,1 1,-1 0,1-1,-1 1,0 0,1-1,-1 1,0 0,0 0,0-1,1 1,-1 0,0 0,0 0,0-1,0 1,0 0,0 0,-1 0,1 0,11 53,-9-2,-3-46,0-1,0 1,1 0,0 0,0 0,0 0,0 0,1-1,0 1,1 0,-1 0,1-1,0 1,0-1,1 0,-1 1,1-1,1 0,-1-1,1 1,-1 0,1-1,1 0,-1 0,1 0,-1-1,2 1,46 8,-27-11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1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1046,'27'-8,"-1"-2,0-1,-1 0,0-2,-1-1,0-2,17-13,29-25,-3-3,-2-3,47-56,139-178,-235 272,0 0,-1-1,-1-1,-1 0,-1-1,-1 0,6-24,-16 45,0-1,0 0,-1 1,1-1,-1 0,0 0,0 1,-1-1,1 0,-1 0,0 1,0-1,-1 1,1-1,-1 1,0 0,-1-1,1 1,0 0,-1 0,0 1,0-1,0 0,-1 1,1 0,-1 0,0 0,0 0,0 1,0-1,0 1,0 0,-1 0,1 1,-1-1,1 1,-1 0,0 0,1 1,-1-1,0 1,0 0,1 0,-1 1,0-1,1 1,-2 0,-9 5,1 0,-1 0,1 1,0 1,1 0,-1 1,2 1,-1 0,1 0,1 1,0 1,1 0,0 0,1 1,0 1,1-1,0 1,1 1,1-1,0 1,1 0,1 0,0 1,0 7,2-13,1 0,1 1,-1-1,1 0,1 1,0-1,1 0,0 0,0 0,1 0,0 0,1 0,0-1,0 0,1 0,1 0,-1 0,1-1,1 0,0 0,0-1,1 1,182 243,-174-232,-3-7</inkml:trace>
  <inkml:trace contextRef="#ctx0" brushRef="#br0" timeOffset="232.112">1157 538,'-4'34,"-7"25,-2 8,2-4,3-6,7-10,4-11</inkml:trace>
  <inkml:trace contextRef="#ctx0" brushRef="#br0" timeOffset="382.145">1157 144,'0'0</inkml:trace>
  <inkml:trace contextRef="#ctx0" brushRef="#br0" timeOffset="885.679">1327 1075,'172'-398,"-153"364,-10 65,-9-4,14 102,-12-124,0-1,-1 1,1-1,1 0,-1 0,1 0,-1 0,1 0,0 0,1-1,-1 0,0 1,1-1,0 0,0-1,0 1,0-1,0 0,1 0,-1 0,0 0,1-1,0 0,-1 1,5-1,1-2,0 0,-1 0,1-1,-1 0,1 0,-1-1,0-1,0 0,-1 0,1 0,-1-1,0-1,0 1,0-1,-1 0,0-1,0 0,-1 0,1-1,-2 1,1-1,-1 0,4-9,63-121,-62 118</inkml:trace>
  <inkml:trace contextRef="#ctx0" brushRef="#br0" timeOffset="1499.208">2174 821,'17'-4,"0"-2,-1 1,0-2,0 0,0-1,-1-1,0 0,0-1,-1-1,-1 0,0-1,0 0,3-6,-15 16,1 1,0-1,0 0,-1 0,1 0,-1 0,0 0,1-1,-1 1,0 0,0 0,-1-1,1 1,0-1,-1 1,0 0,1-1,-1 1,0-1,0 1,0-1,-1 1,1-1,0 1,-1-1,0 1,0 0,0-1,0 1,0 0,0 0,0-1,-1 1,1 0,-1 0,1 1,-1-1,0 0,0 0,0 1,0-1,-1 0,-5 0,-1 0,0 0,0 1,1 0,-1 1,0 0,0 0,0 1,0 0,1 0,-1 1,0 1,1-1,-1 1,1 1,0-1,0 1,1 1,-1-1,1 2,0-1,0 1,0-1,1 2,0-1,0 1,1 0,0 0,0 1,0-1,1 1,0 0,1 0,-2 8,0-10,2 1,-1 0,1 0,0 0,0 0,0 1,1-1,1 1,-1 0,1-1,1 1,-1 0,1 0,0-1,1 1,0 0,0-1,1 1,0-1,0 1,1-1,0 0,0 0,1 0,-1 0,1 0,1-1,0 0,0 0,0 0,0 0,1-1,0 0,6 4,-2-4,0 0,1-1,0 0,0 0,0-1,0 0,1-1,-1-1,1 0,-1 0,1-1,-1-1,1 0,-1 0,1-1,-1 0,0-1,0-1,0 0,0 0,67-33,-55 27</inkml:trace>
  <inkml:trace contextRef="#ctx0" brushRef="#br0" timeOffset="2102.263">2963 652,'-27'6,"1"2,-1 1,1 2,1 0,0 2,1 0,0 2,1 0,1 2,0 1,-7 8,26-24,0 0,0 1,0 0,0-1,1 1,-1 0,1 1,0-1,0 0,0 1,0-1,0 1,1-1,-1 1,1 0,0 0,1 0,-1-1,0 1,1 0,0 0,0 0,0 0,1 0,-1 0,1 0,0 0,0 0,0-1,0 1,1 0,0-1,0 1,0-1,0 0,0 1,1-1,-1 0,1 0,0-1,0 1,0-1,0 1,0-1,0 0,2 1,6-1,-1-1,0 0,1 0,-1-1,1 0,-1-1,1-1,-1 1,0-1,0-1,0 0,0-1,0 0,-1 0,1-1,-1 0,0 0,-1-1,1-1,0 0,102-103,-45 34,-65 77,1 0,-1 0,0 0,0 0,1 0,-1 0,0 0,0 0,0 1,0-1,-1 0,1 1,0-1,0 0,-1 1,1-1,-1 1,1-1,-1 1,0 0,1-1,-1 1,0-1,0 1,0-1,0 1,-1 0,1-1,0 1,-1-1,1 1,-1-1,1 1,-1-1,0 1,1-1,-1 0,0 1,0 0,-1 9,0-9,1 1,-1 0,1 0,0 1,0-1,0 0,0 0,1 0,-1 1,1-1,0 0,0 1,0-1,0 0,1 1,-1-1,1 0,0 0,0 0,0 1,0-1,0 0,1 0,0-1,-1 1,1 0,0 0,0-1,1 1,-1-1,0 0,1 0,-1 0,1 0,0 0,0 0,0-1,0 1,1 0,9-3,0 1,0-1,1-1,-1 0,0-1,-1-1,1 0,-1 0,1-1,-1-1,-1 0,1-1,-1 0,0-1,-1 0,0 0,0-1,6-7,-13 13,27-20,0-3,-2 0,-1-2,-1-1,-1-1,-1-1,-2-1,-2-1,1-3,-9-14,-12 50,0-1,0 0,0 0,0 0,0 0,0 0,0 0,0 0,-1 0,1 0,0 0,-1 0,1 0,0 0,-1 0,1 0,-1 1,1-1,-1 0,0 0,1 1,-1-1,0 0,0 1,1-1,-1 1,0-1,0 1,0-1,0 1,0-1,1 1,-1 0,0 0,0-1,0 1,0 0,0 0,0 0,0 0,0 0,0 0,0 0,0 0,0 1,0-1,0 0,0 1,0-1,-8 5,0-1,1 1,0 0,0 1,0 0,1 0,0 1,0-1,1 2,0-1,0 1,0 0,1 0,1 0,-1 1,1 0,1-1,-1 2,2-1,-1 0,1 1,1-1,-1 8,1-9,0-1,0 1,1 0,0 0,1 0,0-1,0 1,0 0,1-1,0 1,1-1,0 1,0-1,0 0,1 0,0-1,1 1,-1-1,1 0,0 0,1 0,0-1,37 33,-33-30,0 0,0 0,-1 1,0 0,-1 1,0 0,0 0,-1 1,0 0,4 10,-2-2,-1-2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1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342 491,'-40'21,"1"1,1 2,1 2,1 1,2 2,-23 24,52-49,-1 1,1 0,0 1,0 0,1-1,0 1,0 1,0-1,1 1,0-1,0 1,0 0,1 0,0 0,-1 7,5-11,1 0,-1 0,0 0,1 0,-1 0,1 0,0-1,0 1,0-1,0 0,1 0,-1 0,1-1,-1 1,1-1,-1 1,1-1,0-1,-1 1,1 0,0-1,0 0,0 0,-1 0,1 0,0 0,0-1,0 0,-1 0,1 0,0 0,20-3,0-1,0-1,-1-1,0 0,-1-2,18-9,-16 5</inkml:trace>
  <inkml:trace contextRef="#ctx0" brushRef="#br0" timeOffset="246.951">737 434,'-47'40,"-1"1,1 2,2 2,-32 42,43-20,33-66,1 1,-1 0,1-1,0 1,0 0,0-1,0 1,0 0,0-1,1 1,-1-1,1 1,-1 0,1-1,-1 1,1-1,0 1,0-1,-1 1,1-1,0 0,0 1,1-1,-1 0,0 0,0 0,1 0,-1 0,0 0,1 0,-1 0,1-1,-1 1,1 0,0-1,-1 1,1-1,-1 0,1 0,0 1,0-1,30 3,1-1,-1-2,0-1,0-1,12-4,-32 5,0-2,0 1,-1-2,1 0,-1 0,0-1,0 0,0-1,-1 0,4-3,4-4</inkml:trace>
  <inkml:trace contextRef="#ctx0" brushRef="#br0" timeOffset="863.444">906 745,'26'-1,"-1"-2,0 0,0-2,0 0,0-2,-1-1,0 0,-1-2,0-1,0-1,-1-1,2-3,-18 13,0 0,-1-1,1 1,-1-1,0-1,-1 1,1-1,-1 0,0 0,0 0,0 0,-1-1,1 1,-1-1,-1 0,1 0,-1 0,0 0,-1-1,1 1,-1 0,0-1,-1 1,0-1,0 1,0-5,-3 8,0 1,1-1,-1 0,0 1,0-1,-1 1,1 0,0 0,-1 0,1 0,-1 1,0 0,0-1,1 1,-1 0,0 1,0-1,0 1,0 0,0 0,0 0,0 0,0 1,0 0,1-1,-1 1,0 1,0-1,1 1,-1-1,1 1,-1 0,1 0,0 0,-1 1,1-1,1 1,-3 2,-14 10,1 2,0 0,1 1,1 1,1 0,0 1,2 1,0 1,9-18,1 0,0 0,0 0,0 1,0 0,1-1,0 1,-1 0,2 0,-1 0,1 1,0-1,0 0,0 0,1 1,-1-1,1 1,1-1,-1 0,1 1,0-1,0 0,0 0,1 0,0 0,0 0,0 0,1 0,0 0,-1-1,2 1,-1-1,0 0,1 0,0 0,0-1,0 1,0-1,4 2,9-1,0 0,0-1,1-1,0 0,-1-1,1-2,0 1,0-2,-1 0,1-2,-1 1,1-3,14-3,-1-3,0 0,-1-2,0-2,-1 0,-1-2,-1-1,-1-1,0-1,-2-2,0 0,-1-2,-2 0,-1-1,5-9,27-37,-32 49,-1-1,-1 0,-1-2,-2 0,0 0,-2-2,0 1,-2-2,-2 0,0 0,-2 0,0-7,-7 31,0 1,0 0,-1-1,1 1,-1 0,0 0,0 0,-1-1,1 1,-1 0,0 1,0-1,0 0,0 0,-1 1,0-1,1 1,-1 0,0 0,-1 0,1 0,-1 1,1-1,-1 1,0 0,1 0,-1 0,0 1,0-1,-1 1,1 0,0 0,0 0,-1 1,1 0,0-1,-1 2,1-1,0 0,-1 1,1 0,0 0,0 0,0 0,0 1,-1 0,-7 2,0 0,1 1,0 1,0 0,0 0,0 1,1 1,0 0,1 0,0 1,0 0,1 0,0 1,1 0,0 0,0 1,1 0,-2 6,-2 6,0 0,2 1,1 0,1 0,1 1,1-1,1 1,0 22,2-26,1 0,1 1,1-1,1 0,1 0,1 0,0-1,2 0,0 0,1 0,2-1,-1 0,2 0,1-2,0 1,1-1,5 4,81 85,-85-89</inkml:trace>
  <inkml:trace contextRef="#ctx0" brushRef="#br0" timeOffset="4453.269">2063 773,'7'5,"0"0,-1 0,2 0,-1-1,0 0,1-1,0 0,0 0,0 0,0-1,0 0,0-1,1 1,-1-2,0 1,1-1,-1-1,0 1,1-1,-1-1,0 0,0 0,1 0,6-4,-9 4,0 0,0-1,0 1,0-1,-1 0,1-1,-1 1,0-1,0 0,0 0,-1-1,0 1,1-1,-1 0,-1 0,1-1,-1 1,0-1,0 0,-1 1,1-1,-1 0,-1-1,1 1,-1 0,0 0,-1-1,1 1,-1 0,0-1,-1 1,0-5,0 7,0 1,1 0,-1 0,0-1,-1 1,1 0,-1 0,1 0,-1 0,0 1,0-1,0 0,0 1,0-1,-1 1,1 0,-1 0,0 0,0 0,1 0,-1 1,0-1,0 1,-1 0,1 0,0 0,0 0,-1 0,1 1,0-1,-1 1,1 0,0 0,-1 1,1-1,0 0,0 1,-3 1,-9 1,1 1,0 0,0 1,0 1,1 0,0 1,0 1,-2 1,8-6,0 1,0-1,1 1,0 0,0 1,0-1,0 1,1 1,-1-1,2 1,-1 0,0 0,1 0,0 0,1 1,-1 0,1 0,0 0,1 0,0 0,0 0,1 1,0-1,0 1,0-1,1 1,0-1,1 1,-1-1,2 1,-1-1,1 0,0 0,3 6,3-4,1 0,0-1,1 0,0-1,0 0,1 0,0-1,0-1,0 0,0 0,1-1,0-1,0 0,0 0,0-1,1-1,-1 0,0 0,1-2,1 0,3 1,0-1,1-1,-1-1,-1 0,1-1,0-1,-1 0,0-1,0-1,-1-1,0 0,0-1,-1-1,0 0,0-1,-2 0,1-1,-1 0,-1-1,0-1,-1 1,0-2,-1 1,-1-1,1-3,28-66,-38 84,1 0,-1 1,1-1,0 0,-1 0,1 0,-1 0,1 0,0 0,-1-1,1 1,-1 0,1 0,0 0,-1 0,1 0,0 0,-1-1,1 1,0 0,-1 0,1-1,0 1,-1 0,1 0,0-1,0 1,-1 0,1-1,0 1,0 0,0-1,-1 1,1 0,0-1,0 1,0-1,0 1,0 0,0-1,0 1,0-1,0 1,0 0,0-1,0 1,0-1,0 1,0 0,0-1,0 1,1 0,-1-1,0 1,0 0,0-1,1 1,-1 0,0-1,-27 24,26-21,0 0,0 0,0 0,0 0,0 0,0 0,1 1,-1-1,1 0,0 1,0-1,0 0,0 1,0-1,0 0,0 0,1 1,-1-1,1 0,0 0,0 1,0-1,0 0,0 0,0 0,0 0,1 0,-1 0,1-1,-1 1,1 0,0-1,-1 1,1-1,0 0,0 0,0 1,0-1,0 0,1-1,-1 1,0 0,0-1,1 1,-1-1,0 0,1 1,-1-1,0 0,1-1,-1 1,0 0,2-1,6 2,-6-1,1-1,-1 1,1 0,-1 1,1-1,-1 1,1 0,-1 0,0 0,0 0,1 1,-1 0,0 0,0 0,-1 0,1 0,0 1,-1 0,1 0,-1 0,0 0,0 0,0 1,-1-1,1 1,-1 0,2 3,-2 2,-1 0,-1 1,0-1,0 0,0 1,-1-1,-1 0,1 0,-2 0,1 0,-1 0,0 0,-1 0,0-1,-1 0,-3 6,7-13,0 0,0 0,0 0,0 1,0-1,1 0,-1 1,0-1,1 0,-1 1,1-1,-1 1,1-1,0 1,0-1,0 1,0 0,0-1,0 1,0-1,0 1,1-1,-1 1,0-1,1 1,-1-1,1 0,0 1,0-1,-1 0,1 1,0-1,0 0,0 0,0 0,0 0,0 0,1 0,0 1,8-2</inkml:trace>
  <inkml:trace contextRef="#ctx0" brushRef="#br0" timeOffset="5366.463">3277 688,'-32'19,"1"1,0 1,2 2,0 1,2 1,1 1,-16 21,41-46,-1 0,0 0,1 0,-1 1,1-1,-1 0,1 1,0-1,0 1,-1 0,1-1,0 1,1 0,-1 0,0 0,0 0,1 0,-1 0,1-1,0 1,-1 0,1 0,0 0,0 0,0 0,0 0,1 0,-1 0,1 0,-1 0,1 0,0 0,-1 0,1 0,0 0,0-1,0 1,0 0,1-1,-1 1,0-1,1 1,-1-1,1 0,0 0,-1 0,1 1,0-2,-1 1,1 0,2 0,6 0,0-1,0-1,1 0,-1-1,0 0,0 0,0-1,-1 0,1-1,-1 0,1 0,-1-1,-1-1,1 1,-1-1,0-1,0 1,4-6,52-33,-60 72,-4-24,-2 0,1 0,0 1,0-1,0 0,1 1,-1-1,1 1,-1-1,1 1,0-1,0 1,1-1,-1 1,1-1,0 0,0 1,0-1,0 0,1 1,-1-1,1 0,-1 0,1 0,0-1,1 1,-1 0,0-1,1 1,-1-1,1 0,0 0,0 0,0 0,0 0,0-1,0 1,1-1,2 0,0 0,1-1,-1 1,0-1,1-1,-1 0,0 1,1-2,-1 1,0-1,0 0,0 0,0-1,-1 0,1 0,-1 0,1 0,-1-1,0 0,-1 0,1-1,1 0,82-117,-60 71,-6 13,0-1,-3-1,-1-1,-2 0,-2-2,-2 1,-1-2,1-27,-11 69,1 0,-2 0,1 0,0 0,0 0,-1 0,1 0,-1 0,0-1,1 1,-1 0,0 0,-1 0,1-1,0 1,0 0,-1 0,1 0,-1 0,0 0,0 0,0 0,0 0,0 0,0 0,0 0,-1 0,1 1,-1-1,1 0,-1 1,1 0,-1-1,0 1,0 0,0 0,0 0,0 0,0 0,0 0,0 1,0-1,0 1,-1-1,1 1,0 0,0 0,0 0,-1 0,1 0,0 0,-1 1,-3 2,0 1,0 0,1 0,-1 0,1 1,0 0,0 0,1 0,-1 0,1 1,1 0,-1 0,1 0,0 0,0 1,1-1,-1 1,1-1,1 1,-1 6,-5 145,8-136,12 147,22 10,-35-180,1 1,-1-1,0 1,0 0,1-1,-1 1,0 0,1-1,-1 1,0 0,1-1,-1 1,1 0,-1 0,0-1,1 1,-1 0,1 0,-1 0,1 0,-1 0,1 0,-1-1,1 1,-1 0,1 0,-1 1,0-1,1 0,-1 0,1 0,-1 0,1 0,-1 0,1 1,-1-1,0 0,1 0,-1 1,1-1,-1 0,0 0,1 1,-1-1,0 0,1 1,-1-1,0 1,0-1,1 0,-1 1,0-1,0 1,0-1,0 1,1-1,-1 1,0-1,0 1,0-1,0 1,0-1,0 1,12-40,-12 23,0-1,-2 1,0-1,-1 1,0 0,-1 0,-1 0,-1 1,0-1,-1 2,-1-1,0 1,-1 0,0 0,-5-4,-24-14,58 38,0-1,0 0,0-2,0 0,1-1,-1-2,1 0,6-1,-2 1,49-12,-55 5</inkml:trace>
  <inkml:trace contextRef="#ctx0" brushRef="#br0" timeOffset="5619.346">3898 801,'5'20,"1"5</inkml:trace>
  <inkml:trace contextRef="#ctx0" brushRef="#br0" timeOffset="5768.314">4011 519,'0'0</inkml:trace>
  <inkml:trace contextRef="#ctx0" brushRef="#br0" timeOffset="5953.742">4039 886,'34'5,"15"-9,5-7,-7-7,-12-6,-11-3,-15-2,-14 4,-6 2,-6 4,-4 6,-5 10,4 5</inkml:trace>
  <inkml:trace contextRef="#ctx0" brushRef="#br0" timeOffset="6286.576">4434 971,'13'-27,"-8"13,2 1,-1 0,2 0,0 1,0 0,1 1,0-1,6-4,-13 15,-1 0,1 1,-1-1,1 0,-1 0,1 1,0-1,-1 1,1-1,0 1,0 0,-1 0,1 0,0 0,0 0,-1 0,1 0,0 0,-1 1,1-1,0 1,-1-1,1 1,0 0,-1-1,1 1,-1 0,1 0,-1 0,0 0,1 1,-1-1,0 0,0 1,0-1,0 0,0 1,0-1,0 1,0 1,29 22,-24-23,0 0,0 0,0-1,0 0,0-1,0 1,0-1,1 0,-1-1,0 0,0 1,0-2,0 1,0-1,0 0,-1 0,1-1,0 1,-1-1,0-1,0 1,0-1,0 0,0 0,-1 0,0-1,1 1,-2-1,1 0,-1 0,1-1,-1 1,-1 0,1-1,-1 0,0 0,0 0,-1 0,0 0,0 0,0-6,1-14,-2 2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2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276 579,'-5'-2,"-1"0,1 0,0 1,-1-1,1 1,-1 1,1-1,-1 1,1 0,-1 0,0 0,1 1,-1 0,1 0,-1 0,1 1,0 0,0 0,0 0,0 0,0 1,0 0,-2 2,-5 3,0 1,0 1,0 0,2 1,-1 0,1 0,1 1,-1 3,-35 79,44-92,1 1,-1-1,1 1,0-1,-1 1,1-1,0 1,0-1,1 1,-1-1,0 1,1-1,-1 1,1-1,0 0,0 1,0-1,0 0,1 0,-1 1,0-1,1 0,-1 0,1-1,0 1,0 0,0-1,0 1,0-1,0 1,0-1,0 0,1 0,-1 0,0 0,1 0,-1 0,1-1,0 1,13 2,0-1,0 0,0-1,0-1,0-1,0 0,0-1,0 0,5-2,-16 2,0 1,0-1,0 0,-1 0,1 0,0-1,-1 1,1-1,-1 0,0 0,0-1,0 0,-1 1,1-1,-1 0,0 0,0-1,0 1,-1-1,0 1,0-1,0 0,0 0,0 0,-1 0,0 0,0 0,-1-1,1 1,-1 0,0 0,-1-5,-1-3,1-1,-2 1,0 1,-1-1,0 0,0 1,-1 0,-1 0,0 0,-1 1,0 0,-6-6,-21-29,70 41,-33 6,18 3,0 0,0-1,1-1,-1-1,0-1,1-1,-1-1,0-1,0 0,0-2,0 0,-1-2,18-7,-19 3,-2 0,1 0,-1-2,-1 0,-1-1,0-1,0 0,-2-1,0 0,0-1,-2-1,6-11,-10 15,4-4,-1 0,0 0,-2-1,0 0,-1 0,-1-1,-1 0,-1 0,0 0,0-20,-4 39,1-1,-1 1,0 0,0 0,1-1,-1 1,0 0,0 0,0-1,0 1,-1 0,1-1,0 1,0 0,-1 0,1-1,-1 1,1 0,-1 0,1 0,-1 0,0 0,0 0,1 0,-1 0,0 0,0 0,0 0,0 0,0 0,0 1,0-1,-1 0,1 1,0-1,0 1,0 0,-1-1,1 1,0 0,0 0,-1-1,1 1,0 0,-1 0,1 1,0-1,-1 0,1 0,0 0,0 1,0-1,-1 1,1-1,0 1,0 0,0-1,0 1,0 0,0 0,0-1,0 1,0 0,0 0,0 0,1 0,-2 2,-6 13,0 1,0 0,2 1,0-1,1 1,1 0,1 1,-1 11,-5 59,4 1,4 0,4 11,0 26,-4 287,-24-316,24-96,0 0,-1 1,1-1,0 0,-1 0,0-1,1 1,-1 0,0 0,0-1,0 1,0-1,0 0,0 0,0 1,0-1,-1-1,1 1,0 0,-1 0,1-1,-1 0,1 1,0-1,-1 0,1 0,-1 0,1 0,-1-1,1 1,-1-1,1 1,0-1,0 0,-1 0,1 0,0 0,0-1,-1 1,-4-6,1 1,0-1,0-1,1 1,0-1,0 0,1 0,-1 0,2 0,-1-1,2 0,-1 0,1 0,0 0,1 0,0 0,0 0,1 0,0 0,1-1,0 1,0 0,1 0,0 0,1 0,0 1,0-1,2-3,8-11,1 1,1 0,1 0,1 2,0 0,2 1,0 0,1 2,19-13,-1-2,-19 15,1 2,1 0,1 0,0 2,0 1,11-3,-9 6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1,'255'1,"-85"26,-40-15,-112-6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3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0,'0'534,"0"-522,12 52,-11-64,1 1,0-1,-1 0,1 0,0 0,-1 0,1 0,0 0,0 0,-1 0,1-1,0 1,-1-1,1 1,-1-1,1 0,-1 1,1-1,-1 0,1 0,-1 0,0 0,1 0,-1-1,0 1,1-1,3-2,10-9,0 1,1 1,1 1,-1 0,2 1,-1 1,1 1,0 0,1 1,-1 1,1 1,0 0,0 2,1 0,-1 1,0 1,6 1,-20 1,0-1,0 1,0-1,0 2,0-1,0 0,-1 1,1 0,-1 0,0 0,0 1,0-1,0 1,-1 0,1 0,-1 0,0 1,0-1,-1 1,1-1,-1 1,0 0,0 0,-1 0,1 0,-1 0,0 1,0-1,-1 0,0 1,0-1,0 0,-1 0,1 1,-1-1,0 0,-1 0,1 0,-1 0,0 0,-1 0,1 0,-1-1,-1 3,-7 6,-1 0,0-1,-1 0,0-1,0-1,-1 0,-1 0,0-2,0 0,0-1,-1 0,-1-1,1-1,0 0,-1-1,0-1,0-1,-9 0,19-1,1 0,-1-1,0 0,1 0,-1 0,1-1,-1 0,1 0,-1-1,1 0,0 0,-1 0,1-1,0 0,1 0,-1-1,0 1,1-1,-5-5,-2-7</inkml:trace>
  <inkml:trace contextRef="#ctx0" brushRef="#br0" timeOffset="317.551">876 537,'-15'22,"1"1,0 1,2 0,2 0,0 2,1-1,1 1,2 0,1 1,-2 23,6-47,1 1,0-1,0 0,0 0,1 0,-1 0,1 1,0-1,0 0,0 0,0 0,0 0,1-1,-1 1,1 0,0 0,0-1,0 1,0-1,0 0,0 0,1 0,-1 0,1 0,0 0,-1 0,1-1,0 0,0 1,0-1,0 0,0 0,0-1,0 1,0-1,1 1,-1-1,0 0,1 0,8-1,-1-1,1 0,-1 0,1-1,-1-1,0 0,0 0,0-1,-1-1,0 0,0 0,0-1,-1 0,0-1,0 0,-1 0,0-1,0 0,-1 0,3-6,-6 9,-1 0,1-1,-2 0,1 1,-1-1,0 0,0 0,-1 0,0-1,0 1,-1 0,0 0,0-1,0 1,-1 0,0 0,-1 0,0 0,0 0,0 0,-1 0,0 1,0-1,-1 1,1 0,-2 0,1 0,0 0,-1 1,0 0,-1 0,1 0,-1 0,0 1,0 0,0 0,0 1,-1 0,0 0,1 0,-1 1,0 0,0 1,-4-1,-72 17,64-3</inkml:trace>
  <inkml:trace contextRef="#ctx0" brushRef="#br0" timeOffset="815.909">1525 677,'-24'6,"-1"0,1 1,0 2,1 0,0 2,1 0,0 1,0 2,2 0,-19 17,36-30,1 1,0 0,0-1,0 1,1 0,-1 0,0 1,1-1,-1 0,1 1,0-1,0 0,-1 1,2 0,-1-1,0 1,1-1,-1 1,1 0,0-1,-1 1,1 0,1 0,-1-1,0 1,1 0,-1-1,1 1,0 0,0-1,0 1,0-1,0 0,1 1,-1-1,1 0,-1 0,1 0,0 0,0 0,0 0,0 0,0 0,1-1,9 4,0-1,1-1,0 0,-1-1,1 0,0-1,0 0,0-1,0 0,0-2,0 1,0-1,0-1,-1 0,1-1,-1-1,0 0,0 0,-1-1,0 0,0-1,0-1,0 0,21-17,-2-1,0-2,-2 0,-1-2,17-25,-25 31,-4 7,-2 0,0-1,0-1,-2 0,0-1,-2 0,0-1,-1 1,-1-2,-1 1,-1-1,-1 0,-1 0,0 0,-2 0,-1-1,0 1,-2 0,-1 0,-2-7,5 24,-1 0,0 0,-1 1,1-1,-1 1,0-1,0 1,0 0,0 0,-1 0,0 0,0 0,0 0,0 1,0-1,-1 1,0 0,0 0,0 1,0-1,0 1,0-1,0 1,-1 1,1-1,-1 1,0-1,1 1,-1 1,0-1,0 1,1 0,-1 0,0 0,0 0,1 1,-1 0,0 0,0 0,1 1,-1-1,1 1,-2 1,-9 8,0 0,0 1,1 1,1 1,0-1,1 2,1 0,0 0,1 1,0 0,1 1,1 0,1 1,1-1,0 1,1 1,1-1,1 1,0-1,1 14,1-19,0 0,0 0,2 0,0 0,0 0,1-1,1 1,0 0,0-1,2 1,-1-1,2 0,-1-1,2 1,-1-1,2 0,-1-1,2 0,-1 0,1-1,1 0,-1 0,1-1,1 0,0-1,0 0,7 2,1 0,-1-1,2-1,-1-1,1-1,0-1,0 0,0-1,0-2,1 0,-1-1,0-1,1 0,-1-2,12-3,-4-1,-3 1</inkml:trace>
  <inkml:trace contextRef="#ctx0" brushRef="#br0" timeOffset="1352.101">2316 480,'-16'20,"1"1,0 1,2 0,1 1,1 1,1-1,-7 26,15-47,1 1,0-1,0 0,0 1,1-1,-1 1,1-1,-1 1,1-1,0 1,0-1,0 1,0 0,0-1,1 1,-1-1,1 1,0-1,0 0,0 1,0-1,0 0,0 1,0-1,1 0,-1 0,1 0,0 0,-1 0,1 0,0-1,0 1,0-1,1 1,-1-1,0 0,0 0,1 0,-1 0,0 0,1 0,-1-1,2 1,9-3,0 0,0-1,-1-1,1 0,-1-1,0 0,0-1,-1 0,1 0,-1-2,-1 1,0-1,0-1,0 0,-1 0,0-1,0-2,2 2,129-159,-139 168,-1 0,0-1,0 1,1 0,-1-1,1 1,-1 0,1 0,-1 0,1-1,0 1,-1 0,1 0,0 0,0 0,0 0,0 0,0 1,0-1,0 0,0 0,0 1,1-1,-1 1,0-1,0 1,0-1,1 1,-1 0,0-1,1 1,-1 0,0 0,1 0,-1 0,0 0,1 0,-1 1,0-1,0 0,1 1,-1-1,0 1,0-1,1 1,-1 0,0-1,0 1,0 0,66 152,-52-126,72 157,-86-179,3 3,0 0,0 0,-1 1,-1 0,1-1,-1 1,-1 0,0 0,0 0,-1 0,0 0,0 0,-1 0,0 0,-1 0,0 0,0 0,-1-1,0 1,0-1,-1 0,-1 0,1 0,-1 0,0-1,-1 0,-1 2,4-6,-1 1,0-1,0 0,0 1,0-2,0 1,-1 0,1-1,-1 0,1 0,-1 0,0-1,0 0,0 0,0 0,0 0,0-1,0 0,0 0,0 0,0 0,0-1,0 0,0 0,0-1,0 1,0-1,0 0,1 0,-1-1,1 1,0-1,0 0,0 0,0 0,0-1,1 1,-1-1,1 0,0 0,0 0,0-1,1 1,0-1,-1 1,2-1,-2-2,3 1,0 0,0 0,0 0,0 0,1 1,0-1,1 0,-1 0,1 0,0 1,1-1,-1 1,1 0,0 0,0 0,1 0,-1 0,1 1,0-1,0 1,1 0,-1 0,1 1,121-75,260-95,-346 160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45:3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29,'-10'367,"-8"-81,7-215,5-53</inkml:trace>
  <inkml:trace contextRef="#ctx0" brushRef="#br0" timeOffset="253.57">0 509,'43'0,"39"-5,14-2,-4-3,-8-2,-13 3,-15 2,-11-3,-9 1,-6 2,-7-3,-4 0,-4 2</inkml:trace>
  <inkml:trace contextRef="#ctx0" brushRef="#br0" timeOffset="616.895">875 0,'-36'156,"7"0,7 10,13-115,6-44,1 1,0-1,0 1,0-1,1 1,0-1,1 1,0 0,0 0,0-1,1 1,0 0,1-1,0 1,0-1,0 0,1 1,0-1,1 0,-1-1,1 1,3 3,0-8,-1-1,1 1,-1-1,1 0,0-1,0 0,-1 0,1 0,0-1,-1 0,1 0,0-1,-1 0,0 0,1 0,-1-1,0 0,0 0,0-1,-1 1,1-1,-1 0,0-1,1 0,-4 4,20-15,-16 11,0 1,0-1,0 1,0 0,1 1,0 0,0 0,0 0,0 1,0 0,0 0,1 1,-5 2,-1 0,1 1,-1-1,1 1,-1 0,0 0,0 0,0 0,0 0,-1 0,1 0,0 1,-1-1,0 1,1-1,-1 1,0-1,0 1,-1 0,1-1,0 1,-1 0,0 0,1 0,-1-1,0 1,-1 0,1 0,0 0,-1-1,0 1,1 0,-1-1,0 1,0 0,-1-1,-1 3,-1 12,2-12,1 0,-1 0,1 0,0 0,0 0,0 1,1-1,0 0,0 0,0 0,1 1,0-1,0 0,1 4,21-7,-7-10</inkml:trace>
  <inkml:trace contextRef="#ctx0" brushRef="#br0" timeOffset="967.165">1468 677,'36'-13,"0"-1,-1-2,0-2,-2-1,28-22,-58 41,-2-1,1 0,0 1,0-1,0 0,0-1,0 1,-1 0,1 0,0-1,-1 1,0-1,1 1,-1-1,0 0,1 1,-1-1,0 0,0 0,-1 0,1 0,0 0,-1 0,1 0,-1 0,0 0,1 0,-1 0,0 0,0-1,0 1,-1 0,1 0,0 0,-1 0,0 0,1 0,-1 0,0 0,0 0,0 0,0 1,0-1,0 0,-1 1,1-1,-1 1,1-1,-1 1,1-1,-1 1,0 0,0 0,-6 0,0 0,0 1,0-1,0 2,0-1,0 1,0 1,0-1,0 1,0 1,1-1,-1 1,1 1,-1-1,1 1,1 1,-1-1,-4 5,-3-1,0 1,1 0,0 1,1 1,0 0,0 1,1 0,1 1,0 0,1 0,0 1,1 0,1 1,0 0,1 0,-1 6,6-17,0 1,1-1,-1 1,1 0,0-1,0 1,1 0,0-1,-1 1,2-1,-1 1,0-1,1 0,0 1,0-1,0 0,0 0,1 0,-1 0,1-1,0 1,1-1,-1 0,0 0,1 0,0 0,-1 0,1-1,0 1,1-1,-1 0,1 0,10 4,-1-1,1 0,0-1,1-1,-1 0,0-1,1-1,0 0,1-2,108-15,-93 10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20,'24'-4,"0"1,0 1,0 2,0 0,0 2,12 2,55 11,-74-11,1 0,0-1,-1-1,1-1,0 0,0-1,0-1,0-1,0 0,4-2,89-26,-93 23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1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5,-5 1,-4 0,-8-1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2 170,'0'262,"0"-276,-1-3,1-1,0 1,2-1,-1 1,2 0,1 0,0-1,1 2,0-1,6-10,-5 12,1 0,0 1,1-1,0 2,2-1,-1 1,1 1,1-1,0 2,1 0,0 0,1 1,0 0,0 1,1 1,13-6,-25 13,-1 1,1-1,0 1,0-1,-1 1,1 0,0-1,0 1,0 0,-1 0,1 0,0 1,0-1,-1 0,1 1,0-1,0 1,-1 0,1-1,0 1,-1 0,1 0,-1 0,1 0,-1 0,0 0,1 0,-1 1,0-1,0 1,0-1,0 1,0-1,0 1,0-1,0 1,-1 0,1-1,-1 1,1 0,-1 0,0-1,1 1,-1 0,0 1,-7 84,0-58,1-2</inkml:trace>
  <inkml:trace contextRef="#ctx0" brushRef="#br0" timeOffset="262.275">511 368,'-9'24,"-4"12,1 1</inkml:trace>
  <inkml:trace contextRef="#ctx0" brushRef="#br0" timeOffset="646.81">652 1,'0'5,"-5"6,4 1,1-5,-4-5,-5-3,-3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22,'-5'-3,"-1"0,0 0,0 1,0-1,0 1,0 1,-1-1,1 1,-1 0,1 1,-1-1,1 1,-1 0,1 1,-4 0,-281 47,285-47,0-1,0 1,0-1,0 2,0-1,1 0,-1 1,1 0,-1 0,1 1,0 0,0-1,0 2,0-1,0 1,-1 0,7-2,-1-1,0 1,1 0,-1-1,1 0,-1 1,1-1,0 1,-1-1,1 0,0 1,0-1,0 0,0 0,0 0,0 0,1 0,-1 0,0 0,0 0,1 0,-1-1,0 1,1 0,-1-1,1 1,-1-1,1 0,0 1,289 75,-213-49,-77-27,0 1,0-1,-1 1,1-1,0 1,-1-1,1 1,0-1,-1 1,1 0,-1-1,1 1,-1 0,1-1,-1 1,1 0,-1 0,0 0,1-1,-1 1,0 0,0 0,0 0,0 0,0-1,0 1,0 0,0 0,0 0,0 0,0 0,0-1,0 1,-1 0,1 0,0 0,-1-1,1 1,-1 0,1 0,-1-1,1 1,-1 0,1-1,-1 1,0-1,1 1,-1-1,0 1,1-1,-1 1,0-1,0 1,-43 24,-220 76,185-74,66-24,1 0,0 1,0 0,1 1,-1 0,1 1,0 0,0 1,1 0,0 0,-5 6,13-12,1 1,-1-1,1 1,0-1,0 1,-1 0,1-1,1 1,-1 0,0 0,0 0,1 0,-1 0,1 0,-1 0,1 0,0 0,0 0,0 0,0 0,0 0,0 0,0 0,1 0,-1 0,1-1,0 1,-1 0,1 0,0 0,0 0,0-1,0 1,0 0,1-1,-1 1,1-1,-1 0,1 1,-1-1,1 0,-1 0,1 0,2 1,85 29,175-32,-191-11,-55 6</inkml:trace>
  <inkml:trace contextRef="#ctx0" brushRef="#br0" timeOffset="853.02">773 587,'82'-154,"-69"127,1 2,2-1,0 2,1 0,2 1,0 1,20-17,-38 39,-1-1,1 0,0 1,0-1,0 0,-1 1,1-1,0 1,0-1,0 1,0 0,0-1,0 1,0 0,0 0,0 0,0 0,0 0,0 0,0 0,0 0,0 0,0 0,0 0,0 1,0-1,0 0,0 1,0-1,0 1,0-1,0 1,-1-1,1 1,0-1,0 1,-1 0,1 0,0-1,-1 1,1 0,0 0,-1 0,1 0,-1 0,0 0,1 0,-1 0,0 0,0 0,1 0,-1 0,0 0,0 0,9 58,-28 73,17-91,2-41,0 1,0 0,1-1,-1 1,0-1,0 1,1-1,-1 1,0-1,1 1,-1-1,0 1,1-1,-1 1,1-1,-1 0,1 1,-1-1,1 0,-1 1,1-1,-1 0,1 0,0 1,-1-1,1 0,-1 0,1 0,0 0,-1 0,1 0,-1 0,1 0,0 0,-1 0,1 0,-1 0,1-1,0 1,-1 0,1 0,-1-1,1 1,-1 0,1-1,-1 1,1 0,-1-1,1 1,-1-1,0 1,1-1,-1 1,0-1,1 1,-1-1,0 1,1-1,-1 1,0-1,0 0,0 1,0-1,115-135,-92 111,2 0,1 2,1 1,1 1,18-10,-45 30,0 0,0 1,-1-1,1 1,0-1,0 1,0-1,0 1,0 0,0-1,0 1,0 0,0 0,1 0,-1 0,0 0,0 0,0 0,0 0,0 0,0 0,0 1,0-1,0 0,0 1,0-1,0 1,0-1,0 1,0-1,0 1,-1 0,1-1,0 1,0 0,-1 0,1 0,0-1,-1 1,1 0,-1 0,1 0,-1 0,0 0,1 0,-1 0,0 0,0 0,1 0,-1 0,0 1,-2 58,-5-32,3-20,1-1,1 1,0-1,0 1,0 0,1 0,0 0,0 0,1 0,0 0,1 0,0-1,0 1,0 0,1 0,0 0,1-1,0 1,2 3,6 2</inkml:trace>
  <inkml:trace contextRef="#ctx0" brushRef="#br0" timeOffset="1151.937">1620 531,'-9'24,"-4"8</inkml:trace>
  <inkml:trace contextRef="#ctx0" brushRef="#br0" timeOffset="1401.435">1677 108,'0'0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2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0 132,'313'0,"-310"0,-1 1,0-1,0 1,0-1,0 1,0-1,0 0,0 1,0-1,0 0,0 0,0-1,0 1,-1 0,1-1,0 1,0-1,0 1,0-1,0 0,-1 0,1 0,0 0,-1 0,1 0,0 0,-1-1,0 1,1-1,-1 1,0-1,0 1,0-1,0 0,0 1,0-1,0 0,0 0,-1 0,1 0,-1 0,1 1,-1-1,0-1,-3-4,0 0,0 0,-1 0,1 1,-2-1,1 1,-1 0,0 0,0 1,0 0,-1-1,-2 0,-7-5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58,'5'74,"-46"205,22-176,-28 46,46-146,0-1,0 0,0 0,0 0,0 0,0 0,-1 0,1-1,-1 1,1 0,-1-1,0 1,1-1,-1 1,0-1,0 0,0 0,0 0,0 0,-1 0,1 0,0-1,0 1,-11-2</inkml:trace>
  <inkml:trace contextRef="#ctx0" brushRef="#br0" timeOffset="401.734">171 30,'38'-4,"32"-3,9 1,1 1,-9 1,-11 2,-12 1,-8 0,-7 1,-4 1,-2-1,-1 0,0 0,-9 1,-8-1</inkml:trace>
  <inkml:trace contextRef="#ctx0" brushRef="#br0" timeOffset="750.603">1 679,'34'0,"34"-5,17-1,-3 0,-5 1,-11 2,-12-4,-10 0,-8 0,-5 2,-3 2,-2 1,0 1,0 1,-5-5,-5-1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7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1,'-19'0,"-7"0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3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508 403,'-4'-39,"2"-1,1 1,2 0,7-37,-5 44,-30 149,-7 106,4-13,25-156,-1-30</inkml:trace>
  <inkml:trace contextRef="#ctx0" brushRef="#br0" timeOffset="283.139">0 120,'43'-10,"43"-7,17-2,0 4,-7 3,-11 4,-11 4,-12 2,-12 1,-11 2,-6-1,-4 1,-2 0,-1-1,-5 5,-11 7,-12 5,-5 0</inkml:trace>
  <inkml:trace contextRef="#ctx0" brushRef="#br0" timeOffset="520.558">28 797,'43'5,"39"-3,14-7,1-3,-6-4,-10-1,-8-2,-13 1,-6 3,-8-2,-6 2,-6 2,-4-1,-7 0</inkml:trace>
  <inkml:trace contextRef="#ctx0" brushRef="#br0" timeOffset="919.054">1185 317,'48'-17,"-2"1,0-1,-2-2,0-2,-1-2,-1-2,3-5,-39 26,-1 1,-1-1,1-1,0 1,-1-1,0 0,0 0,-1 0,1 0,-1 0,0-1,0 0,-1 0,0 1,0-1,0-1,-1 1,0 0,0 0,0 0,-1-1,0 1,0 0,-1-1,2 7,-1-1,0 1,-1-1,1 1,0-1,0 1,0-1,0 1,0-1,0 1,-1-1,1 1,0-1,0 1,-1-1,1 1,0 0,0-1,-1 1,1 0,-1-1,1 1,0 0,-1-1,1 1,-1 0,1-1,-1 1,1 0,-1 0,1 0,-1 0,1-1,-1 1,1 0,-1 0,1 0,-1 0,1 0,-1 0,1 0,-1 1,1-1,-1 0,1 0,-1 0,1 0,-1 1,1-1,-1 0,1 0,0 1,-1-1,1 0,-1 1,1-1,0 0,-1 1,1-1,0 1,-1-1,1 1,0-1,0 0,0 1,-1-1,1 1,-21 33,-1 23,2 2,3 0,2 1,3 0,-4 62,-14 65,30-186,-9 49,-1 0,-3-1,-3-1,-1 0,-17 32,-24-8,42-55</inkml:trace>
  <inkml:trace contextRef="#ctx0" brushRef="#br0" timeOffset="1218.581">1017 854,'534'-205,"-418"140,-133 131,15-59,1 0,-1 1,2-1,-1 1,1-1,0 1,1-1,-1 0,2 1,-1-1,1 0,0 1,0-1,2 2,7 11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109 105,'-13'24,"1"-1,1 2,1 0,2 0,0 0,2 1,5-23,-39 214,72-322,-9 51,3 1,2 1,2 2,21-25,-44 63,1 1,0 0,0 0,1 1,0 0,1 1,0 0,1 1,8-6,-18 13,0 1,0-1,0 1,0-1,0 1,0 0,1 0,-1-1,0 1,0 0,0 0,0 0,1 0,-1 0,0 0,0 1,0-1,0 0,0 1,0-1,0 0,0 1,0 0,0-1,0 1,0-1,0 1,0 0,0 0,0 0,0-1,-1 1,1 0,0 0,-1 0,1 0,-1 0,1 0,-1 0,1 0,-1 0,0 1,1 0,6 52,-6-50,-4 248,3-251,0 1,0-1,0 1,0-1,0 1,0-1,0 1,0 0,1-1,-1 1,0-1,1 0,-1 1,1-1,0 1,0-1,-1 0,1 1,0-1,0 0,0 0,0 0,0 0,1 0,-1 0,0 0,0 0,1 0,-1-1,0 1,1 0,-1-1,1 1,-1-1,1 0,-1 1,1-1,-1 0,1 0,-1 0,1 0,-1 0,1 0,-1 0,1-1,-1 1,64-37,167-196,-186 200,-45 33,0 0,0-1,-1 1,1 0,0-1,0 1,0 0,0 0,-1 0,1 0,0 0,0 0,0 0,0 0,0 0,0 0,-1 0,1 0,0 1,0-1,0 0,-1 1,1-1,0 1,0-1,-1 0,1 1,0 0,-1-1,1 1,0-1,-1 1,1 0,-1 0,1-1,-1 1,1 0,-1 0,0-1,0 1,1 0,-1 0,0 0,0 0,0-1,0 1,1 0,-1 0,-1 0,1 0,0 0,0 0,0-1,0 1,-1 0,1 0,0 0,-1 0,1-1,-1 1,-38 161,37-153,-1 3,1 1,0 0,0 0,1-1,1 1,0 0,1 0,1 0,0 0,1 2,7 2,3-6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4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0,'-39'20,"4"-5,2 1,0 2,1 1,0 2,2 1,1 1,0 1,-19 24,46-46,-1 1,1 0,0 0,0 0,0 0,0 0,1 0,-1 1,1-1,0 1,0-1,0 1,0-1,1 1,-1-1,1 1,0 0,0-1,0 1,1 0,-1-1,1 1,0-1,0 1,0-1,1 1,-1-1,1 0,-1 0,1 0,0 0,1 0,-1 0,0 0,1-1,-1 1,1-1,0 1,0-1,0 0,0 0,0-1,1 1,-1-1,0 1,1-1,-1 0,1 0,-1-1,1 1,2-1,6-2,0 0,1-1,-2-1,1 0,0-1,-1 0,0-1,0 0,0-1,-1 0,0 0,-1-1,1 0,-1-1,-1 0,0-1,0 0,0-2,-4 8,54-56,-57 60,-1-1,1 1,-1 0,1-1,0 1,-1 0,1-1,0 1,0 0,-1 0,1 0,0 0,-1-1,1 1,0 0,0 0,-1 1,1-1,0 0,0 0,-1 0,1 0,0 1,-1-1,1 0,0 1,-1-1,1 0,0 1,-1-1,1 1,-1-1,1 1,-1-1,1 1,-1-1,1 1,-1 0,0-1,1 1,-1 0,0-1,1 1,-1 0,0-1,0 1,0 0,0 0,1-1,-1 1,0 0,0 0,-1 0,5 46,-4-43,11 89,-11-90,1 0,0-1,0 1,-1-1,1 1,1 0,-1-1,0 0,1 1,-1-1,1 0,0 0,0 0,0 0,0 0,0 0,0 0,0-1,0 1,1-1,-1 0,1 1,-1-1,1 0,0-1,-1 1,1 0,0-1,-1 1,1-1,2 0,11-3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29 141,'0'0,"-1"0,1-1,-1 1,1-1,-1 1,1 0,-1 0,1-1,-1 1,1 0,-1 0,1 0,-1 0,0-1,1 1,-1 0,1 0,-1 0,0 0,1 0,-1 1,1-1,-1 0,1 0,-1 0,1 0,-1 1,0-1,1 0,-1 0,1 1,0-1,-1 0,1 1,-1-1,1 1,-1-1,1 0,0 1,-1-1,1 1,0-1,0 1,-1-1,1 1,0 0,0-1,0 1,-1-1,1 1,0-1,0 1,0 0,0-1,0 1,0-1,0 1,1 0,-7 39,6-39,-1 8,1 0,1 1,-1-1,1 0,1 0,0 0,0 0,1-1,0 1,0-1,1 1,0-1,1 0,-3-4,0-1,1 0,-1 1,1-1,0 0,0-1,0 1,0 0,0-1,0 0,1 0,-1 0,1 0,0 0,0-1,-1 0,1 1,0-1,0-1,0 1,0-1,0 1,0-1,0 0,0-1,0 1,0-1,0 1,0-1,0-1,9-3,-1-2,-1 1,1-1,-1-1,-1 0,1-1,-1 0,-1-1,0 0,0 0,-1-1,0 0,5-10,5-4,66-71,-81 96,-1 0,1 0,-1 0,1 0,-1 0,1 1,-1-1,1 1,-1-1,1 1,-1 0,0 0,0 0,1 0,-1 1,0-1,0 1,0-1,0 1,0-1,-1 1,1 0,0 0,-1 0,0 0,1 0,-1 1,0-1,0 0,0 0,0 1,-1-1,1 1,0-1,-1 1,0 0,10 16,-8-15,1 0,-1 0,1 0,0 0,0-1,0 1,0-1,0 0,1 0,0 0,0 0,-1-1,1 0,1 1,-1-1,0-1,0 1,1-1,-1 1,1-1,0-1,-1 1,1-1,-1 1,1-1,0-1,-1 1,1-1,0 1,-1-1,1-1,-1 1,0-1,1 1,-1-1,0 0,0-1,0 1,1-1,83-100,-77 88</inkml:trace>
  <inkml:trace contextRef="#ctx0" brushRef="#br0" timeOffset="404.618">1073 282,'10'-5,"7"-3,0 0,-1-1,0-1,-1-1,0 0,0 0,-1-2,-1 0,0 0,-1-1,0-1,-1 0,-1-1,2-3,-11 16,0 0,0 0,-1 1,1-1,-1 0,1 0,-1 0,0 1,0-1,0 0,-1 0,1 0,-1 1,1-1,-1 0,0 0,0 1,0-1,0 1,-1-1,1 1,-1-1,0 1,1 0,-1 0,0 0,0 0,0 0,-1 0,1 0,0 1,-1-1,1 1,-1 0,1-1,-1 1,0 0,1 1,-1-1,0 0,0 1,0 0,1 0,-1-1,0 2,0-1,0 0,0 0,1 1,-1 0,0-1,1 1,-1 0,0 1,1-1,-1 0,0 1,-12 8,1 0,1 2,-1-1,2 1,0 1,0 0,1 1,1 0,0 1,1 0,0 2,3-8,1 1,0-1,0 1,1 0,1 0,-1 0,2 1,-1-1,1 1,1 0,0 0,1-1,0 1,0 0,1 0,0-1,1 1,1 0,-1-1,2 1,0-6,1-1,0 1,0-1,0 0,0-1,1 1,-1-1,1 0,0-1,0 1,0-1,0-1,0 1,0-1,0 0,1 0,-1 0,1-1,-1 0,0-1,1 1,-1-1,0 0,3-1,12 1,136-8,-138 2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78 590,'19'0,"0"-1,0-1,-1 0,1-2,0 0,-1-1,0-1,0-1,-1-1,0 0,0-1,10-8,-20 11,-1 0,0 0,0-1,-1 0,0 0,0-1,-1 1,0-1,0 0,-1 0,0-1,0 1,-1 0,2-8,-3 12,-1 0,1 1,0-1,-1 0,0 0,0 1,0-1,0 0,-1 0,1 1,-1-1,0 0,0 1,0-1,-1 1,1-1,-1 1,0-1,0 1,0 0,0 0,-1 0,1 0,-1 1,1-1,-1 1,0-1,0 1,-1 0,1 0,0 0,-1 1,1-1,-2 0,-7 2,1 0,0 0,0 2,0-1,0 1,0 1,0 0,1 0,-1 1,1 1,0 0,0 0,0 1,1 0,0 0,0 1,0 1,1-1,0 1,-4 2,0 1,0 0,1 0,1 1,-1 1,2-1,0 2,1-1,0 1,1 1,0-1,1 1,-2 12,7-23,1 1,-1 0,1-1,0 1,1 0,-1 0,1-1,0 1,0-1,0 1,1-1,0 1,0-1,0 0,0 1,1-1,-1-1,1 1,0 0,0-1,0 1,1-1,-1 0,1 0,0 0,0-1,0 1,0-1,0 0,1 0,3 1,145 38,-134-38,-1-1,0 0,0-1,1-1,-1-1,0-1,0 0,15-4,31-15,-49 13</inkml:trace>
  <inkml:trace contextRef="#ctx0" brushRef="#br0" timeOffset="716.365">896 280,'-175'268,"126"-169,43-83,16-24,18-23,53-73,74-109,-157 239,-3-4,1 0,1 1,1-1,1 1,1-1,1 0,1 2,-1-17,0-1,0 1,1-1,0 0,0 0,0 0,1 0,0 0,0 0,0-1,1 1,-1-1,1 0,1 0,-1-1,1 1,0-1,0 0,0 0,0 0,1-1,0 0,-1 0,1 0,0-1,4 1,-4-2,0 1,1-2,-1 1,1-1,-1 0,0 0,1-1,-1 1,0-2,1 1,-1-1,0 1,0-2,0 1,0-1,-1 0,1 0,-1 0,0-1,0 0,0 0,0 0,0-1,-1 0,0 1,0-1,0-2,10-11,-2-1,0 0,-1 0,-1-1,-1-1,-1 1,1-8,-7 25,0 0,-1 0,1 0,-1 0,0 0,0-1,0 1,0 0,-1-1,1 1,-1 0,0-1,0 1,0-1,-1 1,1-1,-1 1,0 0,1-1,-2 1,1 0,0 0,-1 0,1 0,-1 0,0 0,0 0,0 0,0 1,-2-2,-7 3</inkml:trace>
  <inkml:trace contextRef="#ctx0" brushRef="#br0" timeOffset="1498.239">1714 393,'-18'10,"2"1,-1 1,1 0,1 1,0 1,1 0,0 1,1 0,1 1,1 1,0 0,-3 7,12-22,1 1,-1 0,0 0,1 0,0 1,0-1,0 0,0 0,0 1,1-1,-1 0,1 1,0-1,0 1,0-1,0 0,1 1,-1-1,1 1,0-1,0 0,0 0,1 0,-1 0,1 0,0 0,-1 0,1 0,1 0,-1-1,0 1,1-1,-1 0,1 1,-1-1,1 0,0-1,0 1,0 0,0-1,1 0,-1 0,1 1,8-3,1 0,0 0,0-2,-1 1,1-1,-1-1,0 0,0-1,0-1,-1 1,0-2,0 1,0-2,-1 1,0-2,-1 1,1-1,-2 0,4-6,15-16,-2-1,-1-1,-2-1,-1-1,-2-1,-1-1,10-33,-21 53,-1 1,-1-1,-1-1,0 1,-2 0,0-1,0-10,-2 22,0 0,0 0,-1 1,0-1,0 0,-1 1,1-1,-1 1,0-1,-1 1,1 0,-1 0,0 0,0 0,-1 0,1 1,-1-1,0 1,-1 0,1 0,-1 1,1-1,-1 1,0 0,0 0,0 1,0 0,1 1,-1-1,0 1,0 0,0 0,0 1,0-1,0 1,0 0,0 1,0-1,0 1,1 0,-1 0,0 0,0 1,0 0,1 0,-1 0,1 0,0 1,0-1,-1 1,2 0,-1 1,0-1,1 1,-3 3,-7 7,1 0,1 1,0 0,1 1,1 0,0 1,-2 7,5-12,1 0,1 1,-1-1,2 1,0 0,1 0,0 0,0 0,2 1,0-1,0 0,1 0,1 1,0-1,1 0,0-1,1 1,1 0,0-1,0 0,1 0,1-1,0 0,0 0,1 0,1-1,5 6,2-2,0 1,0-2,2 0,0-1,0-1,1-1,0-1,1 0,15 4,50 10,-61-19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0,'0'20,"-5"15,-1 7,0 1,-4-7,0-4,2-9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1 160,'0'6,"0"0,0 0,1 0,-1-1,1 1,0 0,1 0,0-1,-1 1,2-1,-1 0,1 1,-1-1,2 0,-1-1,0 1,1 0,0-1,0 0,0 0,1 0,-1-1,1 1,0-1,0 0,0 0,0-1,1 1,-1-1,0-1,1 1,0-1,-1 0,1 0,0 0,0-1,0 0,0 0,-1 0,1-1,0 0,4-1,7-5,0 0,0-1,-1 0,0-2,0 0,-1 0,0-2,-1 0,-1 0,0-1,0-1,-1 0,-1-1,-1 0,0-1,-1 0,0 0,2-10,-7 90,-4-64,-1 9,-1 0,1-1,1 1,0 0,0 0,0 0,1 0,1 0,-1-1,1 1,1 0,0-1,0 0,0 1,1-1,1-1,-1 1,1 0,0-1,1 0,0-1,2 3,-5-8,0 0,0 0,0 0,0 0,0-1,0 1,0-1,0 0,1 0,-1 0,0 0,0 0,0-1,0 0,0 1,0-1,0 0,0 0,0-1,0 1,0-1,-1 1,1-1,-1 0,1 0,-1 0,1 0,0-2,53-75,36-137,-92 217,0-1,0 0,0 1,0-1,1 1,-1-1,0 0,0 1,0-1,1 0,-1 1,0-1,0 0,1 0,-1 1,0-1,0 0,1 0,-1 1,0-1,1 0,-1 0,1 0,-1 0,0 0,1 1,-1-1,0 0,1 0,-1 0,1 0,-1 0,0 0,1 0,-1 0,0 0,1-1,-1 1,1 0,-1 0,0 0,1 0,-1 0,0-1,1 1,-1 0,0 0,1-1,-1 1,0 0,0 0,1-1,-1 1,0 0,0-1,0 1,1 0,-1-1,0 1,0 0,0-1,0 1,3 37,-3-34,27 293,-26-228,-3 0,-2 0,-9 33,8-68,2-14,0-1,0 1,-2-1,-1 0,0 0,-1 0,-5 7,12-24,0 0,0-1,0 1,0 0,0 0,-1 0,1 0,0 0,-1 0,1-1,0 1,-1 0,1 0,-1-1,0 1,1 0,-1 0,0-1,1 1,-1-1,0 1,1-1,-1 1,0-1,0 1,0-1,0 0,1 1,-1-1,0 0,0 0,0 0,0 0,0 0,0 0,0 0,0 0,0 0,1 0,-1 0,0 0,0-1,0 1,0 0,0-1,0 1,1 0,-1-1,0 1,0-1,1 0,-1 1,0-1,1 0,-1 1,1-1,-1 0,1 1,-1-1,1 0,-1 0,1 0,0 0,-4-16,1 0,1 0,1-1,0 1,2-1,0 1,0 0,4-13,2-8,2 1,1-1,2 2,1-1,2 2,2 0,1 1,2 1,1 0,1 2,2 0,1 2,1 0,2 2,1 1,13-8,-37 29,0 0,0 0,0 1,1-1,-1 1,1 0,0 1,0 0,1 0,-1 0,1 1,-1-1,1 2,0-1,0 1,0 0,0 0,0 1,0 0,-1 0,1 1,0 0,0 0,0 0,0 1,-1 0,1 0,0 1,-1 0,0 0,0 1,0-1,0 1,-1 0,1 1,2 2,-6-2,1 1,-1-1,0 1,0-1,-1 1,0 0,0-1,0 1,0 0,-1 0,0 0,0 0,-1-1,0 1,0 0,0 0,-1-1,1 1,-1-1,-1 1,1-1,-1 0,0 0,0 0,0 0,-1 0,0-1,0 0,0 0,0 0,-1 0,1 0,-1-1,0 0,0 0,-5 2,-3 4,0 1,0-2,-1 0,0-1,-1 0,0-1,0 0,0-1,0-1,-1-1,0 0,-11 0,21-2,0 0,0 0,0-1,0 0,0 0,0 0,0-1,0 0,0 0,0 0,0-1,1 0,-1 0,0 0,1-1,0 0,0 0,-1 0,2-1,-1 1,0-1,-2-4,-2-8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33 395,'-4'6,"1"0,0 0,0 0,0 1,1-1,0 0,0 1,1 0,0-1,0 1,1 0,0 0,0 0,-1 6,-1-9,1-1,0 1,0 0,1-1,-1 1,1 0,-1 0,1-1,1 1,-1 0,0 0,1 0,0-1,0 1,0 0,0-1,1 1,-1-1,1 1,0-1,0 0,0 0,0 0,1 0,-1 0,1 0,0 0,0-1,0 0,0 1,0-1,0 0,1-1,-1 1,0 0,1-1,0 0,-1 0,1 0,0 0,0-1,-1 1,3-1,9-5,0-1,-1-1,0 0,0-1,-1 0,0-1,0 0,-1-1,0-1,-1 0,0 0,0-1,-1-1,59-55,-67 66,0 0,1 1,-1-1,0 1,1 0,-1-1,1 1,-1 0,1 1,0-1,0 0,-1 1,1 0,0-1,-1 1,1 0,0 0,0 1,0-1,-1 0,1 1,0 0,-1 0,1 0,-1 0,1 0,-1 0,1 0,-1 1,0 0,0-1,1 1,-1 0,0 0,-1 0,1 0,0 0,-1 1,1-1,-1 0,1 1,-1-1,0 3,2 0,0 1,0-1,0 0,0 1,1-1,0-1,0 1,0-1,0 1,1-1,0 0,0-1,0 1,0-1,1 0,-1 0,1-1,0 0,-1 0,1 0,0 0,0-1,0 0,1-1,-1 1,0-1,0 0,0-1,6 0,0-4,0 0,-1 0,0-1,0-1,0 0,-1 0,0-1,-1 0,1-1,-2 0,1 0,-1-1,-1 0,0-1,0 0,17-51,-32 53,1 14</inkml:trace>
  <inkml:trace contextRef="#ctx0" brushRef="#br0" timeOffset="250.597">1076 367,'-5'34,"-1"15,0 5,1-12,2-13</inkml:trace>
  <inkml:trace contextRef="#ctx0" brushRef="#br0" timeOffset="400.457">1105 28,'0'0</inkml:trace>
  <inkml:trace contextRef="#ctx0" brushRef="#br0" timeOffset="719.363">1499 0,'-9'39,"-4"26,6 8,3-4,3-10,2-9,0-8,1-7,-1-5,0-2,-1-1,1-1,-1 1,-5-5,-2-6</inkml:trace>
  <inkml:trace contextRef="#ctx0" brushRef="#br0" timeOffset="998.016">1274 283,'38'0,"28"-5,6-1,-3-1,-9 2,-10 2,-13-4,-9 0,-8 0</inkml:trace>
  <inkml:trace contextRef="#ctx0" brushRef="#br0" timeOffset="1347.769">1810 28,'-20'85,"4"1,-4 72,19-153,-1 1,1-1,0 1,1 0,-1-1,1 1,0 0,1-1,-1 1,1 0,0-1,1 1,-1-1,1 1,0-1,1 0,-1 1,1-1,0-1,0 1,1 0,-1-1,1 1,0-1,0 0,0-1,1 1,-1-1,4 2,0-3,1-1,-1-1,1 1,-1-1,1-1,-1 1,1-1,-1-1,0 0,0 0,1-1,-1 1,-1-2,1 1,0-1,-1 0,0-1,3-2,87-34,-94 41,0 0,0 0,-1 1,1-1,0 1,0 0,-1 0,1 0,0 0,-1 0,1 1,-1-1,1 1,-1-1,0 1,0 0,0 0,0 0,0 0,0 1,0-1,-1 0,1 1,-1-1,1 1,-1-1,0 1,0 0,-1 0,1-1,0 1,-1 0,0 0,1 0,-1 0,0-1,-1 1,1 0,0 0,-1 0,0 0,1-1,-1 2,4 31,2-15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0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576 301,'-197'45,"-36"19,232-65,0 1,0 0,0 0,0 0,1 0,-1 0,0 0,0 0,0 0,0 0,0 1,0-1,0 0,0 0,1 1,-1-1,0 1,0-1,0 1,1-1,-1 1,0-1,1 1,-1 0,0-1,1 1,-1 0,1 0,-1-1,1 1,-1 0,1 0,0 0,-1 0,1-1,0 1,0 0,0 0,0 0,-1 0,1 0,0 0,1 0,-1 0,0 0,0-1,0 1,0 0,1 0,-1 0,0 0,1 0,-1-1,1 1,-1 0,1 0,-1-1,1 1,0 0,-1-1,1 1,0 0,-1-1,2 1,113 40,47-30,-161-11,0-1,-1 1,1-1,0 1,0 0,-1-1,1 1,0 0,0 0,0-1,0 1,0 0,-1 0,1 0,0 0,0 0,0 0,0 0,0 1,-1-1,1 0,0 0,0 1,0-1,0 1,-1-1,1 0,0 1,-1-1,1 1,0 0,-1-1,1 1,0 0,-1-1,1 1,-1 0,0-1,1 1,-1 0,1 0,-1 0,0-1,0 1,1 0,-1 0,0 0,0 0,0 0,0-1,0 1,0 0,0 0,0 0,-1 0,1 0,0-1,0 1,-1 0,1 0,0 0,-1-1,1 1,-1 0,1-1,-1 1,1 0,-1-1,0 1,0 0,-23 16,-2-2,0 0,0-1,-1-2,-1-1,-8 1,-22 11,-100 57,157-79,-1-1,1 1,-1 0,1 0,0 0,0 0,-1 0,1 0,0 1,0-1,0 0,0 1,0-1,1 0,-1 1,0-1,1 1,-1-1,1 1,-1-1,1 1,0 0,-1-1,1 1,0 0,0-1,0 1,1-1,-1 1,0 0,0-1,1 1,-1-1,1 1,0-1,-1 1,1-1,0 1,0-1,0 0,0 1,0-1,0 0,0 0,0 0,1 0,-1 0,0 0,1 0,-1 0,1-1,-1 1,1 0,-1-1,1 1,-1-1,1 0,-1 1,2-1,17 4,1-1,-1 0,0-2,1 0,-1-2,1 0,-1-1,0-1,0-1,3-2,69-8,-42 6,-32 1</inkml:trace>
  <inkml:trace contextRef="#ctx0" brushRef="#br0" timeOffset="3021.034">689 865,'62'-48,"-34"18,-2-2,-1-1,-1 0,18-36,38-54,-6 28,-74 94,0 1,0-1,1 0,-1 1,0-1,0 0,1 1,-1-1,0 0,1 1,-1-1,0 0,1 1,-1-1,1 1,-1-1,1 1,0-1,-1 1,1 0,-1-1,1 1,0 0,-1-1,1 1,0 0,-1 0,1-1,0 1,0 0,-1 0,1 0,0 0,-1 0,1 0,0 0,0 0,-1 0,1 1,0-1,-1 0,1 0,0 1,-1-1,1 0,0 1,-1-1,1 0,-1 1,1-1,0 1,-1-1,1 1,-1 0,0-1,1 1,-1-1,1 1,-1 0,0-1,0 1,1 0,-1-1,0 1,0 0,0 0,4 53,-4-48,-2 47,0-40,1 0,0 0,0 0,2 0,-1 0,2 0,0 0,0 0,1 0,1-1,0 1,5 9,-8-21,1 1,-1 0,1-1,-1 1,1-1,-1 0,1 1,0-1,-1 0,1 0,0 0,0 0,0 0,0-1,0 1,0 0,0-1,0 0,0 1,0-1,0 0,1 0,-1 0,0-1,0 1,0 0,0-1,0 1,0-1,0 0,0 1,0-1,0 0,-1 0,1-1,0 1,0 0,0-1,68-57,-65 53,144-194,-128 173,-21 27,0 0,-1 1,1-1,0 0,0 1,0-1,0 0,0 1,0-1,0 0,0 1,0-1,0 1,0-1,0 0,0 1,0-1,0 0,0 1,0-1,0 0,0 1,1-1,-1 0,0 1,0-1,0 0,1 1,-1-1,0 0,0 0,1 1,-1-1,0 0,1 0,-1 1,0-1,0 0,1 0,-1 0,1 0,-1 0,0 0,1 1,-1-1,0 0,1 0,-1 0,0 0,1 0,-1 0,1 0,-1-1,0 1,1 0,5 165,-3-140,-19 168,21-175</inkml:trace>
  <inkml:trace contextRef="#ctx0" brushRef="#br0" timeOffset="3350.67">1677 667,'-5'34,"-1"15,-5 0,0-4,1-4,3-5,2-13,3-11</inkml:trace>
  <inkml:trace contextRef="#ctx0" brushRef="#br0" timeOffset="3872.05">1648 639,'183'-20,"-182"21,1-1,-1 0,1 0,-1 1,1-1,-1 0,1 1,-1 0,1-1,-1 1,0 0,1 0,-1 0,0-1,0 1,0 1,0-1,0 0,0 0,0 0,0 1,0-1,0 0,0 1,-1-1,1 0,-1 1,1-1,-1 1,0-1,1 1,-1-1,0 1,0 0,0-1,0 1,0-1,0 1,-1-1,1 1,-1-1,1 1,-1-1,1 1,-1-1,0 0,1 1,-1-1,0 0,0 0,0 1,0-1,0 0,0 0,-1 0,1 0,-1 0,-10 13,10-12,-1 0,1 1,-1-1,1 1,0-1,0 1,0 0,0 0,0 0,1 0,0 0,-1 0,1 0,0 1,0-1,1 0,-1 1,1-1,0 0,-1 1,2-1,-1 1,0-1,1 1,-1-1,1 1,7 21,12 58,-20-81,0 1,0-1,-1 1,1-1,-1 0,1 1,-1-1,1 0,-1 1,0-1,0 0,-1 0,1 0,0 0,0 0,-1 0,0 0,1 0,-1-1,0 1,0-1,0 1,0-1,0 1,0-1,0 0,0 0,0 0,-1 0,1-1,0 1,-2 0,-9 1,-1 0,1 0,-1-1,1-1,-1 0,1-1,0-1,-1 0,-3-1,-8-4</inkml:trace>
  <inkml:trace contextRef="#ctx0" brushRef="#br0" timeOffset="5084.205">916 215,'554'0,"-576"-22,-83-32,80 40</inkml:trace>
  <inkml:trace contextRef="#ctx0" brushRef="#br0" timeOffset="5837.849">2157 441,'15'0,"9"-4,5-3,3 1,0 2,0 0,0 2,-2 1,0 0,-2 1,-9 1,-13-1,-8 0</inkml:trace>
  <inkml:trace contextRef="#ctx0" brushRef="#br0" timeOffset="6119.946">2128 639,'15'5,"14"1,7 0,2-1,-1-1,-1-2,-3-1,-1 0,-2-1,-1-1,-6 1</inkml:trace>
  <inkml:trace contextRef="#ctx0" brushRef="#br0" timeOffset="8223.049">2721 752,'3'-2,"-2"1,1 0,0-1,0 1,0-1,-1 0,1 1,-1-1,1 0,-1 0,0 0,0 0,0 0,0 0,0-1,0 1,0 0,-1 0,1-1,-1 1,0 0,0-1,4-8,6-14,1 0,1 1,2 0,0 1,2 1,0 1,1 0,11-10,-26 29,-1 0,0 0,1 0,0 0,0 0,-1 0,1 0,0 1,0-1,0 1,1-1,-1 1,0 0,1 0,-1 0,0 0,1 0,-1 1,1-1,-1 1,1-1,0 1,-1 0,1 0,-1 0,1 0,-1 1,1-1,-1 1,1-1,-1 1,1 0,-1 0,1 0,-1 0,0 1,0-1,0 1,0-1,0 1,0 0,0 0,0 0,8 17,-10-17,0 0,1 0,-1 0,1 0,0 0,-1 0,1 0,0 0,0 0,0 0,1 0,-1 0,0-1,1 1,-1 0,1-1,-1 0,1 1,0-1,-1 0,1 0,0 0,0 0,0 0,0 0,0 0,0-1,0 1,0-1,1 1,-1-1,0 0,0 0,0 0,2 0,122-109,-41 56,-83 54,0 0,0 0,0 0,-1 0,1 1,0-1,-1 1,1-1,-1 1,1 0,-1 0,0 0,0-1,0 1,0 0,0 0,0 1,-1-1,1 0,-1 0,1 0,-1 0,0 0,0 1,0-1,0 0,0 0,0 0,-1 1,1 0,0 1,-1 53,0-31</inkml:trace>
  <inkml:trace contextRef="#ctx0" brushRef="#br0" timeOffset="8774.069">3596 385,'0'312,"4"-291,5-25,12-32,-21 35,38-70,3 2,3 1,16-13,1 12,-61 69,1 0,-1-1,1 1,0-1,-1 1,1 0,0-1,-1 1,1 0,0-1,0 1,-1 0,1 0,0 0,0 0,-1 0,1 0,0 0,0 0,-1 0,1 0,0 0,0 1,-1-1,1 0,0 1,-1-1,1 0,0 1,-1-1,1 1,0-1,-1 0,1 1,-1 0,1-1,-1 1,1-1,-1 1,1 0,-1-1,0 1,1 0,-1-1,0 1,0 0,0 0,1-1,-1 1,0 0,0 0,6 43,-6-41,5 48,1-30</inkml:trace>
  <inkml:trace contextRef="#ctx0" brushRef="#br0" timeOffset="9221.882">3455 159,'380'0,"-329"-5,-72-17,-23 0,32 18,1-2,-1 1,1-2,1 1,-1-2,1 1,0-1,1-1,-2-1,4-18,12 17</inkml:trace>
  <inkml:trace contextRef="#ctx0" brushRef="#br0" timeOffset="13453.162">4076 639,'-11'1,"0"1,1 0,-1 0,0 1,1 1,0 0,0 0,0 1,0 1,1-1,0 1,0 1,0 0,1 0,0 1,1 0,-1 0,2 0,-1 1,1 0,0 1,1-1,0 1,1 0,-2 7,5-14,0 1,0 0,0-1,1 1,-1-1,1 1,0 0,0-1,1 1,-1-1,1 1,0 0,-1-1,2 1,-1-1,0 0,1 1,-1-1,1 0,0 0,0 0,0 0,1 0,-1-1,1 1,-1-1,1 1,0-1,0 0,0 0,0 0,0-1,1 1,-1-1,1 1,-1-1,0 0,1-1,0 1,-1 0,4-1,3 2,0 1,0-2,0 0,0 0,0-1,0 0,0 0,0-1,0-1,0 0,0 0,0-1,-1 0,1-1,-1 0,8-4,-15 5,0 0,0-1,0 1,-1 0,1-1,-1 1,0-1,0 0,0 1,0-1,0 0,-1 0,0 0,0 1,0-1,0 0,-1 0,1 1,-1-1,0 0,0 1,0-1,-1 0,1 1,-1 0,0-1,0 1,0 0,0 0,0 0,-1 0,0 0,1 1,-1-1,0 1,-3-2,6 3,-1 1,0-1,0 1,1-1,-1 0,1 1,-1-1,0 0,1 0,-1 1,1-1,0 0,-1 0,1 0,0 0,-1 1,1-1,0 0,0 0,0 0,0 0,0 0,0 0,0 0,0 0,0 0,0 1,1-1,-1 0,0 0,0 0,1 0,-1 0,1 1,-1-1,1 0,-1 0,1 1,-1-1,1 0,0 1,-1-1,1 1,0-1,0 0,-1 1,1 0,0-1,0 1,0-1,0 1,0 0,-1 0,1 0,0-1,1 1,52-10,-30 13,-4 3</inkml:trace>
  <inkml:trace contextRef="#ctx0" brushRef="#br0" timeOffset="13785.4">4443 639,'-14'28,"-15"20,-2 7,-1-3,6-4,1-10,6-8,1-3,-1-7,2-1,5-5</inkml:trace>
  <inkml:trace contextRef="#ctx0" brushRef="#br0" timeOffset="14072.651">4500 836,'0'29,"-5"9,-2 4,-4-6,0-9</inkml:trace>
  <inkml:trace contextRef="#ctx0" brushRef="#br0" timeOffset="14540.954">4527 724,'6'-1,"-1"1,1 0,0 0,-1 0,1 0,-1 1,1 0,-1 0,1 1,-1-1,0 1,0 1,0-1,0 1,0-1,0 1,-1 1,1-1,-1 1,0-1,0 1,0 0,2 5,-6-5,0 0,0 0,-1 0,1 0,-1 0,0 0,0 0,-1 0,1 0,-1-1,0 1,0 0,0-1,0 0,-1 1,1-1,-1 0,0 0,0 0,0-1,0 1,-16 20,18-21,1-1,-1 1,1 0,-1-1,1 1,0 0,0 0,0-1,0 1,0 0,0-1,0 1,1 0,-1-1,0 1,1 0,0-1,-1 1,1-1,0 1,0-1,0 1,0-1,0 1,0-1,0 0,0 0,1 1,-1-1,0 0,1 0,-1 0,1-1,-1 1,1 0,-1-1,1 1,0-1,-1 1,1-1,0 1,-1-1,1 0,0 0,0 0,-1 0,3-1,22 12,-24-10,0-1,0 1,1 0,-1 0,0 0,0 0,0 1,-1-1,1 0,0 1,0-1,-1 1,1 0,-1 0,1-1,-1 1,0 0,0 0,0 0,0 1,0-1,0 0,0 0,-1 0,1 1,-1-1,0 0,1 0,-1 1,0-1,-1 0,1 1,0-1,-1 0,1 1,-1-1,1 0,-1 0,0 0,0 0,0 0,0 0,-1 0,1 0,0 0,-1 0,0-1,1 1,-1 0,0-1,0 0,1 1,-1-1,0 0,-1 0,-7 4,0-1,0 0,0-1,0 0,-1-1,1 0,-1 0,0-1,1-1,-1 0,0 0,1-1,-1 0,-8-3,-1-3</inkml:trace>
  <inkml:trace contextRef="#ctx0" brushRef="#br0" timeOffset="15401.801">5177 357,'-19'24,"-21"22,-8 4,3-3,6-8,8-7,6-4,1-6,6-3,0-4,4 0,-1-2,-3 1,-3-2,3-3</inkml:trace>
  <inkml:trace contextRef="#ctx0" brushRef="#br0" timeOffset="15641.364">4894 328,'5'39,"11"21,8 7,4-5,3-11,-5-11,-1-12,-5-5,-7-3,1-4,-3 0,-4-3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1,'-20'1,"-1"2,1 0,1 1,-1 1,0 1,1 0,0 2,1 0,0 1,0 1,1 1,0 0,-4 5,8-6,1 1,0 0,1 1,0 0,1 0,0 1,1 1,1 0,0 0,-1 5,7-17,1 1,0 0,0 0,0 0,0 0,0 0,1 0,0 1,-1-1,1 0,0 0,1 0,-1 0,0 1,1-1,0 0,0 0,0 0,0 0,0 0,0-1,1 1,0 0,-1 0,1-1,0 1,0-1,0 0,1 0,-1 0,0 0,1 0,0 0,-1 0,1-1,1 1,3 2,1 0,-1-1,1 0,0-1,0 1,0-1,0-1,1 0,-1 0,0 0,1-1,-1-1,5 0,9-4,0-2,0-1,-1-1,0 0,-1-2,0 0,0-1,-2-1,1-1,-2-1,15-14,-19 16,-1 0,0-1,0 0,-2 0,0-1,0-1,-2 0,0 0,0 0,-2-1,1-4,-8 27,0 0,1-1,0 1,0 0,0 0,1 0,0 0,0-1,0 1,1 0,-1-1,1 1,1-1,-1 1,1-1,0 0,0 0,1 0,-1-1,1 1,0-1,0 0,0 0,1 0,0-1,0 1,0-1,0 0,0-1,0 1,1-1,-1 0,1 0,-1-1,1 0,0 0,0 0,0-1,1 1,12-6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0 114,'56'0,"26"-1,1 4,75 12,-140-12,92 1,-110-4,1 0,0 0,-1 0,1-1,0 1,0 0,-1-1,1 1,-1 0,1-1,0 1,-1-1,1 1,-1-1,1 1,-1-1,1 1,-1-1,1 0,-1 1,0-1,1 0,-1 1,0-1,0 0,1 0,-1 1,0-1,0 0,0 0,0 1,0-1,0 0,0 1,0-1,0 0,0 0,-1 1,1-1,0 0,0 0,-1 1,1-1,0 0,-1 1,1-1,-1 1,1-1,-1 0,1 1,-1-1,1 1,-1 0,1-1,-1 1,0-1,1 1,-1 0,0-1,0 1,-40-28,-12 10,45 17,1-1,0 0,0 0,0-1,0 0,0 0,0-1,1 0,-1 0,1 0,0-1,-2-2,-2-7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2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1,'33'0,"36"4,10 3,-3-1,-10-2,-11 0,-15-2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1,'-12'0,"0"0,0 1,0 0,0 1,0 0,0 1,0 1,1-1,-1 2,1 0,0 0,0 1,-8 6,17-11,1 1,-1-1,1 1,-1 0,1-1,-1 1,1 0,0 0,0 0,0 0,0 0,0 0,1 0,-1 0,0 0,1 1,0-1,-1 0,1 0,0 1,0-1,0 0,1 0,-1 0,0 1,1-1,0 0,-1 0,1 0,0 0,0 0,0 0,0 0,0 0,1 0,0 0,64 64,-46-48,-17-16,0 1,0-1,0 1,-1 0,1 0,-1 0,0 0,0 0,0 0,-1 1,1-1,-1 1,1-1,-1 1,0 0,-1 0,1-1,0 1,-1 0,0 0,0-1,0 1,-1 0,1 0,-1 0,0-1,0 1,0 0,-1-1,1 1,-1-1,1 0,-1 1,-1-1,1 0,0 0,-1 0,1-1,-1 1,0 0,0-1,0 0,0 0,0 0,-1 0,-2 1,-106 12,86-15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4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5,'-24'13,"1"2,0 0,1 1,1 2,0 0,1 1,1 1,1 0,1 2,0 1,16-21,0-1,0 1,0-1,0 1,1-1,-1 1,1 0,-1-1,1 1,-1 0,1 0,0-1,0 1,0 0,0 0,0-1,0 1,1 0,-1-1,0 1,1 0,-1-1,1 1,0 0,0-1,-1 1,1-1,0 1,0-1,1 0,-1 1,0-1,0 0,1 0,-1 0,0 0,1 0,-1 0,1 0,-1 0,1 0,0-1,-1 1,1-1,0 1,-1-1,1 0,0 0,0 0,-1 0,1 0,0 0,0 0,1-1,41 0,-38 0,0 0,0 0,0 1,0 0,0 0,0 0,0 1,0 0,0 0,0 1,0-1,0 1,-1 0,1 1,-1 0,-3-2,-1 0,0 0,0 0,1 0,-1 1,0-1,0 1,0-1,0 1,0-1,-1 1,1-1,0 1,-1 0,1-1,-1 1,0 0,1 0,-1-1,0 1,0 0,0 0,0-1,0 1,-1 0,1 0,-1-1,1 1,-1 0,1-1,-1 1,0 0,0-1,0 1,0-1,0 0,0 1,0-1,0 0,-1 1,-56 48,56-48,-121 63,96-53,3-4</inkml:trace>
  <inkml:trace contextRef="#ctx0" brushRef="#br0" timeOffset="2978.897">673 33,'23'-29,"-49"26,19 3,1 1,-1 0,1 1,-1-1,1 1,0 1,0-1,0 1,0 0,0 0,1 1,-1 0,1 0,0 0,0 0,0 1,1 0,0 0,-1 0,2 1,-1-1,1 1,0 0,3-2,1 0,-1 0,1 0,0 0,1 0,-1-1,1 1,0 0,0-1,0 1,0-1,0 0,1 0,-1 0,1 0,0 0,0 0,0-1,1 1,-1-1,0 0,1 0,-1 0,1-1,0 1,0-1,0 0,0 0,-1 0,1 0,51 30,-53-29,0 0,-1 1,1-1,-1 1,1 0,-1-1,0 1,0 0,0 0,-1 0,1 0,-1 0,1-1,-1 1,0 0,0 0,0 0,-1 0,1 0,-1 0,1 0,-1 0,0 0,0 0,0-1,-1 1,1 0,-1-1,1 1,-1-1,0 0,0 1,0-1,0 0,0 0,-1 0,1-1,-1 1,1 0,-1-1,1 0,-1 1,0-1,0 0,0-1,1 1,-1 0,0-1,0 0,0 1,0-1,0 0,-7 2,0 0,-1 0,1-1,0-1,0 1,-1-2,1 1,0-1,-10-3,1-3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29 141,'0'0,"-1"0,1-1,-1 1,1-1,-1 1,1 0,-1 0,1-1,-1 1,1 0,-1 0,1 0,-1 0,0-1,1 1,-1 0,1 0,-1 0,0 0,1 0,-1 1,1-1,-1 0,1 0,-1 0,1 0,-1 1,0-1,1 0,-1 0,1 1,0-1,-1 0,1 1,-1-1,1 1,-1-1,1 0,0 1,-1-1,1 1,0-1,0 1,-1-1,1 1,0 0,0-1,0 1,-1-1,1 1,0-1,0 1,0 0,0-1,0 1,0-1,0 1,1 0,-7 39,6-39,-1 8,1 0,1 1,-1-1,1 0,1 0,0 0,0 0,1-1,0 1,0-1,1 1,0-1,1 0,-3-4,0-1,1 0,-1 1,1-1,0 0,0-1,0 1,0 0,0-1,0 0,1 0,-1 0,1 0,0 0,0-1,-1 0,1 1,0-1,0-1,0 1,0-1,0 1,0-1,0 0,0-1,0 1,0-1,0 1,0-1,0-1,9-3,-1-2,-1 1,1-1,-1-1,-1 0,1-1,-1 0,-1-1,0 0,0 0,-1-1,0 0,5-10,5-4,66-71,-81 96,-1 0,1 0,-1 0,1 0,-1 0,1 1,-1-1,1 1,-1-1,1 1,-1 0,0 0,0 0,1 0,-1 1,0-1,0 1,0-1,0 1,0-1,-1 1,1 0,0 0,-1 0,0 0,1 0,-1 1,0-1,0 0,0 0,0 1,-1-1,1 1,0-1,-1 1,0 0,10 16,-8-15,1 0,-1 0,1 0,0 0,0-1,0 1,0-1,0 0,1 0,0 0,0 0,-1-1,1 0,1 1,-1-1,0-1,0 1,1-1,-1 1,1-1,0-1,-1 1,1-1,-1 1,1-1,0-1,-1 1,1-1,0 1,-1-1,1-1,-1 1,0-1,1 1,-1-1,0 0,0-1,0 1,1-1,83-100,-77 88</inkml:trace>
  <inkml:trace contextRef="#ctx0" brushRef="#br0" timeOffset="404.618">1073 282,'10'-5,"7"-3,0 0,-1-1,0-1,-1-1,0 0,0 0,-1-2,-1 0,0 0,-1-1,0-1,-1 0,-1-1,2-3,-11 16,0 0,0 0,-1 1,1-1,-1 0,1 0,-1 0,0 1,0-1,0 0,-1 0,1 0,-1 1,1-1,-1 0,0 0,0 1,0-1,0 1,-1-1,1 1,-1-1,0 1,1 0,-1 0,0 0,0 0,0 0,-1 0,1 0,0 1,-1-1,1 1,-1 0,1-1,-1 1,0 0,1 1,-1-1,0 0,0 1,0 0,1 0,-1-1,0 2,0-1,0 0,0 0,1 1,-1 0,0-1,1 1,-1 0,0 1,1-1,-1 0,0 1,-12 8,1 0,1 2,-1-1,2 1,0 1,0 0,1 1,1 0,0 1,1 0,0 2,3-8,1 1,0-1,0 1,1 0,1 0,-1 0,2 1,-1-1,1 1,1 0,0 0,1-1,0 1,0 0,1 0,0-1,1 1,1 0,-1-1,2 1,0-6,1-1,0 1,0-1,0 0,0-1,1 1,-1-1,1 0,0-1,0 1,0-1,0-1,0 1,0-1,0 0,1 0,-1 0,1-1,-1 0,0-1,1 1,-1-1,0 0,3-1,12 1,136-8,-138 2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78 590,'19'0,"0"-1,0-1,-1 0,1-2,0 0,-1-1,0-1,0-1,-1-1,0 0,0-1,10-8,-20 11,-1 0,0 0,0-1,-1 0,0 0,0-1,-1 1,0-1,0 0,-1 0,0-1,0 1,-1 0,2-8,-3 12,-1 0,1 1,0-1,-1 0,0 0,0 1,0-1,0 0,-1 0,1 1,-1-1,0 0,0 1,0-1,-1 1,1-1,-1 1,0-1,0 1,0 0,0 0,-1 0,1 0,-1 1,1-1,-1 1,0-1,0 1,-1 0,1 0,0 0,-1 1,1-1,-2 0,-7 2,1 0,0 0,0 2,0-1,0 1,0 1,0 0,1 0,-1 1,1 1,0 0,0 0,0 1,1 0,0 0,0 1,0 1,1-1,0 1,-4 2,0 1,0 0,1 0,1 1,-1 1,2-1,0 2,1-1,0 1,1 1,0-1,1 1,-2 12,7-23,1 1,-1 0,1-1,0 1,1 0,-1 0,1-1,0 1,0-1,0 1,1-1,0 1,0-1,0 0,0 1,1-1,-1-1,1 1,0 0,0-1,0 1,1-1,-1 0,1 0,0 0,0-1,0 1,0-1,0 0,1 0,3 1,145 38,-134-38,-1-1,0 0,0-1,1-1,-1-1,0-1,0 0,15-4,31-15,-49 13</inkml:trace>
  <inkml:trace contextRef="#ctx0" brushRef="#br0" timeOffset="716.365">896 280,'-175'268,"126"-169,43-83,16-24,18-23,53-73,74-109,-157 239,-3-4,1 0,1 1,1-1,1 1,1-1,1 0,1 2,-1-17,0-1,0 1,1-1,0 0,0 0,0 0,1 0,0 0,0 0,0-1,1 1,-1-1,1 0,1 0,-1-1,1 1,0-1,0 0,0 0,0 0,1-1,0 0,-1 0,1 0,0-1,4 1,-4-2,0 1,1-2,-1 1,1-1,-1 0,0 0,1-1,-1 1,0-2,1 1,-1-1,0 1,0-2,0 1,0-1,-1 0,1 0,-1 0,0-1,0 0,0 0,0 0,0-1,-1 0,0 1,0-1,0-2,10-11,-2-1,0 0,-1 0,-1-1,-1-1,-1 1,1-8,-7 25,0 0,-1 0,1 0,-1 0,0 0,0-1,0 1,0 0,-1-1,1 1,-1 0,0-1,0 1,0-1,-1 1,1-1,-1 1,0 0,1-1,-2 1,1 0,0 0,-1 0,1 0,-1 0,0 0,0 0,0 0,0 1,-2-2,-7 3</inkml:trace>
  <inkml:trace contextRef="#ctx0" brushRef="#br0" timeOffset="1498.239">1714 393,'-18'10,"2"1,-1 1,1 0,1 1,0 1,1 0,0 1,1 0,1 1,1 1,0 0,-3 7,12-22,1 1,-1 0,0 0,1 0,0 1,0-1,0 0,0 0,0 1,1-1,-1 0,1 1,0-1,0 1,0-1,0 0,1 1,-1-1,1 1,0-1,0 0,0 0,1 0,-1 0,1 0,0 0,-1 0,1 0,1 0,-1-1,0 1,1-1,-1 0,1 1,-1-1,1 0,0-1,0 1,0 0,0-1,1 0,-1 0,1 1,8-3,1 0,0 0,0-2,-1 1,1-1,-1-1,0 0,0-1,0-1,-1 1,0-2,0 1,0-2,-1 1,0-2,-1 1,1-1,-2 0,4-6,15-16,-2-1,-1-1,-2-1,-1-1,-2-1,-1-1,10-33,-21 53,-1 1,-1-1,-1-1,0 1,-2 0,0-1,0-10,-2 22,0 0,0 0,-1 1,0-1,0 0,-1 1,1-1,-1 1,0-1,-1 1,1 0,-1 0,0 0,0 0,-1 0,1 1,-1-1,0 1,-1 0,1 0,-1 1,1-1,-1 1,0 0,0 0,0 1,0 0,1 1,-1-1,0 1,0 0,0 0,0 1,0-1,0 1,0 0,0 1,0-1,0 1,1 0,-1 0,0 0,0 1,0 0,1 0,-1 0,1 0,0 1,0-1,-1 1,2 0,-1 1,0-1,1 1,-3 3,-7 7,1 0,1 1,0 0,1 1,1 0,0 1,-2 7,5-12,1 0,1 1,-1-1,2 1,0 0,1 0,0 0,0 0,2 1,0-1,0 0,1 0,1 1,0-1,1 0,0-1,1 1,1 0,0-1,0 0,1 0,1-1,0 0,0 0,1 0,1-1,5 6,2-2,0 1,0-2,2 0,0-1,0-1,1-1,0-1,1 0,15 4,50 10,-61-19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1 160,'0'6,"0"0,0 0,1 0,-1-1,1 1,0 0,1 0,0-1,-1 1,2-1,-1 0,1 1,-1-1,2 0,-1-1,0 1,1 0,0-1,0 0,0 0,1 0,-1-1,1 1,0-1,0 0,0 0,0-1,1 1,-1-1,0-1,1 1,0-1,-1 0,1 0,0 0,0-1,0 0,0 0,-1 0,1-1,0 0,4-1,7-5,0 0,0-1,-1 0,0-2,0 0,-1 0,0-2,-1 0,-1 0,0-1,0-1,-1 0,-1-1,-1 0,0-1,-1 0,0 0,2-10,-7 90,-4-64,-1 9,-1 0,1-1,1 1,0 0,0 0,0 0,1 0,1 0,-1-1,1 1,1 0,0-1,0 0,0 1,1-1,1-1,-1 1,1 0,0-1,1 0,0-1,2 3,-5-8,0 0,0 0,0 0,0 0,0-1,0 1,0-1,0 0,1 0,-1 0,0 0,0 0,0-1,0 0,0 1,0-1,0 0,0 0,0-1,0 1,0-1,-1 1,1-1,-1 0,1 0,-1 0,1 0,0-2,53-75,36-137,-92 217,0-1,0 0,0 1,0-1,1 1,-1-1,0 0,0 1,0-1,1 0,-1 1,0-1,0 0,1 0,-1 1,0-1,0 0,1 0,-1 1,0-1,1 0,-1 0,1 0,-1 0,0 0,1 1,-1-1,0 0,1 0,-1 0,1 0,-1 0,0 0,1 0,-1 0,0 0,1-1,-1 1,1 0,-1 0,0 0,1 0,-1 0,0-1,1 1,-1 0,0 0,1-1,-1 1,0 0,0 0,1-1,-1 1,0 0,0-1,0 1,1 0,-1-1,0 1,0 0,0-1,0 1,3 37,-3-34,27 293,-26-228,-3 0,-2 0,-9 33,8-68,2-14,0-1,0 1,-2-1,-1 0,0 0,-1 0,-5 7,12-24,0 0,0-1,0 1,0 0,0 0,-1 0,1 0,0 0,-1 0,1-1,0 1,-1 0,1 0,-1-1,0 1,1 0,-1 0,0-1,1 1,-1-1,0 1,1-1,-1 1,0-1,0 1,0-1,0 0,1 1,-1-1,0 0,0 0,0 0,0 0,0 0,0 0,0 0,0 0,0 0,1 0,-1 0,0 0,0-1,0 1,0 0,0-1,0 1,1 0,-1-1,0 1,0-1,1 0,-1 1,0-1,1 0,-1 1,1-1,-1 0,1 1,-1-1,1 0,-1 0,1 0,0 0,-4-16,1 0,1 0,1-1,0 1,2-1,0 1,0 0,4-13,2-8,2 1,1-1,2 2,1-1,2 2,2 0,1 1,2 1,1 0,1 2,2 0,1 2,1 0,2 2,1 1,13-8,-37 29,0 0,0 0,0 1,1-1,-1 1,1 0,0 1,0 0,1 0,-1 0,1 1,-1-1,1 2,0-1,0 1,0 0,0 0,0 1,0 0,-1 0,1 1,0 0,0 0,0 0,0 1,-1 0,1 0,0 1,-1 0,0 0,0 1,0-1,0 1,-1 0,1 1,2 2,-6-2,1 1,-1-1,0 1,0-1,-1 1,0 0,0-1,0 1,0 0,-1 0,0 0,0 0,-1-1,0 1,0 0,0 0,-1-1,1 1,-1-1,-1 1,1-1,-1 0,0 0,0 0,0 0,-1 0,0-1,0 0,0 0,0 0,-1 0,1 0,-1-1,0 0,0 0,-5 2,-3 4,0 1,0-2,-1 0,0-1,-1 0,0-1,0 0,0-1,0-1,-1-1,0 0,-11 0,21-2,0 0,0 0,0-1,0 0,0 0,0 0,0-1,0 0,0 0,0 0,0-1,1 0,-1 0,0 0,1-1,0 0,0 0,-1 0,2-1,-1 1,0-1,-2-4,-2-8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33 395,'-4'6,"1"0,0 0,0 0,0 1,1-1,0 0,0 1,1 0,0-1,0 1,1 0,0 0,0 0,-1 6,-1-9,1-1,0 1,0 0,1-1,-1 1,1 0,-1 0,1-1,1 1,-1 0,0 0,1 0,0-1,0 1,0 0,0-1,1 1,-1-1,1 1,0-1,0 0,0 0,0 0,1 0,-1 0,1 0,0 0,0-1,0 0,0 1,0-1,0 0,1-1,-1 1,0 0,1-1,0 0,-1 0,1 0,0 0,0-1,-1 1,3-1,9-5,0-1,-1-1,0 0,0-1,-1 0,0-1,0 0,-1-1,0-1,-1 0,0 0,0-1,-1-1,59-55,-67 66,0 0,1 1,-1-1,0 1,1 0,-1-1,1 1,-1 0,1 1,0-1,0 0,-1 1,1 0,0-1,-1 1,1 0,0 0,0 1,0-1,-1 0,1 1,0 0,-1 0,1 0,-1 0,1 0,-1 0,1 0,-1 1,0 0,0-1,1 1,-1 0,0 0,-1 0,1 0,0 0,-1 1,1-1,-1 0,1 1,-1-1,0 3,2 0,0 1,0-1,0 0,0 1,1-1,0-1,0 1,0-1,0 1,1-1,0 0,0-1,0 1,0-1,1 0,-1 0,1-1,0 0,-1 0,1 0,0 0,0-1,0 0,1-1,-1 1,0-1,0 0,0-1,6 0,0-4,0 0,-1 0,0-1,0-1,0 0,-1 0,0-1,-1 0,1-1,-2 0,1 0,-1-1,-1 0,0-1,0 0,17-51,-32 53,1 14</inkml:trace>
  <inkml:trace contextRef="#ctx0" brushRef="#br0" timeOffset="250.597">1076 367,'-5'34,"-1"15,0 5,1-12,2-13</inkml:trace>
  <inkml:trace contextRef="#ctx0" brushRef="#br0" timeOffset="400.457">1105 28,'0'0</inkml:trace>
  <inkml:trace contextRef="#ctx0" brushRef="#br0" timeOffset="719.363">1499 0,'-9'39,"-4"26,6 8,3-4,3-10,2-9,0-8,1-7,-1-5,0-2,-1-1,1-1,-1 1,-5-5,-2-6</inkml:trace>
  <inkml:trace contextRef="#ctx0" brushRef="#br0" timeOffset="998.016">1274 283,'38'0,"28"-5,6-1,-3-1,-9 2,-10 2,-13-4,-9 0,-8 0</inkml:trace>
  <inkml:trace contextRef="#ctx0" brushRef="#br0" timeOffset="1347.769">1810 28,'-20'85,"4"1,-4 72,19-153,-1 1,1-1,0 1,1 0,-1-1,1 1,0 0,1-1,-1 1,1 0,0-1,1 1,-1-1,1 1,0-1,1 0,-1 1,1-1,0-1,0 1,1 0,-1-1,1 1,0-1,0 0,0-1,1 1,-1-1,4 2,0-3,1-1,-1-1,1 1,-1-1,1-1,-1 1,1-1,-1-1,0 0,0 0,1-1,-1 1,-1-2,1 1,0-1,-1 0,0-1,3-2,87-34,-94 41,0 0,0 0,-1 1,1-1,0 1,0 0,-1 0,1 0,0 0,-1 0,1 1,-1-1,1 1,-1-1,0 1,0 0,0 0,0 0,0 0,0 1,0-1,-1 0,1 1,-1-1,1 1,-1-1,0 1,0 0,-1 0,1-1,0 1,-1 0,0 0,1 0,-1 0,0-1,-1 1,1 0,0 0,-1 0,0 0,1-1,-1 2,4 31,2-15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0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576 301,'-197'45,"-36"19,232-65,0 1,0 0,0 0,0 0,1 0,-1 0,0 0,0 0,0 0,0 0,0 1,0-1,0 0,0 0,1 1,-1-1,0 1,0-1,0 1,1-1,-1 1,0-1,1 1,-1 0,0-1,1 1,-1 0,1 0,-1-1,1 1,-1 0,1 0,0 0,-1 0,1-1,0 1,0 0,0 0,0 0,-1 0,1 0,0 0,1 0,-1 0,0 0,0-1,0 1,0 0,1 0,-1 0,0 0,1 0,-1-1,1 1,-1 0,1 0,-1-1,1 1,0 0,-1-1,1 1,0 0,-1-1,2 1,113 40,47-30,-161-11,0-1,-1 1,1-1,0 1,0 0,-1-1,1 1,0 0,0 0,0-1,0 1,0 0,-1 0,1 0,0 0,0 0,0 0,0 0,0 1,-1-1,1 0,0 0,0 1,0-1,0 1,-1-1,1 0,0 1,-1-1,1 1,0 0,-1-1,1 1,0 0,-1-1,1 1,-1 0,0-1,1 1,-1 0,1 0,-1 0,0-1,0 1,1 0,-1 0,0 0,0 0,0 0,0-1,0 1,0 0,0 0,0 0,-1 0,1 0,0-1,0 1,-1 0,1 0,0 0,-1-1,1 1,-1 0,1-1,-1 1,1 0,-1-1,0 1,0 0,-23 16,-2-2,0 0,0-1,-1-2,-1-1,-8 1,-22 11,-100 57,157-79,-1-1,1 1,-1 0,1 0,0 0,0 0,-1 0,1 0,0 1,0-1,0 0,0 1,0-1,1 0,-1 1,0-1,1 1,-1-1,1 1,-1-1,1 1,0 0,-1-1,1 1,0 0,0-1,0 1,1-1,-1 1,0 0,0-1,1 1,-1-1,1 1,0-1,-1 1,1-1,0 1,0-1,0 0,0 1,0-1,0 0,0 0,0 0,1 0,-1 0,0 0,1 0,-1 0,1-1,-1 1,1 0,-1-1,1 1,-1-1,1 0,-1 1,2-1,17 4,1-1,-1 0,0-2,1 0,-1-2,1 0,-1-1,0-1,0-1,3-2,69-8,-42 6,-32 1</inkml:trace>
  <inkml:trace contextRef="#ctx0" brushRef="#br0" timeOffset="3021.034">689 865,'62'-48,"-34"18,-2-2,-1-1,-1 0,18-36,38-54,-6 28,-74 94,0 1,0-1,1 0,-1 1,0-1,0 0,1 1,-1-1,0 0,1 1,-1-1,0 0,1 1,-1-1,1 1,-1-1,1 1,0-1,-1 1,1 0,-1-1,1 1,0 0,-1-1,1 1,0 0,-1 0,1-1,0 1,0 0,-1 0,1 0,0 0,-1 0,1 0,0 0,0 0,-1 0,1 1,0-1,-1 0,1 0,0 1,-1-1,1 0,0 1,-1-1,1 0,-1 1,1-1,0 1,-1-1,1 1,-1 0,0-1,1 1,-1-1,1 1,-1 0,0-1,0 1,1 0,-1-1,0 1,0 0,0 0,4 53,-4-48,-2 47,0-40,1 0,0 0,0 0,2 0,-1 0,2 0,0 0,0 0,1 0,1-1,0 1,5 9,-8-21,1 1,-1 0,1-1,-1 1,1-1,-1 0,1 1,0-1,-1 0,1 0,0 0,0 0,0 0,0-1,0 1,0 0,0-1,0 0,0 1,0-1,0 0,1 0,-1 0,0-1,0 1,0 0,0-1,0 1,0-1,0 0,0 1,0-1,0 0,-1 0,1-1,0 1,0 0,0-1,68-57,-65 53,144-194,-128 173,-21 27,0 0,-1 1,1-1,0 0,0 1,0-1,0 0,0 1,0-1,0 0,0 1,0-1,0 1,0-1,0 0,0 1,0-1,0 0,0 1,0-1,0 0,0 1,1-1,-1 0,0 1,0-1,0 0,1 1,-1-1,0 0,0 0,1 1,-1-1,0 0,1 0,-1 1,0-1,0 0,1 0,-1 0,1 0,-1 0,0 0,1 1,-1-1,0 0,1 0,-1 0,0 0,1 0,-1 0,1 0,-1-1,0 1,1 0,5 165,-3-140,-19 168,21-175</inkml:trace>
  <inkml:trace contextRef="#ctx0" brushRef="#br0" timeOffset="3350.67">1677 667,'-5'34,"-1"15,-5 0,0-4,1-4,3-5,2-13,3-11</inkml:trace>
  <inkml:trace contextRef="#ctx0" brushRef="#br0" timeOffset="3872.05">1648 639,'183'-20,"-182"21,1-1,-1 0,1 0,-1 1,1-1,-1 0,1 1,-1 0,1-1,-1 1,0 0,1 0,-1 0,0-1,0 1,0 1,0-1,0 0,0 0,0 0,0 1,0-1,0 0,0 1,-1-1,1 0,-1 1,1-1,-1 1,0-1,1 1,-1-1,0 1,0 0,0-1,0 1,0-1,0 1,-1-1,1 1,-1-1,1 1,-1-1,1 1,-1-1,0 0,1 1,-1-1,0 0,0 0,0 1,0-1,0 0,0 0,-1 0,1 0,-1 0,-10 13,10-12,-1 0,1 1,-1-1,1 1,0-1,0 1,0 0,0 0,0 0,1 0,0 0,-1 0,1 0,0 1,0-1,1 0,-1 1,1-1,0 0,-1 1,2-1,-1 1,0-1,1 1,-1-1,1 1,7 21,12 58,-20-81,0 1,0-1,-1 1,1-1,-1 0,1 1,-1-1,1 0,-1 1,0-1,0 0,-1 0,1 0,0 0,0 0,-1 0,0 0,1 0,-1-1,0 1,0-1,0 1,0-1,0 1,0-1,0 0,0 0,0 0,-1 0,1-1,0 1,-2 0,-9 1,-1 0,1 0,-1-1,1-1,-1 0,1-1,0-1,-1 0,-3-1,-8-4</inkml:trace>
  <inkml:trace contextRef="#ctx0" brushRef="#br0" timeOffset="5084.205">916 215,'554'0,"-576"-22,-83-32,80 40</inkml:trace>
  <inkml:trace contextRef="#ctx0" brushRef="#br0" timeOffset="5837.849">2157 441,'15'0,"9"-4,5-3,3 1,0 2,0 0,0 2,-2 1,0 0,-2 1,-9 1,-13-1,-8 0</inkml:trace>
  <inkml:trace contextRef="#ctx0" brushRef="#br0" timeOffset="6119.946">2128 639,'15'5,"14"1,7 0,2-1,-1-1,-1-2,-3-1,-1 0,-2-1,-1-1,-6 1</inkml:trace>
  <inkml:trace contextRef="#ctx0" brushRef="#br0" timeOffset="8223.049">2721 752,'3'-2,"-2"1,1 0,0-1,0 1,0-1,-1 0,1 1,-1-1,1 0,-1 0,0 0,0 0,0 0,0 0,0-1,0 1,0 0,-1 0,1-1,-1 1,0 0,0-1,4-8,6-14,1 0,1 1,2 0,0 1,2 1,0 1,1 0,11-10,-26 29,-1 0,0 0,1 0,0 0,0 0,-1 0,1 0,0 1,0-1,0 1,1-1,-1 1,0 0,1 0,-1 0,0 0,1 0,-1 1,1-1,-1 1,1-1,0 1,-1 0,1 0,-1 0,1 0,-1 1,1-1,-1 1,1-1,-1 1,1 0,-1 0,1 0,-1 0,0 1,0-1,0 1,0-1,0 1,0 0,0 0,0 0,8 17,-10-17,0 0,1 0,-1 0,1 0,0 0,-1 0,1 0,0 0,0 0,0 0,1 0,-1 0,0-1,1 1,-1 0,1-1,-1 0,1 1,0-1,-1 0,1 0,0 0,0 0,0 0,0 0,0 0,0-1,0 1,0-1,1 1,-1-1,0 0,0 0,0 0,2 0,122-109,-41 56,-83 54,0 0,0 0,0 0,-1 0,1 1,0-1,-1 1,1-1,-1 1,1 0,-1 0,0 0,0-1,0 1,0 0,0 0,0 1,-1-1,1 0,-1 0,1 0,-1 0,0 0,0 1,0-1,0 0,0 0,0 0,-1 1,1 0,0 1,-1 53,0-31</inkml:trace>
  <inkml:trace contextRef="#ctx0" brushRef="#br0" timeOffset="8774.069">3596 385,'0'312,"4"-291,5-25,12-32,-21 35,38-70,3 2,3 1,16-13,1 12,-61 69,1 0,-1-1,1 1,0-1,-1 1,1 0,0-1,-1 1,1 0,0-1,0 1,-1 0,1 0,0 0,0 0,-1 0,1 0,0 0,0 0,-1 0,1 0,0 0,0 1,-1-1,1 0,0 1,-1-1,1 0,0 1,-1-1,1 1,0-1,-1 0,1 1,-1 0,1-1,-1 1,1-1,-1 1,1 0,-1-1,0 1,1 0,-1-1,0 1,0 0,0 0,1-1,-1 1,0 0,0 0,6 43,-6-41,5 48,1-30</inkml:trace>
  <inkml:trace contextRef="#ctx0" brushRef="#br0" timeOffset="9221.882">3455 159,'380'0,"-329"-5,-72-17,-23 0,32 18,1-2,-1 1,1-2,1 1,-1-2,1 1,0-1,1-1,-2-1,4-18,12 17</inkml:trace>
  <inkml:trace contextRef="#ctx0" brushRef="#br0" timeOffset="13453.162">4076 639,'-11'1,"0"1,1 0,-1 0,0 1,1 1,0 0,0 0,0 1,0 1,1-1,0 1,0 1,0 0,1 0,0 1,1 0,-1 0,2 0,-1 1,1 0,0 1,1-1,0 1,1 0,-2 7,5-14,0 1,0 0,0-1,1 1,-1-1,1 1,0 0,0-1,1 1,-1-1,1 1,0 0,-1-1,2 1,-1-1,0 0,1 1,-1-1,1 0,0 0,0 0,0 0,1 0,-1-1,1 1,-1-1,1 1,0-1,0 0,0 0,0 0,0-1,1 1,-1-1,1 1,-1-1,0 0,1-1,0 1,-1 0,4-1,3 2,0 1,0-2,0 0,0 0,0-1,0 0,0 0,0-1,0-1,0 0,0 0,0-1,-1 0,1-1,-1 0,8-4,-15 5,0 0,0-1,0 1,-1 0,1-1,-1 1,0-1,0 0,0 1,0-1,0 0,-1 0,0 0,0 1,0-1,0 0,-1 0,1 1,-1-1,0 0,0 1,0-1,-1 0,1 1,-1 0,0-1,0 1,0 0,0 0,0 0,-1 0,0 0,1 1,-1-1,0 1,-3-2,6 3,-1 1,0-1,0 1,1-1,-1 0,1 1,-1-1,0 0,1 0,-1 1,1-1,0 0,-1 0,1 0,0 0,-1 1,1-1,0 0,0 0,0 0,0 0,0 0,0 0,0 0,0 0,0 0,0 1,1-1,-1 0,0 0,0 0,1 0,-1 0,1 1,-1-1,1 0,-1 0,1 1,-1-1,1 0,0 1,-1-1,1 1,0-1,0 0,-1 1,1 0,0-1,0 1,0-1,0 1,0 0,-1 0,1 0,0-1,1 1,52-10,-30 13,-4 3</inkml:trace>
  <inkml:trace contextRef="#ctx0" brushRef="#br0" timeOffset="13785.4">4443 639,'-14'28,"-15"20,-2 7,-1-3,6-4,1-10,6-8,1-3,-1-7,2-1,5-5</inkml:trace>
  <inkml:trace contextRef="#ctx0" brushRef="#br0" timeOffset="14072.651">4500 836,'0'29,"-5"9,-2 4,-4-6,0-9</inkml:trace>
  <inkml:trace contextRef="#ctx0" brushRef="#br0" timeOffset="14540.954">4527 724,'6'-1,"-1"1,1 0,0 0,-1 0,1 0,-1 1,1 0,-1 0,1 1,-1-1,0 1,0 1,0-1,0 1,0-1,0 1,-1 1,1-1,-1 1,0-1,0 1,0 0,2 5,-6-5,0 0,0 0,-1 0,1 0,-1 0,0 0,0 0,-1 0,1 0,-1-1,0 1,0 0,0-1,0 0,-1 1,1-1,-1 0,0 0,0 0,0-1,0 1,-16 20,18-21,1-1,-1 1,1 0,-1-1,1 1,0 0,0 0,0-1,0 1,0 0,0-1,0 1,1 0,-1-1,0 1,1 0,0-1,-1 1,1-1,0 1,0-1,0 1,0-1,0 1,0-1,0 0,0 0,1 1,-1-1,0 0,1 0,-1 0,1-1,-1 1,1 0,-1-1,1 1,0-1,-1 1,1-1,0 1,-1-1,1 0,0 0,0 0,-1 0,3-1,22 12,-24-10,0-1,0 1,1 0,-1 0,0 0,0 0,0 1,-1-1,1 0,0 1,0-1,-1 1,1 0,-1 0,1-1,-1 1,0 0,0 0,0 0,0 1,0-1,0 0,0 0,-1 0,1 1,-1-1,0 0,1 0,-1 1,0-1,-1 0,1 1,0-1,-1 0,1 1,-1-1,1 0,-1 0,0 0,0 0,0 0,0 0,-1 0,1 0,0 0,-1 0,0-1,1 1,-1 0,0-1,0 0,1 1,-1-1,0 0,-1 0,-7 4,0-1,0 0,0-1,0 0,-1-1,1 0,-1 0,0-1,1-1,-1 0,0 0,1-1,-1 0,-8-3,-1-3</inkml:trace>
  <inkml:trace contextRef="#ctx0" brushRef="#br0" timeOffset="15401.801">5177 357,'-19'24,"-21"22,-8 4,3-3,6-8,8-7,6-4,1-6,6-3,0-4,4 0,-1-2,-3 1,-3-2,3-3</inkml:trace>
  <inkml:trace contextRef="#ctx0" brushRef="#br0" timeOffset="15641.364">4894 328,'5'39,"11"21,8 7,4-5,3-11,-5-11,-1-12,-5-5,-7-3,1-4,-3 0,-4-3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1,'-20'1,"-1"2,1 0,1 1,-1 1,0 1,1 0,0 2,1 0,0 1,0 1,1 1,0 0,-4 5,8-6,1 1,0 0,1 1,0 0,1 0,0 1,1 1,1 0,0 0,-1 5,7-17,1 1,0 0,0 0,0 0,0 0,0 0,1 0,0 1,-1-1,1 0,0 0,1 0,-1 0,0 1,1-1,0 0,0 0,0 0,0 0,0 0,0-1,1 1,0 0,-1 0,1-1,0 1,0-1,0 0,1 0,-1 0,0 0,1 0,0 0,-1 0,1-1,1 1,3 2,1 0,-1-1,1 0,0-1,0 1,0-1,0-1,1 0,-1 0,0 0,1-1,-1-1,5 0,9-4,0-2,0-1,-1-1,0 0,-1-2,0 0,0-1,-2-1,1-1,-2-1,15-14,-19 16,-1 0,0-1,0 0,-2 0,0-1,0-1,-2 0,0 0,0 0,-2-1,1-4,-8 27,0 0,1-1,0 1,0 0,0 0,1 0,0 0,0-1,0 1,1 0,-1-1,1 1,1-1,-1 1,1-1,0 0,0 0,1 0,-1-1,1 1,0-1,0 0,0 0,1 0,0-1,0 1,0-1,0 0,0-1,0 1,1-1,-1 0,1 0,-1-1,1 0,0 0,0 0,0-1,1 1,12-6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0 114,'56'0,"26"-1,1 4,75 12,-140-12,92 1,-110-4,1 0,0 0,-1 0,1-1,0 1,0 0,-1-1,1 1,-1 0,1-1,0 1,-1-1,1 1,-1-1,1 1,-1-1,1 1,-1-1,1 0,-1 1,0-1,1 0,-1 1,0-1,0 0,1 0,-1 1,0-1,0 0,0 0,0 1,0-1,0 0,0 1,0-1,0 0,0 0,-1 1,1-1,0 0,0 0,-1 1,1-1,0 0,-1 1,1-1,-1 1,1-1,-1 0,1 1,-1-1,1 1,-1 0,1-1,-1 1,0-1,1 1,-1 0,0-1,0 1,-40-28,-12 10,45 17,1-1,0 0,0 0,0-1,0 0,0 0,0-1,1 0,-1 0,1 0,0-1,-2-2,-2-7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2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1,'33'0,"36"4,10 3,-3-1,-10-2,-11 0,-15-2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35 395,'0'0,"1"-1,-1 1,0-1,1 0,-1 1,1-1,-1 1,1-1,-1 1,1 0,-1-1,1 1,-1-1,1 1,0 0,-1 0,1-1,0 1,-1 0,1 0,0 0,-1 0,1 0,0 0,-1 0,1 0,0 0,-1 0,1 0,0 0,-1 0,1 0,0 1,-1-1,1 0,0 1,-1-1,1 0,-1 1,1-1,-1 1,1-1,-1 0,1 1,-1-1,1 1,-1 0,1-1,-1 1,0-1,0 1,1 0,-1-1,0 1,0 0,0-1,1 1,-1 0,0-1,0 1,0 0,0-1,0 1,0 0,-1-1,1 1,0 0,0-1,-1 2,-12 34,2 1,1 1,1 0,3 0,1 1,0 33,5-68,-1 3,0-1,0 1,1-1,-1 1,1 0,1-1,-1 1,1-1,1 1,-1-1,1 0,0 1,0-1,1 0,0 0,0-1,0 1,1 0,-1-1,1 0,1 0,-1 0,1-1,0 1,0-1,2 1,-1-5,0-1,-1 0,1 0,0-1,-1 1,1-1,-1 0,0-1,0 0,0 1,0-2,0 1,0 0,-1-1,0 0,0 0,0 0,0-1,0 1,-1-1,2-4,0 4,27-38,-1-2,-2 0,16-38,-35 64,2-2,-1 0,-1 0,0-1,-2-1,-1 0,0 0,2-18,-10 42,1-1,0 1,0 0,-1 0,1-1,0 1,-1 0,1 0,-1-1,1 1,-1 0,1-1,-1 1,1-1,-1 1,0-1,1 1,-1-1,0 1,0-1,1 1,-1-1,0 0,0 0,0 1,1-1,-1 0,0 0,0 0,0 0,0 0,1 0,-1 0,0 0,0 0,0 0,1 0,-1-1,0 1,0 0,0-1,1 1,-1 0,0-1,1 1,-1-1,0 1,1-1,-1 0,0 1,1-1,-1 1,1-1,-1 0,1 0,0 1,-1-1,1 0,0 0,-1 1,1-1,0 0,0 0,0 0,0 0,-11 17,2-1,0 2,0-1,2 1,0 0,1 1,1 0,0 0,2 0,0 0,1 1,0-1,2 1,0-1,1 1,4 15,-3-18,0-1,2 1,-1-1,2 0,0 0,1-1,1 0,0 0,2 3,4 2</inkml:trace>
  <inkml:trace contextRef="#ctx0" brushRef="#br0" timeOffset="583.725">543 903,'31'-36,"-2"-2,-1 0,-1-2,-3-1,10-25,1 3,0-1,-52 192,35-10,-17-115,0 0,1 0,-1 0,1 0,-1 0,1 0,0 0,0-1,1 1,-1-1,0 1,1-1,-1 0,1 0,0 0,0 0,0-1,0 1,0-1,0 0,0 0,0 0,1 0,-1 0,0-1,1 1,-1-1,1 0,-1 0,0 0,1 0,-1-1,0 0,1 0,10-4,-1-1,-1-1,1 0,-1 0,0-2,-1 1,0-2,0 1,-1-1,-1-1,1 0,-2 0,1-1,-6 7,9-9,-2-1,0 0,-1-1,0 0,-1 0,-1-1,-1 0,2-10,-5 6,-3 4</inkml:trace>
  <inkml:trace contextRef="#ctx0" brushRef="#br0" timeOffset="834.782">1503 480,'-10'33,"2"17,2-1</inkml:trace>
  <inkml:trace contextRef="#ctx0" brushRef="#br0" timeOffset="1091.628">1333 113,'0'0</inkml:trace>
  <inkml:trace contextRef="#ctx0" brushRef="#br0" timeOffset="1483.06">1728 113,'4'1,"31"13,2-1,-1-2,2-2,-1-1,1-2,0-2,0-1,1-2,15-3,-43 0,-1 0,0 0,0-2,0 1,0-1,-1-1,0 1,0-2,0 1,0-1,-1-1,0 1,0-1,-1-1,0 0,0 0,0 0,-1 0,-1-1,1 0,-2-1,1 1,0-5,-5-12,0 26,0 0,-1 1,1-1,0 0,0 0,0 1,0-1,0 0,0 0,0 1,0-1,-1 0,1 0,0 0,0 1,0-1,-1 0,1 0,0 0,0 0,0 1,-1-1,1 0,0 0,0 0,-1 0,1 0,0 0,0 0,-1 0,1 0,0 0,0 0,-1 0,1 0,0 0,-1 0,1 0,0 0,0 0,-1 0,1 0,0 0,0 0,-1-1,-21 96,3 1,-4 88,-17 91,38-265,-8 48,-4-1,-1 0,-3-1,-19 38,-64 51,98-140,-1 0,0-1,0 0,0 0,-1 0,0 0,1-1,-1 0,0 0,0 0,-1-1,1 1,-1-1,1 0,-1-1,0 1,1-1,-1-1,0 1,0-1,0 0,0 0,1 0,-1-1,0 0,0 0,1 0,-1-1,0 0,1 0,0-1,-1 1,1-1,0 0,0-1,1 1,-1-1,1 0,0 0,0 0,0-1,0 1,1-1,0 0,0 0,0 0,-2-5,4 3,0-1,1 1,-1-1,1 0,1 1,0-1,0 1,0-1,1 1,0 0,0 0,1-1,0 1,0 1,1-1,-1 0,2 1,3-5,95-102,-65 82,2 2,1 1,2 2,0 2,1 2,2 2,0 2,4 1,-27 9</inkml:trace>
  <inkml:trace contextRef="#ctx0" brushRef="#br0" timeOffset="1851.101">2659 480,'-14'10,"1"1,0 0,0 1,1 0,1 1,0 1,1 0,1 0,0 1,0 0,2 0,0 1,1 0,0 1,1-1,-1 12,5-24,0-1,1 1,-1 0,1 0,0 0,0 0,0 0,0 0,1 0,0 0,0 0,0 0,0-1,0 1,1 0,0-1,-1 1,1-1,1 1,-1-1,0 0,1 0,0 0,-1 0,1-1,1 1,-1-1,0 0,0 0,1 0,-1 0,1 0,0-1,-1 1,1-1,0 0,0 0,0-1,0 1,0-1,0 0,4 0,2-2,1 0,-1-1,1 0,-1-1,0 0,0-1,-1 0,1 0,-1-1,0 0,-1-1,1 0,-1 0,-1-1,1 0,-1 0,-1-1,1 0,-2 0,1 0,-1-1,-1 0,1 0,-2 0,1 0,-2-1,1 1,-1-1,-1-4,0 12,-1-83,0 84,-1 0,1 0,0 0,0 0,-1-1,1 1,-1 0,0 0,0 0,0 0,0 0,0 1,0-1,0 0,-1 0,1 1,0-1,-1 1,0-1,1 1,-1 0,0-1,0 1,1 0,-1 0,0 0,0 0,0 1,0-1,-1 1,1-1,0 1,0-1,0 1,0 0,-1 0,-13 3</inkml:trace>
  <inkml:trace contextRef="#ctx0" brushRef="#br0" timeOffset="2097.27">3026 819,'-5'-24,"-1"-23,5-7,2 0,2 4,4 11,2 8,4 3,4 8,0 1,1 5,3 4,-3 4</inkml:trace>
  <inkml:trace contextRef="#ctx0" brushRef="#br0" timeOffset="2584.276">3195 819,'196'-238,"-152"201,-43 37,0-1,0 0,0 1,0-1,0 1,0 0,0-1,0 1,0 0,0 0,0-1,1 1,-1 0,0 0,0 0,0 0,0 1,0-1,0 0,0 0,1 1,-1-1,0 0,0 1,0-1,0 1,0 0,-1-1,1 1,0 0,0-1,0 1,0 0,-1 0,1 0,0 0,-1 0,1 0,-1 0,1 0,-1 0,1 0,-1 0,0 0,0 0,1 0,-1 1,11 131,-11-131,1 0,-1-1,1 1,0-1,0 1,-1-1,1 1,0-1,0 1,1-1,-1 0,0 0,0 0,1 1,-1-1,0 0,1-1,-1 1,1 0,-1 0,1-1,0 1,-1-1,1 1,0-1,-1 0,1 1,0-1,-1 0,1 0,0 0,0 0,-1-1,1 1,0 0,-1-1,1 1,-1-1,2 0,64-33,-61 31,152-81,-156 83,0 0,0 0,0 1,0-1,0 1,0-1,1 1,-1 0,0 0,0 0,0 0,1 0,-1 0,0 1,0-1,0 1,0-1,0 1,0 0,1 0,-2 0,1 0,0 0,0 0,0 1,0-1,-1 0,1 1,-1 0,1-1,-1 1,0 0,1 0,-1 0,0-1,0 1,-1 1,1-1,0 0,0 0,-1 0,0 0,1 0,-1 1,0 0,1 139,-2-116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1,'-22'4,"0"1,0 1,1 1,0 1,0 1,0 1,1 1,1 1,0 0,1 1,-17 16,29-23,0 1,0 0,0 0,1 1,0-1,0 1,1 1,0-1,0 0,1 1,0 0,-1 6,3-11,1 0,-1 0,0 1,1-1,0 0,0 0,0 0,1 1,-1-1,1 0,0 0,0 0,1 0,-1 0,1 0,0-1,0 1,0 0,0-1,1 1,-1-1,1 0,0 0,0 0,0 0,0 0,1-1,0 1,2 0,0 0,1 0,-1 0,1-1,0 0,-1 0,1 0,0-1,0 0,0-1,0 0,0 0,0 0,0-1,0 0,0 0,0-1,0 0,0 0,-1 0,1-1,-1 0,0 0,1-1,-2 0,5-3,16-12,-1-2,0-1,-2-1,0-1,0-2,-20 22,-3 5,0 0,0 0,0 0,0-1,0 1,0 0,0 0,0-1,0 1,1 0,-1 0,0-1,1 1,-1 0,1 0,-1-1,0 1,1 0,0-1,-1 1,1-1,-1 1,1-1,0 1,-1-1,1 1,0-1,-1 0,1 1,0-1,0 0,-1 0,1 0,0 1,0-1,0 0,-1 0,1 0,0 0,0 0,0 0,-1 0,1-1,0 1,0 0,-1 0,1-1,0 1,0 0,-1-1,1 1,0-1,-1 1,1-1,0 1,-1-1,1 1,-1-1,1 0,-1 1,1-1,-1 0,0 1,1-1,-1 0,0 0,1 1,-1-1,2 25,-3-18,1 0,0 0,0 0,0 0,0 0,1 0,0 0,0 0,1 0,0 0,0-1,0 1,1 0,0-1,0 0,0 0,0 0,1 0,0 0,0 0,0-1,1 0,-1 0,1 0,0-1,0 0,1 0,3 2,17-1,-3-3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3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1 762,'9'67,"-2"1,-4 0,-2 0,-5 28,-1-68,5-29,0 1,0 0,0 0,-1 0,1 0,0 0,0 0,0 0,-1 0,1 0,0 0,0 0,0 0,-1 0,1 0,0 0,0 0,0 0,-1 0,1 0,0 0,0 0,0 0,-1 0,1 0,0 0,0 1,0-1,0 0,-1 0,1 0,0 0,0 0,0 1,0-1,0 0,0 0,-1 0,1 1,-2-24,5 2,1 0,1 0,1 0,0 0,2 1,1 0,0 0,1 1,1 1,1-1,0 2,5-4,19-24,1 2,3 1,1 3,3 1,42-30,-67 55,1 0,0 2,0 0,1 1,0 1,1 1,19-5,-39 12,0 1,1-1,-1 1,0-1,0 1,0-1,1 1,-1 0,0 0,0 0,1 1,-1-1,0 0,0 1,0-1,0 1,1 0,-1 0,0 0,0 0,0 0,-1 0,1 1,0-1,0 0,-1 1,1 0,-1-1,1 1,-1 0,0 0,1 0,-1-1,0 1,0 1,0-1,-1 0,1 0,-1 0,1 0,-1 0,1 1,-1 0,-2 9,0 1,-1-1,-1 1,0-1,0 0,-1 0,-1-1,0 1,0-1,-1-1,-1 1,0-1,0 0,-1-1,0 0,0 0,-9 5,-7 6,-2-1,0-1,0-1,-2-1,0-2,-1-1,0-1,-1-1,-29 5,10-13,49-3,0 0,0 0,0 0,1 1,-1-2,0 1,0 0,0 0,1 0,-1 0,0 0,0-1,1 1,-1 0,0-1,0 1,1 0,-1-1,0 1,1-1,-1 1,1-1,-1 1,1-1,-1 0,1 1,-1-1,1 0,-1 1,1-1,0 0,-1 0,1 1,0-1,0 0,-1 0,1 1,0-1,0 0,0 0,0 0,0 1,0-1,0 0,1 0,-1 0,0 1,0-1,1 0,-1 0,0 1,1-1,-1 0,0 1,1-1,-1 0,1 1,0-1,-1 1,1-1,13-13,2 1</inkml:trace>
  <inkml:trace contextRef="#ctx0" brushRef="#br0" timeOffset="301.08">1102 508,'-57'50,"3"1,2 4,3 1,-20 32,26-4,42-82,0 0,1 0,-1 0,0 1,1-1,0 0,-1 0,1 0,0 1,0-1,0 0,0 0,1 0,-1 1,0-1,1 0,0 0,-1 0,1 0,0 0,0 0,0 0,1 0,-1 0,0-1,1 1,-1 0,1-1,-1 1,1-1,0 1,0-1,-1 0,1 0,0 0,0 0,0 0,2 0,12 2,-1-1,1-1,-1 0,1-1,-1-1,1 0,-1-1,1-1,-1 0,12-5,-11 4,0-1,-1-1,0 0,0-1,0-1,-1 0,0-1,-1-1,0 0,0 0,0-2,-8 6,0 1,0 0,-1-1,0 0,0 0,0 0,0 0,-1-1,0 0,-1 1,1-1,-1 0,-1 0,1-1,-1 1,-1 0,1 0,-1 0,0-1,-1 1,0 0,0 0,0 0,-1 0,-2-6,1 6,-1 0,0 0,0 0,-1 1,0-1,0 1,0 1,-1-1,1 1,-1 0,-1 0,1 0,-1 1,0 0,0 1,0-1,0 1,-1 0,1 1,-1 0,1 0,-1 1,0 0,0 0,0 1,0 0,0 0,1 1,-1 0,0 1,0-1,0 1,-17 10</inkml:trace>
  <inkml:trace contextRef="#ctx0" brushRef="#br0" timeOffset="556.363">1524 621,'-19'38,"-11"18,-1 4,5-8</inkml:trace>
  <inkml:trace contextRef="#ctx0" brushRef="#br0" timeOffset="710.628">1524 254,'0'0</inkml:trace>
  <inkml:trace contextRef="#ctx0" brushRef="#br0" timeOffset="970.158">1750 791,'35'-57,"-14"19,2 1,2 1,1 2,1 0,4 0,-30 33,0 0,0 0,-1 0,1 0,0 0,0 0,0 1,0-1,0 0,0 0,0 1,1-1,-1 1,0-1,0 1,0-1,1 1,-1 0,0 0,0 0,1-1,-1 1,0 0,0 1,1-1,-1 0,0 0,0 0,1 1,-1-1,0 1,0-1,0 1,0-1,0 1,1 0,-1-1,0 1,0 0,-1 0,1 0,0 0,0 0,0 0,-1 0,1 0,0 0,-1 0,1 0,-1 0,1 1,-1-1,0 0,1 0,-1 1,0-1,0 0,0 0,0 1,0-1,0 0,0 0,-1 1,1-1,0 0,-1 1,8 34,-7-29,1 0,-1 0,1 0,0 0,1 0,0-1,0 1,1 0,-1-1,1 1,1-1,-1 0,1 0,0 0,0-1,1 0,0 1,0-1,0-1,0 1,1-1,0 0,0 0,5 2,-2-3,1-1,0 0,0 0,0-1,0 0,0-1,0 0,1-1,-1 0,0-1,0 0,-1 0,1-1,0 0,-1-1,0 0,0 0,0-1,0 0,-1-1,0 0,0 0,0-1,-1 0,0 0,6-8,94-123,-91 121</inkml:trace>
  <inkml:trace contextRef="#ctx0" brushRef="#br0" timeOffset="1226.091">2992 0,'-15'43,"-13"39,-3 14,4-4,2-8,5-13,6-10,5-10,5-9,7-7,3-4,6-3,6-6,-1-7</inkml:trace>
  <inkml:trace contextRef="#ctx0" brushRef="#br0" timeOffset="1388.718">2568 395,'48'-5,"35"-1,9 5,-3 2,-6 2,-8-1,-12 6,-11 0,-11-1,-11-1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8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1,'-10'30,"2"0,2 0,0 1,2 0,1 21,0-13,-5 60,5 1,5 0,4 0,4-1,12 43,17 26,-39-166,0 0,0 0,1-1,-1 1,0 0,1-1,-1 1,1 0,-1-1,1 1,0 0,0-1,0 1,0-1,0 0,0 1,0-1,0 0,0 0,1 1,-1-1,1 0,-1 0,1-1,-1 1,1 0,-1 0,1-1,0 1,-1-1,1 1,0-1,-1 0,1 0,0 1,0-1,-1 0,1-1,0 1,0 0,-1 0,1-1,0 1,-1-1,1 0,0 1,-1-1,1 0,-1 0,1 0,0-1,10-7,-1-1,0 0,0-1,-1 0,0-1,-1 0,-1-1,0 1,5-12,22-31,-5 18,2 1,2 1,0 2,13-7,-44 37,-2 1,1 0,-1 0,0 0,1 0,-1 0,1 0,0 1,-1-1,1 0,0 1,0 0,0-1,0 1,0 0,1 0,-1 0,0 0,0 0,1 1,-1-1,0 1,1-1,-1 1,1 0,-1 0,0 0,1 0,-1 1,1-1,-1 0,0 1,1 0,-1 0,0-1,0 1,1 1,-1-1,0 0,0 0,0 1,-1-1,1 1,1 1,1 11,-1-1,-1 1,-1-1,0 1,0 0,-1 0,-1-1,-1 8,-1 16,-15 78,18-112,0-1,0 0,0 1,0-1,1 0,-1 1,1-1,-1 0,1 0,0 1,0-1,0 0,0 0,0 0,0 0,1 0,-1 0,1-1,-1 1,1 0,0-1,0 1,-1-1,1 1,0-1,0 0,0 0,1 0,-1 0,0 0,0-1,1 1,-1-1,0 1,0-1,1 0,-1 0,0 0,1 0,-1 0,1 0,-1-1,0 1,0-1,1 0,-1 1,0-1,0 0,0-1,0 1,0 0,17-6</inkml:trace>
  <inkml:trace contextRef="#ctx0" brushRef="#br0" timeOffset="714.07">1180 735,'-48'24,"0"2,2 3,1 1,2 2,-4 6,-12 44,58-80,-1 1,1-1,0 1,1-1,-1 1,0-1,1 1,-1 0,1-1,0 1,0 0,0-1,0 1,1 0,-1-1,1 1,-1-1,1 1,0-1,0 1,0-1,1 1,-1-1,0 0,1 0,-1 1,1-1,0 0,0 0,0-1,0 1,0 0,0-1,0 1,2 0,4 0,0 0,1-1,-1 0,0 0,0-1,1 0,-1 0,0-1,1 0,-1-1,0 0,0 0,0 0,0-1,0 0,-1-1,0 0,1 0,-1-1,-1 1,1-2,-1 1,1-1,-2 0,2-1,215-210,-222 218,-1 0,1-1,0 1,0 0,0 0,0 0,0 0,0-1,0 1,0 0,0 0,0 0,0-1,1 1,-1 0,0 0,1 0,-1-1,0 1,1 0,-1-1,1 1,-1 0,1-1,-1 1,1 0,0-1,-1 1,1-1,0 1,-1-1,1 0,0 1,0-1,-1 0,1 1,0-1,0 0,0 0,-1 0,1 0,0 0,0 1,0-2,-1 1,1 0,0 0,0 0,0 0,-1 0,1-1,0 1,0 0,0-1,-1 1,1 0,0-1,-1 1,1-1,0 1,-1-1,1 0,-1 1,1-1,-1 0,1 1,-1-1,1 0,-1 0,-14 84,1 35,13-114,1-1,-1 1,1 0,0 0,0-1,0 1,0 0,1-1,-1 1,1-1,0 1,0-1,0 0,1 0,-1 0,1 0,-1-1,1 1,0-1,0 1,0-1,1 0,-1 0,0 0,1-1,-1 1,1-1,0 0,-1 0,1 0,0 0,0-1,0 0,0 1,-1-1,1-1,0 1,4-1,6-4,-1-1,1 0,-1-1,0 0,-1-1,0 0,0-1,-1-1,0 1,0-2,-1 0,-1 0,1-1,-2 0,0 0,0-1,1-5,26-32,39-59,-74 110,0 0,0 0,-1-1,1 1,0 0,0 0,0-1,0 1,0 0,0 0,0 0,1-1,-1 1,0 0,0 0,0-1,1 1,-1 0,0-1,1 1,-1 0,1-1,-1 1,1-1,-1 1,1 0,-1-1,1 1,0-1,-1 0,1 1,0-1,-1 1,1-1,0 0,0 0,-1 1,1-1,0 0,0 0,-1 0,1 0,0 0,0 0,-1 0,1 0,0 0,0 0,-1 0,1-1,0 1,0 0,-1 0,1-1,0 1,-1-1,1 1,0 0,-1-1,1 1,-1-1,1 0,-10 52,6-41,0 0,1 0,0 0,0 0,1 1,1-1,-1 0,2 1,-1-1,2 0,-1 1,1-1,1 0,0 0,0 0,3 3,-4-10,0-1,0 1,0 0,0-1,1 0,-1 1,1-1,-1 0,1 0,0-1,0 1,0 0,0-1,0 0,0 0,0 0,1 0,-1 0,0-1,0 1,1-1,-1 0,1 0,-1 0,0 0,1-1,-1 1,0-1,0 0,1 0,-1 0,0-1,0 1,0-1,92-70,-73 45,-2-1,-1 0,-1-1,-2-1,-1-1,-1 0,1-9,-11 30,-5 9,-3 10,-2 4</inkml:trace>
  <inkml:trace contextRef="#ctx0" brushRef="#br0" timeOffset="1054.489">2309 989,'47'-31,"-2"-2,-1-2,-2-2,-1-1,9-15,-43 47,-1 0,0 0,0-1,0 0,-1 0,0 0,0 0,-1-1,0 0,-1 0,1 0,-1 0,-1-1,0 1,0-1,-1 0,1-3,-5 8,-1 1,1 0,-1 0,1 0,-1 0,0 0,0 1,0 0,0 0,-1 0,1 0,-1 0,1 1,-1 0,1 0,-1 0,0 1,0 0,1 0,-1 0,0 0,1 1,-1-1,0 1,1 0,-1 1,1-1,-4 2,-7 2,-1 0,1 1,0 0,1 1,-1 1,2 0,-1 1,1 1,0 0,1 1,0 0,1 1,0 0,1 0,0 1,1 1,1 0,0 0,1 1,0-1,1 1,1 1,0-1,1 1,1 0,0 2,3-9,1 0,0 0,0 0,1 0,0 0,0-1,1 1,0-1,0 1,1-1,0 0,1 0,0-1,0 0,1 1,-1-2,2 1,-1-1,1 0,0 0,0 0,0-1,3 1,14 8,0-1,1-1,1-1,-1-1,1-2,1 0,1-2,-1 1,0-2,1-1,-1-1,1-1,-1-2,1 0,0-2,-1-1,1-2,-1 0,6-3,-1-4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87,'-5'17,"0"-1,1 1,1 0,1 1,0-1,1 0,1 1,0-1,2 1,0-1,1 0,0 0,2 0,0 0,3 5,-5-17,0-1,0 1,0-1,1 0,0 0,0 0,0-1,0 1,0-1,1 0,-1 0,1-1,0 1,0-1,0 0,0 0,1-1,-1 1,0-1,1 0,-1-1,1 1,-1-1,1 0,-1-1,0 1,1-1,-1 0,1 0,-1-1,0 0,0 0,0 0,0 0,0-1,-1 0,1 0,-1 0,3-3,9-8,-1-1,-1-1,-1 0,0 0,-1-2,6-10,4-6,-2 27,-10 38,-6-17,-3-9,1 1,0 0,0 0,0-1,1 1,0-1,0 0,0 0,1 0,0 0,0-1,0 1,0-1,1 0,-1 0,1-1,0 1,0-1,1 0,-1-1,1 1,-1-1,1 0,0 0,-1-1,1 0,0 0,0 0,0 0,0-1,0 0,0-1,0 1,0-1,0 0,0-1,6-1,3-6,-1 0,0-1,0-1,-1 0,0 0,-1-1,0-1,-1 0,0-1,-1 0,-1-1,0 0,-1 0,-1-1,0 0,-1 0,-1 0,2-13,14-56,-29 78,4 14</inkml:trace>
  <inkml:trace contextRef="#ctx0" brushRef="#br0" timeOffset="338.866">1096 284,'26'-6,"0"-2,-1-1,0-1,0-1,-1-1,-1-1,0-1,-1-1,17-15,-36 28,0 0,0 0,0 0,0 0,0-1,-1 1,0-1,1 1,-1-1,0 0,0 0,0 0,-1 0,1 0,-1 0,1 0,-1-1,0 1,-1-1,1 1,0 0,-1-1,0 1,0-1,0 1,0-1,0 1,-1-1,0 1,0-1,0 1,0 0,0-1,0 1,-1 0,0 0,0 0,0 0,0 0,0 1,0-1,-1 0,1 1,-1 0,0-1,-1 0,-8-1,0 1,0 0,0 1,0 0,0 1,-1 0,1 1,0 0,0 1,-1 1,1 0,0 0,0 1,1 1,-1 0,1 0,-1 1,1 1,1 0,-1 0,1 1,0 0,1 1,-1 0,2 1,-1 0,1 0,1 1,-1 0,2 0,-1 1,1-1,1 2,0-1,1 0,-1 5,1-6,0 0,1 0,0 1,0-1,1 1,1 0,0 0,0 0,1 0,0-1,1 1,1 0,-1 0,2 0,0-1,0 1,0-1,1 0,1 0,0 0,0-1,1 0,0 0,1 0,0-1,0 0,1 0,0 0,0-1,1-1,0 1,4 1,4 0,2-1,-1-1,1-1,0 0,0-2,0 0,0-1,1-1,-1-1,1 0,-1-2,0 0,0-1,0-1,0-1,0 0,-1-1,0-2,0 0,-1 0,16-11,-8 4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1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4 198,'0'551,"-1"-545,0-1,0 1,1-1,0 1,0 0,0-1,0 1,1-1,0 1,0-1,1 1,-1-1,1 0,0 0,1 0,-1 0,1 0,0 0,0-1,0 1,1-1,0 0,0 0,0 0,0 0,1-1,-1 0,1 0,0 0,0 0,0-1,0 0,0 0,0 0,1-1,-1 0,5 1,3-5,-1-1,0 0,0 0,-1-1,1-1,-1 0,0-1,-1 0,1 0,-2-1,1-1,-1 0,0 0,-1 0,0-1,0-1,-1 1,2-5,1 1,-8 8,1 1,0 0,0 1,0-1,0 0,1 1,0 0,0 0,0 0,0 0,1 1,0-1,-1 1,1 0,0 1,0-1,1 1,-1 0,0 0,1 1,-1-1,1 1,2 0,-4 4,0 0,0 0,-1 1,1-1,-1 1,0 0,0 0,0 0,-1 0,1 0,-1 1,0-1,0 1,-1-1,1 1,-1 0,0-1,0 1,0 4,-1-7,5 21,36 99,-39-118,1 1,0-1,0 0,0-1,1 1,-1 0,1-1,0 0,0 0,0 0,0 0,0-1,1 1,0-1,-1 0,1-1,0 1,0-1,0 0,0 0,0 0,0-1,0 0,2 0,3 0,1-2,-1 1,0-1,0-1,-1 0,1 0,0-1,-1 0,0 0,0-1,0-1,-1 1,1-1,-1-1,-1 1,1-2,5-6,5-7,-1-1,0-1,-2-1,0 0,10-24,-12 14,-1 0,-2-1,-1 0,-2 0,-1-1,-1-19,-1-6,-3 36</inkml:trace>
  <inkml:trace contextRef="#ctx0" brushRef="#br0" timeOffset="470.941">1218 1,'0'98,"-1"50,6 1,8 5,0 62,-14-215,1 0,0 0,0 1,0-1,0 0,0 0,0 0,0 1,0-1,0 0,1 0,-1 0,1 1,-1-1,0 0,1 0,0 0,-1 0,1 0,0 0,-1 0,1 0,0 0,0 0,0 0,0-1,0 1,0 0,0-1,0 1,0 0,0-1,1 0,-1 1,0-1,0 0,0 1,0-1,1 0,-1 0,0 0,0 0,1 0,-1 0,0 0,0-1,0 1,1 0,-1-1,0 1,0-1,0 1,0-1,0 1,0-1,0 0,0 0,0 1,0-1,0 0,0 0,0 0,-1 0,1 0,0 0,-1 0,1-1,71-81,54-47,-125 129,0-1,0 1,0 0,0 0,0 0,0 1,0-1,0 0,1 0,-1 0,0 1,0-1,1 1,-1-1,0 1,1 0,-1-1,0 1,1 0,-1 0,1 0,-1 0,1 0,-1 0,0 0,1 0,-1 1,0-1,1 1,-1-1,0 1,1-1,-1 1,0 0,0-1,1 1,-1 0,0 0,0 0,0 0,0 0,0 0,-1 0,1 1,0-1,0 0,-1 0,1 1,-1-1,1 0,-1 1,1-1,-1 0,0 1,0 0,1 172,-2-172,1-1,0 1,-1-1,1 1,0 0,0-1,0 1,1-1,-1 1,0 0,1-1,-1 1,0-1,1 1,0-1,-1 1,1-1,0 1,0-1,0 0,0 1,0-1,0 0,0 0,0 0,1 0,-1 0,0 0,1 0,-1 0,1-1,-1 1,1 0,-1-1,1 1,-1-1,1 0,-1 1,1-1,0 0,-1 0,1 0,0 0,-1 0,1-1,-1 1,1 0,-1-1,1 1,0-1,-1 1,1-1,-1 0,1 0,10-10</inkml:trace>
  <inkml:trace contextRef="#ctx0" brushRef="#br0" timeOffset="3952.963">1810 706,'11'4,"1"0,-1 0,1-1,-1-1,1 0,0 0,0-1,0-1,0 0,0 0,0-2,0 1,0-1,-1-1,1 0,-1-1,0 0,0-1,0 0,0-1,-1 0,0 0,0-1,0 0,-1-1,6-7,-13 13,0 1,0-1,0 0,0 0,-1 1,1-1,-1 0,1-1,-1 1,0 0,0 0,0 0,0-1,0 1,-1-1,1 1,-1-1,1 1,-1 0,0-1,0 0,0 1,0 0,0-1,-1 1,1-1,-1 1,0-1,1 1,-1 0,0-1,-1 1,1 0,0 0,-1 0,1 0,-1 0,1 0,-1 0,0 0,0 1,0-1,0 1,0-1,0 1,0 0,0 0,-1 0,1 0,0 0,-1 1,1-1,-2 0,-7 1,0 0,-1 0,1 1,0 1,-1 0,1 1,0-1,0 2,1 0,-1 0,1 1,0 0,0 1,0 0,1 1,0 0,0 0,1 1,0 0,-4 5,3-5,-50 62,57-67,0 0,1-1,-1 1,1 0,-1 0,1 0,0 0,0 0,1 0,-1 1,0-1,1 0,0 0,0 0,0 1,0-1,1 0,-1 0,1 0,-1 1,1-1,0 0,1 0,-1 0,0 0,2 1,4 2,0-1,1-1,0 1,0-1,0-1,0 1,0-1,1-1,0 0,-1 0,1 0,7-1,-12 0,20 1,1-1,0-1,-1-1,1-1,-1-1,1-1,-1-1,0-1,15-7,-14 5</inkml:trace>
  <inkml:trace contextRef="#ctx0" brushRef="#br0" timeOffset="4500.387">2601 480,'-61'73,"4"2,4 3,-10 24,42-60,39-51,80-117,20-14,-118 139,0 0,1 0,-1 0,0 0,1 0,-1 0,1 0,-1 1,1-1,-1 0,1 0,0 0,-1 0,1 1,0-1,0 0,0 0,0 1,-1-1,1 1,0-1,0 1,0-1,0 1,0 0,0-1,0 1,0 0,1 0,-1 0,0 0,0 0,0 0,0 0,0 0,0 0,0 0,0 1,0-1,0 0,0 1,0-1,0 1,0-1,0 1,0 0,0-1,-1 1,1 0,0-1,0 1,-1 0,1 0,0 0,-1 0,1 0,-1 0,17 131,-16-127,1 0,-1 0,1 0,0 0,0-1,0 1,1-1,-1 0,1 1,0-1,1 0,-1-1,1 1,-1-1,1 1,0-1,0 0,1-1,-1 1,1-1,-1 1,1-1,0-1,-1 1,1-1,0 0,0 0,0 0,0-1,0 1,0-1,1-1,-1 1,0-1,0 1,0-1,0-1,1 0,8-5,-1-1,0 0,-1-1,0 0,-1-1,0 0,0-1,-1 0,0-1,-1 0,0 0,-1-1,-1 0,0-1,-1 1,0-1,-1-1,2-9,13-61,-18 61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117 669,'-12'11,"0"0,1 2,0-1,1 2,0-1,1 1,0 1,2 0,0 0,0 0,0 4,6-17,1-1,-1 1,1 0,-1-1,1 1,-1-1,1 1,0 0,0-1,0 1,0 0,0-1,0 1,1 0,-1-1,0 1,1 0,-1-1,1 1,0-1,-1 1,1-1,0 1,0-1,0 0,0 1,0-1,0 0,1 0,-1 0,0 0,1 0,-1 0,0 0,1 0,-1 0,1-1,0 1,-1-1,1 1,-1-1,1 0,1 1,71-14,-61 9,-1-1,-1 0,1-1,-1 0,0-1,0 0,0-1,-1 0,-1-1,1 0,-1 0,-1-1,0 0,0-1,-1 1,0-1,-1-1,0 1,-1-1,-1 0,0-1,0 1,-1-1,0 0,-2 1,1-9,-3 14,-1 0,0 0,0 0,-1 0,0 0,0 1,-1-1,1 1,-2 0,1 0,-1 0,1 1,-1-1,-1 1,1 0,-1 1,0-1,0 1,0 0,-1 1,1 0,-1 0,0 0,0 1,-1-1,-15 5,32 7,10-7,-1-1,1 0,0-2,0 0,-1-1,1-1,-1-1,1 0,-1-1,-1-1,1-1,-1-1,0 0,-1-1,1-1,-2 0,0-1,0-1,-1-1,0 0,-1 0,6-10,1-1,-2-1,0-1,-2-1,0 0,-2-1,-2-1,0 0,-2-1,3-15,1 4,-9 86,4 300,3-172,-8 1,-7-1,-8 0,-11 28,16-156,-3 0,-1-1,-2 0,-2-1,-2 0,-3 0,15-33,-1 1,0-1,-1-1,0 1,-1-1,0 0,0-1,-1 1,0-2,-1 1,0-1,0 0,0-1,-1 0,0 0,0-1,0-1,-9 4,16-8,0 1,1-1,-1 0,0 0,1 0,-1 0,0 0,1-1,-1 1,0-1,1 0,-1 1,1-1,-1 0,1-1,-1 1,1 0,0-1,-1 1,1-1,0 0,0 0,0 0,1 0,-1 0,0 0,1 0,-1 0,1-1,0 1,0-1,0 1,0-1,0 1,0-2,-2-96,15 57,2 1,3 0,1 1,1 1,3 0,18-24,-11 21,2 2,2 1,1 2,10-7,-9 11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0 887,'62'-41,"-1"-3,-3-2,-2-3,-1-2,-4-3,-1-2,-3-2,29-48,-66 92,0-1,-1 0,-1-1,0 0,-1 0,-1 0,-1-1,0 0,-1-1,-1 1,1-9,-4 24,0 0,0 0,0 0,0 0,0 0,0-1,-1 1,1 0,-1 0,0 0,1 0,-1 0,0 0,0 0,0 1,0-1,-1 0,1 0,0 1,-1-1,1 1,-1-1,0 1,1 0,-1-1,0 1,0 0,0 0,0 0,0 1,0-1,0 0,0 1,0-1,0 1,0 0,0 0,-1-1,1 1,-1 1,-82 29,74-20,0 1,0 1,1 0,1 0,0 1,1 0,0 0,1 1,0 0,1 0,1 1,0 0,-1 10,4-19,1 0,0-1,1 1,0 0,0 0,0 0,0 0,1 0,0 0,0 0,1-1,-1 1,1 0,0-1,1 0,0 1,-1-1,2 0,-1 0,1 0,-1-1,1 1,0-1,1 0,-1 0,1-1,0 1,0-1,0 0,4 2,8 3,1-1,0 0,0-1,0-1,0-1,1 0,0-2,-1 0,4-1,-13 0,90 12,-96-13,0 1,-1 0,1-1,-1 1,0 0,1 0,-1 1,0-1,1 0,-1 1,0-1,0 1,0 0,-1 0,1 0,0 0,-1 0,1 0,-1 0,1 0,-1 1,0-1,0 0,0 1,-1-1,1 1,0-1,-1 1,0 0,1-1,-1 1,0-1,0 1,-1 2,-2 4,0-1,-1 0,0 0,0 0,0 0,-1 0,-1-1,1 0,-1 0,0-1,-1 1,0-1,0-1,0 1,-3 1,-45 43,50-31,13-18</inkml:trace>
  <inkml:trace contextRef="#ctx0" brushRef="#br0" timeOffset="272.989">1157 407,'-12'18,"1"0,0 1,1 0,1 0,1 1,1 0,1 1,0 0,2 0,0 0,2 0,0 0,1 1,1 7,1-25,-1 1,1-1,0 1,0-1,0 1,0-1,1 0,0 0,0 0,0 0,0 0,1 0,0 0,-1-1,1 1,0-1,1 0,-1 0,1 0,-1 0,1-1,0 1,0-1,0 0,0 0,0-1,0 1,1-1,-1 0,1 0,-1 0,1-1,-1 1,1-1,-1 0,1-1,-1 1,1-1,-1 0,1 0,-1 0,0 0,2-2,2 1,0-1,0-1,0 1,0-1,-1-1,0 1,0-1,0-1,0 1,-1-1,0 0,0-1,-1 1,1-1,-1 0,-1 0,0-1,0 1,0-1,-1 0,0 0,0-1,-1 1,0 0,-1-1,0 1,0-1,-1 0,0 1,0-1,-1 1,0-1,-1 1,0-1,0 1,-1 0,0 0,0 0,-1 0,0 0,-2-2,-4 0,-1 1,0 1,0 0,0 0,-1 1,0 1,-1 0,0 1,1 0,-2 0,-11-1,20 4,-20-6</inkml:trace>
  <inkml:trace contextRef="#ctx0" brushRef="#br0" timeOffset="600.145">2004 12,'-28'63,"2"2,3 1,3 0,-2 22,11-22,3 0,3 0,2 1,6 52,-1-13,-2-100,0-7</inkml:trace>
  <inkml:trace contextRef="#ctx0" brushRef="#br0" timeOffset="804.187">1609 464,'38'0,"32"0,14 0,3 0,-10 0,-8 0,-11 0,-5 0,-3-5,-4-2,-11 1</inkml:trace>
  <inkml:trace contextRef="#ctx0" brushRef="#br0" timeOffset="1406.292">2512 464,'-12'7,"-54"33,2 2,2 3,1 3,-10 15,66-59,0 0,0 1,0-1,0 2,1-1,0 0,0 1,0-1,1 1,0 0,0 0,0 1,1-1,0 1,0-1,1 1,0-1,0 1,0 6,3-10,1 0,-1-1,1 1,0-1,0 1,-1-1,2 0,-1 0,0-1,0 1,1-1,-1 1,1-1,-1 0,1 0,-1 0,1-1,0 1,-1-1,1 0,0 0,-1 0,1-1,0 1,-1-1,1 0,-1 0,1 0,-1-1,1 1,-1-1,0 0,0 1,0-2,30-13,-1-2,0-2,-2 0,-1-3,5-5,-1 2,55-52,-87 78,0 0,0 1,0-1,-1 1,1-1,0 1,0-1,-1 1,1-1,-1 1,1-1,0 1,-1 0,1 0,-1-1,1 1,-1 0,0 0,1-1,-1 1,0 0,1 0,-1 0,0 0,0-1,0 1,0 0,0 0,0 0,0 0,0 0,0 0,0-1,0 1,-1 0,1 0,0 0,-1-1,1 1,-1 0,1 0,0 0,-1-1,0 1,1 0,-1 4,-1 15,0-16,1 0,0 0,0 0,0 0,0 0,0 0,1 0,0 0,0 0,0 0,0 1,1-1,-1 0,1 0,0 0,0 0,1 0,-1 0,1 0,0-1,0 1,0-1,0 1,1-1,0 0,-1 0,1 0,0 0,1 0,-1 0,0-1,1 0,-1 0,1 0,3 1,14-2,1-1,0-2,-1 0,1-1,-1-1,0-1,0-1,-1-1,0-1,0-1,0 0,-1-1,-1-2,0 1,0-2,-1-1,-1 0,0-1,8-11,34-27,-31 31,-1-2,-1-1,-2-1,0-1,4-8,-11 12,0-1,-1 0,-2 0,-1-2,0 1,-2-2,-1 1,-1-1,-2-1,0 1,1-25,-26-18,18 69,0-1,0 1,0 0,0-1,0 1,-1 0,1 0,0 0,-1 0,1 0,-1 0,1 1,-1-1,1 0,-1 1,0-1,1 1,-1 0,0-1,0 1,1 0,-1 0,0 0,1 0,-1 0,0 1,1-1,-1 0,0 1,1-1,-1 1,0 0,1-1,-1 1,1 0,0 0,-1 0,1 0,0 0,-2 1,-7 10,-1-1,2 1,-1 1,2 0,-1 0,2 1,0-1,1 2,0-1,1 1,0 0,2 0,-1 0,1 11,-3-3,1 0,2 0,0 1,1-1,2 1,0-1,1 0,2 1,0-1,2 0,0 0,2-1,0 1,2-1,0-1,12 19,-14-28,1 0,0-1,1 0,0-1,1 0,0 0,0-1,1 0,1-1,-1 0,1-1,12 6,-4-7</inkml:trace>
  <inkml:trace contextRef="#ctx0" brushRef="#br0" timeOffset="1655.158">2850 351,'44'9,"32"9,14 0,-4-2,-6-4,-13-4,-13-4,-10-2,-9-1,-5-2,-2 1,-2-6,-5-1</inkml:trace>
  <inkml:trace contextRef="#ctx0" brushRef="#br0" timeOffset="1908.177">3754 548,'-5'38,"3"18,8-1,1-9</inkml:trace>
  <inkml:trace contextRef="#ctx0" brushRef="#br0" timeOffset="2067.263">3783 322,'0'0</inkml:trace>
  <inkml:trace contextRef="#ctx0" brushRef="#br0" timeOffset="2255.731">4093 577,'7'10,"0"0,1-1,0 0,1 0,0-1,0 0,1 0,0-1,0 0,1-1,0-1,5 3,-12-6,0-1,1 1,-1-1,1 0,0 0,-1 0,1-1,0 1,0-1,-1 0,1-1,0 1,-1-1,1 0,0 0,-1 0,1-1,-1 0,0 0,1 0,-1 0,0-1,0 1,0-1,-1 0,1 0,-1 0,0-1,1 1,-2-1,1 0,2-4,0 3,-1 0,0-1,0 0,0 0,-1 0,0 0,0-1,-1 1,1-1,-1 1,-1-1,1 0,-1 0,-1 0,1 0,-1 0,0 0,-1 0,1 0,-2 1,1-1,-1 0,0 0,0 1,0-1,-1 1,0 0,-1-1,1 2,-4-6,2 6,-1 1,1-1,-1 1,0 0,0 0,-1 0,1 1,-1 0,1 0,-1 1,0 0,0 0,0 1,0-1,-1 2,1-1,0 1,0 0,0 0,-1 1,1 0,0 0,0 1,0 0,0 0,0 1,1 0,-1 0,1 0,-1 2,-12 5</inkml:trace>
  <inkml:trace contextRef="#ctx0" brushRef="#br0" timeOffset="2623.616">4544 661,'15'-25,"75"-104,-89 128,-1 1,1-1,0 0,0 0,0 0,0 0,0 1,0-1,0 0,0 1,0-1,0 1,0-1,0 1,0-1,0 1,1 0,-1 0,0 0,0-1,0 1,1 0,-1 1,0-1,0 0,0 0,1 0,-1 1,0-1,0 0,0 1,0-1,0 1,0 0,0-1,0 1,0 0,0 0,0-1,0 1,0 0,-1 0,1 0,0 0,25 56,-19-39,-2-8,1-1,1 0,-1-1,1 0,1 0,0 0,0-1,0 0,1 0,0-1,0 0,0-1,1 0,0 0,0-1,0-1,1 1,-1-2,1 1,-1-2,1 1,0-1,0-1,0 0,0-1,0 0,-1 0,1-1,0-1,9-3,-7 3,-1 0,0-1,0 0,0-1,0-1,-1 0,0 0,0-1,0-1,-1 0,-1 0,1-1,-1 0,-1-1,1 0,-2 0,1 0,-1-1,-1 0,0-1,1-4,-4-7,-5 5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310 529,'-8'-3,"0"0,-1 1,1 0,-1 0,1 1,-1 0,0 0,0 1,1 1,-1-1,0 1,1 1,-1-1,1 1,-1 1,1 0,0 0,0 1,0 0,0 0,1 0,0 1,0 0,0 1,1 0,-1 0,1 0,1 1,-1 0,1 0,0 0,-2 0,1 1,0-1,0 1,1 0,0 1,0-1,1 1,0 0,1 0,0 0,0 1,1-1,0 1,0-1,1 1,1 0,0-1,0 1,1 0,0-1,0 1,1 0,1-1,0 2,-1-8,0-1,0 0,0 0,0 0,1 0,-1 0,1 0,-1-1,1 1,-1-1,1 1,0-1,0 0,0 0,0-1,0 1,0-1,0 1,0-1,0 0,0 0,0 0,0 0,0-1,0 1,0-1,0 0,0 0,-1 0,2 0,84-42,-54 20,-1-2,-1-1,-2-1,0-2,23-30,54-67,-96 98,-30 28,12 4,0 1,1 0,0 1,0-1,0 1,0 1,1-1,0 1,0 0,1 0,0 0,0 0,1 1,0 0,0-1,1 1,0 0,0 1,1-1,0 0,0 0,1 1,0-1,0 0,1 0,0 1,1-1,0 0,0 0,1 0,0 0,0-1,3 5,1-4,1 0,1 0,-1-1,1 0,0-1,1 0,0 0,-1-1,2 0,-1-1,1 0,-1 0,1-1,0-1,0 0,0 0,1-1,-1-1,0 0,0 0,1-1,-1-1,0 0,0 0,0-1,-1 0,1-1,-1 0,1-1,-1 0,6-5,28-19,-1-1,-2-2,-1-2,-1-2,-2-1,-2-2,19-28,-35 44,0 0,-2-1,0-1,-2 0,0-2,-2 1,-1-2,-2 1,0-2,-2 1,-1-1,-1 0,-2-1,1-15,-5 43,0 0,0 1,0-1,0 0,0 0,0 1,0-1,-1 0,1 0,-1 1,1-1,-1 0,0 1,1-1,-1 1,0-1,0 1,0-1,0 1,0 0,0-1,-1 1,1 0,0 0,-1 0,1 0,-1 0,1 0,-1 0,1 1,-1-1,0 1,1-1,-1 1,0-1,0 1,1 0,-1 0,0 0,0 0,1 0,-1 0,0 0,1 1,-1-1,0 1,0-1,1 1,-1-1,0 1,-11 8,0 1,1 0,0 0,1 1,0 1,0 0,1 0,1 1,0 0,1 1,1 0,0 0,0 1,-2 9,-10 14,2 1,2 1,1 0,2 1,2 1,2 0,1 0,0 42,7-74,0-1,1 1,0-1,1 0,0 0,0 0,1 0,0 0,1 0,0 0,0-1,1 0,0 0,0 0,1-1,0 0,0 0,0 0,1 0,0-1,1-1,0 1,-1-1,2 0,-1-1,2 1,2-2,0-1,-1-1,1 1,0-2,0 0,0 0,0-1,0-1,0 0,0 0,-1-1,1-1,-1 0,0 0,0-1,-1-1,1 0,-1 0,0-1,1-1,5-5,0-1,-1 0,-1-1,0-1,-1 0,-1-1,0 0,-2-1,0 0,0-1,0-6,-8 18,0 0,0 0,-1 0,0 0,-1 0,1 0,-2 0,1-1,-1 1,0 0,0 0,-1 0,0 0,0 0,0 1,-1-1,0 1,-1-1,1 1,-1 0,0 0,-1 0,1 1,-1 0,-1 0,1 0,0 0,-1 1,0 0,0 0,0 1,-1-1,1 1,-1 1,0-1,0 1,0 0,0 1,-3-1,-8 1,0 0,1 1,-1 0,0 2,0 0,1 1,0 1,-1 0,1 2,1 0,-1 0,-12 9,-11 5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277 684,'-25'9,"0"2,1 1,1 0,0 2,0 1,2 1,0 0,1 2,-12 13,29-29,-1 1,1 0,0 1,0-1,0 0,1 1,-1 0,1-1,0 1,0 0,0 0,1 0,-1 1,1-1,0 0,0 1,0-1,1 0,0 1,-1-1,2 1,-1-1,0 0,1 1,0-1,0 0,0 1,1-1,-1 0,1 0,0 0,0 0,0 0,1-1,-1 1,1-1,0 1,0-1,0 0,1 0,-1 0,3 1,1-1,0 0,0 0,0-1,0 1,1-1,-1-1,1 0,-1 0,1 0,-1-1,1 0,0-1,-1 1,1-2,-1 1,1-1,-1 0,0 0,0-1,0 0,0 0,0-1,4-3,1 0,0-1,-1-1,0 1,-1-2,0 1,0-1,-1-1,0 0,-1 0,-1-1,1 0,3-10,-6 15,-1-1,0 0,0 1,-1-1,0-1,0 1,-1 0,0-1,-1 1,0-1,0 1,-1-1,0 1,0-1,-1 0,0 1,-1-1,0 1,0-1,-1 1,0 0,0 0,-1 0,0 1,0-1,-1 1,-4-6,5 10,0 1,1-1,-1 1,0 0,0 0,-1 1,1-1,0 1,-1 0,1 0,0 0,-1 1,1-1,-1 1,1 0,-1 1,1-1,-1 1,1 0,-1 0,1 0,0 0,0 1,-1 0,1 0,0 0,0 0,-1 2,-7 3,0 1,0 1,1-1,1 2,0 0,0 0,0 0,-3 8,7-9,0 0,1 1,0-1,1 1,0 0,1 0,0 1,0-1,1 1,1-1,-1 1,2-7,0 0,-1 0,1 0,0 0,1 0,-1 0,1 0,0 0,0 0,0 0,0 0,1-1,0 1,-1-1,1 1,1-1,-1 1,0-1,1 0,0 0,-1 0,1-1,0 1,1-1,-1 1,0-1,1 0,-1 0,1-1,1 2,11-1,0 0,0-2,0 1,0-2,0 0,0-1,-1 0,1-2,0 1,-1-2,0 0,0-1,-1-1,1 0,-2-1,1 0,-1-1,0-1,-1 0,4-4,63-54,-79 67,0 1,1-1,-1 1,0-1,1 1,-1-1,0 1,1 0,-1-1,0 1,1-1,-1 1,1 0,-1 0,1-1,-1 1,1 0,-1 0,1-1,-1 1,1 0,-1 0,1 0,-1 0,1 0,-1 0,1 0,-1 0,1 0,0 0,-1 0,1 0,-1 0,1 1,-1-1,1 0,-1 0,1 0,-1 1,1-1,-1 0,0 1,1-1,-1 0,1 1,-1-1,0 1,1-1,-1 1,0-1,0 0,1 1,-1-1,0 1,0-1,0 1,1-1,-1 1,0 0,0-1,0 1,0-1,0 1,0-1,0 1,-5 40,4-34,-1-2,1-1,0 1,0 0,0 0,1-1,-1 1,1 0,0 0,1 0,-1 0,1-1,0 1,0 0,1 0,-1-1,1 1,0-1,0 0,1 1,-1-1,1 0,0 0,0 0,0-1,0 1,1-1,0 0,-1 0,1 0,0 0,1-1,-1 1,0-1,1 0,-1-1,1 1,0-1,-1 0,1 0,0 0,1 0,10-4,0 0,0-1,-1-1,1 0,-1-1,-1-1,1 0,-1-1,0-1,-1 0,0-1,10-9,-11 10,1-1,-1 0,-1 0,0-1,-1-1,0 0,0 0,-1-1,-1 0,0-1,-1 1,-1-2,4-10,-10 25,0 0,0 1,-1-1,1 0,0 0,0 0,0 1,-1-1,1 0,0 0,0 0,-1 0,1 0,0 1,0-1,-1 0,1 0,0 0,0 0,-1 0,1 0,0 0,-1 0,1 0,0 0,0 0,-1 0,1 0,0 0,-1 0,1-1,0 1,0 0,-1 0,1 0,0 0,0 0,-1-1,1 1,0 0,0 0,0 0,-1-1,-3 16,0 0,1 0,0 0,2 1,-1-1,2 1,0-1,1 1,0-1,4 14,-4-25,1 0,-1-1,1 1,0 0,0-1,0 0,0 1,0-1,1 0,0 0,-1 0,1 0,0-1,0 1,1-1,-1 0,1 0,-1 0,1 0,-1-1,1 1,0-1,0 0,0 0,0 0,0-1,0 1,0-1,0 0,0 0,0 0,0-1,0 0,-1 1,1-1,0-1,0 1,0 0,-1-1,3-1,125-75,-84 43,117-100,-143 112,0-1,-2-1,-1-1,-1 0,-1-1,-2-1,0 0,-2-1,-1-1,-2 0,0 0,-2-1,-2 1,-1-2,-1 1,-1 0,-2-1,-2-5,-24-58,25 93,0-1,-1 1,1 0,-1-1,0 1,0 0,0 0,0 0,0 0,0 1,0-1,-1 0,1 1,-1 0,1-1,-1 1,1 0,-1 0,0 1,1-1,-1 0,0 1,0 0,0 0,1 0,-1 0,0 0,0 0,0 1,1-1,-1 1,0 0,-1 0,-3 4,1 0,-1 0,1 0,0 1,0 0,0 0,1 0,0 1,0 0,1 0,0 0,0 0,1 1,0 0,0-1,0 1,1 0,0 3,1-8,-11 45,2 2,3-1,1 1,3 0,2 0,5 44,-3-27,32 166,-20-166,11 62,-24-129,-1 0,1-1,-1 1,1 0,-1 0,1 0,-1 0,1 0,-1 0,1 0,-1 0,1 0,-1 0,1 1,-1-1,1 0,-1 0,1 0,0 1,-1-1,1 0,-1 0,1 1,0-1,-1 0,1 1,-1-1,1 0,0 1,0-1,-1 1,1-1,0 1,0-1,-1 0,1 1,0-1,0 1,0-1,0 1,0-1,0 1,0-1,0 1,0-1,0 1,0-1,0 1,0-1,0 1,0-1,1 1,-1-1,0 1,0-1,0 0,1 1,-1-1,-30-34,27 31,-15-20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0,'38'5,"37"2,16-1,-4 3,-6 1,-8-2,-7-2,-9-2,-5-1,-7 2,-6 2,-4-1,-9-1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423 155,'-51'12,"1"3,1 2,1 2,0 3,-5 4,45-22,0 0,1 0,-1 1,1-1,0 2,0-1,0 1,1 0,0 0,0 1,1-1,-1 2,2-1,-1 0,1 1,0 0,0 0,1 0,0 0,1 1,0-1,0 1,1-1,-1 4,3-9,0 0,-1 0,1 0,0-1,0 1,1 0,-1-1,0 1,1-1,0 1,0-1,-1 0,1 0,0 0,1 0,-1 0,0 0,1 0,-1-1,1 1,-1-1,1 0,0 0,-1 0,1 0,0 0,0-1,0 1,0-1,-1 0,1 1,0-2,0 1,1 0,98-24,-65 5,-2 0,-1-3,0-1,-1-1,28-28,3-1,17-20,-81 73,1-1,-1 0,1 0,-1 1,1-1,-1 0,1 1,0-1,-1 1,1-1,0 1,-1-1,1 1,0-1,0 1,0 0,0-1,-1 1,1 0,0 0,0 0,0 0,0-1,0 1,-1 0,1 1,0-1,0 0,0 0,0 0,0 0,0 1,-1-1,1 0,0 1,0-1,0 1,-1-1,1 1,0-1,-1 1,1-1,0 1,-1 0,1-1,-1 1,1 0,-1 0,1-1,-1 1,0 0,1 0,-1 0,0-1,1 1,-1 0,0 0,0 0,3 58,-3-51,-2-2,1 1,0-1,0 1,0-1,1 0,0 1,1-1,-1 1,1-1,0 1,1-1,-1 0,1 0,1 0,-1 0,1 0,0 0,0-1,1 1,-1-1,1 0,0 0,1 0,-1-1,1 1,0-1,0 0,1-1,-1 1,5 1,4-3,0-2,-1 0,1 0,0-2,-1 1,1-2,-1 0,0 0,0-1,0-1,0 0,-1-1,1-1,-2 1,1-2,-1 0,0 0,0-1,7-9,-2 5,-1-1,-1-1,0-1,0 0,-2 0,0-2,-1 1,-1-1,-1-1,0 0,-2 0,0-1,0-3,-5 21,-1-1,0 1,0-1,0 1,0-1,0 1,-1-1,1 0,-1 0,0 1,0-1,0 0,0 1,0-1,0 0,-1 0,0 1,1-1,-1 1,0-1,0 0,0 1,0 0,-1-1,1 1,-1 0,0 0,1-1,-1 1,0 0,0 1,0-1,0 0,-1 1,1-1,0 1,-1 0,1-1,-1 1,1 0,-1 1,1-1,-1 0,0 1,0 0,1-1,-1 1,0 0,1 0,-1 1,0-1,0 0,0 1,-6 2,1 0,-1 0,1 1,0 0,0 0,1 1,-1 0,1 1,0 0,0 0,-2 3,7-7,-1 0,1 0,1 0,-1 1,0-1,0 0,1 1,-1-1,1 1,0 0,0-1,0 1,0 0,0 0,1 0,-1 0,1 0,0-1,0 1,0 0,0 0,0 0,1 0,-1 0,1 0,0 0,0-1,0 1,0 0,0-1,1 1,-1 0,1-1,-1 0,1 1,2 1,2 0,0 0,1 0,0 0,0-1,0 0,0 0,0-1,0 0,1 0,-1-1,1 0,3 0,13 4,-7-2,89 30,-102-31,-1 0,0 0,0 0,0 0,0 0,0 1,-1-1,1 1,-1 0,1 0,-1 0,0 0,0 0,0 0,-1 1,1-1,-1 1,0-1,0 1,0-1,0 1,-1 0,1-1,-1 1,0 0,0 0,-1-1,1 2,-56 135,55-138,0 0,0 0,1 0,-1-1,1 1,-1 0,1 0,0 0,0 0,0 0,0 0,0 0,0 0,1-1,-1 1,0 0,1 0,0 0,-1 0,1-1,0 1,0 0,0-1,0 1,0 0,0-1,1 1,-1-1,0 0,1 0,-1 1,1-1,-1 0,1 0,0 0,0 0,-1-1,1 1,0 0,0-1,0 1,0-1,-1 0,1 0,0 1,0-1,0-1,0 1,0 0,0 0,0-1,1 1,24 0,-2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0 437,'46'-18,"0"-2,-2-2,-1-2,-1-2,0-2,-3-1,0-2,-2-2,-1-1,9-14,-38 40,7-8,0 1,1 1,1 0,0 0,1 2,1 0,6-2,-23 13,1 0,-1 1,0-1,1 1,-1-1,0 1,1 0,-1-1,1 1,-1 0,0 0,1 0,-1 0,1 0,-1 1,1-1,-1 0,0 0,1 1,-1-1,0 1,1 0,-1-1,0 1,0 0,1 0,-1 0,0-1,0 1,0 0,0 1,0-1,0 0,-1 0,1 0,0 0,0 1,-1-1,1 0,-1 1,1-1,-1 0,0 1,1-1,-1 1,0-1,0 1,4 77,-4-70,0 8,0-1,-2 1,0-1,0 0,-2 0,0 0,0 0,-2-1,0 0,-1 0,0 0,-1-1,-1 0,0 0,-1-1,0 0,-1-1,-1-1,1 1,-2-2,0 1,-9 4,-47 1,68-16,0 0,-1 1,1-1,0 0,-1 0,1 0,0 0,-1-1,1 1,0 0,0 0,-1-1,1 1,0-1,0 1,-1-1,1 0,0 1,0-1,0 0,0 0,0 0,0 1,0-1,0 0,0 0,1-1,-1 1,0 0,1 0,-1 0,0 0,1-1,0 1,-1 0,1-1,0 1,-1 0,1-1,0 1,0 0,0-1,0 1,1 0,-1 0,0-1,0 1,1 0,-1-1,5-6,0 1,1-1,-1 1,1 0,1 0,-1 1,1 0,0 0,1 1,-1 0,1 0,0 0,0 1,1 1,-1-1,1 1,0 1,0 0,0 0,0 0,0 1,6 0,21-7,-11 1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29,'-19'13,"1"2,0 0,1 1,1 0,1 2,0 0,1 0,1 1,1 1,-8 16,18-32,0 0,0 0,0 0,0-1,1 1,0 1,0-1,0 0,0 0,1 0,-1 1,1-1,0 0,1 0,-1 1,1-1,-1 0,1 0,0 0,1 0,-1 0,1 0,0 0,0 0,0-1,0 1,1-1,0 1,-1-1,1 0,0 0,0 0,1 0,-1-1,1 1,3 1,2-1,0 0,0-1,0 0,0-1,0 0,1 0,-1-1,0 0,0 0,1-1,-1-1,0 0,0 0,0 0,0-1,0 0,-1-1,1 0,-1-1,0 1,0-2,-1 1,0-1,1 0,-2 0,1-1,-1 0,0 0,-1-1,1 1,-1-1,-1 0,3-8,-2 10,-1 0,0 0,0-1,0 0,-1 0,0 0,-1 0,1 0,-1-1,-1 1,1-1,-1 1,-1-1,1 1,-2-1,1 0,-1 1,0-1,0 1,-1-1,0 1,0 0,-1-1,1 1,-2 1,1-1,-1 0,0 1,-1-1,0 1,0 1,0 1,-1 1,1-1,-1 1,0 0,0 0,0 1,0-1,0 1,-1 1,1-1,-1 1,1 0,-1 1,1 0,-1 0,1 0,-1 1,-2 0,-16 5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33 199,'-32'109,"60"-128,-1-20,1 1,3 2,0 1,2 1,2 2,27-20,-60 50,-1 1,0-1,1 1,0-1,-1 1,1-1,0 1,0 0,-1 0,1 0,0 0,0 0,0 0,0 1,0-1,1 1,-1-1,0 1,0 0,0 0,0 0,0 0,1 0,-1 0,0 1,0-1,0 1,0-1,0 1,0 0,0 0,0 0,0 0,0 0,-1 0,1 1,0-1,-1 1,1-1,-1 1,1-1,-1 1,0 0,0 0,1 0,-1 1,-3 43,4 34,-1-78,-1 0,1 0,0 1,0-1,0-1,0 1,0 0,0 0,1 0,-1-1,1 1,-1 0,1-1,0 1,-1-1,1 0,0 0,0 0,0 1,0-2,0 1,0 0,0 0,0-1,0 1,1-1,-1 0,0 1,0-1,0 0,1 0,-1-1,0 1,8-2,-1-1,0 0,0 0,0-1,0 0,-1 0,0-1,0 0,0-1,0 0,-1 0,0 0,0-1,-1 0,0 0,0-1,0 0,-1 0,-1 0,1-1,-1 0,1-4,19-26,-7 23,-13 20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1,'5'4,"6"12,6 3,0 3,-2 3,-5 1,2-3,-2-1,-2 0,-3 2,-2-3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0 201,'38'3,"0"-2,0-2,0-2,0-1,-1-1,1-3,15-5,33-29,-84 41,-1-1,1 1,0 0,0-1,0 0,-1 1,1-1,-1 0,1 0,-1 1,0-1,0 0,0 0,0-1,0 1,0 0,0 0,-1 0,1-1,-1 1,0 0,0 0,1-1,-1 1,-1 0,1-1,0 1,-1 0,1 0,-1-1,1 1,-1 0,0 0,0 0,0 0,0 0,-1 0,1 0,0 0,-3-2,0-1,-1 1,1 0,-1 1,0-1,0 1,0 0,0 0,0 0,-1 1,0 0,1 0,-1 0,0 1,0 0,1 0,-1 0,0 1,0 0,0 0,0 0,0 1,-3 1,-3-1,0 2,1 0,-1 0,1 1,0 0,0 1,1 0,-1 1,1 0,1 0,-6 5,4-1,0 1,0-1,1 2,1-1,0 1,0 1,2-1,-1 2,2-1,0 1,0 0,1 0,1 0,0 1,1-1,1 2,3-5,0-1,1 0,0 1,1-1,0 0,1 0,0 0,0-1,1 0,1 1,-1-2,1 1,1-1,0 0,0 0,0 0,1-1,0-1,1 1,-1-1,1-1,0 1,1-2,-1 1,1-1,0-1,0 1,0-2,1 0,6 1,163 9,-153-13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143 450,'8'1,"1"0,-1-1,1 0,-1 0,0-1,1 0,-1 0,1-1,-1 0,0-1,0 0,0 0,-1 0,1-1,-1 0,1-1,-1 0,-1 0,1 0,-1-1,0 0,0 0,1-2,-6 7,23-21,-2 0,-1-2,0 0,-2-1,-1-1,-1-1,-1 0,-2-2,6-14,2-60,-23 102,1 1,-1-1,0 1,0-1,1 1,-1 0,0-1,0 1,0 0,0-1,1 1,-1 0,0 0,0 0,0 0,0 0,0 0,0 0,0 0,1 0,-1 0,0 0,0 0,0 1,0-1,0 0,1 1,-1-1,0 1,0-1,1 1,-1-1,0 1,1-1,-1 1,0 0,1 0,-1-1,1 1,-1 0,1 0,-1-1,1 1,0 0,-1 0,1 0,0 0,0-1,0 1,0 0,-1 0,1 0,0 0,1 0,-1 0,-15 33,2 0,1 0,2 1,-4 29,3-19,-6 52,5 1,4 0,4 1,8 85,-2-56,-2-92,3 56,-5 1,-4-1,-3 0,-14 50,19-123,-2 0,0 0,-1 0,0-1,-2-1,0 1,-1-1,-1-1,0 0,-1 0,-9 8,16-19,1-1,-1 0,0 0,-1-1,1 0,0 0,-1 0,0 0,0-1,0 0,0 0,0 0,0-1,0 0,0 0,0-1,-1 0,1 0,0 0,-1-1,1 0,0 0,0 0,0-1,0 0,0 0,0-1,1 1,-1-1,1-1,-1 1,1-1,0 0,1 0,-1 0,1-1,-1 1,1-1,1 0,-1 0,1-1,0 1,-3-7,3 1,1-1,0 0,0 0,1 0,0 0,1 0,1 0,0 0,0 0,2 0,-1 0,1 1,1-1,0 1,1 0,0 0,0 0,1 1,1-1,1 0,19-27,2 2,2 0,1 2,20-15,261-200,-285 225</inkml:trace>
  <inkml:trace contextRef="#ctx0" brushRef="#br0" timeOffset="256.481">933 760,'0'38,"0"33,0 8,0-5,0-9,0-21,0-18</inkml:trace>
  <inkml:trace contextRef="#ctx0" brushRef="#br0" timeOffset="486.234">820 563,'10'0,"2"0</inkml:trace>
  <inkml:trace contextRef="#ctx0" brushRef="#br0" timeOffset="637.395">1639 704,'-48'48,"-20"20,0 4,8-6,14-9,10-9,11-9,5-5,1-9,4-14,4-8</inkml:trace>
  <inkml:trace contextRef="#ctx0" brushRef="#br0" timeOffset="806.516">1159 788,'43'9,"24"14,6 2,-6 2,-8 1,-11-4,-7-2,-7-4,-4 0,-2 1,-2-3,1 1,-1-2,-4-4</inkml:trace>
  <inkml:trace contextRef="#ctx0" brushRef="#br0" timeOffset="1118.787">2034 873,'13'3,"0"-1,0-1,0 0,0 0,0-1,0-1,0-1,0 1,0-2,0 0,9-4,-14 5,1 0,-1-1,0 0,-1-1,1 0,0 0,-1 0,0-1,0 0,-1-1,1 1,-1-1,0-1,-1 1,1-1,-1 0,-1 0,1 0,-1-1,0 0,-1 0,1-3,-3 9,-1 0,1 1,-1-1,0 0,1 0,-1 1,0-1,0 0,0 0,0 1,-1-1,1 0,0 0,-1 1,1-1,-1 0,0 1,1-1,-1 0,0 1,0-1,0 1,0-1,0 1,-1 0,1 0,0-1,0 1,-1 0,1 0,-1 0,1 0,-1 0,0 1,1-1,-1 0,0 1,1-1,-1 1,-1 0,-72 6,54 3,0 0,1 1,0 1,1 1,0 1,1 1,0 0,1 1,1 1,0 0,2 1,-1 1,2 1,1 0,0 0,1 1,1 1,8-17,1 0,-1 0,1 0,-1 0,1 0,0 0,1 0,-1 1,1-1,0 0,0 1,0-1,0 0,1 1,0-1,0 0,0 0,0 1,1-1,-1 0,1 0,0-1,0 1,1 0,-1-1,1 1,0-1,0 0,0 0,0 0,0 0,1 0,-1-1,1 0,0 1,0-2,0 1,0 0,1 0,11 3,0 0,1-1,0 0,-1-2,1 0,0-1,0 0,0-2,0 0,0 0,-1-2,1 0,0-1,-1-1,0 0,0-1,-1-1,5-3,7-3</inkml:trace>
  <inkml:trace contextRef="#ctx0" brushRef="#br0" timeOffset="1621.841">2797 844,'-16'2,"0"0,1 1,0 1,0 0,0 1,0 0,1 2,0-1,0 2,0 0,1 0,-9 9,-35 37,55-52,0 0,0-1,1 2,-1-1,1 0,-1 0,1 0,0 1,0-1,0 0,0 1,1-1,-1 1,1-1,-1 1,1-1,0 1,0 0,0-1,0 1,1-1,-1 1,1-1,-1 1,1-1,0 1,0-1,1 3,4-1,0-1,0 1,0-1,0 0,1 0,0-1,-1 0,1 0,0 0,0-1,0 0,0-1,0 0,0 0,0 0,0-1,0 0,4-1,13-2,0-2,0 0,0-2,-1 0,0-2,-1 0,0-2,-1 0,0-2,-1 0,-1-1,0-1,-1-1,0 0,-2-2,4-5,8-9,-2-2,-1 0,-2-2,-2 0,-1-2,-2 0,-2-1,-1 0,-2-2,2-18,-12-68,-3 124,-1 1,1-1,-1 0,0 1,0-1,-1 1,1-1,-1 1,1 0,-1-1,0 1,-1 0,1 0,0 0,-1 1,0-1,1 1,-1-1,0 1,0 0,0 0,-1 0,1 0,0 1,-1-1,1 1,-1 0,0 0,1 0,-1 1,0-1,0 1,-4 0,-1 0,1 1,0 0,0 1,0 0,1 0,-1 1,0-1,1 2,0-1,-1 1,1 0,1 1,-1-1,1 1,-1 1,1-1,1 1,-5 5,-3 5,1 0,1 1,0 0,1 0,1 1,1 1,-3 9,3-9,0 0,1 0,1 1,1 0,1 0,0 1,2-1,0 1,2-1,0 1,1 0,1-1,1 0,1 1,0-1,2 0,0-1,2 1,0-1,1-1,0 0,2 0,0-1,1 0,1 0,0-2,5 3,2-5,1-1,0-1,1-1,0-1,0-1,1-1,0-1,1-1,-1-1,20 1,-6 0</inkml:trace>
  <inkml:trace contextRef="#ctx0" brushRef="#br0" timeOffset="46000.119">1132 2228,'-4'1,"1"1,-1-1,1 1,0 0,0 0,0 1,0-1,0 1,1-1,-1 1,1 0,0 0,0 0,0 0,0 0,0 1,0-1,1 0,0 1,0-1,0 1,0 0,0-1,1 1,-1 0,1 2,-1-3,-30 202,29-144,-3 0,-3 0,-2 0,-3 1,-26 28,38-89,1-1,-1 1,1-1,-1 1,1-1,-1 1,1-1,-1 1,1-1,-1 0,0 1,1-1,-1 0,1 0,-1 1,0-1,1 0,-1 0,0 0,1 0,-1 0,0 0,0 0,1 0,-1 0,0 0,1 0,-1 0,0 0,1-1,-1 1,0 0,1-1,-1 1,1 0,-1-1,1 1,-1 0,0-1,1 1,-1-1,1 1,0-1,-1 0,1 1,-1-1,1 1,0-1,0 0,-1 1,1-1,0 0,0 1,0-1,0 0,-1 1,1-1,0 0,0 1,0-1,1 0,-1 1,0-1,0 0,-2-47,14-9,2 0,2 2,3 0,2 1,3 1,26-44,-40 76,2 1,-1 0,2 0,1 2,0-1,2 2,0 0,0 1,2 0,0 2,1 0,0 1,1 1,0 1,9-4,-26 14,-1-1,1 1,0-1,0 1,0 0,0 0,0 0,0 0,0 1,0-1,0 1,1 0,-1 0,0 0,0 0,0 0,0 1,0 0,1-1,-1 1,0 0,-1 1,1-1,0 0,0 1,0-1,-1 1,1 0,-1 0,1 0,-1 0,0 1,0-1,0 1,0-1,0 1,-1 0,1-1,-1 1,0 0,0 0,0 1,0 8,0 1,-1 0,-1-1,0 1,-1 0,0-1,-1 1,-1-1,0 0,0 0,-1 0,0-1,-1 1,-1-1,0-1,0 1,-1-1,0-1,-1 1,0-1,-1 0,3-2,-1 1,1-1,-1 0,-1 0,1-1,-1 0,0-1,0 1,-1-2,1 0,-1 0,0 0,-1-1,1-1,0 0,-1 0,1-1,-1-1,1 1,-7-2,-2-5</inkml:trace>
  <inkml:trace contextRef="#ctx0" brushRef="#br0" timeOffset="46366.01">1921 2199,'-17'11,"0"0,0 1,2 1,0 1,0 0,1 1,1 0,0 1,1 1,1 0,1 0,0 1,-5 15,13-30,1 0,-1 0,1 0,0 1,0-1,0 1,0-1,0 0,1 1,0-1,-1 1,1 0,1-1,-1 1,0-1,1 1,0-1,0 0,0 1,0-1,0 0,1 1,-1-1,1 0,0 0,0 0,0-1,0 1,1 0,-1-1,1 1,-1-1,1 0,0 0,0 0,0 0,0-1,1 1,-1-1,0 0,0 1,1-2,-1 1,1 0,-1-1,1 1,-1-1,1 0,0 0,7-2,1 0,-1-1,0 0,0-1,0 0,0 0,-1-1,1-1,-1 0,-1 0,1-1,-1 0,0-1,-1 0,0 0,0-1,0 0,-2 0,1-1,-1 0,0 0,-1 0,1-4,-4 10,1-1,-1 0,-1 0,1-1,-1 1,0 0,0 0,0-1,-1 1,1-1,-2 1,1 0,0-1,-1 1,0 0,0 0,-1-1,0 1,1 0,-2 0,1 0,0 1,-1-1,0 0,0 1,-1 0,1 0,-1 0,0 0,0 1,0-1,0 1,-1 0,1 0,-1 0,0 1,0 0,0 0,0 0,0 0,0 1,-5-1,-18-2,3 2</inkml:trace>
  <inkml:trace contextRef="#ctx0" brushRef="#br0" timeOffset="46630.974">2401 2228,'-19'33,"-12"22,1 5,4-3,7-10</inkml:trace>
  <inkml:trace contextRef="#ctx0" brushRef="#br0" timeOffset="46866.953">2317 1804,'0'0</inkml:trace>
  <inkml:trace contextRef="#ctx0" brushRef="#br0" timeOffset="47134.248">2570 2482,'37'-79,"61"-101,-98 181,0 0,0 0,-1 0,1 0,0 0,0 0,0 0,0 0,0 0,1 0,-1 0,0 0,0 0,1 0,-1 0,0 0,1 0,-1 0,1 0,0 0,-1 0,1 0,-1-1,1 1,0 0,0 0,0-1,-1 1,1 0,0-1,0 1,0-1,0 1,0-1,0 0,0 1,0-1,0 0,0 0,0 0,0 0,0 0,0 0,0 0,0 0,0 0,1 0,-1 0,0-1,0 1,0 0,0-1,-1 1,1-1,0 1,0-1,0 0,0 1,0-1,-1 0,1 1,0-1,-1 0,1 0,0 0,-1 0,1 0,-1 0,8 32,-8-24,1 0,-1 0,1-1,1 1,-1 0,1-1,0 1,1-1,-1 0,1 0,1 0,-1 0,1-1,0 1,0-1,1 0,-1 0,1 0,0-1,1 1,-1-1,1-1,0 1,-1-1,2 0,-1 0,2 0,2-3,0 0,1-1,-1 0,0-1,0 0,0-1,0 0,0 0,0-1,-1 0,0-1,0 0,0-1,0 1,-1-2,0 1,0-1,-1 0,0-1,0 0,-1 0,0 0,0-1,-1 0,0 0,0 0,0-5,57-136,-56 126</inkml:trace>
  <inkml:trace contextRef="#ctx0" brushRef="#br0" timeOffset="47384.659">3445 1664,'5'38,"2"37,-1 10,-6 1,-3-10,-1-13,0-13,1-9,1-3,0-2,2-3,-1-3,1 0,1-2,-1-5</inkml:trace>
  <inkml:trace contextRef="#ctx0" brushRef="#br0" timeOffset="47586.305">3191 1974,'39'14,"31"5,9-1,0-3,-7-4,-13-5,-15-3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170 121,'-17'79,"5"293,12-328,-25 106,23-141</inkml:trace>
  <inkml:trace contextRef="#ctx0" brushRef="#br0" timeOffset="290.317">1 121,'30'-17,"1"0,1 2,1 1,0 2,0 1,2 2,-1 1,1 2,16 0,-45 4,1 1,0 0,0 0,0 1,0 0,0 0,0 1,0 0,0 0,0 0,-1 1,1 0,0 0,-1 1,0 0,0 0,1 1,-2-1,1 1,0 1,-1-1,0 1,0 0,0 0,-1 0,1 1,-1-1,-1 1,1 0,-1 0,0 1,0-1,-1 0,2 6,-3-1,1 1,-1 0,-1 0,-1 0,1 0,-2-1,1 1,-2 0,0-1,0 1,-1-1,0 0,-1 0,0-1,-1 1,0-1,-1 0,0-1,0 0,-1 0,0 0,-1-1,0 0,0-1,-1 0,1 0,-2-1,1 0,-1-1,-1 0,-9 4,0-1,0-2,-1 0,0-1,-1-1,1-1,0-1,-10 0,6-2</inkml:trace>
  <inkml:trace contextRef="#ctx0" brushRef="#br0" timeOffset="6688.6">848 770,'-29'29,"-24"23,-8 4,7-8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0,'537'0,"-513"0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0 763,'271'-274,"-7"-16,-129 106,-135 183,1 0,0 0,-1 0,1 0,0 0,0 0,0 0,0 0,0 1,0-1,0 0,0 1,0-1,0 1,0-1,0 1,0-1,1 1,-1 0,0-1,0 1,1 0,-1 0,0 0,0 0,0 0,1 0,-1 1,0-1,0 0,0 0,1 1,-1-1,0 1,0-1,0 1,0 0,0-1,0 1,0 0,0 0,0 0,0 0,0-1,-1 1,1 0,0 0,-1 1,1-1,-1 0,1 0,-1 0,1 0,-1 2,24 73,-23-68,15 67,4-1,2-1,4-1,17 32,-3 2,-39-105,-1-1,1 1,-1-1,0 0,1 1,-1-1,0 1,0 0,1-1,-1 1,0-1,0 1,0-1,0 1,1 0,-1-1,0 1,0-1,0 1,0-1,0 1,-1 0,1-1,0 1,0-1,0 1,0-1,-1 1,1 0,0-1,-1 1,1-1,0 1,-1-1,1 0,0 1,-1-1,1 1,-1-1,1 0,-1 1,1-1,-1 0,1 0,-1 1,1-1,-1 0,0 0,1 0,-1 1,1-1,-1 0,0 0,1 0,-1 0,1 0,-1 0,1-1,-1 1,0 0,1 0,-1 0,1 0,-1-1,1 1,-1 0,1-1,-1 1,-42-24,38 21,-190-123,146 92,-2 1,-1 4,-51-22,74 39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0 282,'24'4,"1"-1,-1-2,0 0,0-2,1 0,8-3,-22 2,-1 0,1 0,-1-1,0 0,0-1,0 0,0-1,-1 0,1 0,-2-1,1 0,0-1,-1 0,0 0,-1-1,0 0,0 0,-1 0,0-1,0 0,-1-1,0 1,0-1,-1 0,-1 0,0 0,0-1,0-2,-3 10,0 0,0 0,0 0,0 0,-1 0,1 0,-1 0,1 0,-1 0,0 0,0 1,-1-1,1 0,-1 0,1 1,-1-1,0 1,0-1,0 1,0 0,0 0,-1 0,1 0,0 0,-1 1,0-1,1 1,-1-1,0 1,0 0,0 0,0 0,-2 0,-3-1,-1 1,1-1,-1 1,0 1,1-1,-1 2,0-1,1 1,-1 1,0-1,-2 2,-2 2,1 0,0 1,0 0,1 1,0 0,0 1,1 0,-1 0,2 1,-1 1,2 0,-1 0,1 1,1 0,-1 0,2 0,0 1,0 0,1 1,1-1,0 1,1 0,0 0,1 0,0 0,1 5,0-10,0-1,1 1,0-1,1 1,-1-1,2 1,-1-1,1 1,0-1,0 0,1 0,0 0,0 0,1-1,0 1,0-1,0 0,1 0,0 0,0-1,0 0,1 0,0 0,0 0,0-1,5 3,4-2,-1 0,1-1,0-1,0 0,0-1,0-1,1 0,-1-1,0 0,0-2,1 0,-1 0,0-1,-1-1,1-1,-1 0,1-1,1-1,12-3,-4 2</inkml:trace>
  <inkml:trace contextRef="#ctx0" brushRef="#br0" timeOffset="371.977">1017 56,'-30'10,"1"1,0 2,0 0,2 2,0 1,0 2,2 0,0 1,1 2,1 1,-23 47,45-67,0 0,0-1,0 1,1 0,-1 0,1-1,-1 1,1 0,0 0,-1 0,1 0,0 0,0 0,1 0,-1-1,0 1,1 0,-1 0,1 0,-1 0,1-1,0 1,0 0,0 0,0-1,0 1,0-1,0 1,0-1,1 0,-1 1,1-1,-1 0,1 0,-1 0,1 0,0 0,-1 0,1 0,0-1,13 4,-1-1,1-1,0-1,0 0,0-1,0 0,0-1,0-1,0-1,12-3,-4 0,0-2,-1-1,0 0,-1-2,0 0,-1-2,7-5,79-43,-104 60,0-1,0 1,-1 0,1 0,0 0,0 0,0 0,0 0,0 0,0 1,0-1,1 1,-1-1,0 1,0 0,0 0,1 0,-1 0,0 0,0 1,0-1,0 1,0-1,0 1,1 0,-1 0,-1 0,1 0,0 0,0 0,0 0,0 1,-1-1,1 1,-1-1,1 1,-1 0,0-1,1 1,-1 0,0 0,0 0,0 0,-1 0,1 0,0 0,-1 0,1 1,-1 0,5 55,-5-50,0 1,0-1,1 1,0-1,1 1,-1-1,2 0,-1 0,1 0,1 0,-1 0,1-1,1 1,0-1,1-1,0 0,1 0,-1-1,1 0,0 0,1-1,-1 1,1-2,0 1,0-1,0 0,2 0,15 6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9:57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145 273,'-6'1,"-1"-1,0 1,1 0,0 1,-1 0,1 0,0 0,0 1,0 0,0 0,1 0,-1 1,1 0,0 0,0 0,0 1,0-1,1 1,0 0,0 1,0-1,1 1,0 0,0-1,0 1,1 1,-1-1,2 0,-1 1,1-1,0 0,0 1,0 0,1-1,0 1,1-1,-1 1,1-1,1 1,-1-1,1 0,0 1,0-1,1 0,0 0,0 0,0-1,1 1,0-1,0 0,0 0,1 0,2 2,-2-4,1 0,-1-1,1 1,0-1,-1 0,1-1,0 1,1-1,-1 0,0 0,0-1,0 0,0 0,0-1,1 1,-1-1,0-1,0 1,0-1,-1 0,1 0,0-1,-1 0,1 0,2-2,3-2,0 0,0-1,-1 0,0 0,0-2,-1 1,0-1,-1 0,0-1,0 0,2-6,-6 11,0-1,0 1,-1-1,0 0,-1 1,1-1,-2-1,1 1,0 0,-1 0,-1-1,1 1,-1 0,0-1,-1 1,0-1,0 1,-1 0,0 0,0 0,0 0,-1 0,0 0,0 1,-1-1,0 1,0 0,0 0,-1 0,0 1,0 0,-1-1,1 2,-1-1,0 1,0 0,-3-2,-77-5,60 17</inkml:trace>
  <inkml:trace contextRef="#ctx0" brushRef="#br0" timeOffset="364.935">596 273,'99'227,"-98"-224,-1 1,1-1,0 0,0 0,0 0,1 0,-1 0,1 0,-1 0,1 0,0-1,0 1,0-1,1 1,-1-1,0 0,1 0,0 0,-1 0,1 0,0-1,0 1,0-1,0 0,0 0,1 0,-1 0,0 0,0-1,0 1,1-1,-1 0,0 0,1 0,-1-1,0 1,0-1,1 0,-1 1,0-2,0 1,1-1,8-8,-1 0,0-2,-1 1,0-1,-1-1,-1 1,0-2,0 1,-1-1,-1 0,4-13,7-11,34-76,-44 89</inkml:trace>
  <inkml:trace contextRef="#ctx0" brushRef="#br0" timeOffset="1083.242">1217 301,'20'-10,"-1"-2,-1 0,0 0,-1-2,0 0,-1-1,0-1,-2 0,0-1,0-1,-2 0,-10 16,-1 0,0 1,1-1,-1 0,0 1,0-1,0 0,0 0,-1 0,1 0,0 0,-1 0,1 0,-1 0,0 0,0 0,0 0,0 0,0 0,0 0,0 0,-1 0,1 0,-1 0,1 0,-1 0,0 0,0 0,0 0,0 0,0 1,0-1,0 0,-1 1,1-1,-1 1,1-1,-1 1,0 0,1 0,-1 0,0-1,0 2,0-1,0 0,0 0,-9 2,-1 0,0 0,1 1,0 1,-1 0,1 0,0 1,1 1,-1-1,1 2,0 0,0 0,0 1,1 0,-4 4,5-6,0-1,0 1,1 1,0-1,0 1,1 0,0 1,0 0,0 0,1 0,0 0,0 1,1 0,0 0,0 0,1 1,0-1,1 1,0 0,0-1,0 1,1 0,1 0,0 0,0 0,0 0,1 0,1 0,0 0,0 0,0-1,1 1,1 1,6 1,0 0,1-1,0 0,0-1,1 0,0-1,1-1,0 0,0 0,0-1,1-1,0 0,0-1,0-1,1 0,-1-1,1 0,-1-1,1-1,0 0,-1-1,1-1,-1 0,1-1,0-1,6-3,0-1,0-1,-1-1,0-1,-1-1,0 0,-1-2,0 0,-1-1,-1 0,0-2,-1 1,-1-2,-1 0,0-1,-1 0,-1-1,-1 0,-1-1,-1 0,-1-1,0 1,-1-6,-4 24,-1 0,1 0,-1 1,0-1,0 0,0 0,-1 0,1 0,-1 0,0-1,1 1,-1 0,0 0,-1 0,1 0,-1 0,1 0,-1 0,0 0,0 0,0 0,-1 0,1 1,-1-1,1 0,-1 1,0-1,0 1,0 0,0 0,0-1,-1 1,1 1,-1-1,1 0,-1 1,0-1,0 1,0 2,-1 0,1 1,0-1,-1 1,1 0,0 0,0 0,0 1,1-1,-1 1,0-1,1 1,0 0,-1 0,1 0,0 0,1 1,-1-1,1 0,-1 1,1-1,0 1,0 0,0-1,1 1,0 0,-1-1,1 1,0 0,1-1,-1 1,1 0,-1-1,1 1,0-1,0 1,1-1,1 4,2 0,0 0,0 0,0-1,1 0,0 0,1-1,-1 1,1-1,0-1,0 1,1-1,-1 0,1-1,0 0,0 0,0-1,0 0,0 0,1-1,6 1,61 19,-70-16,1 0,-1 1,0 0,-1 0,1 0,-1 1,-1 0,1 0,-1 0,0 0,-1 1,1-1,-2 1,1 0,-1 0,0 0,-1 0,1 0,-2 1,1-1,-1 0,-1 0,1 1,-1-1,-1 0,0 0,0 1,2 52,0-57,0 0,0 0,1 0,0 0,0 0,0 0,0-1,1 1,-1 0,1-1,0 1,0-1,0 1,1-1,-1 0,1 0,0 0,0 0,14 9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29 141,'0'0,"-1"0,1-1,-1 1,1-1,-1 1,1 0,-1 0,1-1,-1 1,1 0,-1 0,1 0,-1 0,0-1,1 1,-1 0,1 0,-1 0,0 0,1 0,-1 1,1-1,-1 0,1 0,-1 0,1 0,-1 1,0-1,1 0,-1 0,1 1,0-1,-1 0,1 1,-1-1,1 1,-1-1,1 0,0 1,-1-1,1 1,0-1,0 1,-1-1,1 1,0 0,0-1,0 1,-1-1,1 1,0-1,0 1,0 0,0-1,0 1,0-1,0 1,1 0,-7 39,6-39,-1 8,1 0,1 1,-1-1,1 0,1 0,0 0,0 0,1-1,0 1,0-1,1 1,0-1,1 0,-3-4,0-1,1 0,-1 1,1-1,0 0,0-1,0 1,0 0,0-1,0 0,1 0,-1 0,1 0,0 0,0-1,-1 0,1 1,0-1,0-1,0 1,0-1,0 1,0-1,0 0,0-1,0 1,0-1,0 1,0-1,0-1,9-3,-1-2,-1 1,1-1,-1-1,-1 0,1-1,-1 0,-1-1,0 0,0 0,-1-1,0 0,5-10,5-4,66-71,-81 96,-1 0,1 0,-1 0,1 0,-1 0,1 1,-1-1,1 1,-1-1,1 1,-1 0,0 0,0 0,1 0,-1 1,0-1,0 1,0-1,0 1,0-1,-1 1,1 0,0 0,-1 0,0 0,1 0,-1 1,0-1,0 0,0 0,0 1,-1-1,1 1,0-1,-1 1,0 0,10 16,-8-15,1 0,-1 0,1 0,0 0,0-1,0 1,0-1,0 0,1 0,0 0,0 0,-1-1,1 0,1 1,-1-1,0-1,0 1,1-1,-1 1,1-1,0-1,-1 1,1-1,-1 1,1-1,0-1,-1 1,1-1,0 1,-1-1,1-1,-1 1,0-1,1 1,-1-1,0 0,0-1,0 1,1-1,83-100,-77 88</inkml:trace>
  <inkml:trace contextRef="#ctx0" brushRef="#br0" timeOffset="404.618">1073 282,'10'-5,"7"-3,0 0,-1-1,0-1,-1-1,0 0,0 0,-1-2,-1 0,0 0,-1-1,0-1,-1 0,-1-1,2-3,-11 16,0 0,0 0,-1 1,1-1,-1 0,1 0,-1 0,0 1,0-1,0 0,-1 0,1 0,-1 1,1-1,-1 0,0 0,0 1,0-1,0 1,-1-1,1 1,-1-1,0 1,1 0,-1 0,0 0,0 0,0 0,-1 0,1 0,0 1,-1-1,1 1,-1 0,1-1,-1 1,0 0,1 1,-1-1,0 0,0 1,0 0,1 0,-1-1,0 2,0-1,0 0,0 0,1 1,-1 0,0-1,1 1,-1 0,0 1,1-1,-1 0,0 1,-12 8,1 0,1 2,-1-1,2 1,0 1,0 0,1 1,1 0,0 1,1 0,0 2,3-8,1 1,0-1,0 1,1 0,1 0,-1 0,2 1,-1-1,1 1,1 0,0 0,1-1,0 1,0 0,1 0,0-1,1 1,1 0,-1-1,2 1,0-6,1-1,0 1,0-1,0 0,0-1,1 1,-1-1,1 0,0-1,0 1,0-1,0-1,0 1,0-1,0 0,1 0,-1 0,1-1,-1 0,0-1,1 1,-1-1,0 0,3-1,12 1,136-8,-138 2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78 590,'19'0,"0"-1,0-1,-1 0,1-2,0 0,-1-1,0-1,0-1,-1-1,0 0,0-1,10-8,-20 11,-1 0,0 0,0-1,-1 0,0 0,0-1,-1 1,0-1,0 0,-1 0,0-1,0 1,-1 0,2-8,-3 12,-1 0,1 1,0-1,-1 0,0 0,0 1,0-1,0 0,-1 0,1 1,-1-1,0 0,0 1,0-1,-1 1,1-1,-1 1,0-1,0 1,0 0,0 0,-1 0,1 0,-1 1,1-1,-1 1,0-1,0 1,-1 0,1 0,0 0,-1 1,1-1,-2 0,-7 2,1 0,0 0,0 2,0-1,0 1,0 1,0 0,1 0,-1 1,1 1,0 0,0 0,0 1,1 0,0 0,0 1,0 1,1-1,0 1,-4 2,0 1,0 0,1 0,1 1,-1 1,2-1,0 2,1-1,0 1,1 1,0-1,1 1,-2 12,7-23,1 1,-1 0,1-1,0 1,1 0,-1 0,1-1,0 1,0-1,0 1,1-1,0 1,0-1,0 0,0 1,1-1,-1-1,1 1,0 0,0-1,0 1,1-1,-1 0,1 0,0 0,0-1,0 1,0-1,0 0,1 0,3 1,145 38,-134-38,-1-1,0 0,0-1,1-1,-1-1,0-1,0 0,15-4,31-15,-49 13</inkml:trace>
  <inkml:trace contextRef="#ctx0" brushRef="#br0" timeOffset="716.365">896 280,'-175'268,"126"-169,43-83,16-24,18-23,53-73,74-109,-157 239,-3-4,1 0,1 1,1-1,1 1,1-1,1 0,1 2,-1-17,0-1,0 1,1-1,0 0,0 0,0 0,1 0,0 0,0 0,0-1,1 1,-1-1,1 0,1 0,-1-1,1 1,0-1,0 0,0 0,0 0,1-1,0 0,-1 0,1 0,0-1,4 1,-4-2,0 1,1-2,-1 1,1-1,-1 0,0 0,1-1,-1 1,0-2,1 1,-1-1,0 1,0-2,0 1,0-1,-1 0,1 0,-1 0,0-1,0 0,0 0,0 0,0-1,-1 0,0 1,0-1,0-2,10-11,-2-1,0 0,-1 0,-1-1,-1-1,-1 1,1-8,-7 25,0 0,-1 0,1 0,-1 0,0 0,0-1,0 1,0 0,-1-1,1 1,-1 0,0-1,0 1,0-1,-1 1,1-1,-1 1,0 0,1-1,-2 1,1 0,0 0,-1 0,1 0,-1 0,0 0,0 0,0 0,0 1,-2-2,-7 3</inkml:trace>
  <inkml:trace contextRef="#ctx0" brushRef="#br0" timeOffset="1498.239">1714 393,'-18'10,"2"1,-1 1,1 0,1 1,0 1,1 0,0 1,1 0,1 1,1 1,0 0,-3 7,12-22,1 1,-1 0,0 0,1 0,0 1,0-1,0 0,0 0,0 1,1-1,-1 0,1 1,0-1,0 1,0-1,0 0,1 1,-1-1,1 1,0-1,0 0,0 0,1 0,-1 0,1 0,0 0,-1 0,1 0,1 0,-1-1,0 1,1-1,-1 0,1 1,-1-1,1 0,0-1,0 1,0 0,0-1,1 0,-1 0,1 1,8-3,1 0,0 0,0-2,-1 1,1-1,-1-1,0 0,0-1,0-1,-1 1,0-2,0 1,0-2,-1 1,0-2,-1 1,1-1,-2 0,4-6,15-16,-2-1,-1-1,-2-1,-1-1,-2-1,-1-1,10-33,-21 53,-1 1,-1-1,-1-1,0 1,-2 0,0-1,0-10,-2 22,0 0,0 0,-1 1,0-1,0 0,-1 1,1-1,-1 1,0-1,-1 1,1 0,-1 0,0 0,0 0,-1 0,1 1,-1-1,0 1,-1 0,1 0,-1 1,1-1,-1 1,0 0,0 0,0 1,0 0,1 1,-1-1,0 1,0 0,0 0,0 1,0-1,0 1,0 0,0 1,0-1,0 1,1 0,-1 0,0 0,0 1,0 0,1 0,-1 0,1 0,0 1,0-1,-1 1,2 0,-1 1,0-1,1 1,-3 3,-7 7,1 0,1 1,0 0,1 1,1 0,0 1,-2 7,5-12,1 0,1 1,-1-1,2 1,0 0,1 0,0 0,0 0,2 1,0-1,0 0,1 0,1 1,0-1,1 0,0-1,1 1,1 0,0-1,0 0,1 0,1-1,0 0,0 0,1 0,1-1,5 6,2-2,0 1,0-2,2 0,0-1,0-1,1-1,0-1,1 0,15 4,50 10,-61-19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1 160,'0'6,"0"0,0 0,1 0,-1-1,1 1,0 0,1 0,0-1,-1 1,2-1,-1 0,1 1,-1-1,2 0,-1-1,0 1,1 0,0-1,0 0,0 0,1 0,-1-1,1 1,0-1,0 0,0 0,0-1,1 1,-1-1,0-1,1 1,0-1,-1 0,1 0,0 0,0-1,0 0,0 0,-1 0,1-1,0 0,4-1,7-5,0 0,0-1,-1 0,0-2,0 0,-1 0,0-2,-1 0,-1 0,0-1,0-1,-1 0,-1-1,-1 0,0-1,-1 0,0 0,2-10,-7 90,-4-64,-1 9,-1 0,1-1,1 1,0 0,0 0,0 0,1 0,1 0,-1-1,1 1,1 0,0-1,0 0,0 1,1-1,1-1,-1 1,1 0,0-1,1 0,0-1,2 3,-5-8,0 0,0 0,0 0,0 0,0-1,0 1,0-1,0 0,1 0,-1 0,0 0,0 0,0-1,0 0,0 1,0-1,0 0,0 0,0-1,0 1,0-1,-1 1,1-1,-1 0,1 0,-1 0,1 0,0-2,53-75,36-137,-92 217,0-1,0 0,0 1,0-1,1 1,-1-1,0 0,0 1,0-1,1 0,-1 1,0-1,0 0,1 0,-1 1,0-1,0 0,1 0,-1 1,0-1,1 0,-1 0,1 0,-1 0,0 0,1 1,-1-1,0 0,1 0,-1 0,1 0,-1 0,0 0,1 0,-1 0,0 0,1-1,-1 1,1 0,-1 0,0 0,1 0,-1 0,0-1,1 1,-1 0,0 0,1-1,-1 1,0 0,0 0,1-1,-1 1,0 0,0-1,0 1,1 0,-1-1,0 1,0 0,0-1,0 1,3 37,-3-34,27 293,-26-228,-3 0,-2 0,-9 33,8-68,2-14,0-1,0 1,-2-1,-1 0,0 0,-1 0,-5 7,12-24,0 0,0-1,0 1,0 0,0 0,-1 0,1 0,0 0,-1 0,1-1,0 1,-1 0,1 0,-1-1,0 1,1 0,-1 0,0-1,1 1,-1-1,0 1,1-1,-1 1,0-1,0 1,0-1,0 0,1 1,-1-1,0 0,0 0,0 0,0 0,0 0,0 0,0 0,0 0,0 0,1 0,-1 0,0 0,0-1,0 1,0 0,0-1,0 1,1 0,-1-1,0 1,0-1,1 0,-1 1,0-1,1 0,-1 1,1-1,-1 0,1 1,-1-1,1 0,-1 0,1 0,0 0,-4-16,1 0,1 0,1-1,0 1,2-1,0 1,0 0,4-13,2-8,2 1,1-1,2 2,1-1,2 2,2 0,1 1,2 1,1 0,1 2,2 0,1 2,1 0,2 2,1 1,13-8,-37 29,0 0,0 0,0 1,1-1,-1 1,1 0,0 1,0 0,1 0,-1 0,1 1,-1-1,1 2,0-1,0 1,0 0,0 0,0 1,0 0,-1 0,1 1,0 0,0 0,0 0,0 1,-1 0,1 0,0 1,-1 0,0 0,0 1,0-1,0 1,-1 0,1 1,2 2,-6-2,1 1,-1-1,0 1,0-1,-1 1,0 0,0-1,0 1,0 0,-1 0,0 0,0 0,-1-1,0 1,0 0,0 0,-1-1,1 1,-1-1,-1 1,1-1,-1 0,0 0,0 0,0 0,-1 0,0-1,0 0,0 0,0 0,-1 0,1 0,-1-1,0 0,0 0,-5 2,-3 4,0 1,0-2,-1 0,0-1,-1 0,0-1,0 0,0-1,0-1,-1-1,0 0,-11 0,21-2,0 0,0 0,0-1,0 0,0 0,0 0,0-1,0 0,0 0,0 0,0-1,1 0,-1 0,0 0,1-1,0 0,0 0,-1 0,2-1,-1 1,0-1,-2-4,-2-8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33 395,'-4'6,"1"0,0 0,0 0,0 1,1-1,0 0,0 1,1 0,0-1,0 1,1 0,0 0,0 0,-1 6,-1-9,1-1,0 1,0 0,1-1,-1 1,1 0,-1 0,1-1,1 1,-1 0,0 0,1 0,0-1,0 1,0 0,0-1,1 1,-1-1,1 1,0-1,0 0,0 0,0 0,1 0,-1 0,1 0,0 0,0-1,0 0,0 1,0-1,0 0,1-1,-1 1,0 0,1-1,0 0,-1 0,1 0,0 0,0-1,-1 1,3-1,9-5,0-1,-1-1,0 0,0-1,-1 0,0-1,0 0,-1-1,0-1,-1 0,0 0,0-1,-1-1,59-55,-67 66,0 0,1 1,-1-1,0 1,1 0,-1-1,1 1,-1 0,1 1,0-1,0 0,-1 1,1 0,0-1,-1 1,1 0,0 0,0 1,0-1,-1 0,1 1,0 0,-1 0,1 0,-1 0,1 0,-1 0,1 0,-1 1,0 0,0-1,1 1,-1 0,0 0,-1 0,1 0,0 0,-1 1,1-1,-1 0,1 1,-1-1,0 3,2 0,0 1,0-1,0 0,0 1,1-1,0-1,0 1,0-1,0 1,1-1,0 0,0-1,0 1,0-1,1 0,-1 0,1-1,0 0,-1 0,1 0,0 0,0-1,0 0,1-1,-1 1,0-1,0 0,0-1,6 0,0-4,0 0,-1 0,0-1,0-1,0 0,-1 0,0-1,-1 0,1-1,-2 0,1 0,-1-1,-1 0,0-1,0 0,17-51,-32 53,1 14</inkml:trace>
  <inkml:trace contextRef="#ctx0" brushRef="#br0" timeOffset="250.597">1076 367,'-5'34,"-1"15,0 5,1-12,2-13</inkml:trace>
  <inkml:trace contextRef="#ctx0" brushRef="#br0" timeOffset="400.457">1105 28,'0'0</inkml:trace>
  <inkml:trace contextRef="#ctx0" brushRef="#br0" timeOffset="719.363">1499 0,'-9'39,"-4"26,6 8,3-4,3-10,2-9,0-8,1-7,-1-5,0-2,-1-1,1-1,-1 1,-5-5,-2-6</inkml:trace>
  <inkml:trace contextRef="#ctx0" brushRef="#br0" timeOffset="998.016">1274 283,'38'0,"28"-5,6-1,-3-1,-9 2,-10 2,-13-4,-9 0,-8 0</inkml:trace>
  <inkml:trace contextRef="#ctx0" brushRef="#br0" timeOffset="1347.769">1810 28,'-20'85,"4"1,-4 72,19-153,-1 1,1-1,0 1,1 0,-1-1,1 1,0 0,1-1,-1 1,1 0,0-1,1 1,-1-1,1 1,0-1,1 0,-1 1,1-1,0-1,0 1,1 0,-1-1,1 1,0-1,0 0,0-1,1 1,-1-1,4 2,0-3,1-1,-1-1,1 1,-1-1,1-1,-1 1,1-1,-1-1,0 0,0 0,1-1,-1 1,-1-2,1 1,0-1,-1 0,0-1,3-2,87-34,-94 41,0 0,0 0,-1 1,1-1,0 1,0 0,-1 0,1 0,0 0,-1 0,1 1,-1-1,1 1,-1-1,0 1,0 0,0 0,0 0,0 0,0 1,0-1,-1 0,1 1,-1-1,1 1,-1-1,0 1,0 0,-1 0,1-1,0 1,-1 0,0 0,1 0,-1 0,0-1,-1 1,1 0,0 0,-1 0,0 0,1-1,-1 2,4 31,2-15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0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576 301,'-197'45,"-36"19,232-65,0 1,0 0,0 0,0 0,1 0,-1 0,0 0,0 0,0 0,0 0,0 1,0-1,0 0,0 0,1 1,-1-1,0 1,0-1,0 1,1-1,-1 1,0-1,1 1,-1 0,0-1,1 1,-1 0,1 0,-1-1,1 1,-1 0,1 0,0 0,-1 0,1-1,0 1,0 0,0 0,0 0,-1 0,1 0,0 0,1 0,-1 0,0 0,0-1,0 1,0 0,1 0,-1 0,0 0,1 0,-1-1,1 1,-1 0,1 0,-1-1,1 1,0 0,-1-1,1 1,0 0,-1-1,2 1,113 40,47-30,-161-11,0-1,-1 1,1-1,0 1,0 0,-1-1,1 1,0 0,0 0,0-1,0 1,0 0,-1 0,1 0,0 0,0 0,0 0,0 0,0 1,-1-1,1 0,0 0,0 1,0-1,0 1,-1-1,1 0,0 1,-1-1,1 1,0 0,-1-1,1 1,0 0,-1-1,1 1,-1 0,0-1,1 1,-1 0,1 0,-1 0,0-1,0 1,1 0,-1 0,0 0,0 0,0 0,0-1,0 1,0 0,0 0,0 0,-1 0,1 0,0-1,0 1,-1 0,1 0,0 0,-1-1,1 1,-1 0,1-1,-1 1,1 0,-1-1,0 1,0 0,-23 16,-2-2,0 0,0-1,-1-2,-1-1,-8 1,-22 11,-100 57,157-79,-1-1,1 1,-1 0,1 0,0 0,0 0,-1 0,1 0,0 1,0-1,0 0,0 1,0-1,1 0,-1 1,0-1,1 1,-1-1,1 1,-1-1,1 1,0 0,-1-1,1 1,0 0,0-1,0 1,1-1,-1 1,0 0,0-1,1 1,-1-1,1 1,0-1,-1 1,1-1,0 1,0-1,0 0,0 1,0-1,0 0,0 0,0 0,1 0,-1 0,0 0,1 0,-1 0,1-1,-1 1,1 0,-1-1,1 1,-1-1,1 0,-1 1,2-1,17 4,1-1,-1 0,0-2,1 0,-1-2,1 0,-1-1,0-1,0-1,3-2,69-8,-42 6,-32 1</inkml:trace>
  <inkml:trace contextRef="#ctx0" brushRef="#br0" timeOffset="3021.034">689 865,'62'-48,"-34"18,-2-2,-1-1,-1 0,18-36,38-54,-6 28,-74 94,0 1,0-1,1 0,-1 1,0-1,0 0,1 1,-1-1,0 0,1 1,-1-1,0 0,1 1,-1-1,1 1,-1-1,1 1,0-1,-1 1,1 0,-1-1,1 1,0 0,-1-1,1 1,0 0,-1 0,1-1,0 1,0 0,-1 0,1 0,0 0,-1 0,1 0,0 0,0 0,-1 0,1 1,0-1,-1 0,1 0,0 1,-1-1,1 0,0 1,-1-1,1 0,-1 1,1-1,0 1,-1-1,1 1,-1 0,0-1,1 1,-1-1,1 1,-1 0,0-1,0 1,1 0,-1-1,0 1,0 0,0 0,4 53,-4-48,-2 47,0-40,1 0,0 0,0 0,2 0,-1 0,2 0,0 0,0 0,1 0,1-1,0 1,5 9,-8-21,1 1,-1 0,1-1,-1 1,1-1,-1 0,1 1,0-1,-1 0,1 0,0 0,0 0,0 0,0-1,0 1,0 0,0-1,0 0,0 1,0-1,0 0,1 0,-1 0,0-1,0 1,0 0,0-1,0 1,0-1,0 0,0 1,0-1,0 0,-1 0,1-1,0 1,0 0,0-1,68-57,-65 53,144-194,-128 173,-21 27,0 0,-1 1,1-1,0 0,0 1,0-1,0 0,0 1,0-1,0 0,0 1,0-1,0 1,0-1,0 0,0 1,0-1,0 0,0 1,0-1,0 0,0 1,1-1,-1 0,0 1,0-1,0 0,1 1,-1-1,0 0,0 0,1 1,-1-1,0 0,1 0,-1 1,0-1,0 0,1 0,-1 0,1 0,-1 0,0 0,1 1,-1-1,0 0,1 0,-1 0,0 0,1 0,-1 0,1 0,-1-1,0 1,1 0,5 165,-3-140,-19 168,21-175</inkml:trace>
  <inkml:trace contextRef="#ctx0" brushRef="#br0" timeOffset="3350.67">1677 667,'-5'34,"-1"15,-5 0,0-4,1-4,3-5,2-13,3-11</inkml:trace>
  <inkml:trace contextRef="#ctx0" brushRef="#br0" timeOffset="3872.05">1648 639,'183'-20,"-182"21,1-1,-1 0,1 0,-1 1,1-1,-1 0,1 1,-1 0,1-1,-1 1,0 0,1 0,-1 0,0-1,0 1,0 1,0-1,0 0,0 0,0 0,0 1,0-1,0 0,0 1,-1-1,1 0,-1 1,1-1,-1 1,0-1,1 1,-1-1,0 1,0 0,0-1,0 1,0-1,0 1,-1-1,1 1,-1-1,1 1,-1-1,1 1,-1-1,0 0,1 1,-1-1,0 0,0 0,0 1,0-1,0 0,0 0,-1 0,1 0,-1 0,-10 13,10-12,-1 0,1 1,-1-1,1 1,0-1,0 1,0 0,0 0,0 0,1 0,0 0,-1 0,1 0,0 1,0-1,1 0,-1 1,1-1,0 0,-1 1,2-1,-1 1,0-1,1 1,-1-1,1 1,7 21,12 58,-20-81,0 1,0-1,-1 1,1-1,-1 0,1 1,-1-1,1 0,-1 1,0-1,0 0,-1 0,1 0,0 0,0 0,-1 0,0 0,1 0,-1-1,0 1,0-1,0 1,0-1,0 1,0-1,0 0,0 0,0 0,-1 0,1-1,0 1,-2 0,-9 1,-1 0,1 0,-1-1,1-1,-1 0,1-1,0-1,-1 0,-3-1,-8-4</inkml:trace>
  <inkml:trace contextRef="#ctx0" brushRef="#br0" timeOffset="5084.205">916 215,'554'0,"-576"-22,-83-32,80 40</inkml:trace>
  <inkml:trace contextRef="#ctx0" brushRef="#br0" timeOffset="5837.849">2157 441,'15'0,"9"-4,5-3,3 1,0 2,0 0,0 2,-2 1,0 0,-2 1,-9 1,-13-1,-8 0</inkml:trace>
  <inkml:trace contextRef="#ctx0" brushRef="#br0" timeOffset="6119.946">2128 639,'15'5,"14"1,7 0,2-1,-1-1,-1-2,-3-1,-1 0,-2-1,-1-1,-6 1</inkml:trace>
  <inkml:trace contextRef="#ctx0" brushRef="#br0" timeOffset="8223.049">2721 752,'3'-2,"-2"1,1 0,0-1,0 1,0-1,-1 0,1 1,-1-1,1 0,-1 0,0 0,0 0,0 0,0 0,0-1,0 1,0 0,-1 0,1-1,-1 1,0 0,0-1,4-8,6-14,1 0,1 1,2 0,0 1,2 1,0 1,1 0,11-10,-26 29,-1 0,0 0,1 0,0 0,0 0,-1 0,1 0,0 1,0-1,0 1,1-1,-1 1,0 0,1 0,-1 0,0 0,1 0,-1 1,1-1,-1 1,1-1,0 1,-1 0,1 0,-1 0,1 0,-1 1,1-1,-1 1,1-1,-1 1,1 0,-1 0,1 0,-1 0,0 1,0-1,0 1,0-1,0 1,0 0,0 0,0 0,8 17,-10-17,0 0,1 0,-1 0,1 0,0 0,-1 0,1 0,0 0,0 0,0 0,1 0,-1 0,0-1,1 1,-1 0,1-1,-1 0,1 1,0-1,-1 0,1 0,0 0,0 0,0 0,0 0,0 0,0-1,0 1,0-1,1 1,-1-1,0 0,0 0,0 0,2 0,122-109,-41 56,-83 54,0 0,0 0,0 0,-1 0,1 1,0-1,-1 1,1-1,-1 1,1 0,-1 0,0 0,0-1,0 1,0 0,0 0,0 1,-1-1,1 0,-1 0,1 0,-1 0,0 0,0 1,0-1,0 0,0 0,0 0,-1 1,1 0,0 1,-1 53,0-31</inkml:trace>
  <inkml:trace contextRef="#ctx0" brushRef="#br0" timeOffset="8774.069">3596 385,'0'312,"4"-291,5-25,12-32,-21 35,38-70,3 2,3 1,16-13,1 12,-61 69,1 0,-1-1,1 1,0-1,-1 1,1 0,0-1,-1 1,1 0,0-1,0 1,-1 0,1 0,0 0,0 0,-1 0,1 0,0 0,0 0,-1 0,1 0,0 0,0 1,-1-1,1 0,0 1,-1-1,1 0,0 1,-1-1,1 1,0-1,-1 0,1 1,-1 0,1-1,-1 1,1-1,-1 1,1 0,-1-1,0 1,1 0,-1-1,0 1,0 0,0 0,1-1,-1 1,0 0,0 0,6 43,-6-41,5 48,1-30</inkml:trace>
  <inkml:trace contextRef="#ctx0" brushRef="#br0" timeOffset="9221.882">3455 159,'380'0,"-329"-5,-72-17,-23 0,32 18,1-2,-1 1,1-2,1 1,-1-2,1 1,0-1,1-1,-2-1,4-18,12 17</inkml:trace>
  <inkml:trace contextRef="#ctx0" brushRef="#br0" timeOffset="13453.162">4076 639,'-11'1,"0"1,1 0,-1 0,0 1,1 1,0 0,0 0,0 1,0 1,1-1,0 1,0 1,0 0,1 0,0 1,1 0,-1 0,2 0,-1 1,1 0,0 1,1-1,0 1,1 0,-2 7,5-14,0 1,0 0,0-1,1 1,-1-1,1 1,0 0,0-1,1 1,-1-1,1 1,0 0,-1-1,2 1,-1-1,0 0,1 1,-1-1,1 0,0 0,0 0,0 0,1 0,-1-1,1 1,-1-1,1 1,0-1,0 0,0 0,0 0,0-1,1 1,-1-1,1 1,-1-1,0 0,1-1,0 1,-1 0,4-1,3 2,0 1,0-2,0 0,0 0,0-1,0 0,0 0,0-1,0-1,0 0,0 0,0-1,-1 0,1-1,-1 0,8-4,-15 5,0 0,0-1,0 1,-1 0,1-1,-1 1,0-1,0 0,0 1,0-1,0 0,-1 0,0 0,0 1,0-1,0 0,-1 0,1 1,-1-1,0 0,0 1,0-1,-1 0,1 1,-1 0,0-1,0 1,0 0,0 0,0 0,-1 0,0 0,1 1,-1-1,0 1,-3-2,6 3,-1 1,0-1,0 1,1-1,-1 0,1 1,-1-1,0 0,1 0,-1 1,1-1,0 0,-1 0,1 0,0 0,-1 1,1-1,0 0,0 0,0 0,0 0,0 0,0 0,0 0,0 0,0 0,0 1,1-1,-1 0,0 0,0 0,1 0,-1 0,1 1,-1-1,1 0,-1 0,1 1,-1-1,1 0,0 1,-1-1,1 1,0-1,0 0,-1 1,1 0,0-1,0 1,0-1,0 1,0 0,-1 0,1 0,0-1,1 1,52-10,-30 13,-4 3</inkml:trace>
  <inkml:trace contextRef="#ctx0" brushRef="#br0" timeOffset="13785.4">4443 639,'-14'28,"-15"20,-2 7,-1-3,6-4,1-10,6-8,1-3,-1-7,2-1,5-5</inkml:trace>
  <inkml:trace contextRef="#ctx0" brushRef="#br0" timeOffset="14072.651">4500 836,'0'29,"-5"9,-2 4,-4-6,0-9</inkml:trace>
  <inkml:trace contextRef="#ctx0" brushRef="#br0" timeOffset="14540.954">4527 724,'6'-1,"-1"1,1 0,0 0,-1 0,1 0,-1 1,1 0,-1 0,1 1,-1-1,0 1,0 1,0-1,0 1,0-1,0 1,-1 1,1-1,-1 1,0-1,0 1,0 0,2 5,-6-5,0 0,0 0,-1 0,1 0,-1 0,0 0,0 0,-1 0,1 0,-1-1,0 1,0 0,0-1,0 0,-1 1,1-1,-1 0,0 0,0 0,0-1,0 1,-16 20,18-21,1-1,-1 1,1 0,-1-1,1 1,0 0,0 0,0-1,0 1,0 0,0-1,0 1,1 0,-1-1,0 1,1 0,0-1,-1 1,1-1,0 1,0-1,0 1,0-1,0 1,0-1,0 0,0 0,1 1,-1-1,0 0,1 0,-1 0,1-1,-1 1,1 0,-1-1,1 1,0-1,-1 1,1-1,0 1,-1-1,1 0,0 0,0 0,-1 0,3-1,22 12,-24-10,0-1,0 1,1 0,-1 0,0 0,0 0,0 1,-1-1,1 0,0 1,0-1,-1 1,1 0,-1 0,1-1,-1 1,0 0,0 0,0 0,0 1,0-1,0 0,0 0,-1 0,1 1,-1-1,0 0,1 0,-1 1,0-1,-1 0,1 1,0-1,-1 0,1 1,-1-1,1 0,-1 0,0 0,0 0,0 0,0 0,-1 0,1 0,0 0,-1 0,0-1,1 1,-1 0,0-1,0 0,1 1,-1-1,0 0,-1 0,-7 4,0-1,0 0,0-1,0 0,-1-1,1 0,-1 0,0-1,1-1,-1 0,0 0,1-1,-1 0,-8-3,-1-3</inkml:trace>
  <inkml:trace contextRef="#ctx0" brushRef="#br0" timeOffset="15401.801">5177 357,'-19'24,"-21"22,-8 4,3-3,6-8,8-7,6-4,1-6,6-3,0-4,4 0,-1-2,-3 1,-3-2,3-3</inkml:trace>
  <inkml:trace contextRef="#ctx0" brushRef="#br0" timeOffset="15641.364">4894 328,'5'39,"11"21,8 7,4-5,3-11,-5-11,-1-12,-5-5,-7-3,1-4,-3 0,-4-3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1,'-20'1,"-1"2,1 0,1 1,-1 1,0 1,1 0,0 2,1 0,0 1,0 1,1 1,0 0,-4 5,8-6,1 1,0 0,1 1,0 0,1 0,0 1,1 1,1 0,0 0,-1 5,7-17,1 1,0 0,0 0,0 0,0 0,0 0,1 0,0 1,-1-1,1 0,0 0,1 0,-1 0,0 1,1-1,0 0,0 0,0 0,0 0,0 0,0-1,1 1,0 0,-1 0,1-1,0 1,0-1,0 0,1 0,-1 0,0 0,1 0,0 0,-1 0,1-1,1 1,3 2,1 0,-1-1,1 0,0-1,0 1,0-1,0-1,1 0,-1 0,0 0,1-1,-1-1,5 0,9-4,0-2,0-1,-1-1,0 0,-1-2,0 0,0-1,-2-1,1-1,-2-1,15-14,-19 16,-1 0,0-1,0 0,-2 0,0-1,0-1,-2 0,0 0,0 0,-2-1,1-4,-8 27,0 0,1-1,0 1,0 0,0 0,1 0,0 0,0-1,0 1,1 0,-1-1,1 1,1-1,-1 1,1-1,0 0,0 0,1 0,-1-1,1 1,0-1,0 0,0 0,1 0,0-1,0 1,0-1,0 0,0-1,0 1,1-1,-1 0,1 0,-1-1,1 0,0 0,0 0,0-1,1 1,12-6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0 114,'56'0,"26"-1,1 4,75 12,-140-12,92 1,-110-4,1 0,0 0,-1 0,1-1,0 1,0 0,-1-1,1 1,-1 0,1-1,0 1,-1-1,1 1,-1-1,1 1,-1-1,1 1,-1-1,1 0,-1 1,0-1,1 0,-1 1,0-1,0 0,1 0,-1 1,0-1,0 0,0 0,0 1,0-1,0 0,0 1,0-1,0 0,0 0,-1 1,1-1,0 0,0 0,-1 1,1-1,0 0,-1 1,1-1,-1 1,1-1,-1 0,1 1,-1-1,1 1,-1 0,1-1,-1 1,0-1,1 1,-1 0,0-1,0 1,-40-28,-12 10,45 17,1-1,0 0,0 0,0-1,0 0,0 0,0-1,1 0,-1 0,1 0,0-1,-2-2,-2-7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0:12.4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4491 1496,'-69'-25,"38"13,0 1,-1 1,0 2,0 1,-1 1,-17 1,30 6,0 2,0 0,0 2,0 0,1 1,0 1,0 0,0 2,-12 8,-29 10,3 1,1 2,1 2,2 3,1 1,-21 23,24-19,2 2,2 3,2 1,2 2,-27 43,46-50,3 0,1 1,2 2,2-1,1 2,3-1,2 2,-1 30,0 17,4 0,7 79,0-42,-2-70,-2-1,3 0,3 0,2 0,13 51,-8-62,2 0,2-1,2-1,2-1,24 42,114 160,60 15,177 126,-347-344,2-1,1-3,2-3,2-1,47 21,-76-45,1-2,1-1,-1-1,2-1,-1-1,1-1,-1-2,1-1,0-1,0-1,1-2,-8 2,-1 0,1-2,0 0,-1-2,1 0,-1-1,0-1,-1-1,1-1,-2 0,5-4,0-3,-1-2,0-1,-2 0,0-1,-1-1,3-7,38-36,8-9,-4-3,-2-3,15-30,-59 83,-1-1,-2-1,0 0,-2-1,-1 0,-1-1,-1 0,-2-1,-1 0,-1-1,-2 1,0-1,-3-4,-20-116,15 135,1 0,0 0,1 0,1 0,0 0,1 0,1 0,0 0,2 0,-1 0,2 0,0 0,1 1,1 0,0 0,3-3,2-3,2 0,0 0,1 1,1 1,1 0,1 1,17-14,-22 21,0 0,1 1,0 0,1 1,0 0,1 2,0-1,0 2,0 0,1 1,0 0,0 1,0 1,1 1,-1 0,1 1,-1 1,1 0,8 2,-17 1,0-1,1 0,-1 0,1 0,-1-1,1-1,0 0,-1 0,1 0,-1-1,1 0,-1-1,1 0,-1 0,0-1,0 0,0 0,0-1,0 0,5-5,2-5,0-1,0-1,-2-1,0 0,-1 0,0-1,-2-1,0 0,-1 0,-1-1,-1 0,0-4,-3 2,-1 0,-1-1,-1 0,-1 1,-1-1,-1 1,-1-1,0 1,-2 0,-1 0,-1 0,-1 1,0 0,-10-15,9 14,0 0,2 0,0-1,1-1,2 1,0-1,2 1,0-1,2 0,0 0,2 0,1 0,1-5,33-141,-26-42,-12 169,1 37,0-1,0 0,-1 0,0 0,-1 0,0 0,0 0,0 1,-1-1,1 1,-2 0,1 0,-1 0,0 0,0 1,0-1,-1 1,0 0,0 0,0 1,-1-1,1 1,-1 0,0 1,0 0,-1 0,1 0,-1 0,1 1,-1 0,0 1,-6-1,-19-3,-1 3,1 0,0 2,-1 2,-4 1,-138 50,-17 26,62-16,-52 16,174-77,-1 0,1 0,-1-1,1 0,-1 0,0-1,1 0,-1-1,1 0,-1 0,1-1,-1 0,1 0,0-1,0 0,0 0,0-1,0 0,1-1,-2-1,-7-4,1-1,1-1,0 0,0-1,1 0,1-1,0-1,1 1,1-2,0 0,-3-9,-23-79,33 94,0 0,-1 1,0 0,0 0,-1 0,0 1,-1 0,0-1,0 2,-1-1,0 1,0 0,0 1,-1-1,0 1,-1 1,1 0,-1 0,0 1,0 0,0 0,-1 1,0 0,1 1,-1 0,0 0,0 1,0 1,-4 0,-111 17,118-16,0 0,0 0,-1-1,1 0,0-1,-1 1,1-1,0-1,0 0,0 0,0 0,0 0,1-1,-6-3,-65-17,39 34,27 1</inkml:trace>
  <inkml:trace contextRef="#ctx0" brushRef="#br1" timeOffset="4881.574">963 1016,'-32'40,"25"-24,2 1,0-1,1 1,1 0,0 0,1 1,1-1,1 0,1 1,1 13,-1 10,27 220,-25 413,-38-280,17-254,-16 258,35 247,-29-343,29-203,-13 122,2-147,3 0,3 1,3 0,4 10,-1 41,-2 241,-25-198,-29 56,31-112,23-112,1 0,0 0,-1 0,1 0,0 0,0 0,0 0,0-1,0 1,0 0,0 0,0-1,0 1,0-1,0 1,0-1,0 1,1-1,-1 0,0 0,0 1,0-1,1 0,-1 0,0 0,0 0,1-1,-1 1,0 0,0 0,0-1,0 1,1-1,-1 1,0-1,0 0,7 0,50-6,1 3,-1 2,51 5,105 25,18-27,110 9,139 25,-119-6,147 10,3-11,-133-3,-89-21,-83 23,45-27,-228 0</inkml:trace>
  <inkml:trace contextRef="#ctx0" brushRef="#br1" timeOffset="13803.523">4547 593,'18'226,"22"1,-11-29,-1 84,-29 57,-28-194,6-58,19-56,2 0,1 1,1 0,1-1,2 1,1-1,7 24,-5-21,-1-1,-2 1,-2 0,-1 0,-3 23,-23 59,12-49,11-59,0 1,0 0,1-1,0 1,0 0,1 0,1 0,-1 0,1 0,1 0,0 0,0 0,1 0,0 0,0 0,1 0,0-1,1 0,0 1,0-1,1-5,0 1,1-1,-1 0,1 0,0-1,0 0,0 0,0 0,0 0,0-1,0 0,1-1,-1 1,0-1,0-1,1 1,-1-1,0 0,0 0,1-1,-1 0,0 0,-1 0,4-2,38-6,233 4,-164 8,562-2,-452-29,197 30,-253-29,-2 44,-112-8,-1-3,1-2,0-2,15-4,31 1,-18 2,-60 0</inkml:trace>
  <inkml:trace contextRef="#ctx0" brushRef="#br1" timeOffset="17689.496">5084 3358,'1'-1,"0"-1,-1 1,1-1,0 1,-1-1,0 1,1-1,-1 1,0-1,0 0,1 1,-1-1,0 0,-1 1,1-1,0 1,0-1,-1 0,1 1,-1-1,1 1,-1-1,0 1,0 0,0-1,1 1,-1 0,-1-1,1 1,0 0,0 0,0 0,0 0,-1 0,1 0,-1 0,1 0,0 1,-1-1,1 0,-1 1,0 0,1-1,-1 1,1 0,-1-1,0 1,1 0,-1 0,0 1,1-1,-1 0,1 0,-1 1,1-1,-1 1,0-1,1 1,0 0,-1 0,1 0,-15 2,1 2,1-1,-1 2,1 0,0 1,0 1,0 0,1 0,1 1,0 1,0 0,0 1,2 0,-1 1,1 0,1 0,0 1,1 1,1-1,0 1,0 1,1-1,1 1,1 0,-1 6,1-11,1 0,1-1,0 1,0 1,1-1,0 0,0 0,1 0,1 0,0 1,0-1,1 0,0 0,1 0,0-1,1 1,0-1,0 0,1 0,0 0,0 0,1-1,0 0,1 0,0 0,0-1,1 0,0-1,3 2,-2-2,1 0,1-1,-1-1,1 1,0-2,0 1,0-2,0 1,0-2,1 1,-1-2,0 1,1-1,-1-1,1 0,-1-1,0 0,0-1,0 0,0-1,0 0,0 0,-1-2,0 1,0-1,-1 0,0-1,0 0,0-1,-1 0,0 0,6-8,-11 12,0 1,-1-1,1 0,-1 1,0-1,0 0,0 0,-1-1,1 1,-1 0,0-1,-1 1,1 0,-1-1,1 1,-1-1,-1 1,1 0,-1-1,1 1,-1-1,0 1,-1 0,1 0,-1 0,0 0,0 0,0 0,0 0,-1 0,0 1,-1-2,-97-76,100 80,0 1,1-1,-1 1,0-1,1 1,-1-1,1 1,-1-1,1 0,-1 1,1-1,-1 0,1 1,0-1,-1 0,1 0,0 0,-1 1,1-1,0 0,0 0,0 1,0-1,0 0,0 0,0 0,0 0,0 1,0-1,1 0,-1 0,0 1,0-1,1 0,-1 0,0 1,1-1,-1 0,1 1,-1-1,1 0,-1 1,1-1,0 1,-1-1,1 1,0-1,-1 1,1-1,0 1,0 0,-1 0,1-1,0 1,0 0,46-16,210 12,-233 4</inkml:trace>
  <inkml:trace contextRef="#ctx0" brushRef="#br1" timeOffset="18783.581">7821 2710,'-1'7,"-1"0,0 0,0 0,-1 0,0 0,0 0,-1-1,1 0,-2 1,1-1,0-1,-3 2,-5 10,-41 64,27-40,-1 0,-2-2,-2-1,-1-2,-20 17,13-26,20-16</inkml:trace>
  <inkml:trace contextRef="#ctx0" brushRef="#br1" timeOffset="19087.364">7567 2737,'5'20,"2"10,4 6,0 1,3-1,5-2,3-1,-2-3,0-5,-3-3,1-4,-4-2,2 3,-3-3</inkml:trace>
  <inkml:trace contextRef="#ctx0" brushRef="#br1" timeOffset="19584.341">8019 2456,'0'5,"-4"1,-8 5,-5 5,-5 5,1 3,-1-2,9-5,6-10,9-11,5-5</inkml:trace>
  <inkml:trace contextRef="#ctx0" brushRef="#br1" timeOffset="21917.415">4858 198,'1'1,"1"0,-1 0,1 0,-1 0,0 0,0 0,0 1,0-1,1 0,-2 1,1-1,0 1,0-1,0 1,-1-1,1 1,-1 0,1-1,-1 1,0 0,1-1,-1 1,0 0,0 0,0-1,-1 1,1 0,0-1,-1 1,1 0,-1-1,1 1,-1 0,0 0,0 1,-5 39,1 1,2-1,2 1,2 14,-1-55,0 0,0 1,0-1,1 0,-1 1,1-1,-1 0,1 0,0 1,0-1,0 0,0 0,0 0,1 0,-1 0,0 0,1-1,0 1,-1 0,1-1,0 1,0-1,0 0,0 1,0-1,0 0,0 0,0 0,0-1,1 1,-1 0,0-1,0 0,1 1,-1-1,0 0,2 0,2-1,0 0,0 0,0 0,0-1,0 1,0-1,0-1,-1 1,0-1,1 0,-1-1,0 1,0-1,0 0,7-8,-1 0,0-1,-1 0,0-1,-1 0,0 0,-1-1,-1 0,-1-1,0 0,0 0,-1-4,22-63,-27 84,0-1,0 0,0 1,0-1,0 0,0 0,0 1,0-1,0 0,0 1,0-1,-1 0,1 0,0 1,0-1,0 0,0 0,0 1,-1-1,1 0,0 0,0 0,0 1,-1-1,1 0,0 0,0 0,-1 0,1 1,0-1,-1 0,1 0,0 0,0 0,-1 0,1 0,0 0,-1 0,1 0,0 0,0 0,-1 0,1 0,0 0,-1 0,1 0,0 0,0 0,-1-1,1 1,0 0,0 0,-1 0,1 0,0-1,-6 24,2 1,0-1,2 1,0-1,2 1,0 0,3 6,-2 26,0 251,-1-302,1 1,-1-1,0 0,0 1,-1-1,0 1,0-1,0 0,0 0,-1 0,0 0,0 0,0 0,-1 0,1 0,-1-1,0 1,-1-1,1 0,-1 0,0 0,0-1,0 1,0-1,-1 0,1 0,-1 0,0-1,0 0,-4 2,6-2,0-1,0 0,-1 1,1-1,0 0,-1-1,1 1,0 0,-1-1,1 0,0 0,-1 0,1 0,-1-1,1 1,0-1,-1 0,1 0,0 0,0 0,0 0,0-1,0 0,0 1,0-1,0 0,1-1,-1 1,1 0,-1-1,1 1,0-1,0 0,0 0,0 1,1-1,-1-1,1 1,0 0,0 0,-1-2,3-9,0-1,1 1,1 0,0 0,1 1,0-1,1 1,1 0,0 0,0 1,1-1,1 1,3-3,14-27,-10 16,-1 2</inkml:trace>
  <inkml:trace contextRef="#ctx0" brushRef="#br1" timeOffset="22200.42">5507 0,'-14'24,"-10"13,0 5,3 0,5-3,6-7</inkml:trace>
  <inkml:trace contextRef="#ctx0" brushRef="#br1" timeOffset="23588.46">5592 5814,'-5'5,"-6"11,-6 7,-1 6,-1 1,-3 2,3-1,0-1,-3 0,4-1,-1 0,4 0,-1-1,-3 0,2 0,0-4,2-3,3-3</inkml:trace>
  <inkml:trace contextRef="#ctx0" brushRef="#br1" timeOffset="23851.846">5281 5786,'10'24,"12"22,3 9,2-1,-3-5,-2-6,-4-5,-1-9,-3-5,-3-2,0-4,-1 0,-2 0,2-1,-1-5</inkml:trace>
  <inkml:trace contextRef="#ctx0" brushRef="#br1" timeOffset="25458.177">60 847,'-49'167,"45"-136,0-1,2 1,1 0,2 0,2 16,-3-45,1 1,-1-1,0 0,1 1,-1-1,1 0,0 0,0 0,0 0,0 0,0 0,0 0,0 0,1 0,-1 0,1 0,0-1,-1 1,1-1,0 1,0-1,0 0,0 0,0 0,0 0,0 0,0 0,0 0,0-1,1 1,-1-1,0 1,1-1,-1 0,0 0,0 0,1 0,-1-1,0 1,1-1,-1 1,0-1,0 0,0 0,0 0,0 0,0 0,0 0,0 0,0-1,0 1,0-1,-1 1,1-1,-1 0,1 0,0-1,29-29,-1-1,-2-2,-1 0,13-25,71-160,-118 260,-1 6,2 2,1-1,3 1,2-1,2 1,2-1,5 18,6 130,-16 99,1-289,0-1,-1 1,1-1,-1 1,0 0,0-1,0 0,-1 1,1-1,-1 0,0 0,0 0,-1 0,1 0,-1 0,0 0,0-1,0 0,-1 0,1 0,-1 0,0 0,1 0,-1-1,0 0,0 0,-1 0,1 0,0-1,-1 0,1 1,-1-2,1 1,-1 0,0-1,1 0,-1 0,1 0,-1-1,0 0,1 0,-1 0,1 0,0-1,-1 1,-2-3,0-3,0-1,0 0,1 0,1-1,-1 0,1 0,1 0,0 0,0-1,1 0,0 0,0 1,2-2,-1 1,1 0,0-3,-3-17,2 0,1 0,1 1,1-1,2 0,1 1,1-1,2 1,5-14,-2 19</inkml:trace>
  <inkml:trace contextRef="#ctx0" brushRef="#br1" timeOffset="25756.418">682 508,'-10'15,"-7"18,-7 9,2 3,-1-3,4-3,5-3,4-4,5-6</inkml:trace>
  <inkml:trace contextRef="#ctx0" brushRef="#br2" timeOffset="31839.445">823 5757,'59'-38,"132"-100,67-41,-42 21,-48 40,170-132,-66 18,72-32,-191 127,1 21,-42 31,-13 15,216-143,-64 21,-138 116,257-163,-133 90,-296 142,40 5,-1-1,0-1,1 0,0-2,0 0,0-1,1-1,0-1,-16-10,33 17,-1-1,0 1,0 0,-1 1,1-1,0 0,0 1,-1-1,1 1,-1 0,0-1,1 1,-1 1,0-1,1 0,-1 1,0-1,0 1,0 0,0 0,1 0,-1 0,0 0,0 1,0-1,1 1,-1 0,0 0,0 0,1 0,-1 0,1 1,-1-1,1 1,0 0,0-1,-1 1,1 0,1 0,-3 2,0 9,1 1,0 0,0 0,1 0,1 0,1 0,0 0,0 0,2 0,1 7,50 186,-42-80,-11-127,0 1,0-1,0 1,0-1,0 1,0-1,0 1,0-1,0 1,0-1,1 1,-1-1,0 1,0-1,0 0,1 1,-1-1,0 1,0-1,1 0,-1 1,0-1,1 1,-1-1,0 0,1 0,-1 1,1-1,-1 0,1 0,-1 1,0-1,1 0,-1 0,1 0,-1 0,1 0,-1 0,1 0,-1 0,1 0,-1 0,1 0,-1 0,1 0,-1 0,1 0,-1 0,1-1,-1 1,0 0,1 0,-1 0,1-1,-1 1,0 0,1-1,-1 1,0 0,1-1,-1 1,0 0,1-1,-1 1,0-1,0 1,1-1,16-30,2-7,2 0,1 1,1 1,3 1,0 2,26-26,-37 46,-2 2</inkml:trace>
  <inkml:trace contextRef="#ctx0" brushRef="#br2" timeOffset="35225.511">1980 4036,'17'56,"22"114,-29-129,2 49,-13-90,0 1,0-1,0 0,0 1,0-1,0 0,0 0,0 0,0 0,0 0,0 0,-1 0,1 0,0 0,0 0,0-1,0 1,0 0,0-1,0 1,1-1,-1 1,0-1,0 1,0-1,0 0,0 1,1-1,-1 0,0 0,1 0,-1 1,1-1,-1 0,1 0,-1 0,1 0,-1 0,1 0,0 0,0 0,-1 0,1 0,0 0,0 0,-5-14,1 0,1-1,0 1,1-1,0 1,1-1,1 0,1 1,0-1,1 0,1 1,0 0,1-1,1 1,2-6,4-3,0 1,2 0,1 0,0 2,1 0,2 0,16-15,-32 34,1 1,0-1,0 0,0 0,0 1,0-1,0 1,0 0,0 0,0 0,1 0,-1 0,1 0,-1 0,0 1,1 0,-1-1,1 1,-1 0,1 0,0 0,-1 0,1 1,-1-1,0 1,1-1,-1 1,1 0,-1 0,0 0,0 0,1 0,-1 1,0-1,0 1,0-1,0 1,-1 0,1 0,0 0,-1 0,1 0,-1 0,0 0,0 0,1 3,69 82,-61-73</inkml:trace>
  <inkml:trace contextRef="#ctx0" brushRef="#br2" timeOffset="36058.108">1895 3811,'28'-13,"2"2,-1 2,2 0,-1 2,7 1,33-9,42-2,-111 17,0 1,-1-1,1 0,0 0,-1 0,1 0,0 1,0-1,-1 0,1 0,0-1,0 1,-1 0,1 0,0 0,0 0,-1-1,1 1,0 0,-1-1,1 1,-1 0,1-1,0 1,-1-1,1 1,-1-1,1 1,-1-1,1 1,-1-1,1 0,-1 1,0-1,1 0,-1 1,0-1,0 0,1 1,-1-1,0 0,0 1,0-1,0 0,0 0,0 1,0-1,0 0,0 0,0 1,-1-1,1 0,0 1,0-1,-1 0,1 1,0-1,-1 0,1 1,-1-1,1 1,-1-1,1 0,-1 1,1-1,-1 1,-41-32,16 18,2 0</inkml:trace>
  <inkml:trace contextRef="#ctx0" brushRef="#br2" timeOffset="37175.248">1838 3500,'43'-3,"0"-2,0-2,0-2,-1-1,-1-2,5-5,-34 14,-3-1,1 1,0 0,0 0,0 1,1 0,-1 1,0 0,1 1,-1 0,0 1,9 1,-7 4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2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1,'33'0,"36"4,10 3,-3-1,-10-2,-11 0,-15-2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1,'-22'4,"0"1,0 1,1 1,0 1,0 1,0 1,1 1,1 1,0 0,1 1,-17 16,29-23,0 1,0 0,0 0,1 1,0-1,0 1,1 1,0-1,0 0,1 1,0 0,-1 6,3-11,1 0,-1 0,0 1,1-1,0 0,0 0,0 0,1 1,-1-1,1 0,0 0,0 0,1 0,-1 0,1 0,0-1,0 1,0 0,0-1,1 1,-1-1,1 0,0 0,0 0,0 0,0 0,1-1,0 1,2 0,0 0,1 0,-1 0,1-1,0 0,-1 0,1 0,0-1,0 0,0-1,0 0,0 0,0 0,0-1,0 0,0 0,0-1,0 0,0 0,-1 0,1-1,-1 0,0 0,1-1,-2 0,5-3,16-12,-1-2,0-1,-2-1,0-1,0-2,-20 22,-3 5,0 0,0 0,0 0,0-1,0 1,0 0,0 0,0-1,0 1,1 0,-1 0,0-1,1 1,-1 0,1 0,-1-1,0 1,1 0,0-1,-1 1,1-1,-1 1,1-1,0 1,-1-1,1 1,0-1,-1 0,1 1,0-1,0 0,-1 0,1 0,0 1,0-1,0 0,-1 0,1 0,0 0,0 0,0 0,-1 0,1-1,0 1,0 0,-1 0,1-1,0 1,0 0,-1-1,1 1,0-1,-1 1,1-1,0 1,-1-1,1 1,-1-1,1 0,-1 1,1-1,-1 0,0 1,1-1,-1 0,0 0,1 1,-1-1,2 25,-3-18,1 0,0 0,0 0,0 0,0 0,1 0,0 0,0 0,1 0,0 0,0-1,0 1,1 0,0-1,0 0,0 0,0 0,1 0,0 0,0 0,0-1,1 0,-1 0,1 0,0-1,0 0,1 0,3 2,17-1,-3-3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3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1 762,'9'67,"-2"1,-4 0,-2 0,-5 28,-1-68,5-29,0 1,0 0,0 0,-1 0,1 0,0 0,0 0,0 0,-1 0,1 0,0 0,0 0,0 0,-1 0,1 0,0 0,0 0,0 0,-1 0,1 0,0 0,0 0,0 0,-1 0,1 0,0 0,0 1,0-1,0 0,-1 0,1 0,0 0,0 0,0 1,0-1,0 0,0 0,-1 0,1 1,-2-24,5 2,1 0,1 0,1 0,0 0,2 1,1 0,0 0,1 1,1 1,1-1,0 2,5-4,19-24,1 2,3 1,1 3,3 1,42-30,-67 55,1 0,0 2,0 0,1 1,0 1,1 1,19-5,-39 12,0 1,1-1,-1 1,0-1,0 1,0-1,1 1,-1 0,0 0,0 0,1 1,-1-1,0 0,0 1,0-1,0 1,1 0,-1 0,0 0,0 0,0 0,-1 0,1 1,0-1,0 0,-1 1,1 0,-1-1,1 1,-1 0,0 0,1 0,-1-1,0 1,0 1,0-1,-1 0,1 0,-1 0,1 0,-1 0,1 1,-1 0,-2 9,0 1,-1-1,-1 1,0-1,0 0,-1 0,-1-1,0 1,0-1,-1-1,-1 1,0-1,0 0,-1-1,0 0,0 0,-9 5,-7 6,-2-1,0-1,0-1,-2-1,0-2,-1-1,0-1,-1-1,-29 5,10-13,49-3,0 0,0 0,0 0,1 1,-1-2,0 1,0 0,0 0,1 0,-1 0,0 0,0-1,1 1,-1 0,0-1,0 1,1 0,-1-1,0 1,1-1,-1 1,1-1,-1 1,1-1,-1 0,1 1,-1-1,1 0,-1 1,1-1,0 0,-1 0,1 1,0-1,0 0,-1 0,1 1,0-1,0 0,0 0,0 0,0 1,0-1,0 0,1 0,-1 0,0 1,0-1,1 0,-1 0,0 1,1-1,-1 0,0 1,1-1,-1 0,1 1,0-1,-1 1,1-1,13-13,2 1</inkml:trace>
  <inkml:trace contextRef="#ctx0" brushRef="#br0" timeOffset="301.08">1102 508,'-57'50,"3"1,2 4,3 1,-20 32,26-4,42-82,0 0,1 0,-1 0,0 1,1-1,0 0,-1 0,1 0,0 1,0-1,0 0,0 0,1 0,-1 1,0-1,1 0,0 0,-1 0,1 0,0 0,0 0,0 0,1 0,-1 0,0-1,1 1,-1 0,1-1,-1 1,1-1,0 1,0-1,-1 0,1 0,0 0,0 0,0 0,2 0,12 2,-1-1,1-1,-1 0,1-1,-1-1,1 0,-1-1,1-1,-1 0,12-5,-11 4,0-1,-1-1,0 0,0-1,0-1,-1 0,0-1,-1-1,0 0,0 0,0-2,-8 6,0 1,0 0,-1-1,0 0,0 0,0 0,0 0,-1-1,0 0,-1 1,1-1,-1 0,-1 0,1-1,-1 1,-1 0,1 0,-1 0,0-1,-1 1,0 0,0 0,0 0,-1 0,-2-6,1 6,-1 0,0 0,0 0,-1 1,0-1,0 1,0 1,-1-1,1 1,-1 0,-1 0,1 0,-1 1,0 0,0 1,0-1,0 1,-1 0,1 1,-1 0,1 0,-1 1,0 0,0 0,0 1,0 0,0 0,1 1,-1 0,0 1,0-1,0 1,-17 10</inkml:trace>
  <inkml:trace contextRef="#ctx0" brushRef="#br0" timeOffset="556.363">1524 621,'-19'38,"-11"18,-1 4,5-8</inkml:trace>
  <inkml:trace contextRef="#ctx0" brushRef="#br0" timeOffset="710.628">1524 254,'0'0</inkml:trace>
  <inkml:trace contextRef="#ctx0" brushRef="#br0" timeOffset="970.158">1750 791,'35'-57,"-14"19,2 1,2 1,1 2,1 0,4 0,-30 33,0 0,0 0,-1 0,1 0,0 0,0 0,0 1,0-1,0 0,0 0,0 1,1-1,-1 1,0-1,0 1,0-1,1 1,-1 0,0 0,0 0,1-1,-1 1,0 0,0 1,1-1,-1 0,0 0,0 0,1 1,-1-1,0 1,0-1,0 1,0-1,0 1,1 0,-1-1,0 1,0 0,-1 0,1 0,0 0,0 0,0 0,-1 0,1 0,0 0,-1 0,1 0,-1 0,1 1,-1-1,0 0,1 0,-1 1,0-1,0 0,0 0,0 1,0-1,0 0,0 0,-1 1,1-1,0 0,-1 1,8 34,-7-29,1 0,-1 0,1 0,0 0,1 0,0-1,0 1,1 0,-1-1,1 1,1-1,-1 0,1 0,0 0,0-1,1 0,0 1,0-1,0-1,0 1,1-1,0 0,0 0,5 2,-2-3,1-1,0 0,0 0,0-1,0 0,0-1,0 0,1-1,-1 0,0-1,0 0,-1 0,1-1,0 0,-1-1,0 0,0 0,0-1,0 0,-1-1,0 0,0 0,0-1,-1 0,0 0,6-8,94-123,-91 121</inkml:trace>
  <inkml:trace contextRef="#ctx0" brushRef="#br0" timeOffset="1226.091">2992 0,'-15'43,"-13"39,-3 14,4-4,2-8,5-13,6-10,5-10,5-9,7-7,3-4,6-3,6-6,-1-7</inkml:trace>
  <inkml:trace contextRef="#ctx0" brushRef="#br0" timeOffset="1388.718">2568 395,'48'-5,"35"-1,9 5,-3 2,-6 2,-8-1,-12 6,-11 0,-11-1,-11-1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8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1,'-10'30,"2"0,2 0,0 1,2 0,1 21,0-13,-5 60,5 1,5 0,4 0,4-1,12 43,17 26,-39-166,0 0,0 0,1-1,-1 1,0 0,1-1,-1 1,1 0,-1-1,1 1,0 0,0-1,0 1,0-1,0 0,0 1,0-1,0 0,0 0,1 1,-1-1,1 0,-1 0,1-1,-1 1,1 0,-1 0,1-1,0 1,-1-1,1 1,0-1,-1 0,1 0,0 1,0-1,-1 0,1-1,0 1,0 0,-1 0,1-1,0 1,-1-1,1 0,0 1,-1-1,1 0,-1 0,1 0,0-1,10-7,-1-1,0 0,0-1,-1 0,0-1,-1 0,-1-1,0 1,5-12,22-31,-5 18,2 1,2 1,0 2,13-7,-44 37,-2 1,1 0,-1 0,0 0,1 0,-1 0,1 0,0 1,-1-1,1 0,0 1,0 0,0-1,0 1,0 0,1 0,-1 0,0 0,0 0,1 1,-1-1,0 1,1-1,-1 1,1 0,-1 0,0 0,1 0,-1 1,1-1,-1 0,0 1,1 0,-1 0,0-1,0 1,1 1,-1-1,0 0,0 0,0 1,-1-1,1 1,1 1,1 11,-1-1,-1 1,-1-1,0 1,0 0,-1 0,-1-1,-1 8,-1 16,-15 78,18-112,0-1,0 0,0 1,0-1,1 0,-1 1,1-1,-1 0,1 0,0 1,0-1,0 0,0 0,0 0,0 0,1 0,-1 0,1-1,-1 1,1 0,0-1,0 1,-1-1,1 1,0-1,0 0,0 0,1 0,-1 0,0 0,0-1,1 1,-1-1,0 1,0-1,1 0,-1 0,0 0,1 0,-1 0,1 0,-1-1,0 1,0-1,1 0,-1 1,0-1,0 0,0-1,0 1,0 0,17-6</inkml:trace>
  <inkml:trace contextRef="#ctx0" brushRef="#br0" timeOffset="714.07">1180 735,'-48'24,"0"2,2 3,1 1,2 2,-4 6,-12 44,58-80,-1 1,1-1,0 1,1-1,-1 1,0-1,1 1,-1 0,1-1,0 1,0 0,0-1,0 1,1 0,-1-1,1 1,-1-1,1 1,0-1,0 1,0-1,1 1,-1-1,0 0,1 0,-1 1,1-1,0 0,0 0,0-1,0 1,0 0,0-1,0 1,2 0,4 0,0 0,1-1,-1 0,0 0,0-1,1 0,-1 0,0-1,1 0,-1-1,0 0,0 0,0 0,0-1,0 0,-1-1,0 0,1 0,-1-1,-1 1,1-2,-1 1,1-1,-2 0,2-1,215-210,-222 218,-1 0,1-1,0 1,0 0,0 0,0 0,0 0,0-1,0 1,0 0,0 0,0 0,0-1,1 1,-1 0,0 0,1 0,-1-1,0 1,1 0,-1-1,1 1,-1 0,1-1,-1 1,1 0,0-1,-1 1,1-1,0 1,-1-1,1 0,0 1,0-1,-1 0,1 1,0-1,0 0,0 0,-1 0,1 0,0 0,0 1,0-2,-1 1,1 0,0 0,0 0,0 0,-1 0,1-1,0 1,0 0,0-1,-1 1,1 0,0-1,-1 1,1-1,0 1,-1-1,1 0,-1 1,1-1,-1 0,1 1,-1-1,1 0,-1 0,-14 84,1 35,13-114,1-1,-1 1,1 0,0 0,0-1,0 1,0 0,1-1,-1 1,1-1,0 1,0-1,0 0,1 0,-1 0,1 0,-1-1,1 1,0-1,0 1,0-1,1 0,-1 0,0 0,1-1,-1 1,1-1,0 0,-1 0,1 0,0 0,0-1,0 0,0 1,-1-1,1-1,0 1,4-1,6-4,-1-1,1 0,-1-1,0 0,-1-1,0 0,0-1,-1-1,0 1,0-2,-1 0,-1 0,1-1,-2 0,0 0,0-1,1-5,26-32,39-59,-74 110,0 0,0 0,-1-1,1 1,0 0,0 0,0-1,0 1,0 0,0 0,0 0,1-1,-1 1,0 0,0 0,0-1,1 1,-1 0,0-1,1 1,-1 0,1-1,-1 1,1-1,-1 1,1 0,-1-1,1 1,0-1,-1 0,1 1,0-1,-1 1,1-1,0 0,0 0,-1 1,1-1,0 0,0 0,-1 0,1 0,0 0,0 0,-1 0,1 0,0 0,0 0,-1 0,1-1,0 1,0 0,-1 0,1-1,0 1,-1-1,1 1,0 0,-1-1,1 1,-1-1,1 0,-10 52,6-41,0 0,1 0,0 0,0 0,1 1,1-1,-1 0,2 1,-1-1,2 0,-1 1,1-1,1 0,0 0,0 0,3 3,-4-10,0-1,0 1,0 0,0-1,1 0,-1 1,1-1,-1 0,1 0,0-1,0 1,0 0,0-1,0 0,0 0,0 0,1 0,-1 0,0-1,0 1,1-1,-1 0,1 0,-1 0,0 0,1-1,-1 1,0-1,0 0,1 0,-1 0,0-1,0 1,0-1,92-70,-73 45,-2-1,-1 0,-1-1,-2-1,-1-1,-1 0,1-9,-11 30,-5 9,-3 10,-2 4</inkml:trace>
  <inkml:trace contextRef="#ctx0" brushRef="#br0" timeOffset="1054.489">2309 989,'47'-31,"-2"-2,-1-2,-2-2,-1-1,9-15,-43 47,-1 0,0 0,0-1,0 0,-1 0,0 0,0 0,-1-1,0 0,-1 0,1 0,-1 0,-1-1,0 1,0-1,-1 0,1-3,-5 8,-1 1,1 0,-1 0,1 0,-1 0,0 0,0 1,0 0,0 0,-1 0,1 0,-1 0,1 1,-1 0,1 0,-1 0,0 1,0 0,1 0,-1 0,0 0,1 1,-1-1,0 1,1 0,-1 1,1-1,-4 2,-7 2,-1 0,1 1,0 0,1 1,-1 1,2 0,-1 1,1 1,0 0,1 1,0 0,1 1,0 0,1 0,0 1,1 1,1 0,0 0,1 1,0-1,1 1,1 1,0-1,1 1,1 0,0 2,3-9,1 0,0 0,0 0,1 0,0 0,0-1,1 1,0-1,0 1,1-1,0 0,1 0,0-1,0 0,1 1,-1-2,2 1,-1-1,1 0,0 0,0 0,0-1,3 1,14 8,0-1,1-1,1-1,-1-1,1-2,1 0,1-2,-1 1,0-2,1-1,-1-1,1-1,-1-2,1 0,0-2,-1-1,1-2,-1 0,6-3,-1-4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87,'-5'17,"0"-1,1 1,1 0,1 1,0-1,1 0,1 1,0-1,2 1,0-1,1 0,0 0,2 0,0 0,3 5,-5-17,0-1,0 1,0-1,1 0,0 0,0 0,0-1,0 1,0-1,1 0,-1 0,1-1,0 1,0-1,0 0,0 0,1-1,-1 1,0-1,1 0,-1-1,1 1,-1-1,1 0,-1-1,0 1,1-1,-1 0,1 0,-1-1,0 0,0 0,0 0,0 0,0-1,-1 0,1 0,-1 0,3-3,9-8,-1-1,-1-1,-1 0,0 0,-1-2,6-10,4-6,-2 27,-10 38,-6-17,-3-9,1 1,0 0,0 0,0-1,1 1,0-1,0 0,0 0,1 0,0 0,0-1,0 1,0-1,1 0,-1 0,1-1,0 1,0-1,1 0,-1-1,1 1,-1-1,1 0,0 0,-1-1,1 0,0 0,0 0,0 0,0-1,0 0,0-1,0 1,0-1,0 0,0-1,6-1,3-6,-1 0,0-1,0-1,-1 0,0 0,-1-1,0-1,-1 0,0-1,-1 0,-1-1,0 0,-1 0,-1-1,0 0,-1 0,-1 0,2-13,14-56,-29 78,4 14</inkml:trace>
  <inkml:trace contextRef="#ctx0" brushRef="#br0" timeOffset="338.866">1096 284,'26'-6,"0"-2,-1-1,0-1,0-1,-1-1,-1-1,0-1,-1-1,17-15,-36 28,0 0,0 0,0 0,0 0,0-1,-1 1,0-1,1 1,-1-1,0 0,0 0,0 0,-1 0,1 0,-1 0,1 0,-1-1,0 1,-1-1,1 1,0 0,-1-1,0 1,0-1,0 1,0-1,0 1,-1-1,0 1,0-1,0 1,0 0,0-1,0 1,-1 0,0 0,0 0,0 0,0 0,0 1,0-1,-1 0,1 1,-1 0,0-1,-1 0,-8-1,0 1,0 0,0 1,0 0,0 1,-1 0,1 1,0 0,0 1,-1 1,1 0,0 0,0 1,1 1,-1 0,1 0,-1 1,1 1,1 0,-1 0,1 1,0 0,1 1,-1 0,2 1,-1 0,1 0,1 1,-1 0,2 0,-1 1,1-1,1 2,0-1,1 0,-1 5,1-6,0 0,1 0,0 1,0-1,1 1,1 0,0 0,0 0,1 0,0-1,1 1,1 0,-1 0,2 0,0-1,0 1,0-1,1 0,1 0,0 0,0-1,1 0,0 0,1 0,0-1,0 0,1 0,0 0,0-1,1-1,0 1,4 1,4 0,2-1,-1-1,1-1,0 0,0-2,0 0,0-1,1-1,-1-1,1 0,-1-2,0 0,0-1,0-1,0-1,0 0,-1-1,0-2,0 0,-1 0,16-11,-8 4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1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4 198,'0'551,"-1"-545,0-1,0 1,1-1,0 1,0 0,0-1,0 1,1-1,0 1,0-1,1 1,-1-1,1 0,0 0,1 0,-1 0,1 0,0 0,0-1,0 1,1-1,0 0,0 0,0 0,0 0,1-1,-1 0,1 0,0 0,0 0,0-1,0 0,0 0,0 0,1-1,-1 0,5 1,3-5,-1-1,0 0,0 0,-1-1,1-1,-1 0,0-1,-1 0,1 0,-2-1,1-1,-1 0,0 0,-1 0,0-1,0-1,-1 1,2-5,1 1,-8 8,1 1,0 0,0 1,0-1,0 0,1 1,0 0,0 0,0 0,0 0,1 1,0-1,-1 1,1 0,0 1,0-1,1 1,-1 0,0 0,1 1,-1-1,1 1,2 0,-4 4,0 0,0 0,-1 1,1-1,-1 1,0 0,0 0,0 0,-1 0,1 0,-1 1,0-1,0 1,-1-1,1 1,-1 0,0-1,0 1,0 4,-1-7,5 21,36 99,-39-118,1 1,0-1,0 0,0-1,1 1,-1 0,1-1,0 0,0 0,0 0,0 0,0-1,1 1,0-1,-1 0,1-1,0 1,0-1,0 0,0 0,0 0,0-1,0 0,2 0,3 0,1-2,-1 1,0-1,0-1,-1 0,1 0,0-1,-1 0,0 0,0-1,0-1,-1 1,1-1,-1-1,-1 1,1-2,5-6,5-7,-1-1,0-1,-2-1,0 0,10-24,-12 14,-1 0,-2-1,-1 0,-2 0,-1-1,-1-19,-1-6,-3 36</inkml:trace>
  <inkml:trace contextRef="#ctx0" brushRef="#br0" timeOffset="470.941">1218 1,'0'98,"-1"50,6 1,8 5,0 62,-14-215,1 0,0 0,0 1,0-1,0 0,0 0,0 0,0 1,0-1,0 0,1 0,-1 0,1 1,-1-1,0 0,1 0,0 0,-1 0,1 0,0 0,-1 0,1 0,0 0,0 0,0 0,0-1,0 1,0 0,0-1,0 1,0 0,0-1,1 0,-1 1,0-1,0 0,0 1,0-1,1 0,-1 0,0 0,0 0,1 0,-1 0,0 0,0-1,0 1,1 0,-1-1,0 1,0-1,0 1,0-1,0 1,0-1,0 0,0 0,0 1,0-1,0 0,0 0,0 0,-1 0,1 0,0 0,-1 0,1-1,71-81,54-47,-125 129,0-1,0 1,0 0,0 0,0 0,0 1,0-1,0 0,1 0,-1 0,0 1,0-1,1 1,-1-1,0 1,1 0,-1-1,0 1,1 0,-1 0,1 0,-1 0,1 0,-1 0,0 0,1 0,-1 1,0-1,1 1,-1-1,0 1,1-1,-1 1,0 0,0-1,1 1,-1 0,0 0,0 0,0 0,0 0,0 0,-1 0,1 1,0-1,0 0,-1 0,1 1,-1-1,1 0,-1 1,1-1,-1 0,0 1,0 0,1 172,-2-172,1-1,0 1,-1-1,1 1,0 0,0-1,0 1,1-1,-1 1,0 0,1-1,-1 1,0-1,1 1,0-1,-1 1,1-1,0 1,0-1,0 0,0 1,0-1,0 0,0 0,0 0,1 0,-1 0,0 0,1 0,-1 0,1-1,-1 1,1 0,-1-1,1 1,-1-1,1 0,-1 1,1-1,0 0,-1 0,1 0,0 0,-1 0,1-1,-1 1,1 0,-1-1,1 1,0-1,-1 1,1-1,-1 0,1 0,10-10</inkml:trace>
  <inkml:trace contextRef="#ctx0" brushRef="#br0" timeOffset="3952.963">1810 706,'11'4,"1"0,-1 0,1-1,-1-1,1 0,0 0,0-1,0-1,0 0,0 0,0-2,0 1,0-1,-1-1,1 0,-1-1,0 0,0-1,0 0,0-1,-1 0,0 0,0-1,0 0,-1-1,6-7,-13 13,0 1,0-1,0 0,0 0,-1 1,1-1,-1 0,1-1,-1 1,0 0,0 0,0 0,0-1,0 1,-1-1,1 1,-1-1,1 1,-1 0,0-1,0 0,0 1,0 0,0-1,-1 1,1-1,-1 1,0-1,1 1,-1 0,0-1,-1 1,1 0,0 0,-1 0,1 0,-1 0,1 0,-1 0,0 0,0 1,0-1,0 1,0-1,0 1,0 0,0 0,-1 0,1 0,0 0,-1 1,1-1,-2 0,-7 1,0 0,-1 0,1 1,0 1,-1 0,1 1,0-1,0 2,1 0,-1 0,1 1,0 0,0 1,0 0,1 1,0 0,0 0,1 1,0 0,-4 5,3-5,-50 62,57-67,0 0,1-1,-1 1,1 0,-1 0,1 0,0 0,0 0,1 0,-1 1,0-1,1 0,0 0,0 0,0 1,0-1,1 0,-1 0,1 0,-1 1,1-1,0 0,1 0,-1 0,0 0,2 1,4 2,0-1,1-1,0 1,0-1,0-1,0 1,0-1,1-1,0 0,-1 0,1 0,7-1,-12 0,20 1,1-1,0-1,-1-1,1-1,-1-1,1-1,-1-1,0-1,15-7,-14 5</inkml:trace>
  <inkml:trace contextRef="#ctx0" brushRef="#br0" timeOffset="4500.387">2601 480,'-61'73,"4"2,4 3,-10 24,42-60,39-51,80-117,20-14,-118 139,0 0,1 0,-1 0,0 0,1 0,-1 0,1 0,-1 1,1-1,-1 0,1 0,0 0,-1 0,1 1,0-1,0 0,0 0,0 1,-1-1,1 1,0-1,0 1,0-1,0 1,0 0,0-1,0 1,0 0,1 0,-1 0,0 0,0 0,0 0,0 0,0 0,0 0,0 0,0 1,0-1,0 0,0 1,0-1,0 1,0-1,0 1,0 0,0-1,-1 1,1 0,0-1,0 1,-1 0,1 0,0 0,-1 0,1 0,-1 0,17 131,-16-127,1 0,-1 0,1 0,0 0,0-1,0 1,1-1,-1 0,1 1,0-1,1 0,-1-1,1 1,-1-1,1 1,0-1,0 0,1-1,-1 1,1-1,-1 1,1-1,0-1,-1 1,1-1,0 0,0 0,0 0,0-1,0 1,0-1,1-1,-1 1,0-1,0 1,0-1,0-1,1 0,8-5,-1-1,0 0,-1-1,0 0,-1-1,0 0,0-1,-1 0,0-1,-1 0,0 0,-1-1,-1 0,0-1,-1 1,0-1,-1-1,2-9,13-61,-18 61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117 669,'-12'11,"0"0,1 2,0-1,1 2,0-1,1 1,0 1,2 0,0 0,0 0,0 4,6-17,1-1,-1 1,1 0,-1-1,1 1,-1-1,1 1,0 0,0-1,0 1,0 0,0-1,0 1,1 0,-1-1,0 1,1 0,-1-1,1 1,0-1,-1 1,1-1,0 1,0-1,0 0,0 1,0-1,0 0,1 0,-1 0,0 0,1 0,-1 0,0 0,1 0,-1 0,1-1,0 1,-1-1,1 1,-1-1,1 0,1 1,71-14,-61 9,-1-1,-1 0,1-1,-1 0,0-1,0 0,0-1,-1 0,-1-1,1 0,-1 0,-1-1,0 0,0-1,-1 1,0-1,-1-1,0 1,-1-1,-1 0,0-1,0 1,-1-1,0 0,-2 1,1-9,-3 14,-1 0,0 0,0 0,-1 0,0 0,0 1,-1-1,1 1,-2 0,1 0,-1 0,1 1,-1-1,-1 1,1 0,-1 1,0-1,0 1,0 0,-1 1,1 0,-1 0,0 0,0 1,-1-1,-15 5,32 7,10-7,-1-1,1 0,0-2,0 0,-1-1,1-1,-1-1,1 0,-1-1,-1-1,1-1,-1-1,0 0,-1-1,1-1,-2 0,0-1,0-1,-1-1,0 0,-1 0,6-10,1-1,-2-1,0-1,-2-1,0 0,-2-1,-2-1,0 0,-2-1,3-15,1 4,-9 86,4 300,3-172,-8 1,-7-1,-8 0,-11 28,16-156,-3 0,-1-1,-2 0,-2-1,-2 0,-3 0,15-33,-1 1,0-1,-1-1,0 1,-1-1,0 0,0-1,-1 1,0-2,-1 1,0-1,0 0,0-1,-1 0,0 0,0-1,0-1,-9 4,16-8,0 1,1-1,-1 0,0 0,1 0,-1 0,0 0,1-1,-1 1,0-1,1 0,-1 1,1-1,-1 0,1-1,-1 1,1 0,0-1,-1 1,1-1,0 0,0 0,0 0,1 0,-1 0,0 0,1 0,-1 0,1-1,0 1,0-1,0 1,0-1,0 1,0-2,-2-96,15 57,2 1,3 0,1 1,1 1,3 0,18-24,-11 21,2 2,2 1,1 2,10-7,-9 11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0 887,'62'-41,"-1"-3,-3-2,-2-3,-1-2,-4-3,-1-2,-3-2,29-48,-66 92,0-1,-1 0,-1-1,0 0,-1 0,-1 0,-1-1,0 0,-1-1,-1 1,1-9,-4 24,0 0,0 0,0 0,0 0,0 0,0-1,-1 1,1 0,-1 0,0 0,1 0,-1 0,0 0,0 0,0 1,0-1,-1 0,1 0,0 1,-1-1,1 1,-1-1,0 1,1 0,-1-1,0 1,0 0,0 0,0 0,0 1,0-1,0 0,0 1,0-1,0 1,0 0,0 0,-1-1,1 1,-1 1,-82 29,74-20,0 1,0 1,1 0,1 0,0 1,1 0,0 0,1 1,0 0,1 0,1 1,0 0,-1 10,4-19,1 0,0-1,1 1,0 0,0 0,0 0,0 0,1 0,0 0,0 0,1-1,-1 1,1 0,0-1,1 0,0 1,-1-1,2 0,-1 0,1 0,-1-1,1 1,0-1,1 0,-1 0,1-1,0 1,0-1,0 0,4 2,8 3,1-1,0 0,0-1,0-1,0-1,1 0,0-2,-1 0,4-1,-13 0,90 12,-96-13,0 1,-1 0,1-1,-1 1,0 0,1 0,-1 1,0-1,1 0,-1 1,0-1,0 1,0 0,-1 0,1 0,0 0,-1 0,1 0,-1 0,1 0,-1 1,0-1,0 0,0 1,-1-1,1 1,0-1,-1 1,0 0,1-1,-1 1,0-1,0 1,-1 2,-2 4,0-1,-1 0,0 0,0 0,0 0,-1 0,-1-1,1 0,-1 0,0-1,-1 1,0-1,0-1,0 1,-3 1,-45 43,50-31,13-18</inkml:trace>
  <inkml:trace contextRef="#ctx0" brushRef="#br0" timeOffset="272.989">1157 407,'-12'18,"1"0,0 1,1 0,1 0,1 1,1 0,1 1,0 0,2 0,0 0,2 0,0 0,1 1,1 7,1-25,-1 1,1-1,0 1,0-1,0 1,0-1,1 0,0 0,0 0,0 0,0 0,1 0,0 0,-1-1,1 1,0-1,1 0,-1 0,1 0,-1 0,1-1,0 1,0-1,0 0,0 0,0-1,0 1,1-1,-1 0,1 0,-1 0,1-1,-1 1,1-1,-1 0,1-1,-1 1,1-1,-1 0,1 0,-1 0,0 0,2-2,2 1,0-1,0-1,0 1,0-1,-1-1,0 1,0-1,0-1,0 1,-1-1,0 0,0-1,-1 1,1-1,-1 0,-1 0,0-1,0 1,0-1,-1 0,0 0,0-1,-1 1,0 0,-1-1,0 1,0-1,-1 0,0 1,0-1,-1 1,0-1,-1 1,0-1,0 1,-1 0,0 0,0 0,-1 0,0 0,-2-2,-4 0,-1 1,0 1,0 0,0 0,-1 1,0 1,-1 0,0 1,1 0,-2 0,-11-1,20 4,-20-6</inkml:trace>
  <inkml:trace contextRef="#ctx0" brushRef="#br0" timeOffset="600.145">2004 12,'-28'63,"2"2,3 1,3 0,-2 22,11-22,3 0,3 0,2 1,6 52,-1-13,-2-100,0-7</inkml:trace>
  <inkml:trace contextRef="#ctx0" brushRef="#br0" timeOffset="804.187">1609 464,'38'0,"32"0,14 0,3 0,-10 0,-8 0,-11 0,-5 0,-3-5,-4-2,-11 1</inkml:trace>
  <inkml:trace contextRef="#ctx0" brushRef="#br0" timeOffset="1406.292">2512 464,'-12'7,"-54"33,2 2,2 3,1 3,-10 15,66-59,0 0,0 1,0-1,0 2,1-1,0 0,0 1,0-1,1 1,0 0,0 0,0 1,1-1,0 1,0-1,1 1,0-1,0 1,0 6,3-10,1 0,-1-1,1 1,0-1,0 1,-1-1,2 0,-1 0,0-1,0 1,1-1,-1 1,1-1,-1 0,1 0,-1 0,1-1,0 1,-1-1,1 0,0 0,-1 0,1-1,0 1,-1-1,1 0,-1 0,1 0,-1-1,1 1,-1-1,0 0,0 1,0-2,30-13,-1-2,0-2,-2 0,-1-3,5-5,-1 2,55-52,-87 78,0 0,0 1,0-1,-1 1,1-1,0 1,0-1,-1 1,1-1,-1 1,1-1,0 1,-1 0,1 0,-1-1,1 1,-1 0,0 0,1-1,-1 1,0 0,1 0,-1 0,0 0,0-1,0 1,0 0,0 0,0 0,0 0,0 0,0 0,0-1,0 1,-1 0,1 0,0 0,-1-1,1 1,-1 0,1 0,0 0,-1-1,0 1,1 0,-1 4,-1 15,0-16,1 0,0 0,0 0,0 0,0 0,0 0,1 0,0 0,0 0,0 0,0 1,1-1,-1 0,1 0,0 0,0 0,1 0,-1 0,1 0,0-1,0 1,0-1,0 1,1-1,0 0,-1 0,1 0,0 0,1 0,-1 0,0-1,1 0,-1 0,1 0,3 1,14-2,1-1,0-2,-1 0,1-1,-1-1,0-1,0-1,-1-1,0-1,0-1,0 0,-1-1,-1-2,0 1,0-2,-1-1,-1 0,0-1,8-11,34-27,-31 31,-1-2,-1-1,-2-1,0-1,4-8,-11 12,0-1,-1 0,-2 0,-1-2,0 1,-2-2,-1 1,-1-1,-2-1,0 1,1-25,-26-18,18 69,0-1,0 1,0 0,0-1,0 1,-1 0,1 0,0 0,-1 0,1 0,-1 0,1 1,-1-1,1 0,-1 1,0-1,1 1,-1 0,0-1,0 1,1 0,-1 0,0 0,1 0,-1 0,0 1,1-1,-1 0,0 1,1-1,-1 1,0 0,1-1,-1 1,1 0,0 0,-1 0,1 0,0 0,-2 1,-7 10,-1-1,2 1,-1 1,2 0,-1 0,2 1,0-1,1 2,0-1,1 1,0 0,2 0,-1 0,1 11,-3-3,1 0,2 0,0 1,1-1,2 1,0-1,1 0,2 1,0-1,2 0,0 0,2-1,0 1,2-1,0-1,12 19,-14-28,1 0,0-1,1 0,0-1,1 0,0 0,0-1,1 0,1-1,-1 0,1-1,12 6,-4-7</inkml:trace>
  <inkml:trace contextRef="#ctx0" brushRef="#br0" timeOffset="1655.158">2850 351,'44'9,"32"9,14 0,-4-2,-6-4,-13-4,-13-4,-10-2,-9-1,-5-2,-2 1,-2-6,-5-1</inkml:trace>
  <inkml:trace contextRef="#ctx0" brushRef="#br0" timeOffset="1908.177">3754 548,'-5'38,"3"18,8-1,1-9</inkml:trace>
  <inkml:trace contextRef="#ctx0" brushRef="#br0" timeOffset="2067.263">3783 322,'0'0</inkml:trace>
  <inkml:trace contextRef="#ctx0" brushRef="#br0" timeOffset="2255.731">4093 577,'7'10,"0"0,1-1,0 0,1 0,0-1,0 0,1 0,0-1,0 0,1-1,0-1,5 3,-12-6,0-1,1 1,-1-1,1 0,0 0,-1 0,1-1,0 1,0-1,-1 0,1-1,0 1,-1-1,1 0,0 0,-1 0,1-1,-1 0,0 0,1 0,-1 0,0-1,0 1,0-1,-1 0,1 0,-1 0,0-1,1 1,-2-1,1 0,2-4,0 3,-1 0,0-1,0 0,0 0,-1 0,0 0,0-1,-1 1,1-1,-1 1,-1-1,1 0,-1 0,-1 0,1 0,-1 0,0 0,-1 0,1 0,-2 1,1-1,-1 0,0 0,0 1,0-1,-1 1,0 0,-1-1,1 2,-4-6,2 6,-1 1,1-1,-1 1,0 0,0 0,-1 0,1 1,-1 0,1 0,-1 1,0 0,0 0,0 1,0-1,-1 2,1-1,0 1,0 0,0 0,-1 1,1 0,0 0,0 1,0 0,0 0,0 1,1 0,-1 0,1 0,-1 2,-12 5</inkml:trace>
  <inkml:trace contextRef="#ctx0" brushRef="#br0" timeOffset="2623.616">4544 661,'15'-25,"75"-104,-89 128,-1 1,1-1,0 0,0 0,0 0,0 0,0 1,0-1,0 0,0 1,0-1,0 1,0-1,0 1,0-1,0 1,1 0,-1 0,0 0,0-1,0 1,1 0,-1 1,0-1,0 0,0 0,1 0,-1 1,0-1,0 0,0 1,0-1,0 1,0 0,0-1,0 1,0 0,0 0,0-1,0 1,0 0,-1 0,1 0,0 0,25 56,-19-39,-2-8,1-1,1 0,-1-1,1 0,1 0,0 0,0-1,0 0,1 0,0-1,0 0,0-1,1 0,0 0,0-1,0-1,1 1,-1-2,1 1,-1-2,1 1,0-1,0-1,0 0,0-1,0 0,-1 0,1-1,0-1,9-3,-7 3,-1 0,0-1,0 0,0-1,0-1,-1 0,0 0,0-1,0-1,-1 0,-1 0,1-1,-1 0,-1-1,1 0,-2 0,1 0,-1-1,-1 0,0-1,1-4,-4-7,-5 5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310 529,'-8'-3,"0"0,-1 1,1 0,-1 0,1 1,-1 0,0 0,0 1,1 1,-1-1,0 1,1 1,-1-1,1 1,-1 1,1 0,0 0,0 1,0 0,0 0,1 0,0 1,0 0,0 1,1 0,-1 0,1 0,1 1,-1 0,1 0,0 0,-2 0,1 1,0-1,0 1,1 0,0 1,0-1,1 1,0 0,1 0,0 0,0 1,1-1,0 1,0-1,1 1,1 0,0-1,0 1,1 0,0-1,0 1,1 0,1-1,0 2,-1-8,0-1,0 0,0 0,0 0,1 0,-1 0,1 0,-1-1,1 1,-1-1,1 1,0-1,0 0,0 0,0-1,0 1,0-1,0 1,0-1,0 0,0 0,0 0,0 0,0-1,0 1,0-1,0 0,0 0,-1 0,2 0,84-42,-54 20,-1-2,-1-1,-2-1,0-2,23-30,54-67,-96 98,-30 28,12 4,0 1,1 0,0 1,0-1,0 1,0 1,1-1,0 1,0 0,1 0,0 0,0 0,1 1,0 0,0-1,1 1,0 0,0 1,1-1,0 0,0 0,1 1,0-1,0 0,1 0,0 1,1-1,0 0,0 0,1 0,0 0,0-1,3 5,1-4,1 0,1 0,-1-1,1 0,0-1,1 0,0 0,-1-1,2 0,-1-1,1 0,-1 0,1-1,0-1,0 0,0 0,1-1,-1-1,0 0,0 0,1-1,-1-1,0 0,0 0,0-1,-1 0,1-1,-1 0,1-1,-1 0,6-5,28-19,-1-1,-2-2,-1-2,-1-2,-2-1,-2-2,19-28,-35 44,0 0,-2-1,0-1,-2 0,0-2,-2 1,-1-2,-2 1,0-2,-2 1,-1-1,-1 0,-2-1,1-15,-5 43,0 0,0 1,0-1,0 0,0 0,0 1,0-1,-1 0,1 0,-1 1,1-1,-1 0,0 1,1-1,-1 1,0-1,0 1,0-1,0 1,0 0,0-1,-1 1,1 0,0 0,-1 0,1 0,-1 0,1 0,-1 0,1 1,-1-1,0 1,1-1,-1 1,0-1,0 1,1 0,-1 0,0 0,0 0,1 0,-1 0,0 0,1 1,-1-1,0 1,0-1,1 1,-1-1,0 1,-11 8,0 1,1 0,0 0,1 1,0 1,0 0,1 0,1 1,0 0,1 1,1 0,0 0,0 1,-2 9,-10 14,2 1,2 1,1 0,2 1,2 1,2 0,1 0,0 42,7-74,0-1,1 1,0-1,1 0,0 0,0 0,1 0,0 0,1 0,0 0,0-1,1 0,0 0,0 0,1-1,0 0,0 0,0 0,1 0,0-1,1-1,0 1,-1-1,2 0,-1-1,2 1,2-2,0-1,-1-1,1 1,0-2,0 0,0 0,0-1,0-1,0 0,0 0,-1-1,1-1,-1 0,0 0,0-1,-1-1,1 0,-1 0,0-1,1-1,5-5,0-1,-1 0,-1-1,0-1,-1 0,-1-1,0 0,-2-1,0 0,0-1,0-6,-8 18,0 0,0 0,-1 0,0 0,-1 0,1 0,-2 0,1-1,-1 1,0 0,0 0,-1 0,0 0,0 0,0 1,-1-1,0 1,-1-1,1 1,-1 0,0 0,-1 0,1 1,-1 0,-1 0,1 0,0 0,-1 1,0 0,0 0,0 1,-1-1,1 1,-1 1,0-1,0 1,0 0,0 1,-3-1,-8 1,0 0,1 1,-1 0,0 2,0 0,1 1,0 1,-1 0,1 2,1 0,-1 0,-12 9,-11 5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277 684,'-25'9,"0"2,1 1,1 0,0 2,0 1,2 1,0 0,1 2,-12 13,29-29,-1 1,1 0,0 1,0-1,0 0,1 1,-1 0,1-1,0 1,0 0,0 0,1 0,-1 1,1-1,0 0,0 1,0-1,1 0,0 1,-1-1,2 1,-1-1,0 0,1 1,0-1,0 0,0 1,1-1,-1 0,1 0,0 0,0 0,0 0,1-1,-1 1,1-1,0 1,0-1,0 0,1 0,-1 0,3 1,1-1,0 0,0 0,0-1,0 1,1-1,-1-1,1 0,-1 0,1 0,-1-1,1 0,0-1,-1 1,1-2,-1 1,1-1,-1 0,0 0,0-1,0 0,0 0,0-1,4-3,1 0,0-1,-1-1,0 1,-1-2,0 1,0-1,-1-1,0 0,-1 0,-1-1,1 0,3-10,-6 15,-1-1,0 0,0 1,-1-1,0-1,0 1,-1 0,0-1,-1 1,0-1,0 1,-1-1,0 1,0-1,-1 0,0 1,-1-1,0 1,0-1,-1 1,0 0,0 0,-1 0,0 1,0-1,-1 1,-4-6,5 10,0 1,1-1,-1 1,0 0,0 0,-1 1,1-1,0 1,-1 0,1 0,0 0,-1 1,1-1,-1 1,1 0,-1 1,1-1,-1 1,1 0,-1 0,1 0,0 0,0 1,-1 0,1 0,0 0,0 0,-1 2,-7 3,0 1,0 1,1-1,1 2,0 0,0 0,0 0,-3 8,7-9,0 0,1 1,0-1,1 1,0 0,1 0,0 1,0-1,1 1,1-1,-1 1,2-7,0 0,-1 0,1 0,0 0,1 0,-1 0,1 0,0 0,0 0,0 0,0 0,1-1,0 1,-1-1,1 1,1-1,-1 1,0-1,1 0,0 0,-1 0,1-1,0 1,1-1,-1 1,0-1,1 0,-1 0,1-1,1 2,11-1,0 0,0-2,0 1,0-2,0 0,0-1,-1 0,1-2,0 1,-1-2,0 0,0-1,-1-1,1 0,-2-1,1 0,-1-1,0-1,-1 0,4-4,63-54,-79 67,0 1,1-1,-1 1,0-1,1 1,-1-1,0 1,1 0,-1-1,0 1,1-1,-1 1,1 0,-1 0,1-1,-1 1,1 0,-1 0,1-1,-1 1,1 0,-1 0,1 0,-1 0,1 0,-1 0,1 0,-1 0,1 0,0 0,-1 0,1 0,-1 0,1 1,-1-1,1 0,-1 0,1 0,-1 1,1-1,-1 0,0 1,1-1,-1 0,1 1,-1-1,0 1,1-1,-1 1,0-1,0 0,1 1,-1-1,0 1,0-1,0 1,1-1,-1 1,0 0,0-1,0 1,0-1,0 1,0-1,0 1,-5 40,4-34,-1-2,1-1,0 1,0 0,0 0,1-1,-1 1,1 0,0 0,1 0,-1 0,1-1,0 1,0 0,1 0,-1-1,1 1,0-1,0 0,1 1,-1-1,1 0,0 0,0 0,0-1,0 1,1-1,0 0,-1 0,1 0,0 0,1-1,-1 1,0-1,1 0,-1-1,1 1,0-1,-1 0,1 0,0 0,1 0,10-4,0 0,0-1,-1-1,1 0,-1-1,-1-1,1 0,-1-1,0-1,-1 0,0-1,10-9,-11 10,1-1,-1 0,-1 0,0-1,-1-1,0 0,0 0,-1-1,-1 0,0-1,-1 1,-1-2,4-10,-10 25,0 0,0 1,-1-1,1 0,0 0,0 0,0 1,-1-1,1 0,0 0,0 0,-1 0,1 0,0 1,0-1,-1 0,1 0,0 0,0 0,-1 0,1 0,0 0,-1 0,1 0,0 0,0 0,-1 0,1 0,0 0,-1 0,1-1,0 1,0 0,-1 0,1 0,0 0,0 0,-1-1,1 1,0 0,0 0,0 0,-1-1,-3 16,0 0,1 0,0 0,2 1,-1-1,2 1,0-1,1 1,0-1,4 14,-4-25,1 0,-1-1,1 1,0 0,0-1,0 0,0 1,0-1,1 0,0 0,-1 0,1 0,0-1,0 1,1-1,-1 0,1 0,-1 0,1 0,-1-1,1 1,0-1,0 0,0 0,0 0,0-1,0 1,0-1,0 0,0 0,0 0,0-1,0 0,-1 1,1-1,0-1,0 1,0 0,-1-1,3-1,125-75,-84 43,117-100,-143 112,0-1,-2-1,-1-1,-1 0,-1-1,-2-1,0 0,-2-1,-1-1,-2 0,0 0,-2-1,-2 1,-1-2,-1 1,-1 0,-2-1,-2-5,-24-58,25 93,0-1,-1 1,1 0,-1-1,0 1,0 0,0 0,0 0,0 0,0 1,0-1,-1 0,1 1,-1 0,1-1,-1 1,1 0,-1 0,0 1,1-1,-1 0,0 1,0 0,0 0,1 0,-1 0,0 0,0 0,0 1,1-1,-1 1,0 0,-1 0,-3 4,1 0,-1 0,1 0,0 1,0 0,0 0,1 0,0 1,0 0,1 0,0 0,0 0,1 1,0 0,0-1,0 1,1 0,0 3,1-8,-11 45,2 2,3-1,1 1,3 0,2 0,5 44,-3-27,32 166,-20-166,11 62,-24-129,-1 0,1-1,-1 1,1 0,-1 0,1 0,-1 0,1 0,-1 0,1 0,-1 0,1 0,-1 0,1 1,-1-1,1 0,-1 0,1 0,0 1,-1-1,1 0,-1 0,1 1,0-1,-1 0,1 1,-1-1,1 0,0 1,0-1,-1 1,1-1,0 1,0-1,-1 0,1 1,0-1,0 1,0-1,0 1,0-1,0 1,0-1,0 1,0-1,0 1,0-1,0 1,0-1,0 1,0-1,1 1,-1-1,0 1,0-1,0 0,1 1,-1-1,-30-34,27 31,-15-20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508 283,'0'707,"-16"-627,4-62</inkml:trace>
  <inkml:trace contextRef="#ctx0" brushRef="#br0" timeOffset="4649.347">1 650,'24'9,"12"4,6-1,4-3,0-6,2-5,-3-2,1-5,-3 0,1 0,-3 3,-2-4,-4 1,-3 2,-2 1,-2 3,-4 6,-8 3</inkml:trace>
  <inkml:trace contextRef="#ctx0" brushRef="#br0" timeOffset="5272.161">932 0,'-47'391,"36"-130,0-196,8-56,1 1,0 0,0 0,1-1,0 1,1 0,0 0,1 0,0 0,1 0,0 1,-2-10,0 0,1 0,-1 0,0-1,1 1,-1 0,1 0,-1 0,1-1,-1 1,1 0,-1 0,1-1,0 1,-1 0,1-1,0 1,0-1,0 1,-1-1,1 0,0 1,0-1,0 0,0 1,0-1,0 0,-1 0,1 0,0 0,0 0,0 0,0 0,0 0,0 0,0 0,0 0,0-1,0 1,-1 0,1-1,0 1,0-1,0 1,0-1,-1 1,1-1,0 0,38-31,-37 30,165-160,-90 121,-75 40,0 1,0-1,-1 0,1 1,0 0,0-1,0 1,0 0,-1 0,1 0,0 0,0 0,0 1,0-1,-1 0,1 1,0 0,0-1,-1 1,1 0,0 0,-1 0,1 0,-1 0,1 0,-1 0,1 0,-1 1,0-1,0 1,0-1,0 1,0-1,0 1,0 0,0-1,0 1,-1 0,1-1,-1 1,0 0,1 0,-1 0,0 1,-20 112,19-37,6-59</inkml:trace>
  <inkml:trace contextRef="#ctx0" brushRef="#br0" timeOffset="5672.382">1412 847,'33'5,"1"-1,-1-2,1-2,0-1,12-3,-35 3,0-1,0 0,-1 0,1-1,-1-1,1 0,-1 0,-1-1,1-1,-1 1,1-1,-2-1,1 0,-1 0,0-1,0 0,-1 0,3-5,-7 10,0 0,-1-1,1 1,-1-1,0 1,0-1,0 0,0 1,-1-1,0 0,0 0,0 0,0 0,0 0,-1-1,0 1,0 0,0 0,0 0,0 0,-1-1,0 1,0 0,0 0,-1 0,1 1,-1-1,0 0,0 0,0 1,0-1,-1 1,1 0,-1 0,0 0,0 0,0 0,-1 1,1-1,0 1,-1 0,0 0,-4-1,0 1,0 0,0 1,0 0,-1 0,1 0,0 1,0 1,-1-1,1 2,0-1,0 1,0 0,0 0,0 1,0 0,1 1,-1 0,1 0,0 0,0 1,-2 2,-11 10,0 1,2 0,0 1,1 1,1 0,-8 15,21-32,-1 0,1 0,0 1,0 0,0-1,0 1,1 0,0 1,0-1,0 0,0 1,0-1,1 0,0 1,0 0,0-1,1 1,0 0,-1-1,2 1,-1 0,0 0,1-1,0 1,0-1,0 1,1-1,0 1,0-1,0 0,0 1,0-1,1-1,0 1,0 0,0 0,0-1,0 0,1 0,0 0,0 0,71 11,-50-13</inkml:trace>
  <inkml:trace contextRef="#ctx0" brushRef="#br0" timeOffset="6097.621">1892 988,'222'-241,"-222"240,0 1,1-1,-1 0,0 1,0-1,1 0,-1 1,0-1,1 1,-1-1,1 1,-1-1,1 1,-1-1,1 1,-1-1,1 1,-1 0,1-1,0 1,-1 0,1-1,-1 1,1 0,0 0,-1 0,1 0,0-1,0 1,-1 0,1 0,0 0,-1 0,1 0,0 1,-1-1,1 0,0 0,-1 0,1 1,-1-1,1 0,0 1,-1-1,1 0,-1 1,1-1,-1 1,1-1,-1 1,1-1,-1 1,1-1,-1 1,0-1,1 1,-1 0,0-1,0 1,1 0,-1-1,4 50,-3-35,-1-11,0 1,1-1,0 0,0 1,0-1,0 0,1 0,0 0,-1 0,2 0,-1 0,0-1,1 1,-1-1,1 1,0-1,0 0,1 0,-1 0,0-1,1 1,0-1,0 0,-1 0,1 0,0 0,1-1,-1 0,0 1,0-2,1 1,-1 0,0-1,1 0,-1 0,0 0,1 0,-1-1,0 0,5-1,4-4,0-1,-1-1,1 0,-1-1,-1 0,0 0,0-1,-1-1,0 0,-1 0,0-1,-1 0,0-1,-1 0,3-8,17-34,-19 30</inkml:trace>
  <inkml:trace contextRef="#ctx0" brushRef="#br0" timeOffset="7734.311">1496 931,'5'0,"1"5,5 2,6-1,3-1,5-1,2-2,1-1,1-1,-5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0,'38'5,"37"2,16-1,-4 3,-6 1,-8-2,-7-2,-9-2,-5-1,-7 2,-6 2,-4-1,-9-1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0 437,'46'-18,"0"-2,-2-2,-1-2,-1-2,0-2,-3-1,0-2,-2-2,-1-1,9-14,-38 40,7-8,0 1,1 1,1 0,0 0,1 2,1 0,6-2,-23 13,1 0,-1 1,0-1,1 1,-1-1,0 1,1 0,-1-1,1 1,-1 0,0 0,1 0,-1 0,1 0,-1 1,1-1,-1 0,0 0,1 1,-1-1,0 1,1 0,-1-1,0 1,0 0,1 0,-1 0,0-1,0 1,0 0,0 1,0-1,0 0,-1 0,1 0,0 0,0 1,-1-1,1 0,-1 1,1-1,-1 0,0 1,1-1,-1 1,0-1,0 1,4 77,-4-70,0 8,0-1,-2 1,0-1,0 0,-2 0,0 0,0 0,-2-1,0 0,-1 0,0 0,-1-1,-1 0,0 0,-1-1,0 0,-1-1,-1-1,1 1,-2-2,0 1,-9 4,-47 1,68-16,0 0,-1 1,1-1,0 0,-1 0,1 0,0 0,-1-1,1 1,0 0,0 0,-1-1,1 1,0-1,0 1,-1-1,1 0,0 1,0-1,0 0,0 0,0 0,0 1,0-1,0 0,0 0,1-1,-1 1,0 0,1 0,-1 0,0 0,1-1,0 1,-1 0,1-1,0 1,-1 0,1-1,0 1,0 0,0-1,0 1,1 0,-1 0,0-1,0 1,1 0,-1-1,5-6,0 1,1-1,-1 1,1 0,1 0,-1 1,1 0,0 0,1 1,-1 0,1 0,0 0,0 1,1 1,-1-1,1 1,0 1,0 0,0 0,0 0,0 1,6 0,21-7,-11 1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29,'-19'13,"1"2,0 0,1 1,1 0,1 2,0 0,1 0,1 1,1 1,-8 16,18-32,0 0,0 0,0 0,0-1,1 1,0 1,0-1,0 0,0 0,1 0,-1 1,1-1,0 0,1 0,-1 1,1-1,-1 0,1 0,0 0,1 0,-1 0,1 0,0 0,0 0,0-1,0 1,1-1,0 1,-1-1,1 0,0 0,0 0,1 0,-1-1,1 1,3 1,2-1,0 0,0-1,0 0,0-1,0 0,1 0,-1-1,0 0,0 0,1-1,-1-1,0 0,0 0,0 0,0-1,0 0,-1-1,1 0,-1-1,0 1,0-2,-1 1,0-1,1 0,-2 0,1-1,-1 0,0 0,-1-1,1 1,-1-1,-1 0,3-8,-2 10,-1 0,0 0,0-1,0 0,-1 0,0 0,-1 0,1 0,-1-1,-1 1,1-1,-1 1,-1-1,1 1,-2-1,1 0,-1 1,0-1,0 1,-1-1,0 1,0 0,-1-1,1 1,-2 1,1-1,-1 0,0 1,-1-1,0 1,0 1,0 1,-1 1,1-1,-1 1,0 0,0 0,0 1,0-1,0 1,-1 1,1-1,-1 1,1 0,-1 1,1 0,-1 0,1 0,-1 1,-2 0,-16 5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33 199,'-32'109,"60"-128,-1-20,1 1,3 2,0 1,2 1,2 2,27-20,-60 50,-1 1,0-1,1 1,0-1,-1 1,1-1,0 1,0 0,-1 0,1 0,0 0,0 0,0 0,0 1,0-1,1 1,-1-1,0 1,0 0,0 0,0 0,0 0,1 0,-1 0,0 1,0-1,0 1,0-1,0 1,0 0,0 0,0 0,0 0,0 0,-1 0,1 1,0-1,-1 1,1-1,-1 1,1-1,-1 1,0 0,0 0,1 0,-1 1,-3 43,4 34,-1-78,-1 0,1 0,0 1,0-1,0-1,0 1,0 0,0 0,1 0,-1-1,1 1,-1 0,1-1,0 1,-1-1,1 0,0 0,0 0,0 1,0-2,0 1,0 0,0 0,0-1,0 1,1-1,-1 0,0 1,0-1,0 0,1 0,-1-1,0 1,8-2,-1-1,0 0,0 0,0-1,0 0,-1 0,0-1,0 0,0-1,0 0,-1 0,0 0,0-1,-1 0,0 0,0-1,0 0,-1 0,-1 0,1-1,-1 0,1-4,19-26,-7 23,-13 20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1,'5'4,"6"12,6 3,0 3,-2 3,-5 1,2-3,-2-1,-2 0,-3 2,-2-3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0 201,'38'3,"0"-2,0-2,0-2,0-1,-1-1,1-3,15-5,33-29,-84 41,-1-1,1 1,0 0,0-1,0 0,-1 1,1-1,-1 0,1 0,-1 1,0-1,0 0,0 0,0-1,0 1,0 0,0 0,-1 0,1-1,-1 1,0 0,0 0,1-1,-1 1,-1 0,1-1,0 1,-1 0,1 0,-1-1,1 1,-1 0,0 0,0 0,0 0,0 0,-1 0,1 0,0 0,-3-2,0-1,-1 1,1 0,-1 1,0-1,0 1,0 0,0 0,0 0,-1 1,0 0,1 0,-1 0,0 1,0 0,1 0,-1 0,0 1,0 0,0 0,0 0,0 1,-3 1,-3-1,0 2,1 0,-1 0,1 1,0 0,0 1,1 0,-1 1,1 0,1 0,-6 5,4-1,0 1,0-1,1 2,1-1,0 1,0 1,2-1,-1 2,2-1,0 1,0 0,1 0,1 0,0 1,1-1,1 2,3-5,0-1,1 0,0 1,1-1,0 0,1 0,0 0,0-1,1 0,1 1,-1-2,1 1,1-1,0 0,0 0,0 0,1-1,0-1,1 1,-1-1,1-1,0 1,1-2,-1 1,1-1,0-1,0 1,0-2,1 0,6 1,163 9,-153-13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143 450,'8'1,"1"0,-1-1,1 0,-1 0,0-1,1 0,-1 0,1-1,-1 0,0-1,0 0,0 0,-1 0,1-1,-1 0,1-1,-1 0,-1 0,1 0,-1-1,0 0,0 0,1-2,-6 7,23-21,-2 0,-1-2,0 0,-2-1,-1-1,-1-1,-1 0,-2-2,6-14,2-60,-23 102,1 1,-1-1,0 1,0-1,1 1,-1 0,0-1,0 1,0 0,0-1,1 1,-1 0,0 0,0 0,0 0,0 0,0 0,0 0,0 0,1 0,-1 0,0 0,0 0,0 1,0-1,0 0,1 1,-1-1,0 1,0-1,1 1,-1-1,0 1,1-1,-1 1,0 0,1 0,-1-1,1 1,-1 0,1 0,-1-1,1 1,0 0,-1 0,1 0,0 0,0-1,0 1,0 0,-1 0,1 0,0 0,1 0,-1 0,-15 33,2 0,1 0,2 1,-4 29,3-19,-6 52,5 1,4 0,4 1,8 85,-2-56,-2-92,3 56,-5 1,-4-1,-3 0,-14 50,19-123,-2 0,0 0,-1 0,0-1,-2-1,0 1,-1-1,-1-1,0 0,-1 0,-9 8,16-19,1-1,-1 0,0 0,-1-1,1 0,0 0,-1 0,0 0,0-1,0 0,0 0,0 0,0-1,0 0,0 0,0-1,-1 0,1 0,0 0,-1-1,1 0,0 0,0 0,0-1,0 0,0 0,0-1,1 1,-1-1,1-1,-1 1,1-1,0 0,1 0,-1 0,1-1,-1 1,1-1,1 0,-1 0,1-1,0 1,-3-7,3 1,1-1,0 0,0 0,1 0,0 0,1 0,1 0,0 0,0 0,2 0,-1 0,1 1,1-1,0 1,1 0,0 0,0 0,1 1,1-1,1 0,19-27,2 2,2 0,1 2,20-15,261-200,-285 225</inkml:trace>
  <inkml:trace contextRef="#ctx0" brushRef="#br0" timeOffset="256.481">933 760,'0'38,"0"33,0 8,0-5,0-9,0-21,0-18</inkml:trace>
  <inkml:trace contextRef="#ctx0" brushRef="#br0" timeOffset="486.234">820 563,'10'0,"2"0</inkml:trace>
  <inkml:trace contextRef="#ctx0" brushRef="#br0" timeOffset="637.395">1639 704,'-48'48,"-20"20,0 4,8-6,14-9,10-9,11-9,5-5,1-9,4-14,4-8</inkml:trace>
  <inkml:trace contextRef="#ctx0" brushRef="#br0" timeOffset="806.516">1159 788,'43'9,"24"14,6 2,-6 2,-8 1,-11-4,-7-2,-7-4,-4 0,-2 1,-2-3,1 1,-1-2,-4-4</inkml:trace>
  <inkml:trace contextRef="#ctx0" brushRef="#br0" timeOffset="1118.787">2034 873,'13'3,"0"-1,0-1,0 0,0 0,0-1,0-1,0-1,0 1,0-2,0 0,9-4,-14 5,1 0,-1-1,0 0,-1-1,1 0,0 0,-1 0,0-1,0 0,-1-1,1 1,-1-1,0-1,-1 1,1-1,-1 0,-1 0,1 0,-1-1,0 0,-1 0,1-3,-3 9,-1 0,1 1,-1-1,0 0,1 0,-1 1,0-1,0 0,0 0,0 1,-1-1,1 0,0 0,-1 1,1-1,-1 0,0 1,1-1,-1 0,0 1,0-1,0 1,0-1,0 1,-1 0,1 0,0-1,0 1,-1 0,1 0,-1 0,1 0,-1 0,0 1,1-1,-1 0,0 1,1-1,-1 1,-1 0,-72 6,54 3,0 0,1 1,0 1,1 1,0 1,1 1,0 0,1 1,1 1,0 0,2 1,-1 1,2 1,1 0,0 0,1 1,1 1,8-17,1 0,-1 0,1 0,-1 0,1 0,0 0,1 0,-1 1,1-1,0 0,0 1,0-1,0 0,1 1,0-1,0 0,0 0,0 1,1-1,-1 0,1 0,0-1,0 1,1 0,-1-1,1 1,0-1,0 0,0 0,0 0,0 0,1 0,-1-1,1 0,0 1,0-2,0 1,0 0,1 0,11 3,0 0,1-1,0 0,-1-2,1 0,0-1,0 0,0-2,0 0,0 0,-1-2,1 0,0-1,-1-1,0 0,0-1,-1-1,5-3,7-3</inkml:trace>
  <inkml:trace contextRef="#ctx0" brushRef="#br0" timeOffset="1621.841">2797 844,'-16'2,"0"0,1 1,0 1,0 0,0 1,0 0,1 2,0-1,0 2,0 0,1 0,-9 9,-35 37,55-52,0 0,0-1,1 2,-1-1,1 0,-1 0,1 0,0 1,0-1,0 0,0 1,1-1,-1 1,1-1,-1 1,1-1,0 1,0 0,0-1,0 1,1-1,-1 1,1-1,-1 1,1-1,0 1,0-1,1 3,4-1,0-1,0 1,0-1,0 0,1 0,0-1,-1 0,1 0,0 0,0-1,0 0,0-1,0 0,0 0,0 0,0-1,0 0,4-1,13-2,0-2,0 0,0-2,-1 0,0-2,-1 0,0-2,-1 0,0-2,-1 0,-1-1,0-1,-1-1,0 0,-2-2,4-5,8-9,-2-2,-1 0,-2-2,-2 0,-1-2,-2 0,-2-1,-1 0,-2-2,2-18,-12-68,-3 124,-1 1,1-1,-1 0,0 1,0-1,-1 1,1-1,-1 1,1 0,-1-1,0 1,-1 0,1 0,0 0,-1 1,0-1,1 1,-1-1,0 1,0 0,0 0,-1 0,1 0,0 1,-1-1,1 1,-1 0,0 0,1 0,-1 1,0-1,0 1,-4 0,-1 0,1 1,0 0,0 1,0 0,1 0,-1 1,0-1,1 2,0-1,-1 1,1 0,1 1,-1-1,1 1,-1 1,1-1,1 1,-5 5,-3 5,1 0,1 1,0 0,1 0,1 1,1 1,-3 9,3-9,0 0,1 0,1 1,1 0,1 0,0 1,2-1,0 1,2-1,0 1,1 0,1-1,1 0,1 1,0-1,2 0,0-1,2 1,0-1,1-1,0 0,2 0,0-1,1 0,1 0,0-2,5 3,2-5,1-1,0-1,1-1,0-1,0-1,1-1,0-1,1-1,-1-1,20 1,-6 0</inkml:trace>
  <inkml:trace contextRef="#ctx0" brushRef="#br0" timeOffset="46000.119">1132 2228,'-4'1,"1"1,-1-1,1 1,0 0,0 0,0 1,0-1,0 1,1-1,-1 1,1 0,0 0,0 0,0 0,0 0,0 1,0-1,1 0,0 1,0-1,0 1,0 0,0-1,1 1,-1 0,1 2,-1-3,-30 202,29-144,-3 0,-3 0,-2 0,-3 1,-26 28,38-89,1-1,-1 1,1-1,-1 1,1-1,-1 1,1-1,-1 1,1-1,-1 0,0 1,1-1,-1 0,1 0,-1 1,0-1,1 0,-1 0,0 0,1 0,-1 0,0 0,0 0,1 0,-1 0,0 0,1 0,-1 0,0 0,1-1,-1 1,0 0,1-1,-1 1,1 0,-1-1,1 1,-1 0,0-1,1 1,-1-1,1 1,0-1,-1 0,1 1,-1-1,1 1,0-1,0 0,-1 1,1-1,0 0,0 1,0-1,0 0,-1 1,1-1,0 0,0 1,0-1,1 0,-1 1,0-1,0 0,-2-47,14-9,2 0,2 2,3 0,2 1,3 1,26-44,-40 76,2 1,-1 0,2 0,1 2,0-1,2 2,0 0,0 1,2 0,0 2,1 0,0 1,1 1,0 1,9-4,-26 14,-1-1,1 1,0-1,0 1,0 0,0 0,0 0,0 0,0 1,0-1,0 1,1 0,-1 0,0 0,0 0,0 0,0 1,0 0,1-1,-1 1,0 0,-1 1,1-1,0 0,0 1,0-1,-1 1,1 0,-1 0,1 0,-1 0,0 1,0-1,0 1,0-1,0 1,-1 0,1-1,-1 1,0 0,0 0,0 1,0 8,0 1,-1 0,-1-1,0 1,-1 0,0-1,-1 1,-1-1,0 0,0 0,-1 0,0-1,-1 1,-1-1,0-1,0 1,-1-1,0-1,-1 1,0-1,-1 0,3-2,-1 1,1-1,-1 0,-1 0,1-1,-1 0,0-1,0 1,-1-2,1 0,-1 0,0 0,-1-1,1-1,0 0,-1 0,1-1,-1-1,1 1,-7-2,-2-5</inkml:trace>
  <inkml:trace contextRef="#ctx0" brushRef="#br0" timeOffset="46366.01">1921 2199,'-17'11,"0"0,0 1,2 1,0 1,0 0,1 1,1 0,0 1,1 1,1 0,1 0,0 1,-5 15,13-30,1 0,-1 0,1 0,0 1,0-1,0 1,0-1,0 0,1 1,0-1,-1 1,1 0,1-1,-1 1,0-1,1 1,0-1,0 0,0 1,0-1,0 0,1 1,-1-1,1 0,0 0,0 0,0-1,0 1,1 0,-1-1,1 1,-1-1,1 0,0 0,0 0,0 0,0-1,1 1,-1-1,0 0,0 1,1-2,-1 1,1 0,-1-1,1 1,-1-1,1 0,0 0,7-2,1 0,-1-1,0 0,0-1,0 0,0 0,-1-1,1-1,-1 0,-1 0,1-1,-1 0,0-1,-1 0,0 0,0-1,0 0,-2 0,1-1,-1 0,0 0,-1 0,1-4,-4 10,1-1,-1 0,-1 0,1-1,-1 1,0 0,0 0,0-1,-1 1,1-1,-2 1,1 0,0-1,-1 1,0 0,0 0,-1-1,0 1,1 0,-2 0,1 0,0 1,-1-1,0 0,0 1,-1 0,1 0,-1 0,0 0,0 1,0-1,0 1,-1 0,1 0,-1 0,0 1,0 0,0 0,0 0,0 0,0 1,-5-1,-18-2,3 2</inkml:trace>
  <inkml:trace contextRef="#ctx0" brushRef="#br0" timeOffset="46630.974">2401 2228,'-19'33,"-12"22,1 5,4-3,7-10</inkml:trace>
  <inkml:trace contextRef="#ctx0" brushRef="#br0" timeOffset="46866.953">2317 1804,'0'0</inkml:trace>
  <inkml:trace contextRef="#ctx0" brushRef="#br0" timeOffset="47134.248">2570 2482,'37'-79,"61"-101,-98 181,0 0,0 0,-1 0,1 0,0 0,0 0,0 0,0 0,0 0,1 0,-1 0,0 0,0 0,1 0,-1 0,0 0,1 0,-1 0,1 0,0 0,-1 0,1 0,-1-1,1 1,0 0,0 0,0-1,-1 1,1 0,0-1,0 1,0-1,0 1,0-1,0 0,0 1,0-1,0 0,0 0,0 0,0 0,0 0,0 0,0 0,0 0,0 0,1 0,-1 0,0-1,0 1,0 0,0-1,-1 1,1-1,0 1,0-1,0 0,0 1,0-1,-1 0,1 1,0-1,-1 0,1 0,0 0,-1 0,1 0,-1 0,8 32,-8-24,1 0,-1 0,1-1,1 1,-1 0,1-1,0 1,1-1,-1 0,1 0,1 0,-1 0,1-1,0 1,0-1,1 0,-1 0,1 0,0-1,1 1,-1-1,1-1,0 1,-1-1,2 0,-1 0,2 0,2-3,0 0,1-1,-1 0,0-1,0 0,0-1,0 0,0 0,0-1,-1 0,0-1,0 0,0-1,0 1,-1-2,0 1,0-1,-1 0,0-1,0 0,-1 0,0 0,0-1,-1 0,0 0,0 0,0-5,57-136,-56 126</inkml:trace>
  <inkml:trace contextRef="#ctx0" brushRef="#br0" timeOffset="47384.659">3445 1664,'5'38,"2"37,-1 10,-6 1,-3-10,-1-13,0-13,1-9,1-3,0-2,2-3,-1-3,1 0,1-2,-1-5</inkml:trace>
  <inkml:trace contextRef="#ctx0" brushRef="#br0" timeOffset="47586.305">3191 1974,'39'14,"31"5,9-1,0-3,-7-4,-13-5,-15-3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170 121,'-17'79,"5"293,12-328,-25 106,23-141</inkml:trace>
  <inkml:trace contextRef="#ctx0" brushRef="#br0" timeOffset="290.317">1 121,'30'-17,"1"0,1 2,1 1,0 2,0 1,2 2,-1 1,1 2,16 0,-45 4,1 1,0 0,0 0,0 1,0 0,0 0,0 1,0 0,0 0,0 0,-1 1,1 0,0 0,-1 1,0 0,0 0,1 1,-2-1,1 1,0 1,-1-1,0 1,0 0,0 0,-1 0,1 1,-1-1,-1 1,1 0,-1 0,0 1,0-1,-1 0,2 6,-3-1,1 1,-1 0,-1 0,-1 0,1 0,-2-1,1 1,-2 0,0-1,0 1,-1-1,0 0,-1 0,0-1,-1 1,0-1,-1 0,0-1,0 0,-1 0,0 0,-1-1,0 0,0-1,-1 0,1 0,-2-1,1 0,-1-1,-1 0,-9 4,0-1,0-2,-1 0,0-1,-1-1,1-1,0-1,-10 0,6-2</inkml:trace>
  <inkml:trace contextRef="#ctx0" brushRef="#br0" timeOffset="6688.6">848 770,'-29'29,"-24"23,-8 4,7-8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4:5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0 932,'24'0,"224"-1,186-26,730-77,-743 82,295-12,-201-4,-7-14,-228 24,-138 23,-154 27,0-11</inkml:trace>
  <inkml:trace contextRef="#ctx0" brushRef="#br0" timeOffset="670.443">1242 198,'-87'50,"-69"101,-165 99,19-34,299-214,2-2,-1 1,0-1,1 1,-1 0,1-1,-1 1,1 0,0 0,-1 0,1 0,0 0,-1 0,1 1,0-1,0 0,0 1,0-1,0 1,1-1,-1 1,0-1,1 1,-1-1,1 1,-1 0,1-1,0 1,-1 0,1 0,11 2</inkml:trace>
  <inkml:trace contextRef="#ctx0" brushRef="#br0" timeOffset="918.509">2936 0,'-615'344,"434"-245,-303 179,385-205,98-73,0 0,0 1,0-1,0 0,0 1,0-1,0 1,0 0,0-1,0 1,0 0,0 0,0-1,1 1,-1 0,0 0,0 0,1 0,-1 0,1 0,-1 0,1 0,-1 0,1 0,0 1,-1-1,1 0,0 0,0 0,0 0,0 1,0-1,0 0,0 0,1 0,-1 0,0 0,1 0,-1 1,0-1,1 0,-1 0,1 0,0 0,-1 0,1 0,0-1,0 1,-1 0,1 0,0 0,0-1,0 1,0 0,0-1,0 1,0-1,0 1,0-1,0 0,1 1,-1-1,0 0,0 0,0 0,81-8,-41-5</inkml:trace>
  <inkml:trace contextRef="#ctx0" brushRef="#br0" timeOffset="1176.658">3528 198,'-888'524,"808"-467,79-57,0 1,1 0,-1-1,1 1,-1 0,1 0,-1-1,1 1,0 0,-1 0,1 0,0 0,0 0,-1 0,1-1,0 1,0 0,0 0,0 0,0 0,0 0,1 0,-1 0,0 0,0-1,1 1,-1 0,0 0,1 0,-1 0,1-1,-1 1,1 0,-1 0,1-1,0 1,-1-1,1 1,0 0,0-1,-1 1,1-1,0 0,0 1,0-1,0 1,-1-1,1 0,0 0,0 0,0 0,0 1,0-1,0 0,0 0,0-1,0 1,-1 0,1 0,0 0,0-1,0 1,0 0,0-1,-1 1,2-1,193-47,-147 33,32-10,-8 4</inkml:trace>
  <inkml:trace contextRef="#ctx0" brushRef="#br0" timeOffset="1338.498">4826 114,'-87'52,"-47"28,-20 14,2 1,12-2,15-6,20-14,18-10,18-10,17-10,17-7,15-5,10-3,7-6</inkml:trace>
  <inkml:trace contextRef="#ctx0" brushRef="#br0" timeOffset="3034.04">1806 875,'-22'87,"16"195,31-138,-23-125,1 1,1-1,0 0,2 0,0-1,1 1,1-1,0-1,2 1,0-1,1-1,0 0,8 7,1-2,-15-14,1 0,0 0,1 0,0-1,0 0,0 0,0-1,1 0,0 0,0-1,1 0,-1-1,1 1,0-1,-1-1,3 0,215-2,-213-1,1-1,-1-1,1 0,-1-1,0 0,0-1,0 0,-1-1,0 0,0-1,0-1,-1 0,0 0,-1-1,0-1,0 1,-1-2,0 1,-1-1,0-1,-1 1,0-1,-1-1,0 1,1-7,21-36,-18 37,0 0,-2 0,0-1,-1 0,-1 0,-1 0,0-1,1-18,-6-63,10-82,19-2,-23 167</inkml:trace>
  <inkml:trace contextRef="#ctx0" brushRef="#br0" timeOffset="8235.13">1749 1326,'-28'0,"12"-1,1 1,-1 0,0 1,0 1,0 0,1 1,-1 1,1 0,-7 4,-14 10,23-11,0 0,-1-1,0-1,0 0,0 0,0-1,-1-1,1-1,-1 0,8-2,1 0,-1 0,1 1,-1 0,1 0,0 0,-1 1,1 0,0 0,0 1,0-1,0 1,1 1,-1-1,1 1,0 0,0 0,0 0,1 1,-1 0,1 0,-2 3,-3 10,1 0,0 1,2 0,0 0,1 1,1-1,-1 14,1-10,-7 232,-15-112,24-64,2-52,-1 1,-1-1,-1 1,-1-1,-2 0,-4 11,-3-3,-3-1,0-1,-2 0,-1-2,-2 0,-1-1,-2-1,-25 24,26-30,0 1,1 1,2 1,1 1,1 1,1 0,1 2,2-1,-4 14,-18 98,8 30,-2 54,31 57,2-256,1-1,1 0,2-1,0 1,2-1,0-1,2 0,0 0,2-1,0 0,2-1,16 17,125 121,-122-136,0-1,1-2,2-2,0-1,1-2,0-1,38 8,-52-18,0-1,0-1,0-1,0-1,0-1,0-1,0-2,0 0,18-6,-24 6,326-73,-33 73,-292 6,0 0,0 2,0 0,-1 2,0 0,0 1,0 0,-1 2,0 0,-1 0,0 2,0 0,6 7,68 41,-71-49,1-1,0 0,0-1,1-2,0 0,1-1,-1-1,1-1,0-1,3-1,98 14,-99-10,-1-1,1-1,0-2,0 0,0-1,0-1,14-4,27-8,215-61,24-53,-249 103,0-2,-2-3,-2-2,0-2,42-38,-51 39,-8 8,-20 15,0 0,0 0,-1-2,-1 1,0-2,0 0,-1 0,0-1,-1 0,-1-1,0 0,6-15,16-107,-5-62,4-28,-29 196,0 1,-2-1,-1 1,-2 0,-1 0,-1 0,-1 0,-9-19,7 24,-2 0,0 1,-2 1,-1 0,0 1,-1 0,-6-3,-210-241,108 180,76 59,-186-99,229 120,-1 0,1 0,1-1,-1 1,1-1,-1 0,2 0,-1-1,1 1,0 0,0-1,1 1,-1-1,2 0,-1 1,1-1,0 0,0 0,1 1,0-1,0 0,0 1,1-1,0 1,0-1,1 1,0 0,0 0,0 0,4-4,12-43,-6 7,-7 32,-1 0,-1 0,0-1,-1 0,-1 0,0 0,-1 0,-1 0,0 0,-1 0,-1-2,-9-42,8 34,-2 1,0-1,-2 1,0 0,-2 0,-7-14,8 29,0 1,0 0,-1 0,0 1,0 0,-1 0,0 1,0 0,-1 1,1 0,-1 1,0 0,-7-1,1-2,-206-77,215 80,1 1,0-2,0 1,0-1,0 0,1 0,-1-1,1 0,1 0,-1-1,1 1,0-1,1 0,-1 0,1-1,1 1,0-1,0 0,0 0,1 0,-1-7,3 10,-1 0,0 0,0 0,0 0,0 1,-1-1,1 0,-1 1,-1-1,1 1,-1 0,1 0,-1 0,0 0,0 0,-1 0,1 1,-1 0,0 0,0 0,0 0,0 0,-1 1,1 0,-1 0,1 0,-1 0,0 1,-2-1,-188-28,59 35,117 1</inkml:trace>
  <inkml:trace contextRef="#ctx0" brushRef="#br0" timeOffset="12452.949">2653 2964,'-17'30,"16"-29,0 0,0 1,0-1,1 0,-1 1,0-1,0 1,1-1,-1 0,1 1,0 0,-1-1,1 1,0-1,0 1,0-1,0 1,0-1,0 1,0 0,1-1,-1 1,0-1,1 1,0-1,-1 1,1-1,0 0,-1 1,1-1,0 0,0 0,0 1,0-1,1 0,-1 0,0 0,0 0,1 0,-1-1,0 1,1 0,-1 0,1-1,-1 1,1-1,-1 0,1 1,-1-1,1 0,-1 0,1 0,-1 0,1 0,0 0,-1 0,1-1,-1 1,1 0,-1-1,1 0,43-53,-44 53,0 0,0 0,0-1,-1 1,1 0,0-1,-1 1,1-1,-1 1,0 0,1-1,-1 1,0-1,0 1,0-1,0 1,0-1,0 1,0-1,-1 1,1 0,0-1,-1 1,1-1,-1 1,0 0,1-1,-1 1,0 0,0 0,0-1,0 1,0 0,0 0,0 0,0 0,0 1,-1-1,1 0,0 0,0 1,-1-1,1 0,-1 1,-5 0,0 0,1 0,-1 1,1 0,-1 0,1 1,-1 0,1 0,0 0,0 1,0 0,0 0,1 0,-1 1,1 0,0 0,0 0,0 1,-4 4,7-7,0-1,0 1,0-1,0 1,0-1,1 1,-1 0,0 0,1 0,0 0,-1 0,1 0,0 1,0-1,0 0,0 1,1-1,-1 0,1 1,-1-1,1 1,0-1,0 1,0-1,0 1,0-1,0 1,1-1,0 1,-1-1,1 0,0 1,0-1,0 0,0 0,1 1,-1-1,0 0,1 0,0-1,-1 1,1 0,0 0,0-1,0 1,0-1,0 0,0 1,1-1,-1 0,0 0,1 0,1-1,0 0,0 0,0 0,0 0,0-1,0 1,0-1,0 0,0-1,0 1,0 0,0-1,-1 0,1 0,-1 0,1 0,-1-1,0 0,0 1,0-1,0 0,-1 0,1 0,-1-1,0 1,0-1,0 1,0-1,0 0,-1 1,1-4,-2 5,0 0,-1 1,1-1,-1 1,1-1,-1 1,0-1,0 1,1-1,-1 1,0-1,0 1,-1 0,1 0,0 0,0-1,0 1,-1 0,1 0,-1 1,1-1,-1 0,1 0,-1 1,1-1,-1 1,1-1,-1 1,0 0,1 0,-1 0,0-1,1 2,-1-1,0 0,1 0,-1 0,0 1,1-1,-1 1,1-1,-1 1,1 0,-1 0,1-1,-1 1,1 0,0 0,0 0,-1 1,1-1,0 0,0 0,-1 2,-5 8</inkml:trace>
  <inkml:trace contextRef="#ctx0" brushRef="#br0" timeOffset="13709.228">3358 3133,'-3'-2,"0"-1,-1 0,1 1,-1 0,1 0,-1 0,0 1,0-1,0 1,0 0,0 0,0 0,0 0,0 1,0 0,0-1,0 2,0-1,-1 0,1 1,0 0,0 0,0 0,0 0,0 1,1-1,-1 1,0 0,1 0,-3 2,-98 81,84-62,1 0,1 2,1 0,2 0,0 2,-7 19,18-37,0 0,1 1,0 0,0-1,1 1,1 0,0 0,0 0,1 0,0 0,0 1,1-1,1 0,0 0,0-1,1 1,0 0,1-1,0 0,0 0,1 0,0 0,1-1,-1 1,2-1,-1-1,1 0,1 1,6 4,-1-5,0 0,1-1,0-1,0 0,0-1,0 0,1-1,0 0,-1-2,1 0,0 0,0-1,0-1,0-1,-1 0,1-1,-1 0,15-6,-21 6,0 0,1-1,-1-1,0 1,-1-1,1 0,-1-1,0 0,0 0,-1-1,0 1,0-2,-1 1,1 0,-2-1,1 0,-1 0,0 0,-1-1,0 0,0 1,-1-1,0 0,0 0,0-8,-3 12,0 0,-1 1,1-1,-1 1,0-1,0 1,0 0,-1 0,1 0,-1 0,0 0,0 0,-1 1,1-1,-1 1,1 0,-1 0,0 1,0-1,-1 1,1 0,0 0,-1 0,1 0,-1 1,0 0,1 0,-1 0,0 1,0-1,1 1,-1 0,0 0,-3 1,117-8,-7-9,-78 14</inkml:trace>
  <inkml:trace contextRef="#ctx0" brushRef="#br0" timeOffset="17953.318">2229 1412,'-4'0,"-7"9,-2 9,2 5,8-1,8-9,4-11,5-7,1-6,-3-7,-3-5,-8 2,-10 3,-7 11,-1 11,7 5,0 0,3-1</inkml:trace>
  <inkml:trace contextRef="#ctx0" brushRef="#br0" timeOffset="18575.588">2766 1637,'0'5,"0"11,5 3,1 3,0 2,-1 3,-2 0,-1 2,0-1,-2 1,0 0,0-1,-1 1,1-1,0 1,5-1,1-5</inkml:trace>
  <inkml:trace contextRef="#ctx0" brushRef="#br0" timeOffset="18922.741">2737 1609,'26'-13,"0"1,1 1,0 1,1 1,0 2,0 0,0 3,1 0,6 1,-31 3,0-1,0 1,0 0,1 1,-1-1,0 1,0 0,0 0,0 0,0 0,0 1,0-1,-1 1,1 0,0 0,-1 1,0-1,1 1,-1 0,0 0,0 0,-1 0,1 0,-1 0,1 1,-1-1,0 1,0 0,-1 0,1 0,-1 0,0 0,0 0,0 0,0 0,-1 0,0 0,1 0,-2 5,-1 2,-1 1,0-1,-1 1,0-1,-1 0,0 0,-1-1,0 1,-1-1,0-1,0 1,-1-1,0-1,-1 1,0-1,0-1,-1 0,0 0,0-1,0 0,-1-1,0 0,0 0,0-1,-1-1,1 0,-1-1,0 0,-2 0,-11 2</inkml:trace>
  <inkml:trace contextRef="#ctx0" brushRef="#br0" timeOffset="22909.035">1496 2032,'-11'-77,"16"123,2-28,1-1,1 0,1 0,0-1,2 0,-1 0,2-2,0 1,1-2,0 0,1 0,0-2,5 3,-8-3,2 0,-1 0,2-2,-1 0,1 0,0-1,1-1,0-1,0 0,1-1,-1 0,1-2,0 0,0-1,-6-1,3 1,0-1,0 0,0 0,0-2,0 0,0 0,0-1,0-1,0 0,-1-1,0-1,1 0,-2-1,1 0,3-3,3-19,-20 18</inkml:trace>
  <inkml:trace contextRef="#ctx0" brushRef="#br0" timeOffset="25239.902">2089 2286,'-9'-2,"0"0,0-1,1 0,0-1,-1 0,1 0,1-1,-1 0,1 0,-1-1,2 0,-1 0,1 0,0-1,-3-5,-3 1,-2-5,-41-29,53 46,1 0,-1 0,1 0,-1 1,1-1,-1 0,1 1,0-1,0 1,0 0,0-1,0 1,0 0,0 0,0-1,1 1,-1 0,1 0,-1 0,1 0,0 0,0 0,0 0,0 0,0-1,0 1,1 0,-1 0,0 0,1 0,0 0,0 0,26 208,-28-108,23-123,103-140,-114 146</inkml:trace>
  <inkml:trace contextRef="#ctx0" brushRef="#br0" timeOffset="26311.585">1383 2823,'-104'361,"187"-582,2 62,-84 158,-1-1,1 1,0-1,0 1,0 0,0-1,0 1,0 0,0 0,0 0,0 0,1 0,-1 0,0 0,1 0,-1 0,1 1,-1-1,1 1,-1-1,1 1,-1-1,1 1,0 0,-1 0,1 0,-1 0,1 0,0 0,-1 0,1 0,-1 1,1-1,0 1,-1-1,1 1,-1 0,0-1,1 1,-1 0,0 0,1 0,-1 0,0 0,0 0,0 0,0 1,0-1,0 0,1 2,4 7,-1 0,0 0,-1 0,0 0,0 1,-1 0,-1 0,1 0,-2 0,0 0,0 0,-1 1,0-1,2 29,9 10,-10-49,-1 0,0 0,1-1,-1 1,1 0,-1 0,1-1,-1 1,1-1,0 1,-1 0,1-1,0 1,-1-1,1 1,0-1,0 0,-1 1,1-1,0 0,0 0,0 1,0-1,-1 0,1 0,0 0,0 0,0 0,0 0,-1 0,1 0,0-1,0 1,0 0,0 0,-1-1,1 1,0 0,0-1,-1 1,1-1,0 1,-1-1,1 1,0-1,-1 0,1 1,-1-1,1 0,-1 1,1-1,-1 0,0 0,1 0,155-183,-156 183,0 0,1 0,-1 0,1 0,-1 0,1 0,-1 0,1 0,-1 1,1-1,0 0,-1 1,1-1,0 0,0 1,0-1,-1 1,1-1,0 1,0-1,0 1,0 0,0-1,0 1,0 0,0 0,0 0,0-1,0 1,0 0,0 1,0-1,0 0,0 0,0 0,0 0,0 1,0-1,0 1,0-1,-1 0,1 1,0 0,0-1,0 1,-1-1,1 1,0 0,0 0,-1-1,1 1,-1 0,1 0,-1 0,1 0,-1 0,1 0,-1 0,16 121,2-53,-9-52</inkml:trace>
  <inkml:trace contextRef="#ctx0" brushRef="#br0" timeOffset="27007.128">1383 2568,'56'17,"74"7,-73-15,-55-9,-1 0,0 0,0 0,0 0,0 0,0 0,1 0,-1-1,0 1,0 0,0-1,0 1,0 0,0-1,0 0,0 1,0-1,0 1,0-1,-1 0,1 0,0 0,0 1,0-1,-1 0,1 0,-1 0,1 0,-1 0,1 0,-1 0,1 0,-1 0,0 0,0-1,1 1,-1 0,0 0,0 0,0 0,0 0,0 0,-1-1,1 1,0 0,-1 0,1 0,-1-1,-91-163,86 146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1 164,'284'16,"-260"-11,0-1,0-2,0 0,0-2,1 0,-1-2,0 0,0-2,21-6,-44 10,0-1,0 1,0 0,0 0,0-1,0 1,0-1,-1 1,1-1,0 1,0-1,0 0,-1 1,1-1,0 0,-1 1,1-1,-1 0,1 0,-1 0,1 1,-1-1,0 0,1 0,-1 0,0 0,0 0,1 0,-1 0,0 0,0 0,0 0,0 0,0 0,0 0,-1 0,1 1,0-1,0 0,-1 0,1 0,-1 0,1 0,0 0,-1 1,0-1,1 0,-36-45,24 33,-55-66,66 79,-1 0,1 0,0 0,0 0,0 1,-1-1,1 0,0 1,0-1,0 1,0-1,0 1,0 0,0 0,0-1,0 1,0 0,0 0,0 0,1 0,-1 0,0 0,1 0,-1 0,0 0,1 0,0 0,-1 0,1 1,0-1,-1 0,1 0,0 0,0 1,0-1,0 0,0 0,0 1,0-1,1 0,-1 0,0 0,1 0,-1 1,1-1,-1 0,0 1,3 287,-3-289,1-1,-1 0,0 1,1-1,-1 1,1-1,-1 1,1-1,-1 1,1-1,-1 1,1-1,-1 1,1 0,0-1,-1 1,1 0,-1-1,1 1,0 0,-1 0,1 0,0 0,0 0,-1-1,1 1,0 0,-1 1,1-1,0 0,-1 0,1 0,0 0,-1 0,1 1,0-1,-1 0,1 1,0-1,-1 0,1 1,-1-1,1 1,-1-1,1 1,-1-1,1 1,-1-1,0 1,1-1,-1 1,0 0,1-1,-1 1,0 0,0-1,1 1,-1 0,0-1,0 1,0 0,3-4,138-121,-121 113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1:4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74,'-46'282,"42"-253,-22 58,22-115,14-14,2 0,2 1,2 1,1 0,2 1,6-5,-11 17,-8 14,1 0,0 0,0 1,2 0,-1 0,2 1,-1 0,2 1,3-4,-13 14,0-1,0 0,0 0,0 0,1 1,-1-1,0 1,0-1,1 1,-1 0,0-1,1 1,-1 0,0 0,1 0,-1 0,1 0,-1 0,0 0,1 0,-1 0,0 1,0-1,1 1,-1-1,0 1,0-1,1 1,-1 0,0 0,0-1,0 1,0 0,0 0,0 0,0 0,0 0,-1 0,1 1,0-1,-1 0,1 0,0 0,-1 1,0-1,1 0,-1 1,0 0,13 67,-14 191,0-259,1 0,0 0,-1 0,1 0,0 0,0 0,0 0,-1-1,1 1,0 0,0 0,0 0,1 0,-1 0,0 0,0 0,0 0,1 0,-1 0,0 0,1 0,-1 0,1-1,-1 1,1 0,0 0,-1 0,1-1,0 1,-1 0,1-1,0 1,0-1,-1 1,1-1,0 1,0-1,0 1,0-1,0 0,0 0,0 1,0-1,0 0,0 0,0 0,0 0,0 0,0 0,0 0,-1-1,1 1,0 0,0 0,0-1,0 1,0-1,0 1,0-1,-1 1,1-1,0 1,0-1,-1 0,1 1,0-1,0 0,105-133,-75 91,-14 16,2 2,0 0,1 2,2 0,0 1,21-15,-42 36,0 0,-1 0,1 0,0 0,0 0,0 0,0 0,0 1,0-1,0 0,0 1,0-1,0 0,0 1,1-1,-1 1,0 0,0-1,0 1,1 0,-1 0,0 0,0 0,1 0,-1 0,0 0,1 0,-1 1,0-1,0 0,0 1,1-1,-1 1,0-1,0 1,0 0,0-1,0 1,0 0,0 0,0 0,0 0,-1 0,1 0,0 0,0 0,-1 0,1 0,-1 0,1 0,-1 0,1 1,-1-1,0 0,1 0,-1 1,0-1,0 0,0 0,0 1,0 0,-25 230,29-152,2-62</inkml:trace>
  <inkml:trace contextRef="#ctx0" brushRef="#br0" timeOffset="11718.429">1012 356,'0'5,"-5"6,-1 6,-5 5,-5 4,0 2,-2 1,2 0,4 1,-1-6,2-1,7-6,9-4,9-6,7-3,4-2,-1-7,-6-2</inkml:trace>
  <inkml:trace contextRef="#ctx0" brushRef="#br0" timeOffset="12032.286">1125 46,'-5'0,"-6"5,-1 6,1 1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1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543 396,'-2'0,"0"0,-1 0,1 0,0 1,0-1,0 1,-1-1,1 1,0 0,0 0,0 0,0 0,0 0,1 0,-1 1,0-1,0 1,1-1,-1 1,1 0,-1-1,1 1,0 0,0 0,0 0,0 0,0 0,0 0,0 0,1 0,-1 0,1 1,0-1,-1 0,1 1,-2 0,-137 342,106-279,147-277,-98 188,13-22,2 2,3 1,0 1,9-4,10 0,-51 46,-1 0,1 0,-1 0,0 0,1 0,-1 0,0 0,0 1,0-1,0 0,0 1,0-1,0 1,-1-1,1 1,0-1,-1 1,1 0,-1-1,0 1,1 0,-1-1,0 1,0 0,0-1,0 1,0 0,-1-1,1 1,-1 0,1-1,-1 2,1 0,-4 231,4-231,0-1,-1 0,1 0,0 0,0 1,0-1,1 0,-1 0,0 1,1-1,0 0,-1 0,1 0,0 0,0 0,0 0,0 0,0 0,1 0,-1 0,1-1,-1 1,1 0,0-1,-1 1,1-1,0 0,0 0,0 0,0 0,0 0,0 0,0 0,0-1,1 1,-1-1,0 1,0-1,0 0,1 0,-1 0,0 0,2 0,8-9,-2 0,1 0,-1-1,-1 0,0-1,0 0,-1 0,6-13,15-18,136-177,-164 218,-1-1,1 1,0 0,-1 0,1 0,0-1,0 1,0 0,0 0,0 0,0 0,0 0,1 1,-1-1,0 0,0 0,1 1,-1-1,0 1,1-1,-1 1,0 0,1-1,-1 1,1 0,-1 0,1 0,-1 0,0 0,1 0,-1 1,1-1,-1 0,1 1,-1-1,0 1,1-1,-1 1,0 0,0 0,0-1,1 1,-1 0,0 0,0 0,0 0,0 0,0 0,-1 1,1-1,0 0,0 0,-1 1,1-1,0 1,2 8,0 0,0 0,-1 0,0 0,-1 0,0 1,0-1,-1 0,-1 0,1 1,-2-1,0 0,0 0,0 0,-3 5,-9 62,17 29,4-88</inkml:trace>
  <inkml:trace contextRef="#ctx0" brushRef="#br0" timeOffset="550.036">289 988,'18'6,"0"-1,1-1,-1-1,1-1,0 0,0-1,0-1,-1-1,1 0,3-2,369-44,-82 18,-188 47,-103-12</inkml:trace>
  <inkml:trace contextRef="#ctx0" brushRef="#br0" timeOffset="1333.322">740 1130,'-284'519,"399"-710,27-25,-33 94,-109 121,1 1,-1-1,1 1,0-1,-1 1,1 0,0 0,-1-1,1 1,0 0,0 0,-1 0,1-1,0 1,0 0,-1 0,1 0,0 0,0 1,-1-1,1 0,0 0,0 0,-1 1,1-1,0 0,-1 1,1-1,0 0,-1 1,1-1,-1 1,1-1,-1 1,1-1,-1 1,1-1,-1 1,1 0,-1-1,0 1,1 0,-1-1,0 1,1 0,-1 0,0-1,0 1,0 0,0 0,0 0,6 43,-6-41,27 173,0-34,-26-41,-1-89</inkml:trace>
  <inkml:trace contextRef="#ctx0" brushRef="#br0" timeOffset="1613.483">571 1440,'19'0,"11"0,6 0,1 0,-1 0,-1 0,-3 0,-1 0,-1 0,-2 0,0 0,0 0,0-5,-5-1</inkml:trace>
  <inkml:trace contextRef="#ctx0" brushRef="#br0" timeOffset="3677.445">1503 621,'0'5,"0"6,0 6,0 6,0 2,0 3,0 1,0 1,0-1,0 1,0-2,0-4</inkml:trace>
  <inkml:trace contextRef="#ctx0" brushRef="#br0" timeOffset="3914.527">1390 593,'24'5,"13"1,4 0,1-1,-3-2,-2 0,-4-2,-1-6,-3-1,-5 0</inkml:trace>
  <inkml:trace contextRef="#ctx0" brushRef="#br0" timeOffset="4222.985">1785 650,'-4'19,"2"-11,0 0,0 1,0-1,1 1,0 0,1-1,0 1,0 0,1-1,0 1,1 0,0-1,0 0,1 1,0-1,0 0,3 3,-5-9,1 0,1 0,-1 0,0 0,0 0,1-1,-1 1,1-1,-1 0,1 0,0 0,0 0,-1 0,1 0,0-1,0 1,0-1,0 0,-1 0,1 0,0 0,0-1,0 1,0-1,-1 1,1-1,0 0,0 0,1-1,77-45,-77 43,3-1,0-1,0-1,-1 1,0-1,-1-1,1 1,-1-1,-1 1,1-1,-1-1,-1 1,0-1,0 1,0-1,-1 0,-1 0,1 0,-1 0,-1-9,0 15,0 1,0-1,-1 1,1 0,-1-1,1 1,-1-1,0 1,0 0,0 0,-1 0,1-1,0 1,-1 0,1 0,-1 1,0-1,1 0,-1 1,0-1,0 1,0-1,0 1,-1 0,1 0,0 0,0 0,-1 0,1 0,0 1,-1-1,1 1,-1 0,1 0,-1 0,1 0,-1 0,1 0,-1 0,1 1,0 0,-1-1,1 1,-2 1,-20 3</inkml:trace>
  <inkml:trace contextRef="#ctx0" brushRef="#br0" timeOffset="4518.667">2405 537,'-14'19,"-5"11,1 6,3 1,5-1,3-2,-1-6,0-9</inkml:trace>
  <inkml:trace contextRef="#ctx0" brushRef="#br0" timeOffset="4784.755">2208 509,'34'-5,"15"-1,5-1,-2 2,-6 2,-5 5,-5 4,-9-1</inkml:trace>
  <inkml:trace contextRef="#ctx0" brushRef="#br0" timeOffset="5407.441">2659 142,'44'86,"-4"3,-4 1,10 45,-37-101,-1 0,-1 1,-2 0,-2-1,0 2,-3-1,-1 0,-2 0,-1 0,-1-1,-5 11,1-11,-3-1,0 0,-2-1,-2 0,-1-1,-1-1,-1-1,-2-1,-1 0,-1-2,-1 0,-2-2,0-1,-6 3,4-5,3-2</inkml:trace>
  <inkml:trace contextRef="#ctx0" brushRef="#br0" timeOffset="6013.627">317 0,'-33'28,"10"-12,0 1,2 1,0 1,1 0,1 2,1 0,0 2,2-1,1 2,1 0,1 1,1 1,-9 25,10 8,2 1,3-1,3 1,2 0,5 33,-1-30,3 0,2-1,3 0,3 0,3-1,2-1,3-1,23 45,-29-74,2-1,1 0,1-2,1 0,1-1,2-2,0 0,2-1,0-2,13 7,-30-22,0-1,1 0,0-1,0 0,0 0,0-1,1-1,-1 1,1-2,1 1,12-1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29 141,'0'0,"-1"0,1-1,-1 1,1-1,-1 1,1 0,-1 0,1-1,-1 1,1 0,-1 0,1 0,-1 0,0-1,1 1,-1 0,1 0,-1 0,0 0,1 0,-1 1,1-1,-1 0,1 0,-1 0,1 0,-1 1,0-1,1 0,-1 0,1 1,0-1,-1 0,1 1,-1-1,1 1,-1-1,1 0,0 1,-1-1,1 1,0-1,0 1,-1-1,1 1,0 0,0-1,0 1,-1-1,1 1,0-1,0 1,0 0,0-1,0 1,0-1,0 1,1 0,-7 39,6-39,-1 8,1 0,1 1,-1-1,1 0,1 0,0 0,0 0,1-1,0 1,0-1,1 1,0-1,1 0,-3-4,0-1,1 0,-1 1,1-1,0 0,0-1,0 1,0 0,0-1,0 0,1 0,-1 0,1 0,0 0,0-1,-1 0,1 1,0-1,0-1,0 1,0-1,0 1,0-1,0 0,0-1,0 1,0-1,0 1,0-1,0-1,9-3,-1-2,-1 1,1-1,-1-1,-1 0,1-1,-1 0,-1-1,0 0,0 0,-1-1,0 0,5-10,5-4,66-71,-81 96,-1 0,1 0,-1 0,1 0,-1 0,1 1,-1-1,1 1,-1-1,1 1,-1 0,0 0,0 0,1 0,-1 1,0-1,0 1,0-1,0 1,0-1,-1 1,1 0,0 0,-1 0,0 0,1 0,-1 1,0-1,0 0,0 0,0 1,-1-1,1 1,0-1,-1 1,0 0,10 16,-8-15,1 0,-1 0,1 0,0 0,0-1,0 1,0-1,0 0,1 0,0 0,0 0,-1-1,1 0,1 1,-1-1,0-1,0 1,1-1,-1 1,1-1,0-1,-1 1,1-1,-1 1,1-1,0-1,-1 1,1-1,0 1,-1-1,1-1,-1 1,0-1,1 1,-1-1,0 0,0-1,0 1,1-1,83-100,-77 88</inkml:trace>
  <inkml:trace contextRef="#ctx0" brushRef="#br0" timeOffset="404.618">1073 282,'10'-5,"7"-3,0 0,-1-1,0-1,-1-1,0 0,0 0,-1-2,-1 0,0 0,-1-1,0-1,-1 0,-1-1,2-3,-11 16,0 0,0 0,-1 1,1-1,-1 0,1 0,-1 0,0 1,0-1,0 0,-1 0,1 0,-1 1,1-1,-1 0,0 0,0 1,0-1,0 1,-1-1,1 1,-1-1,0 1,1 0,-1 0,0 0,0 0,0 0,-1 0,1 0,0 1,-1-1,1 1,-1 0,1-1,-1 1,0 0,1 1,-1-1,0 0,0 1,0 0,1 0,-1-1,0 2,0-1,0 0,0 0,1 1,-1 0,0-1,1 1,-1 0,0 1,1-1,-1 0,0 1,-12 8,1 0,1 2,-1-1,2 1,0 1,0 0,1 1,1 0,0 1,1 0,0 2,3-8,1 1,0-1,0 1,1 0,1 0,-1 0,2 1,-1-1,1 1,1 0,0 0,1-1,0 1,0 0,1 0,0-1,1 1,1 0,-1-1,2 1,0-6,1-1,0 1,0-1,0 0,0-1,1 1,-1-1,1 0,0-1,0 1,0-1,0-1,0 1,0-1,0 0,1 0,-1 0,1-1,-1 0,0-1,1 1,-1-1,0 0,3-1,12 1,136-8,-138 2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78 590,'19'0,"0"-1,0-1,-1 0,1-2,0 0,-1-1,0-1,0-1,-1-1,0 0,0-1,10-8,-20 11,-1 0,0 0,0-1,-1 0,0 0,0-1,-1 1,0-1,0 0,-1 0,0-1,0 1,-1 0,2-8,-3 12,-1 0,1 1,0-1,-1 0,0 0,0 1,0-1,0 0,-1 0,1 1,-1-1,0 0,0 1,0-1,-1 1,1-1,-1 1,0-1,0 1,0 0,0 0,-1 0,1 0,-1 1,1-1,-1 1,0-1,0 1,-1 0,1 0,0 0,-1 1,1-1,-2 0,-7 2,1 0,0 0,0 2,0-1,0 1,0 1,0 0,1 0,-1 1,1 1,0 0,0 0,0 1,1 0,0 0,0 1,0 1,1-1,0 1,-4 2,0 1,0 0,1 0,1 1,-1 1,2-1,0 2,1-1,0 1,1 1,0-1,1 1,-2 12,7-23,1 1,-1 0,1-1,0 1,1 0,-1 0,1-1,0 1,0-1,0 1,1-1,0 1,0-1,0 0,0 1,1-1,-1-1,1 1,0 0,0-1,0 1,1-1,-1 0,1 0,0 0,0-1,0 1,0-1,0 0,1 0,3 1,145 38,-134-38,-1-1,0 0,0-1,1-1,-1-1,0-1,0 0,15-4,31-15,-49 13</inkml:trace>
  <inkml:trace contextRef="#ctx0" brushRef="#br0" timeOffset="716.365">896 280,'-175'268,"126"-169,43-83,16-24,18-23,53-73,74-109,-157 239,-3-4,1 0,1 1,1-1,1 1,1-1,1 0,1 2,-1-17,0-1,0 1,1-1,0 0,0 0,0 0,1 0,0 0,0 0,0-1,1 1,-1-1,1 0,1 0,-1-1,1 1,0-1,0 0,0 0,0 0,1-1,0 0,-1 0,1 0,0-1,4 1,-4-2,0 1,1-2,-1 1,1-1,-1 0,0 0,1-1,-1 1,0-2,1 1,-1-1,0 1,0-2,0 1,0-1,-1 0,1 0,-1 0,0-1,0 0,0 0,0 0,0-1,-1 0,0 1,0-1,0-2,10-11,-2-1,0 0,-1 0,-1-1,-1-1,-1 1,1-8,-7 25,0 0,-1 0,1 0,-1 0,0 0,0-1,0 1,0 0,-1-1,1 1,-1 0,0-1,0 1,0-1,-1 1,1-1,-1 1,0 0,1-1,-2 1,1 0,0 0,-1 0,1 0,-1 0,0 0,0 0,0 0,0 1,-2-2,-7 3</inkml:trace>
  <inkml:trace contextRef="#ctx0" brushRef="#br0" timeOffset="1498.239">1714 393,'-18'10,"2"1,-1 1,1 0,1 1,0 1,1 0,0 1,1 0,1 1,1 1,0 0,-3 7,12-22,1 1,-1 0,0 0,1 0,0 1,0-1,0 0,0 0,0 1,1-1,-1 0,1 1,0-1,0 1,0-1,0 0,1 1,-1-1,1 1,0-1,0 0,0 0,1 0,-1 0,1 0,0 0,-1 0,1 0,1 0,-1-1,0 1,1-1,-1 0,1 1,-1-1,1 0,0-1,0 1,0 0,0-1,1 0,-1 0,1 1,8-3,1 0,0 0,0-2,-1 1,1-1,-1-1,0 0,0-1,0-1,-1 1,0-2,0 1,0-2,-1 1,0-2,-1 1,1-1,-2 0,4-6,15-16,-2-1,-1-1,-2-1,-1-1,-2-1,-1-1,10-33,-21 53,-1 1,-1-1,-1-1,0 1,-2 0,0-1,0-10,-2 22,0 0,0 0,-1 1,0-1,0 0,-1 1,1-1,-1 1,0-1,-1 1,1 0,-1 0,0 0,0 0,-1 0,1 1,-1-1,0 1,-1 0,1 0,-1 1,1-1,-1 1,0 0,0 0,0 1,0 0,1 1,-1-1,0 1,0 0,0 0,0 1,0-1,0 1,0 0,0 1,0-1,0 1,1 0,-1 0,0 0,0 1,0 0,1 0,-1 0,1 0,0 1,0-1,-1 1,2 0,-1 1,0-1,1 1,-3 3,-7 7,1 0,1 1,0 0,1 1,1 0,0 1,-2 7,5-12,1 0,1 1,-1-1,2 1,0 0,1 0,0 0,0 0,2 1,0-1,0 0,1 0,1 1,0-1,1 0,0-1,1 1,1 0,0-1,0 0,1 0,1-1,0 0,0 0,1 0,1-1,5 6,2-2,0 1,0-2,2 0,0-1,0-1,1-1,0-1,1 0,15 4,50 10,-61-19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1 160,'0'6,"0"0,0 0,1 0,-1-1,1 1,0 0,1 0,0-1,-1 1,2-1,-1 0,1 1,-1-1,2 0,-1-1,0 1,1 0,0-1,0 0,0 0,1 0,-1-1,1 1,0-1,0 0,0 0,0-1,1 1,-1-1,0-1,1 1,0-1,-1 0,1 0,0 0,0-1,0 0,0 0,-1 0,1-1,0 0,4-1,7-5,0 0,0-1,-1 0,0-2,0 0,-1 0,0-2,-1 0,-1 0,0-1,0-1,-1 0,-1-1,-1 0,0-1,-1 0,0 0,2-10,-7 90,-4-64,-1 9,-1 0,1-1,1 1,0 0,0 0,0 0,1 0,1 0,-1-1,1 1,1 0,0-1,0 0,0 1,1-1,1-1,-1 1,1 0,0-1,1 0,0-1,2 3,-5-8,0 0,0 0,0 0,0 0,0-1,0 1,0-1,0 0,1 0,-1 0,0 0,0 0,0-1,0 0,0 1,0-1,0 0,0 0,0-1,0 1,0-1,-1 1,1-1,-1 0,1 0,-1 0,1 0,0-2,53-75,36-137,-92 217,0-1,0 0,0 1,0-1,1 1,-1-1,0 0,0 1,0-1,1 0,-1 1,0-1,0 0,1 0,-1 1,0-1,0 0,1 0,-1 1,0-1,1 0,-1 0,1 0,-1 0,0 0,1 1,-1-1,0 0,1 0,-1 0,1 0,-1 0,0 0,1 0,-1 0,0 0,1-1,-1 1,1 0,-1 0,0 0,1 0,-1 0,0-1,1 1,-1 0,0 0,1-1,-1 1,0 0,0 0,1-1,-1 1,0 0,0-1,0 1,1 0,-1-1,0 1,0 0,0-1,0 1,3 37,-3-34,27 293,-26-228,-3 0,-2 0,-9 33,8-68,2-14,0-1,0 1,-2-1,-1 0,0 0,-1 0,-5 7,12-24,0 0,0-1,0 1,0 0,0 0,-1 0,1 0,0 0,-1 0,1-1,0 1,-1 0,1 0,-1-1,0 1,1 0,-1 0,0-1,1 1,-1-1,0 1,1-1,-1 1,0-1,0 1,0-1,0 0,1 1,-1-1,0 0,0 0,0 0,0 0,0 0,0 0,0 0,0 0,0 0,1 0,-1 0,0 0,0-1,0 1,0 0,0-1,0 1,1 0,-1-1,0 1,0-1,1 0,-1 1,0-1,1 0,-1 1,1-1,-1 0,1 1,-1-1,1 0,-1 0,1 0,0 0,-4-16,1 0,1 0,1-1,0 1,2-1,0 1,0 0,4-13,2-8,2 1,1-1,2 2,1-1,2 2,2 0,1 1,2 1,1 0,1 2,2 0,1 2,1 0,2 2,1 1,13-8,-37 29,0 0,0 0,0 1,1-1,-1 1,1 0,0 1,0 0,1 0,-1 0,1 1,-1-1,1 2,0-1,0 1,0 0,0 0,0 1,0 0,-1 0,1 1,0 0,0 0,0 0,0 1,-1 0,1 0,0 1,-1 0,0 0,0 1,0-1,0 1,-1 0,1 1,2 2,-6-2,1 1,-1-1,0 1,0-1,-1 1,0 0,0-1,0 1,0 0,-1 0,0 0,0 0,-1-1,0 1,0 0,0 0,-1-1,1 1,-1-1,-1 1,1-1,-1 0,0 0,0 0,0 0,-1 0,0-1,0 0,0 0,0 0,-1 0,1 0,-1-1,0 0,0 0,-5 2,-3 4,0 1,0-2,-1 0,0-1,-1 0,0-1,0 0,0-1,0-1,-1-1,0 0,-11 0,21-2,0 0,0 0,0-1,0 0,0 0,0 0,0-1,0 0,0 0,0 0,0-1,1 0,-1 0,0 0,1-1,0 0,0 0,-1 0,2-1,-1 1,0-1,-2-4,-2-8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33 395,'-4'6,"1"0,0 0,0 0,0 1,1-1,0 0,0 1,1 0,0-1,0 1,1 0,0 0,0 0,-1 6,-1-9,1-1,0 1,0 0,1-1,-1 1,1 0,-1 0,1-1,1 1,-1 0,0 0,1 0,0-1,0 1,0 0,0-1,1 1,-1-1,1 1,0-1,0 0,0 0,0 0,1 0,-1 0,1 0,0 0,0-1,0 0,0 1,0-1,0 0,1-1,-1 1,0 0,1-1,0 0,-1 0,1 0,0 0,0-1,-1 1,3-1,9-5,0-1,-1-1,0 0,0-1,-1 0,0-1,0 0,-1-1,0-1,-1 0,0 0,0-1,-1-1,59-55,-67 66,0 0,1 1,-1-1,0 1,1 0,-1-1,1 1,-1 0,1 1,0-1,0 0,-1 1,1 0,0-1,-1 1,1 0,0 0,0 1,0-1,-1 0,1 1,0 0,-1 0,1 0,-1 0,1 0,-1 0,1 0,-1 1,0 0,0-1,1 1,-1 0,0 0,-1 0,1 0,0 0,-1 1,1-1,-1 0,1 1,-1-1,0 3,2 0,0 1,0-1,0 0,0 1,1-1,0-1,0 1,0-1,0 1,1-1,0 0,0-1,0 1,0-1,1 0,-1 0,1-1,0 0,-1 0,1 0,0 0,0-1,0 0,1-1,-1 1,0-1,0 0,0-1,6 0,0-4,0 0,-1 0,0-1,0-1,0 0,-1 0,0-1,-1 0,1-1,-2 0,1 0,-1-1,-1 0,0-1,0 0,17-51,-32 53,1 14</inkml:trace>
  <inkml:trace contextRef="#ctx0" brushRef="#br0" timeOffset="250.597">1076 367,'-5'34,"-1"15,0 5,1-12,2-13</inkml:trace>
  <inkml:trace contextRef="#ctx0" brushRef="#br0" timeOffset="400.457">1105 28,'0'0</inkml:trace>
  <inkml:trace contextRef="#ctx0" brushRef="#br0" timeOffset="719.363">1499 0,'-9'39,"-4"26,6 8,3-4,3-10,2-9,0-8,1-7,-1-5,0-2,-1-1,1-1,-1 1,-5-5,-2-6</inkml:trace>
  <inkml:trace contextRef="#ctx0" brushRef="#br0" timeOffset="998.016">1274 283,'38'0,"28"-5,6-1,-3-1,-9 2,-10 2,-13-4,-9 0,-8 0</inkml:trace>
  <inkml:trace contextRef="#ctx0" brushRef="#br0" timeOffset="1347.769">1810 28,'-20'85,"4"1,-4 72,19-153,-1 1,1-1,0 1,1 0,-1-1,1 1,0 0,1-1,-1 1,1 0,0-1,1 1,-1-1,1 1,0-1,1 0,-1 1,1-1,0-1,0 1,1 0,-1-1,1 1,0-1,0 0,0-1,1 1,-1-1,4 2,0-3,1-1,-1-1,1 1,-1-1,1-1,-1 1,1-1,-1-1,0 0,0 0,1-1,-1 1,-1-2,1 1,0-1,-1 0,0-1,3-2,87-34,-94 41,0 0,0 0,-1 1,1-1,0 1,0 0,-1 0,1 0,0 0,-1 0,1 1,-1-1,1 1,-1-1,0 1,0 0,0 0,0 0,0 0,0 1,0-1,-1 0,1 1,-1-1,1 1,-1-1,0 1,0 0,-1 0,1-1,0 1,-1 0,0 0,1 0,-1 0,0-1,-1 1,1 0,0 0,-1 0,0 0,1-1,-1 2,4 31,2-15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0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576 301,'-197'45,"-36"19,232-65,0 1,0 0,0 0,0 0,1 0,-1 0,0 0,0 0,0 0,0 0,0 1,0-1,0 0,0 0,1 1,-1-1,0 1,0-1,0 1,1-1,-1 1,0-1,1 1,-1 0,0-1,1 1,-1 0,1 0,-1-1,1 1,-1 0,1 0,0 0,-1 0,1-1,0 1,0 0,0 0,0 0,-1 0,1 0,0 0,1 0,-1 0,0 0,0-1,0 1,0 0,1 0,-1 0,0 0,1 0,-1-1,1 1,-1 0,1 0,-1-1,1 1,0 0,-1-1,1 1,0 0,-1-1,2 1,113 40,47-30,-161-11,0-1,-1 1,1-1,0 1,0 0,-1-1,1 1,0 0,0 0,0-1,0 1,0 0,-1 0,1 0,0 0,0 0,0 0,0 0,0 1,-1-1,1 0,0 0,0 1,0-1,0 1,-1-1,1 0,0 1,-1-1,1 1,0 0,-1-1,1 1,0 0,-1-1,1 1,-1 0,0-1,1 1,-1 0,1 0,-1 0,0-1,0 1,1 0,-1 0,0 0,0 0,0 0,0-1,0 1,0 0,0 0,0 0,-1 0,1 0,0-1,0 1,-1 0,1 0,0 0,-1-1,1 1,-1 0,1-1,-1 1,1 0,-1-1,0 1,0 0,-23 16,-2-2,0 0,0-1,-1-2,-1-1,-8 1,-22 11,-100 57,157-79,-1-1,1 1,-1 0,1 0,0 0,0 0,-1 0,1 0,0 1,0-1,0 0,0 1,0-1,1 0,-1 1,0-1,1 1,-1-1,1 1,-1-1,1 1,0 0,-1-1,1 1,0 0,0-1,0 1,1-1,-1 1,0 0,0-1,1 1,-1-1,1 1,0-1,-1 1,1-1,0 1,0-1,0 0,0 1,0-1,0 0,0 0,0 0,1 0,-1 0,0 0,1 0,-1 0,1-1,-1 1,1 0,-1-1,1 1,-1-1,1 0,-1 1,2-1,17 4,1-1,-1 0,0-2,1 0,-1-2,1 0,-1-1,0-1,0-1,3-2,69-8,-42 6,-32 1</inkml:trace>
  <inkml:trace contextRef="#ctx0" brushRef="#br0" timeOffset="3021.034">689 865,'62'-48,"-34"18,-2-2,-1-1,-1 0,18-36,38-54,-6 28,-74 94,0 1,0-1,1 0,-1 1,0-1,0 0,1 1,-1-1,0 0,1 1,-1-1,0 0,1 1,-1-1,1 1,-1-1,1 1,0-1,-1 1,1 0,-1-1,1 1,0 0,-1-1,1 1,0 0,-1 0,1-1,0 1,0 0,-1 0,1 0,0 0,-1 0,1 0,0 0,0 0,-1 0,1 1,0-1,-1 0,1 0,0 1,-1-1,1 0,0 1,-1-1,1 0,-1 1,1-1,0 1,-1-1,1 1,-1 0,0-1,1 1,-1-1,1 1,-1 0,0-1,0 1,1 0,-1-1,0 1,0 0,0 0,4 53,-4-48,-2 47,0-40,1 0,0 0,0 0,2 0,-1 0,2 0,0 0,0 0,1 0,1-1,0 1,5 9,-8-21,1 1,-1 0,1-1,-1 1,1-1,-1 0,1 1,0-1,-1 0,1 0,0 0,0 0,0 0,0-1,0 1,0 0,0-1,0 0,0 1,0-1,0 0,1 0,-1 0,0-1,0 1,0 0,0-1,0 1,0-1,0 0,0 1,0-1,0 0,-1 0,1-1,0 1,0 0,0-1,68-57,-65 53,144-194,-128 173,-21 27,0 0,-1 1,1-1,0 0,0 1,0-1,0 0,0 1,0-1,0 0,0 1,0-1,0 1,0-1,0 0,0 1,0-1,0 0,0 1,0-1,0 0,0 1,1-1,-1 0,0 1,0-1,0 0,1 1,-1-1,0 0,0 0,1 1,-1-1,0 0,1 0,-1 1,0-1,0 0,1 0,-1 0,1 0,-1 0,0 0,1 1,-1-1,0 0,1 0,-1 0,0 0,1 0,-1 0,1 0,-1-1,0 1,1 0,5 165,-3-140,-19 168,21-175</inkml:trace>
  <inkml:trace contextRef="#ctx0" brushRef="#br0" timeOffset="3350.67">1677 667,'-5'34,"-1"15,-5 0,0-4,1-4,3-5,2-13,3-11</inkml:trace>
  <inkml:trace contextRef="#ctx0" brushRef="#br0" timeOffset="3872.05">1648 639,'183'-20,"-182"21,1-1,-1 0,1 0,-1 1,1-1,-1 0,1 1,-1 0,1-1,-1 1,0 0,1 0,-1 0,0-1,0 1,0 1,0-1,0 0,0 0,0 0,0 1,0-1,0 0,0 1,-1-1,1 0,-1 1,1-1,-1 1,0-1,1 1,-1-1,0 1,0 0,0-1,0 1,0-1,0 1,-1-1,1 1,-1-1,1 1,-1-1,1 1,-1-1,0 0,1 1,-1-1,0 0,0 0,0 1,0-1,0 0,0 0,-1 0,1 0,-1 0,-10 13,10-12,-1 0,1 1,-1-1,1 1,0-1,0 1,0 0,0 0,0 0,1 0,0 0,-1 0,1 0,0 1,0-1,1 0,-1 1,1-1,0 0,-1 1,2-1,-1 1,0-1,1 1,-1-1,1 1,7 21,12 58,-20-81,0 1,0-1,-1 1,1-1,-1 0,1 1,-1-1,1 0,-1 1,0-1,0 0,-1 0,1 0,0 0,0 0,-1 0,0 0,1 0,-1-1,0 1,0-1,0 1,0-1,0 1,0-1,0 0,0 0,0 0,-1 0,1-1,0 1,-2 0,-9 1,-1 0,1 0,-1-1,1-1,-1 0,1-1,0-1,-1 0,-3-1,-8-4</inkml:trace>
  <inkml:trace contextRef="#ctx0" brushRef="#br0" timeOffset="5084.205">916 215,'554'0,"-576"-22,-83-32,80 40</inkml:trace>
  <inkml:trace contextRef="#ctx0" brushRef="#br0" timeOffset="5837.849">2157 441,'15'0,"9"-4,5-3,3 1,0 2,0 0,0 2,-2 1,0 0,-2 1,-9 1,-13-1,-8 0</inkml:trace>
  <inkml:trace contextRef="#ctx0" brushRef="#br0" timeOffset="6119.946">2128 639,'15'5,"14"1,7 0,2-1,-1-1,-1-2,-3-1,-1 0,-2-1,-1-1,-6 1</inkml:trace>
  <inkml:trace contextRef="#ctx0" brushRef="#br0" timeOffset="8223.049">2721 752,'3'-2,"-2"1,1 0,0-1,0 1,0-1,-1 0,1 1,-1-1,1 0,-1 0,0 0,0 0,0 0,0 0,0-1,0 1,0 0,-1 0,1-1,-1 1,0 0,0-1,4-8,6-14,1 0,1 1,2 0,0 1,2 1,0 1,1 0,11-10,-26 29,-1 0,0 0,1 0,0 0,0 0,-1 0,1 0,0 1,0-1,0 1,1-1,-1 1,0 0,1 0,-1 0,0 0,1 0,-1 1,1-1,-1 1,1-1,0 1,-1 0,1 0,-1 0,1 0,-1 1,1-1,-1 1,1-1,-1 1,1 0,-1 0,1 0,-1 0,0 1,0-1,0 1,0-1,0 1,0 0,0 0,0 0,8 17,-10-17,0 0,1 0,-1 0,1 0,0 0,-1 0,1 0,0 0,0 0,0 0,1 0,-1 0,0-1,1 1,-1 0,1-1,-1 0,1 1,0-1,-1 0,1 0,0 0,0 0,0 0,0 0,0 0,0-1,0 1,0-1,1 1,-1-1,0 0,0 0,0 0,2 0,122-109,-41 56,-83 54,0 0,0 0,0 0,-1 0,1 1,0-1,-1 1,1-1,-1 1,1 0,-1 0,0 0,0-1,0 1,0 0,0 0,0 1,-1-1,1 0,-1 0,1 0,-1 0,0 0,0 1,0-1,0 0,0 0,0 0,-1 1,1 0,0 1,-1 53,0-31</inkml:trace>
  <inkml:trace contextRef="#ctx0" brushRef="#br0" timeOffset="8774.069">3596 385,'0'312,"4"-291,5-25,12-32,-21 35,38-70,3 2,3 1,16-13,1 12,-61 69,1 0,-1-1,1 1,0-1,-1 1,1 0,0-1,-1 1,1 0,0-1,0 1,-1 0,1 0,0 0,0 0,-1 0,1 0,0 0,0 0,-1 0,1 0,0 0,0 1,-1-1,1 0,0 1,-1-1,1 0,0 1,-1-1,1 1,0-1,-1 0,1 1,-1 0,1-1,-1 1,1-1,-1 1,1 0,-1-1,0 1,1 0,-1-1,0 1,0 0,0 0,1-1,-1 1,0 0,0 0,6 43,-6-41,5 48,1-30</inkml:trace>
  <inkml:trace contextRef="#ctx0" brushRef="#br0" timeOffset="9221.882">3455 159,'380'0,"-329"-5,-72-17,-23 0,32 18,1-2,-1 1,1-2,1 1,-1-2,1 1,0-1,1-1,-2-1,4-18,12 17</inkml:trace>
  <inkml:trace contextRef="#ctx0" brushRef="#br0" timeOffset="13453.162">4076 639,'-11'1,"0"1,1 0,-1 0,0 1,1 1,0 0,0 0,0 1,0 1,1-1,0 1,0 1,0 0,1 0,0 1,1 0,-1 0,2 0,-1 1,1 0,0 1,1-1,0 1,1 0,-2 7,5-14,0 1,0 0,0-1,1 1,-1-1,1 1,0 0,0-1,1 1,-1-1,1 1,0 0,-1-1,2 1,-1-1,0 0,1 1,-1-1,1 0,0 0,0 0,0 0,1 0,-1-1,1 1,-1-1,1 1,0-1,0 0,0 0,0 0,0-1,1 1,-1-1,1 1,-1-1,0 0,1-1,0 1,-1 0,4-1,3 2,0 1,0-2,0 0,0 0,0-1,0 0,0 0,0-1,0-1,0 0,0 0,0-1,-1 0,1-1,-1 0,8-4,-15 5,0 0,0-1,0 1,-1 0,1-1,-1 1,0-1,0 0,0 1,0-1,0 0,-1 0,0 0,0 1,0-1,0 0,-1 0,1 1,-1-1,0 0,0 1,0-1,-1 0,1 1,-1 0,0-1,0 1,0 0,0 0,0 0,-1 0,0 0,1 1,-1-1,0 1,-3-2,6 3,-1 1,0-1,0 1,1-1,-1 0,1 1,-1-1,0 0,1 0,-1 1,1-1,0 0,-1 0,1 0,0 0,-1 1,1-1,0 0,0 0,0 0,0 0,0 0,0 0,0 0,0 0,0 0,0 1,1-1,-1 0,0 0,0 0,1 0,-1 0,1 1,-1-1,1 0,-1 0,1 1,-1-1,1 0,0 1,-1-1,1 1,0-1,0 0,-1 1,1 0,0-1,0 1,0-1,0 1,0 0,-1 0,1 0,0-1,1 1,52-10,-30 13,-4 3</inkml:trace>
  <inkml:trace contextRef="#ctx0" brushRef="#br0" timeOffset="13785.4">4443 639,'-14'28,"-15"20,-2 7,-1-3,6-4,1-10,6-8,1-3,-1-7,2-1,5-5</inkml:trace>
  <inkml:trace contextRef="#ctx0" brushRef="#br0" timeOffset="14072.651">4500 836,'0'29,"-5"9,-2 4,-4-6,0-9</inkml:trace>
  <inkml:trace contextRef="#ctx0" brushRef="#br0" timeOffset="14540.954">4527 724,'6'-1,"-1"1,1 0,0 0,-1 0,1 0,-1 1,1 0,-1 0,1 1,-1-1,0 1,0 1,0-1,0 1,0-1,0 1,-1 1,1-1,-1 1,0-1,0 1,0 0,2 5,-6-5,0 0,0 0,-1 0,1 0,-1 0,0 0,0 0,-1 0,1 0,-1-1,0 1,0 0,0-1,0 0,-1 1,1-1,-1 0,0 0,0 0,0-1,0 1,-16 20,18-21,1-1,-1 1,1 0,-1-1,1 1,0 0,0 0,0-1,0 1,0 0,0-1,0 1,1 0,-1-1,0 1,1 0,0-1,-1 1,1-1,0 1,0-1,0 1,0-1,0 1,0-1,0 0,0 0,1 1,-1-1,0 0,1 0,-1 0,1-1,-1 1,1 0,-1-1,1 1,0-1,-1 1,1-1,0 1,-1-1,1 0,0 0,0 0,-1 0,3-1,22 12,-24-10,0-1,0 1,1 0,-1 0,0 0,0 0,0 1,-1-1,1 0,0 1,0-1,-1 1,1 0,-1 0,1-1,-1 1,0 0,0 0,0 0,0 1,0-1,0 0,0 0,-1 0,1 1,-1-1,0 0,1 0,-1 1,0-1,-1 0,1 1,0-1,-1 0,1 1,-1-1,1 0,-1 0,0 0,0 0,0 0,0 0,-1 0,1 0,0 0,-1 0,0-1,1 1,-1 0,0-1,0 0,1 1,-1-1,0 0,-1 0,-7 4,0-1,0 0,0-1,0 0,-1-1,1 0,-1 0,0-1,1-1,-1 0,0 0,1-1,-1 0,-8-3,-1-3</inkml:trace>
  <inkml:trace contextRef="#ctx0" brushRef="#br0" timeOffset="15401.801">5177 357,'-19'24,"-21"22,-8 4,3-3,6-8,8-7,6-4,1-6,6-3,0-4,4 0,-1-2,-3 1,-3-2,3-3</inkml:trace>
  <inkml:trace contextRef="#ctx0" brushRef="#br0" timeOffset="15641.364">4894 328,'5'39,"11"21,8 7,4-5,3-11,-5-11,-1-12,-5-5,-7-3,1-4,-3 0,-4-3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0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294 176,'-29'56,"-102"115,5-13,125-157,0-1,1 1,-1 0,0 0,1-1,-1 1,1 0,0 0,-1 0,1 0,-1 0,1 0,0 0,0 0,0 0,-1 0,1 0,0 0,0 0,0 0,1 0,-1 0,0-1,0 1,0 0,1 0,-1 0,0 0,1 0,-1 0,1 0,-1 0,1-1,0 1,-1 0,1 0,0-1,-1 1,1 0,0-1,0 1,0-1,-1 1,1-1,0 0,0 1,0-1,0 0,0 1,0-1,0 0,1 0,58 4,-53-4,314-5,-319 6,-1 0,0 0,1-1,-1 1,1 0,0-1,-1 0,1 1,-1-1,1 0,0 0,-1 0,1 0,-1 0,1 0,0 0,-1 0,1-1,-1 1,1-1,-1 1,1-1,-1 0,1 1,-1-1,0 0,1 0,-1 0,0 0,0 0,1 0,-1-1,0 1,0 0,0 0,-1-1,1 1,0-1,0 1,-1-1,1 1,-1-1,1 1,-1-1,0 1,0-1,1 0,-1 1,0-1,-1 0,1 1,0-1,0 1,-1-1,1 0,-1 0,-105-150,11-76,86 204</inkml:trace>
  <inkml:trace contextRef="#ctx0" brushRef="#br0" timeOffset="334.419">1000 7,'-36'41,"2"1,3 3,1 0,2 2,2 1,3 1,-1 5,14-24,5-13,0 0,-1 0,-1-1,-1 0,0 0,-1-1,0 0,-1-1,-1 0,0 0,-1-1,-5 3,3-6</inkml:trace>
  <inkml:trace contextRef="#ctx0" brushRef="#br0" timeOffset="597.481">661 35,'99'123,"-57"-73,-2 2,-2 1,21 41,-53-82,-2-4,0 0,0 0,1 0,0-1,0 0,1 1,0-2,0 1,0-1,1 0,2 1,7 2</inkml:trace>
  <inkml:trace contextRef="#ctx0" brushRef="#br0" timeOffset="1968.831">1620 63,'-265'311,"172"-199,93-111,-1-1,0 0,1 1,-1-1,0 1,1-1,-1 1,1-1,-1 1,1-1,-1 1,1-1,-1 1,1 0,-1-1,1 1,0 0,-1-1,1 1,0 0,0 0,0-1,-1 1,1 0,0 0,0-1,0 1,0 0,0 0,0-1,1 1,-1 0,0 0,0-1,0 1,1 0,-1-1,0 1,1 0,-1-1,1 1,-1 0,1-1,-1 1,1-1,-1 1,1-1,-1 1,1-1,0 1,-1-1,1 0,0 1,-1-1,1 0,0 0,0 1,-1-1,1 0,52 1,-41-2,166-21,-76 20,-100 3,0-1,0 1,0-1,0 1,0-1,1 0,-1 0,0 0,0 0,0-1,0 1,0-1,1 1,-1-1,0 0,0 1,0-1,0 0,-1 0,1-1,0 1,0 0,-1 0,1-1,0 1,-1-1,0 0,1 1,-1-1,0 0,0 0,0 0,0 0,0 0,0 0,-1 0,1 0,-1 0,1 0,-1-1,0 1,0 0,0 0,0-1,-24-96,-72-47,52 61,39 64</inkml:trace>
  <inkml:trace contextRef="#ctx0" brushRef="#br0" timeOffset="2746.342">1874 35,'-5'12,"0"0,1 0,0 1,1-1,1 1,-1 0,2 0,0 0,1 0,0-1,1 1,0 0,1 0,0 0,1-1,1 1,0-1,1 0,1 4,-4-13,0 0,-1 0,1 1,1-1,-1 0,0-1,1 1,-1 0,1-1,0 1,0-1,0 0,0 0,0 0,0 0,1-1,-1 1,1-1,-1 0,1 0,-1 0,1 0,0-1,-1 1,1-1,0 0,-1 0,1-1,0 1,-1-1,1 0,0 0,2 0,4-3,0-1,0 0,0 0,-1-1,1 0,-1 0,-1-1,1 0,-1-1,7-8,15-17,-10 12,-1 0,-1-1,-1-1,-1 0,-1-1,2-8,19-29,-34 62,0 0,-1 0,1 0,-1 0,1 1,-1-1,1 1,-1-1,0 1,0-1,0 1,0 0,0 0,0 0,0-1,-1 1,1 0,-1 0,1 0,-1 0,0 0,0 0,0 0,0 0,0 0,0 0,0 0,-1 0,0 1,2-1,-4 260,1-219,-2 1,-3-1,-1 0,-1-1,-3 0,-2 0,-1-1,-2-1,-2-1,-1 0,-12 13,25-40,-1-1,0-1,0 0,-1 0,0 0,-1-1,0-1,-1 1,0-2,0 0,0 0,-1-1,0 0,-12 4,23-10,-1 0,1 0,-1 0,0 0,1 0,-1 0,0 0,1 0,-1 0,1-1,-1 1,1-1,-1 1,1-1,-1 0,1 1,-1-1,1 0,0 0,-1 0,1 0,0 0,0 0,0-1,0 1,0 0,0 0,0-1,0 1,0-1,1 1,-1-1,1 1,-1-1,1 1,-1-1,1 1,0-2,1-63,6 49,1 1,1-1,1 1,0 1,1 0,1 1,0 0,1 0,1 1,0 1,3-1,20-17,1 2,2 2,1 2,4 0,-32 15,0 2,1 0,0 0,0 1,1 1,0 0,0 1,0 1,0 0,0 1,1 1,2 0,0 6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1,'-20'1,"-1"2,1 0,1 1,-1 1,0 1,1 0,0 2,1 0,0 1,0 1,1 1,0 0,-4 5,8-6,1 1,0 0,1 1,0 0,1 0,0 1,1 1,1 0,0 0,-1 5,7-17,1 1,0 0,0 0,0 0,0 0,0 0,1 0,0 1,-1-1,1 0,0 0,1 0,-1 0,0 1,1-1,0 0,0 0,0 0,0 0,0 0,0-1,1 1,0 0,-1 0,1-1,0 1,0-1,0 0,1 0,-1 0,0 0,1 0,0 0,-1 0,1-1,1 1,3 2,1 0,-1-1,1 0,0-1,0 1,0-1,0-1,1 0,-1 0,0 0,1-1,-1-1,5 0,9-4,0-2,0-1,-1-1,0 0,-1-2,0 0,0-1,-2-1,1-1,-2-1,15-14,-19 16,-1 0,0-1,0 0,-2 0,0-1,0-1,-2 0,0 0,0 0,-2-1,1-4,-8 27,0 0,1-1,0 1,0 0,0 0,1 0,0 0,0-1,0 1,1 0,-1-1,1 1,1-1,-1 1,1-1,0 0,0 0,1 0,-1-1,1 1,0-1,0 0,0 0,1 0,0-1,0 1,0-1,0 0,0-1,0 1,1-1,-1 0,1 0,-1-1,1 0,0 0,0 0,0-1,1 1,12-6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0 114,'56'0,"26"-1,1 4,75 12,-140-12,92 1,-110-4,1 0,0 0,-1 0,1-1,0 1,0 0,-1-1,1 1,-1 0,1-1,0 1,-1-1,1 1,-1-1,1 1,-1-1,1 1,-1-1,1 0,-1 1,0-1,1 0,-1 1,0-1,0 0,1 0,-1 1,0-1,0 0,0 0,0 1,0-1,0 0,0 1,0-1,0 0,0 0,-1 1,1-1,0 0,0 0,-1 1,1-1,0 0,-1 1,1-1,-1 1,1-1,-1 0,1 1,-1-1,1 1,-1 0,1-1,-1 1,0-1,1 1,-1 0,0-1,0 1,-40-28,-12 10,45 17,1-1,0 0,0 0,0-1,0 0,0 0,0-1,1 0,-1 0,1 0,0-1,-2-2,-2-7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2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1,'33'0,"36"4,10 3,-3-1,-10-2,-11 0,-15-2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1,'-22'4,"0"1,0 1,1 1,0 1,0 1,0 1,1 1,1 1,0 0,1 1,-17 16,29-23,0 1,0 0,0 0,1 1,0-1,0 1,1 1,0-1,0 0,1 1,0 0,-1 6,3-11,1 0,-1 0,0 1,1-1,0 0,0 0,0 0,1 1,-1-1,1 0,0 0,0 0,1 0,-1 0,1 0,0-1,0 1,0 0,0-1,1 1,-1-1,1 0,0 0,0 0,0 0,0 0,1-1,0 1,2 0,0 0,1 0,-1 0,1-1,0 0,-1 0,1 0,0-1,0 0,0-1,0 0,0 0,0 0,0-1,0 0,0 0,0-1,0 0,0 0,-1 0,1-1,-1 0,0 0,1-1,-2 0,5-3,16-12,-1-2,0-1,-2-1,0-1,0-2,-20 22,-3 5,0 0,0 0,0 0,0-1,0 1,0 0,0 0,0-1,0 1,1 0,-1 0,0-1,1 1,-1 0,1 0,-1-1,0 1,1 0,0-1,-1 1,1-1,-1 1,1-1,0 1,-1-1,1 1,0-1,-1 0,1 1,0-1,0 0,-1 0,1 0,0 1,0-1,0 0,-1 0,1 0,0 0,0 0,0 0,-1 0,1-1,0 1,0 0,-1 0,1-1,0 1,0 0,-1-1,1 1,0-1,-1 1,1-1,0 1,-1-1,1 1,-1-1,1 0,-1 1,1-1,-1 0,0 1,1-1,-1 0,0 0,1 1,-1-1,2 25,-3-18,1 0,0 0,0 0,0 0,0 0,1 0,0 0,0 0,1 0,0 0,0-1,0 1,1 0,0-1,0 0,0 0,0 0,1 0,0 0,0 0,0-1,1 0,-1 0,1 0,0-1,0 0,1 0,3 2,17-1,-3-3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3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1 762,'9'67,"-2"1,-4 0,-2 0,-5 28,-1-68,5-29,0 1,0 0,0 0,-1 0,1 0,0 0,0 0,0 0,-1 0,1 0,0 0,0 0,0 0,-1 0,1 0,0 0,0 0,0 0,-1 0,1 0,0 0,0 0,0 0,-1 0,1 0,0 0,0 1,0-1,0 0,-1 0,1 0,0 0,0 0,0 1,0-1,0 0,0 0,-1 0,1 1,-2-24,5 2,1 0,1 0,1 0,0 0,2 1,1 0,0 0,1 1,1 1,1-1,0 2,5-4,19-24,1 2,3 1,1 3,3 1,42-30,-67 55,1 0,0 2,0 0,1 1,0 1,1 1,19-5,-39 12,0 1,1-1,-1 1,0-1,0 1,0-1,1 1,-1 0,0 0,0 0,1 1,-1-1,0 0,0 1,0-1,0 1,1 0,-1 0,0 0,0 0,0 0,-1 0,1 1,0-1,0 0,-1 1,1 0,-1-1,1 1,-1 0,0 0,1 0,-1-1,0 1,0 1,0-1,-1 0,1 0,-1 0,1 0,-1 0,1 1,-1 0,-2 9,0 1,-1-1,-1 1,0-1,0 0,-1 0,-1-1,0 1,0-1,-1-1,-1 1,0-1,0 0,-1-1,0 0,0 0,-9 5,-7 6,-2-1,0-1,0-1,-2-1,0-2,-1-1,0-1,-1-1,-29 5,10-13,49-3,0 0,0 0,0 0,1 1,-1-2,0 1,0 0,0 0,1 0,-1 0,0 0,0-1,1 1,-1 0,0-1,0 1,1 0,-1-1,0 1,1-1,-1 1,1-1,-1 1,1-1,-1 0,1 1,-1-1,1 0,-1 1,1-1,0 0,-1 0,1 1,0-1,0 0,-1 0,1 1,0-1,0 0,0 0,0 0,0 1,0-1,0 0,1 0,-1 0,0 1,0-1,1 0,-1 0,0 1,1-1,-1 0,0 1,1-1,-1 0,1 1,0-1,-1 1,1-1,13-13,2 1</inkml:trace>
  <inkml:trace contextRef="#ctx0" brushRef="#br0" timeOffset="301.08">1102 508,'-57'50,"3"1,2 4,3 1,-20 32,26-4,42-82,0 0,1 0,-1 0,0 1,1-1,0 0,-1 0,1 0,0 1,0-1,0 0,0 0,1 0,-1 1,0-1,1 0,0 0,-1 0,1 0,0 0,0 0,0 0,1 0,-1 0,0-1,1 1,-1 0,1-1,-1 1,1-1,0 1,0-1,-1 0,1 0,0 0,0 0,0 0,2 0,12 2,-1-1,1-1,-1 0,1-1,-1-1,1 0,-1-1,1-1,-1 0,12-5,-11 4,0-1,-1-1,0 0,0-1,0-1,-1 0,0-1,-1-1,0 0,0 0,0-2,-8 6,0 1,0 0,-1-1,0 0,0 0,0 0,0 0,-1-1,0 0,-1 1,1-1,-1 0,-1 0,1-1,-1 1,-1 0,1 0,-1 0,0-1,-1 1,0 0,0 0,0 0,-1 0,-2-6,1 6,-1 0,0 0,0 0,-1 1,0-1,0 1,0 1,-1-1,1 1,-1 0,-1 0,1 0,-1 1,0 0,0 1,0-1,0 1,-1 0,1 1,-1 0,1 0,-1 1,0 0,0 0,0 1,0 0,0 0,1 1,-1 0,0 1,0-1,0 1,-17 10</inkml:trace>
  <inkml:trace contextRef="#ctx0" brushRef="#br0" timeOffset="556.363">1524 621,'-19'38,"-11"18,-1 4,5-8</inkml:trace>
  <inkml:trace contextRef="#ctx0" brushRef="#br0" timeOffset="710.628">1524 254,'0'0</inkml:trace>
  <inkml:trace contextRef="#ctx0" brushRef="#br0" timeOffset="970.158">1750 791,'35'-57,"-14"19,2 1,2 1,1 2,1 0,4 0,-30 33,0 0,0 0,-1 0,1 0,0 0,0 0,0 1,0-1,0 0,0 0,0 1,1-1,-1 1,0-1,0 1,0-1,1 1,-1 0,0 0,0 0,1-1,-1 1,0 0,0 1,1-1,-1 0,0 0,0 0,1 1,-1-1,0 1,0-1,0 1,0-1,0 1,1 0,-1-1,0 1,0 0,-1 0,1 0,0 0,0 0,0 0,-1 0,1 0,0 0,-1 0,1 0,-1 0,1 1,-1-1,0 0,1 0,-1 1,0-1,0 0,0 0,0 1,0-1,0 0,0 0,-1 1,1-1,0 0,-1 1,8 34,-7-29,1 0,-1 0,1 0,0 0,1 0,0-1,0 1,1 0,-1-1,1 1,1-1,-1 0,1 0,0 0,0-1,1 0,0 1,0-1,0-1,0 1,1-1,0 0,0 0,5 2,-2-3,1-1,0 0,0 0,0-1,0 0,0-1,0 0,1-1,-1 0,0-1,0 0,-1 0,1-1,0 0,-1-1,0 0,0 0,0-1,0 0,-1-1,0 0,0 0,0-1,-1 0,0 0,6-8,94-123,-91 121</inkml:trace>
  <inkml:trace contextRef="#ctx0" brushRef="#br0" timeOffset="1226.091">2992 0,'-15'43,"-13"39,-3 14,4-4,2-8,5-13,6-10,5-10,5-9,7-7,3-4,6-3,6-6,-1-7</inkml:trace>
  <inkml:trace contextRef="#ctx0" brushRef="#br0" timeOffset="1388.718">2568 395,'48'-5,"35"-1,9 5,-3 2,-6 2,-8-1,-12 6,-11 0,-11-1,-11-1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8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1,'-10'30,"2"0,2 0,0 1,2 0,1 21,0-13,-5 60,5 1,5 0,4 0,4-1,12 43,17 26,-39-166,0 0,0 0,1-1,-1 1,0 0,1-1,-1 1,1 0,-1-1,1 1,0 0,0-1,0 1,0-1,0 0,0 1,0-1,0 0,0 0,1 1,-1-1,1 0,-1 0,1-1,-1 1,1 0,-1 0,1-1,0 1,-1-1,1 1,0-1,-1 0,1 0,0 1,0-1,-1 0,1-1,0 1,0 0,-1 0,1-1,0 1,-1-1,1 0,0 1,-1-1,1 0,-1 0,1 0,0-1,10-7,-1-1,0 0,0-1,-1 0,0-1,-1 0,-1-1,0 1,5-12,22-31,-5 18,2 1,2 1,0 2,13-7,-44 37,-2 1,1 0,-1 0,0 0,1 0,-1 0,1 0,0 1,-1-1,1 0,0 1,0 0,0-1,0 1,0 0,1 0,-1 0,0 0,0 0,1 1,-1-1,0 1,1-1,-1 1,1 0,-1 0,0 0,1 0,-1 1,1-1,-1 0,0 1,1 0,-1 0,0-1,0 1,1 1,-1-1,0 0,0 0,0 1,-1-1,1 1,1 1,1 11,-1-1,-1 1,-1-1,0 1,0 0,-1 0,-1-1,-1 8,-1 16,-15 78,18-112,0-1,0 0,0 1,0-1,1 0,-1 1,1-1,-1 0,1 0,0 1,0-1,0 0,0 0,0 0,0 0,1 0,-1 0,1-1,-1 1,1 0,0-1,0 1,-1-1,1 1,0-1,0 0,0 0,1 0,-1 0,0 0,0-1,1 1,-1-1,0 1,0-1,1 0,-1 0,0 0,1 0,-1 0,1 0,-1-1,0 1,0-1,1 0,-1 1,0-1,0 0,0-1,0 1,0 0,17-6</inkml:trace>
  <inkml:trace contextRef="#ctx0" brushRef="#br0" timeOffset="714.07">1180 735,'-48'24,"0"2,2 3,1 1,2 2,-4 6,-12 44,58-80,-1 1,1-1,0 1,1-1,-1 1,0-1,1 1,-1 0,1-1,0 1,0 0,0-1,0 1,1 0,-1-1,1 1,-1-1,1 1,0-1,0 1,0-1,1 1,-1-1,0 0,1 0,-1 1,1-1,0 0,0 0,0-1,0 1,0 0,0-1,0 1,2 0,4 0,0 0,1-1,-1 0,0 0,0-1,1 0,-1 0,0-1,1 0,-1-1,0 0,0 0,0 0,0-1,0 0,-1-1,0 0,1 0,-1-1,-1 1,1-2,-1 1,1-1,-2 0,2-1,215-210,-222 218,-1 0,1-1,0 1,0 0,0 0,0 0,0 0,0-1,0 1,0 0,0 0,0 0,0-1,1 1,-1 0,0 0,1 0,-1-1,0 1,1 0,-1-1,1 1,-1 0,1-1,-1 1,1 0,0-1,-1 1,1-1,0 1,-1-1,1 0,0 1,0-1,-1 0,1 1,0-1,0 0,0 0,-1 0,1 0,0 0,0 1,0-2,-1 1,1 0,0 0,0 0,0 0,-1 0,1-1,0 1,0 0,0-1,-1 1,1 0,0-1,-1 1,1-1,0 1,-1-1,1 0,-1 1,1-1,-1 0,1 1,-1-1,1 0,-1 0,-14 84,1 35,13-114,1-1,-1 1,1 0,0 0,0-1,0 1,0 0,1-1,-1 1,1-1,0 1,0-1,0 0,1 0,-1 0,1 0,-1-1,1 1,0-1,0 1,0-1,1 0,-1 0,0 0,1-1,-1 1,1-1,0 0,-1 0,1 0,0 0,0-1,0 0,0 1,-1-1,1-1,0 1,4-1,6-4,-1-1,1 0,-1-1,0 0,-1-1,0 0,0-1,-1-1,0 1,0-2,-1 0,-1 0,1-1,-2 0,0 0,0-1,1-5,26-32,39-59,-74 110,0 0,0 0,-1-1,1 1,0 0,0 0,0-1,0 1,0 0,0 0,0 0,1-1,-1 1,0 0,0 0,0-1,1 1,-1 0,0-1,1 1,-1 0,1-1,-1 1,1-1,-1 1,1 0,-1-1,1 1,0-1,-1 0,1 1,0-1,-1 1,1-1,0 0,0 0,-1 1,1-1,0 0,0 0,-1 0,1 0,0 0,0 0,-1 0,1 0,0 0,0 0,-1 0,1-1,0 1,0 0,-1 0,1-1,0 1,-1-1,1 1,0 0,-1-1,1 1,-1-1,1 0,-10 52,6-41,0 0,1 0,0 0,0 0,1 1,1-1,-1 0,2 1,-1-1,2 0,-1 1,1-1,1 0,0 0,0 0,3 3,-4-10,0-1,0 1,0 0,0-1,1 0,-1 1,1-1,-1 0,1 0,0-1,0 1,0 0,0-1,0 0,0 0,0 0,1 0,-1 0,0-1,0 1,1-1,-1 0,1 0,-1 0,0 0,1-1,-1 1,0-1,0 0,1 0,-1 0,0-1,0 1,0-1,92-70,-73 45,-2-1,-1 0,-1-1,-2-1,-1-1,-1 0,1-9,-11 30,-5 9,-3 10,-2 4</inkml:trace>
  <inkml:trace contextRef="#ctx0" brushRef="#br0" timeOffset="1054.489">2309 989,'47'-31,"-2"-2,-1-2,-2-2,-1-1,9-15,-43 47,-1 0,0 0,0-1,0 0,-1 0,0 0,0 0,-1-1,0 0,-1 0,1 0,-1 0,-1-1,0 1,0-1,-1 0,1-3,-5 8,-1 1,1 0,-1 0,1 0,-1 0,0 0,0 1,0 0,0 0,-1 0,1 0,-1 0,1 1,-1 0,1 0,-1 0,0 1,0 0,1 0,-1 0,0 0,1 1,-1-1,0 1,1 0,-1 1,1-1,-4 2,-7 2,-1 0,1 1,0 0,1 1,-1 1,2 0,-1 1,1 1,0 0,1 1,0 0,1 1,0 0,1 0,0 1,1 1,1 0,0 0,1 1,0-1,1 1,1 1,0-1,1 1,1 0,0 2,3-9,1 0,0 0,0 0,1 0,0 0,0-1,1 1,0-1,0 1,1-1,0 0,1 0,0-1,0 0,1 1,-1-2,2 1,-1-1,1 0,0 0,0 0,0-1,3 1,14 8,0-1,1-1,1-1,-1-1,1-2,1 0,1-2,-1 1,0-2,1-1,-1-1,1-1,-1-2,1 0,0-2,-1-1,1-2,-1 0,6-3,-1-4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87,'-5'17,"0"-1,1 1,1 0,1 1,0-1,1 0,1 1,0-1,2 1,0-1,1 0,0 0,2 0,0 0,3 5,-5-17,0-1,0 1,0-1,1 0,0 0,0 0,0-1,0 1,0-1,1 0,-1 0,1-1,0 1,0-1,0 0,0 0,1-1,-1 1,0-1,1 0,-1-1,1 1,-1-1,1 0,-1-1,0 1,1-1,-1 0,1 0,-1-1,0 0,0 0,0 0,0 0,0-1,-1 0,1 0,-1 0,3-3,9-8,-1-1,-1-1,-1 0,0 0,-1-2,6-10,4-6,-2 27,-10 38,-6-17,-3-9,1 1,0 0,0 0,0-1,1 1,0-1,0 0,0 0,1 0,0 0,0-1,0 1,0-1,1 0,-1 0,1-1,0 1,0-1,1 0,-1-1,1 1,-1-1,1 0,0 0,-1-1,1 0,0 0,0 0,0 0,0-1,0 0,0-1,0 1,0-1,0 0,0-1,6-1,3-6,-1 0,0-1,0-1,-1 0,0 0,-1-1,0-1,-1 0,0-1,-1 0,-1-1,0 0,-1 0,-1-1,0 0,-1 0,-1 0,2-13,14-56,-29 78,4 14</inkml:trace>
  <inkml:trace contextRef="#ctx0" brushRef="#br0" timeOffset="338.866">1096 284,'26'-6,"0"-2,-1-1,0-1,0-1,-1-1,-1-1,0-1,-1-1,17-15,-36 28,0 0,0 0,0 0,0 0,0-1,-1 1,0-1,1 1,-1-1,0 0,0 0,0 0,-1 0,1 0,-1 0,1 0,-1-1,0 1,-1-1,1 1,0 0,-1-1,0 1,0-1,0 1,0-1,0 1,-1-1,0 1,0-1,0 1,0 0,0-1,0 1,-1 0,0 0,0 0,0 0,0 0,0 1,0-1,-1 0,1 1,-1 0,0-1,-1 0,-8-1,0 1,0 0,0 1,0 0,0 1,-1 0,1 1,0 0,0 1,-1 1,1 0,0 0,0 1,1 1,-1 0,1 0,-1 1,1 1,1 0,-1 0,1 1,0 0,1 1,-1 0,2 1,-1 0,1 0,1 1,-1 0,2 0,-1 1,1-1,1 2,0-1,1 0,-1 5,1-6,0 0,1 0,0 1,0-1,1 1,1 0,0 0,0 0,1 0,0-1,1 1,1 0,-1 0,2 0,0-1,0 1,0-1,1 0,1 0,0 0,0-1,1 0,0 0,1 0,0-1,0 0,1 0,0 0,0-1,1-1,0 1,4 1,4 0,2-1,-1-1,1-1,0 0,0-2,0 0,0-1,1-1,-1-1,1 0,-1-2,0 0,0-1,0-1,0-1,0 0,-1-1,0-2,0 0,-1 0,16-11,-8 4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1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4 198,'0'551,"-1"-545,0-1,0 1,1-1,0 1,0 0,0-1,0 1,1-1,0 1,0-1,1 1,-1-1,1 0,0 0,1 0,-1 0,1 0,0 0,0-1,0 1,1-1,0 0,0 0,0 0,0 0,1-1,-1 0,1 0,0 0,0 0,0-1,0 0,0 0,0 0,1-1,-1 0,5 1,3-5,-1-1,0 0,0 0,-1-1,1-1,-1 0,0-1,-1 0,1 0,-2-1,1-1,-1 0,0 0,-1 0,0-1,0-1,-1 1,2-5,1 1,-8 8,1 1,0 0,0 1,0-1,0 0,1 1,0 0,0 0,0 0,0 0,1 1,0-1,-1 1,1 0,0 1,0-1,1 1,-1 0,0 0,1 1,-1-1,1 1,2 0,-4 4,0 0,0 0,-1 1,1-1,-1 1,0 0,0 0,0 0,-1 0,1 0,-1 1,0-1,0 1,-1-1,1 1,-1 0,0-1,0 1,0 4,-1-7,5 21,36 99,-39-118,1 1,0-1,0 0,0-1,1 1,-1 0,1-1,0 0,0 0,0 0,0 0,0-1,1 1,0-1,-1 0,1-1,0 1,0-1,0 0,0 0,0 0,0-1,0 0,2 0,3 0,1-2,-1 1,0-1,0-1,-1 0,1 0,0-1,-1 0,0 0,0-1,0-1,-1 1,1-1,-1-1,-1 1,1-2,5-6,5-7,-1-1,0-1,-2-1,0 0,10-24,-12 14,-1 0,-2-1,-1 0,-2 0,-1-1,-1-19,-1-6,-3 36</inkml:trace>
  <inkml:trace contextRef="#ctx0" brushRef="#br0" timeOffset="470.941">1218 1,'0'98,"-1"50,6 1,8 5,0 62,-14-215,1 0,0 0,0 1,0-1,0 0,0 0,0 0,0 1,0-1,0 0,1 0,-1 0,1 1,-1-1,0 0,1 0,0 0,-1 0,1 0,0 0,-1 0,1 0,0 0,0 0,0 0,0-1,0 1,0 0,0-1,0 1,0 0,0-1,1 0,-1 1,0-1,0 0,0 1,0-1,1 0,-1 0,0 0,0 0,1 0,-1 0,0 0,0-1,0 1,1 0,-1-1,0 1,0-1,0 1,0-1,0 1,0-1,0 0,0 0,0 1,0-1,0 0,0 0,0 0,-1 0,1 0,0 0,-1 0,1-1,71-81,54-47,-125 129,0-1,0 1,0 0,0 0,0 0,0 1,0-1,0 0,1 0,-1 0,0 1,0-1,1 1,-1-1,0 1,1 0,-1-1,0 1,1 0,-1 0,1 0,-1 0,1 0,-1 0,0 0,1 0,-1 1,0-1,1 1,-1-1,0 1,1-1,-1 1,0 0,0-1,1 1,-1 0,0 0,0 0,0 0,0 0,0 0,-1 0,1 1,0-1,0 0,-1 0,1 1,-1-1,1 0,-1 1,1-1,-1 0,0 1,0 0,1 172,-2-172,1-1,0 1,-1-1,1 1,0 0,0-1,0 1,1-1,-1 1,0 0,1-1,-1 1,0-1,1 1,0-1,-1 1,1-1,0 1,0-1,0 0,0 1,0-1,0 0,0 0,0 0,1 0,-1 0,0 0,1 0,-1 0,1-1,-1 1,1 0,-1-1,1 1,-1-1,1 0,-1 1,1-1,0 0,-1 0,1 0,0 0,-1 0,1-1,-1 1,1 0,-1-1,1 1,0-1,-1 1,1-1,-1 0,1 0,10-10</inkml:trace>
  <inkml:trace contextRef="#ctx0" brushRef="#br0" timeOffset="3952.963">1810 706,'11'4,"1"0,-1 0,1-1,-1-1,1 0,0 0,0-1,0-1,0 0,0 0,0-2,0 1,0-1,-1-1,1 0,-1-1,0 0,0-1,0 0,0-1,-1 0,0 0,0-1,0 0,-1-1,6-7,-13 13,0 1,0-1,0 0,0 0,-1 1,1-1,-1 0,1-1,-1 1,0 0,0 0,0 0,0-1,0 1,-1-1,1 1,-1-1,1 1,-1 0,0-1,0 0,0 1,0 0,0-1,-1 1,1-1,-1 1,0-1,1 1,-1 0,0-1,-1 1,1 0,0 0,-1 0,1 0,-1 0,1 0,-1 0,0 0,0 1,0-1,0 1,0-1,0 1,0 0,0 0,-1 0,1 0,0 0,-1 1,1-1,-2 0,-7 1,0 0,-1 0,1 1,0 1,-1 0,1 1,0-1,0 2,1 0,-1 0,1 1,0 0,0 1,0 0,1 1,0 0,0 0,1 1,0 0,-4 5,3-5,-50 62,57-67,0 0,1-1,-1 1,1 0,-1 0,1 0,0 0,0 0,1 0,-1 1,0-1,1 0,0 0,0 0,0 1,0-1,1 0,-1 0,1 0,-1 1,1-1,0 0,1 0,-1 0,0 0,2 1,4 2,0-1,1-1,0 1,0-1,0-1,0 1,0-1,1-1,0 0,-1 0,1 0,7-1,-12 0,20 1,1-1,0-1,-1-1,1-1,-1-1,1-1,-1-1,0-1,15-7,-14 5</inkml:trace>
  <inkml:trace contextRef="#ctx0" brushRef="#br0" timeOffset="4500.387">2601 480,'-61'73,"4"2,4 3,-10 24,42-60,39-51,80-117,20-14,-118 139,0 0,1 0,-1 0,0 0,1 0,-1 0,1 0,-1 1,1-1,-1 0,1 0,0 0,-1 0,1 1,0-1,0 0,0 0,0 1,-1-1,1 1,0-1,0 1,0-1,0 1,0 0,0-1,0 1,0 0,1 0,-1 0,0 0,0 0,0 0,0 0,0 0,0 0,0 0,0 1,0-1,0 0,0 1,0-1,0 1,0-1,0 1,0 0,0-1,-1 1,1 0,0-1,0 1,-1 0,1 0,0 0,-1 0,1 0,-1 0,17 131,-16-127,1 0,-1 0,1 0,0 0,0-1,0 1,1-1,-1 0,1 1,0-1,1 0,-1-1,1 1,-1-1,1 1,0-1,0 0,1-1,-1 1,1-1,-1 1,1-1,0-1,-1 1,1-1,0 0,0 0,0 0,0-1,0 1,0-1,1-1,-1 1,0-1,0 1,0-1,0-1,1 0,8-5,-1-1,0 0,-1-1,0 0,-1-1,0 0,0-1,-1 0,0-1,-1 0,0 0,-1-1,-1 0,0-1,-1 1,0-1,-1-1,2-9,13-61,-18 61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117 669,'-12'11,"0"0,1 2,0-1,1 2,0-1,1 1,0 1,2 0,0 0,0 0,0 4,6-17,1-1,-1 1,1 0,-1-1,1 1,-1-1,1 1,0 0,0-1,0 1,0 0,0-1,0 1,1 0,-1-1,0 1,1 0,-1-1,1 1,0-1,-1 1,1-1,0 1,0-1,0 0,0 1,0-1,0 0,1 0,-1 0,0 0,1 0,-1 0,0 0,1 0,-1 0,1-1,0 1,-1-1,1 1,-1-1,1 0,1 1,71-14,-61 9,-1-1,-1 0,1-1,-1 0,0-1,0 0,0-1,-1 0,-1-1,1 0,-1 0,-1-1,0 0,0-1,-1 1,0-1,-1-1,0 1,-1-1,-1 0,0-1,0 1,-1-1,0 0,-2 1,1-9,-3 14,-1 0,0 0,0 0,-1 0,0 0,0 1,-1-1,1 1,-2 0,1 0,-1 0,1 1,-1-1,-1 1,1 0,-1 1,0-1,0 1,0 0,-1 1,1 0,-1 0,0 0,0 1,-1-1,-15 5,32 7,10-7,-1-1,1 0,0-2,0 0,-1-1,1-1,-1-1,1 0,-1-1,-1-1,1-1,-1-1,0 0,-1-1,1-1,-2 0,0-1,0-1,-1-1,0 0,-1 0,6-10,1-1,-2-1,0-1,-2-1,0 0,-2-1,-2-1,0 0,-2-1,3-15,1 4,-9 86,4 300,3-172,-8 1,-7-1,-8 0,-11 28,16-156,-3 0,-1-1,-2 0,-2-1,-2 0,-3 0,15-33,-1 1,0-1,-1-1,0 1,-1-1,0 0,0-1,-1 1,0-2,-1 1,0-1,0 0,0-1,-1 0,0 0,0-1,0-1,-9 4,16-8,0 1,1-1,-1 0,0 0,1 0,-1 0,0 0,1-1,-1 1,0-1,1 0,-1 1,1-1,-1 0,1-1,-1 1,1 0,0-1,-1 1,1-1,0 0,0 0,0 0,1 0,-1 0,0 0,1 0,-1 0,1-1,0 1,0-1,0 1,0-1,0 1,0-2,-2-96,15 57,2 1,3 0,1 1,1 1,3 0,18-24,-11 21,2 2,2 1,1 2,10-7,-9 11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0 887,'62'-41,"-1"-3,-3-2,-2-3,-1-2,-4-3,-1-2,-3-2,29-48,-66 92,0-1,-1 0,-1-1,0 0,-1 0,-1 0,-1-1,0 0,-1-1,-1 1,1-9,-4 24,0 0,0 0,0 0,0 0,0 0,0-1,-1 1,1 0,-1 0,0 0,1 0,-1 0,0 0,0 0,0 1,0-1,-1 0,1 0,0 1,-1-1,1 1,-1-1,0 1,1 0,-1-1,0 1,0 0,0 0,0 0,0 1,0-1,0 0,0 1,0-1,0 1,0 0,0 0,-1-1,1 1,-1 1,-82 29,74-20,0 1,0 1,1 0,1 0,0 1,1 0,0 0,1 1,0 0,1 0,1 1,0 0,-1 10,4-19,1 0,0-1,1 1,0 0,0 0,0 0,0 0,1 0,0 0,0 0,1-1,-1 1,1 0,0-1,1 0,0 1,-1-1,2 0,-1 0,1 0,-1-1,1 1,0-1,1 0,-1 0,1-1,0 1,0-1,0 0,4 2,8 3,1-1,0 0,0-1,0-1,0-1,1 0,0-2,-1 0,4-1,-13 0,90 12,-96-13,0 1,-1 0,1-1,-1 1,0 0,1 0,-1 1,0-1,1 0,-1 1,0-1,0 1,0 0,-1 0,1 0,0 0,-1 0,1 0,-1 0,1 0,-1 1,0-1,0 0,0 1,-1-1,1 1,0-1,-1 1,0 0,1-1,-1 1,0-1,0 1,-1 2,-2 4,0-1,-1 0,0 0,0 0,0 0,-1 0,-1-1,1 0,-1 0,0-1,-1 1,0-1,0-1,0 1,-3 1,-45 43,50-31,13-18</inkml:trace>
  <inkml:trace contextRef="#ctx0" brushRef="#br0" timeOffset="272.989">1157 407,'-12'18,"1"0,0 1,1 0,1 0,1 1,1 0,1 1,0 0,2 0,0 0,2 0,0 0,1 1,1 7,1-25,-1 1,1-1,0 1,0-1,0 1,0-1,1 0,0 0,0 0,0 0,0 0,1 0,0 0,-1-1,1 1,0-1,1 0,-1 0,1 0,-1 0,1-1,0 1,0-1,0 0,0 0,0-1,0 1,1-1,-1 0,1 0,-1 0,1-1,-1 1,1-1,-1 0,1-1,-1 1,1-1,-1 0,1 0,-1 0,0 0,2-2,2 1,0-1,0-1,0 1,0-1,-1-1,0 1,0-1,0-1,0 1,-1-1,0 0,0-1,-1 1,1-1,-1 0,-1 0,0-1,0 1,0-1,-1 0,0 0,0-1,-1 1,0 0,-1-1,0 1,0-1,-1 0,0 1,0-1,-1 1,0-1,-1 1,0-1,0 1,-1 0,0 0,0 0,-1 0,0 0,-2-2,-4 0,-1 1,0 1,0 0,0 0,-1 1,0 1,-1 0,0 1,1 0,-2 0,-11-1,20 4,-20-6</inkml:trace>
  <inkml:trace contextRef="#ctx0" brushRef="#br0" timeOffset="600.145">2004 12,'-28'63,"2"2,3 1,3 0,-2 22,11-22,3 0,3 0,2 1,6 52,-1-13,-2-100,0-7</inkml:trace>
  <inkml:trace contextRef="#ctx0" brushRef="#br0" timeOffset="804.187">1609 464,'38'0,"32"0,14 0,3 0,-10 0,-8 0,-11 0,-5 0,-3-5,-4-2,-11 1</inkml:trace>
  <inkml:trace contextRef="#ctx0" brushRef="#br0" timeOffset="1406.292">2512 464,'-12'7,"-54"33,2 2,2 3,1 3,-10 15,66-59,0 0,0 1,0-1,0 2,1-1,0 0,0 1,0-1,1 1,0 0,0 0,0 1,1-1,0 1,0-1,1 1,0-1,0 1,0 6,3-10,1 0,-1-1,1 1,0-1,0 1,-1-1,2 0,-1 0,0-1,0 1,1-1,-1 1,1-1,-1 0,1 0,-1 0,1-1,0 1,-1-1,1 0,0 0,-1 0,1-1,0 1,-1-1,1 0,-1 0,1 0,-1-1,1 1,-1-1,0 0,0 1,0-2,30-13,-1-2,0-2,-2 0,-1-3,5-5,-1 2,55-52,-87 78,0 0,0 1,0-1,-1 1,1-1,0 1,0-1,-1 1,1-1,-1 1,1-1,0 1,-1 0,1 0,-1-1,1 1,-1 0,0 0,1-1,-1 1,0 0,1 0,-1 0,0 0,0-1,0 1,0 0,0 0,0 0,0 0,0 0,0 0,0-1,0 1,-1 0,1 0,0 0,-1-1,1 1,-1 0,1 0,0 0,-1-1,0 1,1 0,-1 4,-1 15,0-16,1 0,0 0,0 0,0 0,0 0,0 0,1 0,0 0,0 0,0 0,0 1,1-1,-1 0,1 0,0 0,0 0,1 0,-1 0,1 0,0-1,0 1,0-1,0 1,1-1,0 0,-1 0,1 0,0 0,1 0,-1 0,0-1,1 0,-1 0,1 0,3 1,14-2,1-1,0-2,-1 0,1-1,-1-1,0-1,0-1,-1-1,0-1,0-1,0 0,-1-1,-1-2,0 1,0-2,-1-1,-1 0,0-1,8-11,34-27,-31 31,-1-2,-1-1,-2-1,0-1,4-8,-11 12,0-1,-1 0,-2 0,-1-2,0 1,-2-2,-1 1,-1-1,-2-1,0 1,1-25,-26-18,18 69,0-1,0 1,0 0,0-1,0 1,-1 0,1 0,0 0,-1 0,1 0,-1 0,1 1,-1-1,1 0,-1 1,0-1,1 1,-1 0,0-1,0 1,1 0,-1 0,0 0,1 0,-1 0,0 1,1-1,-1 0,0 1,1-1,-1 1,0 0,1-1,-1 1,1 0,0 0,-1 0,1 0,0 0,-2 1,-7 10,-1-1,2 1,-1 1,2 0,-1 0,2 1,0-1,1 2,0-1,1 1,0 0,2 0,-1 0,1 11,-3-3,1 0,2 0,0 1,1-1,2 1,0-1,1 0,2 1,0-1,2 0,0 0,2-1,0 1,2-1,0-1,12 19,-14-28,1 0,0-1,1 0,0-1,1 0,0 0,0-1,1 0,1-1,-1 0,1-1,12 6,-4-7</inkml:trace>
  <inkml:trace contextRef="#ctx0" brushRef="#br0" timeOffset="1655.158">2850 351,'44'9,"32"9,14 0,-4-2,-6-4,-13-4,-13-4,-10-2,-9-1,-5-2,-2 1,-2-6,-5-1</inkml:trace>
  <inkml:trace contextRef="#ctx0" brushRef="#br0" timeOffset="1908.177">3754 548,'-5'38,"3"18,8-1,1-9</inkml:trace>
  <inkml:trace contextRef="#ctx0" brushRef="#br0" timeOffset="2067.263">3783 322,'0'0</inkml:trace>
  <inkml:trace contextRef="#ctx0" brushRef="#br0" timeOffset="2255.731">4093 577,'7'10,"0"0,1-1,0 0,1 0,0-1,0 0,1 0,0-1,0 0,1-1,0-1,5 3,-12-6,0-1,1 1,-1-1,1 0,0 0,-1 0,1-1,0 1,0-1,-1 0,1-1,0 1,-1-1,1 0,0 0,-1 0,1-1,-1 0,0 0,1 0,-1 0,0-1,0 1,0-1,-1 0,1 0,-1 0,0-1,1 1,-2-1,1 0,2-4,0 3,-1 0,0-1,0 0,0 0,-1 0,0 0,0-1,-1 1,1-1,-1 1,-1-1,1 0,-1 0,-1 0,1 0,-1 0,0 0,-1 0,1 0,-2 1,1-1,-1 0,0 0,0 1,0-1,-1 1,0 0,-1-1,1 2,-4-6,2 6,-1 1,1-1,-1 1,0 0,0 0,-1 0,1 1,-1 0,1 0,-1 1,0 0,0 0,0 1,0-1,-1 2,1-1,0 1,0 0,0 0,-1 1,1 0,0 0,0 1,0 0,0 0,0 1,1 0,-1 0,1 0,-1 2,-12 5</inkml:trace>
  <inkml:trace contextRef="#ctx0" brushRef="#br0" timeOffset="2623.616">4544 661,'15'-25,"75"-104,-89 128,-1 1,1-1,0 0,0 0,0 0,0 0,0 1,0-1,0 0,0 1,0-1,0 1,0-1,0 1,0-1,0 1,1 0,-1 0,0 0,0-1,0 1,1 0,-1 1,0-1,0 0,0 0,1 0,-1 1,0-1,0 0,0 1,0-1,0 1,0 0,0-1,0 1,0 0,0 0,0-1,0 1,0 0,-1 0,1 0,0 0,25 56,-19-39,-2-8,1-1,1 0,-1-1,1 0,1 0,0 0,0-1,0 0,1 0,0-1,0 0,0-1,1 0,0 0,0-1,0-1,1 1,-1-2,1 1,-1-2,1 1,0-1,0-1,0 0,0-1,0 0,-1 0,1-1,0-1,9-3,-7 3,-1 0,0-1,0 0,0-1,0-1,-1 0,0 0,0-1,0-1,-1 0,-1 0,1-1,-1 0,-1-1,1 0,-2 0,1 0,-1-1,-1 0,0-1,1-4,-4-7,-5 5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1 283,'29'0,"18"-5,7-2,-1 1,0 1,-5 2,-5-4,0-1,-3 2,-4 1,-2 2,-3 1,-2 1,-1 1,0 0,-10 0,-8 5,-5 2</inkml:trace>
  <inkml:trace contextRef="#ctx0" brushRef="#br0" timeOffset="244.04">113 396,'34'5,"15"1,10 0,-1-6,-1-3,-5-1,-6 1,-7 0,-5 0,-3 2,-2 0,-2 1,0-5,0-1,-5 0</inkml:trace>
  <inkml:trace contextRef="#ctx0" brushRef="#br0" timeOffset="735.925">480 0,'9'20,"1"-1,1-1,0 0,2 0,0-1,1-1,1 0,0-1,1-1,9 7,2-3,-12-9,0 1,-1 1,0 0,-1 1,0 0,-1 1,4 5,-14-15,-1 0,1 0,0 1,-1-1,0 1,1-1,-2 1,1 0,0-1,-1 1,1 0,-1-1,0 1,0 0,-1 0,1-1,-1 1,0 0,0-1,0 1,0-1,-1 1,1-1,-1 1,0-1,0 0,0 0,0 0,-1 0,1 0,-1-1,0 1,1-1,-1 1,-1-1,1 0,0 0,0-1,-1 1,-222 143,135-79,79-51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310 529,'-8'-3,"0"0,-1 1,1 0,-1 0,1 1,-1 0,0 0,0 1,1 1,-1-1,0 1,1 1,-1-1,1 1,-1 1,1 0,0 0,0 1,0 0,0 0,1 0,0 1,0 0,0 1,1 0,-1 0,1 0,1 1,-1 0,1 0,0 0,-2 0,1 1,0-1,0 1,1 0,0 1,0-1,1 1,0 0,1 0,0 0,0 1,1-1,0 1,0-1,1 1,1 0,0-1,0 1,1 0,0-1,0 1,1 0,1-1,0 2,-1-8,0-1,0 0,0 0,0 0,1 0,-1 0,1 0,-1-1,1 1,-1-1,1 1,0-1,0 0,0 0,0-1,0 1,0-1,0 1,0-1,0 0,0 0,0 0,0 0,0-1,0 1,0-1,0 0,0 0,-1 0,2 0,84-42,-54 20,-1-2,-1-1,-2-1,0-2,23-30,54-67,-96 98,-30 28,12 4,0 1,1 0,0 1,0-1,0 1,0 1,1-1,0 1,0 0,1 0,0 0,0 0,1 1,0 0,0-1,1 1,0 0,0 1,1-1,0 0,0 0,1 1,0-1,0 0,1 0,0 1,1-1,0 0,0 0,1 0,0 0,0-1,3 5,1-4,1 0,1 0,-1-1,1 0,0-1,1 0,0 0,-1-1,2 0,-1-1,1 0,-1 0,1-1,0-1,0 0,0 0,1-1,-1-1,0 0,0 0,1-1,-1-1,0 0,0 0,0-1,-1 0,1-1,-1 0,1-1,-1 0,6-5,28-19,-1-1,-2-2,-1-2,-1-2,-2-1,-2-2,19-28,-35 44,0 0,-2-1,0-1,-2 0,0-2,-2 1,-1-2,-2 1,0-2,-2 1,-1-1,-1 0,-2-1,1-15,-5 43,0 0,0 1,0-1,0 0,0 0,0 1,0-1,-1 0,1 0,-1 1,1-1,-1 0,0 1,1-1,-1 1,0-1,0 1,0-1,0 1,0 0,0-1,-1 1,1 0,0 0,-1 0,1 0,-1 0,1 0,-1 0,1 1,-1-1,0 1,1-1,-1 1,0-1,0 1,1 0,-1 0,0 0,0 0,1 0,-1 0,0 0,1 1,-1-1,0 1,0-1,1 1,-1-1,0 1,-11 8,0 1,1 0,0 0,1 1,0 1,0 0,1 0,1 1,0 0,1 1,1 0,0 0,0 1,-2 9,-10 14,2 1,2 1,1 0,2 1,2 1,2 0,1 0,0 42,7-74,0-1,1 1,0-1,1 0,0 0,0 0,1 0,0 0,1 0,0 0,0-1,1 0,0 0,0 0,1-1,0 0,0 0,0 0,1 0,0-1,1-1,0 1,-1-1,2 0,-1-1,2 1,2-2,0-1,-1-1,1 1,0-2,0 0,0 0,0-1,0-1,0 0,0 0,-1-1,1-1,-1 0,0 0,0-1,-1-1,1 0,-1 0,0-1,1-1,5-5,0-1,-1 0,-1-1,0-1,-1 0,-1-1,0 0,-2-1,0 0,0-1,0-6,-8 18,0 0,0 0,-1 0,0 0,-1 0,1 0,-2 0,1-1,-1 1,0 0,0 0,-1 0,0 0,0 0,0 1,-1-1,0 1,-1-1,1 1,-1 0,0 0,-1 0,1 1,-1 0,-1 0,1 0,0 0,-1 1,0 0,0 0,0 1,-1-1,1 1,-1 1,0-1,0 1,0 0,0 1,-3-1,-8 1,0 0,1 1,-1 0,0 2,0 0,1 1,0 1,-1 0,1 2,1 0,-1 0,-12 9,-11 5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277 684,'-25'9,"0"2,1 1,1 0,0 2,0 1,2 1,0 0,1 2,-12 13,29-29,-1 1,1 0,0 1,0-1,0 0,1 1,-1 0,1-1,0 1,0 0,0 0,1 0,-1 1,1-1,0 0,0 1,0-1,1 0,0 1,-1-1,2 1,-1-1,0 0,1 1,0-1,0 0,0 1,1-1,-1 0,1 0,0 0,0 0,0 0,1-1,-1 1,1-1,0 1,0-1,0 0,1 0,-1 0,3 1,1-1,0 0,0 0,0-1,0 1,1-1,-1-1,1 0,-1 0,1 0,-1-1,1 0,0-1,-1 1,1-2,-1 1,1-1,-1 0,0 0,0-1,0 0,0 0,0-1,4-3,1 0,0-1,-1-1,0 1,-1-2,0 1,0-1,-1-1,0 0,-1 0,-1-1,1 0,3-10,-6 15,-1-1,0 0,0 1,-1-1,0-1,0 1,-1 0,0-1,-1 1,0-1,0 1,-1-1,0 1,0-1,-1 0,0 1,-1-1,0 1,0-1,-1 1,0 0,0 0,-1 0,0 1,0-1,-1 1,-4-6,5 10,0 1,1-1,-1 1,0 0,0 0,-1 1,1-1,0 1,-1 0,1 0,0 0,-1 1,1-1,-1 1,1 0,-1 1,1-1,-1 1,1 0,-1 0,1 0,0 0,0 1,-1 0,1 0,0 0,0 0,-1 2,-7 3,0 1,0 1,1-1,1 2,0 0,0 0,0 0,-3 8,7-9,0 0,1 1,0-1,1 1,0 0,1 0,0 1,0-1,1 1,1-1,-1 1,2-7,0 0,-1 0,1 0,0 0,1 0,-1 0,1 0,0 0,0 0,0 0,0 0,1-1,0 1,-1-1,1 1,1-1,-1 1,0-1,1 0,0 0,-1 0,1-1,0 1,1-1,-1 1,0-1,1 0,-1 0,1-1,1 2,11-1,0 0,0-2,0 1,0-2,0 0,0-1,-1 0,1-2,0 1,-1-2,0 0,0-1,-1-1,1 0,-2-1,1 0,-1-1,0-1,-1 0,4-4,63-54,-79 67,0 1,1-1,-1 1,0-1,1 1,-1-1,0 1,1 0,-1-1,0 1,1-1,-1 1,1 0,-1 0,1-1,-1 1,1 0,-1 0,1-1,-1 1,1 0,-1 0,1 0,-1 0,1 0,-1 0,1 0,-1 0,1 0,0 0,-1 0,1 0,-1 0,1 1,-1-1,1 0,-1 0,1 0,-1 1,1-1,-1 0,0 1,1-1,-1 0,1 1,-1-1,0 1,1-1,-1 1,0-1,0 0,1 1,-1-1,0 1,0-1,0 1,1-1,-1 1,0 0,0-1,0 1,0-1,0 1,0-1,0 1,-5 40,4-34,-1-2,1-1,0 1,0 0,0 0,1-1,-1 1,1 0,0 0,1 0,-1 0,1-1,0 1,0 0,1 0,-1-1,1 1,0-1,0 0,1 1,-1-1,1 0,0 0,0 0,0-1,0 1,1-1,0 0,-1 0,1 0,0 0,1-1,-1 1,0-1,1 0,-1-1,1 1,0-1,-1 0,1 0,0 0,1 0,10-4,0 0,0-1,-1-1,1 0,-1-1,-1-1,1 0,-1-1,0-1,-1 0,0-1,10-9,-11 10,1-1,-1 0,-1 0,0-1,-1-1,0 0,0 0,-1-1,-1 0,0-1,-1 1,-1-2,4-10,-10 25,0 0,0 1,-1-1,1 0,0 0,0 0,0 1,-1-1,1 0,0 0,0 0,-1 0,1 0,0 1,0-1,-1 0,1 0,0 0,0 0,-1 0,1 0,0 0,-1 0,1 0,0 0,0 0,-1 0,1 0,0 0,-1 0,1-1,0 1,0 0,-1 0,1 0,0 0,0 0,-1-1,1 1,0 0,0 0,0 0,-1-1,-3 16,0 0,1 0,0 0,2 1,-1-1,2 1,0-1,1 1,0-1,4 14,-4-25,1 0,-1-1,1 1,0 0,0-1,0 0,0 1,0-1,1 0,0 0,-1 0,1 0,0-1,0 1,1-1,-1 0,1 0,-1 0,1 0,-1-1,1 1,0-1,0 0,0 0,0 0,0-1,0 1,0-1,0 0,0 0,0 0,0-1,0 0,-1 1,1-1,0-1,0 1,0 0,-1-1,3-1,125-75,-84 43,117-100,-143 112,0-1,-2-1,-1-1,-1 0,-1-1,-2-1,0 0,-2-1,-1-1,-2 0,0 0,-2-1,-2 1,-1-2,-1 1,-1 0,-2-1,-2-5,-24-58,25 93,0-1,-1 1,1 0,-1-1,0 1,0 0,0 0,0 0,0 0,0 1,0-1,-1 0,1 1,-1 0,1-1,-1 1,1 0,-1 0,0 1,1-1,-1 0,0 1,0 0,0 0,1 0,-1 0,0 0,0 0,0 1,1-1,-1 1,0 0,-1 0,-3 4,1 0,-1 0,1 0,0 1,0 0,0 0,1 0,0 1,0 0,1 0,0 0,0 0,1 1,0 0,0-1,0 1,1 0,0 3,1-8,-11 45,2 2,3-1,1 1,3 0,2 0,5 44,-3-27,32 166,-20-166,11 62,-24-129,-1 0,1-1,-1 1,1 0,-1 0,1 0,-1 0,1 0,-1 0,1 0,-1 0,1 0,-1 0,1 1,-1-1,1 0,-1 0,1 0,0 1,-1-1,1 0,-1 0,1 1,0-1,-1 0,1 1,-1-1,1 0,0 1,0-1,-1 1,1-1,0 1,0-1,-1 0,1 1,0-1,0 1,0-1,0 1,0-1,0 1,0-1,0 1,0-1,0 1,0-1,0 1,0-1,0 1,0-1,1 1,-1-1,0 1,0-1,0 0,1 1,-1-1,-30-34,27 31,-15-20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0,'38'5,"37"2,16-1,-4 3,-6 1,-8-2,-7-2,-9-2,-5-1,-7 2,-6 2,-4-1,-9-1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0 437,'46'-18,"0"-2,-2-2,-1-2,-1-2,0-2,-3-1,0-2,-2-2,-1-1,9-14,-38 40,7-8,0 1,1 1,1 0,0 0,1 2,1 0,6-2,-23 13,1 0,-1 1,0-1,1 1,-1-1,0 1,1 0,-1-1,1 1,-1 0,0 0,1 0,-1 0,1 0,-1 1,1-1,-1 0,0 0,1 1,-1-1,0 1,1 0,-1-1,0 1,0 0,1 0,-1 0,0-1,0 1,0 0,0 1,0-1,0 0,-1 0,1 0,0 0,0 1,-1-1,1 0,-1 1,1-1,-1 0,0 1,1-1,-1 1,0-1,0 1,4 77,-4-70,0 8,0-1,-2 1,0-1,0 0,-2 0,0 0,0 0,-2-1,0 0,-1 0,0 0,-1-1,-1 0,0 0,-1-1,0 0,-1-1,-1-1,1 1,-2-2,0 1,-9 4,-47 1,68-16,0 0,-1 1,1-1,0 0,-1 0,1 0,0 0,-1-1,1 1,0 0,0 0,-1-1,1 1,0-1,0 1,-1-1,1 0,0 1,0-1,0 0,0 0,0 0,0 1,0-1,0 0,0 0,1-1,-1 1,0 0,1 0,-1 0,0 0,1-1,0 1,-1 0,1-1,0 1,-1 0,1-1,0 1,0 0,0-1,0 1,1 0,-1 0,0-1,0 1,1 0,-1-1,5-6,0 1,1-1,-1 1,1 0,1 0,-1 1,1 0,0 0,1 1,-1 0,1 0,0 0,0 1,1 1,-1-1,1 1,0 1,0 0,0 0,0 0,0 1,6 0,21-7,-11 1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29,'-19'13,"1"2,0 0,1 1,1 0,1 2,0 0,1 0,1 1,1 1,-8 16,18-32,0 0,0 0,0 0,0-1,1 1,0 1,0-1,0 0,0 0,1 0,-1 1,1-1,0 0,1 0,-1 1,1-1,-1 0,1 0,0 0,1 0,-1 0,1 0,0 0,0 0,0-1,0 1,1-1,0 1,-1-1,1 0,0 0,0 0,1 0,-1-1,1 1,3 1,2-1,0 0,0-1,0 0,0-1,0 0,1 0,-1-1,0 0,0 0,1-1,-1-1,0 0,0 0,0 0,0-1,0 0,-1-1,1 0,-1-1,0 1,0-2,-1 1,0-1,1 0,-2 0,1-1,-1 0,0 0,-1-1,1 1,-1-1,-1 0,3-8,-2 10,-1 0,0 0,0-1,0 0,-1 0,0 0,-1 0,1 0,-1-1,-1 1,1-1,-1 1,-1-1,1 1,-2-1,1 0,-1 1,0-1,0 1,-1-1,0 1,0 0,-1-1,1 1,-2 1,1-1,-1 0,0 1,-1-1,0 1,0 1,0 1,-1 1,1-1,-1 1,0 0,0 0,0 1,0-1,0 1,-1 1,1-1,-1 1,1 0,-1 1,1 0,-1 0,1 0,-1 1,-2 0,-16 5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33 199,'-32'109,"60"-128,-1-20,1 1,3 2,0 1,2 1,2 2,27-20,-60 50,-1 1,0-1,1 1,0-1,-1 1,1-1,0 1,0 0,-1 0,1 0,0 0,0 0,0 0,0 1,0-1,1 1,-1-1,0 1,0 0,0 0,0 0,0 0,1 0,-1 0,0 1,0-1,0 1,0-1,0 1,0 0,0 0,0 0,0 0,0 0,-1 0,1 1,0-1,-1 1,1-1,-1 1,1-1,-1 1,0 0,0 0,1 0,-1 1,-3 43,4 34,-1-78,-1 0,1 0,0 1,0-1,0-1,0 1,0 0,0 0,1 0,-1-1,1 1,-1 0,1-1,0 1,-1-1,1 0,0 0,0 0,0 1,0-2,0 1,0 0,0 0,0-1,0 1,1-1,-1 0,0 1,0-1,0 0,1 0,-1-1,0 1,8-2,-1-1,0 0,0 0,0-1,0 0,-1 0,0-1,0 0,0-1,0 0,-1 0,0 0,0-1,-1 0,0 0,0-1,0 0,-1 0,-1 0,1-1,-1 0,1-4,19-26,-7 23,-13 20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1,'5'4,"6"12,6 3,0 3,-2 3,-5 1,2-3,-2-1,-2 0,-3 2,-2-3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0 201,'38'3,"0"-2,0-2,0-2,0-1,-1-1,1-3,15-5,33-29,-84 41,-1-1,1 1,0 0,0-1,0 0,-1 1,1-1,-1 0,1 0,-1 1,0-1,0 0,0 0,0-1,0 1,0 0,0 0,-1 0,1-1,-1 1,0 0,0 0,1-1,-1 1,-1 0,1-1,0 1,-1 0,1 0,-1-1,1 1,-1 0,0 0,0 0,0 0,0 0,-1 0,1 0,0 0,-3-2,0-1,-1 1,1 0,-1 1,0-1,0 1,0 0,0 0,0 0,-1 1,0 0,1 0,-1 0,0 1,0 0,1 0,-1 0,0 1,0 0,0 0,0 0,0 1,-3 1,-3-1,0 2,1 0,-1 0,1 1,0 0,0 1,1 0,-1 1,1 0,1 0,-6 5,4-1,0 1,0-1,1 2,1-1,0 1,0 1,2-1,-1 2,2-1,0 1,0 0,1 0,1 0,0 1,1-1,1 2,3-5,0-1,1 0,0 1,1-1,0 0,1 0,0 0,0-1,1 0,1 1,-1-2,1 1,1-1,0 0,0 0,0 0,1-1,0-1,1 1,-1-1,1-1,0 1,1-2,-1 1,1-1,0-1,0 1,0-2,1 0,6 1,163 9,-153-13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143 450,'8'1,"1"0,-1-1,1 0,-1 0,0-1,1 0,-1 0,1-1,-1 0,0-1,0 0,0 0,-1 0,1-1,-1 0,1-1,-1 0,-1 0,1 0,-1-1,0 0,0 0,1-2,-6 7,23-21,-2 0,-1-2,0 0,-2-1,-1-1,-1-1,-1 0,-2-2,6-14,2-60,-23 102,1 1,-1-1,0 1,0-1,1 1,-1 0,0-1,0 1,0 0,0-1,1 1,-1 0,0 0,0 0,0 0,0 0,0 0,0 0,0 0,1 0,-1 0,0 0,0 0,0 1,0-1,0 0,1 1,-1-1,0 1,0-1,1 1,-1-1,0 1,1-1,-1 1,0 0,1 0,-1-1,1 1,-1 0,1 0,-1-1,1 1,0 0,-1 0,1 0,0 0,0-1,0 1,0 0,-1 0,1 0,0 0,1 0,-1 0,-15 33,2 0,1 0,2 1,-4 29,3-19,-6 52,5 1,4 0,4 1,8 85,-2-56,-2-92,3 56,-5 1,-4-1,-3 0,-14 50,19-123,-2 0,0 0,-1 0,0-1,-2-1,0 1,-1-1,-1-1,0 0,-1 0,-9 8,16-19,1-1,-1 0,0 0,-1-1,1 0,0 0,-1 0,0 0,0-1,0 0,0 0,0 0,0-1,0 0,0 0,0-1,-1 0,1 0,0 0,-1-1,1 0,0 0,0 0,0-1,0 0,0 0,0-1,1 1,-1-1,1-1,-1 1,1-1,0 0,1 0,-1 0,1-1,-1 1,1-1,1 0,-1 0,1-1,0 1,-3-7,3 1,1-1,0 0,0 0,1 0,0 0,1 0,1 0,0 0,0 0,2 0,-1 0,1 1,1-1,0 1,1 0,0 0,0 0,1 1,1-1,1 0,19-27,2 2,2 0,1 2,20-15,261-200,-285 225</inkml:trace>
  <inkml:trace contextRef="#ctx0" brushRef="#br0" timeOffset="256.481">933 760,'0'38,"0"33,0 8,0-5,0-9,0-21,0-18</inkml:trace>
  <inkml:trace contextRef="#ctx0" brushRef="#br0" timeOffset="486.234">820 563,'10'0,"2"0</inkml:trace>
  <inkml:trace contextRef="#ctx0" brushRef="#br0" timeOffset="637.395">1639 704,'-48'48,"-20"20,0 4,8-6,14-9,10-9,11-9,5-5,1-9,4-14,4-8</inkml:trace>
  <inkml:trace contextRef="#ctx0" brushRef="#br0" timeOffset="806.516">1159 788,'43'9,"24"14,6 2,-6 2,-8 1,-11-4,-7-2,-7-4,-4 0,-2 1,-2-3,1 1,-1-2,-4-4</inkml:trace>
  <inkml:trace contextRef="#ctx0" brushRef="#br0" timeOffset="1118.787">2034 873,'13'3,"0"-1,0-1,0 0,0 0,0-1,0-1,0-1,0 1,0-2,0 0,9-4,-14 5,1 0,-1-1,0 0,-1-1,1 0,0 0,-1 0,0-1,0 0,-1-1,1 1,-1-1,0-1,-1 1,1-1,-1 0,-1 0,1 0,-1-1,0 0,-1 0,1-3,-3 9,-1 0,1 1,-1-1,0 0,1 0,-1 1,0-1,0 0,0 0,0 1,-1-1,1 0,0 0,-1 1,1-1,-1 0,0 1,1-1,-1 0,0 1,0-1,0 1,0-1,0 1,-1 0,1 0,0-1,0 1,-1 0,1 0,-1 0,1 0,-1 0,0 1,1-1,-1 0,0 1,1-1,-1 1,-1 0,-72 6,54 3,0 0,1 1,0 1,1 1,0 1,1 1,0 0,1 1,1 1,0 0,2 1,-1 1,2 1,1 0,0 0,1 1,1 1,8-17,1 0,-1 0,1 0,-1 0,1 0,0 0,1 0,-1 1,1-1,0 0,0 1,0-1,0 0,1 1,0-1,0 0,0 0,0 1,1-1,-1 0,1 0,0-1,0 1,1 0,-1-1,1 1,0-1,0 0,0 0,0 0,0 0,1 0,-1-1,1 0,0 1,0-2,0 1,0 0,1 0,11 3,0 0,1-1,0 0,-1-2,1 0,0-1,0 0,0-2,0 0,0 0,-1-2,1 0,0-1,-1-1,0 0,0-1,-1-1,5-3,7-3</inkml:trace>
  <inkml:trace contextRef="#ctx0" brushRef="#br0" timeOffset="1621.841">2797 844,'-16'2,"0"0,1 1,0 1,0 0,0 1,0 0,1 2,0-1,0 2,0 0,1 0,-9 9,-35 37,55-52,0 0,0-1,1 2,-1-1,1 0,-1 0,1 0,0 1,0-1,0 0,0 1,1-1,-1 1,1-1,-1 1,1-1,0 1,0 0,0-1,0 1,1-1,-1 1,1-1,-1 1,1-1,0 1,0-1,1 3,4-1,0-1,0 1,0-1,0 0,1 0,0-1,-1 0,1 0,0 0,0-1,0 0,0-1,0 0,0 0,0 0,0-1,0 0,4-1,13-2,0-2,0 0,0-2,-1 0,0-2,-1 0,0-2,-1 0,0-2,-1 0,-1-1,0-1,-1-1,0 0,-2-2,4-5,8-9,-2-2,-1 0,-2-2,-2 0,-1-2,-2 0,-2-1,-1 0,-2-2,2-18,-12-68,-3 124,-1 1,1-1,-1 0,0 1,0-1,-1 1,1-1,-1 1,1 0,-1-1,0 1,-1 0,1 0,0 0,-1 1,0-1,1 1,-1-1,0 1,0 0,0 0,-1 0,1 0,0 1,-1-1,1 1,-1 0,0 0,1 0,-1 1,0-1,0 1,-4 0,-1 0,1 1,0 0,0 1,0 0,1 0,-1 1,0-1,1 2,0-1,-1 1,1 0,1 1,-1-1,1 1,-1 1,1-1,1 1,-5 5,-3 5,1 0,1 1,0 0,1 0,1 1,1 1,-3 9,3-9,0 0,1 0,1 1,1 0,1 0,0 1,2-1,0 1,2-1,0 1,1 0,1-1,1 0,1 1,0-1,2 0,0-1,2 1,0-1,1-1,0 0,2 0,0-1,1 0,1 0,0-2,5 3,2-5,1-1,0-1,1-1,0-1,0-1,1-1,0-1,1-1,-1-1,20 1,-6 0</inkml:trace>
  <inkml:trace contextRef="#ctx0" brushRef="#br0" timeOffset="46000.119">1132 2228,'-4'1,"1"1,-1-1,1 1,0 0,0 0,0 1,0-1,0 1,1-1,-1 1,1 0,0 0,0 0,0 0,0 0,0 1,0-1,1 0,0 1,0-1,0 1,0 0,0-1,1 1,-1 0,1 2,-1-3,-30 202,29-144,-3 0,-3 0,-2 0,-3 1,-26 28,38-89,1-1,-1 1,1-1,-1 1,1-1,-1 1,1-1,-1 1,1-1,-1 0,0 1,1-1,-1 0,1 0,-1 1,0-1,1 0,-1 0,0 0,1 0,-1 0,0 0,0 0,1 0,-1 0,0 0,1 0,-1 0,0 0,1-1,-1 1,0 0,1-1,-1 1,1 0,-1-1,1 1,-1 0,0-1,1 1,-1-1,1 1,0-1,-1 0,1 1,-1-1,1 1,0-1,0 0,-1 1,1-1,0 0,0 1,0-1,0 0,-1 1,1-1,0 0,0 1,0-1,1 0,-1 1,0-1,0 0,-2-47,14-9,2 0,2 2,3 0,2 1,3 1,26-44,-40 76,2 1,-1 0,2 0,1 2,0-1,2 2,0 0,0 1,2 0,0 2,1 0,0 1,1 1,0 1,9-4,-26 14,-1-1,1 1,0-1,0 1,0 0,0 0,0 0,0 0,0 1,0-1,0 1,1 0,-1 0,0 0,0 0,0 0,0 1,0 0,1-1,-1 1,0 0,-1 1,1-1,0 0,0 1,0-1,-1 1,1 0,-1 0,1 0,-1 0,0 1,0-1,0 1,0-1,0 1,-1 0,1-1,-1 1,0 0,0 0,0 1,0 8,0 1,-1 0,-1-1,0 1,-1 0,0-1,-1 1,-1-1,0 0,0 0,-1 0,0-1,-1 1,-1-1,0-1,0 1,-1-1,0-1,-1 1,0-1,-1 0,3-2,-1 1,1-1,-1 0,-1 0,1-1,-1 0,0-1,0 1,-1-2,1 0,-1 0,0 0,-1-1,1-1,0 0,-1 0,1-1,-1-1,1 1,-7-2,-2-5</inkml:trace>
  <inkml:trace contextRef="#ctx0" brushRef="#br0" timeOffset="46366.01">1921 2199,'-17'11,"0"0,0 1,2 1,0 1,0 0,1 1,1 0,0 1,1 1,1 0,1 0,0 1,-5 15,13-30,1 0,-1 0,1 0,0 1,0-1,0 1,0-1,0 0,1 1,0-1,-1 1,1 0,1-1,-1 1,0-1,1 1,0-1,0 0,0 1,0-1,0 0,1 1,-1-1,1 0,0 0,0 0,0-1,0 1,1 0,-1-1,1 1,-1-1,1 0,0 0,0 0,0 0,0-1,1 1,-1-1,0 0,0 1,1-2,-1 1,1 0,-1-1,1 1,-1-1,1 0,0 0,7-2,1 0,-1-1,0 0,0-1,0 0,0 0,-1-1,1-1,-1 0,-1 0,1-1,-1 0,0-1,-1 0,0 0,0-1,0 0,-2 0,1-1,-1 0,0 0,-1 0,1-4,-4 10,1-1,-1 0,-1 0,1-1,-1 1,0 0,0 0,0-1,-1 1,1-1,-2 1,1 0,0-1,-1 1,0 0,0 0,-1-1,0 1,1 0,-2 0,1 0,0 1,-1-1,0 0,0 1,-1 0,1 0,-1 0,0 0,0 1,0-1,0 1,-1 0,1 0,-1 0,0 1,0 0,0 0,0 0,0 0,0 1,-5-1,-18-2,3 2</inkml:trace>
  <inkml:trace contextRef="#ctx0" brushRef="#br0" timeOffset="46630.974">2401 2228,'-19'33,"-12"22,1 5,4-3,7-10</inkml:trace>
  <inkml:trace contextRef="#ctx0" brushRef="#br0" timeOffset="46866.953">2317 1804,'0'0</inkml:trace>
  <inkml:trace contextRef="#ctx0" brushRef="#br0" timeOffset="47134.248">2570 2482,'37'-79,"61"-101,-98 181,0 0,0 0,-1 0,1 0,0 0,0 0,0 0,0 0,0 0,1 0,-1 0,0 0,0 0,1 0,-1 0,0 0,1 0,-1 0,1 0,0 0,-1 0,1 0,-1-1,1 1,0 0,0 0,0-1,-1 1,1 0,0-1,0 1,0-1,0 1,0-1,0 0,0 1,0-1,0 0,0 0,0 0,0 0,0 0,0 0,0 0,0 0,0 0,1 0,-1 0,0-1,0 1,0 0,0-1,-1 1,1-1,0 1,0-1,0 0,0 1,0-1,-1 0,1 1,0-1,-1 0,1 0,0 0,-1 0,1 0,-1 0,8 32,-8-24,1 0,-1 0,1-1,1 1,-1 0,1-1,0 1,1-1,-1 0,1 0,1 0,-1 0,1-1,0 1,0-1,1 0,-1 0,1 0,0-1,1 1,-1-1,1-1,0 1,-1-1,2 0,-1 0,2 0,2-3,0 0,1-1,-1 0,0-1,0 0,0-1,0 0,0 0,0-1,-1 0,0-1,0 0,0-1,0 1,-1-2,0 1,0-1,-1 0,0-1,0 0,-1 0,0 0,0-1,-1 0,0 0,0 0,0-5,57-136,-56 126</inkml:trace>
  <inkml:trace contextRef="#ctx0" brushRef="#br0" timeOffset="47384.659">3445 1664,'5'38,"2"37,-1 10,-6 1,-3-10,-1-13,0-13,1-9,1-3,0-2,2-3,-1-3,1 0,1-2,-1-5</inkml:trace>
  <inkml:trace contextRef="#ctx0" brushRef="#br0" timeOffset="47586.305">3191 1974,'39'14,"31"5,9-1,0-3,-7-4,-13-5,-15-3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170 121,'-17'79,"5"293,12-328,-25 106,23-141</inkml:trace>
  <inkml:trace contextRef="#ctx0" brushRef="#br0" timeOffset="290.317">1 121,'30'-17,"1"0,1 2,1 1,0 2,0 1,2 2,-1 1,1 2,16 0,-45 4,1 1,0 0,0 0,0 1,0 0,0 0,0 1,0 0,0 0,0 0,-1 1,1 0,0 0,-1 1,0 0,0 0,1 1,-2-1,1 1,0 1,-1-1,0 1,0 0,0 0,-1 0,1 1,-1-1,-1 1,1 0,-1 0,0 1,0-1,-1 0,2 6,-3-1,1 1,-1 0,-1 0,-1 0,1 0,-2-1,1 1,-2 0,0-1,0 1,-1-1,0 0,-1 0,0-1,-1 1,0-1,-1 0,0-1,0 0,-1 0,0 0,-1-1,0 0,0-1,-1 0,1 0,-2-1,1 0,-1-1,-1 0,-9 4,0-1,0-2,-1 0,0-1,-1-1,1-1,0-1,-10 0,6-2</inkml:trace>
  <inkml:trace contextRef="#ctx0" brushRef="#br0" timeOffset="6688.6">848 770,'-29'29,"-24"23,-8 4,7-8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1,'24'0,"17"0,7 0,0 0,-3 0,-5 0,-5 0,-2 0,-3 0,-7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1,'-20'37,"0"1,3 1,1 1,-6 28,-17 40,-58 139,123-316,2 1,3 2,4 1,15-20,34-33,-83 117,0 0,0 1,0-1,0 0,0 1,0-1,0 1,0-1,1 1,-1 0,0-1,0 1,1 0,-1 0,0 0,0 0,1 0,-1 0,0 0,0 1,1-1,-1 0,0 1,0-1,0 1,0-1,0 1,1-1,-1 1,0 0,0 0,0-1,-1 1,1 0,0 0,0 0,0 0,-1 0,1 0,0 0,-1 0,1 0,-1 1,1-1,-1 0,0 0,1 0,-1 1,0 0,16 62,-15 141,-1-204,-1-1,1 1,0-1,0 1,-1 0,1-1,0 1,0-1,0 1,0 0,0-1,0 1,0-1,0 1,0 0,0-1,0 1,0-1,1 1,-1 0,0-1,0 1,0-1,1 1,-1-1,0 1,1-1,-1 1,1-1,-1 1,0-1,1 0,-1 1,1-1,-1 1,1-1,-1 0,1 0,0 1,-1-1,1 0,-1 0,1 0,0 0,-1 1,1-1,-1 0,1 0,0 0,-1 0,1-1,-1 1,1 0,0 0,-1 0,1 0,-1 0,1-1,-1 1,1 0,-1-1,1 1,-1 0,1-1,-1 1,1-1,-1 1,1-1,32-40,-25 30,201-261,-153 227,-54 44,-1 0,1 0,-1 0,1 0,-1 1,1-1,-1 1,1-1,-1 1,1 0,0-1,-1 1,1 0,-1 0,1 0,0 0,-1 0,1 1,0-1,-1 0,1 1,-1-1,1 1,-1 0,1-1,-1 1,1 0,-1 0,0 0,1 0,-1 0,0 0,0 0,0 1,0-1,0 0,0 1,0-1,0 0,0 1,-1 0,4 13,0 1,-2-1,0 1,0-1,-2 1,0 0,-1-1,0 1,-3 10,-25 119,27-91,2-30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4:5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0 932,'24'0,"224"-1,186-26,730-77,-743 82,295-12,-201-4,-7-14,-228 24,-138 23,-154 27,0-11</inkml:trace>
  <inkml:trace contextRef="#ctx0" brushRef="#br0" timeOffset="670.443">1242 198,'-87'50,"-69"101,-165 99,19-34,299-214,2-2,-1 1,0-1,1 1,-1 0,1-1,-1 1,1 0,0 0,-1 0,1 0,0 0,-1 0,1 1,0-1,0 0,0 1,0-1,0 1,1-1,-1 1,0-1,1 1,-1-1,1 1,-1 0,1-1,0 1,-1 0,1 0,11 2</inkml:trace>
  <inkml:trace contextRef="#ctx0" brushRef="#br0" timeOffset="918.509">2936 0,'-615'344,"434"-245,-303 179,385-205,98-73,0 0,0 1,0-1,0 0,0 1,0-1,0 1,0 0,0-1,0 1,0 0,0 0,0-1,1 1,-1 0,0 0,0 0,1 0,-1 0,1 0,-1 0,1 0,-1 0,1 0,0 1,-1-1,1 0,0 0,0 0,0 0,0 1,0-1,0 0,0 0,1 0,-1 0,0 0,1 0,-1 1,0-1,1 0,-1 0,1 0,0 0,-1 0,1 0,0-1,0 1,-1 0,1 0,0 0,0-1,0 1,0 0,0-1,0 1,0-1,0 1,0-1,0 0,1 1,-1-1,0 0,0 0,0 0,81-8,-41-5</inkml:trace>
  <inkml:trace contextRef="#ctx0" brushRef="#br0" timeOffset="1176.658">3528 198,'-888'524,"808"-467,79-57,0 1,1 0,-1-1,1 1,-1 0,1 0,-1-1,1 1,0 0,-1 0,1 0,0 0,0 0,-1 0,1-1,0 1,0 0,0 0,0 0,0 0,0 0,1 0,-1 0,0 0,0-1,1 1,-1 0,0 0,1 0,-1 0,1-1,-1 1,1 0,-1 0,1-1,0 1,-1-1,1 1,0 0,0-1,-1 1,1-1,0 0,0 1,0-1,0 1,-1-1,1 0,0 0,0 0,0 0,0 1,0-1,0 0,0 0,0-1,0 1,-1 0,1 0,0 0,0-1,0 1,0 0,0-1,-1 1,2-1,193-47,-147 33,32-10,-8 4</inkml:trace>
  <inkml:trace contextRef="#ctx0" brushRef="#br0" timeOffset="1338.498">4826 114,'-87'52,"-47"28,-20 14,2 1,12-2,15-6,20-14,18-10,18-10,17-10,17-7,15-5,10-3,7-6</inkml:trace>
  <inkml:trace contextRef="#ctx0" brushRef="#br0" timeOffset="3034.04">1806 875,'-22'87,"16"195,31-138,-23-125,1 1,1-1,0 0,2 0,0-1,1 1,1-1,0-1,2 1,0-1,1-1,0 0,8 7,1-2,-15-14,1 0,0 0,1 0,0-1,0 0,0 0,0-1,1 0,0 0,0-1,1 0,-1-1,1 1,0-1,-1-1,3 0,215-2,-213-1,1-1,-1-1,1 0,-1-1,0 0,0-1,0 0,-1-1,0 0,0-1,0-1,-1 0,0 0,-1-1,0-1,0 1,-1-2,0 1,-1-1,0-1,-1 1,0-1,-1-1,0 1,1-7,21-36,-18 37,0 0,-2 0,0-1,-1 0,-1 0,-1 0,0-1,1-18,-6-63,10-82,19-2,-23 167</inkml:trace>
  <inkml:trace contextRef="#ctx0" brushRef="#br0" timeOffset="8235.13">1749 1326,'-28'0,"12"-1,1 1,-1 0,0 1,0 1,0 0,1 1,-1 1,1 0,-7 4,-14 10,23-11,0 0,-1-1,0-1,0 0,0 0,0-1,-1-1,1-1,-1 0,8-2,1 0,-1 0,1 1,-1 0,1 0,0 0,-1 1,1 0,0 0,0 1,0-1,0 1,1 1,-1-1,1 1,0 0,0 0,0 0,1 1,-1 0,1 0,-2 3,-3 10,1 0,0 1,2 0,0 0,1 1,1-1,-1 14,1-10,-7 232,-15-112,24-64,2-52,-1 1,-1-1,-1 1,-1-1,-2 0,-4 11,-3-3,-3-1,0-1,-2 0,-1-2,-2 0,-1-1,-2-1,-25 24,26-30,0 1,1 1,2 1,1 1,1 1,1 0,1 2,2-1,-4 14,-18 98,8 30,-2 54,31 57,2-256,1-1,1 0,2-1,0 1,2-1,0-1,2 0,0 0,2-1,0 0,2-1,16 17,125 121,-122-136,0-1,1-2,2-2,0-1,1-2,0-1,38 8,-52-18,0-1,0-1,0-1,0-1,0-1,0-1,0-2,0 0,18-6,-24 6,326-73,-33 73,-292 6,0 0,0 2,0 0,-1 2,0 0,0 1,0 0,-1 2,0 0,-1 0,0 2,0 0,6 7,68 41,-71-49,1-1,0 0,0-1,1-2,0 0,1-1,-1-1,1-1,0-1,3-1,98 14,-99-10,-1-1,1-1,0-2,0 0,0-1,0-1,14-4,27-8,215-61,24-53,-249 103,0-2,-2-3,-2-2,0-2,42-38,-51 39,-8 8,-20 15,0 0,0 0,-1-2,-1 1,0-2,0 0,-1 0,0-1,-1 0,-1-1,0 0,6-15,16-107,-5-62,4-28,-29 196,0 1,-2-1,-1 1,-2 0,-1 0,-1 0,-1 0,-9-19,7 24,-2 0,0 1,-2 1,-1 0,0 1,-1 0,-6-3,-210-241,108 180,76 59,-186-99,229 120,-1 0,1 0,1-1,-1 1,1-1,-1 0,2 0,-1-1,1 1,0 0,0-1,1 1,-1-1,2 0,-1 1,1-1,0 0,0 0,1 1,0-1,0 0,0 1,1-1,0 1,0-1,1 1,0 0,0 0,0 0,4-4,12-43,-6 7,-7 32,-1 0,-1 0,0-1,-1 0,-1 0,0 0,-1 0,-1 0,0 0,-1 0,-1-2,-9-42,8 34,-2 1,0-1,-2 1,0 0,-2 0,-7-14,8 29,0 1,0 0,-1 0,0 1,0 0,-1 0,0 1,0 0,-1 1,1 0,-1 1,0 0,-7-1,1-2,-206-77,215 80,1 1,0-2,0 1,0-1,0 0,1 0,-1-1,1 0,1 0,-1-1,1 1,0-1,1 0,-1 0,1-1,1 1,0-1,0 0,0 0,1 0,-1-7,3 10,-1 0,0 0,0 0,0 0,0 1,-1-1,1 0,-1 1,-1-1,1 1,-1 0,1 0,-1 0,0 0,0 0,-1 0,1 1,-1 0,0 0,0 0,0 0,0 0,-1 1,1 0,-1 0,1 0,-1 0,0 1,-2-1,-188-28,59 35,117 1</inkml:trace>
  <inkml:trace contextRef="#ctx0" brushRef="#br0" timeOffset="12452.949">2653 2964,'-17'30,"16"-29,0 0,0 1,0-1,1 0,-1 1,0-1,0 1,1-1,-1 0,1 1,0 0,-1-1,1 1,0-1,0 1,0-1,0 1,0-1,0 1,0 0,1-1,-1 1,0-1,1 1,0-1,-1 1,1-1,0 0,-1 1,1-1,0 0,0 0,0 1,0-1,1 0,-1 0,0 0,0 0,1 0,-1-1,0 1,1 0,-1 0,1-1,-1 1,1-1,-1 0,1 1,-1-1,1 0,-1 0,1 0,-1 0,1 0,0 0,-1 0,1-1,-1 1,1 0,-1-1,1 0,43-53,-44 53,0 0,0 0,0-1,-1 1,1 0,0-1,-1 1,1-1,-1 1,0 0,1-1,-1 1,0-1,0 1,0-1,0 1,0-1,0 1,0-1,-1 1,1 0,0-1,-1 1,1-1,-1 1,0 0,1-1,-1 1,0 0,0 0,0-1,0 1,0 0,0 0,0 0,0 0,0 1,-1-1,1 0,0 0,0 1,-1-1,1 0,-1 1,-5 0,0 0,1 0,-1 1,1 0,-1 0,1 1,-1 0,1 0,0 0,0 1,0 0,0 0,1 0,-1 1,1 0,0 0,0 0,0 1,-4 4,7-7,0-1,0 1,0-1,0 1,0-1,1 1,-1 0,0 0,1 0,0 0,-1 0,1 0,0 1,0-1,0 0,0 1,1-1,-1 0,1 1,-1-1,1 1,0-1,0 1,0-1,0 1,0-1,0 1,1-1,0 1,-1-1,1 0,0 1,0-1,0 0,0 0,1 1,-1-1,0 0,1 0,0-1,-1 1,1 0,0 0,0-1,0 1,0-1,0 0,0 1,1-1,-1 0,0 0,1 0,1-1,0 0,0 0,0 0,0 0,0-1,0 1,0-1,0 0,0-1,0 1,0 0,0-1,-1 0,1 0,-1 0,1 0,-1-1,0 0,0 1,0-1,0 0,-1 0,1 0,-1-1,0 1,0-1,0 1,0-1,0 0,-1 1,1-4,-2 5,0 0,-1 1,1-1,-1 1,1-1,-1 1,0-1,0 1,1-1,-1 1,0-1,0 1,-1 0,1 0,0 0,0-1,0 1,-1 0,1 0,-1 1,1-1,-1 0,1 0,-1 1,1-1,-1 1,1-1,-1 1,0 0,1 0,-1 0,0-1,1 2,-1-1,0 0,1 0,-1 0,0 1,1-1,-1 1,1-1,-1 1,1 0,-1 0,1-1,-1 1,1 0,0 0,0 0,-1 1,1-1,0 0,0 0,-1 2,-5 8</inkml:trace>
  <inkml:trace contextRef="#ctx0" brushRef="#br0" timeOffset="13709.228">3358 3133,'-3'-2,"0"-1,-1 0,1 1,-1 0,1 0,-1 0,0 1,0-1,0 1,0 0,0 0,0 0,0 0,0 1,0 0,0-1,0 2,0-1,-1 0,1 1,0 0,0 0,0 0,0 0,0 1,1-1,-1 1,0 0,1 0,-3 2,-98 81,84-62,1 0,1 2,1 0,2 0,0 2,-7 19,18-37,0 0,1 1,0 0,0-1,1 1,1 0,0 0,0 0,1 0,0 0,0 1,1-1,1 0,0 0,0-1,1 1,0 0,1-1,0 0,0 0,1 0,0 0,1-1,-1 1,2-1,-1-1,1 0,1 1,6 4,-1-5,0 0,1-1,0-1,0 0,0-1,0 0,1-1,0 0,-1-2,1 0,0 0,0-1,0-1,0-1,-1 0,1-1,-1 0,15-6,-21 6,0 0,1-1,-1-1,0 1,-1-1,1 0,-1-1,0 0,0 0,-1-1,0 1,0-2,-1 1,1 0,-2-1,1 0,-1 0,0 0,-1-1,0 0,0 1,-1-1,0 0,0 0,0-8,-3 12,0 0,-1 1,1-1,-1 1,0-1,0 1,0 0,-1 0,1 0,-1 0,0 0,0 0,-1 1,1-1,-1 1,1 0,-1 0,0 1,0-1,-1 1,1 0,0 0,-1 0,1 0,-1 1,0 0,1 0,-1 0,0 1,0-1,1 1,-1 0,0 0,-3 1,117-8,-7-9,-78 14</inkml:trace>
  <inkml:trace contextRef="#ctx0" brushRef="#br0" timeOffset="17953.318">2229 1412,'-4'0,"-7"9,-2 9,2 5,8-1,8-9,4-11,5-7,1-6,-3-7,-3-5,-8 2,-10 3,-7 11,-1 11,7 5,0 0,3-1</inkml:trace>
  <inkml:trace contextRef="#ctx0" brushRef="#br0" timeOffset="18575.588">2766 1637,'0'5,"0"11,5 3,1 3,0 2,-1 3,-2 0,-1 2,0-1,-2 1,0 0,0-1,-1 1,1-1,0 1,5-1,1-5</inkml:trace>
  <inkml:trace contextRef="#ctx0" brushRef="#br0" timeOffset="18922.741">2737 1609,'26'-13,"0"1,1 1,0 1,1 1,0 2,0 0,0 3,1 0,6 1,-31 3,0-1,0 1,0 0,1 1,-1-1,0 1,0 0,0 0,0 0,0 0,0 1,0-1,-1 1,1 0,0 0,-1 1,0-1,1 1,-1 0,0 0,0 0,-1 0,1 0,-1 0,1 1,-1-1,0 1,0 0,-1 0,1 0,-1 0,0 0,0 0,0 0,0 0,-1 0,0 0,1 0,-2 5,-1 2,-1 1,0-1,-1 1,0-1,-1 0,0 0,-1-1,0 1,-1-1,0-1,0 1,-1-1,0-1,-1 1,0-1,0-1,-1 0,0 0,0-1,0 0,-1-1,0 0,0 0,0-1,-1-1,1 0,-1-1,0 0,-2 0,-11 2</inkml:trace>
  <inkml:trace contextRef="#ctx0" brushRef="#br0" timeOffset="22909.035">1496 2032,'-11'-77,"16"123,2-28,1-1,1 0,1 0,0-1,2 0,-1 0,2-2,0 1,1-2,0 0,1 0,0-2,5 3,-8-3,2 0,-1 0,2-2,-1 0,1 0,0-1,1-1,0-1,0 0,1-1,-1 0,1-2,0 0,0-1,-6-1,3 1,0-1,0 0,0 0,0-2,0 0,0 0,0-1,0-1,0 0,-1-1,0-1,1 0,-2-1,1 0,3-3,3-19,-20 18</inkml:trace>
  <inkml:trace contextRef="#ctx0" brushRef="#br0" timeOffset="25239.902">2089 2286,'-9'-2,"0"0,0-1,1 0,0-1,-1 0,1 0,1-1,-1 0,1 0,-1-1,2 0,-1 0,1 0,0-1,-3-5,-3 1,-2-5,-41-29,53 46,1 0,-1 0,1 0,-1 1,1-1,-1 0,1 1,0-1,0 1,0 0,0-1,0 1,0 0,0 0,0-1,1 1,-1 0,1 0,-1 0,1 0,0 0,0 0,0 0,0 0,0-1,0 1,1 0,-1 0,0 0,1 0,0 0,0 0,26 208,-28-108,23-123,103-140,-114 146</inkml:trace>
  <inkml:trace contextRef="#ctx0" brushRef="#br0" timeOffset="26311.585">1383 2823,'-104'361,"187"-582,2 62,-84 158,-1-1,1 1,0-1,0 1,0 0,0-1,0 1,0 0,0 0,0 0,0 0,1 0,-1 0,0 0,1 0,-1 0,1 1,-1-1,1 1,-1-1,1 1,-1-1,1 1,0 0,-1 0,1 0,-1 0,1 0,0 0,-1 0,1 0,-1 1,1-1,0 1,-1-1,1 1,-1 0,0-1,1 1,-1 0,0 0,1 0,-1 0,0 0,0 0,0 0,0 1,0-1,0 0,1 2,4 7,-1 0,0 0,-1 0,0 0,0 1,-1 0,-1 0,1 0,-2 0,0 0,0 0,-1 1,0-1,2 29,9 10,-10-49,-1 0,0 0,1-1,-1 1,1 0,-1 0,1-1,-1 1,1-1,0 1,-1 0,1-1,0 1,-1-1,1 1,0-1,0 0,-1 1,1-1,0 0,0 0,0 1,0-1,-1 0,1 0,0 0,0 0,0 0,0 0,-1 0,1 0,0-1,0 1,0 0,0 0,-1-1,1 1,0 0,0-1,-1 1,1-1,0 1,-1-1,1 1,0-1,-1 0,1 1,-1-1,1 0,-1 1,1-1,-1 0,0 0,1 0,155-183,-156 183,0 0,1 0,-1 0,1 0,-1 0,1 0,-1 0,1 0,-1 1,1-1,0 0,-1 1,1-1,0 0,0 1,0-1,-1 1,1-1,0 1,0-1,0 1,0 0,0-1,0 1,0 0,0 0,0 0,0-1,0 1,0 0,0 1,0-1,0 0,0 0,0 0,0 0,0 1,0-1,0 1,0-1,-1 0,1 1,0 0,0-1,0 1,-1-1,1 1,0 0,0 0,-1-1,1 1,-1 0,1 0,-1 0,1 0,-1 0,1 0,-1 0,16 121,2-53,-9-52</inkml:trace>
  <inkml:trace contextRef="#ctx0" brushRef="#br0" timeOffset="27007.128">1383 2568,'56'17,"74"7,-73-15,-55-9,-1 0,0 0,0 0,0 0,0 0,0 0,1 0,-1-1,0 1,0 0,0-1,0 1,0 0,0-1,0 0,0 1,0-1,0 1,0-1,-1 0,1 0,0 0,0 1,0-1,-1 0,1 0,-1 0,1 0,-1 0,1 0,-1 0,1 0,-1 0,0 0,0-1,1 1,-1 0,0 0,0 0,0 0,0 0,0 0,-1-1,1 1,0 0,-1 0,1 0,-1-1,-91-163,86 146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0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1,'11'167,"-3"-119,-7-36,0-1,0 0,1 0,1 1,0-2,0 1,1 0,0-1,1 1,0-1,1-1,0 1,1-1,1 2,-6-10,0 1,0 0,1 0,-1-1,1 0,-1 1,1-1,-1 0,1 0,0 0,0-1,-1 1,1-1,0 1,0-1,0 0,0 0,-1 0,1-1,0 1,0 0,0-1,-1 0,1 0,0 0,-1 0,1 0,-1-1,1 1,-1-1,1 1,-1-1,0 0,0 0,1-1,65-80,-7-32,-61 115,0 1,1-1,-1 1,0 0,1-1,-1 1,1-1,-1 1,1-1,-1 1,1-1,0 1,-1-1,1 0,-1 1,1-1,0 0,-1 1,1-1,0 0,-1 0,1 0,0 0,0 0,-1 0,1 0,0 0,-1 0,1 0,0 0,0 0,-1 0,1 0,0-1,-1 1,1 0,-1-1,1 1,0 0,-1-1,1 1,-1-1,1 1,-1-1,1 1,-1-1,1 1,-1-1,1 1,-1-1,0 0,1 1,-1-1,0 0,0 1,1-1,-1 0,0 0,17 82,-15-63,1 0,1 0,1 0,0-1,1 0,1 0,1 0,6 9,-13-24,0 0,0 0,1 0,-1 0,1 0,0 0,0 0,0 0,-1-1,2 1,-1-1,0 1,0-1,0 0,1 0,-1 0,0 0,1 0,-1-1,1 1,-1-1,1 1,-1-1,1 0,-1 0,1 0,-1 0,1-1,-1 1,1-1,-1 0,1 1,-1-1,0 0,1 0,-1 0,0-1,0 1,0-1,2-1,75-77,-75 75,15-19,-1 0,-2-1,0-1,-2 0,0-1,-2 0,8-28,-3-6,-18 60,0 1,0 0,1 0,-1 0,0 0,0 0,0 0,1 0,-1 1,0-1,0 0,0 0,1 1,-1-1,0 0,0 1,1-1,-1 1,0-1,1 1,-1-1,0 1,1-1,-1 1,1-1,-1 1,1 0,-1 0,1-1,0 1,-1 0,1-1,0 1,0 0,-1 0,1 0,0-1,0 1,0 0,0 0,0 0,0 0,0-1,0 1,0 0,1 0,-1 0,3 13,4-2</inkml:trace>
  <inkml:trace contextRef="#ctx0" brushRef="#br0" timeOffset="431.935">932 227,'21'0,"1"-1,-1-1,1-1,-1 0,0-2,13-5,-28 9,-1-1,0 0,0 0,0 0,0-1,0 1,0-1,-1-1,1 1,-1-1,0 1,0-1,0 0,-1 0,0-1,1 1,-1-1,-1 0,1 0,-1 0,0 0,0 0,0 0,-1-1,1 1,-1-1,0-4,-1 6,0 1,1 0,-1 0,-1-1,1 1,0 0,-1 0,0-1,1 1,-1 0,-1 0,1 0,0 0,-1 0,1 0,-1 1,0-1,0 0,0 1,0-1,-1 1,1 0,0 0,-1 0,0 0,1 0,-1 0,0 1,0 0,0-1,0 1,0 0,-1 0,1 1,0-1,0 1,-2-1,-3 1,0 0,0 0,0 1,0 0,0 0,0 1,1 0,-1 0,0 1,1 0,0 0,0 0,0 1,-6 5,1-1,0 0,0 1,1 0,1 1,0 0,0 1,1 0,0 0,1 1,0 0,1 1,0 0,1 0,1 0,0 1,1 0,0 0,1 0,-1 11,4-17,0 0,0 0,1 0,0 0,0 0,1 0,0 0,1 0,-1-1,1 1,1-1,0 0,0 0,0 0,1 0,0-1,0 0,0 0,1 0,0-1,0 1,0-1,1-1,3 3,11 5,0 0,1-1,0-2,0 0,1-1,0-1,17 2,-31-7,-1 0,0-1,0 0,1 0,-1-1,0 0,1-1,-1 0,0 0,1 0,-1-1,0-1,0 1,0-1,5-3,4-6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279 109,'-2'-2,"1"0,0 0,-1 0,0 0,1 1,-1-1,0 1,0-1,0 1,0-1,0 1,0 0,0 0,0 0,-1 1,1-1,0 0,-1 1,1-1,0 1,-1 0,1 0,0 0,-1 0,1 0,-1 1,-7 0,-1 0,1 1,-1 1,1 0,0 0,0 1,1 0,-1 0,1 2,0-1,0 1,0 0,1 1,0 0,0 0,1 0,0 1,0 1,0-1,2 1,-1 0,1 0,0 1,1-1,0 1,0 0,1 0,1 1,-1-1,2 1,-1 1,2-6,0-1,0 0,1 1,0-1,0 0,0 1,0-1,1 0,0 0,0 0,0 0,1 0,0 0,0-1,0 0,0 1,0-1,1 0,0 0,0-1,0 1,0-1,1 0,0 0,-1 0,1-1,0 0,0 0,0 0,0 0,5 0,10 3,-1-1,1 0,0-2,-1 0,1-1,0-1,0-1,3-2,4-2,-2-1</inkml:trace>
  <inkml:trace contextRef="#ctx0" brushRef="#br0" timeOffset="604.607">928 80,'-9'-3,"-1"1,0 1,0 0,0 0,0 1,0 0,0 0,0 1,0 1,0 0,0 0,0 1,1 0,-1 0,1 1,0 1,0-1,1 2,-1-1,1 1,0 0,-5 6,1-1,1 1,0 1,1 0,0 0,1 1,0 0,1 1,1-1,0 2,1-1,1 1,0 0,1 1,4-14,-1 0,1 0,0 0,0 1,0-1,1 0,-1 0,1 0,0 0,0 0,0 0,0 0,0 0,1 0,-1 0,1-1,0 1,0 0,0-1,0 0,0 1,0-1,1 0,-1 0,1 0,-1 0,1-1,0 1,0-1,0 0,0 0,0 0,0 0,0 0,0 0,0-1,0 0,0 1,1-1,-1 0,0-1,0 1,0-1,0 1,1-1,-1 0,0 0,0 0,2-2,19-6,-1-1,-1-1,0-2,0 0,-1-1,-1-1,0-1,4-5,77-74,-100 95,0 1,0-1,0 0,0 1,0 0,0-1,0 1,0 0,0-1,0 1,-1 0,1 0,0 0,-1 0,1 0,0 0,-1 0,1 0,-1 0,1 0,-1 0,0 0,0 0,1 0,-1 0,0 0,0 0,0 0,0 1,0-1,0 0,0 0,-1 0,1 0,0 0,-1 0,1 0,0 0,-1 0,0 0,1 0,-1 0,1 0,-1 0,0 0,0 0,0 4,-1 0,1 0,0 0,0 0,1 0,-1 0,1 0,0 1,0-1,1 0,0 0,-1 0,2 0,-1 0,1 0,-1 0,1-1,1 1,-1-1,1 1,-1-1,1 0,1 0,-1 0,0 0,1 0,0-1,0 0,0 0,0 0,1 0,-1 0,1-1,85 20,-76-24</inkml:trace>
  <inkml:trace contextRef="#ctx0" brushRef="#br0" timeOffset="1251.928">1239 390,'4'-1,"0"-1,0 0,0 0,0 0,0 0,0-1,-1 1,1-1,-1 0,0 0,0-1,0 1,0-1,-1 1,1-1,0-1,2-2,126-152,-130 158,0 0,-1 0,1 0,0 0,0 0,0 0,0 0,0 0,0 0,0 0,0 1,1-1,-1 0,0 1,0-1,1 1,-1 0,0-1,0 1,1 0,-1 0,1-1,-1 1,0 0,1 0,-1 1,0-1,1 0,-1 0,0 1,1-1,-1 1,0-1,0 1,0-1,1 1,-1 0,0 0,0-1,0 1,0 0,0 0,0 0,0 0,0 0,-1 0,1 1,0-1,-1 0,1 0,-1 0,1 1,-1-1,1 0,-1 1,0-1,0 0,0 1,0-1,0 1,48 109,-45-108,-1 1,0-1,1 0,-1 0,1 0,0 0,0-1,0 1,0-1,1 1,-1-1,1 0,-1 0,1-1,0 1,-1-1,1 0,0 0,0 0,0 0,0-1,0 0,0 1,0-2,0 1,0 0,0-1,3 0,1-3,0 1,0-1,-1 0,0-1,0 0,0 0,0-1,-1 0,0 0,0 0,1-3,12-10,-1 2,-1 0,0-1,-1 0,-1-1,-1-1,-1-1,9-17,-20 35,-1-1,1 1,-1 0,0-1,0 1,0-1,0 1,-1-1,1 1,-1-1,0 0,0 1,0-1,-1 1,1-1,-1 1,0-1,0 1,0-1,0 1,0 0,-1-1,-2-2,-8-6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111 128,'-18'28,"-73"223,90-275,12-17,2 1,1 0,3 1,16-28,68-59,-99 124,-1-1,1 1,0 0,1 0,-1 0,0 0,0 0,1 0,0 1,-1-1,1 1,0 0,-1 0,1 0,0 0,0 0,0 0,0 1,0 0,0-1,0 1,0 0,0 1,0-1,0 0,0 1,0 0,-1-1,1 1,0 0,0 1,-1-1,1 0,0 1,-1-1,1 1,-1 0,0 0,0 0,0 0,0 0,0 1,0-1,0 1,-1-1,2 3,10 18,-1 0,-1 1,-1 1,-1-1,-1 1,-2 1,1 7,5 126,-12-158,1-1,-1 1,1-1,0 1,-1-1,1 0,0 1,-1-1,1 1,0-1,-1 0,1 0,0 1,0-1,-1 0,1 0,0 0,0 0,0 0,-1 0,1 0,0 0,0 0,0-1,-1 1,1 0,0 0,-1-1,1 1,0 0,0-1,-1 1,1-1,-1 1,1-1,0 1,-1-1,1 1,-1-1,1 0,-1 1,1-1,-1 0,0 1,1-1,-1 0,0 1,0-1,1 0,-1 0,0 1,0-1,0 0,0 0,0 0,0 1,0-1,0 0,0 0,0 0,-1 1,5-8,13-29,2 1,1 1,1 1,24-28,-30 44,-2 1,1 0,0 2,2 0,-1 0,2 1,0 1,3-1,-18 13,0 0,0 0,0 0,0 0,1 0,-1 0,0 0,0 1,1-1,-1 1,0 0,1 0,-1 0,1 0,-1 0,0 0,1 1,-1-1,0 1,1-1,-1 1,0 0,0 0,0 0,0 0,0 0,0 1,0-1,0 1,0-1,0 1,-1 0,1-1,-1 1,1 0,-1 0,0 0,0 0,0 1,35 92,-21 46,-10-123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83 605,'-1'-1,"0"0,1 1,-1-1,0 0,0 1,0-1,1 0,-1 1,0-1,0 1,0-1,0 1,0 0,0-1,0 1,0 0,0 0,-1 0,1 0,0 0,0 0,0 0,0 0,0 0,0 0,0 1,0-1,0 0,0 1,0-1,0 1,0-1,0 1,0-1,0 1,1 0,-1-1,0 1,0 0,1 0,-1 0,0-1,1 1,-1 0,1 0,-1 0,1 0,-1 0,1 0,0 0,0 0,-1 1,-3 4,-1 1,1 0,0 0,0 0,1 0,0 1,1-1,-1 1,1 0,1 0,0 0,0 0,0 0,1 0,0 0,1 0,-1 0,2 0,-1 0,1 0,0-1,1 1,0 0,1 1,-1-6,-1-1,1 1,0-1,0 0,0 0,0 0,0 0,1 0,-1-1,0 0,1 1,-1-1,1-1,0 1,-1 0,1-1,0 0,-1 0,1 0,0 0,-1 0,1-1,0 0,-1 1,1-2,-1 1,1 0,-1-1,0 1,1-1,0-1,4-1,0-1,0 0,0-1,-1 0,0 0,0-1,-1 1,0-1,0-1,0 1,-1-1,0 0,32-110,-36 114,-1 1,1 0,-1-1,0 1,0-1,0 1,0 0,0-1,-1 1,0-1,1 1,-1 0,0 0,-1 0,1-1,-1 1,1 0,-1 1,0-1,0 0,0 0,-1 1,1-1,0 1,-1 0,0 0,1 0,-1 0,0 0,0 1,0-1,0 1,-1-1,0 1,-5 1,0 1,0 0,0 0,0 1,0 0,1 0,-1 1,1 0,-1 1,1 0,0 0,0 1,1 0,0 0,-1 1,2 0,-1 0,-5 6,11-10,-18 14</inkml:trace>
  <inkml:trace contextRef="#ctx0" brushRef="#br0" timeOffset="629.618">563 577,'-13'19,"2"0,0 1,1 0,1 0,1 1,1 0,0 1,2-1,0 1,2 0,1 1,0 7,1-27,1 0,1-1,-1 1,0 0,0-1,1 1,0 0,-1-1,1 1,0-1,0 1,0-1,1 1,-1-1,1 0,-1 0,1 0,0 0,0 0,0 0,0 0,0 0,0-1,0 1,0-1,1 0,-1 0,1 0,-1 0,1 0,-1 0,1 0,-1-1,1 1,0-1,-1 0,1 0,0 0,0 0,0-1,6 1,0-2,0 1,0-1,-1-1,1 1,0-1,-1-1,0 0,0 0,0-1,4-2,13-15,-1-1,0-1,-2-1,-1-2,-1 0,-1 0,-2-2,0 0,-2-1,1-7,-9 23,-1-1,0 0,-1 0,-1-1,0 1,-1-1,-1 0,0 0,-1 0,-1 0,0 0,-1 0,-1 1,-1-1,0 0,-1 1,-3-8,6 19,-1 0,0 0,0 0,0 0,-1 0,0 1,1-1,-1 1,0 0,-1 0,1 0,0 0,-1 1,0-1,0 1,0 0,0 0,0 0,0 0,0 1,0 0,-1 0,1 0,0 0,-1 1,1 0,-1-1,1 2,-1-1,1 0,0 1,-1 0,1 0,0 0,0 1,-1-1,1 1,0 0,1 0,-1 1,0-1,0 1,1 0,0 0,-1 0,1 0,1 0,-1 1,0-1,-1 4,-3 3,0 1,1-1,1 2,-1-1,2 0,0 1,0 0,1 0,0 0,1 0,1 1,0-1,0 0,2 1,-1-1,1 1,1-1,0 0,1 0,0 0,1 0,1-1,0 1,0-1,1 0,0 0,1-1,0 0,1 0,0-1,5 6,4 2,1-1,1-1,0 0,1-1,1-1,0-1,1-1,0-1,22 7,-20-15,-6-4</inkml:trace>
  <inkml:trace contextRef="#ctx0" brushRef="#br0" timeOffset="880.43">1211 605,'-4'29,"2"9,2-1</inkml:trace>
  <inkml:trace contextRef="#ctx0" brushRef="#br0" timeOffset="1129.484">1240 238</inkml:trace>
  <inkml:trace contextRef="#ctx0" brushRef="#br0" timeOffset="1653.337">1465 351,'50'-41,"-2"-3,-2-1,-2-3,25-35,-66 79,0 0,0 0,0 0,-1 0,1-1,-1 1,0-1,-1 1,1-1,-1 0,0 0,0 0,0 0,0 0,-1 0,0-2,0 7,0-1,0 1,0-1,-1 1,1-1,0 1,0 0,0-1,-1 1,1-1,0 1,-1-1,1 1,0 0,-1-1,1 1,0 0,-1-1,1 1,-1 0,1-1,-1 1,1 0,0 0,-1 0,1 0,-1-1,1 1,-1 0,1 0,-1 0,1 0,-1 0,1 0,-1 0,0 0,1 0,-1 0,1 1,0-1,-1 0,1 0,-1 0,1 1,-1-1,1 0,-1 0,1 1,0-1,-1 0,1 1,0-1,-1 0,1 1,0-1,-1 1,1-1,0 1,0-1,-1 1,1-1,0 1,0-1,0 1,0-1,0 1,-22 31,16-9,1 0,2 0,0 0,1 1,1-1,2 1,0-1,2 0,0 1,6 20,-3-12,23 118,-17-105,-3 1,-1 1,-2-1,-3 1,-2 0,-1 7,-2-40,-1 0,0 0,-1 0,0-1,-1 0,0 0,-1 0,-1 0,0-1,-4 6,7-13,1 0,-1 0,0 0,0-1,0 1,-1-1,1 0,-1 0,0-1,-1 1,1-1,0 0,-1 0,0-1,0 0,1 0,-1 0,0-1,-1 0,1 0,0 0,0-1,0 0,-5 0,6-1,1 0,-1-1,1 1,0-1,-1 0,1 0,0 0,0-1,0 1,1-1,-1 0,1 0,-1 0,1-1,0 1,0-1,1 0,-1 0,1 0,-1 0,1 0,1 0,-1 0,0-1,1 1,0-1,0-1,-1-6,0 1,0 0,2 0,-1-1,1 1,1 0,0-1,1 1,0 0,3-10,2 5,1 0,0 0,1 0,1 1,1 1,0 0,0 0,2 1,0 0,0 1,1 1,0 0,1 1,0 1,1 0,0 1,0 1,9-3,89-12,-90 21</inkml:trace>
  <inkml:trace contextRef="#ctx0" brushRef="#br0" timeOffset="2396.745">2171 521,'-49'162,"47"-157,0 1,1-1,-1 1,1-1,1 1,-1-1,1 1,0 0,0-1,1 1,-1-1,1 1,1 0,-1-1,1 0,0 1,0-1,0 0,1 0,0 0,0 0,0-1,0 1,2 0,-1-4,0 0,0-1,0 0,0 0,0 0,0 0,0-1,0 1,0-1,0 0,0 0,0 0,-1-1,1 0,0 1,-1-1,0 0,1-1,-1 1,0-1,0 1,0-1,0 0,-1 0,1 0,-1-1,2-2,139-217,-143 222,1-1,-1 1,1 0,-1-1,1 1,0 0,-1-1,1 1,0 0,0 0,0 0,0-1,0 1,0 0,0 0,0 0,0 1,1-1,-1 0,0 0,0 1,1-1,-1 1,1-1,-1 1,0-1,1 1,-1 0,1 0,-1 0,1 0,-1 0,1 0,-1 0,1 0,-1 1,1-1,-1 0,0 1,1-1,-1 1,0 0,1-1,-1 1,0 0,1 0,6 17,-1-1,-1 1,0 0,-2 1,0 0,-1-1,0 1,-2 0,0 2,7 58,2 9,-4 1,-5 84,-2-111,0-29,-1-1,-2 1,-1-1,-2 0,-5 12,-43 66,53-106,0-1,-1 0,0 1,0-1,0-1,0 1,-1 0,1-1,-1 1,1-1,-1 0,0 0,0-1,0 1,0-1,0 0,0 0,0 0,0 0,0-1,-1 0,1 0,0 0,0 0,0-1,-1 1,-1-2,2 1,0-1,1 1,-1-1,0 0,1-1,0 1,-1-1,1 1,0-1,0 0,0 0,1 0,-1-1,1 1,0-1,0 1,0-1,0 0,1 1,-1-1,1 0,0 0,0 0,0 0,1-1,0 1,-1-4,1-3,0-1,0 1,1 0,1-1,0 1,0 0,1 0,0 0,4-7,3 0,1 0,1 1,0 0,1 1,1 1,1 0,0 0,2-2,1 0,1 1,0 1,1 1,1 1,0 1,8-3,-7 6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286 341,'-8'-3,"-1"0,0 0,0 0,-1 2,1-1,0 1,-1 0,1 1,0 0,-1 1,1-1,0 2,-1 0,1 0,0 0,0 1,0 1,1-1,-1 1,1 1,0 0,0 0,0 0,1 1,0 0,0 1,-1 1,4-3,-1 0,1 0,0 1,1-1,-1 1,1 0,0 1,1-1,-1 0,1 1,1-1,-1 1,1 0,0-1,1 1,-1 0,1 0,1-1,-1 1,1 0,0-1,1 1,0 0,0-1,0 0,1 1,0-1,0 0,0 0,1-1,0 1,0-1,0 0,1 0,0 0,0 0,0-1,0 0,1 0,-1 0,1-1,0 0,1 0,-1 0,0-1,2 0,2 0,-1 0,1-1,0 0,-1-1,1 0,0 0,-1-1,1-1,-1 1,1-2,-1 1,0-1,1-1,-2 0,1 0,0 0,-1-1,0-1,0 1,0-1,-1 0,0-1,0 0,-1 0,1-1,4-6,0-1,0 0,-2 0,0-1,-1 0,0 0,-2-1,0 0,0-4,4-8,-7 23,0 0,-1-1,1 1,-2-1,1 0,-1 0,0 1,0-1,-1 0,0 0,0 0,-1 0,0-1,-1 5,-1 0,0 0,-1 1,1 0,0-1,-1 1,1 0,-1 0,0 1,0-1,1 1,-1 0,0 0,0 0,0 0,0 1,0 0,0 0,-1 0,1 0,0 0,0 1,0 0,0 0,0 0,1 0,-1 1,0-1,0 1,1 0,-1 0,1 0,-1 2,-19 8,3-1</inkml:trace>
  <inkml:trace contextRef="#ctx0" brushRef="#br0" timeOffset="933.814">682 313,'-5'9,"0"1,1-1,0 0,0 1,1 0,1 0,0 0,0 0,1 0,0 1,0-1,1 0,1 1,0-1,0 0,1 0,0 0,1 0,0 2,-1-10,0 0,0 0,0 0,0 0,0 0,1 0,-1-1,1 1,-1-1,1 1,-1-1,1 0,0 0,-1 0,1-1,0 1,0-1,0 1,0-1,-1 0,1 0,0 0,0 0,0-1,0 1,-1-1,1 0,0 0,0 0,78-37,-50 14,-2-1,0-1,-2-2,18-23,-27 31,-5 16,-19 34,2-16,3-9,0 0,0 0,1 0,-1 0,1 1,0-1,1 0,-1 0,1 0,0 0,0 0,1 0,0-1,-1 1,2 0,-1-1,0 1,1-1,0 0,0 1,0-2,1 1,-1 0,1-1,0 1,0-1,0 0,0 0,0-1,1 1,-1-1,1 0,0 0,0-1,0 1,0-1,0 0,1 0,11-1,-1 0,1-2,0 0,-1 0,1-2,-1 0,0-1,0 0,-1-1,0-1,0-1,0 0,-1-1,0 0,-1-1,0-1,0 0,-1-1,9-6,0 0,-2-2,0-1,-2 0,0-1,-1 0,-2-2,0 0,-1 0,-2-2,0 1,4-18,-15 40,1 0,-1 0,0 0,1 0,-1 0,-1 0,1 0,0 0,-1 0,1 0,-1 0,0 0,0 0,0 1,0-1,-1 0,1 1,-1-1,0 1,0-1,1 1,-1 0,-1-1,1 1,0 0,0 1,-1-1,1 0,-1 1,0-1,1 1,-1 0,0 0,0 0,0 0,0 1,0-1,0 1,0-1,0 1,0 0,0 0,0 1,0-1,0 0,0 1,0 0,1 0,-1 0,0 0,0 0,1 1,-1-1,0 1,0 0,-7 5,0-1,1 1,-1 1,2-1,-1 1,1 1,1 0,-1 0,1 1,1-1,0 1,0 1,1-1,1 1,0 0,0 0,1 0,-2 11,5-18,0 0,0 0,0 0,0 0,1 0,-1 0,1-1,0 1,1 0,-1 0,1 0,-1-1,1 1,0-1,0 0,1 1,-1-1,1 0,-1 0,1 0,0-1,0 1,0-1,1 0,-1 1,1-1,-1-1,1 1,1 0,119 27,-89-24,71 27,-102-30,-1 0,0 0,0 1,1 0,-1-1,-1 1,1 0,0 1,-1-1,0 0,1 1,-1-1,-1 1,1 0,0-1,-1 1,0 0,0 0,0 0,0 0,-1 0,1 0,-1 0,0 1,-1 2,-41 153,46-111,5-39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1 258,'39'13,"0"-1,1-2,1-2,-1-2,32 1,-66-6,0 0,0-1,0 0,0 0,0 0,0 0,0-1,0 0,0 0,0-1,0 0,0 0,-1 0,1-1,-1 1,0-1,1-1,-1 1,-1-1,1 0,0 0,-1 0,0-1,0 1,2-5,0 1,-1-1,-1 1,1-1,-2 0,1-1,-1 1,0-1,-1 1,0-1,-1 0,0 0,-1 0,0 0,0-3,0 9,-1-1,1 0,-1 0,0 1,0-1,0 1,-1-1,0 1,0-1,0 1,0 0,-1 0,1 0,-1 0,0 0,-1 1,1 0,0-1,-1 1,0 0,0 0,0 1,0-1,0 1,0 0,-1 0,1 1,-1-1,1 1,-3-1,2 1,-1-1,1 1,-1 1,0-1,1 1,-1 0,0 0,1 0,-1 1,0 0,1 0,-1 0,1 1,-1 0,1 0,0 0,0 1,0 0,0 0,0 0,1 0,-1 1,1 0,0-1,0 2,0-1,1 0,-1 1,1 0,0 0,1 0,-1 0,1 0,-2 6,2-1,0 0,0 1,1-1,1 1,-1-1,2 1,0-1,0 1,1-1,0 1,0-1,1 0,1 0,0 0,0-1,1 1,0-1,1 0,-1-1,2 1,-1-1,1 0,1 0,0-1,0 0,141 89,-142-93,-1 0,1-1,-1 1,1-2,0 1,-1-1,1 0,0 0,0-1,0 1,0-2,0 1,0-1,0 0,0-1,-1 1,1-1,0-1,-1 1,0-1,1 0,-1 0,4-4,17-10,-2 1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0,'-29'48,"-14"25,0 6,7-7,6-15,7-13,7-8,3-11,2-10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1,'24'29,"22"19,9 6,-1-1,-5-5,-5-6,-6-6,-5-3,-2-3,-3-6,-5-8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2 197,'0'500,"0"-520,-1-11,1 0,2 0,1 0,1 0,2 1,2-6,0 7,0-1,2 2,1-1,2 2,0-1,2 2,1 0,1 1,1 0,1 1,1 2,1 0,1 1,1 1,1 1,18-11,-39 27,1 0,0 1,-1 0,1-1,0 1,0 1,0-1,0 0,0 1,1 0,-1 0,0 0,1 1,-1-1,0 1,1 0,-1 1,1-1,-1 1,0-1,1 1,-1 0,0 1,0-1,0 1,0 0,0 0,0 0,-1 1,1-1,-1 1,1 0,-1 0,0 0,0 0,0 0,0 1,-1 0,2 2,-3 5,0 0,-1 0,0 0,-1 0,0 1,-1-1,0-1,-1 1,0 0,0 0,-1-1,-1 0,0 0,0 0,-1-1,0 1,-1-1,0-1,0 1,-7 5,3-4,0-1,-1 0,1 0,-2-1,1-1,-1 0,0-1,-1 0,0-1,1-1,-2 0,1-1,0 0,-1-1,1-1,-5 0,-5-4,6-2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57 246,'-48'222,"40"-207,10-42,4-10,2 1,2 0,1 1,2 0,1 0,2 2,1 0,2 1,1 0,1 2,2 0,1 1,-22 27,-1 0,1 1,0-1,-1 0,1 1,0-1,0 1,1 0,-1-1,0 1,0 0,1 0,-1 1,0-1,1 0,-1 1,1-1,-1 1,0 0,1 0,-1 0,1 0,-1 0,1 1,-1-1,1 1,-1-1,0 1,1 0,-1 0,0 0,0 0,0 1,1-1,-1 0,-1 1,1 0,0-1,0 1,0 0,-1 0,1 0,-1 0,0 0,0 0,1 0,-1 1,-1-1,1 0,0 1,0-1,-1 2,29 112,-19-102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1 450,'53'-20,"-1"-2,-1-2,-1-3,-1-1,-1-3,1-5,-40 29,0-1,-1 0,0 0,0-1,-1 0,0 0,-1-1,0 0,-1 0,0 0,0-1,-1 0,0 1,-1-2,0 1,-1 0,-1 0,1-1,-2-8,1 18,-1 0,-1 0,1-1,0 1,0 0,-1 0,1 0,-1-1,0 1,0 0,0 0,0 0,0 0,0 0,0 0,-1 1,1-1,-1 0,1 1,-1-1,0 1,0-1,1 1,-1 0,0 0,0 0,0 0,0 0,-1 0,1 0,0 1,0-1,0 1,-1 0,1-1,0 1,0 0,-1 0,1 1,0-1,0 0,0 1,-1-1,1 1,0 0,-6 1,0 0,0 1,0 0,1 0,-1 1,1 0,0 0,0 1,0-1,0 2,-5 5,9-9,0 1,0 0,0 0,1 0,-1 0,1 1,0-1,0 1,0-1,0 1,0 0,1 0,0 0,0 0,0 0,0 0,1 0,-1 0,1 0,0 0,0 0,0 0,1 1,0-1,0 0,0 0,0-1,0 1,1 0,0 0,0 0,0-1,0 1,0-1,1 0,-1 0,3 3,89 27,-85-32,-1 0,0 1,1 0,-1 1,0-1,0 2,0-1,0 1,-1 0,1 1,-1 0,0 0,0 1,-3-1,-1 0,0 1,0-1,-1 0,0 1,0-1,0 1,-1 0,0 0,0 0,0-1,-1 1,1 0,-1 0,-1 0,1 0,-1 0,0 0,-1 0,1-1,-1 1,-1 1,-6 58,11-47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1 368,'82'12,"-74"-9,-1-1,0 1,1-2,-1 1,1-1,-1 0,1 0,-1-1,1 0,0-1,-1 1,1-2,-1 1,1-1,-1 0,0 0,0-1,1 0,-2 0,1-1,0 0,-1 0,1-1,-4 4,-1-1,1 0,-1 0,1 1,-1-2,0 1,1 0,-1 0,0-1,-1 1,1-1,0 1,-1-1,1 0,-1 0,0 0,0 0,0 0,0 0,-1 0,1 0,-1 0,0 0,0 0,0 0,0 0,0 0,-1 0,1 0,-1 0,0 0,0 0,0 0,0 0,-1 0,1 0,-1 1,1-1,-1 1,0-1,0 1,0 0,-1-1,1 1,0 0,-1 1,1-1,-1 0,0 1,0-1,-4 0,0 0,0 0,0 1,0 0,0 0,0 1,-1 0,1 0,0 1,0 0,0 0,0 0,0 1,0 0,0 1,0-1,1 1,-1 1,1-1,0 1,0 0,0 1,1-1,-1 1,1 0,0 0,1 1,-4 4,1 3,1 1,0 0,1 0,1 0,0 1,1-1,0 1,1 0,1 0,1 0,0 0,1-1,2 15,-1-21,0 0,0 0,1 0,0-1,0 1,1-1,0 0,0 0,1-1,0 1,0-1,0 0,1 0,0 0,0-1,1 0,-1 0,1-1,0 0,0 0,1 0,-1-1,1 0,0-1,-1 0,1 0,0 0,0-1,1-1,-1 1,0-1,0 0,0-1,0 0,0 0,0-1,0 0,0-1,0 1,10-5</inkml:trace>
  <inkml:trace contextRef="#ctx0" brushRef="#br0" timeOffset="468.507">762 255,'0'-1,"0"0,0-1,0 1,0 0,-1 0,1 0,0 0,-1 0,1 0,-1 0,1 0,-1 0,0 0,1 0,-1 0,0 0,0 1,0-1,0 0,1 0,-1 1,0-1,0 1,0-1,0 1,0-1,-1 1,1-1,0 1,0 0,0 0,0 0,0 0,0-1,-1 1,1 1,0-1,0 0,0 0,0 0,0 1,0-1,-1 0,1 1,0-1,0 1,0-1,0 1,-55 24,-31 37,84-60,1 1,-1-1,0 1,1 0,-1 0,1 0,0 0,0 1,0-1,0 1,1-1,-1 1,1-1,0 1,0 0,0-1,1 1,-1 0,1 0,0 0,0 0,0-1,1 1,-1 0,1 0,0 0,56 47,-14-21,-42-29,1 1,0 0,-1-1,0 1,1 0,-1 0,0-1,0 1,0 0,0 0,0 0,-1 1,1-1,-1 0,1 0,-1 0,0 0,1 1,-1-1,-1 0,1 0,0 0,0 0,-1 1,1-1,-1 0,0 0,1 0,-1 0,0 0,0 0,-1 0,1 0,0-1,0 1,-1 0,1-1,-1 1,0-1,1 1,-1-1,0 0,-2 1,-90 39,68-37</inkml:trace>
  <inkml:trace contextRef="#ctx0" brushRef="#br0" timeOffset="918.624">1242 171,'-263'116,"260"-115,0 1,0 0,1-1,-1 1,0 0,1 1,-1-1,1 0,0 1,0-1,0 1,0 0,0 0,0 0,1-1,-1 2,1-1,0 0,0 0,0 0,1 0,-1 1,1-1,0 0,-1 1,1-1,1 0,-1 1,0-1,1 0,0 1,0-1,0 0,0 0,0 0,1 0,1 3,22 40,17 48,-42-92,1 1,-1 0,0 0,0 0,0 0,-1 0,1-1,-1 1,0 0,1 0,-1-1,0 1,-1 0,1-1,0 1,-1-1,1 1,-1-1,0 0,0 0,0 0,0 0,0 0,0 0,-1 0,1-1,-1 1,1-1,-1 0,1 0,-1 0,0 0,-1 0,-79 14,57-15</inkml:trace>
  <inkml:trace contextRef="#ctx0" brushRef="#br0" timeOffset="1184.822">1440 311,'-10'29,"-3"19,-3 2,-1-4,4-9</inkml:trace>
  <inkml:trace contextRef="#ctx0" brushRef="#br0" timeOffset="1438.233">1581 1,'0'0</inkml:trace>
  <inkml:trace contextRef="#ctx0" brushRef="#br0" timeOffset="1666.158">1779 283,'-7'15,"0"1,1 1,0-1,2 1,0 0,1 0,0 0,2 1,0-1,1 0,0 1,2-1,0 3,0-17,-1 1,0-1,1 0,-1 0,1 0,0 0,0 0,0 0,1-1,-1 1,1-1,-1 1,1-1,0 0,0 0,0 0,0 0,0-1,0 1,1-1,-1 0,0 0,1 0,-1-1,1 1,-1-1,1 1,-1-1,1 0,-1-1,1 1,0-1,111-29,-105 27,0-1,-1 0,1 0,-1-1,0 0,0-1,-1 0,1 0,-1-1,0 0,-1 0,0-1,0 0,-1 0,0-1,0 0,-1 0,0 0,-1 0,0-1,0 0,-1 0,0 0,-1 0,0 0,0-4,-3 10,0 0,0 1,0-1,0 0,0 1,-1-1,1 1,-1-1,0 1,0 0,-1 0,1 0,0 0,-1 0,0 0,0 1,0-1,0 1,0 0,0 0,-1 0,1 0,0 1,-1-1,0 1,1 0,-1 0,-1 0,-109-10,48 21,38-3</inkml:trace>
  <inkml:trace contextRef="#ctx0" brushRef="#br0" timeOffset="2219.907">2230 481,'144'-132,"-75"87,-67 46,-1 0,1 0,-1 0,1 1,-1-1,0 0,0 1,0-1,0 1,0-1,0 1,0 0,0-1,0 1,-1 0,1-1,-1 1,1 0,-1 0,0 0,0 0,0-1,0 1,0 0,0 0,2 10,-1-5,-1 0,2 0,-1-1,1 1,-1-1,2 1,-1-1,1 0,0 0,0 0,1 0,0-1,0 1,0-1,0 0,1 0,0 0,0-1,1 0,-1 0,1 0,-1 0,1-1,1 0,-1-1,0 1,1-1,-1 0,1-1,-1 1,1-1,0-1,3 1,7-7,-1 0,1-1,-2 0,1-2,-1 0,0 0,-1-1,0-1,0-1,-2 0,1 0,-1-1,-1-1,-1 0,2-3,-1 3,2-1,0 0,-2-1,0-1,0 1,-2-2,0 1,-1-2,-1 1,-1-1,0 0,-1-1,-2-4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4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0,'-2'2,"0"-1,0 0,1 1,-1-1,0 1,0 0,1 0,-1-1,1 1,0 0,0 0,-1 0,1 0,0 1,1-1,-1 0,0 0,1 1,-1-1,1 0,0 1,-1-1,-2 9,-4 14,1-1,2 1,0 0,1 0,1 24,-1 6,-23 143,27-68,-1-118</inkml:trace>
  <inkml:trace contextRef="#ctx0" brushRef="#br0" timeOffset="253.101">1 339,'43'4,"24"3,5-1,-4-1,-10-1,-9-2,-13-6,-9-2,-3 0,-1 1,-5 1</inkml:trace>
  <inkml:trace contextRef="#ctx0" brushRef="#br0" timeOffset="585.691">762 311,'-50'127,"48"-121,1 1,-1-1,2 0,-1 1,1-1,0 1,0-1,0 0,1 1,0-1,1 0,-1 1,1-1,0 0,1 0,-1 0,1-1,0 1,1-1,-1 1,0-4,0 1,1 0,-1-1,0 0,0 0,1 0,0 0,-1 0,1-1,0 1,0-1,0 0,0 0,0-1,0 1,0-1,0 0,0 0,0 0,0 0,0-1,0 0,0 0,-1 0,1 0,2-1,96-49,-97 47,1 1,0-1,-1 0,0-1,0 1,0-1,0 0,-1 0,0 0,0-1,0 0,-1 0,0 0,0 0,0 0,-1 0,0-1,0 1,-1-1,0 0,0 1,0-1,-1 0,0 0,0 1,-1-1,0 0,0 1,0-1,-1 0,0 1,0 0,-1-1,0 1,0 0,0 0,-1 1,0-1,0 1,0 0,-1 0,0 0,-3-2,3 3,-1 1,0 0,0 0,0 0,0 1,-1 0,1 0,-1 1,1 0,-1 0,1 0,-1 1,0 0,1 0,-1 0,0 1,1 0,-1 1,-2 0,-10 5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4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53 422,'-17'73,"-17"155,32-267,4 33,56-195,-54 189,2 1,-1-1,2 1,-1 1,2-1,-1 1,1 0,1 0,0 1,0 1,1-1,0 2,0-1,1 1,3-1,-11 6,1 0,0 1,0-1,0 1,0 0,0 0,0 1,1-1,-1 1,0 0,0 0,0 0,1 0,-1 1,0 0,0 0,0 0,0 0,0 1,0-1,0 1,-1 0,1 0,-1 0,1 1,2 2,13 13</inkml:trace>
  <inkml:trace contextRef="#ctx0" brushRef="#br0" timeOffset="419.325">476 563,'57'-18,"-38"14,1-1,-1-1,0-1,0 0,-1-1,1-2,-2 0,0 0,0-2,-1 0,0-1,3-4,-18 16,1-1,0 1,-1 0,1-1,-1 1,0-1,1 0,-1 0,0 1,0-1,0 0,0 0,0 0,-1 0,1 0,-1 0,1 0,-1 0,0 0,0 0,0 0,0 0,0-1,0 1,0 0,-1 0,1 0,-1 0,1 0,-1 0,0 0,0 0,0 0,0 1,0-1,0 0,-1 1,1-1,-1 0,1 1,-1 0,1-1,-1 1,0 0,0-1,-9 1,1-1,-1 1,0 1,1 0,-1 1,0 0,1 0,-1 1,1 0,0 1,-1 0,1 1,1 0,-1 1,0 0,1 0,0 1,1 0,-1 1,1 0,0 0,1 0,0 1,0 1,0-1,1 1,1 0,-1 0,1 2,1-6,1 1,0-1,1 1,-1 0,1 0,1 0,-1 0,1 1,0-1,0 0,0 1,1-1,0 0,1 1,-1-1,1 0,0 0,1 1,-1-1,1 0,1 0,-1 0,1-1,0 1,0-1,1 1,-1-1,1 0,0 0,1-1,-1 1,1-1,0 0,0 0,0 0,1-1,-1 0,4 1,9 1,1 0,-1-2,1 0,-1-1,1-1,0-1,-1 0,1-2,0 0,-1-1,1-1,15-5,-9 3</inkml:trace>
  <inkml:trace contextRef="#ctx0" brushRef="#br0" timeOffset="918.93">1182 394,'-12'1,"0"1,0 0,0 1,0 1,0-1,1 2,-1 0,1 0,1 1,-1 0,1 1,0 0,0 1,1 0,0 0,0 1,1 0,0 1,1 0,0 0,0 0,1 1,1 0,0 0,0 1,1-1,1 1,-2 8,5-17,0 1,1 0,0 0,-1-1,1 1,0-1,1 1,-1-1,1 1,-1-1,1 0,0 1,0-1,1 0,-1-1,1 1,-1 0,1-1,0 1,0-1,0 0,0 0,0 0,0 0,1 0,-1-1,1 0,-1 0,1 0,0 0,-1 0,1-1,0 1,-1-1,1 0,0 0,0 0,-1-1,1 0,0 1,-1-1,1 0,-1-1,1 1,-1-1,1 1,-1-1,0 0,1-1,12-6,-1-1,-1 0,1-1,-2-1,0 0,0-1,-1 0,-1-1,0 0,-2 4,13-23,-20 29,-1 0,1 0,0 0,1 0,-1 1,1-1,-1 1,1-1,0 1,1 0,-1 0,0 0,1 1,-1-1,1 1,0 0,0 0,0 0,0 0,0 1,1-1,-1 1,0 0,1 1,1-1,-2 3,0 0,-1 0,1 1,0-1,-1 1,1 0,-1 0,0 0,0 1,0-1,-1 1,1-1,-1 1,0 0,0 0,0 0,0 0,-1 1,0-1,1 0,-2 0,1 1,0-1,-1 1,2 4,-1-7,-1 2,0-1,0 0,0 1,1-1,-1 0,1 0,0 1,0-1,0 0,0 0,1 0,-1 0,1 0,0 0,0-1,0 1,0-1,0 1,0-1,1 0,-1 1,1-1,0-1,0 1,-1 0,1-1,0 1,0-1,1 0,-1 0,0 0,0 0,1-1,-1 1,3-1,14-4,-2-1</inkml:trace>
  <inkml:trace contextRef="#ctx0" brushRef="#br0" timeOffset="1485.238">1774 394,'-22'11,"-1"0,2 2,0 1,0 0,1 1,1 2,0 0,2 0,0 2,1 0,-1 4,14-20,1 0,0 0,1 1,-1-1,0 1,1 0,0-1,0 1,0 0,0 0,1 0,-1-1,1 1,0 0,0 0,1 0,-1 0,1 0,0 0,0-1,0 1,0 0,0-1,1 1,0-1,0 1,0-1,0 0,0 0,1 1,0-2,-1 1,1 0,0-1,0 1,0-1,1 0,-1 0,1 0,-1 0,1-1,-1 0,1 1,0-1,1 0,4 1,-1 0,1-1,-1 0,1-1,0 1,-1-2,1 1,0-1,-1-1,1 1,-1-1,1-1,-1 0,0 0,0 0,0-1,-1 0,3-2,123-100,-115 90,0-1,-1-1,-1 0,0-1,-2 0,0-2,-1 1,-1-2,-1 1,-1-2,-1 1,-1-1,-1-1,-1 0,1-13,-4 29,-1-1,-1 0,0 0,0 0,-1 0,0 0,0 0,-1 0,0 0,0 0,-1 1,-1-1,1 0,-1 1,-1 0,0 0,0 0,0 0,-1 0,0 1,-1 0,1 0,-1 0,-1 1,1 0,-1 0,0 1,-1-1,1 2,-1-1,-5-1,3 4,0 0,0 2,0-1,-1 1,1 0,0 1,0 1,0-1,0 2,0-1,0 1,0 1,1 0,0 0,-1 1,2 0,-1 0,1 1,-1 0,1 1,1 0,0 0,0 1,0-1,1 1,0 1,0-1,1 1,1 0,-1 1,1-1,1 1,0 0,0-1,0 6,0 2,0 0,2 1,0-1,1 1,0-1,2 0,0 1,1-1,1 0,0 0,1-1,1 1,0-1,2 0,0-1,0 0,2 0,4 5,21 27,2-2,2-1,2-2,39 30,-69-62,0-1,1 0,0-1,0 0,1 0,0-2,0 1,13 3,-7-9,-5-4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0 183,'7'-4,"0"0,1 0,-1 1,1 0,-1 1,1-1,0 1,0 1,0 0,0 0,1 0,-1 1,0 0,5 1,3-1,156 0,-172 0,-1-1,0 1,1-1,-1 1,1-1,-1 0,1 1,-1-1,1 0,-1 1,1-1,0 0,-1 0,1 1,0-1,0 0,-1 0,1 1,0-1,0 0,0 0,0 0,0 1,0-1,0 0,0 0,1 0,-1 1,0-1,0 0,1 0,-1 1,0-1,1 0,-1 0,1 1,-1-1,1 0,-1 1,1-1,-1 1,1-1,0 1,-1-1,1 1,0-1,-1 1,1 0,0-1,0 1,-1 0,1 0,0-1,0 1,0 0,-1 0,1 0,0 0,0 0,0 0,0 0,-117-107,99 93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1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 0,1-1,-1 1,1 0,0-1,0 1,0-1,0 1,0-1,0 0,0 0,0 0,0 0,1-1,-1 1,0 0,1-1,-1 1,0-1,1 0,-1 0,0 0,3-1,-2 2,366 2,-267-3,-90 0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1,'9'5,"9"1,5 0,4-1,2-1,1-2,0-1,0 0,0-1,-1-1,0 1,-1 0,0 0,-9 0,-8-1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29 141,'0'0,"-1"0,1-1,-1 1,1-1,-1 1,1 0,-1 0,1-1,-1 1,1 0,-1 0,1 0,-1 0,0-1,1 1,-1 0,1 0,-1 0,0 0,1 0,-1 1,1-1,-1 0,1 0,-1 0,1 0,-1 1,0-1,1 0,-1 0,1 1,0-1,-1 0,1 1,-1-1,1 1,-1-1,1 0,0 1,-1-1,1 1,0-1,0 1,-1-1,1 1,0 0,0-1,0 1,-1-1,1 1,0-1,0 1,0 0,0-1,0 1,0-1,0 1,1 0,-7 39,6-39,-1 8,1 0,1 1,-1-1,1 0,1 0,0 0,0 0,1-1,0 1,0-1,1 1,0-1,1 0,-3-4,0-1,1 0,-1 1,1-1,0 0,0-1,0 1,0 0,0-1,0 0,1 0,-1 0,1 0,0 0,0-1,-1 0,1 1,0-1,0-1,0 1,0-1,0 1,0-1,0 0,0-1,0 1,0-1,0 1,0-1,0-1,9-3,-1-2,-1 1,1-1,-1-1,-1 0,1-1,-1 0,-1-1,0 0,0 0,-1-1,0 0,5-10,5-4,66-71,-81 96,-1 0,1 0,-1 0,1 0,-1 0,1 1,-1-1,1 1,-1-1,1 1,-1 0,0 0,0 0,1 0,-1 1,0-1,0 1,0-1,0 1,0-1,-1 1,1 0,0 0,-1 0,0 0,1 0,-1 1,0-1,0 0,0 0,0 1,-1-1,1 1,0-1,-1 1,0 0,10 16,-8-15,1 0,-1 0,1 0,0 0,0-1,0 1,0-1,0 0,1 0,0 0,0 0,-1-1,1 0,1 1,-1-1,0-1,0 1,1-1,-1 1,1-1,0-1,-1 1,1-1,-1 1,1-1,0-1,-1 1,1-1,0 1,-1-1,1-1,-1 1,0-1,1 1,-1-1,0 0,0-1,0 1,1-1,83-100,-77 88</inkml:trace>
  <inkml:trace contextRef="#ctx0" brushRef="#br0" timeOffset="404.618">1073 282,'10'-5,"7"-3,0 0,-1-1,0-1,-1-1,0 0,0 0,-1-2,-1 0,0 0,-1-1,0-1,-1 0,-1-1,2-3,-11 16,0 0,0 0,-1 1,1-1,-1 0,1 0,-1 0,0 1,0-1,0 0,-1 0,1 0,-1 1,1-1,-1 0,0 0,0 1,0-1,0 1,-1-1,1 1,-1-1,0 1,1 0,-1 0,0 0,0 0,0 0,-1 0,1 0,0 1,-1-1,1 1,-1 0,1-1,-1 1,0 0,1 1,-1-1,0 0,0 1,0 0,1 0,-1-1,0 2,0-1,0 0,0 0,1 1,-1 0,0-1,1 1,-1 0,0 1,1-1,-1 0,0 1,-12 8,1 0,1 2,-1-1,2 1,0 1,0 0,1 1,1 0,0 1,1 0,0 2,3-8,1 1,0-1,0 1,1 0,1 0,-1 0,2 1,-1-1,1 1,1 0,0 0,1-1,0 1,0 0,1 0,0-1,1 1,1 0,-1-1,2 1,0-6,1-1,0 1,0-1,0 0,0-1,1 1,-1-1,1 0,0-1,0 1,0-1,0-1,0 1,0-1,0 0,1 0,-1 0,1-1,-1 0,0-1,1 1,-1-1,0 0,3-1,12 1,136-8,-138 2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78 590,'19'0,"0"-1,0-1,-1 0,1-2,0 0,-1-1,0-1,0-1,-1-1,0 0,0-1,10-8,-20 11,-1 0,0 0,0-1,-1 0,0 0,0-1,-1 1,0-1,0 0,-1 0,0-1,0 1,-1 0,2-8,-3 12,-1 0,1 1,0-1,-1 0,0 0,0 1,0-1,0 0,-1 0,1 1,-1-1,0 0,0 1,0-1,-1 1,1-1,-1 1,0-1,0 1,0 0,0 0,-1 0,1 0,-1 1,1-1,-1 1,0-1,0 1,-1 0,1 0,0 0,-1 1,1-1,-2 0,-7 2,1 0,0 0,0 2,0-1,0 1,0 1,0 0,1 0,-1 1,1 1,0 0,0 0,0 1,1 0,0 0,0 1,0 1,1-1,0 1,-4 2,0 1,0 0,1 0,1 1,-1 1,2-1,0 2,1-1,0 1,1 1,0-1,1 1,-2 12,7-23,1 1,-1 0,1-1,0 1,1 0,-1 0,1-1,0 1,0-1,0 1,1-1,0 1,0-1,0 0,0 1,1-1,-1-1,1 1,0 0,0-1,0 1,1-1,-1 0,1 0,0 0,0-1,0 1,0-1,0 0,1 0,3 1,145 38,-134-38,-1-1,0 0,0-1,1-1,-1-1,0-1,0 0,15-4,31-15,-49 13</inkml:trace>
  <inkml:trace contextRef="#ctx0" brushRef="#br0" timeOffset="716.365">896 280,'-175'268,"126"-169,43-83,16-24,18-23,53-73,74-109,-157 239,-3-4,1 0,1 1,1-1,1 1,1-1,1 0,1 2,-1-17,0-1,0 1,1-1,0 0,0 0,0 0,1 0,0 0,0 0,0-1,1 1,-1-1,1 0,1 0,-1-1,1 1,0-1,0 0,0 0,0 0,1-1,0 0,-1 0,1 0,0-1,4 1,-4-2,0 1,1-2,-1 1,1-1,-1 0,0 0,1-1,-1 1,0-2,1 1,-1-1,0 1,0-2,0 1,0-1,-1 0,1 0,-1 0,0-1,0 0,0 0,0 0,0-1,-1 0,0 1,0-1,0-2,10-11,-2-1,0 0,-1 0,-1-1,-1-1,-1 1,1-8,-7 25,0 0,-1 0,1 0,-1 0,0 0,0-1,0 1,0 0,-1-1,1 1,-1 0,0-1,0 1,0-1,-1 1,1-1,-1 1,0 0,1-1,-2 1,1 0,0 0,-1 0,1 0,-1 0,0 0,0 0,0 0,0 1,-2-2,-7 3</inkml:trace>
  <inkml:trace contextRef="#ctx0" brushRef="#br0" timeOffset="1498.239">1714 393,'-18'10,"2"1,-1 1,1 0,1 1,0 1,1 0,0 1,1 0,1 1,1 1,0 0,-3 7,12-22,1 1,-1 0,0 0,1 0,0 1,0-1,0 0,0 0,0 1,1-1,-1 0,1 1,0-1,0 1,0-1,0 0,1 1,-1-1,1 1,0-1,0 0,0 0,1 0,-1 0,1 0,0 0,-1 0,1 0,1 0,-1-1,0 1,1-1,-1 0,1 1,-1-1,1 0,0-1,0 1,0 0,0-1,1 0,-1 0,1 1,8-3,1 0,0 0,0-2,-1 1,1-1,-1-1,0 0,0-1,0-1,-1 1,0-2,0 1,0-2,-1 1,0-2,-1 1,1-1,-2 0,4-6,15-16,-2-1,-1-1,-2-1,-1-1,-2-1,-1-1,10-33,-21 53,-1 1,-1-1,-1-1,0 1,-2 0,0-1,0-10,-2 22,0 0,0 0,-1 1,0-1,0 0,-1 1,1-1,-1 1,0-1,-1 1,1 0,-1 0,0 0,0 0,-1 0,1 1,-1-1,0 1,-1 0,1 0,-1 1,1-1,-1 1,0 0,0 0,0 1,0 0,1 1,-1-1,0 1,0 0,0 0,0 1,0-1,0 1,0 0,0 1,0-1,0 1,1 0,-1 0,0 0,0 1,0 0,1 0,-1 0,1 0,0 1,0-1,-1 1,2 0,-1 1,0-1,1 1,-3 3,-7 7,1 0,1 1,0 0,1 1,1 0,0 1,-2 7,5-12,1 0,1 1,-1-1,2 1,0 0,1 0,0 0,0 0,2 1,0-1,0 0,1 0,1 1,0-1,1 0,0-1,1 1,1 0,0-1,0 0,1 0,1-1,0 0,0 0,1 0,1-1,5 6,2-2,0 1,0-2,2 0,0-1,0-1,1-1,0-1,1 0,15 4,50 10,-61-19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1 160,'0'6,"0"0,0 0,1 0,-1-1,1 1,0 0,1 0,0-1,-1 1,2-1,-1 0,1 1,-1-1,2 0,-1-1,0 1,1 0,0-1,0 0,0 0,1 0,-1-1,1 1,0-1,0 0,0 0,0-1,1 1,-1-1,0-1,1 1,0-1,-1 0,1 0,0 0,0-1,0 0,0 0,-1 0,1-1,0 0,4-1,7-5,0 0,0-1,-1 0,0-2,0 0,-1 0,0-2,-1 0,-1 0,0-1,0-1,-1 0,-1-1,-1 0,0-1,-1 0,0 0,2-10,-7 90,-4-64,-1 9,-1 0,1-1,1 1,0 0,0 0,0 0,1 0,1 0,-1-1,1 1,1 0,0-1,0 0,0 1,1-1,1-1,-1 1,1 0,0-1,1 0,0-1,2 3,-5-8,0 0,0 0,0 0,0 0,0-1,0 1,0-1,0 0,1 0,-1 0,0 0,0 0,0-1,0 0,0 1,0-1,0 0,0 0,0-1,0 1,0-1,-1 1,1-1,-1 0,1 0,-1 0,1 0,0-2,53-75,36-137,-92 217,0-1,0 0,0 1,0-1,1 1,-1-1,0 0,0 1,0-1,1 0,-1 1,0-1,0 0,1 0,-1 1,0-1,0 0,1 0,-1 1,0-1,1 0,-1 0,1 0,-1 0,0 0,1 1,-1-1,0 0,1 0,-1 0,1 0,-1 0,0 0,1 0,-1 0,0 0,1-1,-1 1,1 0,-1 0,0 0,1 0,-1 0,0-1,1 1,-1 0,0 0,1-1,-1 1,0 0,0 0,1-1,-1 1,0 0,0-1,0 1,1 0,-1-1,0 1,0 0,0-1,0 1,3 37,-3-34,27 293,-26-228,-3 0,-2 0,-9 33,8-68,2-14,0-1,0 1,-2-1,-1 0,0 0,-1 0,-5 7,12-24,0 0,0-1,0 1,0 0,0 0,-1 0,1 0,0 0,-1 0,1-1,0 1,-1 0,1 0,-1-1,0 1,1 0,-1 0,0-1,1 1,-1-1,0 1,1-1,-1 1,0-1,0 1,0-1,0 0,1 1,-1-1,0 0,0 0,0 0,0 0,0 0,0 0,0 0,0 0,0 0,1 0,-1 0,0 0,0-1,0 1,0 0,0-1,0 1,1 0,-1-1,0 1,0-1,1 0,-1 1,0-1,1 0,-1 1,1-1,-1 0,1 1,-1-1,1 0,-1 0,1 0,0 0,-4-16,1 0,1 0,1-1,0 1,2-1,0 1,0 0,4-13,2-8,2 1,1-1,2 2,1-1,2 2,2 0,1 1,2 1,1 0,1 2,2 0,1 2,1 0,2 2,1 1,13-8,-37 29,0 0,0 0,0 1,1-1,-1 1,1 0,0 1,0 0,1 0,-1 0,1 1,-1-1,1 2,0-1,0 1,0 0,0 0,0 1,0 0,-1 0,1 1,0 0,0 0,0 0,0 1,-1 0,1 0,0 1,-1 0,0 0,0 1,0-1,0 1,-1 0,1 1,2 2,-6-2,1 1,-1-1,0 1,0-1,-1 1,0 0,0-1,0 1,0 0,-1 0,0 0,0 0,-1-1,0 1,0 0,0 0,-1-1,1 1,-1-1,-1 1,1-1,-1 0,0 0,0 0,0 0,-1 0,0-1,0 0,0 0,0 0,-1 0,1 0,-1-1,0 0,0 0,-5 2,-3 4,0 1,0-2,-1 0,0-1,-1 0,0-1,0 0,0-1,0-1,-1-1,0 0,-11 0,21-2,0 0,0 0,0-1,0 0,0 0,0 0,0-1,0 0,0 0,0 0,0-1,1 0,-1 0,0 0,1-1,0 0,0 0,-1 0,2-1,-1 1,0-1,-2-4,-2-8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33 395,'-4'6,"1"0,0 0,0 0,0 1,1-1,0 0,0 1,1 0,0-1,0 1,1 0,0 0,0 0,-1 6,-1-9,1-1,0 1,0 0,1-1,-1 1,1 0,-1 0,1-1,1 1,-1 0,0 0,1 0,0-1,0 1,0 0,0-1,1 1,-1-1,1 1,0-1,0 0,0 0,0 0,1 0,-1 0,1 0,0 0,0-1,0 0,0 1,0-1,0 0,1-1,-1 1,0 0,1-1,0 0,-1 0,1 0,0 0,0-1,-1 1,3-1,9-5,0-1,-1-1,0 0,0-1,-1 0,0-1,0 0,-1-1,0-1,-1 0,0 0,0-1,-1-1,59-55,-67 66,0 0,1 1,-1-1,0 1,1 0,-1-1,1 1,-1 0,1 1,0-1,0 0,-1 1,1 0,0-1,-1 1,1 0,0 0,0 1,0-1,-1 0,1 1,0 0,-1 0,1 0,-1 0,1 0,-1 0,1 0,-1 1,0 0,0-1,1 1,-1 0,0 0,-1 0,1 0,0 0,-1 1,1-1,-1 0,1 1,-1-1,0 3,2 0,0 1,0-1,0 0,0 1,1-1,0-1,0 1,0-1,0 1,1-1,0 0,0-1,0 1,0-1,1 0,-1 0,1-1,0 0,-1 0,1 0,0 0,0-1,0 0,1-1,-1 1,0-1,0 0,0-1,6 0,0-4,0 0,-1 0,0-1,0-1,0 0,-1 0,0-1,-1 0,1-1,-2 0,1 0,-1-1,-1 0,0-1,0 0,17-51,-32 53,1 14</inkml:trace>
  <inkml:trace contextRef="#ctx0" brushRef="#br0" timeOffset="250.597">1076 367,'-5'34,"-1"15,0 5,1-12,2-13</inkml:trace>
  <inkml:trace contextRef="#ctx0" brushRef="#br0" timeOffset="400.457">1105 28,'0'0</inkml:trace>
  <inkml:trace contextRef="#ctx0" brushRef="#br0" timeOffset="719.363">1499 0,'-9'39,"-4"26,6 8,3-4,3-10,2-9,0-8,1-7,-1-5,0-2,-1-1,1-1,-1 1,-5-5,-2-6</inkml:trace>
  <inkml:trace contextRef="#ctx0" brushRef="#br0" timeOffset="998.016">1274 283,'38'0,"28"-5,6-1,-3-1,-9 2,-10 2,-13-4,-9 0,-8 0</inkml:trace>
  <inkml:trace contextRef="#ctx0" brushRef="#br0" timeOffset="1347.769">1810 28,'-20'85,"4"1,-4 72,19-153,-1 1,1-1,0 1,1 0,-1-1,1 1,0 0,1-1,-1 1,1 0,0-1,1 1,-1-1,1 1,0-1,1 0,-1 1,1-1,0-1,0 1,1 0,-1-1,1 1,0-1,0 0,0-1,1 1,-1-1,4 2,0-3,1-1,-1-1,1 1,-1-1,1-1,-1 1,1-1,-1-1,0 0,0 0,1-1,-1 1,-1-2,1 1,0-1,-1 0,0-1,3-2,87-34,-94 41,0 0,0 0,-1 1,1-1,0 1,0 0,-1 0,1 0,0 0,-1 0,1 1,-1-1,1 1,-1-1,0 1,0 0,0 0,0 0,0 0,0 1,0-1,-1 0,1 1,-1-1,1 1,-1-1,0 1,0 0,-1 0,1-1,0 1,-1 0,0 0,1 0,-1 0,0-1,-1 1,1 0,0 0,-1 0,0 0,1-1,-1 2,4 31,2-15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0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576 301,'-197'45,"-36"19,232-65,0 1,0 0,0 0,0 0,1 0,-1 0,0 0,0 0,0 0,0 0,0 1,0-1,0 0,0 0,1 1,-1-1,0 1,0-1,0 1,1-1,-1 1,0-1,1 1,-1 0,0-1,1 1,-1 0,1 0,-1-1,1 1,-1 0,1 0,0 0,-1 0,1-1,0 1,0 0,0 0,0 0,-1 0,1 0,0 0,1 0,-1 0,0 0,0-1,0 1,0 0,1 0,-1 0,0 0,1 0,-1-1,1 1,-1 0,1 0,-1-1,1 1,0 0,-1-1,1 1,0 0,-1-1,2 1,113 40,47-30,-161-11,0-1,-1 1,1-1,0 1,0 0,-1-1,1 1,0 0,0 0,0-1,0 1,0 0,-1 0,1 0,0 0,0 0,0 0,0 0,0 1,-1-1,1 0,0 0,0 1,0-1,0 1,-1-1,1 0,0 1,-1-1,1 1,0 0,-1-1,1 1,0 0,-1-1,1 1,-1 0,0-1,1 1,-1 0,1 0,-1 0,0-1,0 1,1 0,-1 0,0 0,0 0,0 0,0-1,0 1,0 0,0 0,0 0,-1 0,1 0,0-1,0 1,-1 0,1 0,0 0,-1-1,1 1,-1 0,1-1,-1 1,1 0,-1-1,0 1,0 0,-23 16,-2-2,0 0,0-1,-1-2,-1-1,-8 1,-22 11,-100 57,157-79,-1-1,1 1,-1 0,1 0,0 0,0 0,-1 0,1 0,0 1,0-1,0 0,0 1,0-1,1 0,-1 1,0-1,1 1,-1-1,1 1,-1-1,1 1,0 0,-1-1,1 1,0 0,0-1,0 1,1-1,-1 1,0 0,0-1,1 1,-1-1,1 1,0-1,-1 1,1-1,0 1,0-1,0 0,0 1,0-1,0 0,0 0,0 0,1 0,-1 0,0 0,1 0,-1 0,1-1,-1 1,1 0,-1-1,1 1,-1-1,1 0,-1 1,2-1,17 4,1-1,-1 0,0-2,1 0,-1-2,1 0,-1-1,0-1,0-1,3-2,69-8,-42 6,-32 1</inkml:trace>
  <inkml:trace contextRef="#ctx0" brushRef="#br0" timeOffset="3021.034">689 865,'62'-48,"-34"18,-2-2,-1-1,-1 0,18-36,38-54,-6 28,-74 94,0 1,0-1,1 0,-1 1,0-1,0 0,1 1,-1-1,0 0,1 1,-1-1,0 0,1 1,-1-1,1 1,-1-1,1 1,0-1,-1 1,1 0,-1-1,1 1,0 0,-1-1,1 1,0 0,-1 0,1-1,0 1,0 0,-1 0,1 0,0 0,-1 0,1 0,0 0,0 0,-1 0,1 1,0-1,-1 0,1 0,0 1,-1-1,1 0,0 1,-1-1,1 0,-1 1,1-1,0 1,-1-1,1 1,-1 0,0-1,1 1,-1-1,1 1,-1 0,0-1,0 1,1 0,-1-1,0 1,0 0,0 0,4 53,-4-48,-2 47,0-40,1 0,0 0,0 0,2 0,-1 0,2 0,0 0,0 0,1 0,1-1,0 1,5 9,-8-21,1 1,-1 0,1-1,-1 1,1-1,-1 0,1 1,0-1,-1 0,1 0,0 0,0 0,0 0,0-1,0 1,0 0,0-1,0 0,0 1,0-1,0 0,1 0,-1 0,0-1,0 1,0 0,0-1,0 1,0-1,0 0,0 1,0-1,0 0,-1 0,1-1,0 1,0 0,0-1,68-57,-65 53,144-194,-128 173,-21 27,0 0,-1 1,1-1,0 0,0 1,0-1,0 0,0 1,0-1,0 0,0 1,0-1,0 1,0-1,0 0,0 1,0-1,0 0,0 1,0-1,0 0,0 1,1-1,-1 0,0 1,0-1,0 0,1 1,-1-1,0 0,0 0,1 1,-1-1,0 0,1 0,-1 1,0-1,0 0,1 0,-1 0,1 0,-1 0,0 0,1 1,-1-1,0 0,1 0,-1 0,0 0,1 0,-1 0,1 0,-1-1,0 1,1 0,5 165,-3-140,-19 168,21-175</inkml:trace>
  <inkml:trace contextRef="#ctx0" brushRef="#br0" timeOffset="3350.67">1677 667,'-5'34,"-1"15,-5 0,0-4,1-4,3-5,2-13,3-11</inkml:trace>
  <inkml:trace contextRef="#ctx0" brushRef="#br0" timeOffset="3872.05">1648 639,'183'-20,"-182"21,1-1,-1 0,1 0,-1 1,1-1,-1 0,1 1,-1 0,1-1,-1 1,0 0,1 0,-1 0,0-1,0 1,0 1,0-1,0 0,0 0,0 0,0 1,0-1,0 0,0 1,-1-1,1 0,-1 1,1-1,-1 1,0-1,1 1,-1-1,0 1,0 0,0-1,0 1,0-1,0 1,-1-1,1 1,-1-1,1 1,-1-1,1 1,-1-1,0 0,1 1,-1-1,0 0,0 0,0 1,0-1,0 0,0 0,-1 0,1 0,-1 0,-10 13,10-12,-1 0,1 1,-1-1,1 1,0-1,0 1,0 0,0 0,0 0,1 0,0 0,-1 0,1 0,0 1,0-1,1 0,-1 1,1-1,0 0,-1 1,2-1,-1 1,0-1,1 1,-1-1,1 1,7 21,12 58,-20-81,0 1,0-1,-1 1,1-1,-1 0,1 1,-1-1,1 0,-1 1,0-1,0 0,-1 0,1 0,0 0,0 0,-1 0,0 0,1 0,-1-1,0 1,0-1,0 1,0-1,0 1,0-1,0 0,0 0,0 0,-1 0,1-1,0 1,-2 0,-9 1,-1 0,1 0,-1-1,1-1,-1 0,1-1,0-1,-1 0,-3-1,-8-4</inkml:trace>
  <inkml:trace contextRef="#ctx0" brushRef="#br0" timeOffset="5084.205">916 215,'554'0,"-576"-22,-83-32,80 40</inkml:trace>
  <inkml:trace contextRef="#ctx0" brushRef="#br0" timeOffset="5837.849">2157 441,'15'0,"9"-4,5-3,3 1,0 2,0 0,0 2,-2 1,0 0,-2 1,-9 1,-13-1,-8 0</inkml:trace>
  <inkml:trace contextRef="#ctx0" brushRef="#br0" timeOffset="6119.946">2128 639,'15'5,"14"1,7 0,2-1,-1-1,-1-2,-3-1,-1 0,-2-1,-1-1,-6 1</inkml:trace>
  <inkml:trace contextRef="#ctx0" brushRef="#br0" timeOffset="8223.049">2721 752,'3'-2,"-2"1,1 0,0-1,0 1,0-1,-1 0,1 1,-1-1,1 0,-1 0,0 0,0 0,0 0,0 0,0-1,0 1,0 0,-1 0,1-1,-1 1,0 0,0-1,4-8,6-14,1 0,1 1,2 0,0 1,2 1,0 1,1 0,11-10,-26 29,-1 0,0 0,1 0,0 0,0 0,-1 0,1 0,0 1,0-1,0 1,1-1,-1 1,0 0,1 0,-1 0,0 0,1 0,-1 1,1-1,-1 1,1-1,0 1,-1 0,1 0,-1 0,1 0,-1 1,1-1,-1 1,1-1,-1 1,1 0,-1 0,1 0,-1 0,0 1,0-1,0 1,0-1,0 1,0 0,0 0,0 0,8 17,-10-17,0 0,1 0,-1 0,1 0,0 0,-1 0,1 0,0 0,0 0,0 0,1 0,-1 0,0-1,1 1,-1 0,1-1,-1 0,1 1,0-1,-1 0,1 0,0 0,0 0,0 0,0 0,0 0,0-1,0 1,0-1,1 1,-1-1,0 0,0 0,0 0,2 0,122-109,-41 56,-83 54,0 0,0 0,0 0,-1 0,1 1,0-1,-1 1,1-1,-1 1,1 0,-1 0,0 0,0-1,0 1,0 0,0 0,0 1,-1-1,1 0,-1 0,1 0,-1 0,0 0,0 1,0-1,0 0,0 0,0 0,-1 1,1 0,0 1,-1 53,0-31</inkml:trace>
  <inkml:trace contextRef="#ctx0" brushRef="#br0" timeOffset="8774.069">3596 385,'0'312,"4"-291,5-25,12-32,-21 35,38-70,3 2,3 1,16-13,1 12,-61 69,1 0,-1-1,1 1,0-1,-1 1,1 0,0-1,-1 1,1 0,0-1,0 1,-1 0,1 0,0 0,0 0,-1 0,1 0,0 0,0 0,-1 0,1 0,0 0,0 1,-1-1,1 0,0 1,-1-1,1 0,0 1,-1-1,1 1,0-1,-1 0,1 1,-1 0,1-1,-1 1,1-1,-1 1,1 0,-1-1,0 1,1 0,-1-1,0 1,0 0,0 0,1-1,-1 1,0 0,0 0,6 43,-6-41,5 48,1-30</inkml:trace>
  <inkml:trace contextRef="#ctx0" brushRef="#br0" timeOffset="9221.882">3455 159,'380'0,"-329"-5,-72-17,-23 0,32 18,1-2,-1 1,1-2,1 1,-1-2,1 1,0-1,1-1,-2-1,4-18,12 17</inkml:trace>
  <inkml:trace contextRef="#ctx0" brushRef="#br0" timeOffset="13453.162">4076 639,'-11'1,"0"1,1 0,-1 0,0 1,1 1,0 0,0 0,0 1,0 1,1-1,0 1,0 1,0 0,1 0,0 1,1 0,-1 0,2 0,-1 1,1 0,0 1,1-1,0 1,1 0,-2 7,5-14,0 1,0 0,0-1,1 1,-1-1,1 1,0 0,0-1,1 1,-1-1,1 1,0 0,-1-1,2 1,-1-1,0 0,1 1,-1-1,1 0,0 0,0 0,0 0,1 0,-1-1,1 1,-1-1,1 1,0-1,0 0,0 0,0 0,0-1,1 1,-1-1,1 1,-1-1,0 0,1-1,0 1,-1 0,4-1,3 2,0 1,0-2,0 0,0 0,0-1,0 0,0 0,0-1,0-1,0 0,0 0,0-1,-1 0,1-1,-1 0,8-4,-15 5,0 0,0-1,0 1,-1 0,1-1,-1 1,0-1,0 0,0 1,0-1,0 0,-1 0,0 0,0 1,0-1,0 0,-1 0,1 1,-1-1,0 0,0 1,0-1,-1 0,1 1,-1 0,0-1,0 1,0 0,0 0,0 0,-1 0,0 0,1 1,-1-1,0 1,-3-2,6 3,-1 1,0-1,0 1,1-1,-1 0,1 1,-1-1,0 0,1 0,-1 1,1-1,0 0,-1 0,1 0,0 0,-1 1,1-1,0 0,0 0,0 0,0 0,0 0,0 0,0 0,0 0,0 0,0 1,1-1,-1 0,0 0,0 0,1 0,-1 0,1 1,-1-1,1 0,-1 0,1 1,-1-1,1 0,0 1,-1-1,1 1,0-1,0 0,-1 1,1 0,0-1,0 1,0-1,0 1,0 0,-1 0,1 0,0-1,1 1,52-10,-30 13,-4 3</inkml:trace>
  <inkml:trace contextRef="#ctx0" brushRef="#br0" timeOffset="13785.4">4443 639,'-14'28,"-15"20,-2 7,-1-3,6-4,1-10,6-8,1-3,-1-7,2-1,5-5</inkml:trace>
  <inkml:trace contextRef="#ctx0" brushRef="#br0" timeOffset="14072.651">4500 836,'0'29,"-5"9,-2 4,-4-6,0-9</inkml:trace>
  <inkml:trace contextRef="#ctx0" brushRef="#br0" timeOffset="14540.954">4527 724,'6'-1,"-1"1,1 0,0 0,-1 0,1 0,-1 1,1 0,-1 0,1 1,-1-1,0 1,0 1,0-1,0 1,0-1,0 1,-1 1,1-1,-1 1,0-1,0 1,0 0,2 5,-6-5,0 0,0 0,-1 0,1 0,-1 0,0 0,0 0,-1 0,1 0,-1-1,0 1,0 0,0-1,0 0,-1 1,1-1,-1 0,0 0,0 0,0-1,0 1,-16 20,18-21,1-1,-1 1,1 0,-1-1,1 1,0 0,0 0,0-1,0 1,0 0,0-1,0 1,1 0,-1-1,0 1,1 0,0-1,-1 1,1-1,0 1,0-1,0 1,0-1,0 1,0-1,0 0,0 0,1 1,-1-1,0 0,1 0,-1 0,1-1,-1 1,1 0,-1-1,1 1,0-1,-1 1,1-1,0 1,-1-1,1 0,0 0,0 0,-1 0,3-1,22 12,-24-10,0-1,0 1,1 0,-1 0,0 0,0 0,0 1,-1-1,1 0,0 1,0-1,-1 1,1 0,-1 0,1-1,-1 1,0 0,0 0,0 0,0 1,0-1,0 0,0 0,-1 0,1 1,-1-1,0 0,1 0,-1 1,0-1,-1 0,1 1,0-1,-1 0,1 1,-1-1,1 0,-1 0,0 0,0 0,0 0,0 0,-1 0,1 0,0 0,-1 0,0-1,1 1,-1 0,0-1,0 0,1 1,-1-1,0 0,-1 0,-7 4,0-1,0 0,0-1,0 0,-1-1,1 0,-1 0,0-1,1-1,-1 0,0 0,1-1,-1 0,-8-3,-1-3</inkml:trace>
  <inkml:trace contextRef="#ctx0" brushRef="#br0" timeOffset="15401.801">5177 357,'-19'24,"-21"22,-8 4,3-3,6-8,8-7,6-4,1-6,6-3,0-4,4 0,-1-2,-3 1,-3-2,3-3</inkml:trace>
  <inkml:trace contextRef="#ctx0" brushRef="#br0" timeOffset="15641.364">4894 328,'5'39,"11"21,8 7,4-5,3-11,-5-11,-1-12,-5-5,-7-3,1-4,-3 0,-4-3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1,'-20'1,"-1"2,1 0,1 1,-1 1,0 1,1 0,0 2,1 0,0 1,0 1,1 1,0 0,-4 5,8-6,1 1,0 0,1 1,0 0,1 0,0 1,1 1,1 0,0 0,-1 5,7-17,1 1,0 0,0 0,0 0,0 0,0 0,1 0,0 1,-1-1,1 0,0 0,1 0,-1 0,0 1,1-1,0 0,0 0,0 0,0 0,0 0,0-1,1 1,0 0,-1 0,1-1,0 1,0-1,0 0,1 0,-1 0,0 0,1 0,0 0,-1 0,1-1,1 1,3 2,1 0,-1-1,1 0,0-1,0 1,0-1,0-1,1 0,-1 0,0 0,1-1,-1-1,5 0,9-4,0-2,0-1,-1-1,0 0,-1-2,0 0,0-1,-2-1,1-1,-2-1,15-14,-19 16,-1 0,0-1,0 0,-2 0,0-1,0-1,-2 0,0 0,0 0,-2-1,1-4,-8 27,0 0,1-1,0 1,0 0,0 0,1 0,0 0,0-1,0 1,1 0,-1-1,1 1,1-1,-1 1,1-1,0 0,0 0,1 0,-1-1,1 1,0-1,0 0,0 0,1 0,0-1,0 1,0-1,0 0,0-1,0 1,1-1,-1 0,1 0,-1-1,1 0,0 0,0 0,0-1,1 1,12-6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0 114,'56'0,"26"-1,1 4,75 12,-140-12,92 1,-110-4,1 0,0 0,-1 0,1-1,0 1,0 0,-1-1,1 1,-1 0,1-1,0 1,-1-1,1 1,-1-1,1 1,-1-1,1 1,-1-1,1 0,-1 1,0-1,1 0,-1 1,0-1,0 0,1 0,-1 1,0-1,0 0,0 0,0 1,0-1,0 0,0 1,0-1,0 0,0 0,-1 1,1-1,0 0,0 0,-1 1,1-1,0 0,-1 1,1-1,-1 1,1-1,-1 0,1 1,-1-1,1 1,-1 0,1-1,-1 1,0-1,1 1,-1 0,0-1,0 1,-40-28,-12 10,45 17,1-1,0 0,0 0,0-1,0 0,0 0,0-1,1 0,-1 0,1 0,0-1,-2-2,-2-7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2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1,'33'0,"36"4,10 3,-3-1,-10-2,-11 0,-15-2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1,'-22'4,"0"1,0 1,1 1,0 1,0 1,0 1,1 1,1 1,0 0,1 1,-17 16,29-23,0 1,0 0,0 0,1 1,0-1,0 1,1 1,0-1,0 0,1 1,0 0,-1 6,3-11,1 0,-1 0,0 1,1-1,0 0,0 0,0 0,1 1,-1-1,1 0,0 0,0 0,1 0,-1 0,1 0,0-1,0 1,0 0,0-1,1 1,-1-1,1 0,0 0,0 0,0 0,0 0,1-1,0 1,2 0,0 0,1 0,-1 0,1-1,0 0,-1 0,1 0,0-1,0 0,0-1,0 0,0 0,0 0,0-1,0 0,0 0,0-1,0 0,0 0,-1 0,1-1,-1 0,0 0,1-1,-2 0,5-3,16-12,-1-2,0-1,-2-1,0-1,0-2,-20 22,-3 5,0 0,0 0,0 0,0-1,0 1,0 0,0 0,0-1,0 1,1 0,-1 0,0-1,1 1,-1 0,1 0,-1-1,0 1,1 0,0-1,-1 1,1-1,-1 1,1-1,0 1,-1-1,1 1,0-1,-1 0,1 1,0-1,0 0,-1 0,1 0,0 1,0-1,0 0,-1 0,1 0,0 0,0 0,0 0,-1 0,1-1,0 1,0 0,-1 0,1-1,0 1,0 0,-1-1,1 1,0-1,-1 1,1-1,0 1,-1-1,1 1,-1-1,1 0,-1 1,1-1,-1 0,0 1,1-1,-1 0,0 0,1 1,-1-1,2 25,-3-18,1 0,0 0,0 0,0 0,0 0,1 0,0 0,0 0,1 0,0 0,0-1,0 1,1 0,0-1,0 0,0 0,0 0,1 0,0 0,0 0,0-1,1 0,-1 0,1 0,0-1,0 0,1 0,3 2,17-1,-3-3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3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1 762,'9'67,"-2"1,-4 0,-2 0,-5 28,-1-68,5-29,0 1,0 0,0 0,-1 0,1 0,0 0,0 0,0 0,-1 0,1 0,0 0,0 0,0 0,-1 0,1 0,0 0,0 0,0 0,-1 0,1 0,0 0,0 0,0 0,-1 0,1 0,0 0,0 1,0-1,0 0,-1 0,1 0,0 0,0 0,0 1,0-1,0 0,0 0,-1 0,1 1,-2-24,5 2,1 0,1 0,1 0,0 0,2 1,1 0,0 0,1 1,1 1,1-1,0 2,5-4,19-24,1 2,3 1,1 3,3 1,42-30,-67 55,1 0,0 2,0 0,1 1,0 1,1 1,19-5,-39 12,0 1,1-1,-1 1,0-1,0 1,0-1,1 1,-1 0,0 0,0 0,1 1,-1-1,0 0,0 1,0-1,0 1,1 0,-1 0,0 0,0 0,0 0,-1 0,1 1,0-1,0 0,-1 1,1 0,-1-1,1 1,-1 0,0 0,1 0,-1-1,0 1,0 1,0-1,-1 0,1 0,-1 0,1 0,-1 0,1 1,-1 0,-2 9,0 1,-1-1,-1 1,0-1,0 0,-1 0,-1-1,0 1,0-1,-1-1,-1 1,0-1,0 0,-1-1,0 0,0 0,-9 5,-7 6,-2-1,0-1,0-1,-2-1,0-2,-1-1,0-1,-1-1,-29 5,10-13,49-3,0 0,0 0,0 0,1 1,-1-2,0 1,0 0,0 0,1 0,-1 0,0 0,0-1,1 1,-1 0,0-1,0 1,1 0,-1-1,0 1,1-1,-1 1,1-1,-1 1,1-1,-1 0,1 1,-1-1,1 0,-1 1,1-1,0 0,-1 0,1 1,0-1,0 0,-1 0,1 1,0-1,0 0,0 0,0 0,0 1,0-1,0 0,1 0,-1 0,0 1,0-1,1 0,-1 0,0 1,1-1,-1 0,0 1,1-1,-1 0,1 1,0-1,-1 1,1-1,13-13,2 1</inkml:trace>
  <inkml:trace contextRef="#ctx0" brushRef="#br0" timeOffset="301.08">1102 508,'-57'50,"3"1,2 4,3 1,-20 32,26-4,42-82,0 0,1 0,-1 0,0 1,1-1,0 0,-1 0,1 0,0 1,0-1,0 0,0 0,1 0,-1 1,0-1,1 0,0 0,-1 0,1 0,0 0,0 0,0 0,1 0,-1 0,0-1,1 1,-1 0,1-1,-1 1,1-1,0 1,0-1,-1 0,1 0,0 0,0 0,0 0,2 0,12 2,-1-1,1-1,-1 0,1-1,-1-1,1 0,-1-1,1-1,-1 0,12-5,-11 4,0-1,-1-1,0 0,0-1,0-1,-1 0,0-1,-1-1,0 0,0 0,0-2,-8 6,0 1,0 0,-1-1,0 0,0 0,0 0,0 0,-1-1,0 0,-1 1,1-1,-1 0,-1 0,1-1,-1 1,-1 0,1 0,-1 0,0-1,-1 1,0 0,0 0,0 0,-1 0,-2-6,1 6,-1 0,0 0,0 0,-1 1,0-1,0 1,0 1,-1-1,1 1,-1 0,-1 0,1 0,-1 1,0 0,0 1,0-1,0 1,-1 0,1 1,-1 0,1 0,-1 1,0 0,0 0,0 1,0 0,0 0,1 1,-1 0,0 1,0-1,0 1,-17 10</inkml:trace>
  <inkml:trace contextRef="#ctx0" brushRef="#br0" timeOffset="556.363">1524 621,'-19'38,"-11"18,-1 4,5-8</inkml:trace>
  <inkml:trace contextRef="#ctx0" brushRef="#br0" timeOffset="710.628">1524 254,'0'0</inkml:trace>
  <inkml:trace contextRef="#ctx0" brushRef="#br0" timeOffset="970.158">1750 791,'35'-57,"-14"19,2 1,2 1,1 2,1 0,4 0,-30 33,0 0,0 0,-1 0,1 0,0 0,0 0,0 1,0-1,0 0,0 0,0 1,1-1,-1 1,0-1,0 1,0-1,1 1,-1 0,0 0,0 0,1-1,-1 1,0 0,0 1,1-1,-1 0,0 0,0 0,1 1,-1-1,0 1,0-1,0 1,0-1,0 1,1 0,-1-1,0 1,0 0,-1 0,1 0,0 0,0 0,0 0,-1 0,1 0,0 0,-1 0,1 0,-1 0,1 1,-1-1,0 0,1 0,-1 1,0-1,0 0,0 0,0 1,0-1,0 0,0 0,-1 1,1-1,0 0,-1 1,8 34,-7-29,1 0,-1 0,1 0,0 0,1 0,0-1,0 1,1 0,-1-1,1 1,1-1,-1 0,1 0,0 0,0-1,1 0,0 1,0-1,0-1,0 1,1-1,0 0,0 0,5 2,-2-3,1-1,0 0,0 0,0-1,0 0,0-1,0 0,1-1,-1 0,0-1,0 0,-1 0,1-1,0 0,-1-1,0 0,0 0,0-1,0 0,-1-1,0 0,0 0,0-1,-1 0,0 0,6-8,94-123,-91 121</inkml:trace>
  <inkml:trace contextRef="#ctx0" brushRef="#br0" timeOffset="1226.091">2992 0,'-15'43,"-13"39,-3 14,4-4,2-8,5-13,6-10,5-10,5-9,7-7,3-4,6-3,6-6,-1-7</inkml:trace>
  <inkml:trace contextRef="#ctx0" brushRef="#br0" timeOffset="1388.718">2568 395,'48'-5,"35"-1,9 5,-3 2,-6 2,-8-1,-12 6,-11 0,-11-1,-11-1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1,'5'5,"6"1,7 1,4-2,3-2,3-1,1 0,0-2,1 0,-1 0,0 0,0-1,-1 1,1 0,-1 0,0 0,0 0,-4 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8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1,'-10'30,"2"0,2 0,0 1,2 0,1 21,0-13,-5 60,5 1,5 0,4 0,4-1,12 43,17 26,-39-166,0 0,0 0,1-1,-1 1,0 0,1-1,-1 1,1 0,-1-1,1 1,0 0,0-1,0 1,0-1,0 0,0 1,0-1,0 0,0 0,1 1,-1-1,1 0,-1 0,1-1,-1 1,1 0,-1 0,1-1,0 1,-1-1,1 1,0-1,-1 0,1 0,0 1,0-1,-1 0,1-1,0 1,0 0,-1 0,1-1,0 1,-1-1,1 0,0 1,-1-1,1 0,-1 0,1 0,0-1,10-7,-1-1,0 0,0-1,-1 0,0-1,-1 0,-1-1,0 1,5-12,22-31,-5 18,2 1,2 1,0 2,13-7,-44 37,-2 1,1 0,-1 0,0 0,1 0,-1 0,1 0,0 1,-1-1,1 0,0 1,0 0,0-1,0 1,0 0,1 0,-1 0,0 0,0 0,1 1,-1-1,0 1,1-1,-1 1,1 0,-1 0,0 0,1 0,-1 1,1-1,-1 0,0 1,1 0,-1 0,0-1,0 1,1 1,-1-1,0 0,0 0,0 1,-1-1,1 1,1 1,1 11,-1-1,-1 1,-1-1,0 1,0 0,-1 0,-1-1,-1 8,-1 16,-15 78,18-112,0-1,0 0,0 1,0-1,1 0,-1 1,1-1,-1 0,1 0,0 1,0-1,0 0,0 0,0 0,0 0,1 0,-1 0,1-1,-1 1,1 0,0-1,0 1,-1-1,1 1,0-1,0 0,0 0,1 0,-1 0,0 0,0-1,1 1,-1-1,0 1,0-1,1 0,-1 0,0 0,1 0,-1 0,1 0,-1-1,0 1,0-1,1 0,-1 1,0-1,0 0,0-1,0 1,0 0,17-6</inkml:trace>
  <inkml:trace contextRef="#ctx0" brushRef="#br0" timeOffset="714.07">1180 735,'-48'24,"0"2,2 3,1 1,2 2,-4 6,-12 44,58-80,-1 1,1-1,0 1,1-1,-1 1,0-1,1 1,-1 0,1-1,0 1,0 0,0-1,0 1,1 0,-1-1,1 1,-1-1,1 1,0-1,0 1,0-1,1 1,-1-1,0 0,1 0,-1 1,1-1,0 0,0 0,0-1,0 1,0 0,0-1,0 1,2 0,4 0,0 0,1-1,-1 0,0 0,0-1,1 0,-1 0,0-1,1 0,-1-1,0 0,0 0,0 0,0-1,0 0,-1-1,0 0,1 0,-1-1,-1 1,1-2,-1 1,1-1,-2 0,2-1,215-210,-222 218,-1 0,1-1,0 1,0 0,0 0,0 0,0 0,0-1,0 1,0 0,0 0,0 0,0-1,1 1,-1 0,0 0,1 0,-1-1,0 1,1 0,-1-1,1 1,-1 0,1-1,-1 1,1 0,0-1,-1 1,1-1,0 1,-1-1,1 0,0 1,0-1,-1 0,1 1,0-1,0 0,0 0,-1 0,1 0,0 0,0 1,0-2,-1 1,1 0,0 0,0 0,0 0,-1 0,1-1,0 1,0 0,0-1,-1 1,1 0,0-1,-1 1,1-1,0 1,-1-1,1 0,-1 1,1-1,-1 0,1 1,-1-1,1 0,-1 0,-14 84,1 35,13-114,1-1,-1 1,1 0,0 0,0-1,0 1,0 0,1-1,-1 1,1-1,0 1,0-1,0 0,1 0,-1 0,1 0,-1-1,1 1,0-1,0 1,0-1,1 0,-1 0,0 0,1-1,-1 1,1-1,0 0,-1 0,1 0,0 0,0-1,0 0,0 1,-1-1,1-1,0 1,4-1,6-4,-1-1,1 0,-1-1,0 0,-1-1,0 0,0-1,-1-1,0 1,0-2,-1 0,-1 0,1-1,-2 0,0 0,0-1,1-5,26-32,39-59,-74 110,0 0,0 0,-1-1,1 1,0 0,0 0,0-1,0 1,0 0,0 0,0 0,1-1,-1 1,0 0,0 0,0-1,1 1,-1 0,0-1,1 1,-1 0,1-1,-1 1,1-1,-1 1,1 0,-1-1,1 1,0-1,-1 0,1 1,0-1,-1 1,1-1,0 0,0 0,-1 1,1-1,0 0,0 0,-1 0,1 0,0 0,0 0,-1 0,1 0,0 0,0 0,-1 0,1-1,0 1,0 0,-1 0,1-1,0 1,-1-1,1 1,0 0,-1-1,1 1,-1-1,1 0,-10 52,6-41,0 0,1 0,0 0,0 0,1 1,1-1,-1 0,2 1,-1-1,2 0,-1 1,1-1,1 0,0 0,0 0,3 3,-4-10,0-1,0 1,0 0,0-1,1 0,-1 1,1-1,-1 0,1 0,0-1,0 1,0 0,0-1,0 0,0 0,0 0,1 0,-1 0,0-1,0 1,1-1,-1 0,1 0,-1 0,0 0,1-1,-1 1,0-1,0 0,1 0,-1 0,0-1,0 1,0-1,92-70,-73 45,-2-1,-1 0,-1-1,-2-1,-1-1,-1 0,1-9,-11 30,-5 9,-3 10,-2 4</inkml:trace>
  <inkml:trace contextRef="#ctx0" brushRef="#br0" timeOffset="1054.489">2309 989,'47'-31,"-2"-2,-1-2,-2-2,-1-1,9-15,-43 47,-1 0,0 0,0-1,0 0,-1 0,0 0,0 0,-1-1,0 0,-1 0,1 0,-1 0,-1-1,0 1,0-1,-1 0,1-3,-5 8,-1 1,1 0,-1 0,1 0,-1 0,0 0,0 1,0 0,0 0,-1 0,1 0,-1 0,1 1,-1 0,1 0,-1 0,0 1,0 0,1 0,-1 0,0 0,1 1,-1-1,0 1,1 0,-1 1,1-1,-4 2,-7 2,-1 0,1 1,0 0,1 1,-1 1,2 0,-1 1,1 1,0 0,1 1,0 0,1 1,0 0,1 0,0 1,1 1,1 0,0 0,1 1,0-1,1 1,1 1,0-1,1 1,1 0,0 2,3-9,1 0,0 0,0 0,1 0,0 0,0-1,1 1,0-1,0 1,1-1,0 0,1 0,0-1,0 0,1 1,-1-2,2 1,-1-1,1 0,0 0,0 0,0-1,3 1,14 8,0-1,1-1,1-1,-1-1,1-2,1 0,1-2,-1 1,0-2,1-1,-1-1,1-1,-1-2,1 0,0-2,-1-1,1-2,-1 0,6-3,-1-4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87,'-5'17,"0"-1,1 1,1 0,1 1,0-1,1 0,1 1,0-1,2 1,0-1,1 0,0 0,2 0,0 0,3 5,-5-17,0-1,0 1,0-1,1 0,0 0,0 0,0-1,0 1,0-1,1 0,-1 0,1-1,0 1,0-1,0 0,0 0,1-1,-1 1,0-1,1 0,-1-1,1 1,-1-1,1 0,-1-1,0 1,1-1,-1 0,1 0,-1-1,0 0,0 0,0 0,0 0,0-1,-1 0,1 0,-1 0,3-3,9-8,-1-1,-1-1,-1 0,0 0,-1-2,6-10,4-6,-2 27,-10 38,-6-17,-3-9,1 1,0 0,0 0,0-1,1 1,0-1,0 0,0 0,1 0,0 0,0-1,0 1,0-1,1 0,-1 0,1-1,0 1,0-1,1 0,-1-1,1 1,-1-1,1 0,0 0,-1-1,1 0,0 0,0 0,0 0,0-1,0 0,0-1,0 1,0-1,0 0,0-1,6-1,3-6,-1 0,0-1,0-1,-1 0,0 0,-1-1,0-1,-1 0,0-1,-1 0,-1-1,0 0,-1 0,-1-1,0 0,-1 0,-1 0,2-13,14-56,-29 78,4 14</inkml:trace>
  <inkml:trace contextRef="#ctx0" brushRef="#br0" timeOffset="338.866">1096 284,'26'-6,"0"-2,-1-1,0-1,0-1,-1-1,-1-1,0-1,-1-1,17-15,-36 28,0 0,0 0,0 0,0 0,0-1,-1 1,0-1,1 1,-1-1,0 0,0 0,0 0,-1 0,1 0,-1 0,1 0,-1-1,0 1,-1-1,1 1,0 0,-1-1,0 1,0-1,0 1,0-1,0 1,-1-1,0 1,0-1,0 1,0 0,0-1,0 1,-1 0,0 0,0 0,0 0,0 0,0 1,0-1,-1 0,1 1,-1 0,0-1,-1 0,-8-1,0 1,0 0,0 1,0 0,0 1,-1 0,1 1,0 0,0 1,-1 1,1 0,0 0,0 1,1 1,-1 0,1 0,-1 1,1 1,1 0,-1 0,1 1,0 0,1 1,-1 0,2 1,-1 0,1 0,1 1,-1 0,2 0,-1 1,1-1,1 2,0-1,1 0,-1 5,1-6,0 0,1 0,0 1,0-1,1 1,1 0,0 0,0 0,1 0,0-1,1 1,1 0,-1 0,2 0,0-1,0 1,0-1,1 0,1 0,0 0,0-1,1 0,0 0,1 0,0-1,0 0,1 0,0 0,0-1,1-1,0 1,4 1,4 0,2-1,-1-1,1-1,0 0,0-2,0 0,0-1,1-1,-1-1,1 0,-1-2,0 0,0-1,0-1,0-1,0 0,-1-1,0-2,0 0,-1 0,16-11,-8 4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1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4 198,'0'551,"-1"-545,0-1,0 1,1-1,0 1,0 0,0-1,0 1,1-1,0 1,0-1,1 1,-1-1,1 0,0 0,1 0,-1 0,1 0,0 0,0-1,0 1,1-1,0 0,0 0,0 0,0 0,1-1,-1 0,1 0,0 0,0 0,0-1,0 0,0 0,0 0,1-1,-1 0,5 1,3-5,-1-1,0 0,0 0,-1-1,1-1,-1 0,0-1,-1 0,1 0,-2-1,1-1,-1 0,0 0,-1 0,0-1,0-1,-1 1,2-5,1 1,-8 8,1 1,0 0,0 1,0-1,0 0,1 1,0 0,0 0,0 0,0 0,1 1,0-1,-1 1,1 0,0 1,0-1,1 1,-1 0,0 0,1 1,-1-1,1 1,2 0,-4 4,0 0,0 0,-1 1,1-1,-1 1,0 0,0 0,0 0,-1 0,1 0,-1 1,0-1,0 1,-1-1,1 1,-1 0,0-1,0 1,0 4,-1-7,5 21,36 99,-39-118,1 1,0-1,0 0,0-1,1 1,-1 0,1-1,0 0,0 0,0 0,0 0,0-1,1 1,0-1,-1 0,1-1,0 1,0-1,0 0,0 0,0 0,0-1,0 0,2 0,3 0,1-2,-1 1,0-1,0-1,-1 0,1 0,0-1,-1 0,0 0,0-1,0-1,-1 1,1-1,-1-1,-1 1,1-2,5-6,5-7,-1-1,0-1,-2-1,0 0,10-24,-12 14,-1 0,-2-1,-1 0,-2 0,-1-1,-1-19,-1-6,-3 36</inkml:trace>
  <inkml:trace contextRef="#ctx0" brushRef="#br0" timeOffset="470.941">1218 1,'0'98,"-1"50,6 1,8 5,0 62,-14-215,1 0,0 0,0 1,0-1,0 0,0 0,0 0,0 1,0-1,0 0,1 0,-1 0,1 1,-1-1,0 0,1 0,0 0,-1 0,1 0,0 0,-1 0,1 0,0 0,0 0,0 0,0-1,0 1,0 0,0-1,0 1,0 0,0-1,1 0,-1 1,0-1,0 0,0 1,0-1,1 0,-1 0,0 0,0 0,1 0,-1 0,0 0,0-1,0 1,1 0,-1-1,0 1,0-1,0 1,0-1,0 1,0-1,0 0,0 0,0 1,0-1,0 0,0 0,0 0,-1 0,1 0,0 0,-1 0,1-1,71-81,54-47,-125 129,0-1,0 1,0 0,0 0,0 0,0 1,0-1,0 0,1 0,-1 0,0 1,0-1,1 1,-1-1,0 1,1 0,-1-1,0 1,1 0,-1 0,1 0,-1 0,1 0,-1 0,0 0,1 0,-1 1,0-1,1 1,-1-1,0 1,1-1,-1 1,0 0,0-1,1 1,-1 0,0 0,0 0,0 0,0 0,0 0,-1 0,1 1,0-1,0 0,-1 0,1 1,-1-1,1 0,-1 1,1-1,-1 0,0 1,0 0,1 172,-2-172,1-1,0 1,-1-1,1 1,0 0,0-1,0 1,1-1,-1 1,0 0,1-1,-1 1,0-1,1 1,0-1,-1 1,1-1,0 1,0-1,0 0,0 1,0-1,0 0,0 0,0 0,1 0,-1 0,0 0,1 0,-1 0,1-1,-1 1,1 0,-1-1,1 1,-1-1,1 0,-1 1,1-1,0 0,-1 0,1 0,0 0,-1 0,1-1,-1 1,1 0,-1-1,1 1,0-1,-1 1,1-1,-1 0,1 0,10-10</inkml:trace>
  <inkml:trace contextRef="#ctx0" brushRef="#br0" timeOffset="3952.963">1810 706,'11'4,"1"0,-1 0,1-1,-1-1,1 0,0 0,0-1,0-1,0 0,0 0,0-2,0 1,0-1,-1-1,1 0,-1-1,0 0,0-1,0 0,0-1,-1 0,0 0,0-1,0 0,-1-1,6-7,-13 13,0 1,0-1,0 0,0 0,-1 1,1-1,-1 0,1-1,-1 1,0 0,0 0,0 0,0-1,0 1,-1-1,1 1,-1-1,1 1,-1 0,0-1,0 0,0 1,0 0,0-1,-1 1,1-1,-1 1,0-1,1 1,-1 0,0-1,-1 1,1 0,0 0,-1 0,1 0,-1 0,1 0,-1 0,0 0,0 1,0-1,0 1,0-1,0 1,0 0,0 0,-1 0,1 0,0 0,-1 1,1-1,-2 0,-7 1,0 0,-1 0,1 1,0 1,-1 0,1 1,0-1,0 2,1 0,-1 0,1 1,0 0,0 1,0 0,1 1,0 0,0 0,1 1,0 0,-4 5,3-5,-50 62,57-67,0 0,1-1,-1 1,1 0,-1 0,1 0,0 0,0 0,1 0,-1 1,0-1,1 0,0 0,0 0,0 1,0-1,1 0,-1 0,1 0,-1 1,1-1,0 0,1 0,-1 0,0 0,2 1,4 2,0-1,1-1,0 1,0-1,0-1,0 1,0-1,1-1,0 0,-1 0,1 0,7-1,-12 0,20 1,1-1,0-1,-1-1,1-1,-1-1,1-1,-1-1,0-1,15-7,-14 5</inkml:trace>
  <inkml:trace contextRef="#ctx0" brushRef="#br0" timeOffset="4500.387">2601 480,'-61'73,"4"2,4 3,-10 24,42-60,39-51,80-117,20-14,-118 139,0 0,1 0,-1 0,0 0,1 0,-1 0,1 0,-1 1,1-1,-1 0,1 0,0 0,-1 0,1 1,0-1,0 0,0 0,0 1,-1-1,1 1,0-1,0 1,0-1,0 1,0 0,0-1,0 1,0 0,1 0,-1 0,0 0,0 0,0 0,0 0,0 0,0 0,0 0,0 1,0-1,0 0,0 1,0-1,0 1,0-1,0 1,0 0,0-1,-1 1,1 0,0-1,0 1,-1 0,1 0,0 0,-1 0,1 0,-1 0,17 131,-16-127,1 0,-1 0,1 0,0 0,0-1,0 1,1-1,-1 0,1 1,0-1,1 0,-1-1,1 1,-1-1,1 1,0-1,0 0,1-1,-1 1,1-1,-1 1,1-1,0-1,-1 1,1-1,0 0,0 0,0 0,0-1,0 1,0-1,1-1,-1 1,0-1,0 1,0-1,0-1,1 0,8-5,-1-1,0 0,-1-1,0 0,-1-1,0 0,0-1,-1 0,0-1,-1 0,0 0,-1-1,-1 0,0-1,-1 1,0-1,-1-1,2-9,13-61,-18 61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117 669,'-12'11,"0"0,1 2,0-1,1 2,0-1,1 1,0 1,2 0,0 0,0 0,0 4,6-17,1-1,-1 1,1 0,-1-1,1 1,-1-1,1 1,0 0,0-1,0 1,0 0,0-1,0 1,1 0,-1-1,0 1,1 0,-1-1,1 1,0-1,-1 1,1-1,0 1,0-1,0 0,0 1,0-1,0 0,1 0,-1 0,0 0,1 0,-1 0,0 0,1 0,-1 0,1-1,0 1,-1-1,1 1,-1-1,1 0,1 1,71-14,-61 9,-1-1,-1 0,1-1,-1 0,0-1,0 0,0-1,-1 0,-1-1,1 0,-1 0,-1-1,0 0,0-1,-1 1,0-1,-1-1,0 1,-1-1,-1 0,0-1,0 1,-1-1,0 0,-2 1,1-9,-3 14,-1 0,0 0,0 0,-1 0,0 0,0 1,-1-1,1 1,-2 0,1 0,-1 0,1 1,-1-1,-1 1,1 0,-1 1,0-1,0 1,0 0,-1 1,1 0,-1 0,0 0,0 1,-1-1,-15 5,32 7,10-7,-1-1,1 0,0-2,0 0,-1-1,1-1,-1-1,1 0,-1-1,-1-1,1-1,-1-1,0 0,-1-1,1-1,-2 0,0-1,0-1,-1-1,0 0,-1 0,6-10,1-1,-2-1,0-1,-2-1,0 0,-2-1,-2-1,0 0,-2-1,3-15,1 4,-9 86,4 300,3-172,-8 1,-7-1,-8 0,-11 28,16-156,-3 0,-1-1,-2 0,-2-1,-2 0,-3 0,15-33,-1 1,0-1,-1-1,0 1,-1-1,0 0,0-1,-1 1,0-2,-1 1,0-1,0 0,0-1,-1 0,0 0,0-1,0-1,-9 4,16-8,0 1,1-1,-1 0,0 0,1 0,-1 0,0 0,1-1,-1 1,0-1,1 0,-1 1,1-1,-1 0,1-1,-1 1,1 0,0-1,-1 1,1-1,0 0,0 0,0 0,1 0,-1 0,0 0,1 0,-1 0,1-1,0 1,0-1,0 1,0-1,0 1,0-2,-2-96,15 57,2 1,3 0,1 1,1 1,3 0,18-24,-11 21,2 2,2 1,1 2,10-7,-9 11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0 887,'62'-41,"-1"-3,-3-2,-2-3,-1-2,-4-3,-1-2,-3-2,29-48,-66 92,0-1,-1 0,-1-1,0 0,-1 0,-1 0,-1-1,0 0,-1-1,-1 1,1-9,-4 24,0 0,0 0,0 0,0 0,0 0,0-1,-1 1,1 0,-1 0,0 0,1 0,-1 0,0 0,0 0,0 1,0-1,-1 0,1 0,0 1,-1-1,1 1,-1-1,0 1,1 0,-1-1,0 1,0 0,0 0,0 0,0 1,0-1,0 0,0 1,0-1,0 1,0 0,0 0,-1-1,1 1,-1 1,-82 29,74-20,0 1,0 1,1 0,1 0,0 1,1 0,0 0,1 1,0 0,1 0,1 1,0 0,-1 10,4-19,1 0,0-1,1 1,0 0,0 0,0 0,0 0,1 0,0 0,0 0,1-1,-1 1,1 0,0-1,1 0,0 1,-1-1,2 0,-1 0,1 0,-1-1,1 1,0-1,1 0,-1 0,1-1,0 1,0-1,0 0,4 2,8 3,1-1,0 0,0-1,0-1,0-1,1 0,0-2,-1 0,4-1,-13 0,90 12,-96-13,0 1,-1 0,1-1,-1 1,0 0,1 0,-1 1,0-1,1 0,-1 1,0-1,0 1,0 0,-1 0,1 0,0 0,-1 0,1 0,-1 0,1 0,-1 1,0-1,0 0,0 1,-1-1,1 1,0-1,-1 1,0 0,1-1,-1 1,0-1,0 1,-1 2,-2 4,0-1,-1 0,0 0,0 0,0 0,-1 0,-1-1,1 0,-1 0,0-1,-1 1,0-1,0-1,0 1,-3 1,-45 43,50-31,13-18</inkml:trace>
  <inkml:trace contextRef="#ctx0" brushRef="#br0" timeOffset="272.989">1157 407,'-12'18,"1"0,0 1,1 0,1 0,1 1,1 0,1 1,0 0,2 0,0 0,2 0,0 0,1 1,1 7,1-25,-1 1,1-1,0 1,0-1,0 1,0-1,1 0,0 0,0 0,0 0,0 0,1 0,0 0,-1-1,1 1,0-1,1 0,-1 0,1 0,-1 0,1-1,0 1,0-1,0 0,0 0,0-1,0 1,1-1,-1 0,1 0,-1 0,1-1,-1 1,1-1,-1 0,1-1,-1 1,1-1,-1 0,1 0,-1 0,0 0,2-2,2 1,0-1,0-1,0 1,0-1,-1-1,0 1,0-1,0-1,0 1,-1-1,0 0,0-1,-1 1,1-1,-1 0,-1 0,0-1,0 1,0-1,-1 0,0 0,0-1,-1 1,0 0,-1-1,0 1,0-1,-1 0,0 1,0-1,-1 1,0-1,-1 1,0-1,0 1,-1 0,0 0,0 0,-1 0,0 0,-2-2,-4 0,-1 1,0 1,0 0,0 0,-1 1,0 1,-1 0,0 1,1 0,-2 0,-11-1,20 4,-20-6</inkml:trace>
  <inkml:trace contextRef="#ctx0" brushRef="#br0" timeOffset="600.145">2004 12,'-28'63,"2"2,3 1,3 0,-2 22,11-22,3 0,3 0,2 1,6 52,-1-13,-2-100,0-7</inkml:trace>
  <inkml:trace contextRef="#ctx0" brushRef="#br0" timeOffset="804.187">1609 464,'38'0,"32"0,14 0,3 0,-10 0,-8 0,-11 0,-5 0,-3-5,-4-2,-11 1</inkml:trace>
  <inkml:trace contextRef="#ctx0" brushRef="#br0" timeOffset="1406.292">2512 464,'-12'7,"-54"33,2 2,2 3,1 3,-10 15,66-59,0 0,0 1,0-1,0 2,1-1,0 0,0 1,0-1,1 1,0 0,0 0,0 1,1-1,0 1,0-1,1 1,0-1,0 1,0 6,3-10,1 0,-1-1,1 1,0-1,0 1,-1-1,2 0,-1 0,0-1,0 1,1-1,-1 1,1-1,-1 0,1 0,-1 0,1-1,0 1,-1-1,1 0,0 0,-1 0,1-1,0 1,-1-1,1 0,-1 0,1 0,-1-1,1 1,-1-1,0 0,0 1,0-2,30-13,-1-2,0-2,-2 0,-1-3,5-5,-1 2,55-52,-87 78,0 0,0 1,0-1,-1 1,1-1,0 1,0-1,-1 1,1-1,-1 1,1-1,0 1,-1 0,1 0,-1-1,1 1,-1 0,0 0,1-1,-1 1,0 0,1 0,-1 0,0 0,0-1,0 1,0 0,0 0,0 0,0 0,0 0,0 0,0-1,0 1,-1 0,1 0,0 0,-1-1,1 1,-1 0,1 0,0 0,-1-1,0 1,1 0,-1 4,-1 15,0-16,1 0,0 0,0 0,0 0,0 0,0 0,1 0,0 0,0 0,0 0,0 1,1-1,-1 0,1 0,0 0,0 0,1 0,-1 0,1 0,0-1,0 1,0-1,0 1,1-1,0 0,-1 0,1 0,0 0,1 0,-1 0,0-1,1 0,-1 0,1 0,3 1,14-2,1-1,0-2,-1 0,1-1,-1-1,0-1,0-1,-1-1,0-1,0-1,0 0,-1-1,-1-2,0 1,0-2,-1-1,-1 0,0-1,8-11,34-27,-31 31,-1-2,-1-1,-2-1,0-1,4-8,-11 12,0-1,-1 0,-2 0,-1-2,0 1,-2-2,-1 1,-1-1,-2-1,0 1,1-25,-26-18,18 69,0-1,0 1,0 0,0-1,0 1,-1 0,1 0,0 0,-1 0,1 0,-1 0,1 1,-1-1,1 0,-1 1,0-1,1 1,-1 0,0-1,0 1,1 0,-1 0,0 0,1 0,-1 0,0 1,1-1,-1 0,0 1,1-1,-1 1,0 0,1-1,-1 1,1 0,0 0,-1 0,1 0,0 0,-2 1,-7 10,-1-1,2 1,-1 1,2 0,-1 0,2 1,0-1,1 2,0-1,1 1,0 0,2 0,-1 0,1 11,-3-3,1 0,2 0,0 1,1-1,2 1,0-1,1 0,2 1,0-1,2 0,0 0,2-1,0 1,2-1,0-1,12 19,-14-28,1 0,0-1,1 0,0-1,1 0,0 0,0-1,1 0,1-1,-1 0,1-1,12 6,-4-7</inkml:trace>
  <inkml:trace contextRef="#ctx0" brushRef="#br0" timeOffset="1655.158">2850 351,'44'9,"32"9,14 0,-4-2,-6-4,-13-4,-13-4,-10-2,-9-1,-5-2,-2 1,-2-6,-5-1</inkml:trace>
  <inkml:trace contextRef="#ctx0" brushRef="#br0" timeOffset="1908.177">3754 548,'-5'38,"3"18,8-1,1-9</inkml:trace>
  <inkml:trace contextRef="#ctx0" brushRef="#br0" timeOffset="2067.263">3783 322,'0'0</inkml:trace>
  <inkml:trace contextRef="#ctx0" brushRef="#br0" timeOffset="2255.731">4093 577,'7'10,"0"0,1-1,0 0,1 0,0-1,0 0,1 0,0-1,0 0,1-1,0-1,5 3,-12-6,0-1,1 1,-1-1,1 0,0 0,-1 0,1-1,0 1,0-1,-1 0,1-1,0 1,-1-1,1 0,0 0,-1 0,1-1,-1 0,0 0,1 0,-1 0,0-1,0 1,0-1,-1 0,1 0,-1 0,0-1,1 1,-2-1,1 0,2-4,0 3,-1 0,0-1,0 0,0 0,-1 0,0 0,0-1,-1 1,1-1,-1 1,-1-1,1 0,-1 0,-1 0,1 0,-1 0,0 0,-1 0,1 0,-2 1,1-1,-1 0,0 0,0 1,0-1,-1 1,0 0,-1-1,1 2,-4-6,2 6,-1 1,1-1,-1 1,0 0,0 0,-1 0,1 1,-1 0,1 0,-1 1,0 0,0 0,0 1,0-1,-1 2,1-1,0 1,0 0,0 0,-1 1,1 0,0 0,0 1,0 0,0 0,0 1,1 0,-1 0,1 0,-1 2,-12 5</inkml:trace>
  <inkml:trace contextRef="#ctx0" brushRef="#br0" timeOffset="2623.616">4544 661,'15'-25,"75"-104,-89 128,-1 1,1-1,0 0,0 0,0 0,0 0,0 1,0-1,0 0,0 1,0-1,0 1,0-1,0 1,0-1,0 1,1 0,-1 0,0 0,0-1,0 1,1 0,-1 1,0-1,0 0,0 0,1 0,-1 1,0-1,0 0,0 1,0-1,0 1,0 0,0-1,0 1,0 0,0 0,0-1,0 1,0 0,-1 0,1 0,0 0,25 56,-19-39,-2-8,1-1,1 0,-1-1,1 0,1 0,0 0,0-1,0 0,1 0,0-1,0 0,0-1,1 0,0 0,0-1,0-1,1 1,-1-2,1 1,-1-2,1 1,0-1,0-1,0 0,0-1,0 0,-1 0,1-1,0-1,9-3,-7 3,-1 0,0-1,0 0,0-1,0-1,-1 0,0 0,0-1,0-1,-1 0,-1 0,1-1,-1 0,-1-1,1 0,-2 0,1 0,-1-1,-1 0,0-1,1-4,-4-7,-5 5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310 529,'-8'-3,"0"0,-1 1,1 0,-1 0,1 1,-1 0,0 0,0 1,1 1,-1-1,0 1,1 1,-1-1,1 1,-1 1,1 0,0 0,0 1,0 0,0 0,1 0,0 1,0 0,0 1,1 0,-1 0,1 0,1 1,-1 0,1 0,0 0,-2 0,1 1,0-1,0 1,1 0,0 1,0-1,1 1,0 0,1 0,0 0,0 1,1-1,0 1,0-1,1 1,1 0,0-1,0 1,1 0,0-1,0 1,1 0,1-1,0 2,-1-8,0-1,0 0,0 0,0 0,1 0,-1 0,1 0,-1-1,1 1,-1-1,1 1,0-1,0 0,0 0,0-1,0 1,0-1,0 1,0-1,0 0,0 0,0 0,0 0,0-1,0 1,0-1,0 0,0 0,-1 0,2 0,84-42,-54 20,-1-2,-1-1,-2-1,0-2,23-30,54-67,-96 98,-30 28,12 4,0 1,1 0,0 1,0-1,0 1,0 1,1-1,0 1,0 0,1 0,0 0,0 0,1 1,0 0,0-1,1 1,0 0,0 1,1-1,0 0,0 0,1 1,0-1,0 0,1 0,0 1,1-1,0 0,0 0,1 0,0 0,0-1,3 5,1-4,1 0,1 0,-1-1,1 0,0-1,1 0,0 0,-1-1,2 0,-1-1,1 0,-1 0,1-1,0-1,0 0,0 0,1-1,-1-1,0 0,0 0,1-1,-1-1,0 0,0 0,0-1,-1 0,1-1,-1 0,1-1,-1 0,6-5,28-19,-1-1,-2-2,-1-2,-1-2,-2-1,-2-2,19-28,-35 44,0 0,-2-1,0-1,-2 0,0-2,-2 1,-1-2,-2 1,0-2,-2 1,-1-1,-1 0,-2-1,1-15,-5 43,0 0,0 1,0-1,0 0,0 0,0 1,0-1,-1 0,1 0,-1 1,1-1,-1 0,0 1,1-1,-1 1,0-1,0 1,0-1,0 1,0 0,0-1,-1 1,1 0,0 0,-1 0,1 0,-1 0,1 0,-1 0,1 1,-1-1,0 1,1-1,-1 1,0-1,0 1,1 0,-1 0,0 0,0 0,1 0,-1 0,0 0,1 1,-1-1,0 1,0-1,1 1,-1-1,0 1,-11 8,0 1,1 0,0 0,1 1,0 1,0 0,1 0,1 1,0 0,1 1,1 0,0 0,0 1,-2 9,-10 14,2 1,2 1,1 0,2 1,2 1,2 0,1 0,0 42,7-74,0-1,1 1,0-1,1 0,0 0,0 0,1 0,0 0,1 0,0 0,0-1,1 0,0 0,0 0,1-1,0 0,0 0,0 0,1 0,0-1,1-1,0 1,-1-1,2 0,-1-1,2 1,2-2,0-1,-1-1,1 1,0-2,0 0,0 0,0-1,0-1,0 0,0 0,-1-1,1-1,-1 0,0 0,0-1,-1-1,1 0,-1 0,0-1,1-1,5-5,0-1,-1 0,-1-1,0-1,-1 0,-1-1,0 0,-2-1,0 0,0-1,0-6,-8 18,0 0,0 0,-1 0,0 0,-1 0,1 0,-2 0,1-1,-1 1,0 0,0 0,-1 0,0 0,0 0,0 1,-1-1,0 1,-1-1,1 1,-1 0,0 0,-1 0,1 1,-1 0,-1 0,1 0,0 0,-1 1,0 0,0 0,0 1,-1-1,1 1,-1 1,0-1,0 1,0 0,0 1,-3-1,-8 1,0 0,1 1,-1 0,0 2,0 0,1 1,0 1,-1 0,1 2,1 0,-1 0,-12 9,-11 5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277 684,'-25'9,"0"2,1 1,1 0,0 2,0 1,2 1,0 0,1 2,-12 13,29-29,-1 1,1 0,0 1,0-1,0 0,1 1,-1 0,1-1,0 1,0 0,0 0,1 0,-1 1,1-1,0 0,0 1,0-1,1 0,0 1,-1-1,2 1,-1-1,0 0,1 1,0-1,0 0,0 1,1-1,-1 0,1 0,0 0,0 0,0 0,1-1,-1 1,1-1,0 1,0-1,0 0,1 0,-1 0,3 1,1-1,0 0,0 0,0-1,0 1,1-1,-1-1,1 0,-1 0,1 0,-1-1,1 0,0-1,-1 1,1-2,-1 1,1-1,-1 0,0 0,0-1,0 0,0 0,0-1,4-3,1 0,0-1,-1-1,0 1,-1-2,0 1,0-1,-1-1,0 0,-1 0,-1-1,1 0,3-10,-6 15,-1-1,0 0,0 1,-1-1,0-1,0 1,-1 0,0-1,-1 1,0-1,0 1,-1-1,0 1,0-1,-1 0,0 1,-1-1,0 1,0-1,-1 1,0 0,0 0,-1 0,0 1,0-1,-1 1,-4-6,5 10,0 1,1-1,-1 1,0 0,0 0,-1 1,1-1,0 1,-1 0,1 0,0 0,-1 1,1-1,-1 1,1 0,-1 1,1-1,-1 1,1 0,-1 0,1 0,0 0,0 1,-1 0,1 0,0 0,0 0,-1 2,-7 3,0 1,0 1,1-1,1 2,0 0,0 0,0 0,-3 8,7-9,0 0,1 1,0-1,1 1,0 0,1 0,0 1,0-1,1 1,1-1,-1 1,2-7,0 0,-1 0,1 0,0 0,1 0,-1 0,1 0,0 0,0 0,0 0,0 0,1-1,0 1,-1-1,1 1,1-1,-1 1,0-1,1 0,0 0,-1 0,1-1,0 1,1-1,-1 1,0-1,1 0,-1 0,1-1,1 2,11-1,0 0,0-2,0 1,0-2,0 0,0-1,-1 0,1-2,0 1,-1-2,0 0,0-1,-1-1,1 0,-2-1,1 0,-1-1,0-1,-1 0,4-4,63-54,-79 67,0 1,1-1,-1 1,0-1,1 1,-1-1,0 1,1 0,-1-1,0 1,1-1,-1 1,1 0,-1 0,1-1,-1 1,1 0,-1 0,1-1,-1 1,1 0,-1 0,1 0,-1 0,1 0,-1 0,1 0,-1 0,1 0,0 0,-1 0,1 0,-1 0,1 1,-1-1,1 0,-1 0,1 0,-1 1,1-1,-1 0,0 1,1-1,-1 0,1 1,-1-1,0 1,1-1,-1 1,0-1,0 0,1 1,-1-1,0 1,0-1,0 1,1-1,-1 1,0 0,0-1,0 1,0-1,0 1,0-1,0 1,-5 40,4-34,-1-2,1-1,0 1,0 0,0 0,1-1,-1 1,1 0,0 0,1 0,-1 0,1-1,0 1,0 0,1 0,-1-1,1 1,0-1,0 0,1 1,-1-1,1 0,0 0,0 0,0-1,0 1,1-1,0 0,-1 0,1 0,0 0,1-1,-1 1,0-1,1 0,-1-1,1 1,0-1,-1 0,1 0,0 0,1 0,10-4,0 0,0-1,-1-1,1 0,-1-1,-1-1,1 0,-1-1,0-1,-1 0,0-1,10-9,-11 10,1-1,-1 0,-1 0,0-1,-1-1,0 0,0 0,-1-1,-1 0,0-1,-1 1,-1-2,4-10,-10 25,0 0,0 1,-1-1,1 0,0 0,0 0,0 1,-1-1,1 0,0 0,0 0,-1 0,1 0,0 1,0-1,-1 0,1 0,0 0,0 0,-1 0,1 0,0 0,-1 0,1 0,0 0,0 0,-1 0,1 0,0 0,-1 0,1-1,0 1,0 0,-1 0,1 0,0 0,0 0,-1-1,1 1,0 0,0 0,0 0,-1-1,-3 16,0 0,1 0,0 0,2 1,-1-1,2 1,0-1,1 1,0-1,4 14,-4-25,1 0,-1-1,1 1,0 0,0-1,0 0,0 1,0-1,1 0,0 0,-1 0,1 0,0-1,0 1,1-1,-1 0,1 0,-1 0,1 0,-1-1,1 1,0-1,0 0,0 0,0 0,0-1,0 1,0-1,0 0,0 0,0 0,0-1,0 0,-1 1,1-1,0-1,0 1,0 0,-1-1,3-1,125-75,-84 43,117-100,-143 112,0-1,-2-1,-1-1,-1 0,-1-1,-2-1,0 0,-2-1,-1-1,-2 0,0 0,-2-1,-2 1,-1-2,-1 1,-1 0,-2-1,-2-5,-24-58,25 93,0-1,-1 1,1 0,-1-1,0 1,0 0,0 0,0 0,0 0,0 1,0-1,-1 0,1 1,-1 0,1-1,-1 1,1 0,-1 0,0 1,1-1,-1 0,0 1,0 0,0 0,1 0,-1 0,0 0,0 0,0 1,1-1,-1 1,0 0,-1 0,-3 4,1 0,-1 0,1 0,0 1,0 0,0 0,1 0,0 1,0 0,1 0,0 0,0 0,1 1,0 0,0-1,0 1,1 0,0 3,1-8,-11 45,2 2,3-1,1 1,3 0,2 0,5 44,-3-27,32 166,-20-166,11 62,-24-129,-1 0,1-1,-1 1,1 0,-1 0,1 0,-1 0,1 0,-1 0,1 0,-1 0,1 0,-1 0,1 1,-1-1,1 0,-1 0,1 0,0 1,-1-1,1 0,-1 0,1 1,0-1,-1 0,1 1,-1-1,1 0,0 1,0-1,-1 1,1-1,0 1,0-1,-1 0,1 1,0-1,0 1,0-1,0 1,0-1,0 1,0-1,0 1,0-1,0 1,0-1,0 1,0-1,0 1,0-1,1 1,-1-1,0 1,0-1,0 0,1 1,-1-1,-30-34,27 31,-15-20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0,'38'5,"37"2,16-1,-4 3,-6 1,-8-2,-7-2,-9-2,-5-1,-7 2,-6 2,-4-1,-9-1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0 437,'46'-18,"0"-2,-2-2,-1-2,-1-2,0-2,-3-1,0-2,-2-2,-1-1,9-14,-38 40,7-8,0 1,1 1,1 0,0 0,1 2,1 0,6-2,-23 13,1 0,-1 1,0-1,1 1,-1-1,0 1,1 0,-1-1,1 1,-1 0,0 0,1 0,-1 0,1 0,-1 1,1-1,-1 0,0 0,1 1,-1-1,0 1,1 0,-1-1,0 1,0 0,1 0,-1 0,0-1,0 1,0 0,0 1,0-1,0 0,-1 0,1 0,0 0,0 1,-1-1,1 0,-1 1,1-1,-1 0,0 1,1-1,-1 1,0-1,0 1,4 77,-4-70,0 8,0-1,-2 1,0-1,0 0,-2 0,0 0,0 0,-2-1,0 0,-1 0,0 0,-1-1,-1 0,0 0,-1-1,0 0,-1-1,-1-1,1 1,-2-2,0 1,-9 4,-47 1,68-16,0 0,-1 1,1-1,0 0,-1 0,1 0,0 0,-1-1,1 1,0 0,0 0,-1-1,1 1,0-1,0 1,-1-1,1 0,0 1,0-1,0 0,0 0,0 0,0 1,0-1,0 0,0 0,1-1,-1 1,0 0,1 0,-1 0,0 0,1-1,0 1,-1 0,1-1,0 1,-1 0,1-1,0 1,0 0,0-1,0 1,1 0,-1 0,0-1,0 1,1 0,-1-1,5-6,0 1,1-1,-1 1,1 0,1 0,-1 1,1 0,0 0,1 1,-1 0,1 0,0 0,0 1,1 1,-1-1,1 1,0 1,0 0,0 0,0 0,0 1,6 0,21-7,-11 1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29,'-19'13,"1"2,0 0,1 1,1 0,1 2,0 0,1 0,1 1,1 1,-8 16,18-32,0 0,0 0,0 0,0-1,1 1,0 1,0-1,0 0,0 0,1 0,-1 1,1-1,0 0,1 0,-1 1,1-1,-1 0,1 0,0 0,1 0,-1 0,1 0,0 0,0 0,0-1,0 1,1-1,0 1,-1-1,1 0,0 0,0 0,1 0,-1-1,1 1,3 1,2-1,0 0,0-1,0 0,0-1,0 0,1 0,-1-1,0 0,0 0,1-1,-1-1,0 0,0 0,0 0,0-1,0 0,-1-1,1 0,-1-1,0 1,0-2,-1 1,0-1,1 0,-2 0,1-1,-1 0,0 0,-1-1,1 1,-1-1,-1 0,3-8,-2 10,-1 0,0 0,0-1,0 0,-1 0,0 0,-1 0,1 0,-1-1,-1 1,1-1,-1 1,-1-1,1 1,-2-1,1 0,-1 1,0-1,0 1,-1-1,0 1,0 0,-1-1,1 1,-2 1,1-1,-1 0,0 1,-1-1,0 1,0 1,0 1,-1 1,1-1,-1 1,0 0,0 0,0 1,0-1,0 1,-1 1,1-1,-1 1,1 0,-1 1,1 0,-1 0,1 0,-1 1,-2 0,-16 5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561 396,'14'-9,"-21"8,-26 10,-225 67,255-76,1 0,-1 0,1 1,-1-1,1 0,0 1,-1 0,1-1,-1 1,1 0,0 0,0 0,0 1,0-1,0 0,0 1,0-1,0 1,0 0,0 0,1 0,-1 0,1 0,0 0,-1 0,1 0,0 0,0 1,1-1,-1 0,0 1,1-1,-1 0,1 1,0-1,0 1,0-1,0 1,0-1,0 1,1-1,-1 1,1-1,0 0,0 1,-1-1,2 0,-1 0,0 0,0 0,1 0,-1 0,1 0,1 1,12 7,1-1,1 0,0-1,0-1,0-1,1 0,0-2,0 0,1 0,5-2,-6 2,84 17,-101-21,-1 0,1 0,-1 0,1 1,-1-1,1 0,0 0,-1 0,1 1,-1-1,1 0,-1 0,1 1,-1-1,1 0,-1 1,0-1,1 1,-1-1,1 1,-1-1,0 1,0-1,1 1,-1-1,0 1,0-1,1 1,-1-1,0 1,0-1,0 1,0 0,0-1,0 1,0-1,0 1,0-1,0 1,0 0,0-1,-1 1,1-1,0 1,0-1,0 1,-1-1,1 1,0-1,-1 1,1-1,-1 1,1-1,0 0,-1 1,1-1,-1 1,1-1,-1 0,1 0,-1 1,-37 21,33-19,-281 121,244-104,19-10,0 2,0 0,1 1,0 1,2 1,-3 3,21-17,0 0,0 0,1 0,-1 1,0-1,1 1,-1-1,1 1,-1-1,1 1,0 0,0 0,-1 0,1 0,1 0,-1 0,0 0,0 0,1 0,-1 0,1 0,0 0,-1 0,1 1,0-1,1 0,-1 0,0 0,0 0,1 0,-1 0,1 1,0-1,0 0,0 0,0-1,0 1,0 0,0 0,0 0,1-1,-1 1,1-1,-1 1,1-1,0 1,0-1,-1 0,1 0,0 0,0 0,0 0,0 0,0-1,0 1,0-1,1 1,-1-1,2 0,38 4,0-3,1-1,-1-2,1-2,-1-2,38-10,117-25,-179 42</inkml:trace>
  <inkml:trace contextRef="#ctx0" brushRef="#br0" timeOffset="2368.984">1068 171,'-16'55,"-22"90,19-79,30-94,1 0,1 0,1 2,2-1,0 2,2 0,1 1,0 1,10-7,-28 29,0 0,0-1,1 1,-1 0,0 0,1 0,-1 0,1 0,-1 0,1 0,-1 1,1-1,0 0,-1 1,1 0,0-1,0 1,-1 0,1 0,0 0,0 0,-1 0,1 0,0 0,0 1,-1-1,1 1,0-1,-1 1,1-1,-1 1,1 0,-1 0,1 0,-1 0,1 0,-1 0,0 1,0-1,1 0,-1 0,0 1,0-1,0 1,0-1,-1 1,1 0,0-1,-1 1,1 0,-1-1,0 1,1 0,-1 0,0-1,0 2,3 8,21 59,-23-69,0 1,0 0,0-1,1 1,-1-1,0 0,1 1,-1-1,1 0,0 0,-1 0,1 0,0 0,-1 0,1 0,0-1,0 1,0-1,0 1,0-1,0 0,0 0,0 0,0 0,0 0,0 0,-1 0,1-1,0 1,0-1,0 1,0-1,0 0,-1 0,2 0,13-8,0-1,0-1,-1 0,-1-1,0-1,0 0,7-11,22-19,38-30,-80 72,0 1,-1-1,1 1,0-1,0 1,0 0,-1-1,1 1,0 0,0 0,0 0,0 0,0 0,0 0,0 0,-1 0,1 0,0 0,0 0,0 0,0 1,0-1,-1 0,1 1,0-1,0 1,0-1,-1 1,1-1,0 1,-1-1,1 1,0 0,-1-1,1 1,-1 0,1-1,-1 1,0 0,1 0,-1 0,1 0,-1-1,0 1,0 0,0 0,0 0,1 0,-1 0,0 0,0-1,-1 1,1 0,0 0,3 59,-3-54,0-2,-1 0,1 0,0-1,0 1,0 0,0 0,0-1,1 1,0 0,0 0,0-1,0 1,1-1,-1 1,1-1,0 0,0 1,0-1,0 0,1 0,-1-1,1 1,0 0,0 0,14 5</inkml:trace>
  <inkml:trace contextRef="#ctx0" brushRef="#br0" timeOffset="2667.145">956 537,'39'5,"16"-3,10-3,3 0,-1 0,-2-5,-7-2,-4 1,-1 2,-6 1,-5 2,-5 1,-5 0,-2 1,-2 0,-5 6,-7 1</inkml:trace>
  <inkml:trace contextRef="#ctx0" brushRef="#br0" timeOffset="3318.898">1323 735,'-235'328,"212"-298,34-48,94-111,84-33,-186 160,1 0,0 0,0 0,1 1,-1-1,0 1,0 0,1 0,-1 1,1-1,-1 1,0 0,1 0,-1 0,1 1,-1 0,0-1,1 2,-1-1,0 0,0 1,0 0,0 0,0 0,0 0,0 1,-1-1,1 1,-1 0,0 0,0 1,0-1,0 0,0 1,-1 0,0 0,2 3,4 4,-3-5,0 0,0 1,0-1,-1 1,0 0,0 0,-1 0,0 0,0 0,-1 1,0 0,0-1,-1 1,0 0,0 0,-1 0,0 0,-1 6,-2-10,-1-1,1 1,-1-1,0 0,0 0,0-1,0 1,-1-1,1 0,-1 0,1-1,-1 1,0-1,0 0,0 0,1 0,-1-1,0 0,0 0,0 0,0-1,0 1,0-1,1 0,-1-1,0 1,0-1,1 0,0 0,-1 0,-2-3,-12-3,0-1,1-2,0 1,1-2,1 0,-1-1,-6-9,14 14,-5-3</inkml:trace>
  <inkml:trace contextRef="#ctx0" brushRef="#br0" timeOffset="3698.911">1915 114,'19'35,"-1"1,-3 1,-1 0,-1 1,-2 0,-2 1,-2 0,-1 1,0 27,-11 202,2-249,0-1,-1 0,-1 0,-1 0,-1-1,0 1,-1-2,-1 1,-1-1,0 0,-2-1,1-1,-2 1,0-2,-1 0,0-1,-1 0,-1-1,0 0,-13 6,1-1,3-1</inkml:trace>
  <inkml:trace contextRef="#ctx0" brushRef="#br0" timeOffset="4135.884">984 1,'-29'28,"2"1,1 1,1 2,2 1,1 0,1 1,2 2,2 0,1 1,2 0,1 1,2 1,-2 19,12-23,1-1,1 1,2-1,1 0,2 0,2 0,1-1,1 0,2 0,1-2,1 1,14 19,-19-34,0 0,2 0,0-1,1 0,0-1,1-1,1 0,0 0,1-2,1 1,0-2,0 0,1-2,1 1,5 1,1-3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33 199,'-32'109,"60"-128,-1-20,1 1,3 2,0 1,2 1,2 2,27-20,-60 50,-1 1,0-1,1 1,0-1,-1 1,1-1,0 1,0 0,-1 0,1 0,0 0,0 0,0 0,0 1,0-1,1 1,-1-1,0 1,0 0,0 0,0 0,0 0,1 0,-1 0,0 1,0-1,0 1,0-1,0 1,0 0,0 0,0 0,0 0,0 0,-1 0,1 1,0-1,-1 1,1-1,-1 1,1-1,-1 1,0 0,0 0,1 0,-1 1,-3 43,4 34,-1-78,-1 0,1 0,0 1,0-1,0-1,0 1,0 0,0 0,1 0,-1-1,1 1,-1 0,1-1,0 1,-1-1,1 0,0 0,0 0,0 1,0-2,0 1,0 0,0 0,0-1,0 1,1-1,-1 0,0 1,0-1,0 0,1 0,-1-1,0 1,8-2,-1-1,0 0,0 0,0-1,0 0,-1 0,0-1,0 0,0-1,0 0,-1 0,0 0,0-1,-1 0,0 0,0-1,0 0,-1 0,-1 0,1-1,-1 0,1-4,19-26,-7 23,-13 20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1,'5'4,"6"12,6 3,0 3,-2 3,-5 1,2-3,-2-1,-2 0,-3 2,-2-3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0 201,'38'3,"0"-2,0-2,0-2,0-1,-1-1,1-3,15-5,33-29,-84 41,-1-1,1 1,0 0,0-1,0 0,-1 1,1-1,-1 0,1 0,-1 1,0-1,0 0,0 0,0-1,0 1,0 0,0 0,-1 0,1-1,-1 1,0 0,0 0,1-1,-1 1,-1 0,1-1,0 1,-1 0,1 0,-1-1,1 1,-1 0,0 0,0 0,0 0,0 0,-1 0,1 0,0 0,-3-2,0-1,-1 1,1 0,-1 1,0-1,0 1,0 0,0 0,0 0,-1 1,0 0,1 0,-1 0,0 1,0 0,1 0,-1 0,0 1,0 0,0 0,0 0,0 1,-3 1,-3-1,0 2,1 0,-1 0,1 1,0 0,0 1,1 0,-1 1,1 0,1 0,-6 5,4-1,0 1,0-1,1 2,1-1,0 1,0 1,2-1,-1 2,2-1,0 1,0 0,1 0,1 0,0 1,1-1,1 2,3-5,0-1,1 0,0 1,1-1,0 0,1 0,0 0,0-1,1 0,1 1,-1-2,1 1,1-1,0 0,0 0,0 0,1-1,0-1,1 1,-1-1,1-1,0 1,1-2,-1 1,1-1,0-1,0 1,0-2,1 0,6 1,163 9,-153-13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143 450,'8'1,"1"0,-1-1,1 0,-1 0,0-1,1 0,-1 0,1-1,-1 0,0-1,0 0,0 0,-1 0,1-1,-1 0,1-1,-1 0,-1 0,1 0,-1-1,0 0,0 0,1-2,-6 7,23-21,-2 0,-1-2,0 0,-2-1,-1-1,-1-1,-1 0,-2-2,6-14,2-60,-23 102,1 1,-1-1,0 1,0-1,1 1,-1 0,0-1,0 1,0 0,0-1,1 1,-1 0,0 0,0 0,0 0,0 0,0 0,0 0,0 0,1 0,-1 0,0 0,0 0,0 1,0-1,0 0,1 1,-1-1,0 1,0-1,1 1,-1-1,0 1,1-1,-1 1,0 0,1 0,-1-1,1 1,-1 0,1 0,-1-1,1 1,0 0,-1 0,1 0,0 0,0-1,0 1,0 0,-1 0,1 0,0 0,1 0,-1 0,-15 33,2 0,1 0,2 1,-4 29,3-19,-6 52,5 1,4 0,4 1,8 85,-2-56,-2-92,3 56,-5 1,-4-1,-3 0,-14 50,19-123,-2 0,0 0,-1 0,0-1,-2-1,0 1,-1-1,-1-1,0 0,-1 0,-9 8,16-19,1-1,-1 0,0 0,-1-1,1 0,0 0,-1 0,0 0,0-1,0 0,0 0,0 0,0-1,0 0,0 0,0-1,-1 0,1 0,0 0,-1-1,1 0,0 0,0 0,0-1,0 0,0 0,0-1,1 1,-1-1,1-1,-1 1,1-1,0 0,1 0,-1 0,1-1,-1 1,1-1,1 0,-1 0,1-1,0 1,-3-7,3 1,1-1,0 0,0 0,1 0,0 0,1 0,1 0,0 0,0 0,2 0,-1 0,1 1,1-1,0 1,1 0,0 0,0 0,1 1,1-1,1 0,19-27,2 2,2 0,1 2,20-15,261-200,-285 225</inkml:trace>
  <inkml:trace contextRef="#ctx0" brushRef="#br0" timeOffset="256.481">933 760,'0'38,"0"33,0 8,0-5,0-9,0-21,0-18</inkml:trace>
  <inkml:trace contextRef="#ctx0" brushRef="#br0" timeOffset="486.234">820 563,'10'0,"2"0</inkml:trace>
  <inkml:trace contextRef="#ctx0" brushRef="#br0" timeOffset="637.395">1639 704,'-48'48,"-20"20,0 4,8-6,14-9,10-9,11-9,5-5,1-9,4-14,4-8</inkml:trace>
  <inkml:trace contextRef="#ctx0" brushRef="#br0" timeOffset="806.516">1159 788,'43'9,"24"14,6 2,-6 2,-8 1,-11-4,-7-2,-7-4,-4 0,-2 1,-2-3,1 1,-1-2,-4-4</inkml:trace>
  <inkml:trace contextRef="#ctx0" brushRef="#br0" timeOffset="1118.787">2034 873,'13'3,"0"-1,0-1,0 0,0 0,0-1,0-1,0-1,0 1,0-2,0 0,9-4,-14 5,1 0,-1-1,0 0,-1-1,1 0,0 0,-1 0,0-1,0 0,-1-1,1 1,-1-1,0-1,-1 1,1-1,-1 0,-1 0,1 0,-1-1,0 0,-1 0,1-3,-3 9,-1 0,1 1,-1-1,0 0,1 0,-1 1,0-1,0 0,0 0,0 1,-1-1,1 0,0 0,-1 1,1-1,-1 0,0 1,1-1,-1 0,0 1,0-1,0 1,0-1,0 1,-1 0,1 0,0-1,0 1,-1 0,1 0,-1 0,1 0,-1 0,0 1,1-1,-1 0,0 1,1-1,-1 1,-1 0,-72 6,54 3,0 0,1 1,0 1,1 1,0 1,1 1,0 0,1 1,1 1,0 0,2 1,-1 1,2 1,1 0,0 0,1 1,1 1,8-17,1 0,-1 0,1 0,-1 0,1 0,0 0,1 0,-1 1,1-1,0 0,0 1,0-1,0 0,1 1,0-1,0 0,0 0,0 1,1-1,-1 0,1 0,0-1,0 1,1 0,-1-1,1 1,0-1,0 0,0 0,0 0,0 0,1 0,-1-1,1 0,0 1,0-2,0 1,0 0,1 0,11 3,0 0,1-1,0 0,-1-2,1 0,0-1,0 0,0-2,0 0,0 0,-1-2,1 0,0-1,-1-1,0 0,0-1,-1-1,5-3,7-3</inkml:trace>
  <inkml:trace contextRef="#ctx0" brushRef="#br0" timeOffset="1621.841">2797 844,'-16'2,"0"0,1 1,0 1,0 0,0 1,0 0,1 2,0-1,0 2,0 0,1 0,-9 9,-35 37,55-52,0 0,0-1,1 2,-1-1,1 0,-1 0,1 0,0 1,0-1,0 0,0 1,1-1,-1 1,1-1,-1 1,1-1,0 1,0 0,0-1,0 1,1-1,-1 1,1-1,-1 1,1-1,0 1,0-1,1 3,4-1,0-1,0 1,0-1,0 0,1 0,0-1,-1 0,1 0,0 0,0-1,0 0,0-1,0 0,0 0,0 0,0-1,0 0,4-1,13-2,0-2,0 0,0-2,-1 0,0-2,-1 0,0-2,-1 0,0-2,-1 0,-1-1,0-1,-1-1,0 0,-2-2,4-5,8-9,-2-2,-1 0,-2-2,-2 0,-1-2,-2 0,-2-1,-1 0,-2-2,2-18,-12-68,-3 124,-1 1,1-1,-1 0,0 1,0-1,-1 1,1-1,-1 1,1 0,-1-1,0 1,-1 0,1 0,0 0,-1 1,0-1,1 1,-1-1,0 1,0 0,0 0,-1 0,1 0,0 1,-1-1,1 1,-1 0,0 0,1 0,-1 1,0-1,0 1,-4 0,-1 0,1 1,0 0,0 1,0 0,1 0,-1 1,0-1,1 2,0-1,-1 1,1 0,1 1,-1-1,1 1,-1 1,1-1,1 1,-5 5,-3 5,1 0,1 1,0 0,1 0,1 1,1 1,-3 9,3-9,0 0,1 0,1 1,1 0,1 0,0 1,2-1,0 1,2-1,0 1,1 0,1-1,1 0,1 1,0-1,2 0,0-1,2 1,0-1,1-1,0 0,2 0,0-1,1 0,1 0,0-2,5 3,2-5,1-1,0-1,1-1,0-1,0-1,1-1,0-1,1-1,-1-1,20 1,-6 0</inkml:trace>
  <inkml:trace contextRef="#ctx0" brushRef="#br0" timeOffset="46000.119">1132 2228,'-4'1,"1"1,-1-1,1 1,0 0,0 0,0 1,0-1,0 1,1-1,-1 1,1 0,0 0,0 0,0 0,0 0,0 1,0-1,1 0,0 1,0-1,0 1,0 0,0-1,1 1,-1 0,1 2,-1-3,-30 202,29-144,-3 0,-3 0,-2 0,-3 1,-26 28,38-89,1-1,-1 1,1-1,-1 1,1-1,-1 1,1-1,-1 1,1-1,-1 0,0 1,1-1,-1 0,1 0,-1 1,0-1,1 0,-1 0,0 0,1 0,-1 0,0 0,0 0,1 0,-1 0,0 0,1 0,-1 0,0 0,1-1,-1 1,0 0,1-1,-1 1,1 0,-1-1,1 1,-1 0,0-1,1 1,-1-1,1 1,0-1,-1 0,1 1,-1-1,1 1,0-1,0 0,-1 1,1-1,0 0,0 1,0-1,0 0,-1 1,1-1,0 0,0 1,0-1,1 0,-1 1,0-1,0 0,-2-47,14-9,2 0,2 2,3 0,2 1,3 1,26-44,-40 76,2 1,-1 0,2 0,1 2,0-1,2 2,0 0,0 1,2 0,0 2,1 0,0 1,1 1,0 1,9-4,-26 14,-1-1,1 1,0-1,0 1,0 0,0 0,0 0,0 0,0 1,0-1,0 1,1 0,-1 0,0 0,0 0,0 0,0 1,0 0,1-1,-1 1,0 0,-1 1,1-1,0 0,0 1,0-1,-1 1,1 0,-1 0,1 0,-1 0,0 1,0-1,0 1,0-1,0 1,-1 0,1-1,-1 1,0 0,0 0,0 1,0 8,0 1,-1 0,-1-1,0 1,-1 0,0-1,-1 1,-1-1,0 0,0 0,-1 0,0-1,-1 1,-1-1,0-1,0 1,-1-1,0-1,-1 1,0-1,-1 0,3-2,-1 1,1-1,-1 0,-1 0,1-1,-1 0,0-1,0 1,-1-2,1 0,-1 0,0 0,-1-1,1-1,0 0,-1 0,1-1,-1-1,1 1,-7-2,-2-5</inkml:trace>
  <inkml:trace contextRef="#ctx0" brushRef="#br0" timeOffset="46366.01">1921 2199,'-17'11,"0"0,0 1,2 1,0 1,0 0,1 1,1 0,0 1,1 1,1 0,1 0,0 1,-5 15,13-30,1 0,-1 0,1 0,0 1,0-1,0 1,0-1,0 0,1 1,0-1,-1 1,1 0,1-1,-1 1,0-1,1 1,0-1,0 0,0 1,0-1,0 0,1 1,-1-1,1 0,0 0,0 0,0-1,0 1,1 0,-1-1,1 1,-1-1,1 0,0 0,0 0,0 0,0-1,1 1,-1-1,0 0,0 1,1-2,-1 1,1 0,-1-1,1 1,-1-1,1 0,0 0,7-2,1 0,-1-1,0 0,0-1,0 0,0 0,-1-1,1-1,-1 0,-1 0,1-1,-1 0,0-1,-1 0,0 0,0-1,0 0,-2 0,1-1,-1 0,0 0,-1 0,1-4,-4 10,1-1,-1 0,-1 0,1-1,-1 1,0 0,0 0,0-1,-1 1,1-1,-2 1,1 0,0-1,-1 1,0 0,0 0,-1-1,0 1,1 0,-2 0,1 0,0 1,-1-1,0 0,0 1,-1 0,1 0,-1 0,0 0,0 1,0-1,0 1,-1 0,1 0,-1 0,0 1,0 0,0 0,0 0,0 0,0 1,-5-1,-18-2,3 2</inkml:trace>
  <inkml:trace contextRef="#ctx0" brushRef="#br0" timeOffset="46630.974">2401 2228,'-19'33,"-12"22,1 5,4-3,7-10</inkml:trace>
  <inkml:trace contextRef="#ctx0" brushRef="#br0" timeOffset="46866.953">2317 1804,'0'0</inkml:trace>
  <inkml:trace contextRef="#ctx0" brushRef="#br0" timeOffset="47134.248">2570 2482,'37'-79,"61"-101,-98 181,0 0,0 0,-1 0,1 0,0 0,0 0,0 0,0 0,0 0,1 0,-1 0,0 0,0 0,1 0,-1 0,0 0,1 0,-1 0,1 0,0 0,-1 0,1 0,-1-1,1 1,0 0,0 0,0-1,-1 1,1 0,0-1,0 1,0-1,0 1,0-1,0 0,0 1,0-1,0 0,0 0,0 0,0 0,0 0,0 0,0 0,0 0,0 0,1 0,-1 0,0-1,0 1,0 0,0-1,-1 1,1-1,0 1,0-1,0 0,0 1,0-1,-1 0,1 1,0-1,-1 0,1 0,0 0,-1 0,1 0,-1 0,8 32,-8-24,1 0,-1 0,1-1,1 1,-1 0,1-1,0 1,1-1,-1 0,1 0,1 0,-1 0,1-1,0 1,0-1,1 0,-1 0,1 0,0-1,1 1,-1-1,1-1,0 1,-1-1,2 0,-1 0,2 0,2-3,0 0,1-1,-1 0,0-1,0 0,0-1,0 0,0 0,0-1,-1 0,0-1,0 0,0-1,0 1,-1-2,0 1,0-1,-1 0,0-1,0 0,-1 0,0 0,0-1,-1 0,0 0,0 0,0-5,57-136,-56 126</inkml:trace>
  <inkml:trace contextRef="#ctx0" brushRef="#br0" timeOffset="47384.659">3445 1664,'5'38,"2"37,-1 10,-6 1,-3-10,-1-13,0-13,1-9,1-3,0-2,2-3,-1-3,1 0,1-2,-1-5</inkml:trace>
  <inkml:trace contextRef="#ctx0" brushRef="#br0" timeOffset="47586.305">3191 1974,'39'14,"31"5,9-1,0-3,-7-4,-13-5,-15-3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170 121,'-17'79,"5"293,12-328,-25 106,23-141</inkml:trace>
  <inkml:trace contextRef="#ctx0" brushRef="#br0" timeOffset="290.317">1 121,'30'-17,"1"0,1 2,1 1,0 2,0 1,2 2,-1 1,1 2,16 0,-45 4,1 1,0 0,0 0,0 1,0 0,0 0,0 1,0 0,0 0,0 0,-1 1,1 0,0 0,-1 1,0 0,0 0,1 1,-2-1,1 1,0 1,-1-1,0 1,0 0,0 0,-1 0,1 1,-1-1,-1 1,1 0,-1 0,0 1,0-1,-1 0,2 6,-3-1,1 1,-1 0,-1 0,-1 0,1 0,-2-1,1 1,-2 0,0-1,0 1,-1-1,0 0,-1 0,0-1,-1 1,0-1,-1 0,0-1,0 0,-1 0,0 0,-1-1,0 0,0-1,-1 0,1 0,-2-1,1 0,-1-1,-1 0,-9 4,0-1,0-2,-1 0,0-1,-1-1,1-1,0-1,-10 0,6-2</inkml:trace>
  <inkml:trace contextRef="#ctx0" brushRef="#br0" timeOffset="6688.6">848 770,'-29'29,"-24"23,-8 4,7-8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4:5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0 932,'24'0,"224"-1,186-26,730-77,-743 82,295-12,-201-4,-7-14,-228 24,-138 23,-154 27,0-11</inkml:trace>
  <inkml:trace contextRef="#ctx0" brushRef="#br0" timeOffset="670.443">1242 198,'-87'50,"-69"101,-165 99,19-34,299-214,2-2,-1 1,0-1,1 1,-1 0,1-1,-1 1,1 0,0 0,-1 0,1 0,0 0,-1 0,1 1,0-1,0 0,0 1,0-1,0 1,1-1,-1 1,0-1,1 1,-1-1,1 1,-1 0,1-1,0 1,-1 0,1 0,11 2</inkml:trace>
  <inkml:trace contextRef="#ctx0" brushRef="#br0" timeOffset="918.509">2936 0,'-615'344,"434"-245,-303 179,385-205,98-73,0 0,0 1,0-1,0 0,0 1,0-1,0 1,0 0,0-1,0 1,0 0,0 0,0-1,1 1,-1 0,0 0,0 0,1 0,-1 0,1 0,-1 0,1 0,-1 0,1 0,0 1,-1-1,1 0,0 0,0 0,0 0,0 1,0-1,0 0,0 0,1 0,-1 0,0 0,1 0,-1 1,0-1,1 0,-1 0,1 0,0 0,-1 0,1 0,0-1,0 1,-1 0,1 0,0 0,0-1,0 1,0 0,0-1,0 1,0-1,0 1,0-1,0 0,1 1,-1-1,0 0,0 0,0 0,81-8,-41-5</inkml:trace>
  <inkml:trace contextRef="#ctx0" brushRef="#br0" timeOffset="1176.658">3528 198,'-888'524,"808"-467,79-57,0 1,1 0,-1-1,1 1,-1 0,1 0,-1-1,1 1,0 0,-1 0,1 0,0 0,0 0,-1 0,1-1,0 1,0 0,0 0,0 0,0 0,0 0,1 0,-1 0,0 0,0-1,1 1,-1 0,0 0,1 0,-1 0,1-1,-1 1,1 0,-1 0,1-1,0 1,-1-1,1 1,0 0,0-1,-1 1,1-1,0 0,0 1,0-1,0 1,-1-1,1 0,0 0,0 0,0 0,0 1,0-1,0 0,0 0,0-1,0 1,-1 0,1 0,0 0,0-1,0 1,0 0,0-1,-1 1,2-1,193-47,-147 33,32-10,-8 4</inkml:trace>
  <inkml:trace contextRef="#ctx0" brushRef="#br0" timeOffset="1338.498">4826 114,'-87'52,"-47"28,-20 14,2 1,12-2,15-6,20-14,18-10,18-10,17-10,17-7,15-5,10-3,7-6</inkml:trace>
  <inkml:trace contextRef="#ctx0" brushRef="#br0" timeOffset="3034.04">1806 875,'-22'87,"16"195,31-138,-23-125,1 1,1-1,0 0,2 0,0-1,1 1,1-1,0-1,2 1,0-1,1-1,0 0,8 7,1-2,-15-14,1 0,0 0,1 0,0-1,0 0,0 0,0-1,1 0,0 0,0-1,1 0,-1-1,1 1,0-1,-1-1,3 0,215-2,-213-1,1-1,-1-1,1 0,-1-1,0 0,0-1,0 0,-1-1,0 0,0-1,0-1,-1 0,0 0,-1-1,0-1,0 1,-1-2,0 1,-1-1,0-1,-1 1,0-1,-1-1,0 1,1-7,21-36,-18 37,0 0,-2 0,0-1,-1 0,-1 0,-1 0,0-1,1-18,-6-63,10-82,19-2,-23 167</inkml:trace>
  <inkml:trace contextRef="#ctx0" brushRef="#br0" timeOffset="8235.13">1749 1326,'-28'0,"12"-1,1 1,-1 0,0 1,0 1,0 0,1 1,-1 1,1 0,-7 4,-14 10,23-11,0 0,-1-1,0-1,0 0,0 0,0-1,-1-1,1-1,-1 0,8-2,1 0,-1 0,1 1,-1 0,1 0,0 0,-1 1,1 0,0 0,0 1,0-1,0 1,1 1,-1-1,1 1,0 0,0 0,0 0,1 1,-1 0,1 0,-2 3,-3 10,1 0,0 1,2 0,0 0,1 1,1-1,-1 14,1-10,-7 232,-15-112,24-64,2-52,-1 1,-1-1,-1 1,-1-1,-2 0,-4 11,-3-3,-3-1,0-1,-2 0,-1-2,-2 0,-1-1,-2-1,-25 24,26-30,0 1,1 1,2 1,1 1,1 1,1 0,1 2,2-1,-4 14,-18 98,8 30,-2 54,31 57,2-256,1-1,1 0,2-1,0 1,2-1,0-1,2 0,0 0,2-1,0 0,2-1,16 17,125 121,-122-136,0-1,1-2,2-2,0-1,1-2,0-1,38 8,-52-18,0-1,0-1,0-1,0-1,0-1,0-1,0-2,0 0,18-6,-24 6,326-73,-33 73,-292 6,0 0,0 2,0 0,-1 2,0 0,0 1,0 0,-1 2,0 0,-1 0,0 2,0 0,6 7,68 41,-71-49,1-1,0 0,0-1,1-2,0 0,1-1,-1-1,1-1,0-1,3-1,98 14,-99-10,-1-1,1-1,0-2,0 0,0-1,0-1,14-4,27-8,215-61,24-53,-249 103,0-2,-2-3,-2-2,0-2,42-38,-51 39,-8 8,-20 15,0 0,0 0,-1-2,-1 1,0-2,0 0,-1 0,0-1,-1 0,-1-1,0 0,6-15,16-107,-5-62,4-28,-29 196,0 1,-2-1,-1 1,-2 0,-1 0,-1 0,-1 0,-9-19,7 24,-2 0,0 1,-2 1,-1 0,0 1,-1 0,-6-3,-210-241,108 180,76 59,-186-99,229 120,-1 0,1 0,1-1,-1 1,1-1,-1 0,2 0,-1-1,1 1,0 0,0-1,1 1,-1-1,2 0,-1 1,1-1,0 0,0 0,1 1,0-1,0 0,0 1,1-1,0 1,0-1,1 1,0 0,0 0,0 0,4-4,12-43,-6 7,-7 32,-1 0,-1 0,0-1,-1 0,-1 0,0 0,-1 0,-1 0,0 0,-1 0,-1-2,-9-42,8 34,-2 1,0-1,-2 1,0 0,-2 0,-7-14,8 29,0 1,0 0,-1 0,0 1,0 0,-1 0,0 1,0 0,-1 1,1 0,-1 1,0 0,-7-1,1-2,-206-77,215 80,1 1,0-2,0 1,0-1,0 0,1 0,-1-1,1 0,1 0,-1-1,1 1,0-1,1 0,-1 0,1-1,1 1,0-1,0 0,0 0,1 0,-1-7,3 10,-1 0,0 0,0 0,0 0,0 1,-1-1,1 0,-1 1,-1-1,1 1,-1 0,1 0,-1 0,0 0,0 0,-1 0,1 1,-1 0,0 0,0 0,0 0,0 0,-1 1,1 0,-1 0,1 0,-1 0,0 1,-2-1,-188-28,59 35,117 1</inkml:trace>
  <inkml:trace contextRef="#ctx0" brushRef="#br0" timeOffset="12452.949">2653 2964,'-17'30,"16"-29,0 0,0 1,0-1,1 0,-1 1,0-1,0 1,1-1,-1 0,1 1,0 0,-1-1,1 1,0-1,0 1,0-1,0 1,0-1,0 1,0 0,1-1,-1 1,0-1,1 1,0-1,-1 1,1-1,0 0,-1 1,1-1,0 0,0 0,0 1,0-1,1 0,-1 0,0 0,0 0,1 0,-1-1,0 1,1 0,-1 0,1-1,-1 1,1-1,-1 0,1 1,-1-1,1 0,-1 0,1 0,-1 0,1 0,0 0,-1 0,1-1,-1 1,1 0,-1-1,1 0,43-53,-44 53,0 0,0 0,0-1,-1 1,1 0,0-1,-1 1,1-1,-1 1,0 0,1-1,-1 1,0-1,0 1,0-1,0 1,0-1,0 1,0-1,-1 1,1 0,0-1,-1 1,1-1,-1 1,0 0,1-1,-1 1,0 0,0 0,0-1,0 1,0 0,0 0,0 0,0 0,0 1,-1-1,1 0,0 0,0 1,-1-1,1 0,-1 1,-5 0,0 0,1 0,-1 1,1 0,-1 0,1 1,-1 0,1 0,0 0,0 1,0 0,0 0,1 0,-1 1,1 0,0 0,0 0,0 1,-4 4,7-7,0-1,0 1,0-1,0 1,0-1,1 1,-1 0,0 0,1 0,0 0,-1 0,1 0,0 1,0-1,0 0,0 1,1-1,-1 0,1 1,-1-1,1 1,0-1,0 1,0-1,0 1,0-1,0 1,1-1,0 1,-1-1,1 0,0 1,0-1,0 0,0 0,1 1,-1-1,0 0,1 0,0-1,-1 1,1 0,0 0,0-1,0 1,0-1,0 0,0 1,1-1,-1 0,0 0,1 0,1-1,0 0,0 0,0 0,0 0,0-1,0 1,0-1,0 0,0-1,0 1,0 0,0-1,-1 0,1 0,-1 0,1 0,-1-1,0 0,0 1,0-1,0 0,-1 0,1 0,-1-1,0 1,0-1,0 1,0-1,0 0,-1 1,1-4,-2 5,0 0,-1 1,1-1,-1 1,1-1,-1 1,0-1,0 1,1-1,-1 1,0-1,0 1,-1 0,1 0,0 0,0-1,0 1,-1 0,1 0,-1 1,1-1,-1 0,1 0,-1 1,1-1,-1 1,1-1,-1 1,0 0,1 0,-1 0,0-1,1 2,-1-1,0 0,1 0,-1 0,0 1,1-1,-1 1,1-1,-1 1,1 0,-1 0,1-1,-1 1,1 0,0 0,0 0,-1 1,1-1,0 0,0 0,-1 2,-5 8</inkml:trace>
  <inkml:trace contextRef="#ctx0" brushRef="#br0" timeOffset="13709.228">3358 3133,'-3'-2,"0"-1,-1 0,1 1,-1 0,1 0,-1 0,0 1,0-1,0 1,0 0,0 0,0 0,0 0,0 1,0 0,0-1,0 2,0-1,-1 0,1 1,0 0,0 0,0 0,0 0,0 1,1-1,-1 1,0 0,1 0,-3 2,-98 81,84-62,1 0,1 2,1 0,2 0,0 2,-7 19,18-37,0 0,1 1,0 0,0-1,1 1,1 0,0 0,0 0,1 0,0 0,0 1,1-1,1 0,0 0,0-1,1 1,0 0,1-1,0 0,0 0,1 0,0 0,1-1,-1 1,2-1,-1-1,1 0,1 1,6 4,-1-5,0 0,1-1,0-1,0 0,0-1,0 0,1-1,0 0,-1-2,1 0,0 0,0-1,0-1,0-1,-1 0,1-1,-1 0,15-6,-21 6,0 0,1-1,-1-1,0 1,-1-1,1 0,-1-1,0 0,0 0,-1-1,0 1,0-2,-1 1,1 0,-2-1,1 0,-1 0,0 0,-1-1,0 0,0 1,-1-1,0 0,0 0,0-8,-3 12,0 0,-1 1,1-1,-1 1,0-1,0 1,0 0,-1 0,1 0,-1 0,0 0,0 0,-1 1,1-1,-1 1,1 0,-1 0,0 1,0-1,-1 1,1 0,0 0,-1 0,1 0,-1 1,0 0,1 0,-1 0,0 1,0-1,1 1,-1 0,0 0,-3 1,117-8,-7-9,-78 14</inkml:trace>
  <inkml:trace contextRef="#ctx0" brushRef="#br0" timeOffset="17953.318">2229 1412,'-4'0,"-7"9,-2 9,2 5,8-1,8-9,4-11,5-7,1-6,-3-7,-3-5,-8 2,-10 3,-7 11,-1 11,7 5,0 0,3-1</inkml:trace>
  <inkml:trace contextRef="#ctx0" brushRef="#br0" timeOffset="18575.588">2766 1637,'0'5,"0"11,5 3,1 3,0 2,-1 3,-2 0,-1 2,0-1,-2 1,0 0,0-1,-1 1,1-1,0 1,5-1,1-5</inkml:trace>
  <inkml:trace contextRef="#ctx0" brushRef="#br0" timeOffset="18922.741">2737 1609,'26'-13,"0"1,1 1,0 1,1 1,0 2,0 0,0 3,1 0,6 1,-31 3,0-1,0 1,0 0,1 1,-1-1,0 1,0 0,0 0,0 0,0 0,0 1,0-1,-1 1,1 0,0 0,-1 1,0-1,1 1,-1 0,0 0,0 0,-1 0,1 0,-1 0,1 1,-1-1,0 1,0 0,-1 0,1 0,-1 0,0 0,0 0,0 0,0 0,-1 0,0 0,1 0,-2 5,-1 2,-1 1,0-1,-1 1,0-1,-1 0,0 0,-1-1,0 1,-1-1,0-1,0 1,-1-1,0-1,-1 1,0-1,0-1,-1 0,0 0,0-1,0 0,-1-1,0 0,0 0,0-1,-1-1,1 0,-1-1,0 0,-2 0,-11 2</inkml:trace>
  <inkml:trace contextRef="#ctx0" brushRef="#br0" timeOffset="22909.035">1496 2032,'-11'-77,"16"123,2-28,1-1,1 0,1 0,0-1,2 0,-1 0,2-2,0 1,1-2,0 0,1 0,0-2,5 3,-8-3,2 0,-1 0,2-2,-1 0,1 0,0-1,1-1,0-1,0 0,1-1,-1 0,1-2,0 0,0-1,-6-1,3 1,0-1,0 0,0 0,0-2,0 0,0 0,0-1,0-1,0 0,-1-1,0-1,1 0,-2-1,1 0,3-3,3-19,-20 18</inkml:trace>
  <inkml:trace contextRef="#ctx0" brushRef="#br0" timeOffset="25239.902">2089 2286,'-9'-2,"0"0,0-1,1 0,0-1,-1 0,1 0,1-1,-1 0,1 0,-1-1,2 0,-1 0,1 0,0-1,-3-5,-3 1,-2-5,-41-29,53 46,1 0,-1 0,1 0,-1 1,1-1,-1 0,1 1,0-1,0 1,0 0,0-1,0 1,0 0,0 0,0-1,1 1,-1 0,1 0,-1 0,1 0,0 0,0 0,0 0,0 0,0-1,0 1,1 0,-1 0,0 0,1 0,0 0,0 0,26 208,-28-108,23-123,103-140,-114 146</inkml:trace>
  <inkml:trace contextRef="#ctx0" brushRef="#br0" timeOffset="26311.585">1383 2823,'-104'361,"187"-582,2 62,-84 158,-1-1,1 1,0-1,0 1,0 0,0-1,0 1,0 0,0 0,0 0,0 0,1 0,-1 0,0 0,1 0,-1 0,1 1,-1-1,1 1,-1-1,1 1,-1-1,1 1,0 0,-1 0,1 0,-1 0,1 0,0 0,-1 0,1 0,-1 1,1-1,0 1,-1-1,1 1,-1 0,0-1,1 1,-1 0,0 0,1 0,-1 0,0 0,0 0,0 0,0 1,0-1,0 0,1 2,4 7,-1 0,0 0,-1 0,0 0,0 1,-1 0,-1 0,1 0,-2 0,0 0,0 0,-1 1,0-1,2 29,9 10,-10-49,-1 0,0 0,1-1,-1 1,1 0,-1 0,1-1,-1 1,1-1,0 1,-1 0,1-1,0 1,-1-1,1 1,0-1,0 0,-1 1,1-1,0 0,0 0,0 1,0-1,-1 0,1 0,0 0,0 0,0 0,0 0,-1 0,1 0,0-1,0 1,0 0,0 0,-1-1,1 1,0 0,0-1,-1 1,1-1,0 1,-1-1,1 1,0-1,-1 0,1 1,-1-1,1 0,-1 1,1-1,-1 0,0 0,1 0,155-183,-156 183,0 0,1 0,-1 0,1 0,-1 0,1 0,-1 0,1 0,-1 1,1-1,0 0,-1 1,1-1,0 0,0 1,0-1,-1 1,1-1,0 1,0-1,0 1,0 0,0-1,0 1,0 0,0 0,0 0,0-1,0 1,0 0,0 1,0-1,0 0,0 0,0 0,0 0,0 1,0-1,0 1,0-1,-1 0,1 1,0 0,0-1,0 1,-1-1,1 1,0 0,0 0,-1-1,1 1,-1 0,1 0,-1 0,1 0,-1 0,1 0,-1 0,16 121,2-53,-9-52</inkml:trace>
  <inkml:trace contextRef="#ctx0" brushRef="#br0" timeOffset="27007.128">1383 2568,'56'17,"74"7,-73-15,-55-9,-1 0,0 0,0 0,0 0,0 0,0 0,1 0,-1-1,0 1,0 0,0-1,0 1,0 0,0-1,0 0,0 1,0-1,0 1,0-1,-1 0,1 0,0 0,0 1,0-1,-1 0,1 0,-1 0,1 0,-1 0,1 0,-1 0,1 0,-1 0,0 0,0-1,1 1,-1 0,0 0,0 0,0 0,0 0,0 0,-1-1,1 1,0 0,-1 0,1 0,-1-1,-91-163,86 146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0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1,'11'167,"-3"-119,-7-36,0-1,0 0,1 0,1 1,0-2,0 1,1 0,0-1,1 1,0-1,1-1,0 1,1-1,1 2,-6-10,0 1,0 0,1 0,-1-1,1 0,-1 1,1-1,-1 0,1 0,0 0,0-1,-1 1,1-1,0 1,0-1,0 0,0 0,-1 0,1-1,0 1,0 0,0-1,-1 0,1 0,0 0,-1 0,1 0,-1-1,1 1,-1-1,1 1,-1-1,0 0,0 0,1-1,65-80,-7-32,-61 115,0 1,1-1,-1 1,0 0,1-1,-1 1,1-1,-1 1,1-1,-1 1,1-1,0 1,-1-1,1 0,-1 1,1-1,0 0,-1 1,1-1,0 0,-1 0,1 0,0 0,0 0,-1 0,1 0,0 0,-1 0,1 0,0 0,0 0,-1 0,1 0,0-1,-1 1,1 0,-1-1,1 1,0 0,-1-1,1 1,-1-1,1 1,-1-1,1 1,-1-1,1 1,-1-1,1 1,-1-1,0 0,1 1,-1-1,0 0,0 1,1-1,-1 0,0 0,17 82,-15-63,1 0,1 0,1 0,0-1,1 0,1 0,1 0,6 9,-13-24,0 0,0 0,1 0,-1 0,1 0,0 0,0 0,0 0,-1-1,2 1,-1-1,0 1,0-1,0 0,1 0,-1 0,0 0,1 0,-1-1,1 1,-1-1,1 1,-1-1,1 0,-1 0,1 0,-1 0,1-1,-1 1,1-1,-1 0,1 1,-1-1,0 0,1 0,-1 0,0-1,0 1,0-1,2-1,75-77,-75 75,15-19,-1 0,-2-1,0-1,-2 0,0-1,-2 0,8-28,-3-6,-18 60,0 1,0 0,1 0,-1 0,0 0,0 0,0 0,1 0,-1 1,0-1,0 0,0 0,1 1,-1-1,0 0,0 1,1-1,-1 1,0-1,1 1,-1-1,0 1,1-1,-1 1,1-1,-1 1,1 0,-1 0,1-1,0 1,-1 0,1-1,0 1,0 0,-1 0,1 0,0-1,0 1,0 0,0 0,0 0,0 0,0-1,0 1,0 0,1 0,-1 0,3 13,4-2</inkml:trace>
  <inkml:trace contextRef="#ctx0" brushRef="#br0" timeOffset="431.935">932 227,'21'0,"1"-1,-1-1,1-1,-1 0,0-2,13-5,-28 9,-1-1,0 0,0 0,0 0,0-1,0 1,0-1,-1-1,1 1,-1-1,0 1,0-1,0 0,-1 0,0-1,1 1,-1-1,-1 0,1 0,-1 0,0 0,0 0,0 0,-1-1,1 1,-1-1,0-4,-1 6,0 1,1 0,-1 0,-1-1,1 1,0 0,-1 0,0-1,1 1,-1 0,-1 0,1 0,0 0,-1 0,1 0,-1 1,0-1,0 0,0 1,0-1,-1 1,1 0,0 0,-1 0,0 0,1 0,-1 0,0 1,0 0,0-1,0 1,0 0,-1 0,1 1,0-1,0 1,-2-1,-3 1,0 0,0 0,0 1,0 0,0 0,0 1,1 0,-1 0,0 1,1 0,0 0,0 0,0 1,-6 5,1-1,0 0,0 1,1 0,1 1,0 0,0 1,1 0,0 0,1 1,0 0,1 1,0 0,1 0,1 0,0 1,1 0,0 0,1 0,-1 11,4-17,0 0,0 0,1 0,0 0,0 0,1 0,0 0,1 0,-1-1,1 1,1-1,0 0,0 0,0 0,1 0,0-1,0 0,0 0,1 0,0-1,0 1,0-1,1-1,3 3,11 5,0 0,1-1,0-2,0 0,1-1,0-1,17 2,-31-7,-1 0,0-1,0 0,1 0,-1-1,0 0,1-1,-1 0,0 0,1 0,-1-1,0-1,0 1,0-1,5-3,4-6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279 109,'-2'-2,"1"0,0 0,-1 0,0 0,1 1,-1-1,0 1,0-1,0 1,0-1,0 1,0 0,0 0,0 0,-1 1,1-1,0 0,-1 1,1-1,0 1,-1 0,1 0,0 0,-1 0,1 0,-1 1,-7 0,-1 0,1 1,-1 1,1 0,0 0,0 1,1 0,-1 0,1 2,0-1,0 1,0 0,1 1,0 0,0 0,1 0,0 1,0 1,0-1,2 1,-1 0,1 0,0 1,1-1,0 1,0 0,1 0,1 1,-1-1,2 1,-1 1,2-6,0-1,0 0,1 1,0-1,0 0,0 1,0-1,1 0,0 0,0 0,0 0,1 0,0 0,0-1,0 0,0 1,0-1,1 0,0 0,0-1,0 1,0-1,1 0,0 0,-1 0,1-1,0 0,0 0,0 0,0 0,5 0,10 3,-1-1,1 0,0-2,-1 0,1-1,0-1,0-1,3-2,4-2,-2-1</inkml:trace>
  <inkml:trace contextRef="#ctx0" brushRef="#br0" timeOffset="604.607">928 80,'-9'-3,"-1"1,0 1,0 0,0 0,0 1,0 0,0 0,0 1,0 1,0 0,0 0,0 1,1 0,-1 0,1 1,0 1,0-1,1 2,-1-1,1 1,0 0,-5 6,1-1,1 1,0 1,1 0,0 0,1 1,0 0,1 1,1-1,0 2,1-1,1 1,0 0,1 1,4-14,-1 0,1 0,0 0,0 1,0-1,1 0,-1 0,1 0,0 0,0 0,0 0,0 0,0 0,1 0,-1 0,1-1,0 1,0 0,0-1,0 0,0 1,0-1,1 0,-1 0,1 0,-1 0,1-1,0 1,0-1,0 0,0 0,0 0,0 0,0 0,0 0,0-1,0 0,0 1,1-1,-1 0,0-1,0 1,0-1,0 1,1-1,-1 0,0 0,0 0,2-2,19-6,-1-1,-1-1,0-2,0 0,-1-1,-1-1,0-1,4-5,77-74,-100 95,0 1,0-1,0 0,0 1,0 0,0-1,0 1,0 0,0-1,0 1,-1 0,1 0,0 0,-1 0,1 0,0 0,-1 0,1 0,-1 0,1 0,-1 0,0 0,0 0,1 0,-1 0,0 0,0 0,0 0,0 1,0-1,0 0,0 0,-1 0,1 0,0 0,-1 0,1 0,0 0,-1 0,0 0,1 0,-1 0,1 0,-1 0,0 0,0 0,0 4,-1 0,1 0,0 0,0 0,1 0,-1 0,1 0,0 1,0-1,1 0,0 0,-1 0,2 0,-1 0,1 0,-1 0,1-1,1 1,-1-1,1 1,-1-1,1 0,1 0,-1 0,0 0,1 0,0-1,0 0,0 0,0 0,1 0,-1 0,1-1,85 20,-76-24</inkml:trace>
  <inkml:trace contextRef="#ctx0" brushRef="#br0" timeOffset="1251.928">1239 390,'4'-1,"0"-1,0 0,0 0,0 0,0 0,0-1,-1 1,1-1,-1 0,0 0,0-1,0 1,0-1,-1 1,1-1,0-1,2-2,126-152,-130 158,0 0,-1 0,1 0,0 0,0 0,0 0,0 0,0 0,0 0,0 0,0 1,1-1,-1 0,0 1,0-1,1 1,-1 0,0-1,0 1,1 0,-1 0,1-1,-1 1,0 0,1 0,-1 1,0-1,1 0,-1 0,0 1,1-1,-1 1,0-1,0 1,0-1,1 1,-1 0,0 0,0-1,0 1,0 0,0 0,0 0,0 0,0 0,-1 0,1 1,0-1,-1 0,1 0,-1 0,1 1,-1-1,1 0,-1 1,0-1,0 0,0 1,0-1,0 1,48 109,-45-108,-1 1,0-1,1 0,-1 0,1 0,0 0,0-1,0 1,0-1,1 1,-1-1,1 0,-1 0,1-1,0 1,-1-1,1 0,0 0,0 0,0 0,0-1,0 0,0 1,0-2,0 1,0 0,0-1,3 0,1-3,0 1,0-1,-1 0,0-1,0 0,0 0,0-1,-1 0,0 0,0 0,1-3,12-10,-1 2,-1 0,0-1,-1 0,-1-1,-1-1,-1-1,9-17,-20 35,-1-1,1 1,-1 0,0-1,0 1,0-1,0 1,-1-1,1 1,-1-1,0 0,0 1,0-1,-1 1,1-1,-1 1,0-1,0 1,0-1,0 1,0 0,-1-1,-2-2,-8-6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111 128,'-18'28,"-73"223,90-275,12-17,2 1,1 0,3 1,16-28,68-59,-99 124,-1-1,1 1,0 0,1 0,-1 0,0 0,0 0,1 0,0 1,-1-1,1 1,0 0,-1 0,1 0,0 0,0 0,0 0,0 1,0 0,0-1,0 1,0 0,0 1,0-1,0 0,0 1,0 0,-1-1,1 1,0 0,0 1,-1-1,1 0,0 1,-1-1,1 1,-1 0,0 0,0 0,0 0,0 0,0 1,0-1,0 1,-1-1,2 3,10 18,-1 0,-1 1,-1 1,-1-1,-1 1,-2 1,1 7,5 126,-12-158,1-1,-1 1,1-1,0 1,-1-1,1 0,0 1,-1-1,1 1,0-1,-1 0,1 0,0 1,0-1,-1 0,1 0,0 0,0 0,0 0,-1 0,1 0,0 0,0 0,0-1,-1 1,1 0,0 0,-1-1,1 1,0 0,0-1,-1 1,1-1,-1 1,1-1,0 1,-1-1,1 1,-1-1,1 0,-1 1,1-1,-1 0,0 1,1-1,-1 0,0 1,0-1,1 0,-1 0,0 1,0-1,0 0,0 0,0 0,0 1,0-1,0 0,0 0,0 0,-1 1,5-8,13-29,2 1,1 1,1 1,24-28,-30 44,-2 1,1 0,0 2,2 0,-1 0,2 1,0 1,3-1,-18 13,0 0,0 0,0 0,0 0,1 0,-1 0,0 0,0 1,1-1,-1 1,0 0,1 0,-1 0,1 0,-1 0,0 0,1 1,-1-1,0 1,1-1,-1 1,0 0,0 0,0 0,0 0,0 0,0 1,0-1,0 1,0-1,0 1,-1 0,1-1,-1 1,1 0,-1 0,0 0,0 0,0 1,35 92,-21 46,-10-123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83 605,'-1'-1,"0"0,1 1,-1-1,0 0,0 1,0-1,1 0,-1 1,0-1,0 1,0-1,0 1,0 0,0-1,0 1,0 0,0 0,-1 0,1 0,0 0,0 0,0 0,0 0,0 0,0 0,0 1,0-1,0 0,0 1,0-1,0 1,0-1,0 1,0-1,0 1,1 0,-1-1,0 1,0 0,1 0,-1 0,0-1,1 1,-1 0,1 0,-1 0,1 0,-1 0,1 0,0 0,0 0,-1 1,-3 4,-1 1,1 0,0 0,0 0,1 0,0 1,1-1,-1 1,1 0,1 0,0 0,0 0,0 0,1 0,0 0,1 0,-1 0,2 0,-1 0,1 0,0-1,1 1,0 0,1 1,-1-6,-1-1,1 1,0-1,0 0,0 0,0 0,0 0,1 0,-1-1,0 0,1 1,-1-1,1-1,0 1,-1 0,1-1,0 0,-1 0,1 0,0 0,-1 0,1-1,0 0,-1 1,1-2,-1 1,1 0,-1-1,0 1,1-1,0-1,4-1,0-1,0 0,0-1,-1 0,0 0,0-1,-1 1,0-1,0-1,0 1,-1-1,0 0,32-110,-36 114,-1 1,1 0,-1-1,0 1,0-1,0 1,0 0,0-1,-1 1,0-1,1 1,-1 0,0 0,-1 0,1-1,-1 1,1 0,-1 1,0-1,0 0,0 0,-1 1,1-1,0 1,-1 0,0 0,1 0,-1 0,0 0,0 1,0-1,0 1,-1-1,0 1,-5 1,0 1,0 0,0 0,0 1,0 0,1 0,-1 1,1 0,-1 1,1 0,0 0,0 1,1 0,0 0,-1 1,2 0,-1 0,-5 6,11-10,-18 14</inkml:trace>
  <inkml:trace contextRef="#ctx0" brushRef="#br0" timeOffset="629.618">563 577,'-13'19,"2"0,0 1,1 0,1 0,1 1,1 0,0 1,2-1,0 1,2 0,1 1,0 7,1-27,1 0,1-1,-1 1,0 0,0-1,1 1,0 0,-1-1,1 1,0-1,0 1,0-1,1 1,-1-1,1 0,-1 0,1 0,0 0,0 0,0 0,0 0,0 0,0-1,0 1,0-1,1 0,-1 0,1 0,-1 0,1 0,-1 0,1 0,-1-1,1 1,0-1,-1 0,1 0,0 0,0 0,0-1,6 1,0-2,0 1,0-1,-1-1,1 1,0-1,-1-1,0 0,0 0,0-1,4-2,13-15,-1-1,0-1,-2-1,-1-2,-1 0,-1 0,-2-2,0 0,-2-1,1-7,-9 23,-1-1,0 0,-1 0,-1-1,0 1,-1-1,-1 0,0 0,-1 0,-1 0,0 0,-1 0,-1 1,-1-1,0 0,-1 1,-3-8,6 19,-1 0,0 0,0 0,0 0,-1 0,0 1,1-1,-1 1,0 0,-1 0,1 0,0 0,-1 1,0-1,0 1,0 0,0 0,0 0,0 0,0 1,0 0,-1 0,1 0,0 0,-1 1,1 0,-1-1,1 2,-1-1,1 0,0 1,-1 0,1 0,0 0,0 1,-1-1,1 1,0 0,1 0,-1 1,0-1,0 1,1 0,0 0,-1 0,1 0,1 0,-1 1,0-1,-1 4,-3 3,0 1,1-1,1 2,-1-1,2 0,0 1,0 0,1 0,0 0,1 0,1 1,0-1,0 0,2 1,-1-1,1 1,1-1,0 0,1 0,0 0,1 0,1-1,0 1,0-1,1 0,0 0,1-1,0 0,1 0,0-1,5 6,4 2,1-1,1-1,0 0,1-1,1-1,0-1,1-1,0-1,22 7,-20-15,-6-4</inkml:trace>
  <inkml:trace contextRef="#ctx0" brushRef="#br0" timeOffset="880.43">1211 605,'-4'29,"2"9,2-1</inkml:trace>
  <inkml:trace contextRef="#ctx0" brushRef="#br0" timeOffset="1129.484">1240 238</inkml:trace>
  <inkml:trace contextRef="#ctx0" brushRef="#br0" timeOffset="1653.337">1465 351,'50'-41,"-2"-3,-2-1,-2-3,25-35,-66 79,0 0,0 0,0 0,-1 0,1-1,-1 1,0-1,-1 1,1-1,-1 0,0 0,0 0,0 0,0 0,-1 0,0-2,0 7,0-1,0 1,0-1,-1 1,1-1,0 1,0 0,0-1,-1 1,1-1,0 1,-1-1,1 1,0 0,-1-1,1 1,0 0,-1-1,1 1,-1 0,1-1,-1 1,1 0,0 0,-1 0,1 0,-1-1,1 1,-1 0,1 0,-1 0,1 0,-1 0,1 0,-1 0,0 0,1 0,-1 0,1 1,0-1,-1 0,1 0,-1 0,1 1,-1-1,1 0,-1 0,1 1,0-1,-1 0,1 1,0-1,-1 0,1 1,0-1,-1 1,1-1,0 1,0-1,-1 1,1-1,0 1,0-1,0 1,0-1,0 1,-22 31,16-9,1 0,2 0,0 0,1 1,1-1,2 1,0-1,2 0,0 1,6 20,-3-12,23 118,-17-105,-3 1,-1 1,-2-1,-3 1,-2 0,-1 7,-2-40,-1 0,0 0,-1 0,0-1,-1 0,0 0,-1 0,-1 0,0-1,-4 6,7-13,1 0,-1 0,0 0,0-1,0 1,-1-1,1 0,-1 0,0-1,-1 1,1-1,0 0,-1 0,0-1,0 0,1 0,-1 0,0-1,-1 0,1 0,0 0,0-1,0 0,-5 0,6-1,1 0,-1-1,1 1,0-1,-1 0,1 0,0 0,0-1,0 1,1-1,-1 0,1 0,-1 0,1-1,0 1,0-1,1 0,-1 0,1 0,-1 0,1 0,1 0,-1 0,0-1,1 1,0-1,0-1,-1-6,0 1,0 0,2 0,-1-1,1 1,1 0,0-1,1 1,0 0,3-10,2 5,1 0,0 0,1 0,1 1,1 1,0 0,0 0,2 1,0 0,0 1,1 1,0 0,1 1,0 1,1 0,0 1,0 1,9-3,89-12,-90 21</inkml:trace>
  <inkml:trace contextRef="#ctx0" brushRef="#br0" timeOffset="2396.745">2171 521,'-49'162,"47"-157,0 1,1-1,-1 1,1-1,1 1,-1-1,1 1,0 0,0-1,1 1,-1-1,1 1,1 0,-1-1,1 0,0 1,0-1,0 0,1 0,0 0,0 0,0-1,0 1,2 0,-1-4,0 0,0-1,0 0,0 0,0 0,0 0,0-1,0 1,0-1,0 0,0 0,0 0,-1-1,1 0,0 1,-1-1,0 0,1-1,-1 1,0-1,0 1,0-1,0 0,-1 0,1 0,-1-1,2-2,139-217,-143 222,1-1,-1 1,1 0,-1-1,1 1,0 0,-1-1,1 1,0 0,0 0,0 0,0-1,0 1,0 0,0 0,0 0,0 1,1-1,-1 0,0 0,0 1,1-1,-1 1,1-1,-1 1,0-1,1 1,-1 0,1 0,-1 0,1 0,-1 0,1 0,-1 0,1 0,-1 1,1-1,-1 0,0 1,1-1,-1 1,0 0,1-1,-1 1,0 0,1 0,6 17,-1-1,-1 1,0 0,-2 1,0 0,-1-1,0 1,-2 0,0 2,7 58,2 9,-4 1,-5 84,-2-111,0-29,-1-1,-2 1,-1-1,-2 0,-5 12,-43 66,53-106,0-1,-1 0,0 1,0-1,0-1,0 1,-1 0,1-1,-1 1,1-1,-1 0,0 0,0-1,0 1,0-1,0 0,0 0,0 0,0 0,0-1,-1 0,1 0,0 0,0 0,0-1,-1 1,-1-2,2 1,0-1,1 1,-1-1,0 0,1-1,0 1,-1-1,1 1,0-1,0 0,0 0,1 0,-1-1,1 1,0-1,0 1,0-1,0 0,1 1,-1-1,1 0,0 0,0 0,0 0,1-1,0 1,-1-4,1-3,0-1,0 1,1 0,1-1,0 1,0 0,1 0,0 0,4-7,3 0,1 0,1 1,0 0,1 1,1 1,1 0,0 0,2-2,1 0,1 1,0 1,1 1,1 1,0 1,8-3,-7 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1 108,'283'0,"-282"0,-1 1,1-1,0 1,-1-1,1 0,-1 1,1-1,0 0,-1 1,1-1,0 0,0 0,-1 0,1 0,0 0,-1 0,1 0,0 0,0 0,-1 0,1 0,0 0,-1 0,1-1,0 1,-1 0,1-1,0 1,-1 0,1-1,-1 1,1-1,0 1,-1-1,1 1,-1-1,0 1,1-1,-1 1,1-1,-1 0,0 1,1-1,-1 0,0 1,0-1,0 0,1 1,-1-1,0 0,0 0,0 1,0-1,0 0,0 1,0-1,-1 0,1 0,0 1,0-1,0 0,-1 1,1-1,0 1,-1-1,1 0,-82-77,76 70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286 341,'-8'-3,"-1"0,0 0,0 0,-1 2,1-1,0 1,-1 0,1 1,0 0,-1 1,1-1,0 2,-1 0,1 0,0 0,0 1,0 1,1-1,-1 1,1 1,0 0,0 0,0 0,1 1,0 0,0 1,-1 1,4-3,-1 0,1 0,0 1,1-1,-1 1,1 0,0 1,1-1,-1 0,1 1,1-1,-1 1,1 0,0-1,1 1,-1 0,1 0,1-1,-1 1,1 0,0-1,1 1,0 0,0-1,0 0,1 1,0-1,0 0,0 0,1-1,0 1,0-1,0 0,1 0,0 0,0 0,0-1,0 0,1 0,-1 0,1-1,0 0,1 0,-1 0,0-1,2 0,2 0,-1 0,1-1,0 0,-1-1,1 0,0 0,-1-1,1-1,-1 1,1-2,-1 1,0-1,1-1,-2 0,1 0,0 0,-1-1,0-1,0 1,0-1,-1 0,0-1,0 0,-1 0,1-1,4-6,0-1,0 0,-2 0,0-1,-1 0,0 0,-2-1,0 0,0-4,4-8,-7 23,0 0,-1-1,1 1,-2-1,1 0,-1 0,0 1,0-1,-1 0,0 0,0 0,-1 0,0-1,-1 5,-1 0,0 0,-1 1,1 0,0-1,-1 1,1 0,-1 0,0 1,0-1,1 1,-1 0,0 0,0 0,0 0,0 1,0 0,0 0,-1 0,1 0,0 0,0 1,0 0,0 0,0 0,1 0,-1 1,0-1,0 1,1 0,-1 0,1 0,-1 2,-19 8,3-1</inkml:trace>
  <inkml:trace contextRef="#ctx0" brushRef="#br0" timeOffset="933.814">682 313,'-5'9,"0"1,1-1,0 0,0 1,1 0,1 0,0 0,0 0,1 0,0 1,0-1,1 0,1 1,0-1,0 0,1 0,0 0,1 0,0 2,-1-10,0 0,0 0,0 0,0 0,0 0,1 0,-1-1,1 1,-1-1,1 1,-1-1,1 0,0 0,-1 0,1-1,0 1,0-1,0 1,0-1,-1 0,1 0,0 0,0 0,0-1,0 1,-1-1,1 0,0 0,0 0,78-37,-50 14,-2-1,0-1,-2-2,18-23,-27 31,-5 16,-19 34,2-16,3-9,0 0,0 0,1 0,-1 0,1 1,0-1,1 0,-1 0,1 0,0 0,0 0,1 0,0-1,-1 1,2 0,-1-1,0 1,1-1,0 0,0 1,0-2,1 1,-1 0,1-1,0 1,0-1,0 0,0 0,0-1,1 1,-1-1,1 0,0 0,0-1,0 1,0-1,0 0,1 0,11-1,-1 0,1-2,0 0,-1 0,1-2,-1 0,0-1,0 0,-1-1,0-1,0-1,0 0,-1-1,0 0,-1-1,0-1,0 0,-1-1,9-6,0 0,-2-2,0-1,-2 0,0-1,-1 0,-2-2,0 0,-1 0,-2-2,0 1,4-18,-15 40,1 0,-1 0,0 0,1 0,-1 0,-1 0,1 0,0 0,-1 0,1 0,-1 0,0 0,0 0,0 1,0-1,-1 0,1 1,-1-1,0 1,0-1,1 1,-1 0,-1-1,1 1,0 0,0 1,-1-1,1 0,-1 1,0-1,1 1,-1 0,0 0,0 0,0 0,0 1,0-1,0 1,0-1,0 1,0 0,0 0,0 1,0-1,0 0,0 1,0 0,1 0,-1 0,0 0,0 0,1 1,-1-1,0 1,0 0,-7 5,0-1,1 1,-1 1,2-1,-1 1,1 1,1 0,-1 0,1 1,1-1,0 1,0 1,1-1,1 1,0 0,0 0,1 0,-2 11,5-18,0 0,0 0,0 0,0 0,1 0,-1 0,1-1,0 1,1 0,-1 0,1 0,-1-1,1 1,0-1,0 0,1 1,-1-1,1 0,-1 0,1 0,0-1,0 1,0-1,1 0,-1 1,1-1,-1-1,1 1,1 0,119 27,-89-24,71 27,-102-30,-1 0,0 0,0 1,1 0,-1-1,-1 1,1 0,0 1,-1-1,0 0,1 1,-1-1,-1 1,1 0,0-1,-1 1,0 0,0 0,0 0,0 0,-1 0,1 0,-1 0,0 1,-1 2,-41 153,46-111,5-39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1 258,'39'13,"0"-1,1-2,1-2,-1-2,32 1,-66-6,0 0,0-1,0 0,0 0,0 0,0 0,0-1,0 0,0 0,0-1,0 0,0 0,-1 0,1-1,-1 1,0-1,1-1,-1 1,-1-1,1 0,0 0,-1 0,0-1,0 1,2-5,0 1,-1-1,-1 1,1-1,-2 0,1-1,-1 1,0-1,-1 1,0-1,-1 0,0 0,-1 0,0 0,0-3,0 9,-1-1,1 0,-1 0,0 1,0-1,0 1,-1-1,0 1,0-1,0 1,0 0,-1 0,1 0,-1 0,0 0,-1 1,1 0,0-1,-1 1,0 0,0 0,0 1,0-1,0 1,0 0,-1 0,1 1,-1-1,1 1,-3-1,2 1,-1-1,1 1,-1 1,0-1,1 1,-1 0,0 0,1 0,-1 1,0 0,1 0,-1 0,1 1,-1 0,1 0,0 0,0 1,0 0,0 0,0 0,1 0,-1 1,1 0,0-1,0 2,0-1,1 0,-1 1,1 0,0 0,1 0,-1 0,1 0,-2 6,2-1,0 0,0 1,1-1,1 1,-1-1,2 1,0-1,0 1,1-1,0 1,0-1,1 0,1 0,0 0,0-1,1 1,0-1,1 0,-1-1,2 1,-1-1,1 0,1 0,0-1,0 0,141 89,-142-93,-1 0,1-1,-1 1,1-2,0 1,-1-1,1 0,0 0,0-1,0 1,0-2,0 1,0-1,0 0,0-1,-1 1,1-1,0-1,-1 1,0-1,1 0,-1 0,4-4,17-10,-2 1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0,'-29'48,"-14"25,0 6,7-7,6-15,7-13,7-8,3-11,2-10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1,'24'29,"22"19,9 6,-1-1,-5-5,-5-6,-6-6,-5-3,-2-3,-3-6,-5-8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2 197,'0'500,"0"-520,-1-11,1 0,2 0,1 0,1 0,2 1,2-6,0 7,0-1,2 2,1-1,2 2,0-1,2 2,1 0,1 1,1 0,1 1,1 2,1 0,1 1,1 1,1 1,18-11,-39 27,1 0,0 1,-1 0,1-1,0 1,0 1,0-1,0 0,0 1,1 0,-1 0,0 0,1 1,-1-1,0 1,1 0,-1 1,1-1,-1 1,0-1,1 1,-1 0,0 1,0-1,0 1,0 0,0 0,0 0,-1 1,1-1,-1 1,1 0,-1 0,0 0,0 0,0 0,0 1,-1 0,2 2,-3 5,0 0,-1 0,0 0,-1 0,0 1,-1-1,0-1,-1 1,0 0,0 0,-1-1,-1 0,0 0,0 0,-1-1,0 1,-1-1,0-1,0 1,-7 5,3-4,0-1,-1 0,1 0,-2-1,1-1,-1 0,0-1,-1 0,0-1,1-1,-2 0,1-1,0 0,-1-1,1-1,-5 0,-5-4,6-2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1 450,'53'-20,"-1"-2,-1-2,-1-3,-1-1,-1-3,1-5,-40 29,0-1,-1 0,0 0,0-1,-1 0,0 0,-1-1,0 0,-1 0,0 0,0-1,-1 0,0 1,-1-2,0 1,-1 0,-1 0,1-1,-2-8,1 18,-1 0,-1 0,1-1,0 1,0 0,-1 0,1 0,-1-1,0 1,0 0,0 0,0 0,0 0,0 0,0 0,-1 1,1-1,-1 0,1 1,-1-1,0 1,0-1,1 1,-1 0,0 0,0 0,0 0,0 0,-1 0,1 0,0 1,0-1,0 1,-1 0,1-1,0 1,0 0,-1 0,1 1,0-1,0 0,0 1,-1-1,1 1,0 0,-6 1,0 0,0 1,0 0,1 0,-1 1,1 0,0 0,0 1,0-1,0 2,-5 5,9-9,0 1,0 0,0 0,1 0,-1 0,1 1,0-1,0 1,0-1,0 1,0 0,1 0,0 0,0 0,0 0,0 0,1 0,-1 0,1 0,0 0,0 0,0 0,1 1,0-1,0 0,0 0,0-1,0 1,1 0,0 0,0 0,0-1,0 1,0-1,1 0,-1 0,3 3,89 27,-85-32,-1 0,0 1,1 0,-1 1,0-1,0 2,0-1,0 1,-1 0,1 1,-1 0,0 0,0 1,-3-1,-1 0,0 1,0-1,-1 0,0 1,0-1,0 1,-1 0,0 0,0 0,0-1,-1 1,1 0,-1 0,-1 0,1 0,-1 0,0 0,-1 0,1-1,-1 1,-1 1,-6 58,11-47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1 368,'82'12,"-74"-9,-1-1,0 1,1-2,-1 1,1-1,-1 0,1 0,-1-1,1 0,0-1,-1 1,1-2,-1 1,1-1,-1 0,0 0,0-1,1 0,-2 0,1-1,0 0,-1 0,1-1,-4 4,-1-1,1 0,-1 0,1 1,-1-2,0 1,1 0,-1 0,0-1,-1 1,1-1,0 1,-1-1,1 0,-1 0,0 0,0 0,0 0,0 0,-1 0,1 0,-1 0,0 0,0 0,0 0,0 0,0 0,-1 0,1 0,-1 0,0 0,0 0,0 0,0 0,-1 0,1 0,-1 1,1-1,-1 1,0-1,0 1,0 0,-1-1,1 1,0 0,-1 1,1-1,-1 0,0 1,0-1,-4 0,0 0,0 0,0 1,0 0,0 0,0 1,-1 0,1 0,0 1,0 0,0 0,0 0,0 1,0 0,0 1,0-1,1 1,-1 1,1-1,0 1,0 0,0 1,1-1,-1 1,1 0,0 0,1 1,-4 4,1 3,1 1,0 0,1 0,1 0,0 1,1-1,0 1,1 0,1 0,1 0,0 0,1-1,2 15,-1-21,0 0,0 0,1 0,0-1,0 1,1-1,0 0,0 0,1-1,0 1,0-1,0 0,1 0,0 0,0-1,1 0,-1 0,1-1,0 0,0 0,1 0,-1-1,1 0,0-1,-1 0,1 0,0 0,0-1,1-1,-1 1,0-1,0 0,0-1,0 0,0 0,0-1,0 0,0-1,0 1,10-5</inkml:trace>
  <inkml:trace contextRef="#ctx0" brushRef="#br0" timeOffset="468.507">762 255,'0'-1,"0"0,0-1,0 1,0 0,-1 0,1 0,0 0,-1 0,1 0,-1 0,1 0,-1 0,0 0,1 0,-1 0,0 0,0 1,0-1,0 0,1 0,-1 1,0-1,0 1,0-1,0 1,0-1,-1 1,1-1,0 1,0 0,0 0,0 0,0 0,0-1,-1 1,1 1,0-1,0 0,0 0,0 0,0 1,0-1,-1 0,1 1,0-1,0 1,0-1,0 1,-55 24,-31 37,84-60,1 1,-1-1,0 1,1 0,-1 0,1 0,0 0,0 1,0-1,0 1,1-1,-1 1,1-1,0 1,0 0,0-1,1 1,-1 0,1 0,0 0,0 0,0-1,1 1,-1 0,1 0,0 0,56 47,-14-21,-42-29,1 1,0 0,-1-1,0 1,1 0,-1 0,0-1,0 1,0 0,0 0,0 0,-1 1,1-1,-1 0,1 0,-1 0,0 0,1 1,-1-1,-1 0,1 0,0 0,0 0,-1 1,1-1,-1 0,0 0,1 0,-1 0,0 0,0 0,-1 0,1 0,0-1,0 1,-1 0,1-1,-1 1,0-1,1 1,-1-1,0 0,-2 1,-90 39,68-37</inkml:trace>
  <inkml:trace contextRef="#ctx0" brushRef="#br0" timeOffset="918.624">1242 171,'-263'116,"260"-115,0 1,0 0,1-1,-1 1,0 0,1 1,-1-1,1 0,0 1,0-1,0 1,0 0,0 0,0 0,1-1,-1 2,1-1,0 0,0 0,0 0,1 0,-1 1,1-1,0 0,-1 1,1-1,1 0,-1 1,0-1,1 0,0 1,0-1,0 0,0 0,0 0,1 0,1 3,22 40,17 48,-42-92,1 1,-1 0,0 0,0 0,0 0,-1 0,1-1,-1 1,0 0,1 0,-1-1,0 1,-1 0,1-1,0 1,-1-1,1 1,-1-1,0 0,0 0,0 0,0 0,0 0,0 0,-1 0,1-1,-1 1,1-1,-1 0,1 0,-1 0,0 0,-1 0,-79 14,57-15</inkml:trace>
  <inkml:trace contextRef="#ctx0" brushRef="#br0" timeOffset="1184.822">1440 311,'-10'29,"-3"19,-3 2,-1-4,4-9</inkml:trace>
  <inkml:trace contextRef="#ctx0" brushRef="#br0" timeOffset="1438.233">1581 1,'0'0</inkml:trace>
  <inkml:trace contextRef="#ctx0" brushRef="#br0" timeOffset="1666.158">1779 283,'-7'15,"0"1,1 1,0-1,2 1,0 0,1 0,0 0,2 1,0-1,1 0,0 1,2-1,0 3,0-17,-1 1,0-1,1 0,-1 0,1 0,0 0,0 0,0 0,1-1,-1 1,1-1,-1 1,1-1,0 0,0 0,0 0,0 0,0-1,0 1,1-1,-1 0,0 0,1 0,-1-1,1 1,-1-1,1 1,-1-1,1 0,-1-1,1 1,0-1,111-29,-105 27,0-1,-1 0,1 0,-1-1,0 0,0-1,-1 0,1 0,-1-1,0 0,-1 0,0-1,0 0,-1 0,0-1,0 0,-1 0,0 0,-1 0,0-1,0 0,-1 0,0 0,-1 0,0 0,0-4,-3 10,0 0,0 1,0-1,0 0,0 1,-1-1,1 1,-1-1,0 1,0 0,-1 0,1 0,0 0,-1 0,0 0,0 1,0-1,0 1,0 0,0 0,-1 0,1 0,0 1,-1-1,0 1,1 0,-1 0,-1 0,-109-10,48 21,38-3</inkml:trace>
  <inkml:trace contextRef="#ctx0" brushRef="#br0" timeOffset="2219.907">2230 481,'144'-132,"-75"87,-67 46,-1 0,1 0,-1 0,1 1,-1-1,0 0,0 1,0-1,0 1,0-1,0 1,0 0,0-1,0 1,-1 0,1-1,-1 1,1 0,-1 0,0 0,0 0,0-1,0 1,0 0,0 0,2 10,-1-5,-1 0,2 0,-1-1,1 1,-1-1,2 1,-1-1,1 0,0 0,0 0,1 0,0-1,0 1,0-1,0 0,1 0,0 0,0-1,1 0,-1 0,1 0,-1 0,1-1,1 0,-1-1,0 1,1-1,-1 0,1-1,-1 1,1-1,0-1,3 1,7-7,-1 0,1-1,-2 0,1-2,-1 0,0 0,-1-1,0-1,0-1,-2 0,1 0,-1-1,-1-1,-1 0,2-3,-1 3,2-1,0 0,-2-1,0-1,0 1,-2-2,0 1,-1-2,-1 1,-1-1,0 0,-1-1,-2-4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4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0,'-2'2,"0"-1,0 0,1 1,-1-1,0 1,0 0,1 0,-1-1,1 1,0 0,0 0,-1 0,1 0,0 1,1-1,-1 0,0 0,1 1,-1-1,1 0,0 1,-1-1,-2 9,-4 14,1-1,2 1,0 0,1 0,1 24,-1 6,-23 143,27-68,-1-118</inkml:trace>
  <inkml:trace contextRef="#ctx0" brushRef="#br0" timeOffset="253.101">1 339,'43'4,"24"3,5-1,-4-1,-10-1,-9-2,-13-6,-9-2,-3 0,-1 1,-5 1</inkml:trace>
  <inkml:trace contextRef="#ctx0" brushRef="#br0" timeOffset="585.691">762 311,'-50'127,"48"-121,1 1,-1-1,2 0,-1 1,1-1,0 1,0-1,0 0,1 1,0-1,1 0,-1 1,1-1,0 0,1 0,-1 0,1-1,0 1,1-1,-1 1,0-4,0 1,1 0,-1-1,0 0,0 0,1 0,0 0,-1 0,1-1,0 1,0-1,0 0,0 0,0-1,0 1,0-1,0 0,0 0,0 0,0 0,0-1,0 0,0 0,-1 0,1 0,2-1,96-49,-97 47,1 1,0-1,-1 0,0-1,0 1,0-1,0 0,-1 0,0 0,0-1,0 0,-1 0,0 0,0 0,0 0,-1 0,0-1,0 1,-1-1,0 0,0 1,0-1,-1 0,0 0,0 1,-1-1,0 0,0 1,0-1,-1 0,0 1,0 0,-1-1,0 1,0 0,0 0,-1 1,0-1,0 1,0 0,-1 0,0 0,-3-2,3 3,-1 1,0 0,0 0,0 0,0 1,-1 0,1 0,-1 1,1 0,-1 0,1 0,-1 1,0 0,1 0,-1 0,0 1,1 0,-1 1,-2 0,-10 5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4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53 422,'-17'73,"-17"155,32-267,4 33,56-195,-54 189,2 1,-1-1,2 1,-1 1,2-1,-1 1,1 0,1 0,0 1,0 1,1-1,0 2,0-1,1 1,3-1,-11 6,1 0,0 1,0-1,0 1,0 0,0 0,0 1,1-1,-1 1,0 0,0 0,0 0,1 0,-1 1,0 0,0 0,0 0,0 0,0 1,0-1,0 1,-1 0,1 0,-1 0,1 1,2 2,13 13</inkml:trace>
  <inkml:trace contextRef="#ctx0" brushRef="#br0" timeOffset="419.325">476 563,'57'-18,"-38"14,1-1,-1-1,0-1,0 0,-1-1,1-2,-2 0,0 0,0-2,-1 0,0-1,3-4,-18 16,1-1,0 1,-1 0,1-1,-1 1,0-1,1 0,-1 0,0 1,0-1,0 0,0 0,0 0,-1 0,1 0,-1 0,1 0,-1 0,0 0,0 0,0 0,0 0,0-1,0 1,0 0,-1 0,1 0,-1 0,1 0,-1 0,0 0,0 0,0 0,0 1,0-1,0 0,-1 1,1-1,-1 0,1 1,-1 0,1-1,-1 1,0 0,0-1,-9 1,1-1,-1 1,0 1,1 0,-1 1,0 0,1 0,-1 1,1 0,0 1,-1 0,1 1,1 0,-1 1,0 0,1 0,0 1,1 0,-1 1,1 0,0 0,1 0,0 1,0 1,0-1,1 1,1 0,-1 0,1 2,1-6,1 1,0-1,1 1,-1 0,1 0,1 0,-1 0,1 1,0-1,0 0,0 1,1-1,0 0,1 1,-1-1,1 0,0 0,1 1,-1-1,1 0,1 0,-1 0,1-1,0 1,0-1,1 1,-1-1,1 0,0 0,1-1,-1 1,1-1,0 0,0 0,0 0,1-1,-1 0,4 1,9 1,1 0,-1-2,1 0,-1-1,1-1,0-1,-1 0,1-2,0 0,-1-1,1-1,15-5,-9 3</inkml:trace>
  <inkml:trace contextRef="#ctx0" brushRef="#br0" timeOffset="918.93">1182 394,'-12'1,"0"1,0 0,0 1,0 1,0-1,1 2,-1 0,1 0,1 1,-1 0,1 1,0 0,0 1,1 0,0 0,0 1,1 0,0 1,1 0,0 0,0 0,1 1,1 0,0 0,0 1,1-1,1 1,-2 8,5-17,0 1,1 0,0 0,-1-1,1 1,0-1,1 1,-1-1,1 1,-1-1,1 0,0 1,0-1,1 0,-1-1,1 1,-1 0,1-1,0 1,0-1,0 0,0 0,0 0,0 0,1 0,-1-1,1 0,-1 0,1 0,0 0,-1 0,1-1,0 1,-1-1,1 0,0 0,0 0,-1-1,1 0,0 1,-1-1,1 0,-1-1,1 1,-1-1,1 1,-1-1,0 0,1-1,12-6,-1-1,-1 0,1-1,-2-1,0 0,0-1,-1 0,-1-1,0 0,-2 4,13-23,-20 29,-1 0,1 0,0 0,1 0,-1 1,1-1,-1 1,1-1,0 1,1 0,-1 0,0 0,1 1,-1-1,1 1,0 0,0 0,0 0,0 0,0 1,1-1,-1 1,0 0,1 1,1-1,-2 3,0 0,-1 0,1 1,0-1,-1 1,1 0,-1 0,0 0,0 1,0-1,-1 1,1-1,-1 1,0 0,0 0,0 0,0 0,-1 1,0-1,1 0,-2 0,1 1,0-1,-1 1,2 4,-1-7,-1 2,0-1,0 0,0 1,1-1,-1 0,1 0,0 1,0-1,0 0,0 0,1 0,-1 0,1 0,0 0,0-1,0 1,0-1,0 1,0-1,1 0,-1 1,1-1,0-1,0 1,-1 0,1-1,0 1,0-1,1 0,-1 0,0 0,0 0,1-1,-1 1,3-1,14-4,-2-1</inkml:trace>
  <inkml:trace contextRef="#ctx0" brushRef="#br0" timeOffset="1485.238">1774 394,'-22'11,"-1"0,2 2,0 1,0 0,1 1,1 2,0 0,2 0,0 2,1 0,-1 4,14-20,1 0,0 0,1 1,-1-1,0 1,1 0,0-1,0 1,0 0,0 0,1 0,-1-1,1 1,0 0,0 0,1 0,-1 0,1 0,0 0,0-1,0 1,0 0,0-1,1 1,0-1,0 1,0-1,0 0,0 0,1 1,0-2,-1 1,1 0,0-1,0 1,0-1,1 0,-1 0,1 0,-1 0,1-1,-1 0,1 1,0-1,1 0,4 1,-1 0,1-1,-1 0,1-1,0 1,-1-2,1 1,0-1,-1-1,1 1,-1-1,1-1,-1 0,0 0,0 0,0-1,-1 0,3-2,123-100,-115 90,0-1,-1-1,-1 0,0-1,-2 0,0-2,-1 1,-1-2,-1 1,-1-2,-1 1,-1-1,-1-1,-1 0,1-13,-4 29,-1-1,-1 0,0 0,0 0,-1 0,0 0,0 0,-1 0,0 0,0 0,-1 1,-1-1,1 0,-1 1,-1 0,0 0,0 0,0 0,-1 0,0 1,-1 0,1 0,-1 0,-1 1,1 0,-1 0,0 1,-1-1,1 2,-1-1,-5-1,3 4,0 0,0 2,0-1,-1 1,1 0,0 1,0 1,0-1,0 2,0-1,0 1,0 1,1 0,0 0,-1 1,2 0,-1 0,1 1,-1 0,1 1,1 0,0 0,0 1,0-1,1 1,0 1,0-1,1 1,1 0,-1 1,1-1,1 1,0 0,0-1,0 6,0 2,0 0,2 1,0-1,1 1,0-1,2 0,0 1,1-1,1 0,0 0,1-1,1 1,0-1,2 0,0-1,0 0,2 0,4 5,21 27,2-2,2-1,2-2,39 30,-69-62,0-1,1 0,0-1,0 0,1 0,0-2,0 1,13 3,-7-9,-5-4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18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868 223,'78'18,"-78"-17,0 0,-1 0,1 0,0 0,0 0,-1 0,1 0,-1-1,1 1,-1 0,1 0,-1 0,1 0,-1 0,0-1,1 1,-1 0,0-1,0 1,1 0,-1-1,0 1,0-1,0 1,0-1,0 0,0 1,0-1,0 0,0 0,0 0,0 1,0-1,-1 0,1 0,-414 148,220-64,195-82,1-1,-1 1,0-1,1 0,-1 1,1-1,-1 0,1 1,-1-1,1 0,0 1,0-1,0 0,0 0,0 0,0 0,0 0,0 0,0 0,0 0,0 0,1-1,-1 1,0 0,1-1,-1 1,0-1,1 0,-1 1,1-1,-1 0,1 0,-1 0,1 0,-1 0,0 0,1 0,0 0,321 13,-321-13,0-1,0 1,0 0,0 0,0 0,0 0,0 0,0 0,0 1,0-1,0 1,0-1,0 1,0 0,0 0,0 0,-1 0,1 0,0 0,0 1,-1-1,1 0,-1 1,0-1,1 1,-1 0,0-1,0 1,0 0,0 0,0 0,0 0,0 0,-1 0,1 0,-1 0,0 0,1 0,-1 0,0 0,0 0,0 0,0 0,-1 0,1 0,-1 0,1 0,-1 0,0 0,1 0,-1 0,0 0,0-1,-1 2,-11 10,-1 0,-1-1,0 0,-1-1,0-1,0 0,-1-2,-1 0,1 0,-8 1,-74 37,-155 101,206-122,34-18,0-1,1 2,0 0,0 0,0 1,1 1,1 0,0 1,-4 4,14-14,0 0,1 0,-1 0,0 0,0 0,0 0,0 0,1 0,-1 0,1 1,-1-1,1 0,-1 0,1 1,0-1,-1 0,1 1,0-1,0 0,0 1,0-1,0 0,0 1,1-1,-1 0,0 0,1 1,-1-1,1 0,-1 0,1 1,-1-1,1 0,0 0,0 0,-1 0,1 0,0 0,0 0,0 0,0-1,0 1,1 0,-1 0,0-1,0 1,0-1,1 1,-1-1,0 1,2-1,71 10,27-13,0-4,-1-5,52-14,-120 20,-5 3</inkml:trace>
  <inkml:trace contextRef="#ctx0" brushRef="#br0" timeOffset="2269.855">1009 1211,'1'0,"0"0,1 0,-1 0,0 0,1 0,-1 0,0-1,1 1,-1 0,0-1,1 1,-1-1,0 1,0-1,0 0,1 0,-1 1,0-1,0 0,0 0,0 0,0 0,-1 0,1 0,0 0,0-1,-1 1,1 0,-1 0,1 0,111-176,-2 4,37-52,-118 191,-24 70,-46 214,42-46,-1-202,0 0,0 0,1 0,-1 0,0-1,1 1,-1 0,1 0,0 0,0-1,0 1,0 0,0-1,0 1,0-1,0 1,1-1,-1 1,1-1,-1 0,1 0,-1 0,1 0,0 0,-1 0,1 0,0 0,0-1,0 1,-1-1,1 1,0-1,0 0,0 0,0 0,0 0,0 0,0 0,0 0,0-1,0 1,-1-1,1 1,0-1,0 0,0 0,-1 0,1 0,-1 0,1 0,0 0,-1 0,0-1,1 1,-1 0,0-1,0 0,23-18,-1-1,-1-1,-2-2,0 0,-1-1,-2 0,8-17,-21 37,41-63,-4-1,-2-2,-4-1,21-63,-50 118,-24 71,5-21,1 2,2-1,1 2,1-1,2 1,2 0,2 0,1 19,23 34,-18-68</inkml:trace>
  <inkml:trace contextRef="#ctx0" brushRef="#br0" timeOffset="5037.165">2025 1042,'5'19,"1"21,0 8,-1 2,-2-5,0-3,-2-5,-1-4,0-3,-5-2,-1 0,-1 0,2-11,2-7</inkml:trace>
  <inkml:trace contextRef="#ctx0" brushRef="#br0" timeOffset="5306.365">2082 1014,'15'-4,"1"0,0 2,0 0,0 0,0 2,0 0,1 1,-1 0,0 2,0 0,-1 0,1 2,-1 0,0 0,0 2,2 1,-14-7,-1 0,1 1,-1 0,0-1,1 1,-1 0,0 0,0 0,0 0,0 1,0-1,-1 0,1 1,-1-1,1 1,-1 0,0 0,0-1,0 1,-1 0,1 0,-1 0,1 0,-1 0,0-1,0 1,0 0,-1 0,1 0,-1 0,1 0,-1 0,0-1,0 1,0 0,0-1,-1 1,1 0,-1-1,0 0,0 1,1-1,-1 0,-1 0,0 1,-6 4,1-1,0 0,-1 0,0-1,-1 0,1-1,-1 0,0 0,0-1,0 0,0-1,-1 0,1-1,0 0,-1 0,1-2,-1 1,1-1,-1 0,1-1,0-1,-2 0,-12-3</inkml:trace>
  <inkml:trace contextRef="#ctx0" brushRef="#br0" timeOffset="6139.986">1348 252,'35'-9,"0"2,1 1,0 2,0 2,33 1,-40 1,231 0,-260 0,-1-1,1 1,0 0,0-1,-1 1,1-1,0 1,0-1,0 1,0-1,0 1,0-1,0 1,0-1,0 1,0-1,0 1,0-1,0 1,0-1,0 1,0-1,1 1,-1-1,0 1,0-1,0 1,1 0,-1-1,0 1,1-1,-1 1,0 0,1-1,-1 1,1 0,-1-1,0 1,1 0,-1 0,1-1,-1 1,1 0,-1 0,1 0,-1 0,1 0,-1 0,1 0,-1 0,1 0,-1 0,1 0,-1 0,1 0,-1 0,1 0,-1 0,1 1,-1-1,1 0,-41-27,34 24,-8-5,1 0,0 0,0-2,0 1,1-2,1 0,0 0,0-1,1 0,1-1,-7-12,15-3,9 19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4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22 177,'-1'6,"-6"26,2 0,1 1,1-1,2 1,1 0,2 0,5 29,4 2,-9-134,-2 62,-1-14,0 0,2 0,0-1,2 1,0 0,2 1,0-1,1 1,5-10,-10 28,3-9,1 0,0 1,1-1,0 1,1 0,0 0,1 1,0 0,0 0,1 1,1 0,-1 1,10-7,-16 14,0 0,-1 1,1-1,0 1,0 0,-1-1,1 1,0 0,0 1,-1-1,1 0,0 1,-1 0,1-1,0 1,-1 0,1 0,-1 1,1-1,-1 0,0 1,1 0,-1-1,0 1,0 0,0 0,-1 0,1 0,0 1,-1-1,1 0,-1 1,0-1,0 1,0-1,0 1,0 0,0-1,0 4,-1-3,2 0,-1 1,0-1,1 0,-1 1,1-1,0 0,0 0,0-1,0 1,1 0,-1-1,1 1,0-1,0 0,-1 0,1 0,1 0,-1 0,0-1,0 1,1-1,-1 0,0 0,1 0,-1-1,3 1,8-3</inkml:trace>
  <inkml:trace contextRef="#ctx0" brushRef="#br0" timeOffset="1316.212">897 36,'-204'267,"80"-133,120-131,-24 25,28-27,0-1,0 1,-1-1,1 1,0 0,0-1,0 1,0 0,0-1,0 1,0 0,0-1,0 1,0 0,0-1,1 1,-1 0,0-1,0 1,0-1,1 1,-1 0,1-1,-1 1,0-1,1 1,-1-1,1 1,-1-1,1 0,-1 1,1-1,-1 1,1-1,-1 0,1 1,0-1,-1 0,1 0,0 0,-1 0,1 1,0-1,-1 0,1 0,0 0,-1 0,1 0,0 0,-1-1,1 1,0 0,-1 0,1 0,-1-1,257 0,-154 0,-102 0,0 0,0 0,0 0,0 0,0 0,0 0,0 0,0-1,0 1,-1 0,1 0,0-1,-1 1,1-1,-1 1,1-1,-1 1,0-1,0 1,0-1,0 1,0-1,0 1,0-1,0 1,0 0,-1-1,1 1,-1-1,1 1,-1-1,1 1,-1 0,0-1,0 1,0 0,0 0,0 0,0 0,0 0,0 0,-1-1,-1-5,-80-230,66 190,-33-62,42 96,3 5</inkml:trace>
  <inkml:trace contextRef="#ctx0" brushRef="#br0" timeOffset="1655.297">1434 36,'-130'139,"-12"128,121-241,12-22</inkml:trace>
  <inkml:trace contextRef="#ctx0" brushRef="#br0" timeOffset="1897.452">1123 7,'5'19,"1"12,0 4,4 2,5-1,4-1,0-3,0-1,3-2,2 0,2-1,1 0,0-5,-3-1,-2-5,-4-1,-5-2</inkml:trace>
  <inkml:trace contextRef="#ctx0" brushRef="#br0" timeOffset="2671.165">1941 64,'-274'254,"272"-253,0 0,0 0,0 0,1 0,-1 1,1-1,-1 0,1 1,-1-1,1 1,0 0,-1-1,1 1,0 0,0 0,1-1,-1 1,0 0,0 0,1 0,0 0,-1 0,1 0,0 0,0 0,0 1,0-1,0 0,0 0,1 0,-1 0,1 0,-1 0,1 0,0 0,0-1,0 1,0 0,0 0,0-1,0 1,1 0,-1-1,0 1,1-1,0 0,0 1,12 4,-1-1,2 0,-1-1,0-1,1 0,-1-1,1 0,0-2,8 1,22 1,-2 6,-41-6,0 0,1-1,-1 0,1 1,-1-1,1 0,-1 0,1-1,0 1,-1-1,1 1,0-1,0 0,-1 0,1 0,0 0,0 0,-1-1,1 1,0-1,-1 0,1 1,-1-1,1-1,-1 1,1 0,-1-1,0 1,1-1,-1 1,0-1,0 0,0 0,0 0,-1 0,1-1,-1 1,1 0,-1-1,0 1,0-1,0 1,0-1,0 0,0 0,0-24,-1-1,-1 1,-2 0,0 0,-2 0,-1 0,-1 1,-1-1,-2 2,0 0,-7-11,12 25,-16-35,12 28</inkml:trace>
  <inkml:trace contextRef="#ctx0" brushRef="#br0" timeOffset="3349.267">2167 7,'1'195,"-1"-192,0 0,-1 1,1-1,0 0,1 0,-1 0,1 0,-1 1,1-1,0 0,0 0,0 0,1 0,-1-1,1 1,-1 0,1 0,0-1,0 1,0-1,0 0,1 0,-1 1,1-1,-1-1,1 1,0 0,-1-1,1 1,0-1,0 0,0 0,0 0,1 0,-1-1,0 1,0-1,0 0,0 0,1 0,-1 0,0-1,0 1,0-1,0 0,0 0,1 0,6-5,1-1,-1-1,0 1,-1-2,1 1,-2-1,1-1,-1 0,-1 0,0 0,0-1,1-4,11-14,69-85,-87 113,-1 0,1 0,-1 1,1-1,-1 0,1 0,0 1,-1-1,1 0,0 1,0-1,0 0,-1 1,1-1,0 1,0 0,0-1,0 1,0 0,0-1,0 1,0 0,0 0,0 0,0 0,0 0,0 0,0 0,0 0,0 0,0 0,-1 1,1-1,0 0,0 1,0-1,0 1,0-1,0 1,-1-1,1 1,0-1,0 1,-1 0,1-1,0 1,-1 0,1 0,-1 0,1 0,-1-1,1 1,-1 0,0 0,1 0,-1 1,7 58,0 180,2-180,-3 0,-2 0,-3 0,-4 23,2-65,-1-1,-1 0,0 0,-1 0,-1 0,0-1,-2 0,0 0,0 0,-2-1,0 1,7-14,1 0,0 1,-1-1,0 0,1 0,-1 0,0 0,0 0,0-1,0 1,0-1,0 1,-1-1,1 0,0 0,-1 0,1 0,-1 0,1 0,-1-1,0 1,1-1,-1 0,1 0,-1 0,0 0,1 0,-1 0,0-1,1 1,-1-1,1 0,-1 0,1 0,0 0,-1 0,1 0,0-1,-1 0,0-1,-1 0,1 0,0 0,-1-1,2 0,-1 1,0-1,1 0,0 0,0-1,0 1,0 0,1-1,-1 1,1-1,0 1,1-1,-1 1,1-1,0 0,0 1,1-2,2-16,2 1,1 0,1 1,0-1,2 1,0 1,1-1,1 2,1-1,0 2,1 0,1 0,14-12,-17 19,0 1,0 0,1 0,0 1,1 1,-1 0,1 1,1 0,8-2,2 1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26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60,'23'-5,"19"-7,6 0,0 1,-4 3,-4 2,-4 3,-4 1,-2 2,-2 0,-5 0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31,'24'0,"22"-5,8-2,0 1,-4 1,-7 2,-5 0,-4 2,-9 1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2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340 136,'1'96,"-13"232,-5 39,21-342,9-31,-8-7</inkml:trace>
  <inkml:trace contextRef="#ctx0" brushRef="#br0" timeOffset="420.207">1 193,'38'6,"1"-1,-1-2,1-2,0-1,0-2,16-4,88-2,-31-7,-94 11,0 1,1 0,-1 1,1 1,-1 1,1 0,-1 2,1 0,5 4</inkml:trace>
  <inkml:trace contextRef="#ctx0" brushRef="#br0" timeOffset="836.314">30 982,'38'0,"32"0,9 0,-4 0,-10-5,-7-1,-8 0,-8 1,-6 2,-5-4,-2-1,-2 2,0 1,-1 2,1 1,-4 1</inkml:trace>
  <inkml:trace contextRef="#ctx0" brushRef="#br0" timeOffset="3963.602">933 954,'5'-5,"1"4,0 6,-6 7,-3 7,-1 4,1 4,0 2,1 0,0 1,2-1,-1 1,1-1,0-1,1 0,-1 1,0-1,0-5</inkml:trace>
  <inkml:trace contextRef="#ctx0" brushRef="#br0" timeOffset="4333.026">961 926,'36'-7,"-10"1,0 0,0 2,0 1,0 2,0 0,18 2,-40-1,-1 1,1-1,0 0,-1 1,1 0,-1 0,1 0,-1 0,0 0,0 1,1-1,-1 1,0 0,0 0,0 0,-1 1,1-1,0 1,-1-1,0 1,1 0,-1 0,0 0,-1 0,1 0,0 0,-1 1,0-1,0 0,0 1,0-1,0 1,-1-1,0 1,1 0,-1-1,0 1,-1-1,1 1,-1-1,0 1,0-1,0 1,0-1,0 1,-1-1,0 2,-6 4,0-1,0 0,-1 0,0 0,0-1,-1-1,0 1,0-2,-1 1,1-2,-1 1,0-1,0-1,-1 0,1 0,-1-2,0 1,-3-1,-66-1,63-7</inkml:trace>
  <inkml:trace contextRef="#ctx0" brushRef="#br0" timeOffset="7019.932">2062 390,'-2'7,"0"0,0 0,-1 0,0 0,0-1,-1 1,1-1,-1 0,-1 0,1 0,-6 5,7-7,-15 20,-1-1,0 0,-2-2,-1 0,0-2,-1 0,-1-1,-1-2,-1 0,0-2,-1-1,0-1,-1-1,0-1,-1-2,-19 3,45-10,0-1,0 1,0-1,0 0,0 0,-1 0,1 0,0 0,0-1,0 1,0-1,0 0,0 0,0 0,0 0,1-1,-1 1,0-1,1 1,-1-1,1 0,-1 0,1 0,0-1,0 1,0 0,0-1,0 1,1-1,-1 0,1 0,0 1,0-1,0 0,0 0,0 0,0 0,1 0,0-1,-1 1,1 0,0 0,1 0,-1-2,0-2,0 0,0 0,1 0,0 1,0-1,0 0,1 0,0 1,1-1,-1 1,1 0,0 0,1 0,0 0,-1 0,2 1,-1 0,1 0,0 0,0 0,0 1,0-1,1 1,0 1,0-1,0 1,0 0,1 1,-1-1,1 1,-1 0,1 1,0 0,-1 0,1 0,0 1,0 0,0 0,0 1,0 0,1 0,5 5,0 1,-1 1,1-1,-1 2,-1 0,0 0,0 1,0 0,-2 1,1 0,-1 1,4 8,-6-8,1-1,0 0,1 0,0-1,0 0,1 0,0-1,1 0,0-1,0-1,1 1,0-2,0 0,1 0,8 2,93 21,-78-8,-41-16</inkml:trace>
  <inkml:trace contextRef="#ctx0" brushRef="#br0" timeOffset="7731.536">1497 220,'6'-3,"0"0,0 0,0 0,0 0,1 1,-1 0,1 1,-1 0,1-1,0 2,-1-1,1 1,0 0,7-1,362-1,-351-2,-30-11,3 14,-8-4,1-1,0 0,0 0,0-1,1 0,0 0,0-1,0 0,1-1,1 1,-1-1,2-1,-1 1,1-1,0 0,1 0,0-3,-1-11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4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1,'-28'33,"-20"17,-2 3,9-6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0,'-18'184,"8"0,8 25,2-207,-1-1,1 1,-1-1,1 1,-1-1,1 1,0-1,0 1,0 0,0-1,0 1,0-1,0 1,0 0,0-1,1 1,-1-1,1 1,-1-1,1 1,-1-1,1 1,0-1,0 0,0 1,0-1,0 0,0 0,0 1,0-1,1 0,-1 0,0-1,1 1,-1 0,0 0,1-1,-1 1,1 0,-1-1,1 0,0 1,-1-1,1 0,-1 0,1 0,0 0,149-80,-128 68,-9 3,1 0,0 2,1 0,0 0,0 2,0 0,9-1,-23 6,0-1,0 1,0 0,1 0,-1 0,0 0,0 0,0 1,0-1,0 1,0-1,0 1,0 0,0 0,0 0,-1 0,1 0,0 0,0 0,-1 1,1-1,-1 0,1 1,-1 0,0-1,0 1,1 0,-1 0,0-1,-1 1,1 0,0 0,0 0,-1 0,1 0,-1 0,0 0,1 0,-1 2,-15 82,8-75,1 0,-2-1,1 0,-2 0,1 0,-1-1,-1-1,1 1,-1-1,-1-1,0 0,0 0,0-1,0-1,-1 0,0-1,-12 4,13-5,-10 3,0 0,0-2,0 0,0-1,-1-1,-11-1,31-1,0 0,0 0,0 0,0 0,1-1,-1 1,0 0,0-1,0 0,0 1,0-1,0 0,1 0,-1 0,0 0,1 0,-1-1,1 1,-1 0,1-1,-1 1,1-1,0 1,0-1,0 0,0 1,-1-3,2-7</inkml:trace>
  <inkml:trace contextRef="#ctx0" brushRef="#br0" timeOffset="597.513">471 564,'3'6,"1"0,-1-1,1 1,0-1,1 0,-1 0,1-1,0 1,0-1,0 0,0-1,1 1,0-1,-1 0,1 0,0-1,1 0,-1 0,0 0,1-1,-1 0,1 0,-1 0,1-1,-1 0,1-1,-1 1,1-1,-1 0,1-1,-1 0,0 0,0 0,1-1,-2 1,1-2,4-2,5-6,-1-1,0-1,-1 0,-1-1,0 0,-1-1,0-1,-2 1,0-2,0-1,-8 18,1 0,-1-1,1 0,-1 1,0-1,0 0,0 0,0 0,0 1,-1-1,1 0,0 0,-1 0,0 0,1 0,-1-1,0 1,0 0,0 0,0 0,0 0,-1 0,1 0,-1 0,1 0,-1 0,0 0,0 0,1 0,-1 1,-1-1,1 0,0 1,0-1,-1 0,1 1,-1-1,1 1,-1 0,1 0,-1 0,0-1,0 1,0 1,0-1,0 0,0 0,1 1,-2-1,1 1,0 0,0-1,-1 1,-8 4,0 1,-1 0,2 0,-1 1,1 1,-1-1,2 2,-1-1,1 2,0-1,1 1,-2 3,-3 0,2-1,-1 1,1-1,1 2,0-1,1 2,0-1,1 1,1 0,0 1,1 0,1 0,-2 6,6-17,1-1,0 1,0-1,0 1,1-1,-1 1,1-1,0 0,0 1,0-1,0 0,0 1,1-1,0 0,-1 0,1 0,0-1,0 1,1 0,-1-1,1 1,-1-1,1 0,0 0,0 0,-1 0,2 0,-1-1,0 1,0-1,0 0,1 0,2 1,7 1,-1 0,0-1,1-1,-1 1,1-2,0 0,-1-1,13-1,21-8,0-2,-1-2,0-2,-1-1,-1-3,36-22,-51 28,-1-2,0-1,-1-1,-1-1,-1-1,0-1,-2-1,0-1,15-22,-36 43,0 1,0 0,0-1,0 1,0-1,0 1,0-1,-1 1,1-1,0 1,-1-1,1 0,-1 1,0-1,0 0,1 1,-1-1,0 0,0 1,-1-1,1 0,0 0,-1 1,1-1,0 0,-1 1,0-1,1 1,-1-1,0 1,0-1,0 1,0 0,0-1,0 1,-1 0,1 0,0 0,-1 0,1 0,0 0,-1 0,1 0,-1 0,0 1,1-1,-1 1,0-1,1 1,-1-1,0 1,1 0,-1 0,0 0,1 0,-3 1,-7 0,0 2,0-1,0 2,0-1,1 2,-1-1,1 1,0 1,0 0,1 0,0 1,0 0,-2 3,-56 65,65-72,1-1,-1 1,1-1,0 1,0 0,0 0,0-1,1 1,-1 0,0 0,1 0,0 0,0 0,0 0,0 0,1 0,-1 0,1-1,-1 1,1 0,0 0,0 0,0-1,1 1,-1 0,1-1,-1 0,1 1,0-1,0 0,0 0,0 1,135 65,-104-54,-28-14,0 1,-1 0,1 0,0 0,0 0,-1 1,1 0,-1 0,1 0,-1 1,0-1,0 1,0 0,0 0,-1 0,1 1,-1-1,0 1,0 0,0 0,0 0,-1 0,0 1,0-1,0 1,0-1,-1 1,1-1,-1 1,0 0,-1 0,1 0,-1 0,0 0,0-1,-1 2,-5 12</inkml:trace>
  <inkml:trace contextRef="#ctx0" brushRef="#br0" timeOffset="846.324">1771 649,'-34'43,"-30"33,-9 10,3-7,13-10,17-18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0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198 194,'-31'353,"3"25,2-171,19-158,1-32</inkml:trace>
  <inkml:trace contextRef="#ctx0" brushRef="#br0" timeOffset="429.417">0 167,'21'-18,"0"1,1 1,0 1,1 1,1 1,1 1,-1 1,2 1,-1 1,1 2,1 0,-1 2,1 1,6 1,-25 1,0 1,0 0,0 0,0 1,0 0,0 0,0 1,0 0,0 1,0-1,0 2,0-1,-1 1,1 0,-1 1,0-1,0 2,0-1,-1 1,1 0,-1 0,0 0,0 1,-1 0,0 1,0-1,0 1,-1 0,0 0,0 0,-1 0,0 1,0-1,-1 1,0 0,0 0,0 7,-5 4,-1 0,-1 0,-1 0,0-1,-1 1,-2-2,1 1,-2-1,0-1,-1 0,-1 0,0-1,-1 0,-1-1,0-1,-9 6,-25 21,-2-2,-1-3,-2-2,-1-2,-34 13,85-43,1-1,1 0,-1 0,1 0,-1 0,1 0,-1 1,1-1,-1 0,1 1,-1-1,1 1,-1-1,1 1,0 0,-1-1,1 1,0 0,0 0,0 0,-1 0,1 0,0 0,0 0,0 1,1-1,-1 0,0 1,0-1,1 0,-1 1,1-1,-1 1,1-1,0 1,-1-1,1 1,0-1,0 1,0-1,0 1,0-1,0 1,1-1,-1 1,1-1,-1 1,1-1,-1 1,1-1,0 0,-1 1,1-1,0 0,0 0,0 0,0 1,1-1,192 87,-177-82,-1 0,0 2,0-1,-1 2,0 0,0 1,-1 1,0 0,-1 0,-1 2,0 0,0 0,-1 1,0 2,2 8</inkml:trace>
  <inkml:trace contextRef="#ctx0" brushRef="#br0" timeOffset="3429.987">592 957,'18'3,"1"0,-1-1,0-1,1-1,-1-1,0 0,0-1,1-1,10-4,-22 6,0-1,-1-1,1 1,-1-1,0 0,0-1,0 1,0-1,-1 0,1-1,-1 1,0-1,0 0,-1 0,1-1,-1 1,0-1,-1 0,0 0,0 0,0-1,0 1,-1-1,0 1,-1-1,2-6,-2 10,0-1,-1 0,1 1,-1-1,1 0,-1 0,0 0,-1 0,1 1,-1-1,1 0,-1 0,0 1,-1-1,1 1,-1-1,1 1,-1-1,0 1,0 0,-1 0,1 0,0 0,-1 0,0 1,0-1,0 1,0 0,0-1,0 2,-1-1,1 0,-1 0,1 1,-1 0,1 0,-1 0,0 0,0 1,1-1,-1 1,0 0,-1 0,-8 3,1 1,0 0,0 1,0 0,0 1,1 0,0 1,1 0,-1 1,1 0,1 1,-1 0,1 0,1 1,0 0,0 0,1 1,1 0,0 1,0-1,1 1,0 0,1 0,1 1,0-1,0 1,1 0,1 0,0 0,2-7,0 0,0 0,1 0,-1-1,1 1,0-1,1 1,-1-1,1 0,0 1,1-1,-1-1,1 1,0-1,0 1,1-1,-1 0,1 0,0-1,0 0,0 0,0 0,0 0,1-1,-1 0,1 0,0 0,0-1,-1 1,1-2,0 1,0-1,0 1,0-2,0 1,0-1,0 0,3 0,12-1,0 0,0-1,0-1,0 0,0-2,-1-1,0 0,4-4,-7 4</inkml:trace>
  <inkml:trace contextRef="#ctx0" brushRef="#br0" timeOffset="3899.936">1129 1069,'176'-218,"-176"216,1 1,-1-1,1 1,0-1,0 1,0-1,0 1,0-1,0 1,0 0,0-1,1 1,-1 0,1 0,-1 0,0 0,1 0,0 1,-1-1,1 0,-1 1,1-1,0 1,-1-1,1 1,0 0,0 0,-1 0,1 0,0 0,0 0,-1 0,1 0,0 1,-1-1,1 1,0-1,-1 1,1 0,0 0,-1 0,0 0,1 0,-1 0,1 0,-1 0,0 0,0 1,0-1,0 0,0 1,0-1,1 1,-7 130,5-131,0 1,0-1,0 0,-1 0,1 0,0 0,1 0,-1 0,0 0,0 0,0 1,1-1,-1 0,0 0,1 0,-1 0,1 0,-1 0,1 0,0-1,-1 1,1 0,0 0,0 0,0-1,-1 1,1 0,0-1,0 1,0-1,0 1,0-1,0 1,0-1,0 0,0 1,0-1,1 0,-1 0,0 0,0 0,0 0,0 0,0 0,0 0,0 0,0-1,1 1,-1 0,0-1,0 1,52-34,-47 29,133-111,-138 115,0-1,0 1,0 0,1 0,-1 0,0 0,1 0,-1 1,1-1,-1 0,1 1,-1-1,1 1,-1-1,1 1,0 0,-1-1,1 1,-1 0,1 0,0 0,-1 0,1 1,0-1,-1 0,1 1,-1-1,1 1,-1 0,1-1,-1 1,1 0,-1 0,0 0,1 0,-1 0,0 0,0 0,0 0,0 1,0-1,0 0,0 1,0-1,-1 1,1-1,0 1,-1-1,1 1,-1 0,3 36,-3-35,0 1,-1-1,1 0,0 1,1-1,-1 0,1 1,-1-1,1 0,0 1,0-1,0 0,1 0,-1 0,1 0,0 0,0 0,0 0,0-1,0 1,1-1,0 2,13 4</inkml:trace>
  <inkml:trace contextRef="#ctx0" brushRef="#br0" timeOffset="4628.175">1976 928,'13'3,"0"0,0-1,1-1,-1 0,1-1,-1 0,1-1,-1-1,0 0,1-1,-1 0,0-1,-1 0,1-1,-1-1,0 0,0 0,0-1,8-7,-18 11,-1 0,1 0,-1 0,1 0,-1 0,0 0,0 0,0 0,0-1,-1 1,0 0,1 0,-1-1,0 1,0 0,-1-1,1 1,-1 0,0 0,1-1,-1 1,-1 0,1 0,0 0,-1 0,0 0,1 1,-1-1,0 0,0 1,-1 0,1-1,-1 1,1 0,-1 0,1 0,-1 0,0 1,0-1,0 1,0 0,0-1,0 2,-1-1,1 0,0 0,0 1,-1 0,1 0,0 0,-1 0,1 0,0 1,0-1,-1 1,1 0,-3 1,-2 0,1-1,-1 2,0-1,1 1,0 0,0 0,0 1,0 0,0 0,1 1,0 0,0 0,0 1,0-1,1 1,0 0,0 1,1-1,0 1,0 0,0 0,1 0,0 0,0 1,1-1,0 1,1 0,-1 0,1 0,1-1,0 1,0 0,0 0,1 0,0 0,0 0,1-1,0 1,2 2,0-5,1-1,0 1,0-1,0 0,1 0,0-1,-1 0,1 0,0 0,0-1,1 0,-1 0,0 0,1-1,-1 0,1 0,-1-1,1 1,0-1,-1-1,1 0,-1 1,1-2,2 0,15 1,89-7,-81 2</inkml:trace>
  <inkml:trace contextRef="#ctx0" brushRef="#br0" timeOffset="5044.902">2483 1069,'20'-26,"0"0,2 2,0 0,2 2,1 0,0 2,1 1,7-3,-31 21,0 0,0 0,0 0,0 0,0 0,0 0,0 0,0 1,0-1,0 1,0 0,1 0,-1-1,0 1,0 1,0-1,0 0,1 0,-1 1,0 0,0-1,0 1,0 0,0 0,0 0,0 0,0 0,-1 0,1 1,0-1,-1 1,1-1,-1 1,1-1,-1 1,0 0,1 0,-1 0,0 0,0 1,3 1,0-1,0 1,0-1,0 0,1 0,-1 0,1 0,0-1,0 0,0 0,0 0,0 0,0-1,1 0,-1 0,0-1,1 1,-1-1,1 0,-1-1,0 1,1-1,-1 0,0-1,0 1,1-1,-1 0,-1 0,1 0,0-1,2-2,22-4,-27 8,-1 0,1 0,-1 1,1-1,-1 1,1 0,-1-1,1 1,-1 0,1 0,-1 0,1 0,0 0,-1 0,1 1,-1-1,1 0,-1 1,1-1,-1 1,1 0,-1-1,0 1,1 0,-1 0,0 0,1 0,-1 0,0 0,0 0,0 0,0 1,0-1,0 0,0 1,-1-1,1 0,0 2,7 67,-4-22,6-30,1-4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33 363,'-10'-10,"-2"-12,4-8,5-3,7-1,3 1,5 0,5 2,5 1,-1 1,0 5,1 8,-2 0,-1 4,2 3,-3 9,-4 4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253 244,'19'5,"1"-2,-1 0,0-1,1-1,-1-1,1-1,-1 0,1-2,-1 0,0-1,0-1,0-1,-1 0,0-2,0 0,-1-1,3-2,-13 7,-1-1,0 1,0-1,-1 0,1-1,-1 1,0-1,-1 0,0 0,1-1,-2 1,1-1,-1 0,0 0,-1 0,1 0,-1-1,-1 1,1-1,-1 1,-1-1,1 1,-1-1,-1 1,0-2,1 8,0-1,-1 1,1 0,0 0,-1 0,1 0,-1-1,0 1,1 0,-1 0,0 0,0 0,0 0,0 1,0-1,0 0,0 0,0 1,0-1,0 0,0 1,0-1,0 1,0-1,-1 1,1 0,0-1,0 1,-1 0,1 0,0 0,0 0,-1 0,1 0,0 0,0 1,-1-1,1 0,0 1,0-1,0 1,0-1,0 1,-1 0,1-1,0 1,0 0,0 0,1 0,-1-1,-46 50,36-28,0 1,2 1,1 0,1 0,1 1,1 0,1 0,-1 22,-3 297,11-235,-6 0,-8 41,7-117,-1 0,-1 0,-2-1,-2 0,0-1,-3 0,0 0,-2-2,-1 1,-1-2,-2 0,-13 14,22-29,0 0,-1-1,-1-1,0 0,0 0,-1-1,0-1,-1 0,0-1,0 0,-1-1,0-1,0 0,0-1,-1-1,0 0,-3-1,15-3,1 0,0 0,0 0,-1-1,1 1,0-1,0 0,-1 0,1 0,0 0,0 0,0-1,0 1,1-1,-1 0,0 0,1 0,-1 0,1-1,0 1,0-1,0 1,0-1,0 0,0 0,1 0,-1 0,1 0,0 0,0 0,0 0,0 0,1-1,-1 1,1 0,0 0,0-2,0-9,0 1,1-1,1 1,0-1,1 1,0 0,1 0,4-8,3-4,1 0,1 1,2 1,0 0,1 1,1 1,1 0,1 2,1 0,14-10,-4 3,-4 2,0 2,2 0,1 2,0 1,17-7,17-1,-44 21</inkml:trace>
  <inkml:trace contextRef="#ctx0" brushRef="#br0" timeOffset="320.96">931 611,'-15'13,"1"-1,0 2,1 0,1 1,0 0,1 0,0 1,2 1,0 0,0 0,2 1,0 0,1 0,1 1,1-1,1 1,-1 6,6-20,-1 0,0-1,1 1,0 0,0-1,1 1,-1-1,1 0,0 0,0 0,1 0,-1 0,1-1,-1 1,1-1,0 0,0 0,1-1,-1 1,1-1,-1 0,1 0,0 0,-1-1,1 0,0 0,0 0,0 0,0-1,0 0,0 0,0 0,0-1,0 1,0-1,0-1,0 1,0 0,-1-1,1 0,0 0,-1-1,0 1,1-1,-1 0,0 0,0-1,4-2,-1 0,0 0,0 0,-1-1,0 0,0 0,-1 0,0-1,0 0,0 0,-1 0,0-1,-1 1,0-1,-1 0,1 0,-2 0,1 0,-1-1,-1 1,1 0,-2 0,1-1,-1 1,-1 0,1 0,-2 0,1 0,-1 0,-1 1,-3-9,5 15,0-1,0 1,0 0,0 0,-1 0,1 0,0 0,-1 0,0 1,1-1,-1 1,0 0,1 0,-1 0,0 0,0 0,0 0,0 1,0 0,0-1,0 1,-3 1,-16 1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483 167,'-29'-3,"-1"2,1 1,0 1,-1 2,1 1,0 1,1 2,-1 0,-9 6,25-8,-1 0,1 1,0 1,0 0,1 1,0 1,0 0,1 0,0 1,-5 7,11-12,1 0,0 0,0 1,1-1,-1 1,1 0,0 0,1 0,0 0,0 1,0-1,1 1,-1-1,2 1,-1-1,1 1,0 0,0-1,1 1,0-1,0 1,0-1,1 1,0 0,0-3,0-1,0 1,0 0,0-1,1 1,-1-1,1 0,0 0,0 0,0 0,0 0,1-1,-1 1,1-1,-1 0,1 0,0 0,0-1,0 1,0-1,0 0,0 0,0-1,4 1,105-2,-11-30,-73 19</inkml:trace>
  <inkml:trace contextRef="#ctx0" brushRef="#br0" timeOffset="666.794">850 196,'-20'13,"0"0,0 2,2 1,0 0,1 1,0 1,2 1,0 0,1 1,1 0,1 1,-7 16,18-34,0-1,0 1,0 0,0-1,1 1,-1 0,1 0,0 0,-1-1,1 1,0 0,1 0,-1 0,0-1,1 1,0 0,0 0,-1-1,2 1,-1-1,0 1,0-1,1 1,-1-1,1 0,0 0,0 1,0-1,0 0,0-1,0 1,0 0,1-1,-1 1,1-1,-1 0,1 0,-1 0,1 0,0 0,-1 0,1-1,0 1,0-1,0 0,-1 0,1 0,0 0,1-1,11-4,-1 0,1-1,-1-1,0-1,-1 0,1 0,-1-1,-1-1,0 0,6-8,-4 6,175-182,-170 175,-15 32,-28 111,24-120,0 1,1-1,-1 0,1 0,0 1,0-1,1 0,-1 0,1 0,0 0,0-1,1 1,-1-1,1 1,-1-1,1 0,0 0,0 0,0 0,1 0,-1-1,1 1,0-1,-1 0,1 0,0-1,0 1,3 0,7 0,0-1,0-1,0 0,0-1,0-1,0 0,0 0,0-2,-1 0,1 0,-1-1,0-1,0 0,-1-1,0 0,8-7,10-2,-1-3,-1 0,0-1,-2-2,0-1,-2-1,0-1,-2-1,-1 0,5-12,-5-42,-21 78,0 0,0 0,0 0,0 1,0-1,-1 0,1 0,-1 0,1 1,-1-1,0 0,1 1,-1-1,0 1,0-1,0 1,0-1,-1 1,1 0,0-1,0 1,-1 0,1 0,-1 0,1 0,-1 0,0 0,1 1,-1-1,0 0,1 1,-1-1,0 1,0 0,1 0,-1 0,0 0,0 0,0 0,1 0,-1 0,0 0,-1 1,-9 2,1 1,0 0,0 0,1 1,-1 0,1 1,0 0,1 1,-1 0,1 0,1 1,-1 0,1 0,1 1,0 1,0-1,1 1,0 0,0 0,1 1,1-1,0 1,-2 9,6-13,1-1,0 1,1 0,-1 0,2 0,-1-1,1 1,-1-1,2 0,-1 1,1-1,0-1,0 1,1-1,-1 0,1 0,0 0,1 0,-1-1,1 0,0 0,0-1,0 1,0-1,1-1,0 1,-1-1,1 0,0-1,1 1,31 16,-30-14,-1 0,1 0,-1 1,0 0,0 1,-1 0,0 0,0 0,0 1,-1 0,0 0,0 1,-1 0,0 0,0 0,-1 0,0 1,0 2,10 31,-7-26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196 283,'-4'-2,"-1"1,1-1,0 1,-1 0,1 1,-1-1,1 1,-1 0,1 0,0 0,-1 1,1 0,-1 0,1 0,0 0,-1 0,1 1,0 0,0 0,0 0,0 0,1 1,-1-1,1 1,-1 0,1 0,-3 4,-2 2,-1 0,1 0,1 1,-1 1,2-1,0 1,0 0,1 0,-2 7,5-13,1-1,0 1,0 0,0-1,0 1,1 0,0-1,0 1,0 0,1 0,0-1,0 1,0 0,0-1,1 1,-1-1,1 1,0-1,1 0,-1 0,1 0,-1 0,1-1,1 1,-1 0,0-1,1 0,0 0,-1 0,1-1,0 1,1-1,-1 0,0 0,1 0,-1-1,1 1,-1-1,1 0,0 0,-1-1,1 0,0 0,0 0,-1 0,1 0,0-1,1 0,4-3,1-1,-1 0,0 0,0-1,0 0,-1-1,0 0,0-1,-1 1,0-2,0 1,-1-1,0 0,0-1,-1 1,-1-1,1-1,-2 1,1-1,-2 0,1 0,-1 0,-1 0,0 0,-1-4,-15-88,13 101,0 0,0-1,-1 1,1 0,0 0,-1 0,0 0,1 0,-1 0,0 0,0 1,0-1,0 0,0 1,0 0,0-1,-1 1,1 0,0 0,-1 1,1-1,-1 0,1 1,-1-1,1 1,-1 0,1 0,-1 0,1 0,-1 0,1 1,-1-1,1 1,-1 0,1-1,0 1,-1 0,1 1,-1-1,-32 21,19-11</inkml:trace>
  <inkml:trace contextRef="#ctx0" brushRef="#br0" timeOffset="729.406">590 255,'0'7,"1"0,0 0,0 0,0 1,1-1,-1-1,2 1,-1 0,1 0,0-1,1 1,-1-1,1 0,0 0,1-1,-1 1,1-1,0 0,1 0,-1-1,1 1,0-1,0 0,0-1,1 0,-1 0,1 0,0-1,0 0,0 0,0 0,0-1,0 0,0-1,0 1,1-2,-1 1,1-1,12-7,0-1,-1-1,0-1,-1-1,0 0,0-2,-2 0,0 0,9-12,-23 26,0-1,0 1,-1 0,1 0,0 0,0 0,-1 1,1-1,0 0,-1 1,1-1,0 1,-1 0,1-1,0 1,-1 0,1 0,-1 0,0 0,1 0,-1 0,0 1,0-1,1 0,-1 1,0-1,0 1,-1-1,1 1,0-1,0 1,-1 0,1-1,-1 1,1 0,-1-1,0 1,0 0,0 0,0 1,9 14,-3-9,1 0,0 0,0-1,1 0,0 0,0-1,0 0,1 0,0-1,0 0,1-1,-1 0,1 0,0-1,0 0,0-1,0 0,1-1,-1 0,0 0,1-1,-1-1,0 0,1 0,-1-1,0 0,0-1,7-2,3-6,-1-1,0 0,-1-2,0 0,-2-1,1 0,-2-2,0 1,-1-2,0 0,-2-1,0 0,5-15,24-69,-39 101,-1-1,0 0,0 1,0-1,-1 1,1-1,0 0,-1 0,0 1,0-1,0 0,0 0,0 0,0 1,-1-1,1 0,-1 0,0 1,0-1,0 1,0-1,0 1,-1-1,1 1,-1-1,0 1,1 0,-1 0,0 0,0 0,0 0,-1 1,1-1,0 1,-1-1,1 1,-1 0,1 0,-1 0,1 0,-1 0,0 0,0 1,1 0,-1-1,0 1,0 0,0 0,-2 1,-1 1,-1 1,0 0,1 0,-1 0,1 1,0 0,0 0,1 1,-1-1,1 1,0 1,0-1,1 1,-1 0,1 0,1 0,-2 2,4-6,-1 1,1-1,-1 1,1 0,0-1,0 1,0 0,0 0,0 0,1 0,0-1,-1 1,1 0,0 0,0 0,1 0,-1 0,1 0,-1 0,1 0,0 0,0 0,0-1,0 1,1 0,-1-1,1 1,-1-1,1 0,0 1,0-1,0 0,0 0,1 0,-1 0,0-1,1 1,0 0,-1-1,1 0,1 1,10 2,0 0,1-1,-1 0,1-1,-1-1,1 0,0-1,0-1,8-1,50 0,-70 2,-1 0,1 0,0 0,-1 1,1-1,-1 1,1 0,-1-1,0 1,1 0,-1 0,0 1,1-1,-1 0,0 1,0-1,0 1,0 0,0 0,-1 0,1 0,-1 0,1 0,-1 0,0 0,1 1,-1-1,0 0,0 3,4 78,-3-16,0-63,0 0,-1 0,1-1,0 1,1-1,-1 1,1-1,-1 0,1 0,0 0,0 0,1 0,-1-1,0 0,1 1,0-1,-1-1,1 1,0 0,0-1,0 0,0 0,0 0,0 0,0-1,0 1,0-1,1 0,1-1,19 2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29,'1'-1,"-1"1,0 0,1-1,-1 1,0-1,1 1,-1-1,0 1,1-1,-1 1,0-1,0 1,0-1,0 0,0 1,0-1,1 1,-1-1,0 1,-1-1,1 0,0 1,0-1,0 1,0-1,0 1,0-1,-1 1,1-1,0 1,-1-1,1 1,0-1,-1 1,1-1,0 1,-1-1,1 1,-1 0,1-1,-1 1,1 0,-1-1,1 1,-1 0,1 0,-1 0,1-1,-1 1,1 0,-1 0,1 0,-1 0,0 0,1 0,-1 0,1 0,-1 0,1 0,-1 0,-40-5,41 5,-23 1,1 1,-1 0,1 2,0 1,0 1,1 1,-1 0,-2 4,22-11,1 0,-1 0,0 0,0 0,1 0,-1 1,0-1,1 1,-1 0,0-1,1 1,-1 0,1 0,-1 0,1 0,-1 0,1 0,0 0,0 1,0-1,-1 0,1 1,0-1,0 1,1-1,-1 1,0-1,0 1,1 0,-1-1,1 1,0 0,-1 0,1-1,0 1,0 0,0 0,0-1,0 1,1 0,-1 0,0-1,1 1,-1 0,1-1,0 1,0-1,-1 1,1-1,0 1,0-1,0 1,1-1,-1 0,0 1,1-1,136 54,-137-52,0 0,0-1,0 1,-1-1,1 1,-1 0,0 0,0-1,0 1,0 0,0 0,0-1,-1 1,0 0,1-1,-1 1,0-1,0 1,0-1,-1 1,1-1,0 1,-1-1,0 0,1 0,-1 0,0 0,0 0,0 0,-1-1,1 1,0-1,-1 1,1-1,-1 0,1 0,-2 0,-3 5,-303 213,308-218,0 0,0 1,0-1,0 1,1-1,-1 1,0 0,1-1,-1 1,1 0,0 0,-1 0,1 0,0 0,0 0,1 1,-1-1,0 0,1 0,-1 1,1-1,0 0,0 1,-1-1,2 0,-1 1,0-1,0 0,1 1,-1-1,1 0,0 0,0 0,0 1,0-1,0 0,0 0,0 0,1 0,-1-1,1 1,0 0,-1-1,1 1,0-1,0 1,0-1,0 0,0 0,0 0,0 0,0 0,0 0,1-1,0 1,12 4,0-1,1-1,0-1,0 0,0-1,0 0,0-2,0 0,0 0,-1-1,1-2,0 1,-1-2,8-3,-17 5,0 0,-1-1,1 0,-1 0,1-1,-2 1,1-1,0 0,-1 0,0-1,0 1,0-1,0-1,9-15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2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84 565,'9'37,"-1"-1,-3 2,0-1,-3 0,-1 1,-2 0,2-3,-3 26,-2-1,-3 0,-3 0,-7 22,17-82,-2 9,1-1,-1 1,-1-1,1 0,-1 0,-1 0,0 0,0-1,0 1,-1-1,-2 2,6-9,0 1,0-1,0 0,0 0,0 0,0 0,0 1,0-1,0-1,0 1,0 0,0 0,0 0,0 0,0-1,0 1,0-1,0 1,0 0,0-1,0 0,0 1,1-1,-1 1,0-1,0 0,0 0,1 0,-1 1,1-1,-1 0,0 0,1 0,0 0,-1 0,1 0,-1 0,1 0,0 0,0 0,0 0,0 0,-1 0,1 0,1 0,-1 0,0 0,0 0,0 0,0-1,1 1,-1 0,1 1,-1-1,0 0,1 0,0 0,0-1,5-31,2-1,1 1,2 1,1 0,2 1,0 0,3 1,0 0,2 2,14-17,6-6,1 1,3 2,1 3,3 1,15-9,-54 45,1 0,1 1,-1-1,1 2,0 0,1 0,0 1,0 0,0 0,0 2,1-1,-1 1,1 1,0 0,7 0,-16 3,0-1,0 1,0-1,0 1,-1 0,1 0,0 0,-1 1,1-1,-1 1,1-1,-1 1,0 0,1 0,-1 0,0 0,0 0,-1 0,1 0,0 1,-1-1,1 1,-1-1,0 1,0 0,0 0,0-1,0 1,-1 0,1 0,-1 0,0 0,0 0,0 1,-20 99,12-86,-1-1,0 0,-2 0,0-1,-1-1,0 1,-1-2,0 0,-1-1,-1 0,0-1,-1 0,0-1,0-1,-1-1,0 0,0-2,-1 0,0 0,0-2,-10 1,-27-5,30-6</inkml:trace>
  <inkml:trace contextRef="#ctx0" brushRef="#br0" timeOffset="466.764">592 819,'31'2,"0"-1,1-2,-1-1,0-1,0-2,0-1,-1-1,0-2,0-1,-1-1,0-1,1-4,-14 8,0 0,-1-2,0 0,-1-1,0 0,-1-1,0 0,-1-1,-1-1,0 0,0 0,-2-1,1-1,-2 1,0-1,-1-1,-1 1,3-13,-8 26,0 0,0 0,0-1,0 1,0 0,-1 0,1-1,-1 1,0 0,0 0,0-1,-1 1,1 0,-1 0,0-1,0 1,0 0,0 0,0 0,-1 0,1 0,-1 0,0 1,0-1,0 0,0 1,0 0,-1-1,1 1,-1 0,1 0,-1 0,0 1,0-1,0 1,0-1,0 1,0 0,0 0,0 0,0 1,-1-1,1 1,0 0,-4 0,-2 2,1 1,-1 1,0 0,1 0,0 1,0 0,0 0,1 1,0 0,0 0,0 0,1 1,0 0,0 1,0 0,0 2,4-8,1 0,-1 0,1 0,-1 1,1-1,0 0,0 1,0-1,1 1,-1-1,1 1,-1 0,1-1,0 1,0 0,0-1,0 1,0-1,1 1,-1 0,1-1,0 1,-1-1,1 1,0-1,1 0,-1 1,0-1,1 0,-1 0,1 0,0 0,-1 0,1 0,0 0,0-1,0 1,1-1,-1 1,0-1,0 0,1 0,1 1,114 28,-64-29,54 11,-106-12,-1 1,1 0,-1 0,1 0,-1 0,0 0,1 0,-1 1,0-1,0 0,1 1,-1-1,0 1,-1-1,1 1,0-1,0 1,-1 0,1-1,-1 1,1 0,-1 0,0-1,1 1,-1 0,0 0,0 0,-1-1,1 1,0 0,0 0,-1-1,1 1,-1 0,0-1,1 1,-1 0,0-1,0 1,-39 63,-39 34,71-86</inkml:trace>
  <inkml:trace contextRef="#ctx0" brushRef="#br0" timeOffset="740.976">1608 678,'-4'12,"0"-1,1 1,1 0,-1 0,2 0,0 0,0 0,1 0,1 1,0-1,0 0,1 0,1 0,0-1,0 1,1-1,2 4,-4-13,0 0,0 1,1-1,-1 0,0 0,1 0,0 0,-1 0,1-1,0 1,0-1,0 0,0 0,0 0,0 0,0 0,0-1,0 1,0-1,0 0,0 0,1 0,-1-1,0 1,0-1,0 1,0-1,0 0,0 0,0 0,0-1,0 1,0-1,88-61,-85 57,0 1,0-1,-1-1,0 1,0-1,0 0,-1 0,0 0,-1-1,1 1,-1-1,-1 0,0 0,0 0,0 0,-1 0,0 0,-1-1,1 1,-2 0,1 0,-1-1,-1 1,1 0,-1 0,-1 0,-2-6,3 10,-1 0,0-1,0 1,0 0,-1 1,1-1,-1 1,0-1,0 1,0 0,-1 0,1 1,-1-1,1 1,-1 0,0 1,0-1,0 1,0 0,0 0,0 0,0 1,0-1,0 1,0 0,0 1,0 0,-3 0,-17 4</inkml:trace>
  <inkml:trace contextRef="#ctx0" brushRef="#br0" timeOffset="1485.201">2286 30,'-76'626,"66"-524,44-122,-7-7,2 0,0 2,2 2,1 0,0 2,18-7,-47 26,12-6,-1 0,1 1,0 0,1 2,0 0,0 0,0 1,0 1,5 1,-19 1,-1 1,1 0,-1 0,1 0,0 0,-1 0,1 0,0 1,-1-1,1 0,-1 1,1-1,-1 1,1 0,-1-1,1 1,-1 0,1 0,-1 0,0 0,0 0,1 0,-1 0,0 1,0-1,0 0,0 1,-1-1,1 0,0 1,0-1,-1 1,1-1,-1 1,1 0,-1-1,0 1,0 0,0-1,0 1,0-1,0 2,-25 65,16-54,-2-1,0 0,0-1,-1 0,0-1,-1 0,-1-1,0-1,0 0,-1 0,1-2,-2 0,1-1,-1 0,0-1,-9 1,-9 3,-140 23,132-45,29 1</inkml:trace>
  <inkml:trace contextRef="#ctx0" brushRef="#br0" timeOffset="1771.542">2934 1,'-31'85,"3"2,4 1,-1 24,9-40,-4 42,16-83,-1-1,-1 0,-1 0,-2 0,-12 26,14-39,7-18</inkml:trace>
  <inkml:trace contextRef="#ctx0" brushRef="#br0" timeOffset="2068.801">2991 678,'32'4,"1"-1,0-2,-1-1,1-2,-1-1,1-2,-1-1,0-1,-1-2,22-9,-47 15,0 1,0-1,0 0,0 0,-1-1,0 0,1 0,-1 0,-1-1,1 1,-1-1,0 0,0-1,0 1,-1-1,1 1,-1-1,-1 0,1 0,-1 0,0-1,-1 1,1 0,-1-1,-1 1,1-1,-1 1,0-1,0 1,-1-1,-1-5,1 10,-1-1,1 0,-1 0,0 1,0-1,0 1,0 0,0 0,0 0,-1 0,1 0,-1 0,1 0,-1 1,0-1,0 1,1 0,-1 0,0 0,0 0,0 0,0 1,0-1,-1 1,1 0,0 0,0 0,-1 1,-87 19,78-16,0 0,1 0,-1 1,1 1,1 0,-1 1,1 0,0 0,1 1,-1 1,2 0,-1 0,1 1,1 0,0 0,0 1,1 0,0 1,1-1,1 1,0 1,0-1,1 1,1-1,0 2,1 14,2-4</inkml:trace>
  <inkml:trace contextRef="#ctx0" brushRef="#br0" timeOffset="2534.42">3612 763,'29'-34,"1"2,2 2,2 0,0 3,2 0,12-4,-45 28,-1 1,0 0,1 0,-1 0,0 0,0 0,1 1,-1-1,1 0,0 1,-1 0,1 0,0 0,0 0,0 0,0 0,-1 1,1 0,0-1,0 1,0 0,0 0,0 1,0-1,0 1,0-1,0 1,0 0,0 0,-1 0,1 0,0 1,-1-1,2 2,-2 0,-1-1,1 1,-1-1,1 0,0 1,0-1,0 0,0 0,0 0,0 0,1-1,-1 1,1 0,-1-1,1 0,-1 0,1 1,0-2,0 1,0 0,-1 0,1-1,0 0,0 0,0 1,0-2,0 1,0 0,0 0,0-1,-1 0,1 0,1 0,119-49,-121 49,0 0,0 0,0 1,0-1,0 0,0 1,0-1,1 1,-1 0,0 0,0-1,0 1,0 1,0-1,0 0,1 0,-1 1,0 0,0-1,0 1,0 0,0 0,0 0,-1 0,1 0,0 0,0 1,-1-1,1 0,-1 1,1-1,-1 1,0 0,1 0,-1-1,0 1,0 0,0 0,-1 0,1 0,0 0,-1 0,1 0,-1 0,0 1,1 1,18 73,-8-57</inkml:trace>
  <inkml:trace contextRef="#ctx0" brushRef="#br0" timeOffset="3786.097">3104 651,'0'4,"5"7,1 7,5-1,1 2,2-2,-1 1,3-3,3-4,2-4,4-2,1-4,2 0,1-1,0-1,-5-5,-7-1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11,'-4'-2,"-1"0,1 1,-1-1,1 1,-1 0,1 1,-1-1,0 1,1 0,-1 0,0 0,1 1,-1-1,1 1,-1 0,1 0,-1 1,1 0,-1-1,1 1,0 1,0-1,0 1,1-1,-1 1,0 0,1 1,0-1,0 0,0 1,0 0,-8 9,1 1,0 0,1 1,1 0,0 0,1 1,-4 16,1-6,0 2,2-1,2 1,0 0,2 1,1-1,1 1,1 0,2-1,1 1,1-1,2 1,0-1,2 0,1-1,2 1,0-2,7 12,-3-14,1-1,1-1,0 0,2-1,1-1,0-1,1 0,3-1,23 0,-28-17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5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1,'-19'70,"3"1,3 1,-1 50,0-12,-13 96,26-199,-2 5,0 1,1 0,1 0,0 0,1 0,0 0,1 0,3 12,-4-24,0 0,0-1,0 1,0 0,1 0,-1-1,0 1,1 0,-1-1,0 1,1 0,-1-1,1 1,-1-1,1 1,-1 0,1-1,0 1,-1-1,1 0,-1 1,1-1,0 1,0-1,-1 0,1 0,0 1,-1-1,1 0,0 0,0 0,0 0,-1 0,1 0,0 0,0 0,-1 0,1 0,0 0,0-1,-1 1,1 0,0 0,0-1,-1 1,1-1,0 1,-1-1,10-7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4:3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147 258,'-17'21,"2"0,1 0,0 2,2 0,1 0,0 1,2 0,1 1,1 0,0 2,0 7,1 1,2 0,1 0,2 1,1-1,4 27,-4-56,0 0,0 0,0 0,1 0,-1 0,2 1,-1-1,1-1,-1 1,2 0,-1 0,1-1,0 1,0-1,0 0,1 0,-1 0,1 0,1-1,-1 1,1-1,-1 0,1-1,0 1,0-1,1 0,-1 0,1-1,0 1,-1-1,1 0,3 0,0-2,0 0,0 0,1-1,-1 0,0 0,0-1,-1 0,1-1,0 0,-1 0,1-1,-1 0,0-1,-1 1,1-2,-1 1,0-1,0 0,0 0,-1-1,0 0,-1 0,1 0,-1-1,-1 0,1 0,-1 0,-1-1,1 1,-2-1,1 0,-1 1,0-1,-1 0,0-8,-1 11,-1 1,0 0,0-1,0 1,-1-1,0 1,0 0,0 0,0 0,-1 0,0 0,0 1,-1-1,1 1,-1 0,0 0,0 0,0 1,0-1,-1 1,0 0,1 0,-1 1,0-1,0 1,0 0,-1 0,1 1,0 0,-1 0,1 0,-1 0,1 1,-1 0,0 0,1 1,-1-1,1 1,-1 0,1 1,0-1,0 1,-1 0,1 0,0 1,-1 1,-46 26,33-14</inkml:trace>
  <inkml:trace contextRef="#ctx0" brushRef="#br0" timeOffset="262.334">627 795,'-15'24,"1"8,7-7,4-7</inkml:trace>
  <inkml:trace contextRef="#ctx0" brushRef="#br0" timeOffset="764.759">853 315,'20'-8,"1"1,0 1,1 1,-1 1,1 1,0 0,0 2,0 1,0 0,9 3,-29-3,0 0,0 0,0 0,0 0,1 0,-1 0,0 1,0-1,0 1,0 0,0-1,0 1,-1 0,1 0,0 0,0 0,-1 1,1-1,0 0,-1 1,1-1,-1 1,0 0,0-1,1 1,-1 0,0 0,0 0,-1-1,1 1,0 0,-1 0,1 0,-1 0,1 1,-1-1,0 0,0 0,0 0,0 0,-1 0,1 0,0 0,-1 0,1 0,-1 0,0 0,0 0,0 0,0 0,0-1,0 1,0 0,-2 1,-42 38,-17 26,63-64,-1 0,0 1,1-1,0 0,0 0,0 0,0 0,0 0,1 0,-1 0,1 0,0 0,0-1,0 1,0 0,0-1,1 0,-1 0,1 0,-1 0,1 0,0 0,0-1,0 1,0-1,0 0,0 0,2 1,4 3,-2-3,0 1,0 0,0 1,-1 0,1 0,-1 0,0 1,0-1,0 1,-1 1,0-1,0 1,0 0,-1 0,0 1,0-1,-1 1,1 0,-1 0,-1 0,1 0,-1 0,-1 1,1-1,-1 1,-1-1,1 8,-4-7,1 0,-1 0,-1 0,0 0,0-1,0 1,-1-1,0 0,-1-1,1 1,-1-1,0 0,-1 0,0-1,0 0,0 0,0-1,-1 1,1-2,-1 1,0-1,0 0,-1-1,1 0,-1 0,1-1,-1 0,1 0,-1-1,1 0,-1-1,0 0,1 0,-48 0,31 0</inkml:trace>
  <inkml:trace contextRef="#ctx0" brushRef="#br0" timeOffset="1979.75">1417 4,'1'0,"1"-1,0 1,-1-1,1 1,-1-1,1 1,-1 0,1 0,0 0,-1 0,1 0,0 0,-1 0,1 1,-1-1,1 0,0 1,-1-1,1 1,-1 0,0 0,1-1,-1 1,1 0,-1 0,0 0,0 0,1 1,20 16,-1 1,-1 0,-1 2,0 0,-2 1,0 1,6 13,-18-29,6 10,-1 1,-1-1,0 1,-1 1,-1 0,-1 0,-1 0,-1 1,0 0,-1-1,-1 1,-2 0,0 13,1-10,-1 1,-2-1,0 0,-2 0,0 0,-1 0,-2 0,-2 5,2-13,-1 1,0-1,-1 0,-1-1,0 0,-1-1,-1 0,1-1,-2 0,0-1,0 0,-1-1,-1 0,0-1,0-1,-15 6,-66 29,70-33</inkml:trace>
  <inkml:trace contextRef="#ctx0" brushRef="#br0" timeOffset="112565.281">1952 795,'0'14,"-9"15,-4 7,-3-3,-5-2,-3-1,-3-6,-1-3,-1-4,0-5,5-5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27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1921,'5'5,"1"11,0 8,-1 4,-2 3,-1 0,0 0,-2 0,0-1,0-1,-1 0,1-1,0 0,0-4</inkml:trace>
  <inkml:trace contextRef="#ctx0" brushRef="#br0" timeOffset="470.727">818 1893,'13'-11,"0"-1,0 2,1-1,1 2,0 0,0 1,0 0,1 1,0 1,0 1,1 0,0 1,6-1,-19 5,0-1,0 1,1 0,-1 0,0 0,0 0,0 1,0 0,0-1,0 2,0-1,0 0,0 1,0 0,0 0,-1 0,1 0,-1 0,0 1,1 0,-1-1,0 1,0 0,-1 1,1-1,-1 0,0 1,0 0,0-1,0 1,0 0,-1 0,0 0,1 2,1 5,-1 1,-1-1,0 1,0-1,-1 1,0-1,-1 0,0 1,-1-1,-1 1,0-1,0 1,-4 4,6-15,0 1,0 0,0-1,0 1,0 0,0-1,0 1,1 0,-1 0,0 0,1 0,0 0,-1 0,1 0,0 0,0 0,0 0,0 0,1 0,-1-1,1 1,-1 0,1 0,-1 0,1 0,0 0,0-1,0 1,0 0,0-1,0 1,1-1,-1 1,0-1,1 1,90 28,-84-29,0 0,0 0,-1 1,1 0,0 0,-1 1,1 0,-1 0,0 1,0 0,0 0,0 1,-1 0,0 0,0 0,0 1,0 1,-4-4,-1 0,0-1,0 1,0 0,0-1,-1 1,1 0,-1 0,1 0,-1 0,0 0,0 0,-1-1,1 1,0 0,-1 0,0 0,0 0,1-1,-2 1,1 0,0-1,-1 1,1-1,-1 1,1-1,-1 0,0 0,0 0,0 0,-1 0,-73 58,63-50,0-1,-1-1,0 0,0-1,-1-1,0 0,0-1,-1 0,1-2,-1 1,0-2,0 0,0-1,0-1,-7-1,5-5</inkml:trace>
  <inkml:trace contextRef="#ctx0" brushRef="#br0" timeOffset="-16690.154">0 1554,'31'-7,"0"1,1 1,0 2,-1 1,1 2,0 0,0 3,-1 0,24 7,123 10,158 8,-119-13,201-12,-204-5,205 13,-345-3,0-2,0-5,1-2,21-6,412-29,-72 27,-98 7,8-26,876 28,-884 0,-169-25,-145 23</inkml:trace>
  <inkml:trace contextRef="#ctx0" brushRef="#br0" timeOffset="-15590.953">1355 1019,'-21'14,"0"2,1 1,1 0,1 1,0 1,2 1,0 0,1 1,1 1,1 0,1 1,1 0,1 1,1 0,0 4,7-23,0 0,0 0,0 1,1-1,-1 0,2 1,-1-1,0 1,1 0,0-1,0 1,1-1,0 1,0-1,0 1,0-1,1 0,0 1,0-1,0 0,1 0,0 0,0-1,0 1,0-1,1 0,0 1,-1-1,2-1,-1 1,0-1,1 0,0 0,-1 0,1 0,0-1,1 0,-1 0,17 0,1-1,-1-1,1-1,-1 0,0-2,0-1,0-1,0-1,0 0,-1-2,-1 0,1-2,-1 0,-1-1,0-1,0-1,1-3,2 0,0-2,-2 0,0-1,-1-1,-1-1,-1-1,-1 0,-1-1,-1-1,7-16,-17 34,-1-1,0 1,0-1,-1 0,0 0,0 0,-1 0,1-1,-2 1,1 0,-1-1,0 1,0 0,-1-1,0 1,-1 0,1 0,-1 0,-1 0,1 0,-1 0,0 0,-1 1,0 0,0-1,0 1,0 1,-1-1,0 1,-1 0,1 0,-1 0,0 1,0 0,0 0,-3-1,-4-2,1 1,-1 0,-1 1,1 1,-1 0,0 1,0 0,0 1,0 1,0 0,-1 1,1 0,0 1,0 1,0 0,0 1,0 1,0 0,1 1,0 0,0 1,-5 3,-91 56,65-34</inkml:trace>
  <inkml:trace contextRef="#ctx0" brushRef="#br0" timeOffset="-14707.406">4459 1075,'-7'-5,"0"0,0 0,-1 0,0 1,0 0,0 1,0 0,0 0,-1 1,1 0,-1 0,0 1,1 0,-1 0,0 1,0 1,0-1,1 1,-1 1,0-1,1 2,0-1,-1 1,1 0,0 1,-3 1,0 2,0-1,0 1,0 1,1 0,0 1,0 0,1 0,1 1,-1 0,2 0,-1 1,1 0,1 0,0 1,1 0,0 0,-2 9,4-15,1 1,0-1,0 0,1 1,-1-1,1 1,1 0,-1-1,1 1,0 0,1-1,0 1,0-1,0 1,1-1,0 1,0-1,0 0,1 0,0 0,0 0,1 0,0-1,0 1,0-1,0 0,1 0,0-1,0 0,0 1,0-1,5 2,7 3,0 0,0 0,1-2,1 0,-1-1,1-1,0-1,0 0,0-2,0 0,1-1,-1-1,1-1,-1 0,19-5,-8 0,-1-1,0-1,0-2,-1 0,-1-2,1-2,-2 0,0-2,22-17,-35 23,-1-1,0 0,0 0,-1-2,-1 1,0-1,-1-1,0 0,3-8,-9 17,-1 0,0 0,0 0,0 0,0 0,-1 0,0 0,0-1,0 1,-1 0,0-1,0 1,0 0,-1-1,0 1,0 0,0-1,0 1,-1 0,0 0,0 0,-1 0,1 1,-1-1,0 1,0-1,0 1,-1 0,1 0,-4-2,-8-3,0 1,0 0,-1 1,0 1,0 0,-1 2,0 0,1 0,-1 2,-1 0,1 1,0 0,0 2,-10 1,-31 1,10 4</inkml:trace>
  <inkml:trace contextRef="#ctx0" brushRef="#br0" timeOffset="-12215.945">451 1075,'39'-5,"31"-1,9 0,-4 1,-10 1,-17 7,-10 2,-9 1,-3-1,-1-1,-5 3,-2 1,-3-2</inkml:trace>
  <inkml:trace contextRef="#ctx0" brushRef="#br0" timeOffset="-8082.154">451 906,'-6'-16,"1"-1,0 1,1-1,1 0,0 1,1-2,1 1,1 0,0 0,1 0,1 0,1 0,0 0,1 0,1 1,1 0,6-14,35-114,-44 138,1 1,1 1,-1-1,1 1,0 0,0 0,0 0,1 0,-1 1,1 0,0 0,0 1,0 0,0 0,0 0,0 0,1 1,-1 0,0 1,1-1,-1 1,1 1,-1-1,1 1,-1 0,0 0,0 1,3 1,23-1,563 0,-592-1,0-1,0 0,0 1,0-1,0 0,0 0,0-1,0 1,0-1,0 1,0-1,0 0,0 0,0-1,0 1,-1 0,1-1,-1 0,1 1,-1-1,1 0,-1 0,0-1,0 1,0 0,0-1,0 1,-1-1,1 1,-1-1,0 0,0 0,0 0,0 0,0 0,0 0,11-98,8-53,-16 148,1 0,-1 1,1-1,0 1,1 0,-1 0,1 1,0-1,0 1,0 1,1-1,-1 1,1 0,0 0,0 1,0 0,0 0,0 1,0 0,1 0,-1 1,7 0,-2-2,255-7,-163 11,714-2,-620 28,282-27,-453-1,-18-2,0 1,-1 0,1 1,0 0,-1 0,1 1,0 0,-1 0,1 1,-1 0,1 1,-1 0,0 0,0 1,0 0,-1 0,1 1,-1 0,0 0,0 1,-1-1,0 2,3 2,0 3,32 50,2-2,4-2,44 42,55-11,-135-83,-1-1,1-1,0 0,0 0,0-1,0 0,1-1,-1 0,1-1,0 0,-1-1,1 0,0-1,-1-1,1 1,-1-2,1 0,-1 0,5-3,23-1,-1 2,1 2,0 1,0 2,13 3,31-1,142-1,-83 25,337-25,-338 0,-138-1,-1 1,1-1,0 1,0 0,0 0,0 0,-1 0,1 1,-1-1,1 1,-1 0,1-1,-1 1,0 0,0 0,0 1,0-1,0 0,0 1,-1-1,1 1,-1-1,0 1,0 0,0 0,0 0,0-1,0 1,-1 0,1 0,-1 2,-2 97,-30 99,37-66,-5-133,1 0,-1 1,0-1,0 0,0 0,-1 0,1 0,0 0,-1 0,0 0,1 0,-1 0,0 0,0 0,0 0,0 0,0-1,0 1,-1 0,1-1,0 1,-1-1,0 1,1-1,-1 0,0 1,1-1,-1 0,0 0,0 0,0-1,0 1,0 0,0-1,0 0,0 1,-1-1,-87 7,76-8,-408-1,398 2</inkml:trace>
  <inkml:trace contextRef="#ctx0" brushRef="#br0" timeOffset="-6936.153">3866 1160,'-1046'0,"821"-29,-113 29,195-27,-71 26,202 1</inkml:trace>
  <inkml:trace contextRef="#ctx0" brushRef="#br0" timeOffset="-4384.954">2794 426,'-2'-2,"1"0,-1 1,0-1,0 1,0 0,0-1,0 1,0 0,0 0,0 0,0 1,0-1,-1 0,1 1,0-1,-1 1,1 0,0 0,-1 0,1 0,0 0,-1 1,1-1,0 0,0 1,-1 0,1 0,0 0,0 0,0 0,0 0,0 0,0 0,0 1,0-1,1 1,-1 0,0-1,1 1,0 0,-2 1,1 0,0 0,-1 1,1-1,1 0,-1 1,0-1,1 1,-1 0,1-1,0 1,1 0,-1 0,0 0,1 0,0-1,0 1,0 0,1 0,-1 0,1 0,0 0,0-1,0 1,1 0,-1-1,3 1,-1-1,1 0,0 0,-1-1,2 1,-1-1,0 0,0 0,1 0,-1-1,1 0,-1 1,1-2,-1 1,1 0,0-1,-1 0,1 0,0 0,0-1,-1 1,1-1,-1-1,1 1,-1 0,1-1,-1 0,0 0,0 0,0-1,0 1,0-1,0 0,-1 0,1 0,-1-1,0 1,0-1,0 0,-1 0,1 0,-1 0,0 0,0 0,0-1,0-3,-1 6,-1 0,0 0,0 0,0-1,0 1,-1 0,1 0,-1 0,1 0,-1 0,0 0,0 0,0 0,0 0,0 1,0-1,0 0,0 1,-1-1,1 0,-1 1,1 0,-1-1,0 1,1 0,-1 0,0 0,0 0,0 0,0 0,0 0,0 1,0-1,0 1,0 0,0-1,0 1,0 0,-1 0,1 0,0 1,0-1,0 0,0 1,0-1,0 1,0 0,0 0,0 0,0 0,1 0,-1 0,0 0,0-1,0 0,0 1,0-1,0 0,0 1,0-1,0 1,0-1,0 1,1 0,-1 0,0 0,0 0,1 0,-1 0,1 1,-1-1,1 0,-1 1,1-1,0 1,0 0,0-1,0 1,0 0,0 0,0-1,0 1,1 0,-1 0,1 0,0 0,-1 0,1 0,0 0,0 0,0 0,0 0,0 0,1 0,-1 0,1 0,-1 0,1 0,0-1,0 1,0 0,0 0,0-1,0 1,0 0,0-1,1 1,-1-1,2 2,0-1,0 1,0-1,0 0,1 0,-1 0,1 0,0-1,-1 1,1-1,0 0,0 0,0 0,0-1,0 1,0-1,-1 0,1 0,0 0,0-1,0 1,0-1,0 0,0 0,0-1,-1 1,1-1,0 1,-1-1,0 0,1-1,-1 1,0-1,0 1,0-1,1-2,-7-28,-8 21</inkml:trace>
  <inkml:trace contextRef="#ctx0" brushRef="#br0" timeOffset="-3636.416">3358 228,'-9'-1,"0"-1,0 2,0-1,0 1,0 0,0 1,0 0,0 1,0 0,1 0,-1 0,0 1,1 1,0 0,0 0,0 0,0 1,1 0,-1 1,1-1,1 1,-1 1,1-1,0 1,1 0,-1 1,1-1,1 1,-2 3,0-3,-1 1,1 0,1 0,0 1,0 0,1 0,0 0,1 0,0 0,1 1,0 0,0-1,1 6,1-9,-2 0,1 1,0-1,1 0,0 1,0-1,0 1,1-1,0 1,1-1,-1 0,1 1,1-1,0 0,0-1,0 1,1 0,-1-1,2 0,-1 0,5 5,1-5,1 0,-1-1,1 0,0-1,0 0,1-1,-1 0,1-1,0 0,-1-1,1 0,0-1,0 0,0-1,0-1,-1 1,1-2,-1 0,1 0,-1-1,0 0,0-1,-1 0,1-1,-1 0,0-1,-1 0,4-4,-10 9,0-1,-1 1,1-1,-1 0,1 0,-1 0,0 0,0 0,-1-1,1 1,0 0,-1-1,0 1,0-1,0 0,-1 1,1-1,-1 0,0 1,1-1,-2 0,1 1,0-1,-1 0,0 1,0-1,0 0,0 1,0-1,-1 1,0 0,0 0,0-1,0 1,0 0,0 1,-1-1,1 0,-1 1,0-1,0 1,0 0,0 0,0 0,0 0,-4-1,-94-16,313 10,-126 0,-62 13</inkml:trace>
  <inkml:trace contextRef="#ctx0" brushRef="#br0" timeOffset="-669.992">1270 1499,'-3'0,"1"0,-1 1,1-1,0 1,-1-1,1 1,0 0,0 0,0 0,-1 0,1 1,0-1,1 0,-1 1,0 0,0-1,0 1,1 0,-1 0,1 0,0 0,-1 0,1 0,0 0,0 0,0 1,1-1,-1 0,1 1,-1-1,1 0,0 1,-1-1,1 1,0-1,1 0,-1 1,0-1,1 0,-1 1,1-1,0 0,0 1,0-1,0 0,0 0,0 0,1 0,-1 0,1 0,-1 0,1-1,0 1,0 0,-1-1,1 1,2 0,0-1,-1 0,1 0,0 0,0-1,0 0,-1 1,1-1,0-1,0 1,0 0,-1-1,1 0,0 0,-1 0,1 0,0-1,-1 1,1-1,-1 0,0 0,0 0,0-1,0 1,0-1,0 1,-1-1,1 0,-1 0,0 0,1-2,1 1,0-1,-1 0,0 1,0-2,0 1,-1 0,1 0,-1-1,-1 1,1-1,-1 0,0 1,0-1,0 0,-1 0,0 0,0 1,-1-1,0 0,0-1,1 5,-1 1,0-1,1 0,-1 0,0 1,0-1,0 1,0-1,0 1,-1-1,1 1,0 0,-1 0,1-1,-1 1,1 0,-1 0,1 1,-1-1,0 0,1 0,-1 1,0-1,0 1,0-1,1 1,-1 0,0 0,0 0,0 0,0 0,0 0,1 0,-1 1,0-1,0 1,0-1,0 2,-58 42,58-41,1 0,-1-1,0 1,1 0,0 0,0 0,0 1,0-1,0 0,0 0,1 1,0-1,-1 0,1 0,1 1,-1-1,0 0,1 1,0-1,-1 0,1 0,0 0,1 0,-1 0,1 0,-1 0,1 0,0 0,0-1,0 1,0-1,1 1,-1-1,0 0,1 0,0 0,0 0,-1-1,1 1,0-1,0 1,0-1,1 0,-1 0,0-1,0 1,1-1,-1 1,0-1,0 0,1 0,-1 0,0-1,1 1,-1-1,0 0,2-1,38-29,-43 30,1 1,0-1,-1 0,1 0,0 1,-1-1,1 0,-1 0,0 0,1 0,-1 0,1 0,-1 0,0 0,0 0,0 0,0 0,0 0,0 0,0 0,0 0,0 0,0 0,0 0,-1 0,1 0,0 0,-1 0,1 0,-1 1,1-1,-1 0,1 0,-1 0,0 0,1 1,-1-1,0 0,1 1,-1-1,0 1,0-1,0 0,0 1,0 0,0-1,0 1,0 0,0-1,-19-2,-1 4</inkml:trace>
  <inkml:trace contextRef="#ctx0" brushRef="#br0" timeOffset="1864.504">4515 1413,'-3'0,"-1"0,0 0,1 0,-1 0,0 0,0 1,1 0,-1 0,1 0,-1 0,1 0,-1 1,1-1,-1 1,1 0,0 0,0 0,0 1,0-1,1 1,-1-1,1 1,-1 0,1 0,0 0,-1 1,2-3,0-1,0 1,0-1,1 1,-1-1,0 1,0-1,0 1,0 0,1 0,-1-1,0 1,1 0,-1 0,0 0,1 0,-1 0,1 0,0 0,-1-1,1 2,0-1,-1 0,1 0,0 0,0 0,0 0,0 0,0 0,0 0,0 0,0 0,1 0,-1 0,0 0,0 0,1 0,-1 0,1 0,-1 0,1 0,0 0,-1-1,1 1,0 0,-1 0,1 0,0-1,0 1,0-1,-1 1,1 0,0-1,0 1,0-1,0 0,0 1,0-1,0 0,1 0,3-1,0 0,1 0,-1-1,0 0,0 0,0 0,0-1,-1 0,1 1,-1-2,1 1,-1 0,0-1,0 0,-1 0,1 0,-1-1,0 1,0-1,0 1,-1-1,1 0,-1 0,0 0,-1-1,1 1,-1 0,0 0,-1-3,0 6,-2 1,1-1,0 0,0 0,0 1,-1-1,1 1,-1-1,1 1,-1-1,0 1,1 0,-1 0,0 0,0 0,0 0,0 0,0 0,0 1,0-1,0 1,0 0,0-1,0 1,-1 0,1 0,0 0,0 1,0-1,0 0,0 1,0-1,0 1,0 0,0 0,0 0,0 0,0 0,0 0,1 0,-1 1,0-1,1 0,-1 1,1 0,0-1,-1 1,1 0,0-1,0 1,0 0,0 0,1 0,-1 0,0 0,1 0,-1 0,1 0,0 1,0-1,0 0,0 0,0 0,0 0,0 0,1 0,-1 0,1 1,0-1,0-1,-1 1,1 0,1 0,-1 0,0-1,0 1,1-1,-1 1,1-1,-1 1,1-1,0 0,-1 0,1 1,0-2,0 1,0 0,0 0,0 0,0-1,0 1,0-1,0 0,0 1,0-1,0 0,0 0,0 0,0-1,0 1,0 0,0-1,0 0,0 1,0-1,0 0,0 0,0 0,0 0,-1 0,1 0,0-1,-1 1,1 0,-1-1,0 0,1 1,-1-1,0 0,0 1,0-1,0 0,0 0,0 0,-1 0,1 0,0-2,-1 2,0 0,-1 0,1-1,0 1,-1 0,1 0,-1-1,0 1,0 0,0 0,0 0,0 0,0 0,0 0,-1 0,1 1,-1-1,1 0,-1 1,0-1,0 1,1-1,-1 1,0 0,0 0,0 0,0 0,-1 0,1 1,0-1,0 0,-1 1,1 0,0-1,0 1,-1 0,1 0,0 1,0-1,-1 0,1 1,0-1,0 1,-1 0,1 0,0 0,0 0,0 0,0 0,0 0,1 1,-1-1,0 1,0-1,1 1,-1 0,1-1,0 1,-1 0,1 1,-49 88,41-72</inkml:trace>
  <inkml:trace contextRef="#ctx0" brushRef="#br0" timeOffset="3468.095">4656 1696,'15'0,"14"0,6 0,3 0,0 0,-2 0,-3 0,-1 0,-2 0,-2 0,-9 0,-8 0</inkml:trace>
  <inkml:trace contextRef="#ctx0" brushRef="#br0" timeOffset="3137.349">4656 1809,'-16'193,"3"-17,12-169,1 0,-1 0,0 0,0-1,-1 1,0 0,0 0,-1-1,0 1,0-1,-1 0,1 0,-1 0,0 0,-1-1,1 0,-1 0,0 0,-2 1,7-26,8 4</inkml:trace>
  <inkml:trace contextRef="#ctx0" brushRef="#br0" timeOffset="3714.555">4629 1978,'23'9,"19"4,6-5,0-5,-4-2,-4-1,-4-1,-4-1,-6-4,-4-1,-6 0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0,'-4'3,"0"-1,0 1,1 0,-1 0,1 0,0 0,0 0,0 1,0-1,1 1,0 0,-1 0,1 0,1 0,-1 0,0 1,1-1,0 0,0 1,0-1,1 1,0-1,0 1,0-1,0 1,1 1,28 115,-28-115,0 0,1 0,-1-1,1 1,0-1,1 0,-1 1,1-1,0 0,1-1,-1 1,1 0,0-1,0 0,0 0,0 0,1-1,0 1,0-1,0 0,0 0,0-1,0 1,1-1,-1-1,1 1,-1-1,1 0,0 0,0 0,0-1,-1 0,1 0,0 0,5-2,-2-3,0-1,-1 0,0-1,0 0,0 0,-1-1,0 0,-1 0,0 0,0-1,-1 0,0 0,0-1,-1 1,0-1,-1 0,1-3,-3 12,-1 0,1 0,0 0,0 0,0 0,0 1,-1-1,2 0,-1 0,0 1,0-1,0 1,0-1,0 1,0-1,1 1,-1-1,0 1,0 0,0 0,1 0,-1 0,0 0,0 0,1 0,-1 0,0 0,0 1,1-1,-1 0,0 1,0-1,0 1,0-1,0 1,1 0,-1-1,0 1,0 0,-1 0,1 0,0 0,0 0,0 0,-1 0,1 0,0 0,-1 0,1 0,-1 0,1 1,-1-1,0 0,1 1,12 11,-7-6,1-1,0 0,1 0,0-1,-1 0,2 0,-1 0,0-1,1-1,0 1,0-1,0-1,0 0,0 0,1-1,-1 0,1-1,-1 0,0 0,1-1,-1 0,1 0,-1-1,9-4,-10 4,0-2,0 1,-1-1,1 0,-1-1,0 0,0 0,0 0,-1-1,0 0,0-1,-1 1,1-1,-1 0,-1 0,1 0,-1-1,-1 0,1 0,-1 0,-1 0,1 0,-1-1,-1 1,0-1,0 1,0-6,-1 12,-1 1,1-1,0 1,0-1,-1 1,1-1,-1 1,0 0,1-1,-1 1,0 0,0-1,0 1,1 0,-1 0,-1 0,1 0,0 0,0 0,0 0,0 0,-1 0,1 1,0-1,-1 0,1 1,-1-1,1 1,0 0,-1-1,1 1,-1 0,-7 5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0 300,'17'-5,"0"-1,0 0,-1-2,0 0,-1 0,0-2,0 0,-1 0,0-1,0-1,-2-1,1 1,-2-2,0 0,0 0,6-13,-15 25,-1 0,1-1,0 1,-1-1,1 1,-1-1,0 1,0-1,0 0,0 1,0-1,-1 0,1 0,-1 0,0 0,0 0,0 1,0-1,0 0,-1 0,1 0,-1 0,0 1,1-1,-1 0,-1 0,1 1,0-1,-1 1,1-1,-1 1,0 0,0 0,0 0,0 0,0 0,0 0,0 0,-1 0,1 1,-1 0,1-1,-1 1,0 0,1 0,-1 0,0 0,0 1,0-1,0 1,1 0,-9 4,0 1,1 1,0-1,0 2,0-1,1 1,0 1,1 0,-1 0,1 0,1 1,0 1,0-1,1 1,0 0,1 0,0 1,0 0,1 0,1 0,0 0,0 0,1 3,-1-8,1 0,0 0,1 0,-1 1,1-1,1 0,-1 1,1-1,0 1,0-1,1 0,0 1,0-1,1 0,-1 1,1-1,0 0,1 0,0-1,0 1,0 0,1-1,-1 0,1 0,0 0,1 0,-1-1,1 1,0-1,0 0,1-1,-1 1,1-1,5 2,13 1,0-2,0-1,1 0,-1-2,0-1,1-1,-1-1,7-2,0-1,-4-2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4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227 579,'-9'0,"0"-1,0 1,0 1,0-1,0 2,0-1,0 1,1 0,-1 1,1 0,-1 1,1 0,0 0,0 0,1 1,-1 0,1 1,0 0,1 0,-1 0,1 1,1 0,-1 0,1 0,0 1,1-1,-1 1,2 1,-1-1,1 0,0 1,1 0,0 2,1-4,1 0,0 0,0 0,1 0,0 1,0-1,1 0,0-1,0 1,0 0,1-1,0 1,1-1,-1 0,1 0,0 0,1 0,-1-1,1 0,0 0,1 0,-1 0,1-1,0 0,0 0,0-1,0 1,1-1,-1-1,1 1,0-1,0 0,0-1,0 0,0 0,0 0,0-1,0 0,0 0,0-1,1 0,0-1,127-34,-106 25</inkml:trace>
  <inkml:trace contextRef="#ctx0" brushRef="#br0" timeOffset="6068.918">763 495,'-10'4,"-1"1,1 0,0 0,1 1,-1 0,1 1,0 0,1 0,-1 1,2 0,-1 1,1 0,0 0,1 0,0 1,0 0,1 0,1 0,0 1,0-1,1 1,0 0,1 0,0 1,1-1,0 0,1 0,0 1,1-1,0 1,0-8,0-1,0 1,0-1,1 1,0-1,-1 0,1 0,0 0,1 0,-1 0,0 0,1-1,-1 1,1-1,0 1,0-1,0 0,0 0,0-1,1 1,-1 0,1-1,-1 0,1 0,-1 0,1 0,-1-1,1 0,0 1,-1-1,1 0,0-1,-1 1,1-1,1 0,9-1,-1-1,1-1,-1 0,0-1,0-1,0 0,-1-1,10-6,-9 4,-1 0,-1-1,1 0,-2 0,1-1,-2-1,1 0,-2 0,1-1,-2 0,4-7,-10 15,0 1,0 0,0 0,0-1,-1 1,0-1,0 1,0-1,0 1,-1 0,1-1,-1 1,0 0,-1 0,1-1,-1 1,0 0,0 0,0 0,0 1,-1-1,1 0,-1 1,0 0,0 0,0 0,-1 0,1 0,-1 0,1 1,-1 0,0 0,0 0,0 0,0 0,-1 1,1 0,0 0,0 0,-1 0,1 1,-4 0,-5-1,0 0,1 1,-1 0,0 1,1 1,-1 0,1 1,0 0,-11 5,-6 1</inkml:trace>
  <inkml:trace contextRef="#ctx0" brushRef="#br0" timeOffset="6900.708">1130 439,'-67'178,"65"-174,1-1,-1 1,1 0,0-1,1 1,-1 0,0 0,1 0,0 0,0-1,0 1,1 0,-1 0,1 0,0 0,0-1,0 1,0 0,1-1,-1 1,1-1,0 0,0 1,1-1,-1 0,0 0,1 0,0-1,0 1,0-1,0 1,0-1,0 0,1 0,-1 0,1-1,-1 1,1-1,-1 0,1 0,0 0,2 0,6-4,0 0,0-1,-1 0,1 0,-1-2,0 1,0-1,-1-1,0 0,0 0,0-1,-1 0,0-1,-1 0,0-1,0 1,-1-1,0-1,-1 1,5-12,-2-8,-12 36,1 0,-1 1,1-1,1 1,-1-1,1 1,0 0,0 0,1 0,0-1,1 1,-1 0,1 0,0 1,0-3,1 0,-1 0,1-1,0 1,0 0,0-1,0 1,1-1,0 0,0 0,0 0,1 0,-1 0,1-1,0 1,0-1,0 0,0 0,0-1,1 1,-1-1,1 0,0 0,0 0,-1-1,1 0,0 0,0 0,1-1,3 1,5 0,1-1,-1 0,1-1,-1 0,0-2,1 1,-1-2,0 0,-1 0,8-5,-6 1,0-1,-1 0,0-2,0 1,-1-2,-1 0,0 0,-1-1,0-1,-1 1,0-2,-1 0,-1 0,1-1,-8 12,28-54,-4-1,-1-2,2-20,-21 63,-1 8,0 0,0-1,-2 1,1-1,-1 0,-1 1,0-1,0 0,-1 0,-1 0,0 0,0 1,-1-1,0 0,-1 1,-2-4,4 12,0 1,0-1,0 0,0 1,0-1,0 1,0 0,-1-1,1 1,-1 0,1 0,-1 0,1 0,-1 0,0 0,0 1,1-1,-1 0,0 1,0-1,0 1,1 0,-1 0,0 0,0 0,0 0,0 0,0 0,1 0,-1 1,0-1,0 1,0-1,1 1,-1 0,0 0,1 0,-1 0,0 0,1 0,-2 1,-49 61,44-44,1 0,1 0,1 1,0-1,2 1,0 0,1 0,1 1,1-1,1 0,2 9,-2 15,1-8,2 0,1-1,1 0,2 1,2-2,1 0,1 0,6 6,-18-38,1 0,0 0,0 0,0 0,0 0,0 0,1-1,-1 1,0 0,1-1,0 1,-1-1,1 0,0 1,-1-1,1 0,0 0,0 0,0 0,0 0,0-1,0 1,0-1,0 1,1-1,-1 0,0 0,0 0,0 0,0 0,0 0,1 0,-1-1,0 1,0-1,0 0,0 1,0-1,0 0,0 0,1-1,15-9</inkml:trace>
  <inkml:trace contextRef="#ctx0" brushRef="#br0" timeOffset="7439.075">2315 439,'-9'8,"-26"20,1 2,2 1,1 1,2 2,-22 33,48-65,0 1,1-1,-1 1,1 0,0 0,0 0,0 0,0 0,1 1,-1-1,1 0,0 1,0-1,0 1,0-1,1 1,-1-1,1 1,0 0,0-1,0 1,1 0,-1-1,1 1,0-1,0 1,0-1,0 1,1-1,-1 0,1 0,0 0,0 1,0-2,1 1,-1 0,0 0,1-1,0 1,0-1,0 0,0 0,2 1,8 0,1-1,-1 0,1-1,0-1,0 0,-1-1,1 0,-1-1,1-1,-1 0,0 0,0-2,0 0,0 0,-1-1,0 0,0-1,0-1,-1 0,0 0,-1-1,3-4,11-10,-2 0,0-2,-2-1,0 0,-2-2,-1 0,-1-1,-2 0,4-13,-10 23,-2 0,0-1,-1 1,-1-1,-1 0,0 0,-2 0,0 0,-1-1,-1 1,-1 0,-1 0,-1 0,-1 0,-5-14,8 27,0 1,0 0,-1 1,1-1,-1 0,-1 1,1 0,-1-1,0 1,0 1,0-1,-1 1,1-1,-1 1,0 0,-1 1,1 0,-1-1,1 2,-1-1,0 1,0-1,0 2,0-1,0 1,-1 0,1 0,0 0,0 1,-1 0,1 1,0-1,-1 1,-4 2,3-1,-1 1,1 1,0 0,0 0,0 1,1-1,0 2,0-1,0 1,0 0,1 0,0 1,1 0,-1 0,1 0,0 1,1 0,0 0,0 0,1 0,0 0,0 1,1 0,0-1,1 1,0 0,0 0,1 7,0 14,1-1,1 1,2-1,1 0,2 0,0-1,2 1,1-2,1 1,1-2,2 1,1-2,0 0,2-1,1 0,1-2,1 0,11 9,85 87,-20-34,-74-70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171 616,'-4'-2,"0"0,1 1,-1 0,0-1,0 1,0 1,0-1,0 1,0-1,0 1,0 0,0 0,0 1,0-1,0 1,0 0,0 0,0 1,1-1,-1 1,0-1,1 1,-1 0,1 1,0-1,0 0,-1 1,2 0,-1 0,0 0,1 0,-1 0,1 0,0 1,0-1,0 1,0 0,1-1,-1 2,-4 6,1 0,0 1,0-1,1 1,1 0,0 0,0 0,1 0,1 0,0 0,1 1,0-1,1 0,0 1,1-1,0 0,2 3,-3-12,1 0,0 0,0-1,0 1,0-1,0 1,0-1,1 0,-1 1,1-1,0 0,0-1,-1 1,1-1,0 1,1-1,-1 0,0 0,0 0,0 0,1-1,-1 1,0-1,1 0,-1 0,0 0,1 0,-1-1,0 1,0-1,1 0,-1 0,102-42,-76 22,0-2,-2-1,-1-1,0-2,-2 0,-1-2,-2 0,18-32,-17 27,-1-2,-1-1,-2 0,-2-1,-2-1,4-19,-15 45,0-1,-1 1,0-1,-1 1,-1-1,0 0,-1 1,-1-1,-2-11,3 21,0 0,0-1,-1 1,0 0,1-1,-1 1,-1 0,1 0,0 1,-1-1,0 0,0 1,0 0,0 0,-1 0,1 0,-1 0,0 1,0-1,0 1,0 0,0 0,0 0,-1 1,1 0,0 0,-1 0,1 0,-1 1,-3-1,-4 3,0-1,0 2,1 0,-1 0,1 1,-1 0,1 1,1 1,-1 0,1 0,0 1,0 0,1 0,0 1,0 1,1-1,0 1,0 1,1-1,1 1,-1 1,2-1,-1 1,2 0,-1 0,1 1,1-1,0 1,1 0,0 0,1 0,0 0,1 0,0 0,1 0,0 0,1 0,1 0,0-1,0 1,1-1,0 0,4 7,8 1,1-1,0 0,1-1,1-1,0-1,1-1,1-1,0 0,1-1,1-2,-1 0,1-2,1 0,0-2,0 0,14 0,-23-1,0-1,1 0,-1-1,1-1,-1-1,1 0,0-1,0-1,0 0,-1-1,1-1,-1-1,0 0,0 0,0-2,0 0,-1 0,0-2,0 0,-1 0,0-1,0-1,0-1,-9 7,0 0,-1-1,0 0,0 1,0-1,0 0,-1-1,1 1,-1 0,-1-1,1 1,-1-1,0 0,0 1,0-1,-1 0,0 1,0-1,-1 0,0 0,1 1,-2-1,1 1,-1-1,0 1,0-1,0 1,-1 0,0 0,0 0,0 0,-1 1,1-1,-1 1,-1-1,1 1,0 1,-1 0,1 0,0 0,-1 1,0 0,1-1,-1 2,0-1,0 0,0 1,0 0,-1 0,1 1,0-1,0 1,0 0,-1 1,1-1,0 1,0 0,0 0,0 0,0 1,0 0,0 0,0 0,1 1,-1 0,1-1,0 2,0-1,0 0,0 1,0 0,1 0,-3 2,1 2,-1-1,2 1,-1 0,1 1,0-1,0 1,1 0,0-1,1 1,0 1,1-1,-1 0,2 0,-1 1,1-1,1 0,0 0,0 1,1-1,0 0,0 0,1 0,0 0,1-1,0 1,0-1,1 0,0 0,0-1,1 1,0-1,1 0,5 3,0 0,0-1,1-1,1 0,-1-1,1 0,1-1,-1-1,1 0,0-1,0 0,0-1,0-1,1-1,-1 0,1-1,-1 0,0-1,1-1,-1-1,15-4,3-2,0-2,-1-1,0-1,-1-2,0-2,-1 0,-1-2,-1-1,8-9,-3 2,-2-1,0-2,-3-1,0-2,-2 0,8-16,-23 33,-1-1,-1 0,-1-1,-1 0,0 0,-1 0,-1-1,-1 0,0 0,-2 0,0-1,-1 1,-1 0,-1-1,0-1,-1 12,0 0,0 0,0 1,-1-1,0 1,-1 0,0 0,0 0,-1 1,0-1,0 1,-6-5,9 9,-1 0,0 0,0 1,0 0,0-1,0 1,0 0,0 1,-1-1,1 1,-1-1,1 1,-1 0,0 0,0 1,1-1,-1 1,0 0,0 0,1 0,-1 0,0 0,0 1,1 0,-1 0,0 0,1 0,-1 1,1-1,-4 3,1 0,0 0,-1 1,1-1,1 2,-1-1,1 0,0 1,0 0,1 1,0-1,0 1,0-1,1 1,0 0,0 0,1 1,-1-1,2 1,-1 2,-8 149,15-105,3 0,2 0,2-1,3 0,2-1,3 0,-20-51,2 4,5 17,0 0,2 0,1 0,0-2,2 1,10 14,-21-34,0 0,-1 0,1 1,0-1,0 0,0 0,0 0,0 0,0 0,0 0,0 0,0-1,0 1,1 0,-1 0,0-1,1 1,-1-1,0 1,1-1,-1 0,0 0,1 1,-1-1,1 0,-1 0,0 0,1-1,-1 1,1 0,-1 0,0-1,1 1,-1-1,0 1,1-1,-1 1,0-1,0 0,0 0,1 0,-1 0,0 0,0 0,0 0,0 0,-1 0,1 0,0 0,0 0,-1-1,1 1,-1 0,1-1,-1 1,1 0,-1-1,0 1,0-1,0 1,0 0,0-1,0 1,0-1,0 0,3-23,-2 0</inkml:trace>
  <inkml:trace contextRef="#ctx0" brushRef="#br0" timeOffset="248.256">1271 305,'44'-4,"32"-3,9 1,0 2,-11 0,-7 2,-11 1,-10 1,-8 0,-6 0,-3 0,-2 0,-1 5,-4 2</inkml:trace>
  <inkml:trace contextRef="#ctx0" brushRef="#br0" timeOffset="905.193">1976 588,'22'2,"0"-1,0-2,0 0,0-1,0-1,-1-1,1-1,-1-1,0-1,0 0,11-8,-23 11,-1-1,0 0,0-1,0 0,-1 0,0-1,0 0,0 0,-1 0,2-5,-6 10,0 0,-1 0,1 0,-1 0,0 0,0 0,0-1,0 1,0 0,0-1,-1 1,1-1,-1 1,1-1,-1 1,0-1,0 1,0-1,-1 1,1-1,-1 1,1-1,-1 1,0-1,0 1,0 0,0-1,0 1,0 0,-1 0,1 0,-1 0,1 0,-1 0,0 0,0 1,0-1,0 1,0-1,-2 0,0 0,-1 0,0 0,0 0,0 1,0 0,0 0,0 0,0 0,0 1,0 0,0 0,-1 1,1-1,0 1,0 0,0 0,0 1,0-1,1 1,-1 0,0 1,1-1,-4 3,-92 80,93-76,0 1,0 0,1 0,0 0,1 1,0 0,0 0,1 0,1 1,-2 8,4-15,1-1,-1 1,1-1,0 1,0-1,0 0,1 1,-1-1,1 1,0-1,1 0,-1 0,1 1,0-1,0 0,0-1,0 1,1 0,-1-1,1 1,0-1,0 0,0 1,1-2,-1 1,1 0,-1-1,1 1,0-1,1 0,12 3,1 0,0-1,-1-1,2-1,-1 0,0-1,0-2,0 1,1-2,-1 0,0-2,-1 0,1 0,-1-2,1 0,0-2,14-5,0-1,0-2,-2-1,0-2,-1-1,-1-1,0-1,-2-1,-1-2,-1 0,5-9,-24 29,0-1,0 1,0-1,-1 1,0-1,0-1,-1 1,0 0,0-1,0 0,-1 0,0 0,0 0,0 0,-1 0,0 0,-1 0,0-1,0 1,0 0,-3 4,0 0,0 0,0 0,-1 0,1 1,-1-1,1 1,-1 0,0 0,0 0,0 1,0-1,0 1,0 0,0 0,0 1,-1-1,1 1,0 0,0 0,-1 0,1 0,0 1,0 0,-1 0,1 0,0 0,0 1,0 0,1 0,-1 0,0 0,1 0,-2 2,-2-1,0 2,0-1,1 1,0 0,0 0,0 0,1 1,-1 0,1 0,1 1,-1-1,-2 6,6-9,-1-1,1 1,0 0,0-1,0 1,0 0,0 0,1 0,-1-1,1 1,0 0,-1 0,2 0,-1 0,0 0,0 0,1 0,0 0,-1-1,1 1,0 0,1 0,-1-1,0 1,1-1,-1 1,1-1,0 0,0 1,0-1,0 0,0 0,0-1,1 1,1 1,87 32,12 8,-99-39,0-1,0 0,-1 1,1 0,-1-1,0 1,0 1,0-1,-1 0,0 1,0-1,0 1,0 0,0 0,-1-1,0 1,0 0,-1 0,1 0,-1 0,0 0,0 0,-1 1,1-1,-1-1,0 1,-1 0,1 0,-1 0,0-1,0 1,-2 2,-33 61,26-47</inkml:trace>
  <inkml:trace contextRef="#ctx0" brushRef="#br0" timeOffset="1973.007">3021 785,'27'-54,"66"-175,-9 72,-84 157,0 1,0-1,1 1,-1-1,0 1,0-1,0 1,1-1,-1 0,0 1,1-1,-1 0,0 1,0-1,1 0,-1 1,1-1,-1 0,0 0,1 1,-1-1,1 0,-1 0,1 0,-1 1,1-1,-1 0,0 0,1 0,-1 0,1 0,-1 0,1 0,-1 0,1 0,-1 0,1-1,-1 1,1 0,-1 0,0 0,1 0,-1-1,1 1,-1 0,1 0,-1-1,0 1,1 0,-1-1,0 1,0 0,1-1,-1 1,0-1,0 1,1-1,-1 1,0 0,0-1,0 1,0-1,1 1,-1-1,0 1,0-1,0 1,0-1,0 1,0-1,3 39,-3-34,-20 144,19-80,1-67,0 1,0-1,0 1,1-1,-1 0,1 1,-1-1,1 0,-1 1,1-1,0 0,-1 0,1 0,0 0,0 1,0-1,0 0,0 0,0-1,0 1,0 0,0 0,1 0,-1-1,0 1,0-1,1 1,-1-1,0 1,1-1,-1 0,0 0,1 0,-1 0,1 0,-1 0,0 0,1 0,-1 0,1 0,-1-1,0 1,1-1,-1 1,0-1,1 0,13-7,1-1,-2-1,1-1,-1 0,-1 0,0-2,-1 0,0 0,0-2,19-18,50-34,-80 67,0 0,0-1,0 1,0 0,0 0,0 0,0 0,0 0,0 0,1 0,-1 0,0 0,0 1,0-1,0 0,0 1,0-1,0 1,0-1,0 1,0-1,0 1,0 0,-1-1,1 1,0 0,0 0,-1-1,1 1,0 0,-1 0,1 0,-1 0,1 0,-1 0,1 0,-1 0,0 0,0 0,1 1,-1-1,0 1,4 51,-4-48,-3 38,2-36,-1 1,1-1,0 1,1-1,0 1,0-1,0 0,1 1,0-1,1 1,-1-1,2 0,-1 0,1 0,0 0,0 0,1-1,0 1,0-1,0 0,13 6</inkml:trace>
  <inkml:trace contextRef="#ctx0" brushRef="#br0" timeOffset="2218.007">3952 419,'-29'33,"-9"21,1 2</inkml:trace>
  <inkml:trace contextRef="#ctx0" brushRef="#br0" timeOffset="2484.14">3952 79,'0'0</inkml:trace>
  <inkml:trace contextRef="#ctx0" brushRef="#br0" timeOffset="2721.993">4093 672,'42'-80,"3"2,4 2,17-17,-66 93,0-1,-1 1,1-1,0 1,0-1,0 1,0-1,0 1,0-1,0 0,0 1,0-1,0 1,0-1,1 1,-1-1,0 1,0-1,0 1,1-1,-1 1,0-1,1 1,-1-1,0 1,1 0,-1-1,1 1,-1 0,0-1,1 1,-1 0,1-1,-1 1,1 0,-1 0,1 0,-1-1,1 1,0 0,-1 0,1 0,-1 0,1 0,-1 0,1 0,-1 0,1 0,-1 0,1 0,0 1,-1-1,1 0,-1 0,1 0,-1 1,0-1,1 0,-1 1,1-1,-1 0,1 1,-1-1,0 1,1-1,-1 0,0 1,1-1,-1 1,0 0,-8 34,-7 78,15-109,0 0,0 0,1 0,-1 0,1 1,0-1,0 0,1 0,-1-1,1 1,0 0,0 0,0-1,0 1,1-1,-1 0,1 0,0 0,0 0,0 0,1-1,-1 1,0-1,4 2,0-3,1 0,0 0,-1 0,1-1,0 0,-1-1,1 1,0-2,-1 1,1-1,-1 0,0-1,0 1,0-1,0-1,0 1,0-1,-1-1,0 1,0-1,0 0,0 0,-1-1,0 0,0 0,-1 0,1 0,-1-1,0 0,26-60,-26 46</inkml:trace>
  <inkml:trace contextRef="#ctx0" brushRef="#br0" timeOffset="3070.312">4799 559,'77'-40,"-2"-3,-1-4,10-13,-81 60,-1-1,0 0,0 0,1-1,-1 1,0 0,0-1,0 1,0-1,-1 1,1-1,0 0,-1 0,1 0,-1 0,1 0,-1 0,0 0,0-1,0 1,0 0,-1-1,1 1,0 0,-1-1,0 1,0-1,1 1,-1-1,-1 1,1-1,0 1,-1-1,1 1,-1 0,0-1,1 1,-1 0,-1-1,1 1,-1-2,-3 1,1 0,-1-1,0 2,0-1,0 0,0 1,0 0,-1 0,1 1,-1 0,1 0,-1 0,0 0,1 1,-1 0,0 0,1 0,-1 1,1 0,-3 1,-111 34,92-22,1 1,0 0,1 2,0 1,-14 15,34-30,1 1,0 0,0 0,0 0,0 1,0 0,1-1,0 1,0 0,0 1,1-1,0 0,0 1,0 0,0-1,1 1,0 0,0-1,1 1,0 0,0 0,0 0,1 0,-1 0,1-1,1 1,-1 0,1-1,0 1,0-1,1 0,-1 1,1-1,1 0,-1-1,1 1,2 3,13 9,1-1,0-1,1-1,0 0,1-2,1 0,0-1,0-2,1 0,0-2,1-1,0 0,0-2,0-1,0-1,0-1,1-1,-1-1,8-3,-7 3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7:5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28,'-6'126,"9"-86,0 419,-3-458,1 2,-1 0,1 0,-1-1,0 1,0 0,0 0,0 0,-1 0,1 0,-1-1,1 1,-1 0,0 0,0-1,-1 1,1 0,0-1,-1 1,1-1,-1 0,0 0,0 1,0-1,0 0,0-1,-1 1,0 1,-8-3</inkml:trace>
  <inkml:trace contextRef="#ctx0" brushRef="#br0" timeOffset="249.56">1 395,'38'0,"37"0,11 0,-6-4,-10-3,-13 1,-11-3,-9-1,-10-3,-6 1,-6-3,0 1,-4-1,-2 1</inkml:trace>
  <inkml:trace contextRef="#ctx0" brushRef="#br0" timeOffset="612.555">678 1,'-27'70,"3"1,3 2,3 0,-7 63,25-125,-1 1,1 0,1 0,0 0,1 0,0 0,1-1,0 1,4 7,-6-16,0 0,0 1,1-1,-1 0,1 0,0 0,0 0,0-1,0 1,0-1,0 1,1-1,0 1,-1-1,1 0,0 0,0-1,0 1,0-1,0 1,0-1,0 0,1 0,-1 0,0-1,1 1,-1-1,1 1,-1-1,0-1,1 1,-1 0,1-1,1 0,13-6,0 0,-1-1,1-1,-2-1,0 0,0-2,-1 1,0-2,-1 0,2-3,-16 15,1 0,-1 0,0 0,1 0,0 0,-1 0,1 0,-1 1,1-1,0 0,0 0,-1 0,1 1,0-1,0 0,0 1,0-1,0 1,0-1,0 1,0 0,0-1,0 1,0 0,0 0,0-1,1 1,-1 0,0 0,0 0,0 0,0 1,0-1,0 0,0 0,0 1,0-1,0 0,0 1,0-1,0 1,0 0,0-1,0 1,0 0,0-1,-1 1,1 0,0 0,-1 0,1 0,0-1,-1 1,1 1,7 56,-9-52,1-1,-1 0,1 1,0-1,1 0,-1 0,1 1,0-1,1 0,-1 0,1 0,0 0,0 0,1-1,-1 1,1 0,0-1,0 0,1 0,-1 0,1 0,0 0,0-1,0 0,0 0,5 3,26-6,-19-4</inkml:trace>
  <inkml:trace contextRef="#ctx0" brushRef="#br0" timeOffset="931.596">1214 508,'21'-4,"0"-1,-1-1,0-1,0-1,-1-1,0 0,0-1,-1-2,13-10,-28 21,0 0,-1 0,1-1,-1 1,1-1,-1 0,0 0,1 0,-1 0,0 0,0 0,-1 0,1-1,0 1,-1-1,1 1,-1-1,0 0,0 0,0 1,0-1,0 0,-1 0,1 0,-1 0,0 0,0 0,0 0,0 0,-1 1,1-1,-1 0,1 0,-1 0,0 0,0 1,-1-1,1 0,0 1,-1-1,0 1,1-1,-1 1,0 0,0 0,0 0,-1 0,1 0,0 0,-1 1,1-1,-1 1,0-1,1 1,-2 0,-6 1,-1 1,0 0,1 1,0 0,-1 0,1 1,0 1,0 0,1 0,-1 1,1 0,0 0,0 1,1 0,-1 1,2 0,-8 8,7-9,1 0,0 1,0 0,0 0,1 1,0 0,1 0,0 1,0-1,1 1,0 0,0 0,1 1,0-1,1 1,0-1,0 1,1 0,0 0,1-1,0 1,1 0,0 0,0 0,1-1,0 1,1-1,0 1,1-1,0 0,0 0,2-1,1-1,0 1,0-1,1 0,0-1,0 0,1 0,-1-1,1 0,0 0,1-1,-1 0,1-1,-1 0,1-1,0 0,0 0,0-1,1 0,-1-1,0 0,0-1,0 0,9-2,6 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1,'39'4,"21"3,7-1,-5-1,-7-1,-8-2,-8-1,-10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1,'-5'15,"0"0,1 1,1-1,1 1,0 0,1 0,1 0,0 0,1 0,1-1,0 1,3 6,3 50,-5 296,-11-288,-3 0,-4 0,-10 21,10-40,1-8,9-40,0 0,1 0,1 0,0 1,1-1,0 1,1 0,1-1,0 1,0 0,2 0,0-1,0 1,4 9,4-7,2-3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5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112 451,'-1'0,"0"-1,0 0,-1 1,1-1,-1 1,1 0,0-1,-1 1,1 0,-1 0,1 0,-1 0,1 0,-1 0,1 0,0 1,-1-1,1 0,-1 1,1-1,0 1,-1-1,1 1,0 0,0 0,-1 0,1-1,0 1,0 0,0 0,0 0,0 1,0-1,0 0,1 0,-1 1,0-1,1 0,-1 1,1-1,-1 0,1 1,0-1,-1 1,1-1,0 2,-8 74,8-74,2 90,0-59,-2 0,-1 0,-1 0,-2 0,-2 3,-13 148,12-157,7-28,0-1,0 1,0 0,0-1,0 1,-1 0,1 0,0-1,0 1,0 0,0-1,0 1,0 0,-1 0,1-1,0 1,0 0,-1 0,1-1,0 1,0 0,-1 0,1 0,0 0,0-1,-1 1,1 0,0 0,-1 0,1 0,0 0,0 0,-1 0,1 0,0 0,-1 0,1 0,0 0,-1 0,1 0,0 0,-1 0,1 0,0 0,-1 0,1 0,0 1,0-1,-1 0,1 0,0 0,0 0,-1 1,1-1,0 0,0 0,0 1,-3-25,1-1,2 1,0 0,2-1,0 1,2 0,1 0,0 0,2 1,9-20,-9 17,4-11,1 0,2 0,1 2,2 0,1 0,2 2,23-29,-22 33,-15 19,1 0,0 1,1 0,0 0,0 0,1 1,0 1,0-1,1 2,0-1,1 0,-9 6,0 1,0-1,0 0,0 1,-1-1,1 1,0 0,0 0,0 0,0 0,0 0,0 0,0 0,0 1,0-1,0 1,-1-1,1 1,0 0,0-1,0 1,-1 0,1 0,-1 0,1 1,-1-1,1 0,-1 1,1-1,-1 1,0-1,0 1,0-1,0 1,0 0,0 0,-1-1,1 1,0 0,-1 0,13 79,-16 111,3-186,-1 0,0 0,0 0,0 0,0 0,-1 0,0 0,-1-1,1 1,-1-1,0 1,0-1,-1 0,1 0,-1 0,0-1,0 1,-1-1,0 0,1-1,-1 1,0-1,-1 0,1 0,-1 0,1-1,-1 0,0 0,0 0,0-1,0 0,0 0,0 0,0-1,0 0,0 0,0 0,0-1,-2-1,-20-8,4-2</inkml:trace>
  <inkml:trace contextRef="#ctx0" brushRef="#br0" timeOffset="433.263">819 537,'-18'0,"0"0,0 2,0 0,0 1,0 1,1 1,-9 3,21-6,0 0,0 0,1 0,-1 0,1 1,0 0,-1 0,1 0,0 1,1-1,-1 1,1 0,0 0,-1 0,2 0,-1 0,0 1,1-1,0 1,0 0,0 0,1 0,0 0,0 0,0 0,0 0,1 0,0 1,0-1,0 0,0 0,1-1,0 1,0 0,0 0,1 0,0-1,-1 1,2-1,-1 1,0-1,1 0,0 0,0 0,0 0,1 0,-1-1,1 1,0-1,-1 0,2 0,-1-1,0 1,0-1,1 0,0 0,-1 0,1-1,0 0,2 1,2 0,0 0,0-1,0-1,0 1,0-1,0-1,0 1,0-2,0 1,0-1,0 0,-1-1,1 0,-1-1,0 0,0 0,0 0,-1 0,-1 1,-1-1,1 0,-1-1,1 1,-1-1,0 0,-1-1,1 1,-1-1,0 0,-1 0,1 0,-1 0,0 0,-1-1,1 0,-1 1,-1-1,1 0,-1 0,-1 0,1 0,-1 0,0 0,-1 0,1 0,-1 0,-1 0,1 1,-1-1,-1 0,1 1,-1-1,-3-5,2 7,0 0,0 0,-1 0,0 0,0 1,0 0,0 0,0 0,-1 1,0 0,1 0,-1 0,-1 1,1 0,-1-1,-15-1</inkml:trace>
  <inkml:trace contextRef="#ctx0" brushRef="#br0" timeOffset="694.483">1242 508,'-24'34,"-8"15,1 5,7-7</inkml:trace>
  <inkml:trace contextRef="#ctx0" brushRef="#br0" timeOffset="846.896">1242 141,'0'0</inkml:trace>
  <inkml:trace contextRef="#ctx0" brushRef="#br0" timeOffset="1166.645">1496 650,'6'-15,"71"-124,-77 138,1 0,-1 1,0-1,1 0,-1 1,1-1,-1 1,1-1,-1 1,1-1,-1 1,1-1,0 1,-1-1,1 1,0 0,-1-1,1 1,0 0,-1 0,1-1,0 1,0 0,-1 0,1 0,0 0,0 0,-1 0,1 0,0 0,0 0,-1 1,1-1,0 0,0 0,-1 1,1-1,0 0,-1 1,1-1,-1 1,1-1,0 1,-1-1,1 1,-1-1,1 1,-1-1,0 1,1 0,-1-1,1 1,-1 0,0-1,1 2,14 49,-11-35,-3-13,0 0,0 0,0 1,1-1,-1 0,1 0,0-1,-1 1,1 0,1-1,-1 1,0-1,1 1,-1-1,1 0,0 0,0 0,-1-1,1 1,0-1,1 1,-1-1,0 0,0 0,0 0,1-1,-1 1,0-1,1 0,-1 0,1 0,-1 0,0-1,2 0,4 0,-1-1,0 0,0-1,-1 1,1-2,0 1,-1-1,0 0,0-1,0 1,0-2,-1 1,4-4,0-4,1 0,-2 0,0-1,-1 0,0 0,-1-1,-1 0,0 0,-1-1,0 0,0-5,-2 0</inkml:trace>
  <inkml:trace contextRef="#ctx0" brushRef="#br0" timeOffset="1460.366">2314 0,'-5'34,"-1"25,0 12,1 0,2-9,1-9,1-10,0-6,1-5,0-4,1-1,-1-1,0 1,5-5,1-11,0-7</inkml:trace>
  <inkml:trace contextRef="#ctx0" brushRef="#br0" timeOffset="1644.413">2004 367,'43'0,"29"0,7 0,-6 0,-5 0,-9 0,-11 0,-7 5,-7 1,-4 0,-8-1</inkml:trace>
  <inkml:trace contextRef="#ctx0" brushRef="#br0" timeOffset="2001.879">2935 395,'-13'-3,"-1"1,1 0,-1 1,0 0,1 1,-1 1,0 0,1 0,0 2,-1 0,1 0,0 1,-4 3,15-7,0 1,0 0,1 0,-1 0,0 0,1 1,-1-1,0 0,1 1,0-1,-1 1,1-1,0 1,0 0,-1-1,1 1,1 0,-1 0,0 0,0 0,1 0,-1 0,1 0,0 0,-1 0,1 0,0 0,0 0,0 0,1 0,-1 0,0 0,1 0,-1 0,1 0,0 0,0 0,0 0,0 0,58 65,-43-51,-13-15,0 1,-1 0,1 0,-1 0,1 0,-1 0,0 0,0 1,0-1,0 1,0 0,-1-1,1 1,-1 0,0 0,0 0,0 0,0 0,0 0,-1 0,1 0,-1 0,0 1,0-1,0 0,0 0,0 0,-1 0,0 0,1 1,-1-1,0 0,-1-1,1 1,0 0,-1 0,0 0,0-1,1 1,-2-1,-6 4,0-1,0 0,-1-1,0 0,0-1,0 0,0 0,0-1,-1 0,1-1,-1 0,1-1,-1 0,-8-1,-6 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29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29,'0'5,"0"16,-5 9,-1 4,0 1,1 0,1-1,2-3,1 0,-4-2,-2 0,1-1,2 0,0 0,2 0,1 0,6-5,1-6</inkml:trace>
  <inkml:trace contextRef="#ctx0" brushRef="#br0" timeOffset="532.238">1 1,'309'0,"-223"24,-84-23,0 0,0 0,0 1,0-1,0 1,0-1,0 1,-1 0,1 0,-1-1,0 1,1 1,-1-1,0 0,0 0,0 0,0 0,0 1,-1-1,1 0,-1 1,0-1,1 1,-1-1,0 0,0 1,-1-1,1 1,0-1,-1 0,0 1,1-1,-1 0,-1 2,-2 4,0-1,-1 0,0 0,0-1,0 1,-1-1,0 0,0-1,-1 1,0-1,1-1,-2 1,1-1,-61 55,66-57,1 0,0 0,0 0,0 0,0 0,0 0,0 1,0-1,1 0,-1 0,1 1,0-1,0 0,-1 1,2-1,-1 0,0 1,0-1,1 0,-1 1,1-1,0 0,-1 0,1 0,0 0,0 0,1 1,-1-2,0 1,1 0,-1 0,1 0,0-1,-1 1,1-1,1 1,81 47,-61-38,-19-10,1 0,-1 0,0 0,1 1,-1 0,0 0,0 0,0 1,0-1,0 1,-1 0,1 0,-1 0,0 0,0 1,0-1,0 1,-1 0,1 0,-1 0,0 0,0 0,0 0,-1 1,0-1,0 0,0 1,0 0,0-1,-1 1,0-1,0 1,0-1,-1 1,0 0,1-1,-2 1,1-1,0 0,-3 5,-5 1,-1-1,0 0,-1 0,0-1,0 0,-1 0,1-2,-2 0,1 0,-1-1,0 0,0-1,0-1,-1 0,1-1,-1 0,0-1,1 0,-1-1,0-1,1 0,-1-1,0-1,-26-14,28 4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116 216,'0'-2,"0"0,0 0,0 0,0 0,-1 0,1 0,-1 0,1 1,-1-1,0 0,0 0,0 0,0 1,0-1,0 0,-1 1,1-1,0 1,-1-1,1 1,-1 0,0 0,1 0,-1 0,0 0,0 0,1 0,-1 0,0 1,0-1,0 1,0-1,0 1,0 0,0 0,0 0,0 0,0 0,0 0,0 0,0 1,0-1,0 1,0 0,0-1,0 1,1 0,-1 0,0 0,1 0,-1 0,0 1,1-1,-1 1,1-1,0 1,0-1,-1 1,0 1,-2 4,0 0,1 0,-1 1,1-1,1 1,-1 0,1 0,1 0,-1 0,2 0,-1 0,1 0,0 0,0 0,1 1,0-1,1 0,0 0,0-1,1 1,0 0,0-1,1 1,-1-1,2 0,-1 0,1-1,0 0,2 2,-4-5,0 0,0-1,1 0,-1 1,0-1,1 0,0-1,0 1,-1-1,1 0,0 1,0-2,0 1,0 0,0-1,0 0,0 0,1 0,-1 0,0-1,0 1,0-1,0 0,-1-1,1 1,0-1,0 1,-1-1,1 0,-1 0,1-1,-1 1,0-1,1 0,6-6,0 0,-1-1,0 0,-1-1,0 1,-1-1,0-1,-1 1,0-1,0-1,-2 0,0 0,0 0,-1 0,0 0,-1-1,-1 1,0-1,-1 1,-1-4,1 13,0 1,0-1,0 1,-1-1,0 1,1-1,-1 1,-1 0,1-1,0 1,-1 0,0 0,1 0,-1 0,0 0,-1 0,1 1,0-1,-1 1,0-1,1 1,-1 0,0 0,0 0,0 0,0 1,-1-1,1 1,0 0,-1 0,1 0,-1 0,1 1,-1-1,1 1,-3 0,1 0,0 0,0 0,0 1,0-1,1 1,-1 1,0-1,1 0,-1 1,1 0,-1 0,1 1,0-1,0 1,0 0,0 0,0 0,1 0,-1 1,1-1,0 1,0 0,0 1,4-2,0-1,1 1,0-1,-1 0,1 1,0-1,0 0,1 0,-1 0,0 0,1 0,-1-1,1 1,-1-1,1 0,0 1,-1-1,1-1,0 1,0 0,0 0,0-1,1 0,-1 1,29 6,1-2,-1-1,1-1,-1-2,1-1,7-2,20 0,-43 3,0-2,0 0,0-1,-1-1,1 0,0-1,-1-1,0 0,0-2,2-1,-15 6,0 0,0-1,0 1,0-1,-1 0,1 1,-1-1,0-1,0 1,0 0,0 0,0-1,-1 1,1-1,-1 0,0 1,0-1,-1 0,1 1,-1-1,0 0,1 0,-2 0,1 1,0-1,-1 0,0 0,0 1,0-1,0 0,-1 1,1-1,-1 1,0 0,0-1,0 1,0 0,-1 0,1 0,-1 1,0-1,0 0,3 3,-1-1,0 0,0 0,1 1,-1-1,0 0,0 1,0-1,0 1,1-1,-1 1,0 0,0-1,0 1,0 0,0 0,0-1,0 1,0 0,0 0,0 0,0 0,0 0,0 1,0-1,0 0,0 0,0 1,0-1,0 0,0 1,0-1,0 1,0-1,0 1,1 0,-1-1,0 1,0 0,1 0,-1-1,1 1,-1 0,0 0,1 0,-1 0,1 0,0 0,-1 0,1 0,0 0,0 0,-1 0,3 55,37 57,-34 55,9-117,-2-33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9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59,'-26'195,"-29"64,13-156,34-88</inkml:trace>
  <inkml:trace contextRef="#ctx0" brushRef="#br0" timeOffset="333.53">57 31,'24'-5,"27"-1,10-1,-1 2,-1 2,-6 1,-6 0,-8 2,-4 0,-14 0,-15 0,-9 6,-8 0,-2 1</inkml:trace>
  <inkml:trace contextRef="#ctx0" brushRef="#br0" timeOffset="582.069">1 341,'38'5,"28"-3,6-3,-3 0,-9 0,-10-1,-14 1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0:58:1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12815 453,'-16'0,"0"1,0 1,1 0,-1 2,1-1,0 2,0 0,0 1,0 0,1 1,0 1,1 0,0 1,0 0,0 1,2 0,-1 1,1 1,1 0,0 0,0 1,2 0,-1 0,2 1,0 0,0 3,4-13,0 1,0 0,1 0,0 1,0-1,0 0,1 1,0-1,0 1,0 0,0-1,1 1,0 0,0-1,1 1,0 0,0-1,0 1,1-1,-1 1,1-1,0 0,1 0,0 0,-1 0,1 0,1-1,-1 1,1-1,0 0,0 0,0 0,0 0,1-1,-1 0,1 0,5 3,1-4,0 1,1-1,-1-1,1 0,0-1,-1 0,1-1,-1 0,1-1,-1 0,9-3,-6 2,16-3</inkml:trace>
  <inkml:trace contextRef="#ctx0" brushRef="#br0" timeOffset="618.323">13492 453,'-13'8,"-40"24,1 2,2 2,1 3,-15 17,12 14,50-68,1 0,0 0,0 1,1-1,-1 0,0 0,1 1,-1-1,1 0,0 1,-1-1,1 0,1 1,-1-1,0 0,0 1,1-1,-1 0,1 1,0-1,0 0,0 0,0 0,0 0,0 0,0 0,1 0,-1 0,1 0,0-1,-1 1,1 0,0-1,1 1,5 1,0-1,1 0,-1-1,1 1,-1-2,1 1,-1-1,1 0,-1-1,1 0,-1-1,1 1,-1-2,0 1,0-1,0 0,0-1,-1 0,1 0,-1-1,1 0,161-111,-91 56,30-32,-118 120,10-28,-59 120,58-117,0 1,0 0,0 1,0-1,1 0,-1 0,1 0,0 0,0 0,1 1,-1-1,1 0,0 0,0 0,0 0,1 0,-1 0,1-1,0 1,0 0,0-1,1 1,-1-1,1 0,0 0,-1 0,2 0,-1 0,0-1,3 2,2 0,1 0,-1 0,1-1,0 0,0-1,0 0,0-1,0 1,0-2,0 1,1-1,-1-1,0 0,0 0,0-1,0 0,0 0,3-2,153-71,-123 52,-1-2,-1-2,-1-2,-1-1,-2-2,-1-2,8-12,-33 34,-1 0,0 0,-1-1,-1-1,0 1,-1-1,0 0,-1-1,-1 1,0-1,1-8,-5 21,1 0,-1-1,0 1,0-1,0 1,0 0,-1-1,1 1,0 0,-1-1,0 1,0 0,1-1,-1 1,-1 0,1 0,0 0,0 0,-1 0,1 0,-1 0,0 1,1-1,-1 0,0 1,0 0,0-1,0 1,0 0,0 0,-1 0,1 0,0 0,0 1,-1-1,1 1,-1-1,1 1,0 0,-1 0,1 0,-101 20,94-16,1-1,0 2,0-1,0 1,0 0,1 0,-1 1,2 0,-1 0,1 1,0 0,0 0,0 0,1 1,1 0,-1 0,1 0,0 1,1-1,0 1,1 0,-1-1,2 1,-1 1,1-1,1 0,-1 0,2 0,-1 0,1 0,1 0,-1 0,2 0,0 4,5-3,0 0,1-1,0 0,1-1,0 0,0 0,0-1,1 0,0-1,1 0,-1-1,1 0,0 0,8 0,57 29,-72-32,0 0,0 0,0 1,0 0,0-1,0 2,-1-1,0 0,0 1,0 0,0 0,0 0,-1 1,1-1,-1 1,0-1,-1 1,1 0,-1 0,0 1,0-1,-1 0,0 1,0-1,0 1,0-1,-1 1,0-1,0 1,0-1,-1 1,-17 101,21-88</inkml:trace>
  <inkml:trace contextRef="#ctx0" brushRef="#br0" timeOffset="56517.075">12476 1638,'-5'-3,"-1"1,1 0,0 0,-1 0,1 1,-1 0,1 0,-1 0,0 1,1-1,-1 2,0-1,1 0,-1 1,0 0,1 0,-1 1,1 0,0 0,-1 0,1 0,0 1,0 0,0 0,1 0,-1 1,1 0,0 0,0 0,-2 2,-2 4,-1 1,1 0,1 0,0 1,1 0,0 0,1 1,0-1,-1 8,2-8,2-9,0 0,1 0,0 0,-1 0,1 0,0 0,0 0,1 0,-1 0,1 1,0-1,-1 0,1 0,1 1,-1-1,0 0,1 0,0 1,-1-1,1 0,1 0,-1 0,0 0,1 0,-1 0,1-1,0 1,0 0,0-1,0 1,1-1,-1 0,1 0,-1 0,1 0,0 0,-1-1,1 1,0-1,2 1,8-1,0-1,0-1,0 0,0-1,0 0,0-1,-1 0,0-1,1-1,-1 0,-1 0,1-1,-1-1,0 0,0 0,-1-1,0-1,-1 0,0 0,0 0,0-1,-2-1,1 1,2-7,48-109,-52 147,-21 65,3 28,12-109,1 0,-1 0,1-1,0 1,0 0,0-1,1 1,0-1,0 1,0-1,0 0,1 0,-1 0,1 0,0 0,1 0,-1-1,0 0,1 0,0 0,0 0,0 0,0-1,0 1,0-1,1 0,-1-1,1 1,-1-1,1 0,0 0,0 0,-1-1,4 1,8-5,-1-1,0-1,0 0,0-1,-1-1,0 0,-1-1,0 0,0-1,-1-1,0 0,0 0,-2-2,10-12,15-22,-2-2,-3-1,-2-2,-2-1,-1-3,51-169,-76 226,-1-1,0 1,0-1,1 1,-1-1,0 0,0 1,0-1,0 0,0 1,0-1,1 0,-1 0,0 0,0 0,0 0,0 0,0 0,0 0,0 0,0-1,0 1,0 0,1 0,-1-1,0 1,0-1,0 1,1-1,-1 1,0-1,0 1,1-1,-1 0,0 1,1-1,-1 0,1 1,-1-1,1 0,-1 0,1 0,0 0,-1 1,1-1,0 0,0 0,0 0,-1 0,1 0,0 0,0 0,0 0,0 0,1 1,-1-1,0 0,0 0,0 0,1 0,-1 0,1 0,-1 0,-13 18,0 0,1 1,1 0,1 0,1 1,0 1,2-1,0 1,1 1,1-1,1 1,-1 13,-1 1,2-1,2 1,1 0,2 0,2 11,-1-37,0 0,0-1,1 0,1 1,-1-1,2 0,-1-1,1 1,0-1,0 0,1 0,0 0,0-1,0 0,1 0,0-1,0 0,1 0,-1 0,1-1,0 0,1-1,-1 0,0 0,1-1,-1 0,8 1,-7-4,0 0,-1-1,1 0,-1 0,1-1,-1 0,0 0,0-1,0 0,-1 0,1-1,-1 0,0-1,0 1,-1-1,0-1,5-4,-8 6,0 0,0 0,0 0,-1 0,0 0,1 0,-2-1,1 1,-1-1,0 1,0-1,0 1,-1-1,0 0,0 1,0-1,-1 0,0 1,0-1,0 1,-1-1,0 1,0-1,0 1,-1 0,0 0,0 0,0 1,0-1,-1 1,0-1,1 1,-2 0,1 1,0-1,-1 1,0 0,0 0,0 0,0 1,-3-2,-1 1,0 1,0 0,0 1,0 0,0 0,0 1,0 0,0 1,0 0,0 0,0 1,0 0,0 0,1 1,-11 4</inkml:trace>
  <inkml:trace contextRef="#ctx0" brushRef="#br0" timeOffset="56932.068">13633 1638,'-11'7,"1"0,0 1,1 0,0 0,0 1,0 0,1 1,1 0,0 0,0 1,1 0,-2 4,6-11,0 0,0 0,1 0,0 1,-1-1,2 0,-1 0,0 1,1-1,0 1,0-1,0 0,0 1,1-1,0 0,0 1,0-1,0 0,1 0,-1 0,1 0,0 0,1 0,-1 0,1-1,-1 1,1-1,0 0,0 0,0 0,1 0,-1 0,1-1,0 0,-1 1,2-1,0 0,1 0,0 0,0 0,0-1,1 1,-1-2,0 1,0-1,1 0,-1 0,0 0,1-1,-1 0,0 0,0-1,0 0,0 0,0 0,0-1,-1 0,1 0,-1 0,0-1,0 0,0 0,0 0,-1 0,1-1,-1 0,-1 0,1 0,0 0,-1-1,0 1,-1-1,1 0,-1 1,1-3,0 3,0 0,0 0,-1 0,1-1,-1 1,0-1,0 1,-1-1,0 1,0-1,0 0,-1 0,1 1,-1-1,-1 0,1 0,-1 1,0-1,0 0,-1 1,0-1,0 1,0-1,0 1,-1 0,0 0,0 0,-1 0,1 1,-1-1,0 1,0 0,0 0,-1 0,1 1,-1 0,0 0,-4-2,-12 0</inkml:trace>
  <inkml:trace contextRef="#ctx0" brushRef="#br0" timeOffset="57655.073">13916 1666,'-4'7,"1"1,0-1,1 1,0 0,0 0,1 0,-1 0,2 0,-1 0,1 0,1 1,0-1,0 0,0 0,1 0,0 0,0-1,1 1,0 0,1-1,1 2,-1-7,1-1,-1 0,1 0,0 0,-1 0,1-1,0 0,0 0,-1 0,1 0,0-1,-1 0,1 0,0 0,-1-1,1 1,-1-1,0 0,1-1,-1 1,0-1,0 1,-1-1,1 0,-1-1,1 1,-1-1,0 1,1-2,7-7,-10 10,0 0,0 0,1 0,-1 0,0 0,1 0,0 0,-1 1,1-1,0 1,0-1,0 1,0-1,0 1,0 0,0 0,1 0,-1 0,0 0,1 1,-1-1,0 1,1 0,-1-1,0 1,1 0,-1 0,1 1,-1-1,1 0,-1 1,0-1,1 1,-1 0,0 0,18 23,31 19,-39-41,0 0,1-1,0-1,-1 0,1 0,-1-1,1-1,-1 0,1-1,-1 0,0-1,0-1,-1 1,1-2,-1 0,0 0,0-1,-1 0,0-1,1-1,10-7,0-1,-2-1,0 0,-1-1,15-21,-20 19,-1 0,-1-1,0 0,-2-1,-1 0,-1-1,-1 0,3-21,-9-86,0 127,-1 0,1 0,-1 0,-1-1,1 1,0 0,-1 0,0 1,0-1,0 0,-1 1,1-1,-1 1,1-1,-1 1,0 0,-1 0,1 1,0-1,-1 1,0 0,1-1,-1 2,0-1,0 0,0 1,0 0,-4-1,5 2,0-1,0 1,0 1,0-1,0 0,1 1,-1 0,0-1,0 1,0 0,0 1,1-1,-1 0,1 1,-1-1,1 1,-1 0,1 0,0 0,0 0,0 0,0 1,0-1,1 1,-1-1,1 1,-1-1,1 1,0 0,0 0,0-1,1 1,-1 0,0 1,-11 102,15-52,3-1,3-1,1 1,3-1,6 11,-7-19,6 86,-18-131,0 1,0 0,0 0,0-1,0 1,0 0,0 0,0-1,0 1,0 0,0 0,0-1,0 1,-1 0,1 0,0-1,0 1,0 0,0 0,-1 0,1-1,0 1,0 0,0 0,-1 0,1 0,0-1,0 1,-1 0,1 0,0 0,0 0,-1 0,1 0,0 0,0 0,-1 0,1 0,0 0,-1 0,1 0,0 0,0 0,-1 0,1 0,0 0,0 0,-1 1,1-1,0 0,0 0,-1 0,1 0,0 0,0 1,0-1,-1 0,1 0,0 0,0 1,0-1,-7-12</inkml:trace>
  <inkml:trace contextRef="#ctx0" brushRef="#br0" timeOffset="57899.63">14310 1441,'43'9,"29"4,12-1,-4-2,-10 2,-9-2,-8-1,-10-4,-11-1</inkml:trace>
  <inkml:trace contextRef="#ctx0" brushRef="#br0" timeOffset="-10720.897">623 621,'-22'-10,"0"0,0 1,-1 1,0 2,-1 0,1 1,-1 1,0 2,0 0,0 2,0 0,0 2,0 0,0 2,0 0,1 2,-4 2,21-6,-1 1,0 1,1-1,-1 1,1 0,0 0,0 1,1 0,-1 0,1 0,0 1,1-1,-1 1,1 0,0 1,0-1,1 1,0 0,0-1,1 1,0 1,0-1,1 0,-1 0,2 1,-1-1,1 0,0 1,0-1,1 1,0-1,1 0,-1 0,1 0,1 0,-1 0,1 0,0 0,1-1,0 1,1 1,0-4,0 0,0 0,1 0,-1-1,1 0,0 0,0 0,0-1,0 0,1 0,-1 0,0-1,1 0,-1 0,1-1,-1 0,1 0,-1 0,1-1,-1 0,1 0,-1-1,0 1,1-2,12-3,-1-1,0-1,-1-1,0 0,0-1,-1-1,7-6,127-129,-148 143,-1 2,-1 0,0-1,1 1,-1-1,1 1,-1-1,1 1,0 0,0 0,0-1,0 1,0 0,0 0,0 0,0 0,0 0,0 0,0 0,1 0,-1 1,0-1,1 0,-1 1,0-1,1 1,-1-1,1 1,-1 0,1 0,-1 0,1-1,-1 1,1 1,-1-1,1 0,-1 0,1 1,-1-1,1 0,-1 1,0-1,1 1,-1 0,0 0,2 0,6 102,-9-97,0-1,0 1,0 0,0 0,1-1,0 1,0-1,1 1,-1 0,1-1,1 0,-1 0,1 1,-1-1,2-1,-1 1,0 0,1-1,0 0,0 0,0 0,0 0,1 0,0-1,0 0,0 0,0-1,0 1,0-1,1 0,1 1,11-5</inkml:trace>
  <inkml:trace contextRef="#ctx0" brushRef="#br0" timeOffset="-10454.645">1384 509,'-24'1,"0"1,0 1,0 1,0 1,0 1,1 1,0 1,0 1,1 1,0 1,1 1,0 1,1 1,1 0,-4 5,20-15,0 1,0 0,1 0,-1 0,1 0,0 0,1 1,-1-1,1 0,0 1,1-1,-1 1,1 0,0-1,0 1,1-1,-1 1,1-1,1 1,-1-1,1 0,0 0,0 1,0-1,1 0,0-1,0 1,0 0,0-1,1 0,0 0,0 0,0 0,0-1,0 1,1-1,0 0,0 0,0-1,0 1,0-1,0 0,0-1,1 1,2-1,4 4,1-1,-1 0,1-1,0-1,0 0,0 0,1-2,-1 0,0 0,0-1,1 0,-1-2,0 1,-1-2,1 1,0-2,8-4,-3 0</inkml:trace>
  <inkml:trace contextRef="#ctx0" brushRef="#br0" timeOffset="-10173.144">1724 509,'-19'10,"0"1,2 0,-1 1,1 1,1 1,0 0,1 1,1 1,0 0,1 1,1 0,1 1,-8 15,17-30,1 1,-1-1,1 0,-1 0,1 1,0-1,0 0,1 1,-1-1,1 1,0-1,-1 1,2-1,-1 1,0-1,1 1,-1-1,1 1,0-1,0 0,1 1,-1-1,0 0,1 0,0 0,0 0,0 0,0 0,1-1,-1 1,0-1,1 1,0-1,0 0,0 0,0 0,0-1,0 1,0-1,0 1,1-1,1 0,11 2,1-1,-1 0,1-1,-1-1,1-1,-1 0,1-1,-1-1,0-1,0 0,0-1,-1-1,1 0,-1-1,0-1,-1 0,0-1,9-7,-5 0</inkml:trace>
  <inkml:trace contextRef="#ctx0" brushRef="#br0" timeOffset="-9552.705">2005 735,'40'-2,"0"-2,0-1,-1-2,0-2,0-1,-1-2,0-2,3-3,-31 13,0 0,-1-1,0 0,0 0,0-1,0 0,-1-1,0 0,-1 0,1-1,-1 1,-1-2,0 1,0-1,0 0,-1 0,0 0,-1-1,0 0,-1 0,3-9,-6 16,0 0,0 0,1 0,-2 0,1 0,0 0,-1 0,1 0,-1 1,0-1,0 0,0 0,0 1,0-1,-1 0,1 1,-1-1,0 1,1 0,-1 0,0-1,0 1,-1 1,1-1,0 0,-1 0,1 1,-1-1,0 1,1 0,-1 0,0 0,0 0,1 1,-1-1,0 1,-2-1,-5 0,-1 0,1 1,0 0,0 0,0 1,0 0,0 1,0 0,0 1,-4 2,2 0,0 0,1 1,-1 1,1 0,1 0,-1 1,1 1,0-1,1 2,0-1,1 1,0 1,0-1,1 1,1 1,-1-1,2 1,0 0,0 0,1 1,1 0,0-1,1 1,0 0,1 0,0 0,1 7,1-15,0 0,0 0,1-1,-1 1,1-1,0 1,0-1,1 0,-1 0,1 0,0 0,0 0,0 0,1-1,-1 0,1 0,0 0,0 0,0 0,0-1,0 1,1-1,-1 0,1-1,2 1,122 21,-85-24,-1-2,0-2,0-1,-1-3,0-2,0-1,-1-2,-1-2,0-2,-2-1,0-2,-1-2,23-18,-43 31,0 0,-1-1,0-1,-1-1,-1 0,0-1,0 0,-2-1,1 0,-2-1,0-1,-2 0,1 0,-2-1,0 0,-1 0,-1-2,-4 15,0-1,-1 1,0 0,0-1,0 1,-1 0,0-1,0 1,0-1,-1 1,1 0,-1-1,-1 1,1 0,-1 0,0-1,0 1,0 1,-1-1,0 0,1 1,-2-1,1 1,-1 0,1 0,-1 0,0 0,0 1,-1 0,1 0,-4-2,-1 3,0 1,0 0,0 1,0 0,-1 0,1 1,0 0,0 0,0 1,0 1,0-1,1 1,-1 1,1 0,0 0,-1 0,2 1,-1 0,1 1,0 0,0 0,0 0,1 1,0 0,0 0,1 1,0 0,0 0,1 0,0 1,-5 6,1 1,1 0,1 0,0 1,1 0,0 0,2 0,0 0,1 1,1-1,0 1,1-1,1 1,1-1,1 1,0-1,1 0,1 0,0 0,2-1,-1 0,2 0,0-1,1 1,1-2,0 0,1 0,1 0,0-2,2 2,-6-8,0-1,1 0,0 0,0-1,0 0,0-1,1 0,-1 0,1-1,0 0,0-1,0 0,0 0,0-1,0-1,0 0,0 0,7-2,8-2</inkml:trace>
  <inkml:trace contextRef="#ctx0" brushRef="#br0" timeOffset="-8886.312">3248 707,'39'4,"1"-1,0-2,-1-1,1-2,0-2,-1-2,0-2,23-7,-54 13,0 0,-1 0,1-1,-1 0,0 0,0-1,0 0,0 0,-1-1,1 1,-1-1,-1-1,1 1,-1-1,1 0,-2 0,1-1,-1 1,0-1,0 0,-1 0,0-1,0 1,-1-1,1 1,-2-1,1 0,-1 0,0-5,-2 10,0 0,0 0,0 0,0 0,0 0,-1 0,1 0,-1 0,0 1,0-1,0 1,0-1,-1 1,1 0,0 0,-1 0,0 0,1 0,-1 0,0 1,0-1,0 1,0 0,0 0,0 0,0 0,-1 1,1-1,0 1,0 0,-4 0,-101 16,94-9,1 0,0 1,0 0,0 1,1 0,0 1,1 0,0 1,1 1,0-1,-1 4,7-10,1 0,0 0,0 0,0 1,0-1,1 1,0-1,0 1,1 0,-1 0,1-1,0 1,1 0,0 0,0 0,0 0,0 0,1 0,0 0,0 0,1 0,0 0,0-1,0 1,1-1,-1 1,1-1,1 0,1 3,3-3,-1 1,1-1,1 0,-1-1,1 1,0-2,0 1,0-2,0 1,0-1,1 0,-1-1,1 0,-1-1,1 1,0-2,-1 0,1 0,6-2,16 2,0-2,0 0,0-2,0-2,-1 0,0-2,0-2,-1-1,0-1,-1-1,-1-2,13-9,-17 8,-1 0,0-1,-2-1,0-1,-1-1,8-11,4-46,-32 76,1 0,-1 1,0-1,0 0,0 0,0 1,-1-1,1 0,0 0,-1 1,1-1,-1 0,1 1,-1-1,0 0,0 1,0-1,0 1,0 0,0-1,0 1,0 0,-1-1,1 1,0 0,-1 0,1 0,-1 0,0 0,1 1,-1-1,1 0,-1 1,0-1,0 1,1 0,-1-1,0 1,0 0,1 0,-1 0,0 0,0 0,1 1,-1-1,-4 1,1-1,-1 1,1 0,-1 1,1-1,0 1,0 0,-1 0,1 1,1-1,-1 1,0 0,1 1,0-1,-1 1,1 0,1 0,-1 0,0 0,1 1,0 0,0-1,1 1,-1 0,1 0,0 1,0-1,1 0,-1 1,1-1,1 1,-1-1,1 1,0-1,0 1,0-1,1 1,0-1,0 1,0-1,1 0,0 1,0-1,0 0,3 5,131 129,-133-134,-1 0,1 1,-1-1,0 1,-1-1,1 1,-1 0,0-1,-1 1,1 0,-1 0,0 0,0-1,-1 1,0 0,0 0,0-1,-1 1,0-1,0 1,0-1,-1 0,0 0,0 0,0 0,-1 2,-7 14</inkml:trace>
  <inkml:trace contextRef="#ctx0" brushRef="#br0" timeOffset="-7816.721">4856 537,'-24'6,"0"0,1 2,0 0,0 2,0 0,1 2,1 0,0 2,1 0,-17 16,34-29,0 1,0-1,0 1,0 0,0 0,1 0,-1 1,1-1,-1 0,1 1,0 0,0 0,0-1,0 1,1 0,-1 1,1-1,-1 0,1 0,0 1,1-1,-1 0,0 1,1-1,0 1,0-1,0 1,0-1,1 0,-1 1,1-1,0 1,0-1,0 0,0 0,0 1,1-1,0 0,-1 0,1 0,0-1,1 1,-1 0,3 1,3-1,1 0,0-1,0 0,0-1,0 0,0 0,0-1,0 0,0 0,0-1,0-1,0 1,0-1,0-1,-1 0,1 0,-1-1,0 0,4-2,6-1,185-94,-201 99,0 0,1 1,0 0,-1-1,1 1,0 0,0 1,-1-1,1 0,0 1,0-1,0 1,0 0,0 0,0 0,0 1,0-1,0 1,-1-1,1 1,0 0,0 0,-1 0,1 1,0-1,-1 0,1 1,-1 0,0 0,1 0,-1 0,0 0,0 0,0 0,-1 0,1 1,-1-1,1 1,-1 0,0-1,0 1,0 0,0 0,3 7,0 0,0-1,1 1,0-1,1 0,-1-1,2 1,-1-1,1 0,1-1,-1 0,1 0,1 0,-1-1,1 0,0-1,0 0,1-1,-1 0,1 0,0-1,0 0,0 0,1-1,-1-1,0 0,1 0,-1-1,1-1,-1 1,9-3,9-8,0-1,-1-1,-1-1,0-1,-1-2,-1 0,-1-2,0-1,-1 0,-1-2,-1 0,-1-2,1-3,0 1,-1-1,0-1,-3-1,0-1,-2 0,-1-1,-1 0,-2-1,-1 0,-1-1,-2 0,-2 0,-1 0,-1-1,-2 1,-1-1,-2-3,3 35,0 1,0 0,0 0,0-1,0 1,0 0,0 0,0-1,0 1,-1 0,1 0,0-1,-1 1,1 0,-1 0,0 0,1 0,-1 0,0 0,1 0,-1 0,0 0,0 0,0 0,0 0,0 1,0-1,0 0,0 1,0-1,-1 1,1-1,0 1,0-1,0 1,-1 0,1 0,0 0,0 0,-1 0,1 0,0 0,0 0,-1 0,1 0,0 1,0-1,-1 0,1 1,0-1,0 1,0-1,0 1,0 0,0 0,0-1,0 1,0 0,0 0,0 0,0 1,-10 11,1 1,1 1,1 0,0 0,0 1,2-1,0 2,1-1,0 0,0 8,-2 20,2 1,2-1,2 0,4 38,-1-5,-2-51,2 0,1-1,1 1,1-1,1 0,1 0,2-1,0 0,12 21,-17-37,-4-3</inkml:trace>
  <inkml:trace contextRef="#ctx0" brushRef="#br0" timeOffset="-7605.029">5392 424,'43'0,"29"0,7 0,-6 0,-4 5,-11 2,-9-1,-4 3,-4 1,-6-2,-2 3,-3 0,-2-3,-5 3,-2-1,-5-2</inkml:trace>
  <inkml:trace contextRef="#ctx0" brushRef="#br0" timeOffset="-7450.153">6239 650,'0'0</inkml:trace>
  <inkml:trace contextRef="#ctx0" brushRef="#br0" timeOffset="-7287.674">6295 311,'0'0</inkml:trace>
  <inkml:trace contextRef="#ctx0" brushRef="#br0" timeOffset="-5832.209">6268 594,'0'4,"0"8,0 5,0 5,0 4,0 2,0 1,0-5</inkml:trace>
  <inkml:trace contextRef="#ctx0" brushRef="#br0" timeOffset="-7019.224">6635 678,'2'5,"0"1,1-1,0 0,0 0,0 0,1 0,-1-1,1 1,0-1,1 0,-1 0,1-1,0 1,0-1,0 0,0 0,0-1,0 1,1-1,0 0,-1-1,1 1,0-1,0-1,-1 1,1-1,0 0,0 0,0 0,0-1,0 0,-1 0,1-1,0 1,-1-1,1 0,-1-1,0 1,0-1,0 0,0-1,0 1,0-1,-1 0,0 0,0 0,0-1,2-2,-3 3,-1-1,1 1,-1 0,1-1,-1 0,-1 0,1 1,-1-1,0 0,0 0,0 0,0 0,-1 0,0-1,0 1,-1 0,1 0,-1 0,0 0,0 0,-1 0,0 1,0-1,0 0,0 1,0-1,-1 1,0 0,0 0,0 0,-1 0,1 0,-1 1,0 0,0-1,0 2,0-1,-1 0,1 1,-1 0,1 0,-1 0,0 0,0 1,0 0,0 0,0 0,0 1,0-1,-62 31,53-16</inkml:trace>
  <inkml:trace contextRef="#ctx0" brushRef="#br0" timeOffset="-6685.663">7057 791,'132'-154,"-130"153,0 0,0 0,0 0,0 0,0 0,0 0,0 1,0-1,0 1,1-1,-1 1,0 0,0 0,1 0,-1 0,0 0,0 1,1-1,-1 1,0-1,0 1,0 0,0 0,0 0,0 0,0 0,0 0,0 1,0-1,-1 1,1-1,0 1,-1-1,0 1,1 0,-1 0,0 0,0 0,0 0,0 0,0 0,0 0,-1 0,1 0,-1 1,1-1,-1 0,0 2,23 33,-18-33,0 0,0 0,0-1,1 1,-1-1,1-1,0 1,-1-1,1 0,0 0,1-1,-1 1,0-1,0-1,0 1,1-1,-1 0,0-1,1 0,-1 0,0 0,0 0,0-1,0 0,0 0,0-1,-1 0,1 0,-1 0,0-1,0 1,0-1,0 0,-1-1,1 1,3-6,-1 1,0 0,-1 0,1-1,-2 0,1 0,-2-1,1 1,-1-1,-1 0,0 0,1-11,-2-1</inkml:trace>
  <inkml:trace contextRef="#ctx0" brushRef="#br0" timeOffset="-2303.187">8694 650,'-1'-1,"-1"0,0 0,0 0,0 0,0 0,0 0,0 0,0 1,0-1,0 1,0-1,0 1,0 0,-1 0,1 0,0 0,0 0,0 1,0-1,0 0,0 1,0 0,0-1,0 1,0 0,0 0,0 0,0 1,0-1,1 0,-1 1,0-1,1 1,-1-1,-8 8,1 1,0 0,0 0,0 1,2 0,-1 0,1 1,1 0,0 0,1 1,0-1,1 1,0 0,1 0,1 1,0-1,1 0,0 1,1 0,1-1,1 9,-2-19,0 0,0-1,1 1,-1 0,1-1,0 1,0-1,0 1,0-1,0 1,0-1,1 0,-1 1,1-1,0 0,-1 0,1 0,0 0,0-1,1 1,-1 0,0-1,0 1,1-1,-1 0,1 0,-1 0,1 0,-1 0,1-1,0 1,-1-1,1 0,0 0,0 0,-1 0,3 0,3-1,1 0,-1 0,0-1,1 0,-1 0,0-1,0 0,-1-1,1 0,-1 0,5-4,4-3,-1-2,-1 0,0 0,-1-1,-1-1,0 0,-1-1,0 0,-1-1,-1 0,-1-1,1-5,-5 14,-1 0,0 0,-1 0,0-1,0 1,-1-1,0 1,-1-1,0 1,-1-1,0 0,0 1,-1-1,0 1,0 0,-1 0,-1 0,0 0,0 0,0 1,-1-1,0 1,-1 1,0-1,-3-2,2 3,0 0,-1 0,0 1,0 0,0 1,-1 0,0 0,0 1,-1 0,1 0,-1 1,0 0,1 1,-1 0,0 1,-4-1,61-13,-10 6,-1-1,-1-2,0-1,-1-2,0-1,-1-2,-1-1,-1-2,-1-1,2-2,-21 15,1-1,-1 0,-1 0,1-1,-2 0,0-1,0 0,-1 0,2-5,2 2,-11 40,-1-7,22 265,-21 176,-3-410,-1 0,-3-1,-2 1,-2-2,-1 1,-12 23,-11-15,33-55,0 1,0-1,0 0,0 0,0 0,0 0,0-1,0 1,0 0,-1 0,1-1,0 1,0 0,-1-1,1 0,0 1,-1-1,1 0,0 1,-1-1,1 0,-1 0,1 0,0 0,-1 0,1-1,-1 1,1 0,0-1,-1 1,1-1,0 1,0-1,-1 0,1 1,0-1,0 0,0 0,0 0,0 0,0 0,0 0,0 0,0 0,0 0,-2-7,-1 0,1 0,1 0,-1 0,1-1,1 1,0-1,0 1,0-1,1 1,0-1,1 0,0 1,0-1,1 1,2-7,-2 6,4-36,3 2,2-1,1 1,2 1,19-38,-19 57,-1 5</inkml:trace>
  <inkml:trace contextRef="#ctx0" brushRef="#br0" timeOffset="-1886.187">10275 1,'-6'18,"0"0,1 0,1 1,0 0,2 0,0 0,1 0,2 13,-1-18,-11 222,-24 3,24-15,11-212</inkml:trace>
  <inkml:trace contextRef="#ctx0" brushRef="#br0" timeOffset="-1631.771">9908 481,'38'-10,"37"-3,16-4,-4 1,-7 3,-7-1,-11 2,-12 3,-9-2,-7 1,-4 2,-3-2,-1-4,-5-5,-1-4,-4 2</inkml:trace>
  <inkml:trace contextRef="#ctx0" brushRef="#br0" timeOffset="-1050.527">10726 57,'-34'130,"12"-55,3 1,3 1,4 1,3 0,4 2,4-76,0 0,1 0,0 1,0-1,0 0,0 0,1 0,0 0,0 0,0 0,0 0,0 0,1 0,0 0,0-1,0 1,0-1,0 1,1-1,0 0,-1 0,1 0,0 0,0-1,1 1,-1-1,1 1,-1-1,1 0,0-1,0 1,-1-1,1 0,0 1,0-2,0 1,4 0,3-2,0 0,0 0,0-2,-1 1,1-1,0-1,-1 0,0 0,0-1,0 0,-1-1,1 0,-1 0,-1-1,5-5,-1 3,-1 1,1-1,0 2,0 0,1 0,0 1,1 1,8-3,-18 8,0 0,0 0,0 0,0 1,0 0,0-1,0 1,-1 0,1 1,0-1,-1 1,1-1,-1 1,1 0,-1 1,0-1,0 0,0 1,0 0,0 0,-1 0,1 0,-1 0,0 0,0 1,1 0,56 47,-39-47,1 0,1-2,-1 0,0-1,0-2,0 0,1-1,-1-1,-12 1,-1 0,1 0,-1-1,1 0,-1 0,0-1,0-1,0 1,-1-1,0 0,0-1,0 1,0-2,-1 1,0-1,0 1,-1-2,0 1,0 0,-1-1,0 0,0 0,-1-1,0 1,0-1,-1 1,1-7,-3 13,0 0,-1 0,1 0,0 0,-1 0,1 0,-1 0,0 0,0 0,1 1,-1-1,0 0,-1 1,1-1,0 1,0-1,-1 1,1-1,-1 1,1 0,-1 0,0 0,1 0,-1 0,0 0,0 0,1 0,-1 1,0-1,0 1,0-1,0 1,0 0,0 0,0 0,0 0,0 0,0 0,0 0,0 1,0-1,0 1,1 0,-1-1,0 1,0 0,0 0,1 0,-1 0,1 0,-1 1,1-1,-1 0,1 1,0-1,-1 1,1-1,0 1,0 0,-9 7,0-1,0 2,1-1,1 2,-1-1,2 1,-1 0,2 0,-1 1,2 0,0 0,0 1,1-1,0 1,1 0,1 0,0 0,1 1,0-1,1 7,1-14,-1-1,1 1,1 0,-1 0,1-1,0 1,0-1,1 0,-1 1,1-1,1 0,-1 0,0-1,1 1,0-1,0 0,1 0,-1 0,1-1,0 1,0-1,0 0,0 0,0-1,1 0,1 1,11 3,0-1,0-1,1-1,0 0,0-2,0 0,9-1,65-2,-68 2</inkml:trace>
  <inkml:trace contextRef="#ctx0" brushRef="#br0" timeOffset="14605.242">1441 1242,'-5'15,"-1"9,0 0</inkml:trace>
  <inkml:trace contextRef="#ctx0" brushRef="#br0" timeOffset="13591.108">86 1553,'0'-1,"-1"1,0-1,0 1,1-1,-1 1,0 0,0-1,0 1,1 0,-1 0,0-1,0 1,0 0,0 0,0 0,1 0,-1 0,0 0,0 0,0 1,0-1,0 0,1 0,-1 1,0-1,0 0,0 1,1-1,-1 1,0-1,1 1,-1-1,0 1,1 0,-1-1,1 1,-1 0,1-1,-1 1,1 0,-1 0,1 0,0-1,-1 1,1 0,0 0,0 0,-18 41,12-29,0 0,1 1,1-1,0 1,1 0,0 1,1-1,1 0,0 1,1-1,0 1,1-1,1 0,0 1,1-1,1 0,0-1,1 1,1-1,0 1,0-2,1 1,6 7,-10-16,0 0,0 0,0-1,0 1,0-1,1 0,0 0,0 0,-1 0,2-1,-1 1,0-1,0 0,1 0,-1-1,1 0,0 1,-1-1,1-1,0 1,-1-1,1 0,0 0,0 0,0 0,-1-1,1 0,0 0,-1 0,1-1,-1 0,2 0,18-13,-2-2,1 0,-2-2,-1 0,0-1,-1-1,-1-1,-1 0,-2-2,12-20,-11 22,-1 0,-2 0,0-2,-1 0,-1 0,-2-1,0 0,-2 0,2-13,-9 38,-1 1,1-1,-1 0,1 0,-1 0,1 0,-1 1,1-1,-1 0,1 0,-1 0,1 0,-1 0,1 0,-1 0,1-1,-1 1,1 0,-1 0,1 0,-1 0,1 0,-1-1,1 1,0 0,-1-1,1 1,-1 0,1-1,0 1,-1 0,1-1,0 1,-1 0,1-1,0 1,0-1,-1 1,1-1,0 1,0-1,0 1,0-1,-1 1,1-1,0 1,0-1,0 1,0-1,0 1,1-1,-1 1,0-1,0 1,0-1,0 1,0-1,-27 38,16 19,14-30</inkml:trace>
  <inkml:trace contextRef="#ctx0" brushRef="#br0" timeOffset="14087.949">1046 1497,'-10'-1,"-1"1,0 0,0 0,1 1,-1 1,0-1,1 2,-1 0,1 0,0 1,0 0,0 0,1 1,-1 1,1-1,0 2,1-1,0 1,0 0,-2 3,9-8,-1 1,1-1,-1 1,1-1,0 1,0 0,0-1,1 1,-1 0,1 0,-1 0,1 0,0 0,0-1,0 1,1 0,-1 0,1 0,-1 0,1-1,0 1,0 0,0-1,0 1,1 0,-1-1,1 0,0 1,-1-1,1 0,0 0,0 0,0 0,79 60,-77-61,1 1,-1 0,0 0,0 0,0 0,0 0,0 1,0 0,0 0,-1 0,0 0,1 1,-1-1,0 1,-1 0,1-1,-1 1,1 1,-1-1,-1 0,1 0,0 1,-1-1,0 1,0-1,-1 1,1 0,-1-1,0 1,0 0,0-1,-1 1,1 0,-1-1,-1 1,1 0,-5 3,0-1,0 0,0 0,-1 0,0-1,-1 0,1-1,-1 1,0-1,-1-1,1 0,-1 0,1-1,-1 1,0-2,-1 0,1 0,0 0,-1-1,1-1,-1 1,1-2,0 1,-6-2,-21-15,30 4</inkml:trace>
  <inkml:trace contextRef="#ctx0" brushRef="#br0" timeOffset="14358.872">1384 1638,'-14'43,"-10"24,-1 5,5-4,9-14,8-17</inkml:trace>
  <inkml:trace contextRef="#ctx0" brushRef="#br0" timeOffset="14923.568">1638 1892,'7'-49,"2"0,2 1,3 0,16-40,-28 81,1-1,0 1,0-1,1 1,0 0,0 0,0 1,1-1,0 1,1 0,-1 0,1 1,6-5,-10 10,-1 0,1 1,0-1,0 0,-1 1,1-1,0 1,-1 0,1 0,-1-1,1 1,0 0,-1 0,0 1,1-1,-1 0,0 0,0 1,1-1,-1 0,0 1,0-1,-1 1,1 0,0-1,0 1,-1 0,1-1,-1 1,0 0,1 0,-1-1,0 1,0 0,0 0,0 0,0-1,-1 1,1 0,0 0,-1-1,0 2,3 21,16 94,-17-114,0-1,1 1,-1-1,1 1,0-1,0 0,0 0,1 0,-1 0,1 0,0 0,-1-1,1 1,0-1,1 0,-1 0,0 0,1 0,-1-1,1 1,-1-1,1 0,0 0,-1 0,1-1,0 1,0-1,0 0,0 0,4-1,-1-1,1 0,-1 0,1-1,-1 0,0 0,0 0,-1-1,1 0,-1-1,0 1,0-1,0 0,0-1,-1 0,0 0,0 0,-1 0,0 0,0-1,0 0,-1 0,0-1,60-72,-46 67,-2 4</inkml:trace>
  <inkml:trace contextRef="#ctx0" brushRef="#br0" timeOffset="15506.324">2598 1497,'-19'6,"-1"1,2 1,-1 0,1 2,0 0,1 1,0 0,1 2,0 0,1 0,0 2,1 0,1 0,0 2,-5 9,-3 76,21-99,0 0,0 0,0-1,1 1,-1 0,1-1,-1 1,1 0,0-1,0 1,0-1,0 1,1-1,-1 1,1-1,-1 0,1 0,0 0,0 0,0 0,0 0,0 0,0-1,1 1,-1-1,0 1,1-1,-1 0,1 0,0 0,-1-1,1 1,0 0,-1-1,3 0,4-1,1-1,0 0,0-1,-1 0,0-1,0 0,0 0,0-1,0 0,-1-1,0 0,0 0,-1-1,1 0,-1 0,3-5,12-8,115-112,-136 131,1-1,-1 1,1 0,-1 0,1 0,0 0,-1 0,1 1,0-1,0 0,-1 1,1-1,0 1,0 0,0-1,0 1,0 0,-1 0,1 0,0 1,0-1,0 0,0 1,-1-1,1 1,0 0,0-1,-1 1,1 0,0 0,-1 0,1 0,-1 0,0 1,1-1,-1 0,0 1,1-1,-1 1,0-1,0 1,23 77,-27 308,4-366,-1-1,0 1,-2-1,0 1,-2-1,0 0,-1 0,-1 0,0-1,-2 1,-1-2,0 1,-1-1,-1-1,-3 4,10-16,-1 0,1-1,-1 0,0 0,0 0,0-1,-1 1,1-1,-1-1,0 1,0-1,0 0,0 0,0-1,0 0,0 0,-1 0,1-1,0 1,0-2,-1 1,1-1,0 0,0 0,-1-1,1 1,0-1,1-1,-1 1,0-1,1 0,-1 0,-3-4,7 0,0 1,1-1,0 1,1-1,-1 0,1 1,1-1,-1 0,1 1,0-1,1 0,-1 1,1 0,1-1,-1 1,1 0,0 0,0 0,1 1,0-1,0 1,0 0,4-4,11-13,2 0,0 1,1 2,1 0,0 1,2 1,13-6,64-27,-84 41</inkml:trace>
  <inkml:trace contextRef="#ctx0" brushRef="#br0" timeOffset="18141.752">4207 1497,'-59'-47,"46"45,0 2,0 0,0 0,1 1,-1 1,0 0,1 0,-1 2,1-1,0 1,0 1,0 1,1-1,0 2,0-1,0 2,1-1,0 2,1-1,-3 4,3-5,-51 51,59-56,0-1,0 1,0 0,0-1,0 1,0 0,1 0,-1 0,0-1,1 1,0 0,-1 0,1 0,0 0,0 0,0 0,0 0,0 0,1 0,-1 0,1 0,-1-1,1 1,-1 0,1 0,0 0,0-1,0 1,0 0,0-1,1 1,-1-1,0 1,1-1,-1 0,1 1,-1-1,1 0,188 80,-188-79,0-1,0 0,0 0,0 1,0-1,-1 1,1-1,0 1,-1 0,1-1,-1 1,1 0,-1 0,0 0,0 1,0-1,0 0,0 0,-1 0,1 1,-1-1,1 0,-1 1,0-1,0 0,0 1,0-1,0 0,-1 1,1-1,-1 0,1 1,-1-1,0 0,0 0,0 0,0 0,0 0,-66 64,53-58,-2 0,1-1,-1-1,0-1,0 0,0-1,-1 0,1-2,-18 1,9-11,25 1</inkml:trace>
  <inkml:trace contextRef="#ctx0" brushRef="#br0" timeOffset="18491.386">4461 1553,'-5'12,"0"1,1 0,1 0,0 1,1-1,0 1,1-1,1 1,0 0,1-1,0 1,1-1,2 8,-3-15,1 1,0-1,0 1,0-1,1 0,0 0,0 0,0 0,1-1,0 1,0-1,0 0,1 0,0-1,-1 1,2-1,-1 0,1 0,-1-1,1 1,0-1,0-1,0 1,1-1,-1 0,0 0,1-1,-1 0,1 0,0-1,-1 1,1-1,0-1,-1 0,1 1,0-2,9-8,-2-1,0 0,0-1,-1-1,0 0,-1 0,-1-1,0-1,-1 0,-1-1,0 1,-1-2,4-12,-11 28,5-11,0 0,-1-1,-1 0,0-1,0 1,-1 0,-1-1,-1 0,1-6,-3 20</inkml:trace>
  <inkml:trace contextRef="#ctx0" brushRef="#br0" timeOffset="23003.788">5223 1468,'-17'56,"-40"126,45-91,13-91,-1 0,1 0,0 0,0 1,-1-1,1 0,0 0,0 0,-1-1,1 1,0 0,0 0,-1 0,1 0,0-1,-1 1,1 0,0-1,-1 1,1-1,0 1,-1 0,1-1,-1 1,1-1,-1 0,1 1,-1-1,1 1,-1-1,0 0,1 1,-1-1,0 0,0 1,1-1,-1 0,0 0,0 1,0-1,0 0,156-302,-155 302,-1-1,1 1,0-1,-1 1,1-1,0 1,0-1,0 1,0 0,0-1,0 1,0 0,0 0,0 0,1 0,-1 0,1 0,-1 0,0 1,1-1,-1 0,1 1,0-1,-1 1,1-1,-1 1,1 0,0 0,-1 0,1 0,0 0,-1 0,1 0,-1 0,1 1,0-1,-1 1,1-1,-1 1,1 0,-1-1,1 1,-1 0,0 0,1 0,-1 0,0 0,0 0,0 1,1-1,-1 0,-1 0,1 1,1 0,9 126,-4-13,-6-108,-1-6,0 0,0 0,0 0,-1 1,1-1,0 0,0 0,1 0,-1 0,0 0,0 0,0 0,1 0,-1 0,0 0,1 0,-1 0,1 0,0 0,-1 0,1 0,-1-1,1 1,0 0,0 0,0-1,-1 1,1 0,0-1,0 1,0-1,0 1,0-1,0 1,0-1,0 0,0 0,0 1,0-1,0 0,0 0,0 0,1 0,-1 0,0 0,0-1,0 1,0 0,0 0,0-1,0 1,0-1,0 1,0-1,0 1,0-1,93-94,-51 51,-33 32,1 1,0 0,0 1,1 0,0 1,1 0,0 0,0 2,3-2,-14 9,-1-1,1 0,-1 1,1-1,0 1,-1 0,1-1,-1 1,1 0,0 0,-1 0,1 0,0 0,-1 1,1-1,0 0,-1 1,1-1,-1 1,1-1,-1 1,1 0,-1 0,1 0,-1 0,0 0,0 0,1 0,-1 0,0 0,0 1,0-1,0 0,0 1,-1-1,1 1,0-1,-1 1,1-1,-1 1,1 0,-1-1,0 1,1 0,4 79,-6-71,2 160,5-152</inkml:trace>
  <inkml:trace contextRef="#ctx0" brushRef="#br0" timeOffset="42430.191">6635 1581,'-4'-2,"0"0,0 0,0 0,0 0,0 1,-1 0,1 0,0 0,-1 0,1 1,-1-1,1 1,-1 0,1 0,0 1,-1-1,1 1,0 0,-1 1,1-1,0 0,0 1,0 0,0 0,0 1,0-1,1 1,-1-1,1 1,0 0,-1 1,2-1,-1 0,0 1,1 0,-1-1,1 1,0 0,0 0,-1 5,-1 1,0 0,1 0,0 1,0 0,1-1,1 1,0 0,0 0,1 0,0 0,1 0,0 0,1 0,2 5,-3-14,0 1,0-1,0 0,1 0,-1 0,1 0,-1 0,1 0,0 0,0 0,0-1,0 1,0-1,0 1,0-1,0 0,1 0,-1 0,0 0,1 0,-1 0,1-1,-1 1,1-1,-1 0,1 0,-1 0,1 0,-1 0,1 0,-1-1,1 1,-1-1,1 0,-1 0,3-1,78-48,-71 39,-1 0,-1-1,0 0,-1 0,0-1,-1-1,-1 0,0 0,-5 11,0-1,0 0,-1 0,0 0,1 1,-1-1,-1 0,1 0,-1-1,1 1,-1 0,0 0,-1 0,1 0,-1 0,1 0,-1 0,-1 0,1 0,0 0,-1 1,0-1,0 0,0 1,0 0,0-1,-1 1,0 0,0 0,0 0,0 0,-3-1,4 2,0 0,0 1,0 0,-1-1,1 1,-1 0,1 0,-1 0,0 0,1 0,-1 1,0-1,1 1,-1 0,0 0,1 0,-1 0,0 0,0 1,0-1,28 13,-9-15,-1 1,0-2,1 0,-1-1,-1 0,1-1,-1-1,0 0,0-1,2-2,-6 4,5-3,0-1,0-1,-1 0,0-1,-1 0,0-1,-1-1,0 0,-1 0,0-1,-1-1,-1 0,6-11,-11 17,-1 1,0 0,0-1,0 0,-1 0,0 0,-1 1,0-2,-1 1,0 0,0 0,-1 0,0 0,0 0,-2-5,3 15,0-1,-1 0,1 1,0-1,0 1,0-1,-1 0,1 1,0-1,-1 0,1 0,0 1,-1-1,1 0,0 1,-1-1,1 0,-1 0,1 0,0 0,-1 1,1-1,-1 0,1 0,0 0,-1 0,1 0,-1 0,1 0,-1 0,1 0,0 0,-1 0,1-1,-1 1,1 0,0 0,-1 0,1 0,-1-1,1 1,0 0,-1 0,1-1,0 1,-1 0,1-1,0 1,0 0,-1-1,1 1,0 0,0-1,-8 42,8-15,1 0,2 0,0 0,2 0,7 23,8 46,-14-55,30 312,-38-130,2-215,0 1,-1-1,0 1,-1-1,1 0,-1 0,-1 0,1 0,-1 0,-1 0,1-1,-1 1,0-1,0 0,-1 0,0-1,0 1,0-1,-1 0,0-1,0 1,0-1,0 0,-1 0,1-1,-6 2,10-5,0 1,0-1,0 0,0 1,0-1,0 0,0 0,0-1,0 1,0 0,0-1,0 1,0-1,0 0,0 1,0-1,0 0,0 0,1 0,-1-1,0 1,1 0,-1-1,1 1,-1-1,1 1,0-1,0 0,0 1,0-1,0 0,0 0,0 0,0 0,1 0,-1 0,1 0,-1 0,1 0,0 0,1-88,5 63,1-1,1 1,2 0,1 0,0 2,2-1,2 1,0 1,1 1,1 0,1 1,2 1,0 0,-3 7</inkml:trace>
  <inkml:trace contextRef="#ctx0" brushRef="#br0" timeOffset="44395.102">8101 1130,'-17'39,"10"18,1 0,4 0,1 1,4 9,-1 31,-2-82,1 60,-3 1,-4-1,-4 7,-19 62,36-155,-3-5</inkml:trace>
  <inkml:trace contextRef="#ctx0" brushRef="#br0" timeOffset="44649.168">7847 1581,'48'0,"36"-4,12-8,-5 0,-14 1,-14 2,-14 4,-9-3,-8 0,-9 1</inkml:trace>
  <inkml:trace contextRef="#ctx0" brushRef="#br0" timeOffset="44933.683">8468 1609,'-1'15,"0"0,0 0,2 0,0 0,1 0,0 0,1 0,1-1,0 1,1-1,0 0,1-1,1 1,0-1,1 0,1-1,0 0,2 3,-7-14,0 1,1-1,-1 0,0 0,1 0,-1-1,0 1,1-1,-1 0,1 0,-1-1,0 1,1-1,-1 0,0 0,1-1,-1 1,0-1,0 0,0 0,-1 0,1-1,0 1,-1-1,1 0,-1 0,0 0,0 0,0-1,-1 1,3-4,15-11,-11 12,0-1,0 0,-1-1,0 0,0 0,-1-1,0 0,-1 0,0-1,0 1,-1-1,0-1,-1 1,0-1,0 1,-1-1,-1 0,1-6,-3 14,0 0,0 0,0 0,0 0,0 0,-1 0,0 1,1-1,-1 0,0 0,0 0,-1 1,1-1,0 1,-1-1,0 1,1-1,-1 1,0 0,0 0,-1 0,1 0,0 0,-1 0,1 1,-1-1,1 1,-1 0,0 0,1 0,-1 0,0 0,0 0,0 1,0-1,0 1,-4 0,-1-1,1 1,0 1,-1-1,1 1,0 1,-1-1,1 1,0 1,0-1,1 1,-1 0,-6 5,-1 2,0 0,1 1,0 1,0 0,2 1,0 1,-5 6,-2 5</inkml:trace>
  <inkml:trace contextRef="#ctx0" brushRef="#br0" timeOffset="45412.314">9089 1779,'5'71,"-4"-71,1 0,-1-1,0 1,0-1,1 1,-1-1,0 1,0-1,0 0,0 1,0-1,0 0,0 0,0 0,0 0,0 0,-1 0,1 0,0 0,-1 0,1 0,0 0,-1-1,1 1,-1 0,0 0,0-1,1 1,-1 0,0 0,0-1,0 1,0 0,0-2,1-1,18-54,-13 34,1 1,1 0,1 0,1 1,1 0,1 1,1 0,1 1,6-6,-20 24,1 1,0 0,0-1,0 1,1 0,-1 0,0-1,0 1,1 0,-1 0,1 1,-1-1,1 0,-1 0,1 1,-1-1,1 1,0-1,-1 1,1 0,-1-1,1 1,0 0,0 0,-1 0,1 1,0-1,-1 0,1 1,-1-1,1 1,0-1,-1 1,1 0,-1-1,1 1,-1 0,0 0,1 0,-1 0,0 0,0 1,1-1,-1 0,0 1,0-1,-1 0,1 1,0-1,0 1,-1 0,1-1,-1 1,1-1,-1 2,9 16,-1 0</inkml:trace>
  <inkml:trace contextRef="#ctx0" brushRef="#br0" timeOffset="46416.206">9739 1553,'-4'-2,"1"1,0 0,-1 1,1-1,-1 1,1-1,-1 1,1 0,-1 0,1 1,-1-1,1 1,-1-1,1 1,0 0,-1 1,1-1,0 0,0 1,0 0,0 0,-2 1,2-1,-13 5,0 0,0 2,1 0,0 1,0 0,1 2,1-1,0 2,0-1,1 2,1 0,1 0,0 1,0 0,2 1,-4 8,11-22,0-1,1 1,-1-1,1 1,-1 0,1-1,0 1,0 0,0-1,0 1,0 0,0-1,0 1,0 0,1-1,-1 1,1 0,-1-1,1 1,0-1,-1 1,1-1,0 1,0-1,0 1,0-1,0 0,0 0,1 0,-1 1,0-1,1 0,-1-1,1 1,-1 0,1 0,-1-1,1 1,-1 0,1-1,0 0,-1 1,1-1,0 0,0 0,78-9,-46-6,0-1,-1-2,-1-1,0-2,-2-1,0-1,-2-2,0 0,-2-2,9-13,5 0,-40 41,0-1,0 0,0 1,0-1,0 0,0 1,0-1,0 0,0 1,0-1,0 0,0 1,0-1,0 0,0 1,0-1,0 0,1 0,-1 1,0-1,0 0,0 1,0-1,1 0,-1 0,0 1,0-1,0 0,1 0,-1 0,0 1,1-1,-1 0,0 0,0 0,1 0,-1 1,0-1,1 0,-1 0,0 0,1 0,-1 0,0 0,1 0,-1 0,0 0,1 0,-1 0,0 0,1 0,-1 0,0-1,1 1,-1 0,0 0,1 0,-13 30,-31 61,-50 135,34 31,48-209,7-38,1 0,1 1,0-1,0 1,1-1,0 1,1-1,0 1,2 9,-1-19,1 1,-1-1,1 0,-1 0,1 0,0 0,-1 0,1 0,0 0,0-1,0 1,-1-1,1 1,0-1,0 0,0 0,0 1,0-1,0-1,0 1,0 0,0 0,0-1,0 1,-1-1,1 0,0 1,0-1,-1 0,1 0,0 0,-1 0,1 0,-1-1,1 1,-1 0,0-1,1 1,-1-1,0 1,0-1,0 0,0 0,4-2,6-1,-1-1,-1-1,1 0,-1 0,0-1,-1 0,0-1,0 0,-1 0,0 0,0-1,-1 0,-1 0,0-1,0 1,-1-1,0-1,0-2,-7 7,0 0,0 1,-1-1,0 0,0 1,-1 0,1 0,-1 0,-1 1,1 0,-1 0,0 0,0 0,0 1,-1 0,1 1,-1-1,0 1,0 0,0 1,-1 0,1 0,-1 1,1 0,-1 0,-2 0,-95-5,143-9,168-48,-115 35,-70 25</inkml:trace>
  <inkml:trace contextRef="#ctx0" brushRef="#br0" timeOffset="46779.134">10133 1638,'0'12,"1"1,0-1,1 0,1 1,0-1,0 0,1-1,0 1,5 7,-7-15,0 0,0 1,1-1,0 0,0-1,0 1,0 0,0-1,1 0,-1 0,1 0,0 0,0 0,0-1,1 0,-1 0,0 0,1 0,-1-1,1 1,0-1,-1-1,1 1,0-1,0 1,1-1,4-4,0 1,0-1,0-1,-1 0,0 0,0-1,0 0,0 0,-1-1,0-1,-1 1,0-1,0 0,0-1,-1 1,0-1,-1-1,0 1,0-2,-3 7,4-4,-1 0,0 0,-1 0,0 0,0-1,-1 0,0 0,-1 0,0 0,0 0,-1 0,0 0,0-6,-5 3</inkml:trace>
  <inkml:trace contextRef="#ctx0" brushRef="#br0" timeOffset="51180.994">10699 1722,'41'2,"-31"-1,-1 1,1-1,-1 0,1-1,-1 0,1-1,0 0,-1 0,0-1,1-1,-1 1,0-1,0-1,0 0,-1 0,1 0,-1-1,0-1,0 1,3-5,-9 8,0-1,0 1,-1-1,1 1,-1-1,0 0,1 0,-1 0,-1 1,1-1,0 0,-1 0,1 0,-1 0,0 0,0 0,0 0,-1 0,1 0,-1 0,1 0,-1 0,0 0,0 0,-1 0,1 1,0-1,-1 0,0 1,1-1,-1 1,0 0,0 0,0-1,-1 1,1 1,0-1,-1 0,0 0,1 1,-1-1,-7-3,1-1,-1 1,1 0,-2 1,1 0,0 1,-1 0,1 1,-1 0,0 1,-2 0,5 1,1 1,-1 0,1 0,-1 1,1 0,0 0,0 1,0 0,0 0,0 1,1 0,0 0,-1 1,1-1,1 1,-1 1,1-1,0 1,0 0,0 0,1 0,0 0,0 1,1 0,0 0,0 0,1 0,0 0,-1 4,-2-2,0 0,1-1,0 2,0-1,1 0,1 1,0 0,0-1,0 1,1 0,1 0,0 0,0 0,1 0,0 0,1 0,0-1,0 1,1-1,1 1,-1-1,1 0,1 0,0 0,0-1,1 0,0 0,0 0,5 4,3-6,1 0,1 0,-1-2,1 0,-1 0,1-2,0 0,0 0,1-2,-1 0,0-1,0-1,0 0,0-1,-1 0,1-2,-1 0,0 0,0-2,2-1,-13 7,1-1,0 0,0 0,-1 0,1-1,-1 0,1 0,-1 0,0 0,-1-1,1 1,0-1,-1 0,2-3,0-6</inkml:trace>
  <inkml:trace contextRef="#ctx0" brushRef="#br0" timeOffset="51996.001">11517 1553,'-23'-1,"14"0,1 0,-1 0,1 1,-1 0,1 1,0 0,-1 0,1 0,0 1,-1 1,1-1,0 1,1 1,-1-1,0 2,1-1,0 1,-3 2,9-5,-1 0,1-1,0 1,0 0,1 0,-1 0,0 0,1 0,-1 0,1 0,0 0,-1 0,1 1,0-1,0 0,0 0,1 0,-1 0,0 0,1 0,0 0,-1 0,1 0,0 0,0 0,0 0,0-1,0 1,1 0,-1-1,0 1,1 0,-1-1,2 1,63 49,-54-43,-8-6,0 0,0 0,0 1,0-1,-1 1,1 0,-1 0,0 0,0 1,0-1,0 1,0 0,-1-1,0 1,0 0,0 1,0-1,-1 0,1 0,-1 1,0-1,-1 1,1-1,-1 1,1-1,-1 1,-1-1,1 1,-1-1,0 1,0-1,0 0,0 1,-1-1,-1 4,-3-1,0 1,-1-1,0 0,0-1,-1 0,0 0,0 0,0-1,0 0,-1-1,0 0,0 0,0-1,0 0,-1 0,1-1,-1-1,0 0,1 0,-1 0,-1-2,-11-2,5-2</inkml:trace>
  <inkml:trace contextRef="#ctx0" brushRef="#br0" timeOffset="87346.378">115 2880,'-1'5,"1"0,0 1,0-1,0 0,1 0,0 1,0-1,0 0,0 0,1 0,0 0,0 0,0 0,1 0,-1-1,1 1,0-1,1 0,-1 0,1 0,0 0,0-1,0 1,0-1,0 0,1 0,0-1,-1 1,1-1,0 0,0 0,0-1,0 1,1-1,-1 0,0-1,0 1,1-1,-1 0,0-1,4 0,94-57,-67 31,-34 26,1 1,0-1,-1 1,1 0,0 0,-1 0,1 0,0 0,-1 0,1 1,0-1,-1 1,1 0,0 0,-1 0,1 0,-1 0,0 0,1 1,-1-1,0 1,0 0,0 0,0 0,0 0,0 0,-1 0,1 0,-1 0,1 1,-1-1,0 0,0 1,0-1,0 1,0 0,-1-1,1 1,-1 1,18 25,-15-25,0 1,1-1,-1 0,1 1,0-2,1 1,-1 0,0-1,1 0,0 0,0 0,0-1,0 0,0 0,0 0,1 0,-1-1,1 0,-1 0,1-1,-1 1,1-1,-1 0,1-1,-1 1,1-1,-1 0,1 0,-1-1,0 0,1 0,-1 0,0 0,0-1,-1 0,1 0,-1 0,2-2,8-8,-1-1,0 0,-1-1,-1 0,0-1,-1 0,-1 0,0-1,-1-1,-1 1,-1-1,2-11,-7 25,19-24,-13 33</inkml:trace>
  <inkml:trace contextRef="#ctx0" brushRef="#br0" timeOffset="91708.177">1046 2485,'22'-88,"-15"114,-8 518,12-475,-11-67,0-1,1 0,-1 1,1-1,-1 0,1 1,-1-1,1 0,0 0,-1 1,1-1,0 0,0 0,0 0,0 0,0 0,0 0,0-1,0 1,1 0,-1 0,0-1,0 1,1-1,-1 1,0-1,1 0,-1 1,0-1,1 0,-1 0,1 0,-1 0,0 0,1 0,-1 0,1-1,-1 1,0 0,1-1,-1 1,0-1,0 1,1-1,-1 0,1 0,8-7,0 0,0-1,-1 0,0 0,-1-1,1 0,-2 0,0-1,3-6,44-55,-52 70,-1 1,1 0,-1 0,1 0,0 0,0 0,-1 0,1 0,0 0,0 1,0-1,0 1,0 0,0-1,0 1,0 0,0 0,0 0,0 0,0 1,0-1,0 1,0-1,0 1,0-1,0 1,0 0,-1 0,1 0,0 0,0 0,-1 1,1-1,-1 0,1 1,-1-1,0 1,0-1,1 1,-1 0,0-1,0 1,-1 0,1 0,0 0,-1 0,1 0,-1 0,1 0,-1 0,0 0,0 0,0 0,0 0,0 0,0 0,-1 0,1 0,24 143,-14-118,-3-27</inkml:trace>
  <inkml:trace contextRef="#ctx0" brushRef="#br0" timeOffset="91946.663">1638 2823,'-4'24,"2"3,2-3</inkml:trace>
  <inkml:trace contextRef="#ctx0" brushRef="#br0" timeOffset="92092.474">1582 2428,'0'0</inkml:trace>
  <inkml:trace contextRef="#ctx0" brushRef="#br0" timeOffset="92348.219">1893 2259,'21'105,"-5"1,-4 1,-5 1,-7 93,-21-65,20-135,1 0,0 0,0 1,-1-1,1 0,0 0,0 1,0-1,0 0,1 1,-1-1,0 0,0 0,1 1,-1-1,1 0,-1 0,1 0,-1 0,1 0,0 0,0 0,0 0,-1 0,1 0,0 0,0 0,0 0,0 0,0-1,0 1,1-1,-1 1,0-1,0 1,0-1,1 1,-1-1,0 0,0 0,1 0,-1 0,0 0,1 0,-1 0,0 0,0 0,1 0,-1-1,0 1,0 0,0-1,2 0,12-7</inkml:trace>
  <inkml:trace contextRef="#ctx0" brushRef="#br0" timeOffset="92674.684">2204 2964,'26'0,"0"-2,0-1,0 0,0-2,0-1,-1-1,0-2,0 0,13-8,-33 15,0-1,0 0,0 0,-1 0,1 0,-1-1,1 0,-1 0,0 0,-1 0,1 0,-1-1,0 0,0 0,0 0,-1 0,0 0,0 0,0-1,0 1,-1-1,0 1,0-1,-1 0,1 1,-1-1,-1 0,1 1,-1-1,0 0,0 1,0-1,-1 1,0 0,0-1,0 1,-1 0,0 0,0 0,-3-3,1 4,-1 0,0 1,-1 0,1 0,0 1,-1 0,1 0,-1 0,0 1,1 0,-1 0,0 1,0 0,0 0,0 0,1 1,-1 0,0 0,0 1,1 0,-1 0,1 1,0-1,-6 4,0 4,1 0,1 0,0 1,0 0,1 0,0 1,1 1,0-1,1 1,1 1,0-1,1 1,0 0,1 0,1 1,0-1,1 1,0 0,1-1,1 1,0 0,3 14,-1-19,0-1,0 0,1 0,0 0,1 0,0-1,0 1,1-1,0 0,0-1,1 1,0-1,1 0,-1 0,1-1,0 0,1 0,0-1,0 1,0-2,0 1,1-1,-1-1,1 1,0-2,0 1,0-1,1 0,-1-1,0 0,1-1,-1 0,7-1,144 1,-131-1</inkml:trace>
  <inkml:trace contextRef="#ctx0" brushRef="#br0" timeOffset="95795.925">3502 2372,'-3'1,"0"1,0 0,1 0,-1 0,1 0,-1 0,1 1,0-1,0 0,0 1,0 0,0 0,1-1,-1 1,1 0,0 0,0 0,0 1,0 0,-6 18,2 0,1 0,0 0,2 1,0-1,2 8,-7 61,-26 226,30-300,0-7,1 0,0 0,1 1,0-1,1 0,0 1,0-1,1 0,1 0,1 7,-2-16,-1 0,0-1,1 1,-1 0,0-1,1 1,-1 0,1-1,-1 1,1-1,0 1,-1-1,1 1,-1-1,1 1,0-1,-1 1,1-1,0 0,0 0,-1 1,1-1,0 0,0 0,-1 0,1 0,0 0,0 0,-1 0,1 0,0 0,0 0,0 0,-1 0,1-1,0 1,0 0,-1 0,1-1,0 1,-1-1,1 1,0-1,-1 1,1-1,-1 1,1-1,-1 1,1-1,-1 0,1 1,-1-1,0 0,1 0,8-14</inkml:trace>
  <inkml:trace contextRef="#ctx0" brushRef="#br0" timeOffset="96049.199">3163 2795,'43'-5,"38"-1,15 0,-3 1,-14 1,-15 2,-14 6,-5 2,-6 0,-5-1,-3-1,-2-2,-6-5,-2-3,-5 0</inkml:trace>
  <inkml:trace contextRef="#ctx0" brushRef="#br0" timeOffset="96699.886">3981 2767,'-26'23,"2"1,1 1,1 2,1 0,1 1,1 1,2 1,1 1,15-30,0 1,0-1,0 1,0-1,0 1,0-1,0 1,1 0,-1 0,1-1,-1 1,1 0,0 0,0 0,-1-1,1 1,0 0,1 0,-1 0,0-1,1 1,-1 0,1 0,-1-1,1 1,0 0,-1-1,1 1,0 0,0-1,0 1,1-1,-1 0,0 1,0-1,1 0,-1 0,1 0,-1 0,1 0,-1 0,1 0,0 0,0-1,-1 1,1-1,0 1,0-1,-1 0,1 0,0 0,0 0,19-4,-1-2,0-1,-1 0,1-1,-2-1,1-1,-1-1,-1 0,6-6,109-74,-132 90,0 0,1 0,-1 0,1 0,-1 0,1 0,-1 0,1 0,-1 1,1-1,0 0,0 0,-1 1,1-1,0 0,0 1,0-1,0 1,0-1,0 1,0-1,0 1,0 0,0 0,0-1,0 1,0 0,0 0,0 0,0 0,0 0,0 0,0 0,0 1,0-1,0 0,0 0,0 1,0-1,0 1,0-1,0 1,0-1,0 1,0 0,-1-1,1 1,0 0,0 0,-1-1,1 1,0 0,-1 0,1 0,-1 0,0 0,1 0,-1 0,0 0,1 0,-1 0,0 0,0 0,0 0,0 1,-4 25,2-24,0 0,1 0,0 0,-1 1,1-1,0 0,1 1,-1-1,0 0,1 1,0-1,0 1,0-1,0 1,1-1,-1 0,1 1,0-1,0 0,0 1,0-1,1 0,-1 0,1 0,0 0,0 0,0 0,0-1,0 1,0-1,1 1,0-1,-1 0,1 0,0 0,0 0,0-1,0 1,2 0,5-3,0 0,0-1,-1 0,1-1,0 0,-1 0,0-1,0 0,0-1,-1 0,1 0,-1-1,0 0,1-2,-4 4,32-23,0-2,-2-1,-1-2,-2-1,-1-2,-2-1,1-5,-16 22,-1-1,-1-1,-1 0,-1 0,-1-1,-1 0,-1-1,-1 0,-1 0,-1 0,-1 0,-1-1,0 1,-3-21,1 42,1 1,-1-1,0 1,0-1,0 1,1-1,-1 1,-1 0,1-1,0 1,0-1,0 1,-1-1,1 1,-1-1,1 1,-1 0,0-1,1 1,-1 0,0 0,0 0,0-1,0 1,0 0,0 0,0 0,0 0,-1 1,1-1,0 0,0 0,-1 1,1-1,0 1,-1-1,1 1,-1 0,1-1,-1 1,1 0,-1 0,1 0,-1 0,1 0,0 0,-1 1,1-1,-1 0,1 1,-1-1,1 1,0-1,-1 1,1 0,0 0,0 0,-1-1,1 1,0 0,0 0,0 1,0-1,0 0,0 1,-9 18,0 1,1-1,2 1,0 1,1 0,1 0,2 0,0 0,1 1,1-1,1 1,1-1,1 1,1-1,-1 46,27 160,-29-214,1-9,0-1,-1 1,1 0,-1 0,0-1,-1 1,1 0,-1-1,0 1,0 0,-1-1,1 1,-1-1,0 0,-2 4,3-8,1 1,-1-1,0 0,0 1,0-1,0 0,1 0,-1 0,0 1,0-1,0 0,0 0,0 0,0 0,0 0,1-1,-1 1,0 0,0 0,0 0,0-1,1 1,-1-1,0 1,0 0,0-1,1 1,-1-1,0 0,1 1,-1-1,1 0,-1 1,1-1,-1 0,1 1,-1-1,1 0,-1 0,1 0,0 0,-1 0,-6-14</inkml:trace>
  <inkml:trace contextRef="#ctx0" brushRef="#br0" timeOffset="97028.029">5025 2569,'-335'209,"296"-174,38-34,0-1,1 1,-1-1,0 1,1 0,-1-1,0 1,1 0,-1 0,1-1,-1 1,1 0,0 0,-1 0,1-1,0 1,-1 0,1 0,0 0,0 0,0 0,0 0,0-1,0 1,0 0,0 0,0 0,0 0,1 0,-1 0,0 0,0-1,1 1,-1 0,1 0,-1 0,1-1,-1 1,1 0,-1-1,1 1,0 0,-1-1,1 1,0-1,0 1,-1-1,1 1,0-1,0 0,0 1,99 6,-29-6,-64-1,0 1,-1 1,1-1,0 1,-1 0,1 0,-1 1,0 0,1 0,-1 0,-1 1,1 0,-1 0,1 0,-1 1,0 0,-1 0,1 0,-1 1,0-1,0 1,-1 0,1 0,-2 0,1 1,1 3,6 35,-4-27</inkml:trace>
  <inkml:trace contextRef="#ctx0" brushRef="#br0" timeOffset="97282.491">5308 2823,'-5'38,"3"14,7-8,3-16,4-18,1-10</inkml:trace>
  <inkml:trace contextRef="#ctx0" brushRef="#br0" timeOffset="97559.215">5392 2400</inkml:trace>
  <inkml:trace contextRef="#ctx0" brushRef="#br0" timeOffset="97748.231">5505 2964,'177'-163,"-176"162,-1-1,1 1,0-1,0 1,0-1,0 1,0 0,0-1,1 1,-1 0,0 0,1 0,-1 0,0 0,1 0,-1 0,1 0,0 1,-1-1,1 1,0-1,-1 1,1-1,0 1,0 0,-1 0,1 0,0 0,-1 0,1 0,0 1,0-1,-1 1,1-1,0 1,-1-1,1 1,-1 0,1 0,-1 0,1 0,-1 0,0 0,1 0,-1 0,0 1,0-1,0 0,0 1,0-1,0 1,7 49,-9-48,1 1,0-1,0 0,0 1,0-1,0 0,0 1,1-1,0 0,0 0,0 1,0-1,0 0,0 0,1 0,0 0,-1-1,1 1,0 0,1-1,-1 1,0-1,1 1,-1-1,1 0,0 0,-1-1,1 1,0 0,0-1,0 0,1 0,-1 1,7-2,0 0,1-1,-1 0,0-1,-1 0,1 0,0-1,-1-1,1 1,-1-1,0-1,0 0,0 0,-1-1,0 0,0 0,-1-1,1 0,4-6,31-51,-32 43</inkml:trace>
  <inkml:trace contextRef="#ctx0" brushRef="#br0" timeOffset="98257.065">6408 2767,'-21'4,"1"1,-1 2,1 0,0 1,0 1,1 0,0 2,1 0,-11 10,-19 45,47-64,0-1,1 1,-1 0,0-1,1 1,-1 0,1 0,0 0,0-1,-1 1,1 0,0 0,1 0,-1-1,0 1,0 0,1 0,-1 0,1-1,0 1,-1 0,1-1,0 1,0-1,0 1,0-1,0 1,0-1,1 0,-1 1,0-1,1 0,-1 0,1 0,-1 0,1 0,0 0,-1-1,1 1,0 0,-1-1,2 1,7-1,0-1,1 0,-1 0,0-1,0 0,0-1,0 0,0-1,0 0,-1 0,0-1,0 0,0-1,-1 0,0 0,0-1,0 0,-1 0,2-2,0 1,88-55,-95 62,1-1,0 1,0 0,-1 0,1 0,0 0,0 0,0 1,0-1,0 1,0 0,0 0,0 0,0 0,-1 1,1-1,0 1,0-1,0 1,0 0,0 0,-1 1,1-1,-1 0,1 1,-1 0,1 0,-1-1,0 1,0 0,0 1,0-1,0 0,0 1,0-1,0 2,1 7,0 0,0-1,-1 1,0 1,-1-1,0 0,-1 0,0 0,-1 1,0-1,-1 0,0 0,-2 1,1 8,-49 257,49-257,-2 0,0 0,-1 0,0-1,-2 0,0 0,-2-1,0 0,-1 0,0-1,-1-1,-1 0,-1-1,0 0,-1-1,-16 12,29-25,1 0,0 0,-1 0,1 0,-1 0,1 0,-1 0,1 0,-1-1,1 1,-1 0,0-1,0 0,1 1,-1-1,0 0,0 0,1 0,-1 0,0 0,0 0,1 0,-1-1,0 1,1-1,-1 1,0-1,1 0,-1 0,1 0,-1 1,1-1,-1-1,1 1,0 0,-1 0,1 0,0-1,0 1,0-1,0 1,0-1,0 1,0-1,1 1,-1-1,1 0,-1 1,1-1,0 0,-1 0,1 1,0-1,0 0,0-1,1-14,1-1,1 1,0 0,1 0,1 1,0-1,2 1,0 0,0 1,2-1,-1 2,2-1,0 1,1 1,0 0,1 0,13-9,126-113,-131 119</inkml:trace>
  <inkml:trace contextRef="#ctx0" brushRef="#br0" timeOffset="100364.983">8045 2767,'-58'80,"-11"0,-4-3,-39 29,105-99,0 0,0 0,-1-1,0 0,0 0,0-1,-1 0,1 0,-1-1,0 0,-1-1,1 0,-1-1,1 0,-1 0,0-1,0 0,-2 0,9-2,1 1,0-1,0 0,0 0,-1 0,1 0,0 0,0 0,0 0,1-1,-1 1,0 0,0-1,1 0,-1 1,1-1,0 0,-1 0,1 0,0 0,0 0,0 0,0 0,0-1,1 1,-1 0,1 0,-1-1,1 1,0 0,0 0,0-1,0 1,1 0,-1-1,0 1,1 0,0-2,33-89,-31 87,108-161,-110 165,0 0,-1 1,0 0,1-1,-1 1,1 0,-1 0,1 0,0-1,0 1,-1 0,1 0,0 0,0 0,0 0,0 0,0 0,0 1,1-1,-1 0,0 0,0 1,1-1,-1 1,0-1,0 1,1 0,-1-1,1 1,-1 0,0 0,1 0,-1 0,0 0,1 0,-1 1,0-1,1 0,-1 1,0-1,1 1,-1-1,0 1,0-1,1 1,-1 0,0 0,0 0,77 153,-70-142,1-1,0 0,1-1,0 0,0 0,1-1,1 0,-1-1,2 0,-1-1,1 0,0-1,0-1,1 0,3 0,68 22,-60-19</inkml:trace>
  <inkml:trace contextRef="#ctx0" brushRef="#br0" timeOffset="102629.964">8553 3247,'-5'-6,"-1"1,0 0,0 1,0 0,0 0,-1 0,0 1,0 0,0 0,0 0,0 1,-1 0,1 1,0 0,-1 0,0 0,1 1,-1 0,1 1,-1 0,1 0,-1 0,1 1,0 0,-1 0,1 1,0 0,1 0,-1 1,0 0,1 0,0 1,0-1,0 1,1 0,0 1,0 0,-3 4,4-4,1 1,-1 0,2 0,-1 0,1 1,0-1,0 1,1-1,0 1,1-1,-1 1,1 0,1-1,0 1,0-1,0 1,1-1,0 1,0-1,1 0,0 0,0 0,1 0,1 1,2-4,0 0,0 0,1 0,0-1,0 0,0-1,0 0,0 0,0 0,0-1,1-1,-1 1,0-1,1-1,-1 0,0 0,5-1,13 0,-1 1</inkml:trace>
  <inkml:trace contextRef="#ctx0" brushRef="#br0" timeOffset="103428.284">8807 3274,'-9'5,"0"0,0 0,0 1,0 1,1-1,0 1,0 1,1-1,0 1,1 0,-1 1,1 0,1 0,0 0,0 0,1 1,0 0,1 0,-1 2,4-10,0 0,0 0,0-1,1 1,-1 0,0 0,1-1,-1 1,1 0,0-1,0 1,-1-1,1 1,0-1,0 1,0-1,1 0,-1 1,0-1,0 0,1 0,-1 0,1 0,-1 0,1 0,-1 0,1-1,-1 1,1-1,0 1,-1-1,1 1,0-1,0 0,-1 0,1 0,0 0,0 0,-1 0,1 0,0-1,0 1,73-18,-63 13,0 0,-1 0,0-1,0-1,-1 1,0-2,0 0,0 0,-1-1,-1 0,1 0,-1-1,-1 0,0 0,0-1,-1 0,-1 0,5-12,-10 23,-1 1,1-1,0 0,0 1,0-1,-1 0,1 0,0 0,0 1,-1-1,1 0,0 0,-1 0,1 1,0-1,-1 0,1 0,0 0,-1 0,1 0,0 0,-1 0,1 0,0 0,-1 0,1 0,0 0,-1 0,1 0,0 0,-1 0,1 0,0 0,-1-1,1 1,0 0,-1 0,1 0,0-1,0 1,-1 0,1 0,0-1,0 1,-1 0,1 0,0-1,0 1,0 0,0-1,0 1,-1 0,1-1,0 1,0 0,0-1,0 1,0 0,0-1,0 1,0 0,0-1,0 1,0 0,0-1,0 1,0 0,-23 18,20-16,0 0,0 0,1 1,-1-1,1 1,-1-1,1 1,0 0,0 0,0 0,0 0,1 0,-1 0,1 1,0-1,0 1,0-1,0 0,1 1,-1 0,1-1,0 1,0-1,0 1,1-1,-1 1,1-1,0 1,0-1,0 0,0 1,1-1,-1 0,1 0,0 0,0 0,0 0,0 0,1 0,-1-1,1 1,-1-1,1 0,0 0,0 0,0 0,0 0,0-1,1 1,9 1,1-1,-1 0,1 0,-1-2,1 0,-1 0,1-1,-1-1,1 0,-1-1,0 0,0-1,0-1,0 0,-1-1,0 0,0-1,0 0,-1-1,0 0,-1 0,0-2,0 1,-1-1,0 0,-1-1,0 0,0-1,-1 1,1-5,-7 14,0-1,1 0,-1 0,0 0,-1 0,1 0,0 0,-1 0,0 0,1 0,-1 0,-1 0,1 0,0 0,-1 0,1 0,-1 0,0 0,0 0,0 0,-1 0,1 0,0 1,-1-1,0 1,0-1,0 1,0-1,0 1,0 0,-1 0,1 0,0 0,-1 1,0-1,1 1,-1 0,0-1,0 1,-1 0,3 1,-1 0,1 0,0 0,0 0,-1 0,1 1,0-1,-1 0,1 1,0-1,0 1,-1-1,1 1,0-1,0 1,0 0,0 0,0 0,0-1,0 1,0 0,0 0,1 0,-1 1,0-1,0 0,1 0,-1 0,1 0,-1 1,1-1,0 0,-1 1,1-1,0 0,0 0,0 1,0-1,0 0,0 1,0-1,0 0,1 1,-1-1,1 0,-1 0,1 1,-1-1,1 0,-1 0,1 0,0 0,0 0,0 0,-1 0,1 0,0 0,0 0,0 0,1 0,-1-1,0 1,0-1,0 1,0 0,1-1,-1 0,0 1,1-1,-1 0,57 19,-52-18,-1-1,1 1,-1 1,1-1,-1 1,0 0,0 0,0 0,0 1,0 0,0 0,-1 0,1 0,-1 1,0 0,0 0,0 0,-1 0,1 1,-1-1,0 1,0 0,-1 0,1 1,-4 79,-6-33,8-34</inkml:trace>
  <inkml:trace contextRef="#ctx0" brushRef="#br0" timeOffset="103867.866">9795 2852,'34'0,"34"-5,16-2,-1 1,-11 1,-12 2,-12 0,-9 2,-7 1,-3 0,-3 0,-5 5,-11 2,-7-1</inkml:trace>
  <inkml:trace contextRef="#ctx0" brushRef="#br0" timeOffset="104114.741">9852 3106,'38'-5,"37"-6,10-2,-4 2,-11 3,-13 2,-11 8,-9 2,-6 2,-3-1,-2-1,-5-6,-6-3</inkml:trace>
  <inkml:trace contextRef="#ctx0" brushRef="#br0" timeOffset="105936.128">11404 2682,'-21'11,"2"0,-1 1,2 2,0-1,0 2,1 1,1 0,-3 5,8-9,0 1,1 0,1 0,0 1,1 0,0 1,2 0,-1 0,2 0,0 1,0 3,3-12,1 0,-1 0,1-1,1 1,0 0,0 0,0 0,0 0,1 0,1 0,-1 0,1 0,0-1,0 1,1-1,0 1,0-1,1 0,0 0,0 0,0-1,0 1,1-1,0 0,0-1,0 1,2 0,5 1,0 0,0-1,1-1,-1 0,1-1,0 0,0-1,0 0,0-1,0 0,0-1,1-1,-1 0,0-1,0 0,0-1,-1-1,1 0,-1 0,0-1,0-1,1-1,8-5,0-1,-1-1,-1 0,0-2,-1 0,0-1,-2-1,0-1,4-7,-15 18,0 1,-1-1,0 0,0 0,-1-1,0 1,0-1,-1 0,0 0,-1 0,0 0,0 0,-1 0,0 0,-1 0,0 0,0 0,-1 0,0 1,0-1,-1 0,0 1,-1 0,0-1,0 2,-1-1,0 0,0 1,-1 0,0 0,0 0,-1 0,-13-6,1 2,-1 0,-1 0,0 2,0 1,-1 1,0 0,-16-2,3 2</inkml:trace>
  <inkml:trace contextRef="#ctx0" brushRef="#br0" timeOffset="106297.651">10980 2936,'198'27,"-45"-25,0-8,0-6,9-8,-31 7,0 6,34 6,-133 7,-27 0</inkml:trace>
  <inkml:trace contextRef="#ctx0" brushRef="#br0" timeOffset="115399.465">12364 3190,'4'0,"3"-5,-1 4,-6 1,-3 1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40,'65'-5,"-48"7,23 0,1-2,0-2,-1-1,28-7,39-14,-104 26,-1-1,1 0,-1 1,0-1,0 1,0 0,0 0,0 0,0 0,0 0,-1 0,1 0,-1 1,1-1,-1 0,0 1,0 0,0-1,0 1,0-1,-1 1,1 0,-1 0,0-1,0 1,0 0,0 0,0-1,-1 1,1 0,-1-1,0 1,1 0,-1-1,0 1,-1-1,0 2,1 2,-9 56,2 0,3 0,3 0,5 50,34 93,-37-170,-28-41,-4-19,20 15,0 0,0 1,0 0,-1 1,-1 1,1 0,-1 0,-1 1,1 1,-1 1,-14-3,14 5,1 1,-1 1,1 0,-1 1,1 0,-1 2,1-1,0 2,0 0,0 0,0 1,1 1,0 1,0-1,1 2,-9 6,-8 20,20-17</inkml:trace>
  <inkml:trace contextRef="#ctx0" brushRef="#br0" timeOffset="402.419">254 294,'476'-50,"-372"30,-103 21,0 0,-1 0,1 0,-1 0,1 0,-1 0,0 0,1 0,-1 0,0 0,0 0,0 0,0 0,0 0,0 1,0-1,0 0,0 0,0 0,-1 0,1 0,0 0,-1 0,1 0,-1 0,1 0,-1 0,1 0,-1 0,0 0,0 0,1-1,-1 1,0 0,0 0,0-1,0 1,0-1,0 1,0-1,0 1,0-1,0 1,-2 2,-5 7,2-1,-1 1,2 0,-1 1,1-1,1 1,0 0,0 0,1 1,1-1,-1 11,0 3</inkml:trace>
  <inkml:trace contextRef="#ctx0" brushRef="#br0" timeOffset="750.795">1128 435,'-47'105,"46"-102,0 0,0 0,1 0,-1 0,1 1,0-1,0 0,0 0,0 0,1 1,-1-1,1 0,0 0,0 0,0 0,0 0,1 0,-1 0,1 0,-1-1,1 1,0 0,0-1,0 0,1 1,-1-1,1 0,-1 0,1 0,-1-1,1 1,0 0,2 0,4-1,0 0,0-1,0 0,1 0,-1-1,0 0,0 0,-1-1,1-1,0 1,-1-2,1 1,-1-1,0 0,0 0,0-1,-1 0,0-1,0 0,0 0,-1 0,0-1,0 0,0 0,-1 0,0-2,-2 6,-1-1,1 1,-1-1,0 0,-1 0,1 0,-1 0,0-1,0 1,0 0,0 0,-1-1,1 1,-1 0,0-1,-1 1,1 0,-1-1,0 1,0 0,0 0,0 0,-1 0,0 0,0 0,0 0,0 0,0 1,-1-1,0 1,1 0,-1-1,-1 1,1 1,0-1,-1 0,1 1,-1 0,0 0,0 0,0 0,0 0,0 1,0 0,0 0,-1 0,1 0,0 1,-1-1,1 1,0 0,-1 1,-23 2,3 4</inkml:trace>
  <inkml:trace contextRef="#ctx0" brushRef="#br0" timeOffset="1085.565">1495 633,'35'-88,"-22"65,4-6,2 1,1 2,1 0,1 1,22-20,-28 29,-16 16,1-1,-1 0,1 0,0 0,0 0,-1 0,1 0,0 0,0 0,0 0,0 1,1-1,-1 0,0 1,0-1,0 0,0 1,1 0,-1-1,0 1,0 0,1-1,-1 1,0 0,1 0,-1 0,0 0,1 1,-1-1,0 0,0 0,1 1,-1-1,6 8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1,'-9'0,"0"0,-1 0,1 1,0 0,-1 0,1 1,0 1,0-1,0 1,0 1,1 0,-1 0,1 1,0 0,1 0,-1 1,1 0,0 0,0 0,1 1,0 0,0 1,0-1,-3 9,4-7,1 0,0 0,1 1,0-1,0 1,1 0,0 0,1-1,0 1,1 0,0 0,1 0,0 0,0 0,1 0,0 0,1-1,2 8,-3-14,0 0,0 0,0 0,0 0,0-1,1 1,-1-1,1 0,0 0,-1 0,1 0,0 0,0 0,0-1,1 0,-1 1,0-1,0 0,1-1,-1 1,1 0,-1-1,0 0,1 0,-1 0,1 0,-1-1,1 1,1-2,98-35,-78 25,0-2,0-1,-1-1,-1-1,-1-2,0 0,-1 0,-2-2,0-1,13-20,-8 26,-12 51,-11-26,1 0,0-1,1 1,0-1,0 1,1-1,0 0,1 0,-1-1,1 1,1-1,-1 0,1 0,1-1,6 6,-2-3,1 0,0-1,1-1,0 0,0 0,0-1,1-1,0 0,0-1,0-1,1 0,-1-1,8 0,1-1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3,'-29'-1,"13"0,0 1,0 0,0 1,0 1,1 0,-1 1,1 1,-1 0,-5 3,-20 9,-43 28,83-43,-1 1,1 0,0 0,-1 0,1 0,0 0,0 0,1 1,-1-1,0 0,1 0,-1 1,1-1,0 0,-1 1,1-1,0 0,1 1,-1-1,0 0,1 1,-1-1,1 0,0 0,0 0,0 1,0-1,0 0,0 0,0 0,1 0,0 1,56 58,-53-57,9 9,41 46,-54-57,0 0,0 1,0-1,-1 0,1 0,-1 0,1 0,-1 1,0-1,0 0,0 1,0-1,0 0,-1 0,1 0,-1 1,1-1,-1 0,0 0,0 0,0 0,0 0,0 0,0 0,-1 0,1 0,0-1,-1 1,0 0,1-1,-1 0,0 1,0-1,0 0,-159 85,35-41,86-36,49-32,3 14</inkml:trace>
  <inkml:trace contextRef="#ctx0" brushRef="#br0" timeOffset="370.119">703 116,'-5'7,"0"0,1 1,0 0,0 0,1 0,0 1,0-1,1 1,0 0,0-1,1 1,1 0,-1 0,2 0,-1 0,1 0,0-1,1 1,0 0,0-1,1 1,0-1,0 0,1 0,0 0,1 0,1 0,-3-5,1-1,-1 0,1 0,0 0,0 0,0-1,0 1,0-1,0 0,0-1,1 1,-1-1,0 1,0-1,1 0,-1-1,0 1,0-1,1 0,-1 0,0 0,0-1,0 1,2-3,90-54,-83 48,-1-1,0 0,-1 0,-1-1,1-1,-2 0,0 0,0-1,-1 0,-1 0,0-1,-1 0,-1 0,0 0,-1-2,-9-19,0 30</inkml:trace>
  <inkml:trace contextRef="#ctx0" brushRef="#br0" timeOffset="835.375">1239 397,'170'-266,"-129"229,-40 36,0 0,0 1,0-1,0 1,0 0,0-1,1 1,-1 0,0 0,0 0,0-1,0 1,0 0,0 0,0 1,0-1,1 0,-1 0,0 1,0-1,0 0,0 1,0-1,0 1,0-1,0 1,0 0,0-1,-1 1,1 0,0-1,0 1,-1 0,1 0,0 0,-1 0,1 0,-1 0,1 0,-1 0,1 0,-1 0,0 0,0 0,1 0,-1 1,5 62,-6-59,0 1,1 0,0 0,0-1,1 1,-1 0,1 0,0-1,1 1,0-1,0 1,0-1,0 1,1-1,0 0,0-3,1 0,0-1,0 1,0-1,0 0,0 0,0-1,0 1,0-1,0 0,0 0,0 0,0 0,0-1,0 1,0-1,0 0,0-1,0 1,0-1,-1 1,1-1,-1 0,1-1,-1 1,0 0,0-1,2-2,14-5,223-130,-186 118,-55 21,0 1,0 0,0 0,1 0,-1-1,0 1,0 0,0 1,0-1,0 0,0 0,0 0,1 1,-1-1,0 1,0-1,0 1,0-1,0 1,0-1,0 1,-1 0,1 0,0-1,0 1,0 0,-1 0,1 0,-1 0,1 0,0 0,-1 0,1 0,-1 0,0 0,1 0,-1 0,0 0,0 0,0 1,0-1,0 0,0 0,0 0,0 0,0 0,0 1,-1-1,1 0,0 0,-35 142,34-140,0 1,1-1,-1 0,1 0,0 0,0 1,0-1,0 0,0 0,0 0,1 1,0-1,0 0,0 0,0 0,0 0,0 0,1 0,0-1,-1 1,1 0,1 0,12 10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2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201 394,'-15'7,"1"0,0 2,0 0,1 0,1 1,-1 1,2 0,-1 0,2 2,-1-1,2 1,0 1,0-1,1 1,1 1,0 0,-4 14,11-25,-1-1,1 0,0 0,0 0,0 0,0 1,1-1,-1 0,1 0,0 0,0 0,0 0,0 0,1 0,-1-1,1 1,-1 0,1-1,0 1,0-1,0 1,1-1,-1 0,0 0,1 0,0 0,-1-1,1 1,0-1,0 1,0-1,0 0,0 0,0 0,0-1,0 1,0-1,0 1,0-1,1 0,-1 0,0-1,0 1,0-1,0 0,0 1,0-1,0 0,0-1,0 1,0 0,0-1,-1 0,3-1,5-7,1 0,-1-1,0 0,-1-1,-1 0,0-1,0 1,-1-1,-1-1,0 0,29-52,-34 66,0 0,0 0,-1 0,1 0,0 0,-1 0,1 0,0 1,0-1,-1 0,1 0,0 1,-1-1,1 0,0 1,-1-1,1 0,-1 1,1-1,-1 1,1-1,-1 1,1-1,-1 1,1 0,-1-1,1 1,-1 0,0-1,1 1,-1 0,0-1,0 1,0 0,0-1,1 1,-1 0,0 0,0-1,0 1,0 0,-1 0,1-1,0 1,0 0,0-1,0 1,-1 0,1-1,0 1,-1 0,1-1,-1 1,1-1,-1 1,1 0,-1-1,1 1,0 5,0 4,1-1,0 1,1-1,0 1,0-1,1 1,0-1,1 0,0-1,0 1,1-1,0 1,1-1,-1-1,1 1,1-1,0 0,0 0,0-1,1 0,-1-1,2 1,-1-1,0-1,1 0,2 1,0-6,0-1,0 0,0 0,0-1,0 0,-1-1,0-1,1 0,-2 0,1 0,-1-2,1 1,-2-1,1 0,-1-1,0 0,-1 0,4-5,-2 4,30-25,-3-2,0-1,-3-2,-1-1,-2-2,-1-1,-3-1,-2-1,9-25,-29 63,-1-1,0 1,0-1,-1 0,0 0,-1 0,0 0,0 0,0-1,-1 1,-1 0,1 0,-1 0,-1 0,1 0,-1 0,-1 0,1 0,-1 0,-3-4,4 11,1-1,-1 0,0 1,0 0,0-1,0 1,0 0,0 0,0 0,0 0,0 0,0 0,0 1,-1-1,1 1,0 0,-1 0,1-1,0 1,0 1,-1-1,1 0,0 0,-1 1,1 0,0-1,0 1,0 0,0 0,0 0,0 0,0 0,0 1,-57 52,41-31,2 0,1 1,1 1,1 1,1 0,1 0,2 1,-5 19,10-31,1 1,0-1,1 1,1 0,0-1,1 1,1 0,0 0,1-1,1 1,0-1,1 0,1 0,1 0,0 0,3 5,-3-11,1 1,0-1,0 0,1-1,0 0,1 0,0-1,0 0,0 0,1-1,0 0,0-1,1 0,-1-1,1 0,0-1,0 0,0 0,1-1,-1-1,1 0,-1 0,1-2,-1 1,1-1,-1-1,0 0,0 0,1-1,-1-1,-1 0,1 0,-1-1,0 0,0-1,0-1,8-6,-6 4,-1 0,0-2,0 1,-1-1,0-1,-1 0,0 0,-1-1,0 0,-1 0,-1-1,0 0,-1 0,-4 9,0 1,-1-1,1 0,-1 1,0-1,0 0,-1 1,1-1,-1 0,0 1,0-1,-1 1,0-1,1 1,-1 0,-1 0,1 0,0 0,-1 0,0 0,0 1,0-1,-1 1,1 0,-1 0,1 0,-1 0,0 1,0-1,-1 1,-7-5,-1 1,0 0,0 0,0 1,-1 1,1 0,-1 1,0 1,-7-1,-99 14,90-5</inkml:trace>
  <inkml:trace contextRef="#ctx0" brushRef="#br0" timeOffset="4544.905">1584 421,'-2'-1,"0"0,0 1,0-1,-1 0,1 1,0-1,0 1,-1 0,1 0,0 0,0 0,-1 0,1 0,0 0,-1 1,1 0,0-1,0 1,0 0,0 0,0 0,-1 0,-9 5,0 0,1 1,-1 1,1 0,1 0,-1 1,1 0,1 1,0 0,0 0,-1 4,6-7,1-1,0 1,0 0,0 1,1-1,0 0,1 1,-1-1,1 1,1-1,-1 1,1 0,1-1,-1 1,1-1,1 1,0-1,0 0,0 1,0-1,1 0,1 0,-1-1,1 1,2-3,1-1,-1 1,1-1,0-1,-1 1,1-1,1-1,-1 1,0-1,0 0,0-1,1 1,-1-2,0 1,0-1,0 0,1 0,-1-1,0 0,0 0,-1-1,1 0,-1 0,1-1,-1 1,0-1,2-2,4-1,-1-1,0 0,-1-1,0 0,0 0,-1-1,0-1,0 1,-1-1,-1-1,0 1,-1-1,0-1,0 1,-1-3,-4 9,-1 0,0 0,0 1,-1-1,0 0,0 1,0-1,-1 1,0-1,0 1,0 0,0 0,-1 0,0 0,0 0,-1 0,1 1,-1-1,0 1,0 0,0 1,0-1,-1 1,0-1,0 1,0 1,0-1,0 1,0 0,-1 0,1 0,-1 1,1-1,-1 2,0-1,1 1,-1-1,0 1,1 1,-4 0,9-2,-1 1,1 0,0-1,-1 1,1 0,-1-1,1 1,-1 0,1 0,-1-1,1 1,-1 0,1 0,-1 0,1 0,-1 0,1 0,-1 0,1 0,-1 0,1 0,-1 0,0 0,1 0,-1 0,1 0,-1 1,1-1,-1 0,1 0,0 0,-1 1,1-1,-1 0,1 1,-1-1,1 1,0-1,-1 0,1 1,0-1,-1 1,1-1,0 1,0-1,-1 1,1-1,0 1,0-1,0 1,0-1,0 1,0-1,0 1,0-1,0 1,0-1,0 1,0-1,0 1,0 0,0-1,1 1,-1-1,0 1,0-1,1 0,-1 1,0-1,1 1,33 21,-3-11,1-1,0-2,1 0,0-3,13 1,-41-5,-1-1,1 0,-1 0,1 0,-1 0,1-1,-1 0,1 1,-1-2,1 1,-1 0,0-1,0 0,0 0,0 0,0-1,0 1,-1-1,1 0,-1 0,0 0,1 0,-2-1,3-2,-37 55,30-42,0 0,0 0,1 1,0-1,0 1,1-1,-1 0,2 1,-1-1,1 1,0-1,1 0,0 1,1 2,-2-7,1 0,-1 0,0 0,1 0,0 0,-1 0,1-1,0 1,1 0,-1-1,0 0,1 0,-1 0,1 0,0 0,-1 0,1-1,0 1,0-1,0 0,0 1,0-2,1 1,-1 0,0-1,0 1,1-1,-1 0,0 0,1 0,-1-1,0 1,2-1,7-4,1 0,-1 0,0-2,-1 1,0-1,0-1,0 0,-1-1,0 0,-1 0,0-1,0 0,-1-1,1-2,0 2,6-10,-7 11,-9 30,0-15,0 0,1 0,-1 0,1 1,0-1,1 0,-1 0,1 0,0 0,0 0,1 0,-1 0,1 0,0-1,1 1,-1-1,1 1,0-1,0 0,0 0,0 0,1 0,0-1,-1 1,1-1,1 0,-1 0,0-1,1 1,-1-1,1 0,0 0,0 0,0-1,0 0,4 1,7 1,-1-1,1 0,0-1,0 0,0-2,-1 0,1 0,0-2,-1 0,1-1,-1 0,0-1,0-1,-1 0,1-1,-2-1,1 0,-1-1,0 0,-1-1,0-1,0 0,-1 0,-1-1,0 0,-1-1,5-8,4-12,-1 0,-2-2,-1 0,-1-1,-2 0,-2-1,1-13,-8 44,0 0,-1 0,0-1,0 1,0 0,0-1,-1 1,0-1,-1 1,1 0,-1-1,-1 1,1 0,-1 0,0 0,0 0,-1 0,0 0,0 0,0 1,0 0,-3-3,4 7,0 0,-1 0,1 0,0 1,-1-1,1 1,-1-1,1 1,-1 0,1 0,-1 0,1 0,-1 0,1 0,-1 1,1-1,0 1,-1 0,1 0,0 0,-1 0,1 0,0 0,0 1,0-1,0 1,0-1,0 1,0 0,1 0,-1 0,0 0,-44 70,40-50,2 0,1 0,0 0,2 1,1-1,0 1,2-1,0 0,2 0,0 0,5 12,4 36,14 71,-26-124,-1-28</inkml:trace>
  <inkml:trace contextRef="#ctx0" brushRef="#br0" timeOffset="4782.779">2318 224,'39'5,"31"1,13 0,-1-1,-12-2,-11-1,-17 4,-10 1,-6 0,-2-3,-6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141 221,'0'-67,"-16"85,-42 282,48-100,18-170,-8-30,0 0,0-1,0 1,0 0,0-1,0 1,0 0,0-1,1 1,-1 0,0-1,0 1,0 0,0 0,1-1,-1 1,0 0,0 0,1-1,-1 1,0 0,1 0,-1 0,0-1,0 1,1 0,-1 0,0 0,1 0,-1 0,0 0,1 0,-1 0,0 0,1 0,-1 0,0 0,1 0,-1 0,0 0,1 0,-1 0,0 0,1 0,-1 0,0 1,1-1,-1 0,0 0,1 0,-1 1,0-1,0 0,1 0,-1 1,0-1,0 0,8-102,-8 75</inkml:trace>
  <inkml:trace contextRef="#ctx0" brushRef="#br0" timeOffset="486.294">1 136,'13'-13,"0"-1,1 2,1 0,0 0,1 2,0 0,0 0,1 2,0 0,7-1,-15 5,0 1,1 0,-1 1,1 0,-1 1,1-1,-1 2,1 0,0 0,0 0,3 2,-9-2,-1 1,1 0,0 0,-1 0,1 0,-1 1,1-1,-1 1,0 0,0 0,0 0,0 0,0 0,0 1,0 0,-1-1,1 1,-1 0,0 0,0 0,0 1,0-1,-1 0,1 1,-1-1,0 1,0 0,0-1,0 4,-1 7,-1 0,-1-1,0 1,-1-1,0 0,-1 0,-1 0,0 0,0-1,-2 1,1-1,-1-1,-1 0,0 0,-1 0,0-1,-1 0,0-1,0 0,-1 0,0-2,-7 5,-52 52,69-62,-1-1,0 0,1 0,-1 0,1 1,0-1,-1 1,1-1,0 1,0-1,0 1,0 0,0-1,1 1,-1 0,0 0,1 0,-1 0,1 0,0-1,-1 1,1 0,0 0,0 0,1 0,-1 0,0 0,1 0,-1 0,1 0,-1-1,1 1,0 0,0 0,0-1,0 1,0 0,0-1,0 1,0-1,1 1,-1-1,1 1,216 86,-216-87,-1 0,1 0,-1 0,0 0,1 0,-1 0,0 0,0 1,0-1,0 0,0 1,0-1,0 1,0-1,-1 1,1 0,0-1,-1 1,1 0,-1-1,0 1,0 0,0-1,0 1,0 0,0 0,0-1,0 1,-1 0,1-1,0 1,-1 0,0-1,1 1,-1-1,0 1,0-1,0 1,0-1,0 1,-53 49,36-42,-2-1,1-1,-1 0,0-1,0-2,0 0,-1-1,1-1,-1 0,0-2,0-1,-18-2,27 2</inkml:trace>
  <inkml:trace contextRef="#ctx0" brushRef="#br0" timeOffset="998.545">734 616,'-9'20,"-14"15,-1 7,-3-4,-1-4,-1-2,0-7,5-8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29 141,'0'0,"-1"0,1-1,-1 1,1-1,-1 1,1 0,-1 0,1-1,-1 1,1 0,-1 0,1 0,-1 0,0-1,1 1,-1 0,1 0,-1 0,0 0,1 0,-1 1,1-1,-1 0,1 0,-1 0,1 0,-1 1,0-1,1 0,-1 0,1 1,0-1,-1 0,1 1,-1-1,1 1,-1-1,1 0,0 1,-1-1,1 1,0-1,0 1,-1-1,1 1,0 0,0-1,0 1,-1-1,1 1,0-1,0 1,0 0,0-1,0 1,0-1,0 1,1 0,-7 39,6-39,-1 8,1 0,1 1,-1-1,1 0,1 0,0 0,0 0,1-1,0 1,0-1,1 1,0-1,1 0,-3-4,0-1,1 0,-1 1,1-1,0 0,0-1,0 1,0 0,0-1,0 0,1 0,-1 0,1 0,0 0,0-1,-1 0,1 1,0-1,0-1,0 1,0-1,0 1,0-1,0 0,0-1,0 1,0-1,0 1,0-1,0-1,9-3,-1-2,-1 1,1-1,-1-1,-1 0,1-1,-1 0,-1-1,0 0,0 0,-1-1,0 0,5-10,5-4,66-71,-81 96,-1 0,1 0,-1 0,1 0,-1 0,1 1,-1-1,1 1,-1-1,1 1,-1 0,0 0,0 0,1 0,-1 1,0-1,0 1,0-1,0 1,0-1,-1 1,1 0,0 0,-1 0,0 0,1 0,-1 1,0-1,0 0,0 0,0 1,-1-1,1 1,0-1,-1 1,0 0,10 16,-8-15,1 0,-1 0,1 0,0 0,0-1,0 1,0-1,0 0,1 0,0 0,0 0,-1-1,1 0,1 1,-1-1,0-1,0 1,1-1,-1 1,1-1,0-1,-1 1,1-1,-1 1,1-1,0-1,-1 1,1-1,0 1,-1-1,1-1,-1 1,0-1,1 1,-1-1,0 0,0-1,0 1,1-1,83-100,-77 88</inkml:trace>
  <inkml:trace contextRef="#ctx0" brushRef="#br0" timeOffset="404.618">1073 282,'10'-5,"7"-3,0 0,-1-1,0-1,-1-1,0 0,0 0,-1-2,-1 0,0 0,-1-1,0-1,-1 0,-1-1,2-3,-11 16,0 0,0 0,-1 1,1-1,-1 0,1 0,-1 0,0 1,0-1,0 0,-1 0,1 0,-1 1,1-1,-1 0,0 0,0 1,0-1,0 1,-1-1,1 1,-1-1,0 1,1 0,-1 0,0 0,0 0,0 0,-1 0,1 0,0 1,-1-1,1 1,-1 0,1-1,-1 1,0 0,1 1,-1-1,0 0,0 1,0 0,1 0,-1-1,0 2,0-1,0 0,0 0,1 1,-1 0,0-1,1 1,-1 0,0 1,1-1,-1 0,0 1,-12 8,1 0,1 2,-1-1,2 1,0 1,0 0,1 1,1 0,0 1,1 0,0 2,3-8,1 1,0-1,0 1,1 0,1 0,-1 0,2 1,-1-1,1 1,1 0,0 0,1-1,0 1,0 0,1 0,0-1,1 1,1 0,-1-1,2 1,0-6,1-1,0 1,0-1,0 0,0-1,1 1,-1-1,1 0,0-1,0 1,0-1,0-1,0 1,0-1,0 0,1 0,-1 0,1-1,-1 0,0-1,1 1,-1-1,0 0,3-1,12 1,136-8,-138 2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78 590,'19'0,"0"-1,0-1,-1 0,1-2,0 0,-1-1,0-1,0-1,-1-1,0 0,0-1,10-8,-20 11,-1 0,0 0,0-1,-1 0,0 0,0-1,-1 1,0-1,0 0,-1 0,0-1,0 1,-1 0,2-8,-3 12,-1 0,1 1,0-1,-1 0,0 0,0 1,0-1,0 0,-1 0,1 1,-1-1,0 0,0 1,0-1,-1 1,1-1,-1 1,0-1,0 1,0 0,0 0,-1 0,1 0,-1 1,1-1,-1 1,0-1,0 1,-1 0,1 0,0 0,-1 1,1-1,-2 0,-7 2,1 0,0 0,0 2,0-1,0 1,0 1,0 0,1 0,-1 1,1 1,0 0,0 0,0 1,1 0,0 0,0 1,0 1,1-1,0 1,-4 2,0 1,0 0,1 0,1 1,-1 1,2-1,0 2,1-1,0 1,1 1,0-1,1 1,-2 12,7-23,1 1,-1 0,1-1,0 1,1 0,-1 0,1-1,0 1,0-1,0 1,1-1,0 1,0-1,0 0,0 1,1-1,-1-1,1 1,0 0,0-1,0 1,1-1,-1 0,1 0,0 0,0-1,0 1,0-1,0 0,1 0,3 1,145 38,-134-38,-1-1,0 0,0-1,1-1,-1-1,0-1,0 0,15-4,31-15,-49 13</inkml:trace>
  <inkml:trace contextRef="#ctx0" brushRef="#br0" timeOffset="716.365">896 280,'-175'268,"126"-169,43-83,16-24,18-23,53-73,74-109,-157 239,-3-4,1 0,1 1,1-1,1 1,1-1,1 0,1 2,-1-17,0-1,0 1,1-1,0 0,0 0,0 0,1 0,0 0,0 0,0-1,1 1,-1-1,1 0,1 0,-1-1,1 1,0-1,0 0,0 0,0 0,1-1,0 0,-1 0,1 0,0-1,4 1,-4-2,0 1,1-2,-1 1,1-1,-1 0,0 0,1-1,-1 1,0-2,1 1,-1-1,0 1,0-2,0 1,0-1,-1 0,1 0,-1 0,0-1,0 0,0 0,0 0,0-1,-1 0,0 1,0-1,0-2,10-11,-2-1,0 0,-1 0,-1-1,-1-1,-1 1,1-8,-7 25,0 0,-1 0,1 0,-1 0,0 0,0-1,0 1,0 0,-1-1,1 1,-1 0,0-1,0 1,0-1,-1 1,1-1,-1 1,0 0,1-1,-2 1,1 0,0 0,-1 0,1 0,-1 0,0 0,0 0,0 0,0 1,-2-2,-7 3</inkml:trace>
  <inkml:trace contextRef="#ctx0" brushRef="#br0" timeOffset="1498.239">1714 393,'-18'10,"2"1,-1 1,1 0,1 1,0 1,1 0,0 1,1 0,1 1,1 1,0 0,-3 7,12-22,1 1,-1 0,0 0,1 0,0 1,0-1,0 0,0 0,0 1,1-1,-1 0,1 1,0-1,0 1,0-1,0 0,1 1,-1-1,1 1,0-1,0 0,0 0,1 0,-1 0,1 0,0 0,-1 0,1 0,1 0,-1-1,0 1,1-1,-1 0,1 1,-1-1,1 0,0-1,0 1,0 0,0-1,1 0,-1 0,1 1,8-3,1 0,0 0,0-2,-1 1,1-1,-1-1,0 0,0-1,0-1,-1 1,0-2,0 1,0-2,-1 1,0-2,-1 1,1-1,-2 0,4-6,15-16,-2-1,-1-1,-2-1,-1-1,-2-1,-1-1,10-33,-21 53,-1 1,-1-1,-1-1,0 1,-2 0,0-1,0-10,-2 22,0 0,0 0,-1 1,0-1,0 0,-1 1,1-1,-1 1,0-1,-1 1,1 0,-1 0,0 0,0 0,-1 0,1 1,-1-1,0 1,-1 0,1 0,-1 1,1-1,-1 1,0 0,0 0,0 1,0 0,1 1,-1-1,0 1,0 0,0 0,0 1,0-1,0 1,0 0,0 1,0-1,0 1,1 0,-1 0,0 0,0 1,0 0,1 0,-1 0,1 0,0 1,0-1,-1 1,2 0,-1 1,0-1,1 1,-3 3,-7 7,1 0,1 1,0 0,1 1,1 0,0 1,-2 7,5-12,1 0,1 1,-1-1,2 1,0 0,1 0,0 0,0 0,2 1,0-1,0 0,1 0,1 1,0-1,1 0,0-1,1 1,1 0,0-1,0 0,1 0,1-1,0 0,0 0,1 0,1-1,5 6,2-2,0 1,0-2,2 0,0-1,0-1,1-1,0-1,1 0,15 4,50 10,-61-19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1 160,'0'6,"0"0,0 0,1 0,-1-1,1 1,0 0,1 0,0-1,-1 1,2-1,-1 0,1 1,-1-1,2 0,-1-1,0 1,1 0,0-1,0 0,0 0,1 0,-1-1,1 1,0-1,0 0,0 0,0-1,1 1,-1-1,0-1,1 1,0-1,-1 0,1 0,0 0,0-1,0 0,0 0,-1 0,1-1,0 0,4-1,7-5,0 0,0-1,-1 0,0-2,0 0,-1 0,0-2,-1 0,-1 0,0-1,0-1,-1 0,-1-1,-1 0,0-1,-1 0,0 0,2-10,-7 90,-4-64,-1 9,-1 0,1-1,1 1,0 0,0 0,0 0,1 0,1 0,-1-1,1 1,1 0,0-1,0 0,0 1,1-1,1-1,-1 1,1 0,0-1,1 0,0-1,2 3,-5-8,0 0,0 0,0 0,0 0,0-1,0 1,0-1,0 0,1 0,-1 0,0 0,0 0,0-1,0 0,0 1,0-1,0 0,0 0,0-1,0 1,0-1,-1 1,1-1,-1 0,1 0,-1 0,1 0,0-2,53-75,36-137,-92 217,0-1,0 0,0 1,0-1,1 1,-1-1,0 0,0 1,0-1,1 0,-1 1,0-1,0 0,1 0,-1 1,0-1,0 0,1 0,-1 1,0-1,1 0,-1 0,1 0,-1 0,0 0,1 1,-1-1,0 0,1 0,-1 0,1 0,-1 0,0 0,1 0,-1 0,0 0,1-1,-1 1,1 0,-1 0,0 0,1 0,-1 0,0-1,1 1,-1 0,0 0,1-1,-1 1,0 0,0 0,1-1,-1 1,0 0,0-1,0 1,1 0,-1-1,0 1,0 0,0-1,0 1,3 37,-3-34,27 293,-26-228,-3 0,-2 0,-9 33,8-68,2-14,0-1,0 1,-2-1,-1 0,0 0,-1 0,-5 7,12-24,0 0,0-1,0 1,0 0,0 0,-1 0,1 0,0 0,-1 0,1-1,0 1,-1 0,1 0,-1-1,0 1,1 0,-1 0,0-1,1 1,-1-1,0 1,1-1,-1 1,0-1,0 1,0-1,0 0,1 1,-1-1,0 0,0 0,0 0,0 0,0 0,0 0,0 0,0 0,0 0,1 0,-1 0,0 0,0-1,0 1,0 0,0-1,0 1,1 0,-1-1,0 1,0-1,1 0,-1 1,0-1,1 0,-1 1,1-1,-1 0,1 1,-1-1,1 0,-1 0,1 0,0 0,-4-16,1 0,1 0,1-1,0 1,2-1,0 1,0 0,4-13,2-8,2 1,1-1,2 2,1-1,2 2,2 0,1 1,2 1,1 0,1 2,2 0,1 2,1 0,2 2,1 1,13-8,-37 29,0 0,0 0,0 1,1-1,-1 1,1 0,0 1,0 0,1 0,-1 0,1 1,-1-1,1 2,0-1,0 1,0 0,0 0,0 1,0 0,-1 0,1 1,0 0,0 0,0 0,0 1,-1 0,1 0,0 1,-1 0,0 0,0 1,0-1,0 1,-1 0,1 1,2 2,-6-2,1 1,-1-1,0 1,0-1,-1 1,0 0,0-1,0 1,0 0,-1 0,0 0,0 0,-1-1,0 1,0 0,0 0,-1-1,1 1,-1-1,-1 1,1-1,-1 0,0 0,0 0,0 0,-1 0,0-1,0 0,0 0,0 0,-1 0,1 0,-1-1,0 0,0 0,-5 2,-3 4,0 1,0-2,-1 0,0-1,-1 0,0-1,0 0,0-1,0-1,-1-1,0 0,-11 0,21-2,0 0,0 0,0-1,0 0,0 0,0 0,0-1,0 0,0 0,0 0,0-1,1 0,-1 0,0 0,1-1,0 0,0 0,-1 0,2-1,-1 1,0-1,-2-4,-2-8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0:5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33 395,'-4'6,"1"0,0 0,0 0,0 1,1-1,0 0,0 1,1 0,0-1,0 1,1 0,0 0,0 0,-1 6,-1-9,1-1,0 1,0 0,1-1,-1 1,1 0,-1 0,1-1,1 1,-1 0,0 0,1 0,0-1,0 1,0 0,0-1,1 1,-1-1,1 1,0-1,0 0,0 0,0 0,1 0,-1 0,1 0,0 0,0-1,0 0,0 1,0-1,0 0,1-1,-1 1,0 0,1-1,0 0,-1 0,1 0,0 0,0-1,-1 1,3-1,9-5,0-1,-1-1,0 0,0-1,-1 0,0-1,0 0,-1-1,0-1,-1 0,0 0,0-1,-1-1,59-55,-67 66,0 0,1 1,-1-1,0 1,1 0,-1-1,1 1,-1 0,1 1,0-1,0 0,-1 1,1 0,0-1,-1 1,1 0,0 0,0 1,0-1,-1 0,1 1,0 0,-1 0,1 0,-1 0,1 0,-1 0,1 0,-1 1,0 0,0-1,1 1,-1 0,0 0,-1 0,1 0,0 0,-1 1,1-1,-1 0,1 1,-1-1,0 3,2 0,0 1,0-1,0 0,0 1,1-1,0-1,0 1,0-1,0 1,1-1,0 0,0-1,0 1,0-1,1 0,-1 0,1-1,0 0,-1 0,1 0,0 0,0-1,0 0,1-1,-1 1,0-1,0 0,0-1,6 0,0-4,0 0,-1 0,0-1,0-1,0 0,-1 0,0-1,-1 0,1-1,-2 0,1 0,-1-1,-1 0,0-1,0 0,17-51,-32 53,1 14</inkml:trace>
  <inkml:trace contextRef="#ctx0" brushRef="#br0" timeOffset="250.597">1076 367,'-5'34,"-1"15,0 5,1-12,2-13</inkml:trace>
  <inkml:trace contextRef="#ctx0" brushRef="#br0" timeOffset="400.457">1105 28,'0'0</inkml:trace>
  <inkml:trace contextRef="#ctx0" brushRef="#br0" timeOffset="719.363">1499 0,'-9'39,"-4"26,6 8,3-4,3-10,2-9,0-8,1-7,-1-5,0-2,-1-1,1-1,-1 1,-5-5,-2-6</inkml:trace>
  <inkml:trace contextRef="#ctx0" brushRef="#br0" timeOffset="998.016">1274 283,'38'0,"28"-5,6-1,-3-1,-9 2,-10 2,-13-4,-9 0,-8 0</inkml:trace>
  <inkml:trace contextRef="#ctx0" brushRef="#br0" timeOffset="1347.769">1810 28,'-20'85,"4"1,-4 72,19-153,-1 1,1-1,0 1,1 0,-1-1,1 1,0 0,1-1,-1 1,1 0,0-1,1 1,-1-1,1 1,0-1,1 0,-1 1,1-1,0-1,0 1,1 0,-1-1,1 1,0-1,0 0,0-1,1 1,-1-1,4 2,0-3,1-1,-1-1,1 1,-1-1,1-1,-1 1,1-1,-1-1,0 0,0 0,1-1,-1 1,-1-2,1 1,0-1,-1 0,0-1,3-2,87-34,-94 41,0 0,0 0,-1 1,1-1,0 1,0 0,-1 0,1 0,0 0,-1 0,1 1,-1-1,1 1,-1-1,0 1,0 0,0 0,0 0,0 0,0 1,0-1,-1 0,1 1,-1-1,1 1,-1-1,0 1,0 0,-1 0,1-1,0 1,-1 0,0 0,1 0,-1 0,0-1,-1 1,1 0,0 0,-1 0,0 0,1-1,-1 2,4 31,2-15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0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576 301,'-197'45,"-36"19,232-65,0 1,0 0,0 0,0 0,1 0,-1 0,0 0,0 0,0 0,0 0,0 1,0-1,0 0,0 0,1 1,-1-1,0 1,0-1,0 1,1-1,-1 1,0-1,1 1,-1 0,0-1,1 1,-1 0,1 0,-1-1,1 1,-1 0,1 0,0 0,-1 0,1-1,0 1,0 0,0 0,0 0,-1 0,1 0,0 0,1 0,-1 0,0 0,0-1,0 1,0 0,1 0,-1 0,0 0,1 0,-1-1,1 1,-1 0,1 0,-1-1,1 1,0 0,-1-1,1 1,0 0,-1-1,2 1,113 40,47-30,-161-11,0-1,-1 1,1-1,0 1,0 0,-1-1,1 1,0 0,0 0,0-1,0 1,0 0,-1 0,1 0,0 0,0 0,0 0,0 0,0 1,-1-1,1 0,0 0,0 1,0-1,0 1,-1-1,1 0,0 1,-1-1,1 1,0 0,-1-1,1 1,0 0,-1-1,1 1,-1 0,0-1,1 1,-1 0,1 0,-1 0,0-1,0 1,1 0,-1 0,0 0,0 0,0 0,0-1,0 1,0 0,0 0,0 0,-1 0,1 0,0-1,0 1,-1 0,1 0,0 0,-1-1,1 1,-1 0,1-1,-1 1,1 0,-1-1,0 1,0 0,-23 16,-2-2,0 0,0-1,-1-2,-1-1,-8 1,-22 11,-100 57,157-79,-1-1,1 1,-1 0,1 0,0 0,0 0,-1 0,1 0,0 1,0-1,0 0,0 1,0-1,1 0,-1 1,0-1,1 1,-1-1,1 1,-1-1,1 1,0 0,-1-1,1 1,0 0,0-1,0 1,1-1,-1 1,0 0,0-1,1 1,-1-1,1 1,0-1,-1 1,1-1,0 1,0-1,0 0,0 1,0-1,0 0,0 0,0 0,1 0,-1 0,0 0,1 0,-1 0,1-1,-1 1,1 0,-1-1,1 1,-1-1,1 0,-1 1,2-1,17 4,1-1,-1 0,0-2,1 0,-1-2,1 0,-1-1,0-1,0-1,3-2,69-8,-42 6,-32 1</inkml:trace>
  <inkml:trace contextRef="#ctx0" brushRef="#br0" timeOffset="3021.034">689 865,'62'-48,"-34"18,-2-2,-1-1,-1 0,18-36,38-54,-6 28,-74 94,0 1,0-1,1 0,-1 1,0-1,0 0,1 1,-1-1,0 0,1 1,-1-1,0 0,1 1,-1-1,1 1,-1-1,1 1,0-1,-1 1,1 0,-1-1,1 1,0 0,-1-1,1 1,0 0,-1 0,1-1,0 1,0 0,-1 0,1 0,0 0,-1 0,1 0,0 0,0 0,-1 0,1 1,0-1,-1 0,1 0,0 1,-1-1,1 0,0 1,-1-1,1 0,-1 1,1-1,0 1,-1-1,1 1,-1 0,0-1,1 1,-1-1,1 1,-1 0,0-1,0 1,1 0,-1-1,0 1,0 0,0 0,4 53,-4-48,-2 47,0-40,1 0,0 0,0 0,2 0,-1 0,2 0,0 0,0 0,1 0,1-1,0 1,5 9,-8-21,1 1,-1 0,1-1,-1 1,1-1,-1 0,1 1,0-1,-1 0,1 0,0 0,0 0,0 0,0-1,0 1,0 0,0-1,0 0,0 1,0-1,0 0,1 0,-1 0,0-1,0 1,0 0,0-1,0 1,0-1,0 0,0 1,0-1,0 0,-1 0,1-1,0 1,0 0,0-1,68-57,-65 53,144-194,-128 173,-21 27,0 0,-1 1,1-1,0 0,0 1,0-1,0 0,0 1,0-1,0 0,0 1,0-1,0 1,0-1,0 0,0 1,0-1,0 0,0 1,0-1,0 0,0 1,1-1,-1 0,0 1,0-1,0 0,1 1,-1-1,0 0,0 0,1 1,-1-1,0 0,1 0,-1 1,0-1,0 0,1 0,-1 0,1 0,-1 0,0 0,1 1,-1-1,0 0,1 0,-1 0,0 0,1 0,-1 0,1 0,-1-1,0 1,1 0,5 165,-3-140,-19 168,21-175</inkml:trace>
  <inkml:trace contextRef="#ctx0" brushRef="#br0" timeOffset="3350.67">1677 667,'-5'34,"-1"15,-5 0,0-4,1-4,3-5,2-13,3-11</inkml:trace>
  <inkml:trace contextRef="#ctx0" brushRef="#br0" timeOffset="3872.05">1648 639,'183'-20,"-182"21,1-1,-1 0,1 0,-1 1,1-1,-1 0,1 1,-1 0,1-1,-1 1,0 0,1 0,-1 0,0-1,0 1,0 1,0-1,0 0,0 0,0 0,0 1,0-1,0 0,0 1,-1-1,1 0,-1 1,1-1,-1 1,0-1,1 1,-1-1,0 1,0 0,0-1,0 1,0-1,0 1,-1-1,1 1,-1-1,1 1,-1-1,1 1,-1-1,0 0,1 1,-1-1,0 0,0 0,0 1,0-1,0 0,0 0,-1 0,1 0,-1 0,-10 13,10-12,-1 0,1 1,-1-1,1 1,0-1,0 1,0 0,0 0,0 0,1 0,0 0,-1 0,1 0,0 1,0-1,1 0,-1 1,1-1,0 0,-1 1,2-1,-1 1,0-1,1 1,-1-1,1 1,7 21,12 58,-20-81,0 1,0-1,-1 1,1-1,-1 0,1 1,-1-1,1 0,-1 1,0-1,0 0,-1 0,1 0,0 0,0 0,-1 0,0 0,1 0,-1-1,0 1,0-1,0 1,0-1,0 1,0-1,0 0,0 0,0 0,-1 0,1-1,0 1,-2 0,-9 1,-1 0,1 0,-1-1,1-1,-1 0,1-1,0-1,-1 0,-3-1,-8-4</inkml:trace>
  <inkml:trace contextRef="#ctx0" brushRef="#br0" timeOffset="5084.205">916 215,'554'0,"-576"-22,-83-32,80 40</inkml:trace>
  <inkml:trace contextRef="#ctx0" brushRef="#br0" timeOffset="5837.849">2157 441,'15'0,"9"-4,5-3,3 1,0 2,0 0,0 2,-2 1,0 0,-2 1,-9 1,-13-1,-8 0</inkml:trace>
  <inkml:trace contextRef="#ctx0" brushRef="#br0" timeOffset="6119.946">2128 639,'15'5,"14"1,7 0,2-1,-1-1,-1-2,-3-1,-1 0,-2-1,-1-1,-6 1</inkml:trace>
  <inkml:trace contextRef="#ctx0" brushRef="#br0" timeOffset="8223.049">2721 752,'3'-2,"-2"1,1 0,0-1,0 1,0-1,-1 0,1 1,-1-1,1 0,-1 0,0 0,0 0,0 0,0 0,0-1,0 1,0 0,-1 0,1-1,-1 1,0 0,0-1,4-8,6-14,1 0,1 1,2 0,0 1,2 1,0 1,1 0,11-10,-26 29,-1 0,0 0,1 0,0 0,0 0,-1 0,1 0,0 1,0-1,0 1,1-1,-1 1,0 0,1 0,-1 0,0 0,1 0,-1 1,1-1,-1 1,1-1,0 1,-1 0,1 0,-1 0,1 0,-1 1,1-1,-1 1,1-1,-1 1,1 0,-1 0,1 0,-1 0,0 1,0-1,0 1,0-1,0 1,0 0,0 0,0 0,8 17,-10-17,0 0,1 0,-1 0,1 0,0 0,-1 0,1 0,0 0,0 0,0 0,1 0,-1 0,0-1,1 1,-1 0,1-1,-1 0,1 1,0-1,-1 0,1 0,0 0,0 0,0 0,0 0,0 0,0-1,0 1,0-1,1 1,-1-1,0 0,0 0,0 0,2 0,122-109,-41 56,-83 54,0 0,0 0,0 0,-1 0,1 1,0-1,-1 1,1-1,-1 1,1 0,-1 0,0 0,0-1,0 1,0 0,0 0,0 1,-1-1,1 0,-1 0,1 0,-1 0,0 0,0 1,0-1,0 0,0 0,0 0,-1 1,1 0,0 1,-1 53,0-31</inkml:trace>
  <inkml:trace contextRef="#ctx0" brushRef="#br0" timeOffset="8774.069">3596 385,'0'312,"4"-291,5-25,12-32,-21 35,38-70,3 2,3 1,16-13,1 12,-61 69,1 0,-1-1,1 1,0-1,-1 1,1 0,0-1,-1 1,1 0,0-1,0 1,-1 0,1 0,0 0,0 0,-1 0,1 0,0 0,0 0,-1 0,1 0,0 0,0 1,-1-1,1 0,0 1,-1-1,1 0,0 1,-1-1,1 1,0-1,-1 0,1 1,-1 0,1-1,-1 1,1-1,-1 1,1 0,-1-1,0 1,1 0,-1-1,0 1,0 0,0 0,1-1,-1 1,0 0,0 0,6 43,-6-41,5 48,1-30</inkml:trace>
  <inkml:trace contextRef="#ctx0" brushRef="#br0" timeOffset="9221.882">3455 159,'380'0,"-329"-5,-72-17,-23 0,32 18,1-2,-1 1,1-2,1 1,-1-2,1 1,0-1,1-1,-2-1,4-18,12 17</inkml:trace>
  <inkml:trace contextRef="#ctx0" brushRef="#br0" timeOffset="13453.162">4076 639,'-11'1,"0"1,1 0,-1 0,0 1,1 1,0 0,0 0,0 1,0 1,1-1,0 1,0 1,0 0,1 0,0 1,1 0,-1 0,2 0,-1 1,1 0,0 1,1-1,0 1,1 0,-2 7,5-14,0 1,0 0,0-1,1 1,-1-1,1 1,0 0,0-1,1 1,-1-1,1 1,0 0,-1-1,2 1,-1-1,0 0,1 1,-1-1,1 0,0 0,0 0,0 0,1 0,-1-1,1 1,-1-1,1 1,0-1,0 0,0 0,0 0,0-1,1 1,-1-1,1 1,-1-1,0 0,1-1,0 1,-1 0,4-1,3 2,0 1,0-2,0 0,0 0,0-1,0 0,0 0,0-1,0-1,0 0,0 0,0-1,-1 0,1-1,-1 0,8-4,-15 5,0 0,0-1,0 1,-1 0,1-1,-1 1,0-1,0 0,0 1,0-1,0 0,-1 0,0 0,0 1,0-1,0 0,-1 0,1 1,-1-1,0 0,0 1,0-1,-1 0,1 1,-1 0,0-1,0 1,0 0,0 0,0 0,-1 0,0 0,1 1,-1-1,0 1,-3-2,6 3,-1 1,0-1,0 1,1-1,-1 0,1 1,-1-1,0 0,1 0,-1 1,1-1,0 0,-1 0,1 0,0 0,-1 1,1-1,0 0,0 0,0 0,0 0,0 0,0 0,0 0,0 0,0 0,0 1,1-1,-1 0,0 0,0 0,1 0,-1 0,1 1,-1-1,1 0,-1 0,1 1,-1-1,1 0,0 1,-1-1,1 1,0-1,0 0,-1 1,1 0,0-1,0 1,0-1,0 1,0 0,-1 0,1 0,0-1,1 1,52-10,-30 13,-4 3</inkml:trace>
  <inkml:trace contextRef="#ctx0" brushRef="#br0" timeOffset="13785.4">4443 639,'-14'28,"-15"20,-2 7,-1-3,6-4,1-10,6-8,1-3,-1-7,2-1,5-5</inkml:trace>
  <inkml:trace contextRef="#ctx0" brushRef="#br0" timeOffset="14072.651">4500 836,'0'29,"-5"9,-2 4,-4-6,0-9</inkml:trace>
  <inkml:trace contextRef="#ctx0" brushRef="#br0" timeOffset="14540.954">4527 724,'6'-1,"-1"1,1 0,0 0,-1 0,1 0,-1 1,1 0,-1 0,1 1,-1-1,0 1,0 1,0-1,0 1,0-1,0 1,-1 1,1-1,-1 1,0-1,0 1,0 0,2 5,-6-5,0 0,0 0,-1 0,1 0,-1 0,0 0,0 0,-1 0,1 0,-1-1,0 1,0 0,0-1,0 0,-1 1,1-1,-1 0,0 0,0 0,0-1,0 1,-16 20,18-21,1-1,-1 1,1 0,-1-1,1 1,0 0,0 0,0-1,0 1,0 0,0-1,0 1,1 0,-1-1,0 1,1 0,0-1,-1 1,1-1,0 1,0-1,0 1,0-1,0 1,0-1,0 0,0 0,1 1,-1-1,0 0,1 0,-1 0,1-1,-1 1,1 0,-1-1,1 1,0-1,-1 1,1-1,0 1,-1-1,1 0,0 0,0 0,-1 0,3-1,22 12,-24-10,0-1,0 1,1 0,-1 0,0 0,0 0,0 1,-1-1,1 0,0 1,0-1,-1 1,1 0,-1 0,1-1,-1 1,0 0,0 0,0 0,0 1,0-1,0 0,0 0,-1 0,1 1,-1-1,0 0,1 0,-1 1,0-1,-1 0,1 1,0-1,-1 0,1 1,-1-1,1 0,-1 0,0 0,0 0,0 0,0 0,-1 0,1 0,0 0,-1 0,0-1,1 1,-1 0,0-1,0 0,1 1,-1-1,0 0,-1 0,-7 4,0-1,0 0,0-1,0 0,-1-1,1 0,-1 0,0-1,1-1,-1 0,0 0,1-1,-1 0,-8-3,-1-3</inkml:trace>
  <inkml:trace contextRef="#ctx0" brushRef="#br0" timeOffset="15401.801">5177 357,'-19'24,"-21"22,-8 4,3-3,6-8,8-7,6-4,1-6,6-3,0-4,4 0,-1-2,-3 1,-3-2,3-3</inkml:trace>
  <inkml:trace contextRef="#ctx0" brushRef="#br0" timeOffset="15641.364">4894 328,'5'39,"11"21,8 7,4-5,3-11,-5-11,-1-12,-5-5,-7-3,1-4,-3 0,-4-3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1,'-20'1,"-1"2,1 0,1 1,-1 1,0 1,1 0,0 2,1 0,0 1,0 1,1 1,0 0,-4 5,8-6,1 1,0 0,1 1,0 0,1 0,0 1,1 1,1 0,0 0,-1 5,7-17,1 1,0 0,0 0,0 0,0 0,0 0,1 0,0 1,-1-1,1 0,0 0,1 0,-1 0,0 1,1-1,0 0,0 0,0 0,0 0,0 0,0-1,1 1,0 0,-1 0,1-1,0 1,0-1,0 0,1 0,-1 0,0 0,1 0,0 0,-1 0,1-1,1 1,3 2,1 0,-1-1,1 0,0-1,0 1,0-1,0-1,1 0,-1 0,0 0,1-1,-1-1,5 0,9-4,0-2,0-1,-1-1,0 0,-1-2,0 0,0-1,-2-1,1-1,-2-1,15-14,-19 16,-1 0,0-1,0 0,-2 0,0-1,0-1,-2 0,0 0,0 0,-2-1,1-4,-8 27,0 0,1-1,0 1,0 0,0 0,1 0,0 0,0-1,0 1,1 0,-1-1,1 1,1-1,-1 1,1-1,0 0,0 0,1 0,-1-1,1 1,0-1,0 0,0 0,1 0,0-1,0 1,0-1,0 0,0-1,0 1,1-1,-1 0,1 0,-1-1,1 0,0 0,0 0,0-1,1 1,12-6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1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0 114,'56'0,"26"-1,1 4,75 12,-140-12,92 1,-110-4,1 0,0 0,-1 0,1-1,0 1,0 0,-1-1,1 1,-1 0,1-1,0 1,-1-1,1 1,-1-1,1 1,-1-1,1 1,-1-1,1 0,-1 1,0-1,1 0,-1 1,0-1,0 0,1 0,-1 1,0-1,0 0,0 0,0 1,0-1,0 0,0 1,0-1,0 0,0 0,-1 1,1-1,0 0,0 0,-1 1,1-1,0 0,-1 1,1-1,-1 1,1-1,-1 0,1 1,-1-1,1 1,-1 0,1-1,-1 1,0-1,1 1,-1 0,0-1,0 1,-40-28,-12 10,45 17,1-1,0 0,0 0,0-1,0 0,0 0,0-1,1 0,-1 0,1 0,0-1,-2-2,-2-7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22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1,'33'0,"36"4,10 3,-3-1,-10-2,-11 0,-15-2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1,'-22'4,"0"1,0 1,1 1,0 1,0 1,0 1,1 1,1 1,0 0,1 1,-17 16,29-23,0 1,0 0,0 0,1 1,0-1,0 1,1 1,0-1,0 0,1 1,0 0,-1 6,3-11,1 0,-1 0,0 1,1-1,0 0,0 0,0 0,1 1,-1-1,1 0,0 0,0 0,1 0,-1 0,1 0,0-1,0 1,0 0,0-1,1 1,-1-1,1 0,0 0,0 0,0 0,0 0,1-1,0 1,2 0,0 0,1 0,-1 0,1-1,0 0,-1 0,1 0,0-1,0 0,0-1,0 0,0 0,0 0,0-1,0 0,0 0,0-1,0 0,0 0,-1 0,1-1,-1 0,0 0,1-1,-2 0,5-3,16-12,-1-2,0-1,-2-1,0-1,0-2,-20 22,-3 5,0 0,0 0,0 0,0-1,0 1,0 0,0 0,0-1,0 1,1 0,-1 0,0-1,1 1,-1 0,1 0,-1-1,0 1,1 0,0-1,-1 1,1-1,-1 1,1-1,0 1,-1-1,1 1,0-1,-1 0,1 1,0-1,0 0,-1 0,1 0,0 1,0-1,0 0,-1 0,1 0,0 0,0 0,0 0,-1 0,1-1,0 1,0 0,-1 0,1-1,0 1,0 0,-1-1,1 1,0-1,-1 1,1-1,0 1,-1-1,1 1,-1-1,1 0,-1 1,1-1,-1 0,0 1,1-1,-1 0,0 0,1 1,-1-1,2 25,-3-18,1 0,0 0,0 0,0 0,0 0,1 0,0 0,0 0,1 0,0 0,0-1,0 1,1 0,0-1,0 0,0 0,0 0,1 0,0 0,0 0,0-1,1 0,-1 0,1 0,0-1,0 0,1 0,3 2,17-1,-3-3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3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1 762,'9'67,"-2"1,-4 0,-2 0,-5 28,-1-68,5-29,0 1,0 0,0 0,-1 0,1 0,0 0,0 0,0 0,-1 0,1 0,0 0,0 0,0 0,-1 0,1 0,0 0,0 0,0 0,-1 0,1 0,0 0,0 0,0 0,-1 0,1 0,0 0,0 1,0-1,0 0,-1 0,1 0,0 0,0 0,0 1,0-1,0 0,0 0,-1 0,1 1,-2-24,5 2,1 0,1 0,1 0,0 0,2 1,1 0,0 0,1 1,1 1,1-1,0 2,5-4,19-24,1 2,3 1,1 3,3 1,42-30,-67 55,1 0,0 2,0 0,1 1,0 1,1 1,19-5,-39 12,0 1,1-1,-1 1,0-1,0 1,0-1,1 1,-1 0,0 0,0 0,1 1,-1-1,0 0,0 1,0-1,0 1,1 0,-1 0,0 0,0 0,0 0,-1 0,1 1,0-1,0 0,-1 1,1 0,-1-1,1 1,-1 0,0 0,1 0,-1-1,0 1,0 1,0-1,-1 0,1 0,-1 0,1 0,-1 0,1 1,-1 0,-2 9,0 1,-1-1,-1 1,0-1,0 0,-1 0,-1-1,0 1,0-1,-1-1,-1 1,0-1,0 0,-1-1,0 0,0 0,-9 5,-7 6,-2-1,0-1,0-1,-2-1,0-2,-1-1,0-1,-1-1,-29 5,10-13,49-3,0 0,0 0,0 0,1 1,-1-2,0 1,0 0,0 0,1 0,-1 0,0 0,0-1,1 1,-1 0,0-1,0 1,1 0,-1-1,0 1,1-1,-1 1,1-1,-1 1,1-1,-1 0,1 1,-1-1,1 0,-1 1,1-1,0 0,-1 0,1 1,0-1,0 0,-1 0,1 1,0-1,0 0,0 0,0 0,0 1,0-1,0 0,1 0,-1 0,0 1,0-1,1 0,-1 0,0 1,1-1,-1 0,0 1,1-1,-1 0,1 1,0-1,-1 1,1-1,13-13,2 1</inkml:trace>
  <inkml:trace contextRef="#ctx0" brushRef="#br0" timeOffset="301.08">1102 508,'-57'50,"3"1,2 4,3 1,-20 32,26-4,42-82,0 0,1 0,-1 0,0 1,1-1,0 0,-1 0,1 0,0 1,0-1,0 0,0 0,1 0,-1 1,0-1,1 0,0 0,-1 0,1 0,0 0,0 0,0 0,1 0,-1 0,0-1,1 1,-1 0,1-1,-1 1,1-1,0 1,0-1,-1 0,1 0,0 0,0 0,0 0,2 0,12 2,-1-1,1-1,-1 0,1-1,-1-1,1 0,-1-1,1-1,-1 0,12-5,-11 4,0-1,-1-1,0 0,0-1,0-1,-1 0,0-1,-1-1,0 0,0 0,0-2,-8 6,0 1,0 0,-1-1,0 0,0 0,0 0,0 0,-1-1,0 0,-1 1,1-1,-1 0,-1 0,1-1,-1 1,-1 0,1 0,-1 0,0-1,-1 1,0 0,0 0,0 0,-1 0,-2-6,1 6,-1 0,0 0,0 0,-1 1,0-1,0 1,0 1,-1-1,1 1,-1 0,-1 0,1 0,-1 1,0 0,0 1,0-1,0 1,-1 0,1 1,-1 0,1 0,-1 1,0 0,0 0,0 1,0 0,0 0,1 1,-1 0,0 1,0-1,0 1,-17 10</inkml:trace>
  <inkml:trace contextRef="#ctx0" brushRef="#br0" timeOffset="556.363">1524 621,'-19'38,"-11"18,-1 4,5-8</inkml:trace>
  <inkml:trace contextRef="#ctx0" brushRef="#br0" timeOffset="710.628">1524 254,'0'0</inkml:trace>
  <inkml:trace contextRef="#ctx0" brushRef="#br0" timeOffset="970.158">1750 791,'35'-57,"-14"19,2 1,2 1,1 2,1 0,4 0,-30 33,0 0,0 0,-1 0,1 0,0 0,0 0,0 1,0-1,0 0,0 0,0 1,1-1,-1 1,0-1,0 1,0-1,1 1,-1 0,0 0,0 0,1-1,-1 1,0 0,0 1,1-1,-1 0,0 0,0 0,1 1,-1-1,0 1,0-1,0 1,0-1,0 1,1 0,-1-1,0 1,0 0,-1 0,1 0,0 0,0 0,0 0,-1 0,1 0,0 0,-1 0,1 0,-1 0,1 1,-1-1,0 0,1 0,-1 1,0-1,0 0,0 0,0 1,0-1,0 0,0 0,-1 1,1-1,0 0,-1 1,8 34,-7-29,1 0,-1 0,1 0,0 0,1 0,0-1,0 1,1 0,-1-1,1 1,1-1,-1 0,1 0,0 0,0-1,1 0,0 1,0-1,0-1,0 1,1-1,0 0,0 0,5 2,-2-3,1-1,0 0,0 0,0-1,0 0,0-1,0 0,1-1,-1 0,0-1,0 0,-1 0,1-1,0 0,-1-1,0 0,0 0,0-1,0 0,-1-1,0 0,0 0,0-1,-1 0,0 0,6-8,94-123,-91 121</inkml:trace>
  <inkml:trace contextRef="#ctx0" brushRef="#br0" timeOffset="1226.091">2992 0,'-15'43,"-13"39,-3 14,4-4,2-8,5-13,6-10,5-10,5-9,7-7,3-4,6-3,6-6,-1-7</inkml:trace>
  <inkml:trace contextRef="#ctx0" brushRef="#br0" timeOffset="1388.718">2568 395,'48'-5,"35"-1,9 5,-3 2,-6 2,-8-1,-12 6,-11 0,-11-1,-11-1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2:5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0,'0'334,"-51"5,-6-105,34-151,23-83,0 1,1-1,-1 1,0-1,0 1,0-1,0 1,0-1,1 1,-1-1,0 0,1 1,-1-1,0 1,0-1,1 0,-1 1,1-1,-1 1,0-1,1 0,-1 0,1 1,-1-1,1 0,-1 0,1 0,-1 1,1-1,-1 0,1 0,-1 0,1 0,-1 0,1 0,-1 0,1 0,-1 0,1 0,-1 0,1-1,-1 1,1 0,-1 0,1 0,-1-1,1 1,-1 0,1-1,-1 1,0 0,1-1,-1 1,0 0,1-1,-1 1,0-1,10-7</inkml:trace>
  <inkml:trace contextRef="#ctx0" brushRef="#br0" timeOffset="257.044">1 593,'38'-4,"18"-3,9 1,2-4,1 0,-3 2,-2-3,-8 1,-3 1,-5 3,-7 3,-4 1,-5 1,-2 1,-1 0,-5 1</inkml:trace>
  <inkml:trace contextRef="#ctx0" brushRef="#br0" timeOffset="4225.346">988 649,'-11'2,"0"0,0 1,0 1,0 0,0 0,1 1,-1 0,1 1,1 0,-1 1,1 0,0 0,1 1,-1 0,2 1,-1-1,1 2,0-1,1 1,0 0,1 0,0 0,1 1,0 0,-3 11,6-20,0 0,0 1,0-1,0 1,1-1,-1 1,1-1,-1 1,1-1,0 1,0-1,0 1,1-1,-1 1,0 0,1-1,0 1,-1-1,1 0,0 1,0-1,0 0,1 1,-1-1,1 0,-1 0,1 0,0 0,-1 0,1-1,0 1,0 0,0-1,1 0,-1 1,0-1,1 0,-1 0,0 0,1 0,-1-1,1 1,1-1,8 0,0-1,0 0,0-2,-1 1,1-1,0-1,-1 0,0 0,0-1,0-1,-1 0,0 0,0-1,0 0,-1-1,0 0,-1-1,1 1,1-4,12-8,64-71,-86 91,0-1,0 1,0-1,0 1,0-1,0 1,1-1,-1 1,0-1,0 1,1-1,-1 1,0-1,1 1,-1-1,1 1,-1 0,0-1,1 1,-1 0,1-1,-1 1,1 0,-1 0,1-1,-1 1,1 0,-1 0,1 0,0 0,-1 0,1 0,-1 0,1 0,-1 0,1 0,-1 0,1 0,0 0,-1 0,1 0,-1 1,1-1,-1 0,1 0,-1 1,1-1,-1 0,0 1,1-1,-1 0,1 1,-1-1,0 1,1-1,-1 0,0 1,1-1,-1 1,5 40,-3-19,-2-18,1-1,0 1,0-1,0 1,0-1,1 0,-1 0,1 1,0-1,0 0,0-1,0 1,0 0,1-1,-1 1,1-1,0 1,0-1,0 0,0-1,0 1,0 0,0-1,0 0,1 1,-1-1,1-1,-1 1,1 0,-1-1,1 0,-1 0,1 0,-1 0,1 0,-1-1,1 1,-1-1,1 0,-1 0,1-1,1 0,6-6,0 1,-1-2,0 1,-1-1,0-1,0 0,-1 0,0 0,-1-1,0 0,-1-1,0 0,-1 0,0 0,-1 0,1-4,16-35,-4 13,-2-1,-1 0,-2-1,-2-1,-1 1,-3-2,-1 1,-1-28,-3 36,-8-97,6 129,0 0,1 1,-1-1,0 0,0 1,1-1,-1 1,0-1,0 1,0-1,0 1,0 0,0 0,0-1,0 1,0 0,0 0,1 0,-1 0,0 0,0 0,0 0,0 0,0 0,0 1,0-1,0 0,0 1,0-1,0 0,0 1,1-1,-1 1,0-1,0 1,0 0,1-1,-1 1,0 0,1 0,-1-1,1 1,-1 0,1 0,-1 0,1 0,0 0,-1-1,1 1,0 0,0 0,-1 0,1 0,0 0,0 0,0 0,0 0,1 0,-1 0,0 0,0 0,-5 22,0-1,1 1,1 0,2 0,0 0,1 1,3 10,-2 14,0 447,-2-467,-3 0,0 1,-2-2,-1 1,-1-1,-8 18,12-32,11-33,5-11,-2 6,-1 1</inkml:trace>
  <inkml:trace contextRef="#ctx0" brushRef="#br0" timeOffset="4693.951">1750 395,'-26'11,"1"1,1 1,0 1,0 2,2 0,0 1,0 1,-15 19,35-35,0 0,0 0,0 1,0-1,1 1,-1-1,1 1,-1 0,1 0,0 0,0-1,1 1,-1 0,0 0,1 0,0 0,0 0,0 0,0 0,0 0,0 0,1 0,0 0,-1 0,1 0,0 0,1 0,-1-1,0 1,1 0,-1-1,1 1,0-1,0 0,0 0,0 1,0-1,1-1,-1 1,1 0,-1 0,1-1,157 97,-117 30,-17-120,-12-10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8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1,'-10'30,"2"0,2 0,0 1,2 0,1 21,0-13,-5 60,5 1,5 0,4 0,4-1,12 43,17 26,-39-166,0 0,0 0,1-1,-1 1,0 0,1-1,-1 1,1 0,-1-1,1 1,0 0,0-1,0 1,0-1,0 0,0 1,0-1,0 0,0 0,1 1,-1-1,1 0,-1 0,1-1,-1 1,1 0,-1 0,1-1,0 1,-1-1,1 1,0-1,-1 0,1 0,0 1,0-1,-1 0,1-1,0 1,0 0,-1 0,1-1,0 1,-1-1,1 0,0 1,-1-1,1 0,-1 0,1 0,0-1,10-7,-1-1,0 0,0-1,-1 0,0-1,-1 0,-1-1,0 1,5-12,22-31,-5 18,2 1,2 1,0 2,13-7,-44 37,-2 1,1 0,-1 0,0 0,1 0,-1 0,1 0,0 1,-1-1,1 0,0 1,0 0,0-1,0 1,0 0,1 0,-1 0,0 0,0 0,1 1,-1-1,0 1,1-1,-1 1,1 0,-1 0,0 0,1 0,-1 1,1-1,-1 0,0 1,1 0,-1 0,0-1,0 1,1 1,-1-1,0 0,0 0,0 1,-1-1,1 1,1 1,1 11,-1-1,-1 1,-1-1,0 1,0 0,-1 0,-1-1,-1 8,-1 16,-15 78,18-112,0-1,0 0,0 1,0-1,1 0,-1 1,1-1,-1 0,1 0,0 1,0-1,0 0,0 0,0 0,0 0,1 0,-1 0,1-1,-1 1,1 0,0-1,0 1,-1-1,1 1,0-1,0 0,0 0,1 0,-1 0,0 0,0-1,1 1,-1-1,0 1,0-1,1 0,-1 0,0 0,1 0,-1 0,1 0,-1-1,0 1,0-1,1 0,-1 1,0-1,0 0,0-1,0 1,0 0,17-6</inkml:trace>
  <inkml:trace contextRef="#ctx0" brushRef="#br0" timeOffset="714.07">1180 735,'-48'24,"0"2,2 3,1 1,2 2,-4 6,-12 44,58-80,-1 1,1-1,0 1,1-1,-1 1,0-1,1 1,-1 0,1-1,0 1,0 0,0-1,0 1,1 0,-1-1,1 1,-1-1,1 1,0-1,0 1,0-1,1 1,-1-1,0 0,1 0,-1 1,1-1,0 0,0 0,0-1,0 1,0 0,0-1,0 1,2 0,4 0,0 0,1-1,-1 0,0 0,0-1,1 0,-1 0,0-1,1 0,-1-1,0 0,0 0,0 0,0-1,0 0,-1-1,0 0,1 0,-1-1,-1 1,1-2,-1 1,1-1,-2 0,2-1,215-210,-222 218,-1 0,1-1,0 1,0 0,0 0,0 0,0 0,0-1,0 1,0 0,0 0,0 0,0-1,1 1,-1 0,0 0,1 0,-1-1,0 1,1 0,-1-1,1 1,-1 0,1-1,-1 1,1 0,0-1,-1 1,1-1,0 1,-1-1,1 0,0 1,0-1,-1 0,1 1,0-1,0 0,0 0,-1 0,1 0,0 0,0 1,0-2,-1 1,1 0,0 0,0 0,0 0,-1 0,1-1,0 1,0 0,0-1,-1 1,1 0,0-1,-1 1,1-1,0 1,-1-1,1 0,-1 1,1-1,-1 0,1 1,-1-1,1 0,-1 0,-14 84,1 35,13-114,1-1,-1 1,1 0,0 0,0-1,0 1,0 0,1-1,-1 1,1-1,0 1,0-1,0 0,1 0,-1 0,1 0,-1-1,1 1,0-1,0 1,0-1,1 0,-1 0,0 0,1-1,-1 1,1-1,0 0,-1 0,1 0,0 0,0-1,0 0,0 1,-1-1,1-1,0 1,4-1,6-4,-1-1,1 0,-1-1,0 0,-1-1,0 0,0-1,-1-1,0 1,0-2,-1 0,-1 0,1-1,-2 0,0 0,0-1,1-5,26-32,39-59,-74 110,0 0,0 0,-1-1,1 1,0 0,0 0,0-1,0 1,0 0,0 0,0 0,1-1,-1 1,0 0,0 0,0-1,1 1,-1 0,0-1,1 1,-1 0,1-1,-1 1,1-1,-1 1,1 0,-1-1,1 1,0-1,-1 0,1 1,0-1,-1 1,1-1,0 0,0 0,-1 1,1-1,0 0,0 0,-1 0,1 0,0 0,0 0,-1 0,1 0,0 0,0 0,-1 0,1-1,0 1,0 0,-1 0,1-1,0 1,-1-1,1 1,0 0,-1-1,1 1,-1-1,1 0,-10 52,6-41,0 0,1 0,0 0,0 0,1 1,1-1,-1 0,2 1,-1-1,2 0,-1 1,1-1,1 0,0 0,0 0,3 3,-4-10,0-1,0 1,0 0,0-1,1 0,-1 1,1-1,-1 0,1 0,0-1,0 1,0 0,0-1,0 0,0 0,0 0,1 0,-1 0,0-1,0 1,1-1,-1 0,1 0,-1 0,0 0,1-1,-1 1,0-1,0 0,1 0,-1 0,0-1,0 1,0-1,92-70,-73 45,-2-1,-1 0,-1-1,-2-1,-1-1,-1 0,1-9,-11 30,-5 9,-3 10,-2 4</inkml:trace>
  <inkml:trace contextRef="#ctx0" brushRef="#br0" timeOffset="1054.489">2309 989,'47'-31,"-2"-2,-1-2,-2-2,-1-1,9-15,-43 47,-1 0,0 0,0-1,0 0,-1 0,0 0,0 0,-1-1,0 0,-1 0,1 0,-1 0,-1-1,0 1,0-1,-1 0,1-3,-5 8,-1 1,1 0,-1 0,1 0,-1 0,0 0,0 1,0 0,0 0,-1 0,1 0,-1 0,1 1,-1 0,1 0,-1 0,0 1,0 0,1 0,-1 0,0 0,1 1,-1-1,0 1,1 0,-1 1,1-1,-4 2,-7 2,-1 0,1 1,0 0,1 1,-1 1,2 0,-1 1,1 1,0 0,1 1,0 0,1 1,0 0,1 0,0 1,1 1,1 0,0 0,1 1,0-1,1 1,1 1,0-1,1 1,1 0,0 2,3-9,1 0,0 0,0 0,1 0,0 0,0-1,1 1,0-1,0 1,1-1,0 0,1 0,0-1,0 0,1 1,-1-2,2 1,-1-1,1 0,0 0,0 0,0-1,3 1,14 8,0-1,1-1,1-1,-1-1,1-2,1 0,1-2,-1 1,0-2,1-1,-1-1,1-1,-1-2,1 0,0-2,-1-1,1-2,-1 0,6-3,-1-4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87,'-5'17,"0"-1,1 1,1 0,1 1,0-1,1 0,1 1,0-1,2 1,0-1,1 0,0 0,2 0,0 0,3 5,-5-17,0-1,0 1,0-1,1 0,0 0,0 0,0-1,0 1,0-1,1 0,-1 0,1-1,0 1,0-1,0 0,0 0,1-1,-1 1,0-1,1 0,-1-1,1 1,-1-1,1 0,-1-1,0 1,1-1,-1 0,1 0,-1-1,0 0,0 0,0 0,0 0,0-1,-1 0,1 0,-1 0,3-3,9-8,-1-1,-1-1,-1 0,0 0,-1-2,6-10,4-6,-2 27,-10 38,-6-17,-3-9,1 1,0 0,0 0,0-1,1 1,0-1,0 0,0 0,1 0,0 0,0-1,0 1,0-1,1 0,-1 0,1-1,0 1,0-1,1 0,-1-1,1 1,-1-1,1 0,0 0,-1-1,1 0,0 0,0 0,0 0,0-1,0 0,0-1,0 1,0-1,0 0,0-1,6-1,3-6,-1 0,0-1,0-1,-1 0,0 0,-1-1,0-1,-1 0,0-1,-1 0,-1-1,0 0,-1 0,-1-1,0 0,-1 0,-1 0,2-13,14-56,-29 78,4 14</inkml:trace>
  <inkml:trace contextRef="#ctx0" brushRef="#br0" timeOffset="338.866">1096 284,'26'-6,"0"-2,-1-1,0-1,0-1,-1-1,-1-1,0-1,-1-1,17-15,-36 28,0 0,0 0,0 0,0 0,0-1,-1 1,0-1,1 1,-1-1,0 0,0 0,0 0,-1 0,1 0,-1 0,1 0,-1-1,0 1,-1-1,1 1,0 0,-1-1,0 1,0-1,0 1,0-1,0 1,-1-1,0 1,0-1,0 1,0 0,0-1,0 1,-1 0,0 0,0 0,0 0,0 0,0 1,0-1,-1 0,1 1,-1 0,0-1,-1 0,-8-1,0 1,0 0,0 1,0 0,0 1,-1 0,1 1,0 0,0 1,-1 1,1 0,0 0,0 1,1 1,-1 0,1 0,-1 1,1 1,1 0,-1 0,1 1,0 0,1 1,-1 0,2 1,-1 0,1 0,1 1,-1 0,2 0,-1 1,1-1,1 2,0-1,1 0,-1 5,1-6,0 0,1 0,0 1,0-1,1 1,1 0,0 0,0 0,1 0,0-1,1 1,1 0,-1 0,2 0,0-1,0 1,0-1,1 0,1 0,0 0,0-1,1 0,0 0,1 0,0-1,0 0,1 0,0 0,0-1,1-1,0 1,4 1,4 0,2-1,-1-1,1-1,0 0,0-2,0 0,0-1,1-1,-1-1,1 0,-1-2,0 0,0-1,0-1,0-1,0 0,-1-1,0-2,0 0,-1 0,16-11,-8 4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41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4 198,'0'551,"-1"-545,0-1,0 1,1-1,0 1,0 0,0-1,0 1,1-1,0 1,0-1,1 1,-1-1,1 0,0 0,1 0,-1 0,1 0,0 0,0-1,0 1,1-1,0 0,0 0,0 0,0 0,1-1,-1 0,1 0,0 0,0 0,0-1,0 0,0 0,0 0,1-1,-1 0,5 1,3-5,-1-1,0 0,0 0,-1-1,1-1,-1 0,0-1,-1 0,1 0,-2-1,1-1,-1 0,0 0,-1 0,0-1,0-1,-1 1,2-5,1 1,-8 8,1 1,0 0,0 1,0-1,0 0,1 1,0 0,0 0,0 0,0 0,1 1,0-1,-1 1,1 0,0 1,0-1,1 1,-1 0,0 0,1 1,-1-1,1 1,2 0,-4 4,0 0,0 0,-1 1,1-1,-1 1,0 0,0 0,0 0,-1 0,1 0,-1 1,0-1,0 1,-1-1,1 1,-1 0,0-1,0 1,0 4,-1-7,5 21,36 99,-39-118,1 1,0-1,0 0,0-1,1 1,-1 0,1-1,0 0,0 0,0 0,0 0,0-1,1 1,0-1,-1 0,1-1,0 1,0-1,0 0,0 0,0 0,0-1,0 0,2 0,3 0,1-2,-1 1,0-1,0-1,-1 0,1 0,0-1,-1 0,0 0,0-1,0-1,-1 1,1-1,-1-1,-1 1,1-2,5-6,5-7,-1-1,0-1,-2-1,0 0,10-24,-12 14,-1 0,-2-1,-1 0,-2 0,-1-1,-1-19,-1-6,-3 36</inkml:trace>
  <inkml:trace contextRef="#ctx0" brushRef="#br0" timeOffset="470.941">1218 1,'0'98,"-1"50,6 1,8 5,0 62,-14-215,1 0,0 0,0 1,0-1,0 0,0 0,0 0,0 1,0-1,0 0,1 0,-1 0,1 1,-1-1,0 0,1 0,0 0,-1 0,1 0,0 0,-1 0,1 0,0 0,0 0,0 0,0-1,0 1,0 0,0-1,0 1,0 0,0-1,1 0,-1 1,0-1,0 0,0 1,0-1,1 0,-1 0,0 0,0 0,1 0,-1 0,0 0,0-1,0 1,1 0,-1-1,0 1,0-1,0 1,0-1,0 1,0-1,0 0,0 0,0 1,0-1,0 0,0 0,0 0,-1 0,1 0,0 0,-1 0,1-1,71-81,54-47,-125 129,0-1,0 1,0 0,0 0,0 0,0 1,0-1,0 0,1 0,-1 0,0 1,0-1,1 1,-1-1,0 1,1 0,-1-1,0 1,1 0,-1 0,1 0,-1 0,1 0,-1 0,0 0,1 0,-1 1,0-1,1 1,-1-1,0 1,1-1,-1 1,0 0,0-1,1 1,-1 0,0 0,0 0,0 0,0 0,0 0,-1 0,1 1,0-1,0 0,-1 0,1 1,-1-1,1 0,-1 1,1-1,-1 0,0 1,0 0,1 172,-2-172,1-1,0 1,-1-1,1 1,0 0,0-1,0 1,1-1,-1 1,0 0,1-1,-1 1,0-1,1 1,0-1,-1 1,1-1,0 1,0-1,0 0,0 1,0-1,0 0,0 0,0 0,1 0,-1 0,0 0,1 0,-1 0,1-1,-1 1,1 0,-1-1,1 1,-1-1,1 0,-1 1,1-1,0 0,-1 0,1 0,0 0,-1 0,1-1,-1 1,1 0,-1-1,1 1,0-1,-1 1,1-1,-1 0,1 0,10-10</inkml:trace>
  <inkml:trace contextRef="#ctx0" brushRef="#br0" timeOffset="3952.963">1810 706,'11'4,"1"0,-1 0,1-1,-1-1,1 0,0 0,0-1,0-1,0 0,0 0,0-2,0 1,0-1,-1-1,1 0,-1-1,0 0,0-1,0 0,0-1,-1 0,0 0,0-1,0 0,-1-1,6-7,-13 13,0 1,0-1,0 0,0 0,-1 1,1-1,-1 0,1-1,-1 1,0 0,0 0,0 0,0-1,0 1,-1-1,1 1,-1-1,1 1,-1 0,0-1,0 0,0 1,0 0,0-1,-1 1,1-1,-1 1,0-1,1 1,-1 0,0-1,-1 1,1 0,0 0,-1 0,1 0,-1 0,1 0,-1 0,0 0,0 1,0-1,0 1,0-1,0 1,0 0,0 0,-1 0,1 0,0 0,-1 1,1-1,-2 0,-7 1,0 0,-1 0,1 1,0 1,-1 0,1 1,0-1,0 2,1 0,-1 0,1 1,0 0,0 1,0 0,1 1,0 0,0 0,1 1,0 0,-4 5,3-5,-50 62,57-67,0 0,1-1,-1 1,1 0,-1 0,1 0,0 0,0 0,1 0,-1 1,0-1,1 0,0 0,0 0,0 1,0-1,1 0,-1 0,1 0,-1 1,1-1,0 0,1 0,-1 0,0 0,2 1,4 2,0-1,1-1,0 1,0-1,0-1,0 1,0-1,1-1,0 0,-1 0,1 0,7-1,-12 0,20 1,1-1,0-1,-1-1,1-1,-1-1,1-1,-1-1,0-1,15-7,-14 5</inkml:trace>
  <inkml:trace contextRef="#ctx0" brushRef="#br0" timeOffset="4500.387">2601 480,'-61'73,"4"2,4 3,-10 24,42-60,39-51,80-117,20-14,-118 139,0 0,1 0,-1 0,0 0,1 0,-1 0,1 0,-1 1,1-1,-1 0,1 0,0 0,-1 0,1 1,0-1,0 0,0 0,0 1,-1-1,1 1,0-1,0 1,0-1,0 1,0 0,0-1,0 1,0 0,1 0,-1 0,0 0,0 0,0 0,0 0,0 0,0 0,0 0,0 1,0-1,0 0,0 1,0-1,0 1,0-1,0 1,0 0,0-1,-1 1,1 0,0-1,0 1,-1 0,1 0,0 0,-1 0,1 0,-1 0,17 131,-16-127,1 0,-1 0,1 0,0 0,0-1,0 1,1-1,-1 0,1 1,0-1,1 0,-1-1,1 1,-1-1,1 1,0-1,0 0,1-1,-1 1,1-1,-1 1,1-1,0-1,-1 1,1-1,0 0,0 0,0 0,0-1,0 1,0-1,1-1,-1 1,0-1,0 1,0-1,0-1,1 0,8-5,-1-1,0 0,-1-1,0 0,-1-1,0 0,0-1,-1 0,0-1,-1 0,0 0,-1-1,-1 0,0-1,-1 1,0-1,-1-1,2-9,13-61,-18 61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117 669,'-12'11,"0"0,1 2,0-1,1 2,0-1,1 1,0 1,2 0,0 0,0 0,0 4,6-17,1-1,-1 1,1 0,-1-1,1 1,-1-1,1 1,0 0,0-1,0 1,0 0,0-1,0 1,1 0,-1-1,0 1,1 0,-1-1,1 1,0-1,-1 1,1-1,0 1,0-1,0 0,0 1,0-1,0 0,1 0,-1 0,0 0,1 0,-1 0,0 0,1 0,-1 0,1-1,0 1,-1-1,1 1,-1-1,1 0,1 1,71-14,-61 9,-1-1,-1 0,1-1,-1 0,0-1,0 0,0-1,-1 0,-1-1,1 0,-1 0,-1-1,0 0,0-1,-1 1,0-1,-1-1,0 1,-1-1,-1 0,0-1,0 1,-1-1,0 0,-2 1,1-9,-3 14,-1 0,0 0,0 0,-1 0,0 0,0 1,-1-1,1 1,-2 0,1 0,-1 0,1 1,-1-1,-1 1,1 0,-1 1,0-1,0 1,0 0,-1 1,1 0,-1 0,0 0,0 1,-1-1,-15 5,32 7,10-7,-1-1,1 0,0-2,0 0,-1-1,1-1,-1-1,1 0,-1-1,-1-1,1-1,-1-1,0 0,-1-1,1-1,-2 0,0-1,0-1,-1-1,0 0,-1 0,6-10,1-1,-2-1,0-1,-2-1,0 0,-2-1,-2-1,0 0,-2-1,3-15,1 4,-9 86,4 300,3-172,-8 1,-7-1,-8 0,-11 28,16-156,-3 0,-1-1,-2 0,-2-1,-2 0,-3 0,15-33,-1 1,0-1,-1-1,0 1,-1-1,0 0,0-1,-1 1,0-2,-1 1,0-1,0 0,0-1,-1 0,0 0,0-1,0-1,-9 4,16-8,0 1,1-1,-1 0,0 0,1 0,-1 0,0 0,1-1,-1 1,0-1,1 0,-1 1,1-1,-1 0,1-1,-1 1,1 0,0-1,-1 1,1-1,0 0,0 0,0 0,1 0,-1 0,0 0,1 0,-1 0,1-1,0 1,0-1,0 1,0-1,0 1,0-2,-2-96,15 57,2 1,3 0,1 1,1 1,3 0,18-24,-11 21,2 2,2 1,1 2,10-7,-9 11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0 887,'62'-41,"-1"-3,-3-2,-2-3,-1-2,-4-3,-1-2,-3-2,29-48,-66 92,0-1,-1 0,-1-1,0 0,-1 0,-1 0,-1-1,0 0,-1-1,-1 1,1-9,-4 24,0 0,0 0,0 0,0 0,0 0,0-1,-1 1,1 0,-1 0,0 0,1 0,-1 0,0 0,0 0,0 1,0-1,-1 0,1 0,0 1,-1-1,1 1,-1-1,0 1,1 0,-1-1,0 1,0 0,0 0,0 0,0 1,0-1,0 0,0 1,0-1,0 1,0 0,0 0,-1-1,1 1,-1 1,-82 29,74-20,0 1,0 1,1 0,1 0,0 1,1 0,0 0,1 1,0 0,1 0,1 1,0 0,-1 10,4-19,1 0,0-1,1 1,0 0,0 0,0 0,0 0,1 0,0 0,0 0,1-1,-1 1,1 0,0-1,1 0,0 1,-1-1,2 0,-1 0,1 0,-1-1,1 1,0-1,1 0,-1 0,1-1,0 1,0-1,0 0,4 2,8 3,1-1,0 0,0-1,0-1,0-1,1 0,0-2,-1 0,4-1,-13 0,90 12,-96-13,0 1,-1 0,1-1,-1 1,0 0,1 0,-1 1,0-1,1 0,-1 1,0-1,0 1,0 0,-1 0,1 0,0 0,-1 0,1 0,-1 0,1 0,-1 1,0-1,0 0,0 1,-1-1,1 1,0-1,-1 1,0 0,1-1,-1 1,0-1,0 1,-1 2,-2 4,0-1,-1 0,0 0,0 0,0 0,-1 0,-1-1,1 0,-1 0,0-1,-1 1,0-1,0-1,0 1,-3 1,-45 43,50-31,13-18</inkml:trace>
  <inkml:trace contextRef="#ctx0" brushRef="#br0" timeOffset="272.989">1157 407,'-12'18,"1"0,0 1,1 0,1 0,1 1,1 0,1 1,0 0,2 0,0 0,2 0,0 0,1 1,1 7,1-25,-1 1,1-1,0 1,0-1,0 1,0-1,1 0,0 0,0 0,0 0,0 0,1 0,0 0,-1-1,1 1,0-1,1 0,-1 0,1 0,-1 0,1-1,0 1,0-1,0 0,0 0,0-1,0 1,1-1,-1 0,1 0,-1 0,1-1,-1 1,1-1,-1 0,1-1,-1 1,1-1,-1 0,1 0,-1 0,0 0,2-2,2 1,0-1,0-1,0 1,0-1,-1-1,0 1,0-1,0-1,0 1,-1-1,0 0,0-1,-1 1,1-1,-1 0,-1 0,0-1,0 1,0-1,-1 0,0 0,0-1,-1 1,0 0,-1-1,0 1,0-1,-1 0,0 1,0-1,-1 1,0-1,-1 1,0-1,0 1,-1 0,0 0,0 0,-1 0,0 0,-2-2,-4 0,-1 1,0 1,0 0,0 0,-1 1,0 1,-1 0,0 1,1 0,-2 0,-11-1,20 4,-20-6</inkml:trace>
  <inkml:trace contextRef="#ctx0" brushRef="#br0" timeOffset="600.145">2004 12,'-28'63,"2"2,3 1,3 0,-2 22,11-22,3 0,3 0,2 1,6 52,-1-13,-2-100,0-7</inkml:trace>
  <inkml:trace contextRef="#ctx0" brushRef="#br0" timeOffset="804.187">1609 464,'38'0,"32"0,14 0,3 0,-10 0,-8 0,-11 0,-5 0,-3-5,-4-2,-11 1</inkml:trace>
  <inkml:trace contextRef="#ctx0" brushRef="#br0" timeOffset="1406.292">2512 464,'-12'7,"-54"33,2 2,2 3,1 3,-10 15,66-59,0 0,0 1,0-1,0 2,1-1,0 0,0 1,0-1,1 1,0 0,0 0,0 1,1-1,0 1,0-1,1 1,0-1,0 1,0 6,3-10,1 0,-1-1,1 1,0-1,0 1,-1-1,2 0,-1 0,0-1,0 1,1-1,-1 1,1-1,-1 0,1 0,-1 0,1-1,0 1,-1-1,1 0,0 0,-1 0,1-1,0 1,-1-1,1 0,-1 0,1 0,-1-1,1 1,-1-1,0 0,0 1,0-2,30-13,-1-2,0-2,-2 0,-1-3,5-5,-1 2,55-52,-87 78,0 0,0 1,0-1,-1 1,1-1,0 1,0-1,-1 1,1-1,-1 1,1-1,0 1,-1 0,1 0,-1-1,1 1,-1 0,0 0,1-1,-1 1,0 0,1 0,-1 0,0 0,0-1,0 1,0 0,0 0,0 0,0 0,0 0,0 0,0-1,0 1,-1 0,1 0,0 0,-1-1,1 1,-1 0,1 0,0 0,-1-1,0 1,1 0,-1 4,-1 15,0-16,1 0,0 0,0 0,0 0,0 0,0 0,1 0,0 0,0 0,0 0,0 1,1-1,-1 0,1 0,0 0,0 0,1 0,-1 0,1 0,0-1,0 1,0-1,0 1,1-1,0 0,-1 0,1 0,0 0,1 0,-1 0,0-1,1 0,-1 0,1 0,3 1,14-2,1-1,0-2,-1 0,1-1,-1-1,0-1,0-1,-1-1,0-1,0-1,0 0,-1-1,-1-2,0 1,0-2,-1-1,-1 0,0-1,8-11,34-27,-31 31,-1-2,-1-1,-2-1,0-1,4-8,-11 12,0-1,-1 0,-2 0,-1-2,0 1,-2-2,-1 1,-1-1,-2-1,0 1,1-25,-26-18,18 69,0-1,0 1,0 0,0-1,0 1,-1 0,1 0,0 0,-1 0,1 0,-1 0,1 1,-1-1,1 0,-1 1,0-1,1 1,-1 0,0-1,0 1,1 0,-1 0,0 0,1 0,-1 0,0 1,1-1,-1 0,0 1,1-1,-1 1,0 0,1-1,-1 1,1 0,0 0,-1 0,1 0,0 0,-2 1,-7 10,-1-1,2 1,-1 1,2 0,-1 0,2 1,0-1,1 2,0-1,1 1,0 0,2 0,-1 0,1 11,-3-3,1 0,2 0,0 1,1-1,2 1,0-1,1 0,2 1,0-1,2 0,0 0,2-1,0 1,2-1,0-1,12 19,-14-28,1 0,0-1,1 0,0-1,1 0,0 0,0-1,1 0,1-1,-1 0,1-1,12 6,-4-7</inkml:trace>
  <inkml:trace contextRef="#ctx0" brushRef="#br0" timeOffset="1655.158">2850 351,'44'9,"32"9,14 0,-4-2,-6-4,-13-4,-13-4,-10-2,-9-1,-5-2,-2 1,-2-6,-5-1</inkml:trace>
  <inkml:trace contextRef="#ctx0" brushRef="#br0" timeOffset="1908.177">3754 548,'-5'38,"3"18,8-1,1-9</inkml:trace>
  <inkml:trace contextRef="#ctx0" brushRef="#br0" timeOffset="2067.263">3783 322,'0'0</inkml:trace>
  <inkml:trace contextRef="#ctx0" brushRef="#br0" timeOffset="2255.731">4093 577,'7'10,"0"0,1-1,0 0,1 0,0-1,0 0,1 0,0-1,0 0,1-1,0-1,5 3,-12-6,0-1,1 1,-1-1,1 0,0 0,-1 0,1-1,0 1,0-1,-1 0,1-1,0 1,-1-1,1 0,0 0,-1 0,1-1,-1 0,0 0,1 0,-1 0,0-1,0 1,0-1,-1 0,1 0,-1 0,0-1,1 1,-2-1,1 0,2-4,0 3,-1 0,0-1,0 0,0 0,-1 0,0 0,0-1,-1 1,1-1,-1 1,-1-1,1 0,-1 0,-1 0,1 0,-1 0,0 0,-1 0,1 0,-2 1,1-1,-1 0,0 0,0 1,0-1,-1 1,0 0,-1-1,1 2,-4-6,2 6,-1 1,1-1,-1 1,0 0,0 0,-1 0,1 1,-1 0,1 0,-1 1,0 0,0 0,0 1,0-1,-1 2,1-1,0 1,0 0,0 0,-1 1,1 0,0 0,0 1,0 0,0 0,0 1,1 0,-1 0,1 0,-1 2,-12 5</inkml:trace>
  <inkml:trace contextRef="#ctx0" brushRef="#br0" timeOffset="2623.616">4544 661,'15'-25,"75"-104,-89 128,-1 1,1-1,0 0,0 0,0 0,0 0,0 1,0-1,0 0,0 1,0-1,0 1,0-1,0 1,0-1,0 1,1 0,-1 0,0 0,0-1,0 1,1 0,-1 1,0-1,0 0,0 0,1 0,-1 1,0-1,0 0,0 1,0-1,0 1,0 0,0-1,0 1,0 0,0 0,0-1,0 1,0 0,-1 0,1 0,0 0,25 56,-19-39,-2-8,1-1,1 0,-1-1,1 0,1 0,0 0,0-1,0 0,1 0,0-1,0 0,0-1,1 0,0 0,0-1,0-1,1 1,-1-2,1 1,-1-2,1 1,0-1,0-1,0 0,0-1,0 0,-1 0,1-1,0-1,9-3,-7 3,-1 0,0-1,0 0,0-1,0-1,-1 0,0 0,0-1,0-1,-1 0,-1 0,1-1,-1 0,-1-1,1 0,-2 0,1 0,-1-1,-1 0,0-1,1-4,-4-7,-5 5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310 529,'-8'-3,"0"0,-1 1,1 0,-1 0,1 1,-1 0,0 0,0 1,1 1,-1-1,0 1,1 1,-1-1,1 1,-1 1,1 0,0 0,0 1,0 0,0 0,1 0,0 1,0 0,0 1,1 0,-1 0,1 0,1 1,-1 0,1 0,0 0,-2 0,1 1,0-1,0 1,1 0,0 1,0-1,1 1,0 0,1 0,0 0,0 1,1-1,0 1,0-1,1 1,1 0,0-1,0 1,1 0,0-1,0 1,1 0,1-1,0 2,-1-8,0-1,0 0,0 0,0 0,1 0,-1 0,1 0,-1-1,1 1,-1-1,1 1,0-1,0 0,0 0,0-1,0 1,0-1,0 1,0-1,0 0,0 0,0 0,0 0,0-1,0 1,0-1,0 0,0 0,-1 0,2 0,84-42,-54 20,-1-2,-1-1,-2-1,0-2,23-30,54-67,-96 98,-30 28,12 4,0 1,1 0,0 1,0-1,0 1,0 1,1-1,0 1,0 0,1 0,0 0,0 0,1 1,0 0,0-1,1 1,0 0,0 1,1-1,0 0,0 0,1 1,0-1,0 0,1 0,0 1,1-1,0 0,0 0,1 0,0 0,0-1,3 5,1-4,1 0,1 0,-1-1,1 0,0-1,1 0,0 0,-1-1,2 0,-1-1,1 0,-1 0,1-1,0-1,0 0,0 0,1-1,-1-1,0 0,0 0,1-1,-1-1,0 0,0 0,0-1,-1 0,1-1,-1 0,1-1,-1 0,6-5,28-19,-1-1,-2-2,-1-2,-1-2,-2-1,-2-2,19-28,-35 44,0 0,-2-1,0-1,-2 0,0-2,-2 1,-1-2,-2 1,0-2,-2 1,-1-1,-1 0,-2-1,1-15,-5 43,0 0,0 1,0-1,0 0,0 0,0 1,0-1,-1 0,1 0,-1 1,1-1,-1 0,0 1,1-1,-1 1,0-1,0 1,0-1,0 1,0 0,0-1,-1 1,1 0,0 0,-1 0,1 0,-1 0,1 0,-1 0,1 1,-1-1,0 1,1-1,-1 1,0-1,0 1,1 0,-1 0,0 0,0 0,1 0,-1 0,0 0,1 1,-1-1,0 1,0-1,1 1,-1-1,0 1,-11 8,0 1,1 0,0 0,1 1,0 1,0 0,1 0,1 1,0 0,1 1,1 0,0 0,0 1,-2 9,-10 14,2 1,2 1,1 0,2 1,2 1,2 0,1 0,0 42,7-74,0-1,1 1,0-1,1 0,0 0,0 0,1 0,0 0,1 0,0 0,0-1,1 0,0 0,0 0,1-1,0 0,0 0,0 0,1 0,0-1,1-1,0 1,-1-1,2 0,-1-1,2 1,2-2,0-1,-1-1,1 1,0-2,0 0,0 0,0-1,0-1,0 0,0 0,-1-1,1-1,-1 0,0 0,0-1,-1-1,1 0,-1 0,0-1,1-1,5-5,0-1,-1 0,-1-1,0-1,-1 0,-1-1,0 0,-2-1,0 0,0-1,0-6,-8 18,0 0,0 0,-1 0,0 0,-1 0,1 0,-2 0,1-1,-1 1,0 0,0 0,-1 0,0 0,0 0,0 1,-1-1,0 1,-1-1,1 1,-1 0,0 0,-1 0,1 1,-1 0,-1 0,1 0,0 0,-1 1,0 0,0 0,0 1,-1-1,1 1,-1 1,0-1,0 1,0 0,0 1,-3-1,-8 1,0 0,1 1,-1 0,0 2,0 0,1 1,0 1,-1 0,1 2,1 0,-1 0,-12 9,-11 5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277 684,'-25'9,"0"2,1 1,1 0,0 2,0 1,2 1,0 0,1 2,-12 13,29-29,-1 1,1 0,0 1,0-1,0 0,1 1,-1 0,1-1,0 1,0 0,0 0,1 0,-1 1,1-1,0 0,0 1,0-1,1 0,0 1,-1-1,2 1,-1-1,0 0,1 1,0-1,0 0,0 1,1-1,-1 0,1 0,0 0,0 0,0 0,1-1,-1 1,1-1,0 1,0-1,0 0,1 0,-1 0,3 1,1-1,0 0,0 0,0-1,0 1,1-1,-1-1,1 0,-1 0,1 0,-1-1,1 0,0-1,-1 1,1-2,-1 1,1-1,-1 0,0 0,0-1,0 0,0 0,0-1,4-3,1 0,0-1,-1-1,0 1,-1-2,0 1,0-1,-1-1,0 0,-1 0,-1-1,1 0,3-10,-6 15,-1-1,0 0,0 1,-1-1,0-1,0 1,-1 0,0-1,-1 1,0-1,0 1,-1-1,0 1,0-1,-1 0,0 1,-1-1,0 1,0-1,-1 1,0 0,0 0,-1 0,0 1,0-1,-1 1,-4-6,5 10,0 1,1-1,-1 1,0 0,0 0,-1 1,1-1,0 1,-1 0,1 0,0 0,-1 1,1-1,-1 1,1 0,-1 1,1-1,-1 1,1 0,-1 0,1 0,0 0,0 1,-1 0,1 0,0 0,0 0,-1 2,-7 3,0 1,0 1,1-1,1 2,0 0,0 0,0 0,-3 8,7-9,0 0,1 1,0-1,1 1,0 0,1 0,0 1,0-1,1 1,1-1,-1 1,2-7,0 0,-1 0,1 0,0 0,1 0,-1 0,1 0,0 0,0 0,0 0,0 0,1-1,0 1,-1-1,1 1,1-1,-1 1,0-1,1 0,0 0,-1 0,1-1,0 1,1-1,-1 1,0-1,1 0,-1 0,1-1,1 2,11-1,0 0,0-2,0 1,0-2,0 0,0-1,-1 0,1-2,0 1,-1-2,0 0,0-1,-1-1,1 0,-2-1,1 0,-1-1,0-1,-1 0,4-4,63-54,-79 67,0 1,1-1,-1 1,0-1,1 1,-1-1,0 1,1 0,-1-1,0 1,1-1,-1 1,1 0,-1 0,1-1,-1 1,1 0,-1 0,1-1,-1 1,1 0,-1 0,1 0,-1 0,1 0,-1 0,1 0,-1 0,1 0,0 0,-1 0,1 0,-1 0,1 1,-1-1,1 0,-1 0,1 0,-1 1,1-1,-1 0,0 1,1-1,-1 0,1 1,-1-1,0 1,1-1,-1 1,0-1,0 0,1 1,-1-1,0 1,0-1,0 1,1-1,-1 1,0 0,0-1,0 1,0-1,0 1,0-1,0 1,-5 40,4-34,-1-2,1-1,0 1,0 0,0 0,1-1,-1 1,1 0,0 0,1 0,-1 0,1-1,0 1,0 0,1 0,-1-1,1 1,0-1,0 0,1 1,-1-1,1 0,0 0,0 0,0-1,0 1,1-1,0 0,-1 0,1 0,0 0,1-1,-1 1,0-1,1 0,-1-1,1 1,0-1,-1 0,1 0,0 0,1 0,10-4,0 0,0-1,-1-1,1 0,-1-1,-1-1,1 0,-1-1,0-1,-1 0,0-1,10-9,-11 10,1-1,-1 0,-1 0,0-1,-1-1,0 0,0 0,-1-1,-1 0,0-1,-1 1,-1-2,4-10,-10 25,0 0,0 1,-1-1,1 0,0 0,0 0,0 1,-1-1,1 0,0 0,0 0,-1 0,1 0,0 1,0-1,-1 0,1 0,0 0,0 0,-1 0,1 0,0 0,-1 0,1 0,0 0,0 0,-1 0,1 0,0 0,-1 0,1-1,0 1,0 0,-1 0,1 0,0 0,0 0,-1-1,1 1,0 0,0 0,0 0,-1-1,-3 16,0 0,1 0,0 0,2 1,-1-1,2 1,0-1,1 1,0-1,4 14,-4-25,1 0,-1-1,1 1,0 0,0-1,0 0,0 1,0-1,1 0,0 0,-1 0,1 0,0-1,0 1,1-1,-1 0,1 0,-1 0,1 0,-1-1,1 1,0-1,0 0,0 0,0 0,0-1,0 1,0-1,0 0,0 0,0 0,0-1,0 0,-1 1,1-1,0-1,0 1,0 0,-1-1,3-1,125-75,-84 43,117-100,-143 112,0-1,-2-1,-1-1,-1 0,-1-1,-2-1,0 0,-2-1,-1-1,-2 0,0 0,-2-1,-2 1,-1-2,-1 1,-1 0,-2-1,-2-5,-24-58,25 93,0-1,-1 1,1 0,-1-1,0 1,0 0,0 0,0 0,0 0,0 1,0-1,-1 0,1 1,-1 0,1-1,-1 1,1 0,-1 0,0 1,1-1,-1 0,0 1,0 0,0 0,1 0,-1 0,0 0,0 0,0 1,1-1,-1 1,0 0,-1 0,-3 4,1 0,-1 0,1 0,0 1,0 0,0 0,1 0,0 1,0 0,1 0,0 0,0 0,1 1,0 0,0-1,0 1,1 0,0 3,1-8,-11 45,2 2,3-1,1 1,3 0,2 0,5 44,-3-27,32 166,-20-166,11 62,-24-129,-1 0,1-1,-1 1,1 0,-1 0,1 0,-1 0,1 0,-1 0,1 0,-1 0,1 0,-1 0,1 1,-1-1,1 0,-1 0,1 0,0 1,-1-1,1 0,-1 0,1 1,0-1,-1 0,1 1,-1-1,1 0,0 1,0-1,-1 1,1-1,0 1,0-1,-1 0,1 1,0-1,0 1,0-1,0 1,0-1,0 1,0-1,0 1,0-1,0 1,0-1,0 1,0-1,0 1,0-1,1 1,-1-1,0 1,0-1,0 0,1 1,-1-1,-30-34,27 31,-15-20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0,'38'5,"37"2,16-1,-4 3,-6 1,-8-2,-7-2,-9-2,-5-1,-7 2,-6 2,-4-1,-9-1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0 437,'46'-18,"0"-2,-2-2,-1-2,-1-2,0-2,-3-1,0-2,-2-2,-1-1,9-14,-38 40,7-8,0 1,1 1,1 0,0 0,1 2,1 0,6-2,-23 13,1 0,-1 1,0-1,1 1,-1-1,0 1,1 0,-1-1,1 1,-1 0,0 0,1 0,-1 0,1 0,-1 1,1-1,-1 0,0 0,1 1,-1-1,0 1,1 0,-1-1,0 1,0 0,1 0,-1 0,0-1,0 1,0 0,0 1,0-1,0 0,-1 0,1 0,0 0,0 1,-1-1,1 0,-1 1,1-1,-1 0,0 1,1-1,-1 1,0-1,0 1,4 77,-4-70,0 8,0-1,-2 1,0-1,0 0,-2 0,0 0,0 0,-2-1,0 0,-1 0,0 0,-1-1,-1 0,0 0,-1-1,0 0,-1-1,-1-1,1 1,-2-2,0 1,-9 4,-47 1,68-16,0 0,-1 1,1-1,0 0,-1 0,1 0,0 0,-1-1,1 1,0 0,0 0,-1-1,1 1,0-1,0 1,-1-1,1 0,0 1,0-1,0 0,0 0,0 0,0 1,0-1,0 0,0 0,1-1,-1 1,0 0,1 0,-1 0,0 0,1-1,0 1,-1 0,1-1,0 1,-1 0,1-1,0 1,0 0,0-1,0 1,1 0,-1 0,0-1,0 1,1 0,-1-1,5-6,0 1,1-1,-1 1,1 0,1 0,-1 1,1 0,0 0,1 1,-1 0,1 0,0 0,0 1,1 1,-1-1,1 1,0 1,0 0,0 0,0 0,0 1,6 0,21-7,-11 1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6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29,'-19'13,"1"2,0 0,1 1,1 0,1 2,0 0,1 0,1 1,1 1,-8 16,18-32,0 0,0 0,0 0,0-1,1 1,0 1,0-1,0 0,0 0,1 0,-1 1,1-1,0 0,1 0,-1 1,1-1,-1 0,1 0,0 0,1 0,-1 0,1 0,0 0,0 0,0-1,0 1,1-1,0 1,-1-1,1 0,0 0,0 0,1 0,-1-1,1 1,3 1,2-1,0 0,0-1,0 0,0-1,0 0,1 0,-1-1,0 0,0 0,1-1,-1-1,0 0,0 0,0 0,0-1,0 0,-1-1,1 0,-1-1,0 1,0-2,-1 1,0-1,1 0,-2 0,1-1,-1 0,0 0,-1-1,1 1,-1-1,-1 0,3-8,-2 10,-1 0,0 0,0-1,0 0,-1 0,0 0,-1 0,1 0,-1-1,-1 1,1-1,-1 1,-1-1,1 1,-2-1,1 0,-1 1,0-1,0 1,-1-1,0 1,0 0,-1-1,1 1,-2 1,1-1,-1 0,0 1,-1-1,0 1,0 1,0 1,-1 1,1-1,-1 1,0 0,0 0,0 1,0-1,0 1,-1 1,1-1,-1 1,1 0,-1 1,1 0,-1 0,1 0,-1 1,-2 0,-16 5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3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57,'-9'34,"-4"15,1 5,2-2,3-6,3-5,6-10,4-5,0-8</inkml:trace>
  <inkml:trace contextRef="#ctx0" brushRef="#br0" timeOffset="655.251">282 340,'3'-19,"-1"1,2 0,1 0,0 0,1 1,1-1,0 1,1 1,2-2,-5 8,-4 9,27-43,-28 44,1-1,0 0,0 1,0-1,-1 1,1-1,0 1,0-1,0 1,0-1,0 1,0 0,0 0,0 0,0-1,0 1,0 0,0 0,0 0,0 1,0-1,0 0,0 0,0 0,0 1,0-1,0 1,0-1,0 1,0-1,0 1,0-1,-1 1,1 0,0-1,0 1,-1 0,1 0,0-1,-1 1,1 0,-1 0,1 0,-1 0,0 0,1 0,-1 0,0 0,58 73,-56-73,0 1,0-1,0 1,0-1,1 0,-1 0,0 1,1-2,-1 1,0 0,1 0,-1-1,1 0,-1 1,1-1,0 0,-1 0,1 0,-1 0,1-1,-1 1,1-1,-1 0,0 1,1-1,-1 0,0 0,1-1,-1 1,0 0,0-1,0 1,0-1,0 0,1-2,4-3,0-1,-1-1,0 1,0-1,-1 0,0 0,-1-1,0 1,0-1,-1 0,0 0,1-9,0-7</inkml:trace>
  <inkml:trace contextRef="#ctx0" brushRef="#br0" timeOffset="1260.687">1128 1,'-15'1,"0"1,1 0,-1 1,0 1,1 0,0 1,0 1,0 0,1 1,0 0,0 1,1 1,0 0,0 0,1 2,0-1,1 1,0 0,1 1,0 1,1-1,1 1,-1 0,2 1,-4 9,9-21,0 0,0 0,0 1,0-1,1 0,-1 0,1 0,-1 1,1-1,0 0,-1 1,1-1,1 0,-1 1,0-1,0 0,1 0,-1 1,1-1,0 0,0 0,0 0,0 0,0 0,0 0,0 0,1 0,-1 0,1 0,-1-1,1 1,0-1,0 1,0-1,-1 0,1 1,1-1,-1 0,0 0,0-1,0 1,0 0,1-1,-1 1,0-1,0 0,1 0,0 0,11-4,0-2,0 1,-1-2,0 0,-1-1,1 0,-1-1,-1 0,0-1,0 0,-1 0,4-7,78-75,-90 90,-1 1,1 0,0 0,-1 0,1 0,0 0,0 0,0 0,0 0,0 1,0-1,0 1,0-1,0 1,0 0,0 0,1 0,-1 0,0 0,0 1,0-1,0 0,0 1,0 0,0-1,0 1,0 0,0 0,-1 0,1 0,0 1,-1-1,1 0,0 1,-1-1,0 1,1-1,-1 1,0 0,0 0,0-1,0 1,0 0,0 0,0 0,-1 0,30 99,-23-27,-2 1,-4 0,-4 11,1 21,2-65,-2-1,-2 0,-2 0,-1-1,-2 1,-2-2,-1 1,-15 29,22-59,0 0,0-1,-1 1,0-1,-1 0,0-1,0 0,-1 0,0 0,0-1,-1 0,0-1,0 1,0-2,-1 0,0 0,-8 3,15-8,0 0,0 0,0-1,0 1,0-1,0 1,0-1,0 0,0 0,1 0,-1-1,0 1,1-1,-1 1,1-1,-1 0,1 0,0 0,0 0,0 0,0-1,0 1,0 0,1-1,-1 0,1 1,0-1,-1 0,1 0,1 0,-1 1,0-1,1 0,-1 0,1 0,0 0,0 0,0 0,1 0,-1 0,0 0,1 0,0 0,0 0,0 0,0 0,0 1,1-2,8-26,0 0,2 1,2 0,0 0,2 2,1 0,1 1,1 0,1 2,2 0,0 2,25-20,-6 4,2 2,1 2,46-27,-66 47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33 199,'-32'109,"60"-128,-1-20,1 1,3 2,0 1,2 1,2 2,27-20,-60 50,-1 1,0-1,1 1,0-1,-1 1,1-1,0 1,0 0,-1 0,1 0,0 0,0 0,0 0,0 1,0-1,1 1,-1-1,0 1,0 0,0 0,0 0,0 0,1 0,-1 0,0 1,0-1,0 1,0-1,0 1,0 0,0 0,0 0,0 0,0 0,-1 0,1 1,0-1,-1 1,1-1,-1 1,1-1,-1 1,0 0,0 0,1 0,-1 1,-3 43,4 34,-1-78,-1 0,1 0,0 1,0-1,0-1,0 1,0 0,0 0,1 0,-1-1,1 1,-1 0,1-1,0 1,-1-1,1 0,0 0,0 0,0 1,0-2,0 1,0 0,0 0,0-1,0 1,1-1,-1 0,0 1,0-1,0 0,1 0,-1-1,0 1,8-2,-1-1,0 0,0 0,0-1,0 0,-1 0,0-1,0 0,0-1,0 0,-1 0,0 0,0-1,-1 0,0 0,0-1,0 0,-1 0,-1 0,1-1,-1 0,1-4,19-26,-7 23,-13 20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1,'5'4,"6"12,6 3,0 3,-2 3,-5 1,2-3,-2-1,-2 0,-3 2,-2-3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0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0 201,'38'3,"0"-2,0-2,0-2,0-1,-1-1,1-3,15-5,33-29,-84 41,-1-1,1 1,0 0,0-1,0 0,-1 1,1-1,-1 0,1 0,-1 1,0-1,0 0,0 0,0-1,0 1,0 0,0 0,-1 0,1-1,-1 1,0 0,0 0,1-1,-1 1,-1 0,1-1,0 1,-1 0,1 0,-1-1,1 1,-1 0,0 0,0 0,0 0,0 0,-1 0,1 0,0 0,-3-2,0-1,-1 1,1 0,-1 1,0-1,0 1,0 0,0 0,0 0,-1 1,0 0,1 0,-1 0,0 1,0 0,1 0,-1 0,0 1,0 0,0 0,0 0,0 1,-3 1,-3-1,0 2,1 0,-1 0,1 1,0 0,0 1,1 0,-1 1,1 0,1 0,-6 5,4-1,0 1,0-1,1 2,1-1,0 1,0 1,2-1,-1 2,2-1,0 1,0 0,1 0,1 0,0 1,1-1,1 2,3-5,0-1,1 0,0 1,1-1,0 0,1 0,0 0,0-1,1 0,1 1,-1-2,1 1,1-1,0 0,0 0,0 0,1-1,0-1,1 1,-1-1,1-1,0 1,1-2,-1 1,1-1,0-1,0 1,0-2,1 0,6 1,163 9,-153-13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1:5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143 450,'8'1,"1"0,-1-1,1 0,-1 0,0-1,1 0,-1 0,1-1,-1 0,0-1,0 0,0 0,-1 0,1-1,-1 0,1-1,-1 0,-1 0,1 0,-1-1,0 0,0 0,1-2,-6 7,23-21,-2 0,-1-2,0 0,-2-1,-1-1,-1-1,-1 0,-2-2,6-14,2-60,-23 102,1 1,-1-1,0 1,0-1,1 1,-1 0,0-1,0 1,0 0,0-1,1 1,-1 0,0 0,0 0,0 0,0 0,0 0,0 0,0 0,1 0,-1 0,0 0,0 0,0 1,0-1,0 0,1 1,-1-1,0 1,0-1,1 1,-1-1,0 1,1-1,-1 1,0 0,1 0,-1-1,1 1,-1 0,1 0,-1-1,1 1,0 0,-1 0,1 0,0 0,0-1,0 1,0 0,-1 0,1 0,0 0,1 0,-1 0,-15 33,2 0,1 0,2 1,-4 29,3-19,-6 52,5 1,4 0,4 1,8 85,-2-56,-2-92,3 56,-5 1,-4-1,-3 0,-14 50,19-123,-2 0,0 0,-1 0,0-1,-2-1,0 1,-1-1,-1-1,0 0,-1 0,-9 8,16-19,1-1,-1 0,0 0,-1-1,1 0,0 0,-1 0,0 0,0-1,0 0,0 0,0 0,0-1,0 0,0 0,0-1,-1 0,1 0,0 0,-1-1,1 0,0 0,0 0,0-1,0 0,0 0,0-1,1 1,-1-1,1-1,-1 1,1-1,0 0,1 0,-1 0,1-1,-1 1,1-1,1 0,-1 0,1-1,0 1,-3-7,3 1,1-1,0 0,0 0,1 0,0 0,1 0,1 0,0 0,0 0,2 0,-1 0,1 1,1-1,0 1,1 0,0 0,0 0,1 1,1-1,1 0,19-27,2 2,2 0,1 2,20-15,261-200,-285 225</inkml:trace>
  <inkml:trace contextRef="#ctx0" brushRef="#br0" timeOffset="256.481">933 760,'0'38,"0"33,0 8,0-5,0-9,0-21,0-18</inkml:trace>
  <inkml:trace contextRef="#ctx0" brushRef="#br0" timeOffset="486.234">820 563,'10'0,"2"0</inkml:trace>
  <inkml:trace contextRef="#ctx0" brushRef="#br0" timeOffset="637.395">1639 704,'-48'48,"-20"20,0 4,8-6,14-9,10-9,11-9,5-5,1-9,4-14,4-8</inkml:trace>
  <inkml:trace contextRef="#ctx0" brushRef="#br0" timeOffset="806.516">1159 788,'43'9,"24"14,6 2,-6 2,-8 1,-11-4,-7-2,-7-4,-4 0,-2 1,-2-3,1 1,-1-2,-4-4</inkml:trace>
  <inkml:trace contextRef="#ctx0" brushRef="#br0" timeOffset="1118.787">2034 873,'13'3,"0"-1,0-1,0 0,0 0,0-1,0-1,0-1,0 1,0-2,0 0,9-4,-14 5,1 0,-1-1,0 0,-1-1,1 0,0 0,-1 0,0-1,0 0,-1-1,1 1,-1-1,0-1,-1 1,1-1,-1 0,-1 0,1 0,-1-1,0 0,-1 0,1-3,-3 9,-1 0,1 1,-1-1,0 0,1 0,-1 1,0-1,0 0,0 0,0 1,-1-1,1 0,0 0,-1 1,1-1,-1 0,0 1,1-1,-1 0,0 1,0-1,0 1,0-1,0 1,-1 0,1 0,0-1,0 1,-1 0,1 0,-1 0,1 0,-1 0,0 1,1-1,-1 0,0 1,1-1,-1 1,-1 0,-72 6,54 3,0 0,1 1,0 1,1 1,0 1,1 1,0 0,1 1,1 1,0 0,2 1,-1 1,2 1,1 0,0 0,1 1,1 1,8-17,1 0,-1 0,1 0,-1 0,1 0,0 0,1 0,-1 1,1-1,0 0,0 1,0-1,0 0,1 1,0-1,0 0,0 0,0 1,1-1,-1 0,1 0,0-1,0 1,1 0,-1-1,1 1,0-1,0 0,0 0,0 0,0 0,1 0,-1-1,1 0,0 1,0-2,0 1,0 0,1 0,11 3,0 0,1-1,0 0,-1-2,1 0,0-1,0 0,0-2,0 0,0 0,-1-2,1 0,0-1,-1-1,0 0,0-1,-1-1,5-3,7-3</inkml:trace>
  <inkml:trace contextRef="#ctx0" brushRef="#br0" timeOffset="1621.841">2797 844,'-16'2,"0"0,1 1,0 1,0 0,0 1,0 0,1 2,0-1,0 2,0 0,1 0,-9 9,-35 37,55-52,0 0,0-1,1 2,-1-1,1 0,-1 0,1 0,0 1,0-1,0 0,0 1,1-1,-1 1,1-1,-1 1,1-1,0 1,0 0,0-1,0 1,1-1,-1 1,1-1,-1 1,1-1,0 1,0-1,1 3,4-1,0-1,0 1,0-1,0 0,1 0,0-1,-1 0,1 0,0 0,0-1,0 0,0-1,0 0,0 0,0 0,0-1,0 0,4-1,13-2,0-2,0 0,0-2,-1 0,0-2,-1 0,0-2,-1 0,0-2,-1 0,-1-1,0-1,-1-1,0 0,-2-2,4-5,8-9,-2-2,-1 0,-2-2,-2 0,-1-2,-2 0,-2-1,-1 0,-2-2,2-18,-12-68,-3 124,-1 1,1-1,-1 0,0 1,0-1,-1 1,1-1,-1 1,1 0,-1-1,0 1,-1 0,1 0,0 0,-1 1,0-1,1 1,-1-1,0 1,0 0,0 0,-1 0,1 0,0 1,-1-1,1 1,-1 0,0 0,1 0,-1 1,0-1,0 1,-4 0,-1 0,1 1,0 0,0 1,0 0,1 0,-1 1,0-1,1 2,0-1,-1 1,1 0,1 1,-1-1,1 1,-1 1,1-1,1 1,-5 5,-3 5,1 0,1 1,0 0,1 0,1 1,1 1,-3 9,3-9,0 0,1 0,1 1,1 0,1 0,0 1,2-1,0 1,2-1,0 1,1 0,1-1,1 0,1 1,0-1,2 0,0-1,2 1,0-1,1-1,0 0,2 0,0-1,1 0,1 0,0-2,5 3,2-5,1-1,0-1,1-1,0-1,0-1,1-1,0-1,1-1,-1-1,20 1,-6 0</inkml:trace>
  <inkml:trace contextRef="#ctx0" brushRef="#br0" timeOffset="46000.119">1132 2228,'-4'1,"1"1,-1-1,1 1,0 0,0 0,0 1,0-1,0 1,1-1,-1 1,1 0,0 0,0 0,0 0,0 0,0 1,0-1,1 0,0 1,0-1,0 1,0 0,0-1,1 1,-1 0,1 2,-1-3,-30 202,29-144,-3 0,-3 0,-2 0,-3 1,-26 28,38-89,1-1,-1 1,1-1,-1 1,1-1,-1 1,1-1,-1 1,1-1,-1 0,0 1,1-1,-1 0,1 0,-1 1,0-1,1 0,-1 0,0 0,1 0,-1 0,0 0,0 0,1 0,-1 0,0 0,1 0,-1 0,0 0,1-1,-1 1,0 0,1-1,-1 1,1 0,-1-1,1 1,-1 0,0-1,1 1,-1-1,1 1,0-1,-1 0,1 1,-1-1,1 1,0-1,0 0,-1 1,1-1,0 0,0 1,0-1,0 0,-1 1,1-1,0 0,0 1,0-1,1 0,-1 1,0-1,0 0,-2-47,14-9,2 0,2 2,3 0,2 1,3 1,26-44,-40 76,2 1,-1 0,2 0,1 2,0-1,2 2,0 0,0 1,2 0,0 2,1 0,0 1,1 1,0 1,9-4,-26 14,-1-1,1 1,0-1,0 1,0 0,0 0,0 0,0 0,0 1,0-1,0 1,1 0,-1 0,0 0,0 0,0 0,0 1,0 0,1-1,-1 1,0 0,-1 1,1-1,0 0,0 1,0-1,-1 1,1 0,-1 0,1 0,-1 0,0 1,0-1,0 1,0-1,0 1,-1 0,1-1,-1 1,0 0,0 0,0 1,0 8,0 1,-1 0,-1-1,0 1,-1 0,0-1,-1 1,-1-1,0 0,0 0,-1 0,0-1,-1 1,-1-1,0-1,0 1,-1-1,0-1,-1 1,0-1,-1 0,3-2,-1 1,1-1,-1 0,-1 0,1-1,-1 0,0-1,0 1,-1-2,1 0,-1 0,0 0,-1-1,1-1,0 0,-1 0,1-1,-1-1,1 1,-7-2,-2-5</inkml:trace>
  <inkml:trace contextRef="#ctx0" brushRef="#br0" timeOffset="46366.01">1921 2199,'-17'11,"0"0,0 1,2 1,0 1,0 0,1 1,1 0,0 1,1 1,1 0,1 0,0 1,-5 15,13-30,1 0,-1 0,1 0,0 1,0-1,0 1,0-1,0 0,1 1,0-1,-1 1,1 0,1-1,-1 1,0-1,1 1,0-1,0 0,0 1,0-1,0 0,1 1,-1-1,1 0,0 0,0 0,0-1,0 1,1 0,-1-1,1 1,-1-1,1 0,0 0,0 0,0 0,0-1,1 1,-1-1,0 0,0 1,1-2,-1 1,1 0,-1-1,1 1,-1-1,1 0,0 0,7-2,1 0,-1-1,0 0,0-1,0 0,0 0,-1-1,1-1,-1 0,-1 0,1-1,-1 0,0-1,-1 0,0 0,0-1,0 0,-2 0,1-1,-1 0,0 0,-1 0,1-4,-4 10,1-1,-1 0,-1 0,1-1,-1 1,0 0,0 0,0-1,-1 1,1-1,-2 1,1 0,0-1,-1 1,0 0,0 0,-1-1,0 1,1 0,-2 0,1 0,0 1,-1-1,0 0,0 1,-1 0,1 0,-1 0,0 0,0 1,0-1,0 1,-1 0,1 0,-1 0,0 1,0 0,0 0,0 0,0 0,0 1,-5-1,-18-2,3 2</inkml:trace>
  <inkml:trace contextRef="#ctx0" brushRef="#br0" timeOffset="46630.974">2401 2228,'-19'33,"-12"22,1 5,4-3,7-10</inkml:trace>
  <inkml:trace contextRef="#ctx0" brushRef="#br0" timeOffset="46866.953">2317 1804,'0'0</inkml:trace>
  <inkml:trace contextRef="#ctx0" brushRef="#br0" timeOffset="47134.248">2570 2482,'37'-79,"61"-101,-98 181,0 0,0 0,-1 0,1 0,0 0,0 0,0 0,0 0,0 0,1 0,-1 0,0 0,0 0,1 0,-1 0,0 0,1 0,-1 0,1 0,0 0,-1 0,1 0,-1-1,1 1,0 0,0 0,0-1,-1 1,1 0,0-1,0 1,0-1,0 1,0-1,0 0,0 1,0-1,0 0,0 0,0 0,0 0,0 0,0 0,0 0,0 0,0 0,1 0,-1 0,0-1,0 1,0 0,0-1,-1 1,1-1,0 1,0-1,0 0,0 1,0-1,-1 0,1 1,0-1,-1 0,1 0,0 0,-1 0,1 0,-1 0,8 32,-8-24,1 0,-1 0,1-1,1 1,-1 0,1-1,0 1,1-1,-1 0,1 0,1 0,-1 0,1-1,0 1,0-1,1 0,-1 0,1 0,0-1,1 1,-1-1,1-1,0 1,-1-1,2 0,-1 0,2 0,2-3,0 0,1-1,-1 0,0-1,0 0,0-1,0 0,0 0,0-1,-1 0,0-1,0 0,0-1,0 1,-1-2,0 1,0-1,-1 0,0-1,0 0,-1 0,0 0,0-1,-1 0,0 0,0 0,0-5,57-136,-56 126</inkml:trace>
  <inkml:trace contextRef="#ctx0" brushRef="#br0" timeOffset="47384.659">3445 1664,'5'38,"2"37,-1 10,-6 1,-3-10,-1-13,0-13,1-9,1-3,0-2,2-3,-1-3,1 0,1-2,-1-5</inkml:trace>
  <inkml:trace contextRef="#ctx0" brushRef="#br0" timeOffset="47586.305">3191 1974,'39'14,"31"5,9-1,0-3,-7-4,-13-5,-15-3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2:4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170 121,'-17'79,"5"293,12-328,-25 106,23-141</inkml:trace>
  <inkml:trace contextRef="#ctx0" brushRef="#br0" timeOffset="290.317">1 121,'30'-17,"1"0,1 2,1 1,0 2,0 1,2 2,-1 1,1 2,16 0,-45 4,1 1,0 0,0 0,0 1,0 0,0 0,0 1,0 0,0 0,0 0,-1 1,1 0,0 0,-1 1,0 0,0 0,1 1,-2-1,1 1,0 1,-1-1,0 1,0 0,0 0,-1 0,1 1,-1-1,-1 1,1 0,-1 0,0 1,0-1,-1 0,2 6,-3-1,1 1,-1 0,-1 0,-1 0,1 0,-2-1,1 1,-2 0,0-1,0 1,-1-1,0 0,-1 0,0-1,-1 1,0-1,-1 0,0-1,0 0,-1 0,0 0,-1-1,0 0,0-1,-1 0,1 0,-2-1,1 0,-1-1,-1 0,-9 4,0-1,0-2,-1 0,0-1,-1-1,1-1,0-1,-10 0,6-2</inkml:trace>
  <inkml:trace contextRef="#ctx0" brushRef="#br0" timeOffset="6688.6">848 770,'-29'29,"-24"23,-8 4,7-8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4:5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0 932,'24'0,"224"-1,186-26,730-77,-743 82,295-12,-201-4,-7-14,-228 24,-138 23,-154 27,0-11</inkml:trace>
  <inkml:trace contextRef="#ctx0" brushRef="#br0" timeOffset="670.443">1242 198,'-87'50,"-69"101,-165 99,19-34,299-214,2-2,-1 1,0-1,1 1,-1 0,1-1,-1 1,1 0,0 0,-1 0,1 0,0 0,-1 0,1 1,0-1,0 0,0 1,0-1,0 1,1-1,-1 1,0-1,1 1,-1-1,1 1,-1 0,1-1,0 1,-1 0,1 0,11 2</inkml:trace>
  <inkml:trace contextRef="#ctx0" brushRef="#br0" timeOffset="918.509">2936 0,'-615'344,"434"-245,-303 179,385-205,98-73,0 0,0 1,0-1,0 0,0 1,0-1,0 1,0 0,0-1,0 1,0 0,0 0,0-1,1 1,-1 0,0 0,0 0,1 0,-1 0,1 0,-1 0,1 0,-1 0,1 0,0 1,-1-1,1 0,0 0,0 0,0 0,0 1,0-1,0 0,0 0,1 0,-1 0,0 0,1 0,-1 1,0-1,1 0,-1 0,1 0,0 0,-1 0,1 0,0-1,0 1,-1 0,1 0,0 0,0-1,0 1,0 0,0-1,0 1,0-1,0 1,0-1,0 0,1 1,-1-1,0 0,0 0,0 0,81-8,-41-5</inkml:trace>
  <inkml:trace contextRef="#ctx0" brushRef="#br0" timeOffset="1176.658">3528 198,'-888'524,"808"-467,79-57,0 1,1 0,-1-1,1 1,-1 0,1 0,-1-1,1 1,0 0,-1 0,1 0,0 0,0 0,-1 0,1-1,0 1,0 0,0 0,0 0,0 0,0 0,1 0,-1 0,0 0,0-1,1 1,-1 0,0 0,1 0,-1 0,1-1,-1 1,1 0,-1 0,1-1,0 1,-1-1,1 1,0 0,0-1,-1 1,1-1,0 0,0 1,0-1,0 1,-1-1,1 0,0 0,0 0,0 0,0 1,0-1,0 0,0 0,0-1,0 1,-1 0,1 0,0 0,0-1,0 1,0 0,0-1,-1 1,2-1,193-47,-147 33,32-10,-8 4</inkml:trace>
  <inkml:trace contextRef="#ctx0" brushRef="#br0" timeOffset="1338.498">4826 114,'-87'52,"-47"28,-20 14,2 1,12-2,15-6,20-14,18-10,18-10,17-10,17-7,15-5,10-3,7-6</inkml:trace>
  <inkml:trace contextRef="#ctx0" brushRef="#br0" timeOffset="3034.04">1806 875,'-22'87,"16"195,31-138,-23-125,1 1,1-1,0 0,2 0,0-1,1 1,1-1,0-1,2 1,0-1,1-1,0 0,8 7,1-2,-15-14,1 0,0 0,1 0,0-1,0 0,0 0,0-1,1 0,0 0,0-1,1 0,-1-1,1 1,0-1,-1-1,3 0,215-2,-213-1,1-1,-1-1,1 0,-1-1,0 0,0-1,0 0,-1-1,0 0,0-1,0-1,-1 0,0 0,-1-1,0-1,0 1,-1-2,0 1,-1-1,0-1,-1 1,0-1,-1-1,0 1,1-7,21-36,-18 37,0 0,-2 0,0-1,-1 0,-1 0,-1 0,0-1,1-18,-6-63,10-82,19-2,-23 167</inkml:trace>
  <inkml:trace contextRef="#ctx0" brushRef="#br0" timeOffset="8235.13">1749 1326,'-28'0,"12"-1,1 1,-1 0,0 1,0 1,0 0,1 1,-1 1,1 0,-7 4,-14 10,23-11,0 0,-1-1,0-1,0 0,0 0,0-1,-1-1,1-1,-1 0,8-2,1 0,-1 0,1 1,-1 0,1 0,0 0,-1 1,1 0,0 0,0 1,0-1,0 1,1 1,-1-1,1 1,0 0,0 0,0 0,1 1,-1 0,1 0,-2 3,-3 10,1 0,0 1,2 0,0 0,1 1,1-1,-1 14,1-10,-7 232,-15-112,24-64,2-52,-1 1,-1-1,-1 1,-1-1,-2 0,-4 11,-3-3,-3-1,0-1,-2 0,-1-2,-2 0,-1-1,-2-1,-25 24,26-30,0 1,1 1,2 1,1 1,1 1,1 0,1 2,2-1,-4 14,-18 98,8 30,-2 54,31 57,2-256,1-1,1 0,2-1,0 1,2-1,0-1,2 0,0 0,2-1,0 0,2-1,16 17,125 121,-122-136,0-1,1-2,2-2,0-1,1-2,0-1,38 8,-52-18,0-1,0-1,0-1,0-1,0-1,0-1,0-2,0 0,18-6,-24 6,326-73,-33 73,-292 6,0 0,0 2,0 0,-1 2,0 0,0 1,0 0,-1 2,0 0,-1 0,0 2,0 0,6 7,68 41,-71-49,1-1,0 0,0-1,1-2,0 0,1-1,-1-1,1-1,0-1,3-1,98 14,-99-10,-1-1,1-1,0-2,0 0,0-1,0-1,14-4,27-8,215-61,24-53,-249 103,0-2,-2-3,-2-2,0-2,42-38,-51 39,-8 8,-20 15,0 0,0 0,-1-2,-1 1,0-2,0 0,-1 0,0-1,-1 0,-1-1,0 0,6-15,16-107,-5-62,4-28,-29 196,0 1,-2-1,-1 1,-2 0,-1 0,-1 0,-1 0,-9-19,7 24,-2 0,0 1,-2 1,-1 0,0 1,-1 0,-6-3,-210-241,108 180,76 59,-186-99,229 120,-1 0,1 0,1-1,-1 1,1-1,-1 0,2 0,-1-1,1 1,0 0,0-1,1 1,-1-1,2 0,-1 1,1-1,0 0,0 0,1 1,0-1,0 0,0 1,1-1,0 1,0-1,1 1,0 0,0 0,0 0,4-4,12-43,-6 7,-7 32,-1 0,-1 0,0-1,-1 0,-1 0,0 0,-1 0,-1 0,0 0,-1 0,-1-2,-9-42,8 34,-2 1,0-1,-2 1,0 0,-2 0,-7-14,8 29,0 1,0 0,-1 0,0 1,0 0,-1 0,0 1,0 0,-1 1,1 0,-1 1,0 0,-7-1,1-2,-206-77,215 80,1 1,0-2,0 1,0-1,0 0,1 0,-1-1,1 0,1 0,-1-1,1 1,0-1,1 0,-1 0,1-1,1 1,0-1,0 0,0 0,1 0,-1-7,3 10,-1 0,0 0,0 0,0 0,0 1,-1-1,1 0,-1 1,-1-1,1 1,-1 0,1 0,-1 0,0 0,0 0,-1 0,1 1,-1 0,0 0,0 0,0 0,0 0,-1 1,1 0,-1 0,1 0,-1 0,0 1,-2-1,-188-28,59 35,117 1</inkml:trace>
  <inkml:trace contextRef="#ctx0" brushRef="#br0" timeOffset="12452.949">2653 2964,'-17'30,"16"-29,0 0,0 1,0-1,1 0,-1 1,0-1,0 1,1-1,-1 0,1 1,0 0,-1-1,1 1,0-1,0 1,0-1,0 1,0-1,0 1,0 0,1-1,-1 1,0-1,1 1,0-1,-1 1,1-1,0 0,-1 1,1-1,0 0,0 0,0 1,0-1,1 0,-1 0,0 0,0 0,1 0,-1-1,0 1,1 0,-1 0,1-1,-1 1,1-1,-1 0,1 1,-1-1,1 0,-1 0,1 0,-1 0,1 0,0 0,-1 0,1-1,-1 1,1 0,-1-1,1 0,43-53,-44 53,0 0,0 0,0-1,-1 1,1 0,0-1,-1 1,1-1,-1 1,0 0,1-1,-1 1,0-1,0 1,0-1,0 1,0-1,0 1,0-1,-1 1,1 0,0-1,-1 1,1-1,-1 1,0 0,1-1,-1 1,0 0,0 0,0-1,0 1,0 0,0 0,0 0,0 0,0 1,-1-1,1 0,0 0,0 1,-1-1,1 0,-1 1,-5 0,0 0,1 0,-1 1,1 0,-1 0,1 1,-1 0,1 0,0 0,0 1,0 0,0 0,1 0,-1 1,1 0,0 0,0 0,0 1,-4 4,7-7,0-1,0 1,0-1,0 1,0-1,1 1,-1 0,0 0,1 0,0 0,-1 0,1 0,0 1,0-1,0 0,0 1,1-1,-1 0,1 1,-1-1,1 1,0-1,0 1,0-1,0 1,0-1,0 1,1-1,0 1,-1-1,1 0,0 1,0-1,0 0,0 0,1 1,-1-1,0 0,1 0,0-1,-1 1,1 0,0 0,0-1,0 1,0-1,0 0,0 1,1-1,-1 0,0 0,1 0,1-1,0 0,0 0,0 0,0 0,0-1,0 1,0-1,0 0,0-1,0 1,0 0,0-1,-1 0,1 0,-1 0,1 0,-1-1,0 0,0 1,0-1,0 0,-1 0,1 0,-1-1,0 1,0-1,0 1,0-1,0 0,-1 1,1-4,-2 5,0 0,-1 1,1-1,-1 1,1-1,-1 1,0-1,0 1,1-1,-1 1,0-1,0 1,-1 0,1 0,0 0,0-1,0 1,-1 0,1 0,-1 1,1-1,-1 0,1 0,-1 1,1-1,-1 1,1-1,-1 1,0 0,1 0,-1 0,0-1,1 2,-1-1,0 0,1 0,-1 0,0 1,1-1,-1 1,1-1,-1 1,1 0,-1 0,1-1,-1 1,1 0,0 0,0 0,-1 1,1-1,0 0,0 0,-1 2,-5 8</inkml:trace>
  <inkml:trace contextRef="#ctx0" brushRef="#br0" timeOffset="13709.228">3358 3133,'-3'-2,"0"-1,-1 0,1 1,-1 0,1 0,-1 0,0 1,0-1,0 1,0 0,0 0,0 0,0 0,0 1,0 0,0-1,0 2,0-1,-1 0,1 1,0 0,0 0,0 0,0 0,0 1,1-1,-1 1,0 0,1 0,-3 2,-98 81,84-62,1 0,1 2,1 0,2 0,0 2,-7 19,18-37,0 0,1 1,0 0,0-1,1 1,1 0,0 0,0 0,1 0,0 0,0 1,1-1,1 0,0 0,0-1,1 1,0 0,1-1,0 0,0 0,1 0,0 0,1-1,-1 1,2-1,-1-1,1 0,1 1,6 4,-1-5,0 0,1-1,0-1,0 0,0-1,0 0,1-1,0 0,-1-2,1 0,0 0,0-1,0-1,0-1,-1 0,1-1,-1 0,15-6,-21 6,0 0,1-1,-1-1,0 1,-1-1,1 0,-1-1,0 0,0 0,-1-1,0 1,0-2,-1 1,1 0,-2-1,1 0,-1 0,0 0,-1-1,0 0,0 1,-1-1,0 0,0 0,0-8,-3 12,0 0,-1 1,1-1,-1 1,0-1,0 1,0 0,-1 0,1 0,-1 0,0 0,0 0,-1 1,1-1,-1 1,1 0,-1 0,0 1,0-1,-1 1,1 0,0 0,-1 0,1 0,-1 1,0 0,1 0,-1 0,0 1,0-1,1 1,-1 0,0 0,-3 1,117-8,-7-9,-78 14</inkml:trace>
  <inkml:trace contextRef="#ctx0" brushRef="#br0" timeOffset="17953.318">2229 1412,'-4'0,"-7"9,-2 9,2 5,8-1,8-9,4-11,5-7,1-6,-3-7,-3-5,-8 2,-10 3,-7 11,-1 11,7 5,0 0,3-1</inkml:trace>
  <inkml:trace contextRef="#ctx0" brushRef="#br0" timeOffset="18575.588">2766 1637,'0'5,"0"11,5 3,1 3,0 2,-1 3,-2 0,-1 2,0-1,-2 1,0 0,0-1,-1 1,1-1,0 1,5-1,1-5</inkml:trace>
  <inkml:trace contextRef="#ctx0" brushRef="#br0" timeOffset="18922.741">2737 1609,'26'-13,"0"1,1 1,0 1,1 1,0 2,0 0,0 3,1 0,6 1,-31 3,0-1,0 1,0 0,1 1,-1-1,0 1,0 0,0 0,0 0,0 0,0 1,0-1,-1 1,1 0,0 0,-1 1,0-1,1 1,-1 0,0 0,0 0,-1 0,1 0,-1 0,1 1,-1-1,0 1,0 0,-1 0,1 0,-1 0,0 0,0 0,0 0,0 0,-1 0,0 0,1 0,-2 5,-1 2,-1 1,0-1,-1 1,0-1,-1 0,0 0,-1-1,0 1,-1-1,0-1,0 1,-1-1,0-1,-1 1,0-1,0-1,-1 0,0 0,0-1,0 0,-1-1,0 0,0 0,0-1,-1-1,1 0,-1-1,0 0,-2 0,-11 2</inkml:trace>
  <inkml:trace contextRef="#ctx0" brushRef="#br0" timeOffset="22909.035">1496 2032,'-11'-77,"16"123,2-28,1-1,1 0,1 0,0-1,2 0,-1 0,2-2,0 1,1-2,0 0,1 0,0-2,5 3,-8-3,2 0,-1 0,2-2,-1 0,1 0,0-1,1-1,0-1,0 0,1-1,-1 0,1-2,0 0,0-1,-6-1,3 1,0-1,0 0,0 0,0-2,0 0,0 0,0-1,0-1,0 0,-1-1,0-1,1 0,-2-1,1 0,3-3,3-19,-20 18</inkml:trace>
  <inkml:trace contextRef="#ctx0" brushRef="#br0" timeOffset="25239.902">2089 2286,'-9'-2,"0"0,0-1,1 0,0-1,-1 0,1 0,1-1,-1 0,1 0,-1-1,2 0,-1 0,1 0,0-1,-3-5,-3 1,-2-5,-41-29,53 46,1 0,-1 0,1 0,-1 1,1-1,-1 0,1 1,0-1,0 1,0 0,0-1,0 1,0 0,0 0,0-1,1 1,-1 0,1 0,-1 0,1 0,0 0,0 0,0 0,0 0,0-1,0 1,1 0,-1 0,0 0,1 0,0 0,0 0,26 208,-28-108,23-123,103-140,-114 146</inkml:trace>
  <inkml:trace contextRef="#ctx0" brushRef="#br0" timeOffset="26311.585">1383 2823,'-104'361,"187"-582,2 62,-84 158,-1-1,1 1,0-1,0 1,0 0,0-1,0 1,0 0,0 0,0 0,0 0,1 0,-1 0,0 0,1 0,-1 0,1 1,-1-1,1 1,-1-1,1 1,-1-1,1 1,0 0,-1 0,1 0,-1 0,1 0,0 0,-1 0,1 0,-1 1,1-1,0 1,-1-1,1 1,-1 0,0-1,1 1,-1 0,0 0,1 0,-1 0,0 0,0 0,0 0,0 1,0-1,0 0,1 2,4 7,-1 0,0 0,-1 0,0 0,0 1,-1 0,-1 0,1 0,-2 0,0 0,0 0,-1 1,0-1,2 29,9 10,-10-49,-1 0,0 0,1-1,-1 1,1 0,-1 0,1-1,-1 1,1-1,0 1,-1 0,1-1,0 1,-1-1,1 1,0-1,0 0,-1 1,1-1,0 0,0 0,0 1,0-1,-1 0,1 0,0 0,0 0,0 0,0 0,-1 0,1 0,0-1,0 1,0 0,0 0,-1-1,1 1,0 0,0-1,-1 1,1-1,0 1,-1-1,1 1,0-1,-1 0,1 1,-1-1,1 0,-1 1,1-1,-1 0,0 0,1 0,155-183,-156 183,0 0,1 0,-1 0,1 0,-1 0,1 0,-1 0,1 0,-1 1,1-1,0 0,-1 1,1-1,0 0,0 1,0-1,-1 1,1-1,0 1,0-1,0 1,0 0,0-1,0 1,0 0,0 0,0 0,0-1,0 1,0 0,0 1,0-1,0 0,0 0,0 0,0 0,0 1,0-1,0 1,0-1,-1 0,1 1,0 0,0-1,0 1,-1-1,1 1,0 0,0 0,-1-1,1 1,-1 0,1 0,-1 0,1 0,-1 0,1 0,-1 0,16 121,2-53,-9-52</inkml:trace>
  <inkml:trace contextRef="#ctx0" brushRef="#br0" timeOffset="27007.128">1383 2568,'56'17,"74"7,-73-15,-55-9,-1 0,0 0,0 0,0 0,0 0,0 0,1 0,-1-1,0 1,0 0,0-1,0 1,0 0,0-1,0 0,0 1,0-1,0 1,0-1,-1 0,1 0,0 0,0 1,0-1,-1 0,1 0,-1 0,1 0,-1 0,1 0,-1 0,1 0,-1 0,0 0,0-1,1 1,-1 0,0 0,0 0,0 0,0 0,0 0,-1-1,1 1,0 0,-1 0,1 0,-1-1,-91-163,86 146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0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1,'11'167,"-3"-119,-7-36,0-1,0 0,1 0,1 1,0-2,0 1,1 0,0-1,1 1,0-1,1-1,0 1,1-1,1 2,-6-10,0 1,0 0,1 0,-1-1,1 0,-1 1,1-1,-1 0,1 0,0 0,0-1,-1 1,1-1,0 1,0-1,0 0,0 0,-1 0,1-1,0 1,0 0,0-1,-1 0,1 0,0 0,-1 0,1 0,-1-1,1 1,-1-1,1 1,-1-1,0 0,0 0,1-1,65-80,-7-32,-61 115,0 1,1-1,-1 1,0 0,1-1,-1 1,1-1,-1 1,1-1,-1 1,1-1,0 1,-1-1,1 0,-1 1,1-1,0 0,-1 1,1-1,0 0,-1 0,1 0,0 0,0 0,-1 0,1 0,0 0,-1 0,1 0,0 0,0 0,-1 0,1 0,0-1,-1 1,1 0,-1-1,1 1,0 0,-1-1,1 1,-1-1,1 1,-1-1,1 1,-1-1,1 1,-1-1,1 1,-1-1,0 0,1 1,-1-1,0 0,0 1,1-1,-1 0,0 0,17 82,-15-63,1 0,1 0,1 0,0-1,1 0,1 0,1 0,6 9,-13-24,0 0,0 0,1 0,-1 0,1 0,0 0,0 0,0 0,-1-1,2 1,-1-1,0 1,0-1,0 0,1 0,-1 0,0 0,1 0,-1-1,1 1,-1-1,1 1,-1-1,1 0,-1 0,1 0,-1 0,1-1,-1 1,1-1,-1 0,1 1,-1-1,0 0,1 0,-1 0,0-1,0 1,0-1,2-1,75-77,-75 75,15-19,-1 0,-2-1,0-1,-2 0,0-1,-2 0,8-28,-3-6,-18 60,0 1,0 0,1 0,-1 0,0 0,0 0,0 0,1 0,-1 1,0-1,0 0,0 0,1 1,-1-1,0 0,0 1,1-1,-1 1,0-1,1 1,-1-1,0 1,1-1,-1 1,1-1,-1 1,1 0,-1 0,1-1,0 1,-1 0,1-1,0 1,0 0,-1 0,1 0,0-1,0 1,0 0,0 0,0 0,0 0,0-1,0 1,0 0,1 0,-1 0,3 13,4-2</inkml:trace>
  <inkml:trace contextRef="#ctx0" brushRef="#br0" timeOffset="431.935">932 227,'21'0,"1"-1,-1-1,1-1,-1 0,0-2,13-5,-28 9,-1-1,0 0,0 0,0 0,0-1,0 1,0-1,-1-1,1 1,-1-1,0 1,0-1,0 0,-1 0,0-1,1 1,-1-1,-1 0,1 0,-1 0,0 0,0 0,0 0,-1-1,1 1,-1-1,0-4,-1 6,0 1,1 0,-1 0,-1-1,1 1,0 0,-1 0,0-1,1 1,-1 0,-1 0,1 0,0 0,-1 0,1 0,-1 1,0-1,0 0,0 1,0-1,-1 1,1 0,0 0,-1 0,0 0,1 0,-1 0,0 1,0 0,0-1,0 1,0 0,-1 0,1 1,0-1,0 1,-2-1,-3 1,0 0,0 0,0 1,0 0,0 0,0 1,1 0,-1 0,0 1,1 0,0 0,0 0,0 1,-6 5,1-1,0 0,0 1,1 0,1 1,0 0,0 1,1 0,0 0,1 1,0 0,1 1,0 0,1 0,1 0,0 1,1 0,0 0,1 0,-1 11,4-17,0 0,0 0,1 0,0 0,0 0,1 0,0 0,1 0,-1-1,1 1,1-1,0 0,0 0,0 0,1 0,0-1,0 0,0 0,1 0,0-1,0 1,0-1,1-1,3 3,11 5,0 0,1-1,0-2,0 0,1-1,0-1,17 2,-31-7,-1 0,0-1,0 0,1 0,-1-1,0 0,1-1,-1 0,0 0,1 0,-1-1,0-1,0 1,0-1,5-3,4-6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279 109,'-2'-2,"1"0,0 0,-1 0,0 0,1 1,-1-1,0 1,0-1,0 1,0-1,0 1,0 0,0 0,0 0,-1 1,1-1,0 0,-1 1,1-1,0 1,-1 0,1 0,0 0,-1 0,1 0,-1 1,-7 0,-1 0,1 1,-1 1,1 0,0 0,0 1,1 0,-1 0,1 2,0-1,0 1,0 0,1 1,0 0,0 0,1 0,0 1,0 1,0-1,2 1,-1 0,1 0,0 1,1-1,0 1,0 0,1 0,1 1,-1-1,2 1,-1 1,2-6,0-1,0 0,1 1,0-1,0 0,0 1,0-1,1 0,0 0,0 0,0 0,1 0,0 0,0-1,0 0,0 1,0-1,1 0,0 0,0-1,0 1,0-1,1 0,0 0,-1 0,1-1,0 0,0 0,0 0,0 0,5 0,10 3,-1-1,1 0,0-2,-1 0,1-1,0-1,0-1,3-2,4-2,-2-1</inkml:trace>
  <inkml:trace contextRef="#ctx0" brushRef="#br0" timeOffset="604.607">928 80,'-9'-3,"-1"1,0 1,0 0,0 0,0 1,0 0,0 0,0 1,0 1,0 0,0 0,0 1,1 0,-1 0,1 1,0 1,0-1,1 2,-1-1,1 1,0 0,-5 6,1-1,1 1,0 1,1 0,0 0,1 1,0 0,1 1,1-1,0 2,1-1,1 1,0 0,1 1,4-14,-1 0,1 0,0 0,0 1,0-1,1 0,-1 0,1 0,0 0,0 0,0 0,0 0,0 0,1 0,-1 0,1-1,0 1,0 0,0-1,0 0,0 1,0-1,1 0,-1 0,1 0,-1 0,1-1,0 1,0-1,0 0,0 0,0 0,0 0,0 0,0 0,0-1,0 0,0 1,1-1,-1 0,0-1,0 1,0-1,0 1,1-1,-1 0,0 0,0 0,2-2,19-6,-1-1,-1-1,0-2,0 0,-1-1,-1-1,0-1,4-5,77-74,-100 95,0 1,0-1,0 0,0 1,0 0,0-1,0 1,0 0,0-1,0 1,-1 0,1 0,0 0,-1 0,1 0,0 0,-1 0,1 0,-1 0,1 0,-1 0,0 0,0 0,1 0,-1 0,0 0,0 0,0 0,0 1,0-1,0 0,0 0,-1 0,1 0,0 0,-1 0,1 0,0 0,-1 0,0 0,1 0,-1 0,1 0,-1 0,0 0,0 0,0 4,-1 0,1 0,0 0,0 0,1 0,-1 0,1 0,0 1,0-1,1 0,0 0,-1 0,2 0,-1 0,1 0,-1 0,1-1,1 1,-1-1,1 1,-1-1,1 0,1 0,-1 0,0 0,1 0,0-1,0 0,0 0,0 0,1 0,-1 0,1-1,85 20,-76-24</inkml:trace>
  <inkml:trace contextRef="#ctx0" brushRef="#br0" timeOffset="1251.928">1239 390,'4'-1,"0"-1,0 0,0 0,0 0,0 0,0-1,-1 1,1-1,-1 0,0 0,0-1,0 1,0-1,-1 1,1-1,0-1,2-2,126-152,-130 158,0 0,-1 0,1 0,0 0,0 0,0 0,0 0,0 0,0 0,0 0,0 1,1-1,-1 0,0 1,0-1,1 1,-1 0,0-1,0 1,1 0,-1 0,1-1,-1 1,0 0,1 0,-1 1,0-1,1 0,-1 0,0 1,1-1,-1 1,0-1,0 1,0-1,1 1,-1 0,0 0,0-1,0 1,0 0,0 0,0 0,0 0,0 0,-1 0,1 1,0-1,-1 0,1 0,-1 0,1 1,-1-1,1 0,-1 1,0-1,0 0,0 1,0-1,0 1,48 109,-45-108,-1 1,0-1,1 0,-1 0,1 0,0 0,0-1,0 1,0-1,1 1,-1-1,1 0,-1 0,1-1,0 1,-1-1,1 0,0 0,0 0,0 0,0-1,0 0,0 1,0-2,0 1,0 0,0-1,3 0,1-3,0 1,0-1,-1 0,0-1,0 0,0 0,0-1,-1 0,0 0,0 0,1-3,12-10,-1 2,-1 0,0-1,-1 0,-1-1,-1-1,-1-1,9-17,-20 35,-1-1,1 1,-1 0,0-1,0 1,0-1,0 1,-1-1,1 1,-1-1,0 0,0 1,0-1,-1 1,1-1,-1 1,0-1,0 1,0-1,0 1,0 0,-1-1,-2-2,-8-6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111 128,'-18'28,"-73"223,90-275,12-17,2 1,1 0,3 1,16-28,68-59,-99 124,-1-1,1 1,0 0,1 0,-1 0,0 0,0 0,1 0,0 1,-1-1,1 1,0 0,-1 0,1 0,0 0,0 0,0 0,0 1,0 0,0-1,0 1,0 0,0 1,0-1,0 0,0 1,0 0,-1-1,1 1,0 0,0 1,-1-1,1 0,0 1,-1-1,1 1,-1 0,0 0,0 0,0 0,0 0,0 1,0-1,0 1,-1-1,2 3,10 18,-1 0,-1 1,-1 1,-1-1,-1 1,-2 1,1 7,5 126,-12-158,1-1,-1 1,1-1,0 1,-1-1,1 0,0 1,-1-1,1 1,0-1,-1 0,1 0,0 1,0-1,-1 0,1 0,0 0,0 0,0 0,-1 0,1 0,0 0,0 0,0-1,-1 1,1 0,0 0,-1-1,1 1,0 0,0-1,-1 1,1-1,-1 1,1-1,0 1,-1-1,1 1,-1-1,1 0,-1 1,1-1,-1 0,0 1,1-1,-1 0,0 1,0-1,1 0,-1 0,0 1,0-1,0 0,0 0,0 0,0 1,0-1,0 0,0 0,0 0,-1 1,5-8,13-29,2 1,1 1,1 1,24-28,-30 44,-2 1,1 0,0 2,2 0,-1 0,2 1,0 1,3-1,-18 13,0 0,0 0,0 0,0 0,1 0,-1 0,0 0,0 1,1-1,-1 1,0 0,1 0,-1 0,1 0,-1 0,0 0,1 1,-1-1,0 1,1-1,-1 1,0 0,0 0,0 0,0 0,0 0,0 1,0-1,0 1,0-1,0 1,-1 0,1-1,-1 1,1 0,-1 0,0 0,0 0,0 1,35 92,-21 46,-10-123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83 605,'-1'-1,"0"0,1 1,-1-1,0 0,0 1,0-1,1 0,-1 1,0-1,0 1,0-1,0 1,0 0,0-1,0 1,0 0,0 0,-1 0,1 0,0 0,0 0,0 0,0 0,0 0,0 0,0 1,0-1,0 0,0 1,0-1,0 1,0-1,0 1,0-1,0 1,1 0,-1-1,0 1,0 0,1 0,-1 0,0-1,1 1,-1 0,1 0,-1 0,1 0,-1 0,1 0,0 0,0 0,-1 1,-3 4,-1 1,1 0,0 0,0 0,1 0,0 1,1-1,-1 1,1 0,1 0,0 0,0 0,0 0,1 0,0 0,1 0,-1 0,2 0,-1 0,1 0,0-1,1 1,0 0,1 1,-1-6,-1-1,1 1,0-1,0 0,0 0,0 0,0 0,1 0,-1-1,0 0,1 1,-1-1,1-1,0 1,-1 0,1-1,0 0,-1 0,1 0,0 0,-1 0,1-1,0 0,-1 1,1-2,-1 1,1 0,-1-1,0 1,1-1,0-1,4-1,0-1,0 0,0-1,-1 0,0 0,0-1,-1 1,0-1,0-1,0 1,-1-1,0 0,32-110,-36 114,-1 1,1 0,-1-1,0 1,0-1,0 1,0 0,0-1,-1 1,0-1,1 1,-1 0,0 0,-1 0,1-1,-1 1,1 0,-1 1,0-1,0 0,0 0,-1 1,1-1,0 1,-1 0,0 0,1 0,-1 0,0 0,0 1,0-1,0 1,-1-1,0 1,-5 1,0 1,0 0,0 0,0 1,0 0,1 0,-1 1,1 0,-1 1,1 0,0 0,0 1,1 0,0 0,-1 1,2 0,-1 0,-5 6,11-10,-18 14</inkml:trace>
  <inkml:trace contextRef="#ctx0" brushRef="#br0" timeOffset="629.618">563 577,'-13'19,"2"0,0 1,1 0,1 0,1 1,1 0,0 1,2-1,0 1,2 0,1 1,0 7,1-27,1 0,1-1,-1 1,0 0,0-1,1 1,0 0,-1-1,1 1,0-1,0 1,0-1,1 1,-1-1,1 0,-1 0,1 0,0 0,0 0,0 0,0 0,0 0,0-1,0 1,0-1,1 0,-1 0,1 0,-1 0,1 0,-1 0,1 0,-1-1,1 1,0-1,-1 0,1 0,0 0,0 0,0-1,6 1,0-2,0 1,0-1,-1-1,1 1,0-1,-1-1,0 0,0 0,0-1,4-2,13-15,-1-1,0-1,-2-1,-1-2,-1 0,-1 0,-2-2,0 0,-2-1,1-7,-9 23,-1-1,0 0,-1 0,-1-1,0 1,-1-1,-1 0,0 0,-1 0,-1 0,0 0,-1 0,-1 1,-1-1,0 0,-1 1,-3-8,6 19,-1 0,0 0,0 0,0 0,-1 0,0 1,1-1,-1 1,0 0,-1 0,1 0,0 0,-1 1,0-1,0 1,0 0,0 0,0 0,0 0,0 1,0 0,-1 0,1 0,0 0,-1 1,1 0,-1-1,1 2,-1-1,1 0,0 1,-1 0,1 0,0 0,0 1,-1-1,1 1,0 0,1 0,-1 1,0-1,0 1,1 0,0 0,-1 0,1 0,1 0,-1 1,0-1,-1 4,-3 3,0 1,1-1,1 2,-1-1,2 0,0 1,0 0,1 0,0 0,1 0,1 1,0-1,0 0,2 1,-1-1,1 1,1-1,0 0,1 0,0 0,1 0,1-1,0 1,0-1,1 0,0 0,1-1,0 0,1 0,0-1,5 6,4 2,1-1,1-1,0 0,1-1,1-1,0-1,1-1,0-1,22 7,-20-15,-6-4</inkml:trace>
  <inkml:trace contextRef="#ctx0" brushRef="#br0" timeOffset="880.43">1211 605,'-4'29,"2"9,2-1</inkml:trace>
  <inkml:trace contextRef="#ctx0" brushRef="#br0" timeOffset="1129.484">1240 238</inkml:trace>
  <inkml:trace contextRef="#ctx0" brushRef="#br0" timeOffset="1653.337">1465 351,'50'-41,"-2"-3,-2-1,-2-3,25-35,-66 79,0 0,0 0,0 0,-1 0,1-1,-1 1,0-1,-1 1,1-1,-1 0,0 0,0 0,0 0,0 0,-1 0,0-2,0 7,0-1,0 1,0-1,-1 1,1-1,0 1,0 0,0-1,-1 1,1-1,0 1,-1-1,1 1,0 0,-1-1,1 1,0 0,-1-1,1 1,-1 0,1-1,-1 1,1 0,0 0,-1 0,1 0,-1-1,1 1,-1 0,1 0,-1 0,1 0,-1 0,1 0,-1 0,0 0,1 0,-1 0,1 1,0-1,-1 0,1 0,-1 0,1 1,-1-1,1 0,-1 0,1 1,0-1,-1 0,1 1,0-1,-1 0,1 1,0-1,-1 1,1-1,0 1,0-1,-1 1,1-1,0 1,0-1,0 1,0-1,0 1,-22 31,16-9,1 0,2 0,0 0,1 1,1-1,2 1,0-1,2 0,0 1,6 20,-3-12,23 118,-17-105,-3 1,-1 1,-2-1,-3 1,-2 0,-1 7,-2-40,-1 0,0 0,-1 0,0-1,-1 0,0 0,-1 0,-1 0,0-1,-4 6,7-13,1 0,-1 0,0 0,0-1,0 1,-1-1,1 0,-1 0,0-1,-1 1,1-1,0 0,-1 0,0-1,0 0,1 0,-1 0,0-1,-1 0,1 0,0 0,0-1,0 0,-5 0,6-1,1 0,-1-1,1 1,0-1,-1 0,1 0,0 0,0-1,0 1,1-1,-1 0,1 0,-1 0,1-1,0 1,0-1,1 0,-1 0,1 0,-1 0,1 0,1 0,-1 0,0-1,1 1,0-1,0-1,-1-6,0 1,0 0,2 0,-1-1,1 1,1 0,0-1,1 1,0 0,3-10,2 5,1 0,0 0,1 0,1 1,1 1,0 0,0 0,2 1,0 0,0 1,1 1,0 0,1 1,0 1,1 0,0 1,0 1,9-3,89-12,-90 21</inkml:trace>
  <inkml:trace contextRef="#ctx0" brushRef="#br0" timeOffset="2396.745">2171 521,'-49'162,"47"-157,0 1,1-1,-1 1,1-1,1 1,-1-1,1 1,0 0,0-1,1 1,-1-1,1 1,1 0,-1-1,1 0,0 1,0-1,0 0,1 0,0 0,0 0,0-1,0 1,2 0,-1-4,0 0,0-1,0 0,0 0,0 0,0 0,0-1,0 1,0-1,0 0,0 0,0 0,-1-1,1 0,0 1,-1-1,0 0,1-1,-1 1,0-1,0 1,0-1,0 0,-1 0,1 0,-1-1,2-2,139-217,-143 222,1-1,-1 1,1 0,-1-1,1 1,0 0,-1-1,1 1,0 0,0 0,0 0,0-1,0 1,0 0,0 0,0 0,0 1,1-1,-1 0,0 0,0 1,1-1,-1 1,1-1,-1 1,0-1,1 1,-1 0,1 0,-1 0,1 0,-1 0,1 0,-1 0,1 0,-1 1,1-1,-1 0,0 1,1-1,-1 1,0 0,1-1,-1 1,0 0,1 0,6 17,-1-1,-1 1,0 0,-2 1,0 0,-1-1,0 1,-2 0,0 2,7 58,2 9,-4 1,-5 84,-2-111,0-29,-1-1,-2 1,-1-1,-2 0,-5 12,-43 66,53-106,0-1,-1 0,0 1,0-1,0-1,0 1,-1 0,1-1,-1 1,1-1,-1 0,0 0,0-1,0 1,0-1,0 0,0 0,0 0,0 0,0-1,-1 0,1 0,0 0,0 0,0-1,-1 1,-1-2,2 1,0-1,1 1,-1-1,0 0,1-1,0 1,-1-1,1 1,0-1,0 0,0 0,1 0,-1-1,1 1,0-1,0 1,0-1,0 0,1 1,-1-1,1 0,0 0,0 0,0 0,1-1,0 1,-1-4,1-3,0-1,0 1,1 0,1-1,0 1,0 0,1 0,0 0,4-7,3 0,1 0,1 1,0 0,1 1,1 1,1 0,0 0,2-2,1 0,1 1,0 1,1 1,1 1,0 1,8-3,-7 6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1,'-5'24,"3"7,3-5,0-8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2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286 341,'-8'-3,"-1"0,0 0,0 0,-1 2,1-1,0 1,-1 0,1 1,0 0,-1 1,1-1,0 2,-1 0,1 0,0 0,0 1,0 1,1-1,-1 1,1 1,0 0,0 0,0 0,1 1,0 0,0 1,-1 1,4-3,-1 0,1 0,0 1,1-1,-1 1,1 0,0 1,1-1,-1 0,1 1,1-1,-1 1,1 0,0-1,1 1,-1 0,1 0,1-1,-1 1,1 0,0-1,1 1,0 0,0-1,0 0,1 1,0-1,0 0,0 0,1-1,0 1,0-1,0 0,1 0,0 0,0 0,0-1,0 0,1 0,-1 0,1-1,0 0,1 0,-1 0,0-1,2 0,2 0,-1 0,1-1,0 0,-1-1,1 0,0 0,-1-1,1-1,-1 1,1-2,-1 1,0-1,1-1,-2 0,1 0,0 0,-1-1,0-1,0 1,0-1,-1 0,0-1,0 0,-1 0,1-1,4-6,0-1,0 0,-2 0,0-1,-1 0,0 0,-2-1,0 0,0-4,4-8,-7 23,0 0,-1-1,1 1,-2-1,1 0,-1 0,0 1,0-1,-1 0,0 0,0 0,-1 0,0-1,-1 5,-1 0,0 0,-1 1,1 0,0-1,-1 1,1 0,-1 0,0 1,0-1,1 1,-1 0,0 0,0 0,0 0,0 1,0 0,0 0,-1 0,1 0,0 0,0 1,0 0,0 0,0 0,1 0,-1 1,0-1,0 1,1 0,-1 0,1 0,-1 2,-19 8,3-1</inkml:trace>
  <inkml:trace contextRef="#ctx0" brushRef="#br0" timeOffset="933.814">682 313,'-5'9,"0"1,1-1,0 0,0 1,1 0,1 0,0 0,0 0,1 0,0 1,0-1,1 0,1 1,0-1,0 0,1 0,0 0,1 0,0 2,-1-10,0 0,0 0,0 0,0 0,0 0,1 0,-1-1,1 1,-1-1,1 1,-1-1,1 0,0 0,-1 0,1-1,0 1,0-1,0 1,0-1,-1 0,1 0,0 0,0 0,0-1,0 1,-1-1,1 0,0 0,0 0,78-37,-50 14,-2-1,0-1,-2-2,18-23,-27 31,-5 16,-19 34,2-16,3-9,0 0,0 0,1 0,-1 0,1 1,0-1,1 0,-1 0,1 0,0 0,0 0,1 0,0-1,-1 1,2 0,-1-1,0 1,1-1,0 0,0 1,0-2,1 1,-1 0,1-1,0 1,0-1,0 0,0 0,0-1,1 1,-1-1,1 0,0 0,0-1,0 1,0-1,0 0,1 0,11-1,-1 0,1-2,0 0,-1 0,1-2,-1 0,0-1,0 0,-1-1,0-1,0-1,0 0,-1-1,0 0,-1-1,0-1,0 0,-1-1,9-6,0 0,-2-2,0-1,-2 0,0-1,-1 0,-2-2,0 0,-1 0,-2-2,0 1,4-18,-15 40,1 0,-1 0,0 0,1 0,-1 0,-1 0,1 0,0 0,-1 0,1 0,-1 0,0 0,0 0,0 1,0-1,-1 0,1 1,-1-1,0 1,0-1,1 1,-1 0,-1-1,1 1,0 0,0 1,-1-1,1 0,-1 1,0-1,1 1,-1 0,0 0,0 0,0 0,0 1,0-1,0 1,0-1,0 1,0 0,0 0,0 1,0-1,0 0,0 1,0 0,1 0,-1 0,0 0,0 0,1 1,-1-1,0 1,0 0,-7 5,0-1,1 1,-1 1,2-1,-1 1,1 1,1 0,-1 0,1 1,1-1,0 1,0 1,1-1,1 1,0 0,0 0,1 0,-2 11,5-18,0 0,0 0,0 0,0 0,1 0,-1 0,1-1,0 1,1 0,-1 0,1 0,-1-1,1 1,0-1,0 0,1 1,-1-1,1 0,-1 0,1 0,0-1,0 1,0-1,1 0,-1 1,1-1,-1-1,1 1,1 0,119 27,-89-24,71 27,-102-30,-1 0,0 0,0 1,1 0,-1-1,-1 1,1 0,0 1,-1-1,0 0,1 1,-1-1,-1 1,1 0,0-1,-1 1,0 0,0 0,0 0,0 0,-1 0,1 0,-1 0,0 1,-1 2,-41 153,46-111,5-39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1 258,'39'13,"0"-1,1-2,1-2,-1-2,32 1,-66-6,0 0,0-1,0 0,0 0,0 0,0 0,0-1,0 0,0 0,0-1,0 0,0 0,-1 0,1-1,-1 1,0-1,1-1,-1 1,-1-1,1 0,0 0,-1 0,0-1,0 1,2-5,0 1,-1-1,-1 1,1-1,-2 0,1-1,-1 1,0-1,-1 1,0-1,-1 0,0 0,-1 0,0 0,0-3,0 9,-1-1,1 0,-1 0,0 1,0-1,0 1,-1-1,0 1,0-1,0 1,0 0,-1 0,1 0,-1 0,0 0,-1 1,1 0,0-1,-1 1,0 0,0 0,0 1,0-1,0 1,0 0,-1 0,1 1,-1-1,1 1,-3-1,2 1,-1-1,1 1,-1 1,0-1,1 1,-1 0,0 0,1 0,-1 1,0 0,1 0,-1 0,1 1,-1 0,1 0,0 0,0 1,0 0,0 0,0 0,1 0,-1 1,1 0,0-1,0 2,0-1,1 0,-1 1,1 0,0 0,1 0,-1 0,1 0,-2 6,2-1,0 0,0 1,1-1,1 1,-1-1,2 1,0-1,0 1,1-1,0 1,0-1,1 0,1 0,0 0,0-1,1 1,0-1,1 0,-1-1,2 1,-1-1,1 0,1 0,0-1,0 0,141 89,-142-93,-1 0,1-1,-1 1,1-2,0 1,-1-1,1 0,0 0,0-1,0 1,0-2,0 1,0-1,0 0,0-1,-1 1,1-1,0-1,-1 1,0-1,1 0,-1 0,4-4,17-10,-2 1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0,'-29'48,"-14"25,0 6,7-7,6-15,7-13,7-8,3-11,2-10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1,'24'29,"22"19,9 6,-1-1,-5-5,-5-6,-6-6,-5-3,-2-3,-3-6,-5-8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2 197,'0'500,"0"-520,-1-11,1 0,2 0,1 0,1 0,2 1,2-6,0 7,0-1,2 2,1-1,2 2,0-1,2 2,1 0,1 1,1 0,1 1,1 2,1 0,1 1,1 1,1 1,18-11,-39 27,1 0,0 1,-1 0,1-1,0 1,0 1,0-1,0 0,0 1,1 0,-1 0,0 0,1 1,-1-1,0 1,1 0,-1 1,1-1,-1 1,0-1,1 1,-1 0,0 1,0-1,0 1,0 0,0 0,0 0,-1 1,1-1,-1 1,1 0,-1 0,0 0,0 0,0 0,0 1,-1 0,2 2,-3 5,0 0,-1 0,0 0,-1 0,0 1,-1-1,0-1,-1 1,0 0,0 0,-1-1,-1 0,0 0,0 0,-1-1,0 1,-1-1,0-1,0 1,-7 5,3-4,0-1,-1 0,1 0,-2-1,1-1,-1 0,0-1,-1 0,0-1,1-1,-2 0,1-1,0 0,-1-1,1-1,-5 0,-5-4,6-2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1 450,'53'-20,"-1"-2,-1-2,-1-3,-1-1,-1-3,1-5,-40 29,0-1,-1 0,0 0,0-1,-1 0,0 0,-1-1,0 0,-1 0,0 0,0-1,-1 0,0 1,-1-2,0 1,-1 0,-1 0,1-1,-2-8,1 18,-1 0,-1 0,1-1,0 1,0 0,-1 0,1 0,-1-1,0 1,0 0,0 0,0 0,0 0,0 0,0 0,-1 1,1-1,-1 0,1 1,-1-1,0 1,0-1,1 1,-1 0,0 0,0 0,0 0,0 0,-1 0,1 0,0 1,0-1,0 1,-1 0,1-1,0 1,0 0,-1 0,1 1,0-1,0 0,0 1,-1-1,1 1,0 0,-6 1,0 0,0 1,0 0,1 0,-1 1,1 0,0 0,0 1,0-1,0 2,-5 5,9-9,0 1,0 0,0 0,1 0,-1 0,1 1,0-1,0 1,0-1,0 1,0 0,1 0,0 0,0 0,0 0,0 0,1 0,-1 0,1 0,0 0,0 0,0 0,1 1,0-1,0 0,0 0,0-1,0 1,1 0,0 0,0 0,0-1,0 1,0-1,1 0,-1 0,3 3,89 27,-85-32,-1 0,0 1,1 0,-1 1,0-1,0 2,0-1,0 1,-1 0,1 1,-1 0,0 0,0 1,-3-1,-1 0,0 1,0-1,-1 0,0 1,0-1,0 1,-1 0,0 0,0 0,0-1,-1 1,1 0,-1 0,-1 0,1 0,-1 0,0 0,-1 0,1-1,-1 1,-1 1,-6 58,11-47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3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1 368,'82'12,"-74"-9,-1-1,0 1,1-2,-1 1,1-1,-1 0,1 0,-1-1,1 0,0-1,-1 1,1-2,-1 1,1-1,-1 0,0 0,0-1,1 0,-2 0,1-1,0 0,-1 0,1-1,-4 4,-1-1,1 0,-1 0,1 1,-1-2,0 1,1 0,-1 0,0-1,-1 1,1-1,0 1,-1-1,1 0,-1 0,0 0,0 0,0 0,0 0,-1 0,1 0,-1 0,0 0,0 0,0 0,0 0,0 0,-1 0,1 0,-1 0,0 0,0 0,0 0,0 0,-1 0,1 0,-1 1,1-1,-1 1,0-1,0 1,0 0,-1-1,1 1,0 0,-1 1,1-1,-1 0,0 1,0-1,-4 0,0 0,0 0,0 1,0 0,0 0,0 1,-1 0,1 0,0 1,0 0,0 0,0 0,0 1,0 0,0 1,0-1,1 1,-1 1,1-1,0 1,0 0,0 1,1-1,-1 1,1 0,0 0,1 1,-4 4,1 3,1 1,0 0,1 0,1 0,0 1,1-1,0 1,1 0,1 0,1 0,0 0,1-1,2 15,-1-21,0 0,0 0,1 0,0-1,0 1,1-1,0 0,0 0,1-1,0 1,0-1,0 0,1 0,0 0,0-1,1 0,-1 0,1-1,0 0,0 0,1 0,-1-1,1 0,0-1,-1 0,1 0,0 0,0-1,1-1,-1 1,0-1,0 0,0-1,0 0,0 0,0-1,0 0,0-1,0 1,10-5</inkml:trace>
  <inkml:trace contextRef="#ctx0" brushRef="#br0" timeOffset="468.507">762 255,'0'-1,"0"0,0-1,0 1,0 0,-1 0,1 0,0 0,-1 0,1 0,-1 0,1 0,-1 0,0 0,1 0,-1 0,0 0,0 1,0-1,0 0,1 0,-1 1,0-1,0 1,0-1,0 1,0-1,-1 1,1-1,0 1,0 0,0 0,0 0,0 0,0-1,-1 1,1 1,0-1,0 0,0 0,0 0,0 1,0-1,-1 0,1 1,0-1,0 1,0-1,0 1,-55 24,-31 37,84-60,1 1,-1-1,0 1,1 0,-1 0,1 0,0 0,0 1,0-1,0 1,1-1,-1 1,1-1,0 1,0 0,0-1,1 1,-1 0,1 0,0 0,0 0,0-1,1 1,-1 0,1 0,0 0,56 47,-14-21,-42-29,1 1,0 0,-1-1,0 1,1 0,-1 0,0-1,0 1,0 0,0 0,0 0,-1 1,1-1,-1 0,1 0,-1 0,0 0,1 1,-1-1,-1 0,1 0,0 0,0 0,-1 1,1-1,-1 0,0 0,1 0,-1 0,0 0,0 0,-1 0,1 0,0-1,0 1,-1 0,1-1,-1 1,0-1,1 1,-1-1,0 0,-2 1,-90 39,68-37</inkml:trace>
  <inkml:trace contextRef="#ctx0" brushRef="#br0" timeOffset="918.624">1242 171,'-263'116,"260"-115,0 1,0 0,1-1,-1 1,0 0,1 1,-1-1,1 0,0 1,0-1,0 1,0 0,0 0,0 0,1-1,-1 2,1-1,0 0,0 0,0 0,1 0,-1 1,1-1,0 0,-1 1,1-1,1 0,-1 1,0-1,1 0,0 1,0-1,0 0,0 0,0 0,1 0,1 3,22 40,17 48,-42-92,1 1,-1 0,0 0,0 0,0 0,-1 0,1-1,-1 1,0 0,1 0,-1-1,0 1,-1 0,1-1,0 1,-1-1,1 1,-1-1,0 0,0 0,0 0,0 0,0 0,0 0,-1 0,1-1,-1 1,1-1,-1 0,1 0,-1 0,0 0,-1 0,-79 14,57-15</inkml:trace>
  <inkml:trace contextRef="#ctx0" brushRef="#br0" timeOffset="1184.822">1440 311,'-10'29,"-3"19,-3 2,-1-4,4-9</inkml:trace>
  <inkml:trace contextRef="#ctx0" brushRef="#br0" timeOffset="1438.233">1581 1,'0'0</inkml:trace>
  <inkml:trace contextRef="#ctx0" brushRef="#br0" timeOffset="1666.158">1779 283,'-7'15,"0"1,1 1,0-1,2 1,0 0,1 0,0 0,2 1,0-1,1 0,0 1,2-1,0 3,0-17,-1 1,0-1,1 0,-1 0,1 0,0 0,0 0,0 0,1-1,-1 1,1-1,-1 1,1-1,0 0,0 0,0 0,0 0,0-1,0 1,1-1,-1 0,0 0,1 0,-1-1,1 1,-1-1,1 1,-1-1,1 0,-1-1,1 1,0-1,111-29,-105 27,0-1,-1 0,1 0,-1-1,0 0,0-1,-1 0,1 0,-1-1,0 0,-1 0,0-1,0 0,-1 0,0-1,0 0,-1 0,0 0,-1 0,0-1,0 0,-1 0,0 0,-1 0,0 0,0-4,-3 10,0 0,0 1,0-1,0 0,0 1,-1-1,1 1,-1-1,0 1,0 0,-1 0,1 0,0 0,-1 0,0 0,0 1,0-1,0 1,0 0,0 0,-1 0,1 0,0 1,-1-1,0 1,1 0,-1 0,-1 0,-109-10,48 21,38-3</inkml:trace>
  <inkml:trace contextRef="#ctx0" brushRef="#br0" timeOffset="2219.907">2230 481,'144'-132,"-75"87,-67 46,-1 0,1 0,-1 0,1 1,-1-1,0 0,0 1,0-1,0 1,0-1,0 1,0 0,0-1,0 1,-1 0,1-1,-1 1,1 0,-1 0,0 0,0 0,0-1,0 1,0 0,0 0,2 10,-1-5,-1 0,2 0,-1-1,1 1,-1-1,2 1,-1-1,1 0,0 0,0 0,1 0,0-1,0 1,0-1,0 0,1 0,0 0,0-1,1 0,-1 0,1 0,-1 0,1-1,1 0,-1-1,0 1,1-1,-1 0,1-1,-1 1,1-1,0-1,3 1,7-7,-1 0,1-1,-2 0,1-2,-1 0,0 0,-1-1,0-1,0-1,-2 0,1 0,-1-1,-1-1,-1 0,2-3,-1 3,2-1,0 0,-2-1,0-1,0 1,-2-2,0 1,-1-2,-1 1,-1-1,0 0,-1-1,-2-4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4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0,'-2'2,"0"-1,0 0,1 1,-1-1,0 1,0 0,1 0,-1-1,1 1,0 0,0 0,-1 0,1 0,0 1,1-1,-1 0,0 0,1 1,-1-1,1 0,0 1,-1-1,-2 9,-4 14,1-1,2 1,0 0,1 0,1 24,-1 6,-23 143,27-68,-1-118</inkml:trace>
  <inkml:trace contextRef="#ctx0" brushRef="#br0" timeOffset="253.101">1 339,'43'4,"24"3,5-1,-4-1,-10-1,-9-2,-13-6,-9-2,-3 0,-1 1,-5 1</inkml:trace>
  <inkml:trace contextRef="#ctx0" brushRef="#br0" timeOffset="585.691">762 311,'-50'127,"48"-121,1 1,-1-1,2 0,-1 1,1-1,0 1,0-1,0 0,1 1,0-1,1 0,-1 1,1-1,0 0,1 0,-1 0,1-1,0 1,1-1,-1 1,0-4,0 1,1 0,-1-1,0 0,0 0,1 0,0 0,-1 0,1-1,0 1,0-1,0 0,0 0,0-1,0 1,0-1,0 0,0 0,0 0,0 0,0-1,0 0,0 0,-1 0,1 0,2-1,96-49,-97 47,1 1,0-1,-1 0,0-1,0 1,0-1,0 0,-1 0,0 0,0-1,0 0,-1 0,0 0,0 0,0 0,-1 0,0-1,0 1,-1-1,0 0,0 1,0-1,-1 0,0 0,0 1,-1-1,0 0,0 1,0-1,-1 0,0 1,0 0,-1-1,0 1,0 0,0 0,-1 1,0-1,0 1,0 0,-1 0,0 0,-3-2,3 3,-1 1,0 0,0 0,0 0,0 1,-1 0,1 0,-1 1,1 0,-1 0,1 0,-1 1,0 0,1 0,-1 0,0 1,1 0,-1 1,-2 0,-10 5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8:4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53 422,'-17'73,"-17"155,32-267,4 33,56-195,-54 189,2 1,-1-1,2 1,-1 1,2-1,-1 1,1 0,1 0,0 1,0 1,1-1,0 2,0-1,1 1,3-1,-11 6,1 0,0 1,0-1,0 1,0 0,0 0,0 1,1-1,-1 1,0 0,0 0,0 0,1 0,-1 1,0 0,0 0,0 0,0 0,0 1,0-1,0 1,-1 0,1 0,-1 0,1 1,2 2,13 13</inkml:trace>
  <inkml:trace contextRef="#ctx0" brushRef="#br0" timeOffset="419.325">476 563,'57'-18,"-38"14,1-1,-1-1,0-1,0 0,-1-1,1-2,-2 0,0 0,0-2,-1 0,0-1,3-4,-18 16,1-1,0 1,-1 0,1-1,-1 1,0-1,1 0,-1 0,0 1,0-1,0 0,0 0,0 0,-1 0,1 0,-1 0,1 0,-1 0,0 0,0 0,0 0,0 0,0-1,0 1,0 0,-1 0,1 0,-1 0,1 0,-1 0,0 0,0 0,0 0,0 1,0-1,0 0,-1 1,1-1,-1 0,1 1,-1 0,1-1,-1 1,0 0,0-1,-9 1,1-1,-1 1,0 1,1 0,-1 1,0 0,1 0,-1 1,1 0,0 1,-1 0,1 1,1 0,-1 1,0 0,1 0,0 1,1 0,-1 1,1 0,0 0,1 0,0 1,0 1,0-1,1 1,1 0,-1 0,1 2,1-6,1 1,0-1,1 1,-1 0,1 0,1 0,-1 0,1 1,0-1,0 0,0 1,1-1,0 0,1 1,-1-1,1 0,0 0,1 1,-1-1,1 0,1 0,-1 0,1-1,0 1,0-1,1 1,-1-1,1 0,0 0,1-1,-1 1,1-1,0 0,0 0,0 0,1-1,-1 0,4 1,9 1,1 0,-1-2,1 0,-1-1,1-1,0-1,-1 0,1-2,0 0,-1-1,1-1,15-5,-9 3</inkml:trace>
  <inkml:trace contextRef="#ctx0" brushRef="#br0" timeOffset="918.93">1182 394,'-12'1,"0"1,0 0,0 1,0 1,0-1,1 2,-1 0,1 0,1 1,-1 0,1 1,0 0,0 1,1 0,0 0,0 1,1 0,0 1,1 0,0 0,0 0,1 1,1 0,0 0,0 1,1-1,1 1,-2 8,5-17,0 1,1 0,0 0,-1-1,1 1,0-1,1 1,-1-1,1 1,-1-1,1 0,0 1,0-1,1 0,-1-1,1 1,-1 0,1-1,0 1,0-1,0 0,0 0,0 0,0 0,1 0,-1-1,1 0,-1 0,1 0,0 0,-1 0,1-1,0 1,-1-1,1 0,0 0,0 0,-1-1,1 0,0 1,-1-1,1 0,-1-1,1 1,-1-1,1 1,-1-1,0 0,1-1,12-6,-1-1,-1 0,1-1,-2-1,0 0,0-1,-1 0,-1-1,0 0,-2 4,13-23,-20 29,-1 0,1 0,0 0,1 0,-1 1,1-1,-1 1,1-1,0 1,1 0,-1 0,0 0,1 1,-1-1,1 1,0 0,0 0,0 0,0 0,0 1,1-1,-1 1,0 0,1 1,1-1,-2 3,0 0,-1 0,1 1,0-1,-1 1,1 0,-1 0,0 0,0 1,0-1,-1 1,1-1,-1 1,0 0,0 0,0 0,0 0,-1 1,0-1,1 0,-2 0,1 1,0-1,-1 1,2 4,-1-7,-1 2,0-1,0 0,0 1,1-1,-1 0,1 0,0 1,0-1,0 0,0 0,1 0,-1 0,1 0,0 0,0-1,0 1,0-1,0 1,0-1,1 0,-1 1,1-1,0-1,0 1,-1 0,1-1,0 1,0-1,1 0,-1 0,0 0,0 0,1-1,-1 1,3-1,14-4,-2-1</inkml:trace>
  <inkml:trace contextRef="#ctx0" brushRef="#br0" timeOffset="1485.238">1774 394,'-22'11,"-1"0,2 2,0 1,0 0,1 1,1 2,0 0,2 0,0 2,1 0,-1 4,14-20,1 0,0 0,1 1,-1-1,0 1,1 0,0-1,0 1,0 0,0 0,1 0,-1-1,1 1,0 0,0 0,1 0,-1 0,1 0,0 0,0-1,0 1,0 0,0-1,1 1,0-1,0 1,0-1,0 0,0 0,1 1,0-2,-1 1,1 0,0-1,0 1,0-1,1 0,-1 0,1 0,-1 0,1-1,-1 0,1 1,0-1,1 0,4 1,-1 0,1-1,-1 0,1-1,0 1,-1-2,1 1,0-1,-1-1,1 1,-1-1,1-1,-1 0,0 0,0 0,0-1,-1 0,3-2,123-100,-115 90,0-1,-1-1,-1 0,0-1,-2 0,0-2,-1 1,-1-2,-1 1,-1-2,-1 1,-1-1,-1-1,-1 0,1-13,-4 29,-1-1,-1 0,0 0,0 0,-1 0,0 0,0 0,-1 0,0 0,0 0,-1 1,-1-1,1 0,-1 1,-1 0,0 0,0 0,0 0,-1 0,0 1,-1 0,1 0,-1 0,-1 1,1 0,-1 0,0 1,-1-1,1 2,-1-1,-5-1,3 4,0 0,0 2,0-1,-1 1,1 0,0 1,0 1,0-1,0 2,0-1,0 1,0 1,1 0,0 0,-1 1,2 0,-1 0,1 1,-1 0,1 1,1 0,0 0,0 1,0-1,1 1,0 1,0-1,1 1,1 0,-1 1,1-1,1 1,0 0,0-1,0 6,0 2,0 0,2 1,0-1,1 1,0-1,2 0,0 1,1-1,1 0,0 0,1-1,1 1,0-1,2 0,0-1,0 0,2 0,4 5,21 27,2-2,2-1,2-2,39 30,-69-62,0-1,1 0,0-1,0 0,1 0,0-2,0 1,13 3,-7-9,-5-4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18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868 223,'78'18,"-78"-17,0 0,-1 0,1 0,0 0,0 0,-1 0,1 0,-1-1,1 1,-1 0,1 0,-1 0,1 0,-1 0,0-1,1 1,-1 0,0-1,0 1,1 0,-1-1,0 1,0-1,0 1,0-1,0 0,0 1,0-1,0 0,0 0,0 0,0 1,0-1,-1 0,1 0,-414 148,220-64,195-82,1-1,-1 1,0-1,1 0,-1 1,1-1,-1 0,1 1,-1-1,1 0,0 1,0-1,0 0,0 0,0 0,0 0,0 0,0 0,0 0,0 0,0 0,1-1,-1 1,0 0,1-1,-1 1,0-1,1 0,-1 1,1-1,-1 0,1 0,-1 0,1 0,-1 0,0 0,1 0,0 0,321 13,-321-13,0-1,0 1,0 0,0 0,0 0,0 0,0 0,0 0,0 1,0-1,0 1,0-1,0 1,0 0,0 0,0 0,-1 0,1 0,0 0,0 1,-1-1,1 0,-1 1,0-1,1 1,-1 0,0-1,0 1,0 0,0 0,0 0,0 0,0 0,-1 0,1 0,-1 0,0 0,1 0,-1 0,0 0,0 0,0 0,0 0,-1 0,1 0,-1 0,1 0,-1 0,0 0,1 0,-1 0,0 0,0-1,-1 2,-11 10,-1 0,-1-1,0 0,-1-1,0-1,0 0,-1-2,-1 0,1 0,-8 1,-74 37,-155 101,206-122,34-18,0-1,1 2,0 0,0 0,0 1,1 1,1 0,0 1,-4 4,14-14,0 0,1 0,-1 0,0 0,0 0,0 0,0 0,1 0,-1 0,1 1,-1-1,1 0,-1 0,1 1,0-1,-1 0,1 1,0-1,0 0,0 1,0-1,0 0,0 1,1-1,-1 0,0 0,1 1,-1-1,1 0,-1 0,1 1,-1-1,1 0,0 0,0 0,-1 0,1 0,0 0,0 0,0 0,0-1,0 1,1 0,-1 0,0-1,0 1,0-1,1 1,-1-1,0 1,2-1,71 10,27-13,0-4,-1-5,52-14,-120 20,-5 3</inkml:trace>
  <inkml:trace contextRef="#ctx0" brushRef="#br0" timeOffset="2269.855">1009 1211,'1'0,"0"0,1 0,-1 0,0 0,1 0,-1 0,0-1,1 1,-1 0,0-1,1 1,-1-1,0 1,0-1,0 0,1 0,-1 1,0-1,0 0,0 0,0 0,0 0,-1 0,1 0,0 0,0-1,-1 1,1 0,-1 0,1 0,111-176,-2 4,37-52,-118 191,-24 70,-46 214,42-46,-1-202,0 0,0 0,1 0,-1 0,0-1,1 1,-1 0,1 0,0 0,0-1,0 1,0 0,0-1,0 1,0-1,0 1,1-1,-1 1,1-1,-1 0,1 0,-1 0,1 0,0 0,-1 0,1 0,0 0,0-1,0 1,-1-1,1 1,0-1,0 0,0 0,0 0,0 0,0 0,0 0,0 0,0-1,0 1,-1-1,1 1,0-1,0 0,0 0,-1 0,1 0,-1 0,1 0,0 0,-1 0,0-1,1 1,-1 0,0-1,0 0,23-18,-1-1,-1-1,-2-2,0 0,-1-1,-2 0,8-17,-21 37,41-63,-4-1,-2-2,-4-1,21-63,-50 118,-24 71,5-21,1 2,2-1,1 2,1-1,2 1,2 0,2 0,1 19,23 34,-18-68</inkml:trace>
  <inkml:trace contextRef="#ctx0" brushRef="#br0" timeOffset="5037.165">2025 1042,'5'19,"1"21,0 8,-1 2,-2-5,0-3,-2-5,-1-4,0-3,-5-2,-1 0,-1 0,2-11,2-7</inkml:trace>
  <inkml:trace contextRef="#ctx0" brushRef="#br0" timeOffset="5306.365">2082 1014,'15'-4,"1"0,0 2,0 0,0 0,0 2,0 0,1 1,-1 0,0 2,0 0,-1 0,1 2,-1 0,0 0,0 2,2 1,-14-7,-1 0,1 1,-1 0,0-1,1 1,-1 0,0 0,0 0,0 0,0 1,0-1,-1 0,1 1,-1-1,1 1,-1 0,0 0,0-1,0 1,-1 0,1 0,-1 0,1 0,-1 0,0-1,0 1,0 0,-1 0,1 0,-1 0,1 0,-1 0,0-1,0 1,0 0,0-1,-1 1,1 0,-1-1,0 0,0 1,1-1,-1 0,-1 0,0 1,-6 4,1-1,0 0,-1 0,0-1,-1 0,1-1,-1 0,0 0,0-1,0 0,0-1,-1 0,1-1,0 0,-1 0,1-2,-1 1,1-1,-1 0,1-1,0-1,-2 0,-12-3</inkml:trace>
  <inkml:trace contextRef="#ctx0" brushRef="#br0" timeOffset="6139.986">1348 252,'35'-9,"0"2,1 1,0 2,0 2,33 1,-40 1,231 0,-260 0,-1-1,1 1,0 0,0-1,-1 1,1-1,0 1,0-1,0 1,0-1,0 1,0-1,0 1,0-1,0 1,0-1,0 1,0-1,0 1,0-1,0 1,0-1,1 1,-1-1,0 1,0-1,0 1,1 0,-1-1,0 1,1-1,-1 1,0 0,1-1,-1 1,1 0,-1-1,0 1,1 0,-1 0,1-1,-1 1,1 0,-1 0,1 0,-1 0,1 0,-1 0,1 0,-1 0,1 0,-1 0,1 0,-1 0,1 0,-1 0,1 0,-1 0,1 1,-1-1,1 0,-41-27,34 24,-8-5,1 0,0 0,0-2,0 1,1-2,1 0,0 0,0-1,1 0,1-1,-7-12,15-3,9 19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26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60,'23'-5,"19"-7,6 0,0 1,-4 3,-4 2,-4 3,-4 1,-2 2,-2 0,-5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31,'24'0,"22"-5,8-2,0 1,-4 1,-7 2,-5 0,-4 2,-9 1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2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340 136,'1'96,"-13"232,-5 39,21-342,9-31,-8-7</inkml:trace>
  <inkml:trace contextRef="#ctx0" brushRef="#br0" timeOffset="420.207">1 193,'38'6,"1"-1,-1-2,1-2,0-1,0-2,16-4,88-2,-31-7,-94 11,0 1,1 0,-1 1,1 1,-1 1,1 0,-1 2,1 0,5 4</inkml:trace>
  <inkml:trace contextRef="#ctx0" brushRef="#br0" timeOffset="836.314">30 982,'38'0,"32"0,9 0,-4 0,-10-5,-7-1,-8 0,-8 1,-6 2,-5-4,-2-1,-2 2,0 1,-1 2,1 1,-4 1</inkml:trace>
  <inkml:trace contextRef="#ctx0" brushRef="#br0" timeOffset="3963.602">933 954,'5'-5,"1"4,0 6,-6 7,-3 7,-1 4,1 4,0 2,1 0,0 1,2-1,-1 1,1-1,0-1,1 0,-1 1,0-1,0-5</inkml:trace>
  <inkml:trace contextRef="#ctx0" brushRef="#br0" timeOffset="4333.026">961 926,'36'-7,"-10"1,0 0,0 2,0 1,0 2,0 0,18 2,-40-1,-1 1,1-1,0 0,-1 1,1 0,-1 0,1 0,-1 0,0 0,0 1,1-1,-1 1,0 0,0 0,0 0,-1 1,1-1,0 1,-1-1,0 1,1 0,-1 0,0 0,-1 0,1 0,0 0,-1 1,0-1,0 0,0 1,0-1,0 1,-1-1,0 1,1 0,-1-1,0 1,-1-1,1 1,-1-1,0 1,0-1,0 1,0-1,0 1,-1-1,0 2,-6 4,0-1,0 0,-1 0,0 0,0-1,-1-1,0 1,0-2,-1 1,1-2,-1 1,0-1,0-1,-1 0,1 0,-1-2,0 1,-3-1,-66-1,63-7</inkml:trace>
  <inkml:trace contextRef="#ctx0" brushRef="#br0" timeOffset="7019.932">2062 390,'-2'7,"0"0,0 0,-1 0,0 0,0-1,-1 1,1-1,-1 0,-1 0,1 0,-6 5,7-7,-15 20,-1-1,0 0,-2-2,-1 0,0-2,-1 0,-1-1,-1-2,-1 0,0-2,-1-1,0-1,-1-1,0-1,-1-2,-19 3,45-10,0-1,0 1,0-1,0 0,0 0,-1 0,1 0,0 0,0-1,0 1,0-1,0 0,0 0,0 0,0 0,1-1,-1 1,0-1,1 1,-1-1,1 0,-1 0,1 0,0-1,0 1,0 0,0-1,0 1,1-1,-1 0,1 0,0 1,0-1,0 0,0 0,0 0,0 0,1 0,0-1,-1 1,1 0,0 0,1 0,-1-2,0-2,0 0,0 0,1 0,0 1,0-1,0 0,1 0,0 1,1-1,-1 1,1 0,0 0,1 0,0 0,-1 0,2 1,-1 0,1 0,0 0,0 0,0 1,0-1,1 1,0 1,0-1,0 1,0 0,1 1,-1-1,1 1,-1 0,1 1,0 0,-1 0,1 0,0 1,0 0,0 0,0 1,0 0,1 0,5 5,0 1,-1 1,1-1,-1 2,-1 0,0 0,0 1,0 0,-2 1,1 0,-1 1,4 8,-6-8,1-1,0 0,1 0,0-1,0 0,1 0,0-1,1 0,0-1,0-1,1 1,0-2,0 0,1 0,8 2,93 21,-78-8,-41-16</inkml:trace>
  <inkml:trace contextRef="#ctx0" brushRef="#br0" timeOffset="7731.536">1497 220,'6'-3,"0"0,0 0,0 0,0 0,1 1,-1 0,1 1,-1 0,1-1,0 2,-1-1,1 1,0 0,7-1,362-1,-351-2,-30-11,3 14,-8-4,1-1,0 0,0 0,0-1,1 0,0 0,0-1,0 0,1-1,1 1,-1-1,2-1,-1 1,1-1,0 0,1 0,0-3,-1-11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4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1,'-28'33,"-20"17,-2 3,9-6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44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1 343,'36'-4,"-1"-2,1-2,-1-1,-1-2,1-1,-2-2,0-1,-1-1,0-2,-2-1,10-9,21-57,-60 83,0 0,0 0,0-1,0 1,0-1,-1 1,1-1,-1 1,0-1,0 1,0-1,0 0,0 1,0-1,0 1,-1-1,0 1,1-1,-1 1,0 0,0-1,0 1,-1 0,1-1,0 1,-1 0,1 0,-1 0,0 1,0-1,0 0,0 0,0 1,0 0,0-1,0 1,-1 0,1 0,-7-2,-1 0,1 0,0 1,-1 1,1-1,-1 2,0-1,1 1,-1 1,1 0,-1 0,0 1,1 0,0 1,0 0,0 0,0 1,0 0,1 0,-1 1,1 0,-6 6,-3 1,1 1,0 1,1 1,1 0,0 1,1 1,1 0,1 0,0 1,0 3,5-12,1-1,1 1,-1 0,2 0,-1 1,1-1,0 1,1-1,1 1,-1 0,1 0,1 0,0 0,0 0,1 0,0 0,1 0,0-1,1 1,0 0,0-1,1 0,4 7,4-1,1 0,1-1,0-1,0-1,2 0,0-1,0 0,0-1,2-1,-1-1,1 0,0-1,0-1,1-1,0-1,0 0,0-2,0 0,1-1,15-1,-2 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09:4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0 594,'1'0,"-1"1,0-1,0 1,1-1,-1 1,0-1,1 1,-1-1,0 0,1 1,-1-1,1 1,-1-1,0 0,1 0,-1 1,1-1,-1 0,1 0,-1 1,1-1,-1 0,1 0,-1 0,1 0,0 0,-1 0,1 0,-1 0,1 0,-1 0,1 0,-1 0,1-1,-1 1,1 0,-1 0,1 0,-1-1,1 1,-1 0,1-1,-1 1,0 0,1-1,-1 1,1 0,-1-1,0 1,1-1,-1 1,0-1,0 1,1-1,-1 0,5 53,-5-52,-1 15,1-1,0 1,1-1,1 1,0-1,1 0,0 1,1-1,1-1,1 1,-1-1,2 0,0 0,1 0,0-1,8 9,-14-19,0 1,0 0,0-1,0 0,0 1,1-1,-1 0,1 0,-1 0,1-1,0 1,0-1,0 1,0-1,0 0,0 0,0 0,0-1,0 1,0-1,1 1,-1-1,0 0,0 0,1-1,-1 1,0-1,0 0,0 1,0-1,0-1,0 1,0 0,0-1,0 1,-1-1,1 0,0 0,1-2,148-160,-151 163,-1 0,1-1,-1 1,1 0,0 0,-1 0,1 0,0 0,0 0,0 0,0 0,0 0,0 0,0 0,0 0,0 1,0-1,0 0,0 1,1-1,-1 1,0-1,0 1,1 0,-1 0,0-1,1 1,-1 0,0 0,1 0,-1 0,0 1,1-1,-1 0,0 0,1 1,-1-1,0 1,0-1,0 1,1 0,-1-1,0 1,0 0,0 0,0 0,0 0,0 0,0 0,-1 0,1 0,0 0,0 0,-1 1,15 28,-13-23,1 0,0 0,0 0,0-1,0 0,1 1,0-1,1 0,0-1,-1 1,2-1,-1 0,0 0,1-1,0 0,0 0,1 0,-1 0,6 1,-3-3,-1-1,0 0,1-1,-1 0,1 0,-1-1,1 0,-1 0,0-1,0 0,1 0,-1-1,-1 0,1-1,0 1,-1-2,0 1,0-1,0 0,0 0,-1-1,14-13,0 0,-2-1,-1-1,0-1,13-23,-25 37,0 1,-1-1,0 0,0-1,-1 1,0 0,0-1,-1 0,0 0,-1 0,0 0,0 0,-1 0,0 0,-1-5,-4-11</inkml:trace>
  <inkml:trace contextRef="#ctx0" brushRef="#br0" timeOffset="584.39">1072 1,'1'346,"27"-70,-29-266,1 0,0 0,0 0,1-1,1 1,0 0,0-1,1 1,0-1,0 0,1 0,1 0,-1-1,1 1,3 3,-5-11,0-1,-1 1,1-1,-1 0,1 0,0 0,-1 0,1 0,0-1,-1 1,1-1,-1 0,1 1,-1-1,1 0,-1-1,0 1,1 0,-1-1,0 1,0-1,0 0,0 1,0-1,-1 0,1 0,0 0,-1-1,2-1,2-2,143-136,-148 141,0 0,1 0,-1 0,1 0,-1 0,1 1,-1-1,1 0,0 0,-1 1,1-1,0 0,0 1,-1-1,1 1,0-1,0 1,0-1,0 1,0-1,0 1,0 0,0 0,0-1,0 1,0 0,0 0,0 0,0 0,0 0,0 0,0 1,0-1,0 0,0 0,0 1,-1-1,1 0,0 1,0-1,0 1,0-1,0 1,-1 0,1-1,0 1,-1 0,1 0,0-1,-1 1,1 0,-1 0,1 0,-1 0,1 0,-1 0,0 0,7 69,-8-64,0 0,1 0,-1 0,1 1,1-1,-1 0,1 0,0 0,1 0,-1 0,1-1,0 1,1 0,-1-1,1 1,0-1,1 0,-1 0,1 0,0 0,0-1,3 3,-4-6,-1-1,1 1,0-1,-1 1,1-1,-1 0,1 0,0 0,-1 0,1 0,-1-1,1 1,-1-1,1 0,-1 0,1 0,-1 0,0 0,1 0,-1-1,0 1,0-1,0 1,0-1,0 0,0 0,-1 0,2-1,9-11</inkml:trace>
  <inkml:trace contextRef="#ctx0" brushRef="#br0" timeOffset="1369.339">1637 735,'31'-3,"0"0,-1-2,1-2,-1-1,0-1,-1-1,0-1,-1-2,0-1,17-12,6-41,-50 65,0 0,-1 0,1-1,0 1,-1 0,0 0,1 0,-1 0,0-1,0 1,0 0,-1 0,1 0,0-1,-1 1,1 0,-1 0,0 0,0 0,0 0,0 0,0 0,0 0,-1 1,1-1,0 0,-1 1,1-1,-1 1,0-1,0 1,1 0,-1 0,0 0,0 0,-2-1,-5 1,-1 0,1 1,-1 0,1 1,-1 0,1 0,0 1,0 0,-1 1,1 0,1 0,-1 1,0 0,1 0,0 1,0 0,0 1,1 0,0 0,0 1,0-1,0 3,-5 1,2 0,-1 1,1 0,1 0,0 1,1 0,0 1,0 0,-4 13,11-24,0 1,0-1,0 1,0-1,0 1,1-1,-1 1,1-1,0 1,0 0,0-1,0 1,0-1,1 1,-1 0,1-1,-1 1,1-1,0 1,0-1,0 0,0 1,1-1,-1 0,1 0,-1 0,1 0,0 0,0 0,0 0,0-1,0 1,0-1,0 1,0-1,2 1,95 16,-61-20,0-2,0-2,0-1,-1-2,0-1,0-2,-1-2,-1-1,0-2,-1-1,-1-2,-1-1,9-9,-32 25,-1-1,1-1,-1 1,-1-1,1-1,-1 1,0-1,-1 0,0-1,0 0,-1 0,0 0,-1 0,0-1,0 0,-1 0,0 0,-1-1,-1 9,-1 1,0-1,1 0,-1 1,0-1,0 0,0 0,0 1,-1-1,1 0,0 0,-1 1,1-1,-1 0,0 1,1-1,-1 0,0 1,0-1,0 1,0 0,0-1,0 1,0 0,-1 0,1-1,0 1,-1 0,1 0,-1 0,1 1,-1-1,0 0,1 1,-1-1,0 1,1-1,-1 1,0 0,0-1,1 1,-3 0,-70 24,67-20,1 1,0 0,0 0,0 0,0 1,1 0,0 0,0 0,1 1,0-1,0 1,0 0,1 0,-1 3,3-7,0 0,0 0,0 0,1 0,-1 0,1 0,0 0,0 0,0 0,0 0,0 0,1 0,-1 0,1 0,0 0,0 0,0 0,0 0,1 0,-1-1,1 1,-1 0,1-1,0 1,0-1,0 0,0 0,1 0,-1 0,1 0,-1 0,1-1,-1 1,1-1,0 0,0 1,0-1,63 16,-60-17,0 1,0-1,0 1,0 1,0-1,0 1,0 0,0 0,0 1,-1 0,1 0,-1 0,0 0,0 1,0 0,0 0,-1 0,0 1,0-1,0 1,0 0,-1 1,1-1,-1 1,-1 1,0 0,0 1,-1-1,0 0,0 1,-1-1,0 0,-1 1,1-1,-1 0,0 1,-2 3,6 20,5-22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10:0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31,'22'234,"-21"-202,-2-1,-1 0,-1 0,-2 0,-1 0,-1-1,-9 22,-19 95,7-27,29-118,-1 0,0 0,0 0,1 0,-1 0,1 0,-1 0,1 0,0 0,0 0,0-1,0 1,0 0,0-1,1 1,-1-1,0 1,1-1,-1 0,1 1,0-1,-1 0,1 0,0 0,0 0,0-1,-1 1,1 0,0-1,0 1,0-1,0 0,0 0,0 1,0-1,0 0,0-1,0 1,0 0,0-1,0 1,0-1,0 1,0-1,0 0,-1 0,1 0,0 0,-1 0,1 0,0-1,-1 1,2-2,10-8</inkml:trace>
  <inkml:trace contextRef="#ctx0" brushRef="#br0" timeOffset="416.658">198 60,'201'-28,"2"8,60 9,148 13,-408-2,-1-1,0 1,-1-1,1 1,0 0,0-1,0 1,0 0,0 0,0 0,0 0,0 1,0-1,0 0,0 1,-1 0,1-1,0 1,0 0,0 0,-1 0,1 0,-1 0,1 0,-1 0,1 1,-1-1,1 0,-1 1,0-1,0 1,0 0,1 1,-8 8</inkml:trace>
  <inkml:trace contextRef="#ctx0" brushRef="#br0" timeOffset="699.92">0 878,'39'14,"55"0,27-7,6-9,-3-5,-9-6,-14 0,-15 1,-12-2,-9 2,-11 3,-10 3,-7 2,-6 2,-3-3,-6-1</inkml:trace>
  <inkml:trace contextRef="#ctx0" brushRef="#br0" timeOffset="1564.435">1468 765,'0'352,"-5"-303,4-49,0 0,0-1,0 1,1 0,-1-1,0 1,0-1,0 1,1-1,-1 1,0-1,0 1,1-1,-1 0,1 1,-1-1,0 0,1 0,0 1,-1-1,1 0,-1 0,1 0,0 0,0 0,-1 0,1 1,0-1,0 0,0 0,0 0,0 0,0 0,0 0,0 0,1 0,1-21,2 1,0-1,2 1,0 0,1 0,1 1,1 0,1 0,1 1,1 0,0 1,1 1,1 0,1 0,0 2,14-11,-14 8,2 0,0 1,1 1,0 1,1 0,1 2,0 0,1 1,0 2,1 0,0 1,18-5,-37 13,0 0,-1 1,1-1,0 1,-1-1,1 1,0 0,-1 0,1 0,0 1,0-1,-1 0,1 1,0 0,-1 0,1 0,-1 0,1 0,-1 0,0 1,1-1,-1 1,0-1,0 1,0 0,0 0,0 0,-1 0,1 0,0 0,-1 1,0-1,1 1,-1-1,0 1,0-1,-1 1,1-1,0 1,-1 0,0-1,1 1,-1 0,0 0,0-1,-1 1,1 0,-1-1,1 1,-1 0,0 0,-3 9,-1 0,0-1,-1 1,0-1,-1 0,0 0,-1-1,0 0,-1 0,0-1,0 0,-1-1,0 0,0 0,-1-1,0 0,-1-1,1-1,-1 0,0 0,0-1,-1 0,1-1,-1-1,0 0,1-1,-14 0,-25-16,33 1</inkml:trace>
  <inkml:trace contextRef="#ctx0" brushRef="#br0" timeOffset="2283.352">2343 228,'7'4,"0"0,0 0,0-1,1 0,-1 0,1 0,0-1,0-1,0 1,0-1,0-1,0 0,0 0,8-1,-1 2,289-2,-292 1</inkml:trace>
  <inkml:trace contextRef="#ctx0" brushRef="#br0" timeOffset="2533.401">2371 595,'38'5,"32"-3,14-3,-2 0,-12 0,-11-1,-12 1,-9 1,-6-1,-3-4,-3-1,-5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10:08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1,'29'0,"24"0,12 0,0 0,-1 0,-7 0,-8 0,-3 0,-5 0,-3 0,-5 5,2 1,0 0,-1-1,-2 4,-1-1,-1-1,-6-1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10:0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5,'1'-1,"-1"1,1 0,-1-1,1 1,-1 0,1-1,-1 1,1 0,-1 0,1-1,-1 1,1 0,-1 0,1 0,0 0,-1 0,1 0,-1 0,1 0,-1 0,1 0,0 0,-1 0,1 0,-1 1,1-1,-1 0,1 0,-1 0,1 1,-1-1,1 0,-1 1,1-1,-1 1,1-1,-1 0,0 1,1-1,-1 1,0-1,1 1,-1-1,0 1,0-1,0 1,1 0,-1-1,0 1,0-1,0 1,0-1,0 1,0 0,0-1,0 1,0-1,0 1,5 40,-4-40,28 330,-31-93,-10-176,3 39,19-89,-5-17</inkml:trace>
  <inkml:trace contextRef="#ctx0" brushRef="#br0" timeOffset="412.412">0 5,'755'0,"-741"-1,0 1,0 1,0 1,0 0,0 0,-1 2,1-1,-1 2,10 4,-11 1,-7-2</inkml:trace>
  <inkml:trace contextRef="#ctx0" brushRef="#br0" timeOffset="765.848">0 795,'39'5,"31"2,9-1,-4-1,-5-2,-10 0,-11-2,-8-1,-7 0,-4 0,-2 0,-1-1,-1 1,0 0,1 0,0 0,1-5,-5-2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10:09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1 239,'14'0,"24"-4,11-3,1 1,-2 1,-6 2,-4 1,-4 1,-4 0,-1 1,-1 1,0-1,-1 0,-4 0</inkml:trace>
  <inkml:trace contextRef="#ctx0" brushRef="#br0" timeOffset="278.141">227 70,'5'38,"1"23,0 5,-1-3,-2-8,-1-9,-1-6,0-12</inkml:trace>
  <inkml:trace contextRef="#ctx0" brushRef="#br0" timeOffset="918.138">678 550,'241'-304,"-97"141,-143 161,-1 1,1 0,0-1,0 1,0 0,0-1,0 1,0 0,0 0,0 0,0 0,1 0,-1 0,0 0,1 0,-1 1,1-1,-1 0,1 1,-1-1,1 1,-1 0,1-1,-1 1,1 0,0 0,-1 0,1 0,-1 0,1 0,0 1,-1-1,1 0,-1 1,1 0,-1-1,1 1,-1 0,0-1,1 1,-1 0,0 0,0 0,1 0,-1 0,0 1,3 11,-2 0,1-1,-2 1,0 0,0 0,-1 0,-1 0,-2 11,1 13,10 57,-8-92,0 0,1 0,0 0,-1 0,1 0,0-1,0 1,0 0,0-1,0 1,0-1,0 1,1-1,-1 1,0-1,1 0,0 0,-1 1,1-1,-1 0,1-1,0 1,0 0,0 0,-1-1,1 1,0-1,0 0,0 1,0-1,0 0,0 0,0 0,0 0,0-1,0 1,0 0,-1-1,1 1,0-1,0 0,0 0,-1 0,1 0,0 0,150-108,134-125,-286 233,0 0,1 0,-1 0,0 1,1-1,-1 0,0 0,1 0,-1 1,1-1,-1 0,1 0,0 1,-1-1,1 1,0-1,-1 1,1-1,0 1,0-1,-1 1,1-1,0 1,0 0,0-1,0 1,0 0,0 0,-1 0,1 0,0 0,0 0,0 0,0 0,0 0,0 0,0 0,-1 1,1-1,0 0,0 1,0-1,0 0,-1 1,1-1,0 1,0-1,-1 1,1 0,-1-1,1 1,0 0,-1-1,1 1,-1 0,1 0,-1 0,0-1,1 1,-1 0,0 0,0 0,1 0,-21 162,20-161,-2 9,0 0,2 1,-1-1,1 1,1-1,0 0,1 1,0-1,1 0,0 0,1 0,0-1,0 1,1-1,1 0,0 1,11 7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1,'17'276,"-10"-218,-2-1,-3 2,-2-1,-3 2,-22 68,23-116</inkml:trace>
  <inkml:trace contextRef="#ctx0" brushRef="#br0" timeOffset="263.35">1 396,'33'-5,"17"-1,9 0,-1 1,-6-4,-6 1,-7 1,-4 1,-10 3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10:1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2 502,'14'101,"-4"1,-4 97,-29-74,15-165,11 2,1-1,2 1,2 0,1 1,2-1,2 2,2-1,1-9,-8 21,1-1,1 2,1-1,2 1,0 1,1 0,2 1,0 1,1 0,1 1,7-5,-24 24,0-1,1 0,-1 0,1 1,-1-1,1 1,0 0,-1-1,1 1,0 0,0 0,0 0,0 0,0 1,0-1,0 0,0 1,0-1,1 1,-1 0,0 0,0 0,0 0,0 0,1 0,-1 1,0-1,0 1,0-1,0 1,0 0,0 0,0 0,0 0,0 0,0 0,-1 0,1 1,0-1,-1 1,1-1,0 2,1 8,-1 0,1 1,-2 0,0-1,0 1,-1 0,0 0,-1-1,-1 1,0 0,0-1,-1 1,-3 5,-1 9</inkml:trace>
  <inkml:trace contextRef="#ctx0" brushRef="#br0" timeOffset="778.043">679 756,'-19'8,"-1"1,1 1,0 1,1 0,1 2,0 0,0 1,1 0,1 1,1 1,0 1,0 1,9-10,-1 1,2 0,-1 0,1 1,1-1,-1 1,2 0,-1 0,2 0,-1 0,1 0,1 0,-1 0,2 1,0-1,0 0,0 0,2 0,-1 0,1 0,1 1,1-6,1 0,-1-1,1 0,0 0,0 0,1-1,-1 0,0 0,1-1,0 0,0 0,0 0,0-1,0 0,0 0,0-1,0 0,0 0,0 0,0-1,0 0,0-1,0 0,0 0,0 0,-1-1,3-1,-3 3,0 0,0 0,-1-1,1 0,-1 0,1 0,-1-1,0 0,0 0,0 0,0-1,0 1,-1-1,0 0,1-1,-2 1,1-1,0 1,-1-1,0 0,0-1,-1 1,1 0,-1-1,0 1,0-1,-1 0,0 0,0 1,0-1,-1-3,-1 4,0-1,-1 1,0-1,0 1,0 0,0 0,-1 0,0 0,0 0,0 0,-1 1,0 0,0 0,0 0,0 0,0 0,-1 1,0 0,0 0,0 0,0 0,0 1,0 0,-1 0,1 1,0-1,-1 1,0 0,1 0,-1 1,0 0,-1 0,7 0,0 1,1-1,-1 0,0 0,0 1,0-1,1 0,-1 1,0-1,0 0,0 1,0-1,0 0,0 1,0-1,1 0,-1 1,0-1,0 0,0 1,0-1,-1 0,1 1,0-1,0 0,0 1,0-1,0 0,0 1,0-1,-1 0,1 1,0-1,0 0,0 1,-1-1,1 0,0 0,0 1,-1-1,1 0,0 0,-1 0,1 0,0 1,-1-1,1 0,0 0,-1 0,1 0,0 0,-1 0,1 0,0 0,-1 0,1 0,0 0,-1 0,1 0,0 0,-1 0,1 0,0 0,-1 0,1-1,0 1,-1 0,1 0,-1 0,25 15,-4-9,0 0,0-1,1-2,-1 0,1-1,-1-1,1-1,12-1,-26 1,18-1</inkml:trace>
  <inkml:trace contextRef="#ctx0" brushRef="#br0" timeOffset="1032.069">1187 812,'-24'43,"-22"29,-3 7,1-5,9-11,7-11,4-9,6-8,3-5,4-2,5-6</inkml:trace>
  <inkml:trace contextRef="#ctx0" brushRef="#br0" timeOffset="1680.067">1272 1207,'-106'306,"86"-261,19-45,0-1,0 1,0-1,0 1,0-1,0 0,0 1,0-1,0 0,1 0,-1 0,0 0,1 1,-1-1,1 0,-1 0,1 0,-1 0,1 0,0-1,-1 1,1 0,0 0,0 0,0 0,0 0,0 0,0 0,0 0,0-1,0 1,1-1,-1-11,0 0,2-1,-1 1,1 0,1 0,1 0,0 0,0 0,1 1,1 0,0 0,1 0,0 1,3-4,126-142,-127 146,2 1,-1 0,1 1,0 0,1 1,0 0,1 0,-1 2,1 0,1 0,-1 1,1 1,0 0,0 1,3 0,-14 3,0 0,1 0,-1 0,0 1,0-1,0 1,0 0,0 0,0 0,0 0,0 1,0-1,-1 1,1-1,-1 1,1 0,-1 0,1 0,-1 1,0-1,0 1,0-1,-1 1,1-1,0 1,-1 0,0 0,1 0,-1 0,-1 0,1 0,0 0,-1 0,1 0,-1 0,0 1,0-1,0 0,-1 0,1 0,-1 0,1 0,-1 0,0 0,0 0,-1 0,1 0,0 0,-1-1,0 1,0 0,0-1,0 0,-1 2,-4 4,0 1,-1-1,0 0,-1-1,0 0,0 0,0-1,-1 0,0-1,0 0,-1 0,1-1,-1-1,0 0,0 0,-6 0,-8 1</inkml:trace>
  <inkml:trace contextRef="#ctx0" brushRef="#br0" timeOffset="4700.066">539 22,'72'-22,"93"35,-118-5,-46-8,1-1,0 1,0 0,-1 0,1-1,0 1,0 0,-1 1,1-1,0 0,0 0,-1 1,1-1,0 1,-1-1,1 1,-1 0,1 0,-1-1,1 1,-1 0,1 1,-1-1,0 0,1 0,-1 0,0 1,0-1,0 1,0-1,0 1,-1-1,1 1,0-1,-1 1,1 0,-1-1,1 1,-1 0,0 0,0-1,0 1,0 0,0 0,0-1,0 1,-1 0,1 0,0-1,-1 1,0 0,1-1,-1 1,0-1,0 2,-153 137,152-139,1 1,0-1,0 0,0 1,0-1,0 1,0-1,0 1,0 0,1-1,-1 1,1 0,-1-1,1 1,-1 0,1 0,0-1,0 1,0 0,0 0,0 0,1-1,-1 1,0 0,1 0,-1-1,1 1,0 0,-1-1,1 1,0-1,0 1,0-1,0 1,0-1,1 0,-1 1,0-1,1 0,-1 0,1 0,-1 0,1 0,-1 0,1 0,84 16,129-50,-107 11,-83 18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0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1 915,'221'-275,"-190"236,-3-2,-1-1,-2-1,-1-1,-3-2,-2-1,-11 23,-1-1,-1 0,-1-1,-2 1,0-1,-2 0,-1 0,0 1,-4-13,5 35,-1 1,1-1,-1 1,0-1,0 1,0-1,0 1,-1-1,1 1,0-1,-1 1,0 0,0-1,0 1,0 0,0-1,0 1,0 0,-1 0,1 0,-1 0,1 0,-1 1,0-1,0 0,0 1,0-1,0 1,0 0,0-1,0 1,-1 0,1 1,0-1,-1 0,1 0,-1 1,1 0,-1-1,1 1,-1 0,1 0,-1 1,-7 6,0 0,0 1,1 0,1 1,-1 0,2 1,-1-1,1 1,1 1,-1 0,2-1,0 2,0-1,1 0,0 1,1 0,0 0,0 10,-5 25,1-1,3 1,2 0,2 0,3 22,0 32,-3-90,-1-2,0 0,0 0,1 0,0 1,1-1,0 0,0 0,1-1,0 1,1 0,0-1,0 1,1-1,0 0,0 0,1 0,0-1,0 1,1-1,0 0,1 0,33 18,-28-19</inkml:trace>
  <inkml:trace contextRef="#ctx0" brushRef="#br0" timeOffset="270.029">565 690,'10'33,"2"17,6-1,-2-14,-3-12</inkml:trace>
  <inkml:trace contextRef="#ctx0" brushRef="#br0" timeOffset="509.592">678 266,'-10'5,"-2"1</inkml:trace>
  <inkml:trace contextRef="#ctx0" brushRef="#br0" timeOffset="1007.987">848 858,'21'-54,"-14"35,0-1,1 1,1 1,1 0,1 0,0 1,9-11,-19 28,-1-1,1 0,0 0,-1 1,1-1,0 0,0 1,0-1,0 0,0 1,-1-1,1 1,0 0,0-1,0 1,0 0,0 0,0-1,1 1,-1 0,0 0,0 0,0 0,0 0,0 0,0 1,0-1,0 0,0 1,0-1,0 0,0 1,0-1,0 1,-1-1,1 1,0 0,0-1,0 1,-1 0,1 0,0-1,-1 1,1 0,0 0,-1 0,1 0,-1 0,0 0,1 0,-1 0,0 0,0 0,1 0,-1 0,0 0,0 1,31 31,-26-32,0-2,0 1,1 0,-1-1,0 0,0 0,-1-1,1 1,0-1,0 0,-1 0,1-1,-1 1,0-1,1 0,-1 0,-1-1,1 1,0-1,0 0,44-30,-45 34,0 0,0 0,0 0,0 1,0-1,0 1,0 0,-1 0,1 0,0 0,0 0,-1 1,1-1,-1 1,1 0,-1-1,0 1,1 0,-1 0,0 1,-1-1,1 0,0 1,-1-1,1 1,-1 0,0-1,1 1,-1 0,-1 0,1 0,0 0,-1 0,1 0,-1 0,0 0,0 2,5 12,25 40,-21-42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6 367,'-1'3,"0"0,0 0,0 0,1 0,-1 1,1-1,0 0,0 0,0 1,0-1,0 0,1 0,-1 1,1-1,0 0,0 0,0 0,0 0,1 0,-1 0,1 0,0-1,0 1,0-1,0 1,0-1,0 1,1-1,1 1,86 45,-60-46,0-1,0-1,1-2,-1-1,0-2,-1 0,1-2,-1-1,0-2,-1-1,0-1,-1-1,0-1,-1-2,21-16,-25 18,0-1,-1-1,0-1,-2-1,0-1,7-9,-21 21,1 0,-1 0,0-1,-1 1,1-1,-2 0,1-1,-1 1,0 0,-1-1,0 0,0 0,-1 1,0-1,-1 0,0 0,0 0,-1 0,0 0,-2-7,2 13,0 0,1 0,-2 0,1 0,0 0,0 0,-1 0,0 1,0-1,1 0,-1 1,-1 0,1-1,0 1,-1 0,1 0,-1 0,1 1,-1-1,0 0,0 1,0 0,0 0,0 0,0 0,0 0,0 1,0-1,0 1,-1 0,1 0,0 0,0 0,0 0,0 1,0 0,-1-1,1 1,0 0,0 1,1-1,-1 0,-2 2,-8 7,0 1,1 0,0 0,1 1,0 1,1 0,0 1,2-1,-1 2,1-1,1 1,1 0,0 1,1 0,1 0,0 0,1 2,-53 220,38-146,-5 0,-3-2,-4-1,-35 70,52-130,-2-1,-1 0,-1-1,-2-1,0-1,-2-1,-1 0,0-2,-2 0,-1-2,-14 9,38-27,0-1,1 0,-1 0,0 0,0-1,0 1,-1 0,1 0,0 0,0-1,0 1,0-1,-1 1,1-1,0 1,-1-1,1 0,0 1,-1-1,1 0,0 0,-1 0,1 0,-1 0,1-1,0 1,-1 0,1 0,0-1,0 1,-1-1,1 0,0 1,0-1,0 0,-1 1,1-1,0 0,0 0,0 0,1 0,-1 0,0 0,0 0,0-1,1 1,-1 0,1 0,-1-1,1 1,-1 0,1 0,0-1,-1 1,1-1,0 1,0 0,0-1,0 0,4-12,1 0,0 0,0 1,2 0,-1 0,2 0,0 1,0 0,1 0,1 1,0 0,0 1,1 0,0 1,1 0,0 0,0 1,1 1,0 0,4 0,-6 2,0 1,0 0,1 0,-1 1,1 1,0 0,0 0,0 2,0-1,0 1,0 1,0 0,0 1,-1 0,1 1,0 0,-1 1,7 3,15 2,0-1,0-2,1-1,-1-2,1-1,0-2,0-1,3-2,138-26,-151 28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5,0-1,0-9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0,'24'5,"18"1,6 0,0-1,-4-2,-4 0,-4-2,-4-1,-2 0,-1 0,-2 0,1-1,-1 1,0 0,-4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1,'-5'23,"-1"14,0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1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1 307,'12'-43,"-8"21,1 1,1 0,1 0,1 1,0 0,2 0,0 1,2 0,0 1,0 0,10-8,-21 24,1 0,0 1,-1-1,1 1,0-1,0 1,0 0,0 0,0 0,0 0,0 0,0 0,1 1,-1-1,0 1,0 0,1-1,-1 1,0 0,1 0,-1 0,0 1,0-1,1 1,-1-1,0 1,0 0,0-1,0 1,1 0,-1 0,-1 1,1-1,0 0,0 1,0-1,-1 1,1 0,-1-1,1 1,-1 0,0 0,1 0,-1 0,0 0,0 0,-1 0,1 0,0 1,-1-1,1 1,5 48,-7-46,1 1,0-1,1 0,-1 0,1 0,0 1,0-1,0 0,1 0,0 0,0-1,0 1,1 0,1 3,-1-7,0 0,0-1,0 1,0 0,0-1,0 0,0 0,1 0,-1 0,0 0,0-1,0 1,0-1,0 0,0 0,-1 0,1 0,0 0,0-1,-1 1,1-1,0 0,-1 0,0 0,1 0,-1 0,0 0,0 0,0-1,5-3,92-70,-97 76,0-1,0 1,0 0,0 0,0 0,0 0,0 1,0-1,0 1,0-1,0 1,0-1,0 1,0 0,-1 0,1 0,0 0,-1 0,1 1,0-1,-1 0,1 1,-1-1,0 1,1 0,-1-1,0 1,0 0,0 0,0-1,-1 1,1 0,0 0,-1 0,1 0,-1 0,0 0,0 0,0 0,0 0,0 0,0 0,0 0,-1 0,1 0,-1 0,1 0,-1 0,4 21,0-14,-3-4,0 0,0 0,1 0,-1 0,1-1,0 1,1 0,-1-1,1 1,0-1,0 1,1-1,-1 0,1 0,0 0,0 0,0-1,1 1,-1-1,1 0,0 0,0 0,0 0,0-1,0 1,1-1,0 0,9-3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2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357 209,'-244'177,"240"-175,3-2,-1 1,1-1,-1 0,1 0,-1 1,1-1,0 1,-1 0,1-1,0 1,-1 0,1 0,0-1,0 1,0 0,0 0,0 0,0 1,0-1,0 0,0 0,1 0,-1 1,0-1,1 0,-1 1,1-1,-1 1,1-1,0 0,-1 1,1-1,0 1,0-1,0 1,0-1,0 1,1-1,-1 1,0-1,1 0,-1 1,1-1,-1 0,1 1,0-1,0 0,-1 1,1-1,0 0,0 0,1 1,122 20,51 11,-173-31,0-1,1 0,-1 0,1 0,-1 0,1 0,0 0,-1-1,1 1,0-1,0 0,-1 0,1 0,0 0,0 0,-1-1,1 1,0-1,-1 1,1-1,-1 0,1 0,-1-1,1 1,-1 0,0-1,1 1,-1-1,0 0,0 0,0 0,0 0,-1 0,1 0,0-1,-1 1,0 0,1-1,-1 1,0-1,0 1,0-3,-4-10,0 0,-1 0,-1 1,0 0,-1 0,-1 0,0 0,-1 1,0 0,-1 1,0 0,-1 0,-1 0,-1-2,-1 0,0 0,-1 1,0 1,-1 1,-1 0,1 0,-8-2,14 13,14 4</inkml:trace>
  <inkml:trace contextRef="#ctx0" brushRef="#br0" timeOffset="265.543">949 123,'-34'34,"-10"16,1 4,4-3,8-4,5-6,7-6,1-7,5-5,4-6</inkml:trace>
  <inkml:trace contextRef="#ctx0" brushRef="#br0" timeOffset="498.435">611 96,'19'28,"11"15,6 5,1-1,-1-4,-2-4,-2-9,-6-5,-3-7,-5-1,-1-4,1-3,3-5,-2-2</inkml:trace>
  <inkml:trace contextRef="#ctx0" brushRef="#br0" timeOffset="1130.521">1147 236,'372'0,"-372"0,1 1,0 0,0-1,0 1,0-1,0 1,0-1,1 1,-1-1,0 0,0 0,0 0,1 1,-1-1,0 0,0 0,0-1,1 1,-1 0,0 0,0-1,0 1,0 0,1-1,-1 1,0-1,0 0,0 1,0-1,0 0,0 1,0-1,-1 0,1 0,0 0,0 0,-1 0,1 0,0 0,-1 0,1 0,-1 0,1 0,-1-1,0 1,1 0,-1 0,0 0,0-1,0 1,0 0,0 0,0 0,0-1,0 1,-1 0,1 0,0 0,-1-2,-9-10,0 0,-1 0,0 1,-1 1,0 0,0 0,-2 1,-9-5,22 14,0 0,-1 0,1 0,-1 0,1 1,-1-1,1 0,-1 1,0-1,1 1,-1 0,0-1,1 1,-1 0,0 0,1 0,-1 0,0 0,1 1,-1-1,0 0,1 1,-1-1,0 1,1 0,-1 0,1-1,-1 1,1 0,0 0,-1 0,1 0,0 1,0-1,-1 0,1 0,0 1,0-1,1 1,-1-1,0 1,0-1,1 1,-1-1,1 1,-1 0,1 0,-14 83,17 91,-3-177,1 0,-1 1,1-1,-1 0,1 0,-1 1,1-1,0 1,-1-1,1 0,0 1,-1-1,1 1,0-1,0 1,0 0,-1-1,1 1,0 0,0-1,0 1,0 0,0 0,0 0,0 0,-1 0,1 0,0 0,0 0,0 0,0 1,0-1,0 0,-1 0,1 1,0-1,0 1,0-1,-1 1,1-1,0 1,0-1,-1 1,1-1,-1 1,1 0,0 0,-1-1,1 1,-1 0,0 0,1 0,-1-1,0 1,1 0,-1 0,0 0,0 0,0 0,0 0,0-1,0 1,0 0,0 0,0 0,0 0,130-123,-90 79,-28 24</inkml:trace>
  <inkml:trace contextRef="#ctx0" brushRef="#br0" timeOffset="1538.12">1909 68,'-8'9,"0"0,0 1,1 0,1 0,0 1,0 0,1 0,0 0,1 1,0 0,1 0,1-1,-1 2,2-1,0 0,0 0,1 0,1 1,0-1,1 0,1 5,2-11,1 0,0 0,1-1,-1 1,1-2,0 1,0-1,0 0,1 0,0-1,-1 0,1 0,0-1,0 0,1 0,-1-1,0 0,1-1,-1 0,0 0,1-1,-1 0,0 0,0-1,0 0,0 0,0-1,0 0,0 0,5-4,-2 0,-1 0,0 0,0-1,-1-1,0 1,-1-1,0-1,0 1,-1-1,0-1,-1 1,0-1,0-1,-1 1,-1-1,0 1,-1-1,0 0,-1-1,0 1,-1 0,0-6,-2 12,-1 0,0-1,0 1,0 0,-1 0,0 0,0 1,0-1,-1 1,0 0,0 0,0 0,0 0,-1 1,0-1,0 1,0 1,-1-1,1 1,-1 0,0 0,0 0,0 1,0 0,0 0,-1 0,1 1,0 0,-1 1,1-1,-1 1,1 0,-1 1,1-1,-1 1,1 1,0-1,-1 1,1 0,0 1,0-1,1 1,-5 3,-15 7</inkml:trace>
  <inkml:trace contextRef="#ctx0" brushRef="#br0" timeOffset="2290.938">215 716,'-8'18,"0"-2,-1 1,0-1,-2 0,0-1,0 0,-2-1,0-1,0 0,-6 4,-54 60,71-76,1 0,-1 1,1-1,0 1,0-1,0 1,0-1,0 1,0-1,0 1,0 0,1-1,-1 1,1 0,-1 0,1 0,0-1,0 1,-1 0,1 0,0 0,1 0,-1 0,0-1,1 1,-1 0,1 0,-1 0,1-1,0 1,0 0,-1-1,1 1,0-1,1 1,-1-1,0 1,0-1,1 0,-1 0,1 0,-1 1,1-1,-1 0,1-1,0 1,-1 0,1 0,0-1,93 21,80-24,-173 3,1 0,-1-1,0 1,0-1,0 1,0-1,1 0,-1 0,0 0,0 0,-1 0,1 0,0-1,0 1,-1-1,1 1,0-1,-1 0,0 1,1-1,-1 0,0 0,0 0,0 0,0 0,0 0,-1 0,1-1,0 1,-1 0,0 0,0 0,1-1,-1 1,0 0,-1 0,1-1,0 1,-1 0,1 0,-1 0,0 0,0-1,0 1,0 0,0 0,0 1,0-1,0 0,-1 0,0 0,-9-23,-2 1,0 0,-2 0,0 2,-14-15,-7 7,19 22</inkml:trace>
  <inkml:trace contextRef="#ctx0" brushRef="#br0" timeOffset="2903.495">498 773,'0'26,"2"0,0 0,2 0,1 0,1-1,2 2,-7-24,-1 1,1-1,0 0,0 0,0 0,0 0,1 0,-1 0,1 0,0 0,0-1,0 1,0-1,0 1,0-1,1 0,-1 0,1 0,0 0,-1 0,1 0,0-1,0 1,0-1,0 0,0 0,1 0,-1-1,0 1,0-1,1 1,-1-1,0 0,0-1,1 1,-1 0,0-1,0 0,0 0,1 0,6-7,0-1,0-1,-1 0,-1 0,1-1,-2 1,1-2,-2 1,1-1,-2 0,1-1,-2 1,3-12,7-11,-14 35,-1-1,1 0,0 0,0 0,0 0,0 0,0 1,0-1,1 0,-1 0,0 0,0 0,1 1,-1-1,0 0,1 0,-1 1,1-1,-1 0,1 1,-1-1,1 0,-1 1,1-1,0 1,-1-1,1 1,0-1,0 1,-1-1,1 1,0 0,0-1,0 1,-1 0,1 0,0 0,0-1,0 1,0 0,0 0,-1 0,1 1,0-1,0 0,0 0,0 0,-1 1,1-1,0 0,0 1,-1-1,1 0,0 1,0-1,-1 1,1-1,0 1,-1 0,1-1,-1 1,1 0,-1-1,1 1,-1 0,39 132,-33-109,-1 1,-2 0,0 0,-2 0,0 0,-3 24,1-39,0-1,-1 0,0 0,0 0,-1-1,0 1,0 0,-1-1,0 0,-1 0,0 0,0-1,-1 1,0-1,0 0,0-1,-1 0,0 0,0 0,-4 1,-75 25,84-32,0 1,0-1,-1 0,1 0,0 0,0 0,-1 0,1-1,0 1,0-1,0 1,0-1,0 0,0 0,0 0,0 0,0 0,0 0,0-1,0 1,1 0,-1-1,1 0,-1 1,1-1,-1 0,1 0,0 1,0-1,0 0,0 0,0 0,1-1,-1 1,1 0,-1 0,1 0,0 0,-1-2,3-7,0-1,0 1,1 0,1 0,0 0,0 0,1 1,1 0,-1 0,2 0,-1 1,1-1,1 2,0-1,0 1,0 0,3-1,-1-2,28-28,-21 24</inkml:trace>
  <inkml:trace contextRef="#ctx0" brushRef="#br0" timeOffset="3547.316">1091 801,'373'0,"-287"12,-86-13,0 0,1 1,-1-1,1 0,-1 0,0 1,0-1,1 0,-1 0,0 0,0 0,0 1,0-1,0 0,0 0,0 0,0 0,0 0,-1 1,1-1,0 0,0 0,-1 0,1 1,-1-1,1 0,0 1,-1-1,1 0,-1 1,0-1,1 0,-1 1,0-1,1 1,-1-1,0 1,1-1,-1 1,0 0,0-1,0 1,1 0,-1 0,0 0,0-1,0 1,-150-100,150 100,-1-1,1 0,-1 1,1-1,-1 1,1-1,-1 1,1 0,-1 0,1-1,-1 1,0 0,1 0,-1 1,1-1,-1 0,1 1,-1-1,1 0,-1 1,1 0,-1-1,1 1,0 0,-1 0,1 0,0 0,0 0,-1 0,1 0,0 0,0 0,0 1,0-1,1 0,-1 1,0-1,1 0,-1 1,0-1,1 1,-16 64,17 106,-1-172,-1 1,1 0,0-1,0 1,0 0,-1 0,1-1,0 1,0 0,0-1,0 1,0 0,0 0,1-1,-1 1,0 0,0 0,0-1,1 1,-1 0,0-1,1 1,-1-1,1 1,-1 0,1-1,-1 1,1-1,-1 1,1-1,-1 1,1-1,0 0,-1 1,1-1,0 0,-1 1,1-1,0 0,-1 0,1 0,0 1,0-1,-1 0,1 0,0 0,-1 0,1 0,0 0,0-1,-1 1,1 0,0 0,-1 0,1-1,0 1,-1 0,1-1,33-34,-25 25,135-131,-128 128</inkml:trace>
  <inkml:trace contextRef="#ctx0" brushRef="#br0" timeOffset="3879.723">1880 632,'-16'26,"1"1,1 0,2 1,1 0,1 1,1 0,0 6,8-32,0 1,0 0,1-1,-1 1,1 0,0 0,0 0,1-1,-1 1,1 0,-1 0,1-1,0 1,1 0,-1-1,1 0,-1 1,1-1,0 0,0 1,0-1,1 0,-1-1,1 1,0 0,0-1,0 1,0-1,0 0,0 0,0 0,1-1,-1 1,1-1,0 0,-1 0,1 0,0 0,6 1,0-1,0 0,-1-1,1 0,0-1,0 0,0 0,0-1,-1 0,1-1,-1 0,1-1,-1 0,0 0,-1-1,1 0,-1 0,0-1,0 0,0-1,-1 1,0-2,-1 1,1-1,-1 0,-1 0,-1 3,0-1,-1 0,0 0,0 0,0-1,-1 1,0 0,0-1,-1 0,0 1,0-1,0 0,-1 0,0 1,0-1,-1 0,0 0,0 1,0-1,-1 0,0 1,0-1,-1 1,0 0,0 0,0 0,-1 0,0 1,0-1,-1 1,1 0,-1 0,0 1,0-1,-1 1,1 0,-1 1,0-1,0 1,-2-1,-60-5,37 8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850 160,'-2'-2,"0"0,1 0,-1 0,0 1,0-1,0 1,0-1,0 1,0 0,0 0,-1 0,1 0,0 0,-1 0,1 1,0-1,-1 1,1-1,-1 1,1 0,-1 0,1 0,-1 1,1-1,-1 0,1 1,0 0,-1-1,1 1,-2 1,-289 61,120-40,150-19,15-3,0 0,0 0,0 0,1 1,-1 0,1 1,-1 0,1 0,0 0,0 1,0 0,1 1,-1-1,1 1,0 0,0 1,6-5,-1 0,1 0,-1 0,1-1,0 1,-1 0,1 0,0 0,0 1,0-1,0 0,0 0,0 0,0 0,0 0,0 0,0 0,0 0,1 0,-1 0,0 0,1 0,-1 0,1 0,-1-1,1 1,0 0,-1 0,1 0,0-1,-1 1,1 0,0 0,0-1,0 1,0-1,-1 1,1-1,0 1,0-1,0 0,0 1,0-1,1 0,54 18,-48-16,199 33,-42 2,-47 1,-117-37,0-1,0 0,0 0,0 1,0-1,0 0,0 1,0-1,0 1,-1 0,1-1,0 1,0-1,-1 1,1 0,0 0,-1-1,1 1,0 0,-1 0,1 0,-1 0,0 0,1 0,-1 0,0 0,1 0,-1 0,0 0,0 0,0 0,0 0,0 0,0 0,0 0,0 0,0 0,-1 0,1 0,0-1,-1 1,1 0,0 0,-1 0,0 0,1 0,-1 0,1-1,-1 1,0 0,1 0,-1-1,0 1,0-1,0 1,0 0,0-1,-56 30,55-29,-205 77,118-39,47-22,2 2,0 2,1 1,-23 18,29-15,-82 77,113-100,0 0,0 0,0 1,1-1,-1 1,0-1,1 1,0 0,0 0,0 0,0-1,0 1,1 0,-1 0,1 0,-1 0,1 0,0 0,1 0,-1 0,0 0,1 0,0 0,-1 0,1 0,0 0,1-1,-1 1,0 0,1-1,-1 1,1-1,0 1,0-1,0 0,0 0,0 0,1 0,-1 0,1-1,-1 1,1 0,-1-1,1 0,0 0,0 0,0 0,2 0,168 3,-99-7,324 2,-387 1</inkml:trace>
  <inkml:trace contextRef="#ctx0" brushRef="#br0" timeOffset="2450.177">1160 103,'-100'292,"98"-278,9-19,14-24,-19 25,213-266,-146 169,-69 102,0-1,0 0,0 1,0-1,0 0,0 0,0 1,0-1,1 0,-1 0,0 0,0 1,0-1,0 0,1 0,-1 0,0 1,0-1,1 0,-1 0,0 0,0 0,1 0,-1 1,0-1,0 0,1 0,-1 0,0 0,0 0,1 0,-1 0,0 0,1 0,-1 0,0 0,0 0,1 0,-1 0,0-1,0 1,1 0,-1 0,0 0,0 0,1 0,-1 0,0-1,0 1,0 0,1 0,-1 0,0-1,0 1,-5 25,-11 21,9-29,1 1,1-1,0 1,1 0,1 0,1 1,0-1,2 10,-1-27,1 1,0 0,0 0,0-1,0 1,1 0,-1 0,0-1,1 1,-1 0,1-1,0 1,-1-1,1 1,0 0,0-1,0 0,0 1,0-1,1 0,-1 1,0-1,1 0,-1 0,0 0,1 0,-1 0,1 0,0-1,-1 1,1 0,0-1,-1 1,1-1,0 0,-1 0,1 1,0-1,0 0,-1 0,1-1,0 1,0 0,-1-1,1 1,0-1,1 0,75-44,129-161,-166 175,-41 30,1 1,0-1,0 1,0-1,0 1,0 0,0-1,0 1,0 0,0 0,0-1,0 1,0 0,0 0,0 0,0 0,0 0,0 1,0-1,0 0,-1 0,1 1,0-1,0 0,0 1,0-1,0 1,0-1,0 1,-1 0,1-1,0 1,-1 0,1-1,0 1,-1 0,1 0,-1 0,1 0,-1-1,1 1,-1 0,0 0,1 0,-1 0,0 0,0 0,0 0,-16 135,15-134,0 1,0-1,0 1,1-1,-1 1,1-1,-1 1,1 0,0-1,0 1,1 0,-1-1,0 1,1 0,-1-1,1 1,0-1,0 1,0-1,0 1,1-1,-1 0,1 0,-1 1,1-1,0 0,-1 0,1-1,0 1,1 0,-1-1,0 1,0-1,1 1,-1-1,0 0,1 0,-1 0,1-1,0 1,12-4</inkml:trace>
  <inkml:trace contextRef="#ctx0" brushRef="#br0" timeOffset="2748.457">934 442,'33'10,"22"3,10-1,-1-2,-2-8,-2-4,-1-7,-1-1,-1 0,-6 3,-6-3,-6 0,-5 3,-4 1,-1 3,-2 1,-5 6,-6 3</inkml:trace>
  <inkml:trace contextRef="#ctx0" brushRef="#br0" timeOffset="3389.34">1329 612,'-55'62,"-173"218,213-258,17-26,26-37,1 3,3 0,0 2,3 1,19-14,112-93,-165 140,0 1,0 0,0 0,0 0,0 0,0 0,0 0,0 1,1-1,-1 0,0 0,1 1,-1-1,0 1,1 0,-1-1,1 1,-1 0,0 0,1-1,-1 1,1 0,-1 1,1-1,-1 0,1 0,-1 1,0-1,1 1,-1-1,1 1,-1-1,0 1,0 0,1 0,-1-1,0 1,0 0,0 0,0 0,0 1,0-1,0 0,0 0,-1 0,1 1,0-1,-1 0,1 1,-1-1,1 1,-1-1,0 0,1 1,-1 1,84 229,-79-213,-3-3</inkml:trace>
  <inkml:trace contextRef="#ctx0" brushRef="#br0" timeOffset="3630.141">1188 780,'33'5,"17"2,4-6,-3-2,-4-2,-6 0,-5-4,-4-1,-3 1,-1 1,-5 3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3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86 385,'10'47,"-3"1,-1-1,-2 1,-3 46,-2-83,-1 0,0 0,0-1,-1 1,-1-1,0 0,0 0,-1 0,-5 9,13-48,59-200,-57 213,1 0,0 0,1 1,0 0,2 0,-1 1,2 0,0 0,1 1,0 1,1-1,-10 12,0 0,0 0,-1 0,1 0,0 0,0 1,0-1,0 0,0 1,0 0,0 0,0-1,0 1,0 0,0 0,0 1,0-1,0 0,0 1,0-1,0 1,0 0,0 0,-1-1,1 1,0 0,0 1,-1-1,1 0,-1 0,1 1,-1-1,1 1,-1-1,1 2,39 63,-33-28,-10-23</inkml:trace>
  <inkml:trace contextRef="#ctx0" brushRef="#br0" timeOffset="453.069">0 159,'220'-18,"-108"6,-147-14,31 24,-2 0,1 0,0 0,-1-1,1 1,0-1,0 0,0-1,1 1,-1-1,1 0,0 0,0 0,0-1,1 0,-1 1,0-3,19-21,0 16</inkml:trace>
  <inkml:trace contextRef="#ctx0" brushRef="#br0" timeOffset="1023.09">734 356,'-90'108,"4"3,-18 41,104-152,-1 1,1-1,-1 1,1-1,-1 1,1-1,0 1,-1-1,1 1,0 0,-1-1,1 1,0 0,0-1,-1 1,1 0,0 0,0-1,0 1,0 0,0-1,0 1,0 0,1 0,-1-1,0 1,0 0,0-1,1 1,-1 0,0-1,1 1,-1-1,0 1,1 0,-1-1,1 1,-1-1,1 1,-1-1,1 0,0 1,-1-1,1 1,-1-1,1 0,0 0,-1 1,1-1,0 0,-1 0,1 0,0 0,0 1,48 0,-32-1,188 22,-202-22,-1 0,1 0,-1 0,0-1,1 1,-1-1,0 1,0-1,1 0,-1 0,0 0,0 0,0-1,0 1,0 0,0-1,0 0,-1 1,1-1,-1 0,1 0,-1 0,1 0,-1 0,0 0,0 0,0 0,0 0,-1-1,1 1,0 0,-1 0,0-1,1 1,-1-1,0 1,0-1,-17-93,14 83,-5-18,-2-1,-1 2,-1-1,-1 2,-14-21,13 28</inkml:trace>
  <inkml:trace contextRef="#ctx0" brushRef="#br0" timeOffset="1278.551">1187 243,'-20'34,"-10"15,-1 10,0-1,6-5,2-8,5-5,1-6,3-3,4-3,-1-5,1-2,-2-1,-5-2,2-5</inkml:trace>
  <inkml:trace contextRef="#ctx0" brushRef="#br0" timeOffset="1499.149">875 328,'15'20,"9"5,0 4,2 2,1 0,0 0,1-1,0 0,-4-1,-2-5,-5-2,0-5,2 0,-3-3</inkml:trace>
  <inkml:trace contextRef="#ctx0" brushRef="#br0" timeOffset="2345.716">1440 300,'-33'48,"-167"327,198-347,35-38,85-34,24 13,-139 32,0-1,0 0,0 1,0-1,0 0,0 0,0-1,0 1,0-1,-1 1,1-1,0 0,0 0,-1 0,1 0,0-1,-1 1,1-1,-1 0,0 1,1-1,-1 0,0 0,0-1,0 1,0 0,-1-1,1 1,-1-1,1 1,-1-1,0 0,0 1,0-1,0 0,-1 0,1 0,-1 0,0 0,0 0,0 0,0 0,-1-2,-59-132,17 57,24 33,11 25</inkml:trace>
  <inkml:trace contextRef="#ctx0" brushRef="#br0" timeOffset="3038.298">1751 215,'-30'87,"22"-70,0 1,2 0,0 1,1-1,1 1,1 0,0 0,2 1,0-1,2 18,-1-33,0-1,0 0,0 0,1 0,-1 0,1 1,0-1,0 0,0 0,0 0,0-1,1 1,-1 0,1 0,0-1,0 1,0-1,0 1,0-1,0 0,1 0,-1 0,1 0,0-1,-1 1,1-1,0 1,0-1,0 0,0 0,0 0,0 0,0-1,0 1,1-1,-1 0,0 0,0 0,0 0,0-1,0 1,1-1,-1 0,0 0,0 0,0 0,-1 0,1-1,0 0,16-13,-1-1,-1-1,-1-1,0-1,-1 0,-1-1,-1 0,-1-1,0 0,-2-1,1-5,-11 25,0 1,0-1,0 1,1-1,-1 1,0 0,1-1,-1 1,1-1,-1 1,1 0,-1-1,1 1,0 0,0 0,0-1,0 1,0 0,0 0,0 0,0 0,0 0,1 0,-1 1,0-1,0 0,1 1,-1-1,1 0,-1 1,0 0,1-1,-1 1,1 0,-1 0,1 0,-1 0,1 0,-1 0,1 0,-1 0,1 1,-1-1,1 1,-1-1,0 1,1-1,-1 1,0 0,1 0,-1 0,0-1,0 1,0 0,0 0,0 1,0-1,24 131,-16-71,-3 0,-3 1,-5 59,1-38,1-59,-1-1,-2 0,0 0,-1 0,-2 0,0 0,-1-1,-2 0,-9 18,14-32,-1 0,0-1,0 1,-1-1,0 0,0 0,-1-1,0 0,0 0,0 0,-1-1,1 0,-6 1,11-5,0-1,0 1,0-1,0 1,0-1,0 0,0 0,0 0,-1 0,1-1,0 1,0 0,0-1,0 0,0 1,0-1,0 0,0 0,0 0,1 0,-1 0,0-1,1 1,-1 0,0-1,1 0,0 1,-1-1,1 0,0 1,0-1,0 0,0 0,0 0,0 0,1 0,-1 0,1 0,-1 0,-14-85,15 75,1 1,0-1,0 1,1 0,1 0,0 0,1 0,0 0,0 1,1-1,0 1,1 0,1 1,-1-1,1 1,1 1,0-2,12-13,0 0,1 1,1 2,1 0,14-8,-20 17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84,'-39'-21,"-98"-38,132 58,1 0,0 0,-1 1,1-1,0 1,-1 0,1 0,0 1,-1-1,1 1,0 0,-1 0,1 0,0 1,0-1,0 1,0 0,0 0,1 1,-1-1,1 1,-1-1,1 1,0 0,0 1,0-1,0 0,1 1,-1 0,0 2,0 5,1 0,0 0,0 1,2-1,-1 1,1-1,1 1,0-1,1 0,0 1,0-1,1 0,1 0,0-1,0 1,1-1,1 0,1 3,144 293,-151-304,21 41,-2 1,-2 1,-2 1,-2 0,-2 0,-3 2,1 16,-5-31,-2 0,-1 1,-2-1,-1 1,-2-1,-1 0,-1-1,-2 1,-2-1,0 0,-2-1,-2-1,-1 0,-1 0,-1-2,-20 25,36-51,-1 0,-1 1,1-1,0 0,0 0,-1 0,1-1,-1 1,0-1,1 1,-1-1,0 0,0 0,0 0,0 0,0-1,0 1,0-1,0 0,0 0,0 0,0 0,0 0,0-1,0 1,0-1,0 0,0 0,0 0,1 0,-1 0,0-1,1 1,-1-1,1 0,-1 0,1 0,0 0,0 0,-1 0,2-1,-1 1,0-1,0 1,1-1,0 0,-1 1,1-1,0 0,0 0,1 0,-1 0,1 0,-1 0,1 0,0 0,0-2,5-52,0 31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199 107,'-2'-2,"-9"-10,0 1,-1-1,0 2,0 0,-1 0,-1 2,0-1,0 2,-13-6,26 12,-1 1,0-1,0 1,1 0,-1-1,0 1,0 0,0 0,1 0,-1 0,0 1,0-1,0 0,1 1,-1-1,0 1,1-1,-1 1,0 0,1 0,-1 0,1 0,-1 0,1 0,0 0,-1 1,1-1,0 0,0 1,0-1,0 1,0-1,0 1,0 0,0-1,1 1,-1 0,1-1,-1 1,1 0,0 0,0 0,0-1,0 1,0 0,8 85,133 281,-140-367,16 44,-2 1,-2 0,-2 1,-2 0,-1 0,-3 7,-8 213,2-253,-1-1,-1 1,0 0,-1-1,0 1,-1-1,-1 0,0-1,-4 6,8-14,-1 0,1 0,-1 0,0-1,0 1,0-1,0 0,-1 0,1 0,-1 0,0 0,0-1,0 0,0 0,0 0,-1 0,1-1,-1 1,1-1,-1 0,1-1,-1 1,1-1,-1 0,0 0,1 0,-1-1,1 0,-1 1,1-2,-20-7,5-4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 0,2-5,1-1,0 0,1 1,-1 2,0-4,-1-1,1 2,-1 1,1 1,-1 2,-10 1,-7 1</inkml:trace>
  <inkml:trace contextRef="#ctx0" brushRef="#br0" timeOffset="233.272">0 228,'38'-5,"18"-2,4 1,1-4,-4 1,-3 0,-6-1,-11-1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3:4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86 345,'-29'242,"34"-264,1 0,1 1,0 0,2 0,0 1,1 0,2 1,12-17,50-66,-73 102,-1-1,1 1,-1-1,1 1,-1-1,1 1,0 0,-1-1,1 1,0 0,-1-1,1 1,0 0,-1-1,1 1,0 0,-1 0,1 0,0 0,-1 0,1 0,0 0,0 0,-1 0,1 0,0 0,-1 1,1-1,0 0,-1 0,1 1,0-1,-1 0,1 1,0-1,-1 1,1-1,-1 1,1-1,-1 1,1-1,-1 1,1-1,-1 1,0 0,1-1,-1 1,0 0,0-1,1 1,-1 0,0-1,0 1,0 0,0 0,6 43,-6-43,14 93,-14-92,1 0,-1 1,1-1,0 0,-1 0,1 0,0 0,0 0,0-1,1 1,-1 0,0 0,1-1,-1 1,1-1,-1 1,1-1,0 0,-1 1,1-1,0 0,0 0,0 0,0-1,0 1,0 0,0-1,0 1,0-1,1 0,-1 0,0 1,0-2,0 1,0 0,0 0,1-1,-1 1,0-1,0 1,0-1,10-6,0 0,-1-1,0 0,0 0,-1-1,0-1,0 0,-1 0,-1-1,0 0,2-3,23-28,61-51,-93 92,1 1,-1-1,0 0,0 0,0 1,1-1,-1 1,0-1,0 1,1-1,-1 1,1 0,-1 0,0-1,1 1,-1 0,1 0,-1 1,0-1,1 0,-1 0,0 1,1-1,-1 1,0-1,1 1,-1-1,0 1,0 0,0 0,0-1,1 1,-1 0,0 0,-1 0,1 0,0 0,0 1,0-1,-1 0,1 0,0 0,-1 1,1-1,-1 0,0 1,1 0,11 67,-7 72,4-123,3-6</inkml:trace>
  <inkml:trace contextRef="#ctx0" brushRef="#br0" timeOffset="263.2">0 768,'39'0,"21"0,12 0,6-4,1-3,-4-3,-6-2,-3 3,-5-3,-3 1,-6 2,-2 3,-6 2,-4 3,-6 0,-7 1</inkml:trace>
  <inkml:trace contextRef="#ctx0" brushRef="#br0" timeOffset="949.102">396 995,'-235'298,"222"-280,19-30,21-28,22-23,4 2,2 3,2 2,30-20,-53 45,-33 29,0 1,0 0,0 0,1-1,-1 1,0 0,0 0,1 0,-1 0,0 0,1 0,-1 1,1-1,0 0,-1 1,1-1,-1 1,1 0,0-1,-1 1,1 0,0 0,-1 0,1 0,0 0,-1 0,1 1,0-1,-1 1,1-1,-1 1,1-1,-1 1,1 0,-1 0,1 0,-1 0,0 0,1 0,-1 0,0 0,0 0,0 1,0-1,0 1,0-1,1 2,74 244,-54-183,-56-62,-162-60,91 11,89 38</inkml:trace>
  <inkml:trace contextRef="#ctx0" brushRef="#br0" timeOffset="1637.457">1242 571,'0'415,"3"-460,3 0,1-1,2 2,8-21,-12 46,57-162,-61 178,1 0,-1 1,1-1,0 0,-1 1,1 0,0-1,1 1,-1 0,0 0,1 0,-1 0,1 1,0-1,-1 1,1-1,0 1,0 0,0 0,0 0,0 1,0-1,0 1,0-1,0 1,0 0,0 0,0 1,0-1,1 0,-1 1,0 0,0 0,-1 0,1 0,0 0,0 1,0-1,-1 1,1 0,-1 0,1 0,-1 0,0 0,0 0,2 2,73 130,-66-120</inkml:trace>
  <inkml:trace contextRef="#ctx0" brushRef="#br0" timeOffset="2014.34">1101 290,'371'0,"-295"10,-103-35,-15 4,33 18,0-1,-1 1,2-2,-1 0,0 0,1 0,0-1,0 0,1-1,0 1,0-2,0 1,1-1,0 0,0 0,0-2,0-13</inkml:trace>
  <inkml:trace contextRef="#ctx0" brushRef="#br0" timeOffset="3044.481">2005 628,'-15'0,"1"0,-1 2,1 0,0 0,0 2,0-1,0 2,1 0,0 0,-4 3,12-5,0 0,0 0,0 1,0-1,0 1,1 0,0 0,0 1,0-1,0 1,1 0,-1 0,1 0,1 0,-1 1,1-1,0 1,0 0,0 0,1-1,0 1,0 0,1 0,-1 0,2 4,-2-7,1-1,0 0,1 1,-1-1,0 0,1 1,-1-1,1 0,0 0,0 1,-1-1,2 0,-1 0,0 0,0 0,1 0,-1 0,1-1,-1 1,1 0,0-1,0 1,0-1,0 1,0-1,0 0,0 0,0 0,0 0,0-1,1 1,-1 0,0-1,1 0,-1 1,0-1,1 0,-1 0,5 0,0-1,0 0,0 0,-1 0,1-1,0 0,-1-1,1 1,-1-1,0 0,0-1,3-1,12-13,-1-1,-1 0,-1-2,0 0,-2-1,0 0,-2-1,0-1,-2-1,-1 0,0 0,-2-1,2-13,-6 23,0-1,-1 0,-1 0,-1 0,0 0,-1-1,-1 1,-1 0,0 0,-2-1,1 1,-2 0,-1 0,0 1,-1 0,0 0,-1 0,-3-3,8 16,0-1,0 1,-1 0,1-1,-1 1,0 0,0 0,0 1,0-1,0 1,0 0,-1-1,1 1,-1 1,0-1,1 1,-1-1,0 1,0 0,0 0,0 1,0-1,0 1,0 0,0 0,0 0,0 0,0 1,0 0,0 0,0 0,0 0,0 1,0-1,1 1,-1 0,1 0,-1 0,1 1,0-1,0 1,0 0,0 0,0 0,1 0,-1 0,1 0,0 1,-1 2,-4 5,1 1,0 1,1-1,1 1,0-1,0 1,1 1,1-1,0 0,1 1,0-1,1 0,1 1,0-1,1 1,0-1,1 0,3 8,1 2,1 0,1-1,1 1,1-2,1 0,1 0,1-1,1-1,15 17,-17-21,0 0,0-1,1-1,1 0,0-1,1-1,0 0,1-1,0-1,1 0,0-2,0 0,1-1,-1 0,1-2,7 1,-22-6,1 1,0-1,-1 1,1-2,-1 1,1 0,-1-1,0 0,0 0,1 0,-1 0,0-1,-1 1,1-1,0 0,-1 0,0-1,0 1,0-1,0 1,0-1,-1 0,1 0,-1 0,0-1,0-2,6-10</inkml:trace>
  <inkml:trace contextRef="#ctx0" brushRef="#br0" timeOffset="3251.307">2738 402,'-24'33,"-8"22,-3 5,-1-2,6-7,3-11,7-9,6-3,1-3,3-1,2-4</inkml:trace>
  <inkml:trace contextRef="#ctx0" brushRef="#br0" timeOffset="3470.867">2485 402,'23'33,"14"17,5 4,-1-3,-1-4,-4-6,-2-5,-3-9,-6-4,-3-6,-5-5</inkml:trace>
  <inkml:trace contextRef="#ctx0" brushRef="#br0" timeOffset="4006.122">3162 430,'-4'3,"-15"5,1 1,1 2,-1-1,2 2,-1 0,2 1,0 1,0 0,1 1,1 1,1 0,0 0,-3 7,14-18,-1-1,1 1,0-1,0 1,0-1,0 1,1 0,0 0,0-1,0 1,1 0,-1-1,1 1,0-1,1 1,-1-1,1 1,0-1,0 0,0 0,0 0,1 0,0 0,0 0,0-1,0 1,0-1,1 0,-1 0,1 0,0 0,0-1,0 0,0 0,1 0,-1 0,0 0,1-1,-1 0,1 0,0 0,-1-1,1 1,0-1,1 0,9-1,-1-1,1 0,-1 0,0-2,0 0,0 0,0-2,-1 1,0-2,0 0,-1 0,1-1,-2-1,1 0,-1 0,5-7,8-8,0-2,-2 0,-1-1,-1-1,-2-1,0-1,-2-2,1 2,-5 11,-2-1,0 0,-2 0,0-1,-1 0,-1 0,-1 0,-1-1,-1 0,-1 0,0 0,-3-15,1 31,0 1,0-1,-1 1,0 0,0-1,-1 1,1 0,-1 0,0 0,-1 0,1 0,-1 0,0 1,0-1,0 1,-1 0,0 0,0 0,0 0,0 1,0-1,-1 1,1 0,-1 1,0-1,0 1,0 0,0 0,0 0,0 1,-1 0,1 0,0 0,-1 1,0-1,-6 0,0 1,0 0,0 1,0 0,0 0,1 1,-1 1,0 0,1 1,-1 0,1 1,0 0,1 0,-1 1,1 1,0 0,1 0,0 1,0 0,0 1,1 0,0 0,0 3,-2 0,1 1,0 0,1 0,1 1,0 0,1 1,0-1,2 1,-1 0,2 0,0 1,1-1,0 1,1 0,1-1,1 1,0-1,1 1,0-1,1 1,1-1,1 0,0 0,1-1,0 1,1-1,1-1,5 7,-6-11,1 1,1-2,0 1,0-1,1 0,-1-1,2 0,-1-1,1 0,0-1,0 0,1 0,-1-1,1-1,0 0,0-1,0 0,1-1,-1 0,0-1,0 0,1-1,-1 0,0-1,7-2,6-3,-3 1</inkml:trace>
  <inkml:trace contextRef="#ctx0" brushRef="#br0" timeOffset="4557.468">3584 345,'-4'11,"0"0,1 0,0 0,1 1,0-1,1 1,0-1,1 1,0-1,1 1,0 0,1-1,0 0,1 1,0-1,1 0,0 0,1-1,0 1,1-1,5 7,-8-14,1-1,-1 1,1-1,0 0,0 0,0 0,0 0,1-1,-1 1,0-1,0 0,1-1,-1 1,1-1,-1 0,1 0,-1 0,1 0,-1-1,0 0,1 0,-1 0,0 0,0-1,0 0,3-1,96-69,33-97,-136 168,1 0,-1 0,0 0,0 1,1-1,-1 0,1 0,-1 0,1 0,-1 1,1-1,0 0,-1 1,1-1,0 0,-1 1,1-1,0 1,0-1,-1 1,1-1,0 1,0 0,0-1,0 1,0 0,0 0,0 0,0-1,-1 1,1 0,0 0,0 0,0 1,0-1,0 0,0 0,0 0,0 1,0-1,-1 0,1 1,0-1,0 1,0-1,-1 1,1 0,0-1,0 1,-1-1,1 1,-1 0,1 0,-1-1,1 1,-1 0,1 0,-1 0,0 0,1 0,-1-1,0 1,0 0,1 0,-1 0,0 0,0 0,0 233,-1 125,-41-214,40-142,1 0,0 0,-1 0,0 0,0 0,0 0,0-1,0 1,0-1,-1 1,1-1,-1 0,0 0,1 0,-1 0,0-1,0 1,0-1,-1 1,1-1,0 0,0-1,-1 1,1 0,0-1,-1 0,1 0,0 0,-1 0,1 0,-1-1,1 1,0-1,0 0,-1 0,1 0,0-1,0 1,0-1,0 0,0 0,1 0,-1 0,0 0,1 0,0-1,-1 1,0-2,-1-3,1-1,0 1,0 0,1-1,0 0,0 1,1-1,0 0,0 0,1 0,0 0,0 0,1 0,0 1,0-1,1 0,0 0,0 1,1-1,0 1,0 0,1 0,0 0,0 0,1 1,0 0,0 0,0 0,3-2,8-9,1 0,1 1,1 1,0 1,1 1,0 0,12-4,92-22,-101 35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0 423,'12'5,"-1"-2,1 1,0-1,0-1,0 0,0-1,0 0,0-1,0 0,0-1,0-1,0 0,0 0,0-1,0 0,-1-1,0-1,0 0,0 0,0-1,-1 0,0-1,0 0,-1-1,1 0,-2-1,1 1,4-8,156-151,-56 57,-112 108,1 1,-1-1,1 0,-1 1,1 0,0-1,0 1,0 0,0 0,0 0,0 0,0 0,0 0,0 1,0-1,1 1,-1 0,0-1,0 1,1 0,-1 0,0 0,0 1,0-1,1 1,-1-1,0 1,0-1,0 1,0 0,0 0,0 0,0 0,0 1,0-1,-1 0,1 1,0 0,-1-1,1 1,-1 0,0-1,1 1,-1 0,0 0,0 0,0 0,0 0,-1 1,1-1,3 15,-1 1,0 0,-2-1,0 1,-1 0,0 0,-2-1,0 1,-1-1,0 1,-2-1,0 0,-1 0,-1-1,0 0,-1 0,-8 11,12-18,-1 1,-1-1,0 0,0-1,0 0,-1 0,0 0,-1-1,0 0,0 0,0 0,-1-2,0 1,0-1,-1 0,1-1,-1 0,0 0,0-1,-1-1,1 0,0 0,-1-1,1 0,-4 0,-88-15,84 7</inkml:trace>
  <inkml:trace contextRef="#ctx0" brushRef="#br0" timeOffset="321.304">1243 1,'-49'29,"1"3,2 2,1 1,2 3,-28 31,62-59,1 1,1 0,-1 0,2 0,0 1,0 0,1 0,0 1,1 0,1-1,-1 7,2-13,2-1,-1 1,1 0,-1-1,2 1,-1 0,1-1,0 1,0-1,0 1,1-1,-1 1,1-1,1 0,-1 0,1 0,0 0,0 0,0-1,1 1,0-1,0 0,0 0,0 0,0-1,1 0,2 2,4 1,0-1,0 0,0-1,1 0,-1-1,1 0,0 0,0-2,0 1,0-2,0 1,0-2,0 1,0-2,0 0,0 0,0-1,4-2,4-1,0-2,-1 0,1-1,-2-1,1-1,-1-1,-1 0,0-1,-1-1,1-2,-12 12,0-1,-1 1,1-1,-1 0,0-1,0 1,0-1,-1 1,0-1,0 0,0 0,-1-1,0 1,0 0,-1-1,0 1,0-1,0 0,-1 1,0-1,0 0,0 1,-1-1,0 1,-1-1,1 1,-1-1,-1 1,1 0,-1 0,0 0,0 0,-1 0,0 1,0 0,0 0,0 0,-1 0,0 0,-3-2,-64-31,35 22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18,'32'-5,"-11"1,1 0,0 1,0 2,0 0,0 1,0 1,-1 2,11 1,-31-4,0 0,1 1,-1-1,0 0,1 0,-1 1,0-1,0 0,1 1,-1-1,0 1,0 0,0-1,0 1,1 0,-1 0,0 0,-1 0,1 0,0 0,0 0,0 0,0 0,-1 0,1 0,-1 0,1 1,-1-1,1 0,-1 0,0 1,1-1,-1 0,0 1,0-1,0 0,0 1,0-1,0 0,0 1,-1-1,1 0,0 1,-1-1,1 0,-1 0,-40 51,34-45,-77 102,82-106,1 1,-1-1,1 0,-1 0,1 0,0 1,0-1,1 1,-1-1,1 0,-1 1,1-1,0 1,1-1,-1 1,0-1,1 1,0-1,0 1,0-1,0 0,1 0,-1 1,1-1,0 0,0 0,0-1,0 1,0 0,0-1,1 1,0-1,-1 0,1 0,0 0,0 0,0 0,6 2,1 1,0-2,0 1,0-1,0-1,0 0,0 0,0-1,1 0,-1-1,1 0,-1-1,0 0,1-1,-1 0,0 0,9-4,0-1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1 131,'342'0,"-235"22,-127-41,-144-103,147 111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0,'341'0,"-230"17,-87-12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08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55,'-40'196,"22"5,3-127,18-70,4-26,2-21,2 0,1 0,3 1,1 1,2 0,2 1,2 1,19-26,-35 55,1 0,0 0,1 1,0 0,0 0,0 1,1 0,1 1,-1 0,1 0,7-3,-14 10,-1-1,0 1,1 0,-1 0,0 0,1 0,-1 0,0 0,1 1,-1-1,0 1,0 0,1-1,-1 1,0 0,0 0,0 1,0-1,0 0,0 1,0-1,-1 1,1 0,0-1,-1 1,0 0,1 0,-1 0,0 0,0 0,0 0,0 0,0 1,28 76,-23-39,-1-1,-2 1,-2 1,-1-1,-3 10,1 30,12-60,13-39,144-243,-51 127,-115 135,-1-1,1 0,0 0,0 0,0 0,-1 1,1-1,0 0,0 1,0-1,0 0,0 1,0 0,0-1,0 1,1 0,-1-1,0 1,0 0,0 0,0 0,0 0,1 0,-1 0,0 0,0 0,0 0,0 1,0-1,0 0,0 1,0-1,0 1,0-1,0 1,0 0,0-1,0 1,0 0,0 0,0 0,-1-1,1 1,0 0,-1 0,1 0,-1 0,1 0,-1 0,1 0,-1 0,0 1,1-1,6 64,-12 227,5-268</inkml:trace>
  <inkml:trace contextRef="#ctx0" brushRef="#br0" timeOffset="568.742">1032 139,'-44'276,"31"-107,17-208,1 0,2 1,1 0,3 0,1 0,1 2,5-7,-5 12,2 0,1 1,1 0,2 1,0 2,2 0,9-8,-28 32,0 1,0-1,0 1,0-1,1 1,-1 0,1 0,0 0,0 0,-1 0,1 1,0-1,0 1,1 0,-1 0,0 0,0 0,1 0,-1 1,0 0,0-1,1 1,-1 0,0 1,1-1,-1 1,0-1,1 1,-1 0,0 0,0 0,0 1,0-1,0 1,0 0,0 0,-1 0,1 0,-1 0,1 0,-1 1,0-1,0 1,0 0,0-1,0 1,-1 0,1 0,-1 0,0 0,0 1,9 159,-10-162,0-1,0 1,1 0,-1 0,0-1,0 1,0 0,1-1,-1 1,0 0,1 0,-1-1,1 1,-1-1,1 1,-1 0,1-1,-1 1,1-1,-1 1,1-1,0 0,-1 1,1-1,0 1,-1-1,1 0,0 0,-1 1,1-1,0 0,0 0,0 0,-1 0,1 0,0 0,0 0,-1 0,1 0,0 0,0-1,-1 1,1 0,0 0,-1-1,1 1,0 0,-1-1,1 1,0-1,-1 1,1-1,-1 1,1-1,-1 1,1-1,-1 0,1 1,-1-1,0 1,1-1,-1 0,0 0,1 1,-1-1,0 0,0 0,0 1,8-16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1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1 684,'33'-5,"17"-1,3 0,-1 1,-5 2,-6 1,-5 0,-4 2,-3 0,-1 0,0 0,-1 1,0-1,0 0,-4 0</inkml:trace>
  <inkml:trace contextRef="#ctx0" brushRef="#br0" timeOffset="264.868">86 938,'33'0,"17"0,4 0,2 0,-3 0,-6 0,-7 0,-4 0,-4 0,-3 0,-1 0,-1 0,0 0,0 0,-4 0</inkml:trace>
  <inkml:trace contextRef="#ctx0" brushRef="#br0" timeOffset="5345.746">1186 769,'179'-342,"-68"198,-111 142,0 1,0 0,1 0,-1 0,0 0,1 0,-1 0,0 0,1 0,-1 0,1 0,0 0,-1 0,1 0,0 0,-1 0,1 1,0-1,0 0,0 1,0-1,0 0,0 1,0-1,0 1,0-1,0 1,0 0,0-1,0 1,0 0,0 0,0 0,1 0,-1 0,0 0,0 0,0 0,0 0,0 1,0-1,0 0,0 1,0-1,0 1,0-1,0 1,0-1,0 1,0 0,0-1,0 1,0 0,9 191,-9-184,17 61,-17-68,0 1,-1 0,1-1,0 1,0-1,0 0,0 1,0-1,0 0,0 0,1 1,-1-1,0 0,1 0,-1 0,1-1,-1 1,1 0,-1 0,1-1,-1 1,1-1,0 0,-1 1,1-1,0 0,-1 0,1 0,0 0,-1 0,1 0,0-1,0 1,-1 0,1-1,-1 1,2-2,9-4,-1-2,0 1,0-1,-1-1,0 0,-1 0,0-1,-1 0,1-1,-2 0,0 0,6-11,40-53,45-22,-97 96,0 1,0-1,0 1,-1-1,1 1,0-1,0 1,0 0,0-1,0 1,0 0,0 0,0-1,0 1,-1 0,1 0,0 0,0 1,0-1,0 0,0 0,0 0,0 1,0-1,0 0,0 1,0-1,-1 1,1-1,0 1,0-1,-1 1,1 0,0-1,-1 1,1 0,0-1,-1 1,1 0,-1 0,1 0,-1 0,0-1,1 1,-1 0,0 0,1 0,-1 0,0 0,0 0,0 0,0 0,0 0,4 59,-4-53,18 131,-16-132,0-1,0 0,0 1,1-1,0 0,0 0,0-1,0 1,1-1,0 0,0 0,0 0,0 0,1 0,-1-1,1 0,0 0,0 0,0-1,0 0,1 0,-1 0,3 0,12 2</inkml:trace>
  <inkml:trace contextRef="#ctx0" brushRef="#br0" timeOffset="5663.892">1129 938,'541'-81,"-287"50,-251 31,1 0,-1 0,1 0,0 1,-1-1,1 1,-1 0,1 0,-1 0,1 1,-1-1,0 1,0 0,0 0,0 0,0 0,0 0,0 1,-1-1,1 1,-1 0,2 2,4 12</inkml:trace>
  <inkml:trace contextRef="#ctx0" brushRef="#br0" timeOffset="6351.825">1525 1136,'-56'79,"3"3,-32 68,34-60,101-175,163-177,-127 177,-85 83,0 1,1 0,-1 0,1 0,-1 0,0 0,1 0,0 0,-1 0,1 1,0-1,-1 0,1 1,0 0,-1-1,1 1,0 0,0 0,0 0,-1 0,1 0,0 0,0 1,-1-1,1 1,0-1,0 1,-1-1,1 1,-1 0,1 0,-1 0,1 0,-1 0,1 0,-1 0,0 1,0-1,1 0,-1 1,0-1,0 1,0-1,-1 1,1-1,0 1,-1 0,1-1,-1 1,1 0,-1 0,78 201,-3-47,-75-156,-1 0,1 0,-1 0,1 0,0 0,-1 0,1 0,-1 0,1 0,0 1,-1-1,1 0,0 0,-1 0,1 0,-1 1,1-1,0 0,-1 0,1 1,0-1,0 0,-1 1,1-1,0 0,0 1,-1-1,1 0,0 1,0-1,0 0,0 1,-1-1,1 1,0-1,0 0,0 1,0-1,0 1,0-1,0 0,0 1,0-1,0 1,1-1,-1 0,0 1,0-1,0 1,0-1,0 0,1 1,-1-1,0 0,0 1,1-1,-1 0,0 1,1-1,-1 0,0 0,-31-22,25 17,-119-108,105 93,0 2,-1 0,-1 1,-1 1,0 1,-7-2,5 5</inkml:trace>
  <inkml:trace contextRef="#ctx0" brushRef="#br0" timeOffset="6713.117">2202 317,'23'17,"-1"0,0 2,-2 0,0 1,-1 1,-1 1,-2 1,0 1,-1 0,-1 0,-1 2,-2-1,0 2,-2-1,-1 3,-1 6,-1 0,-2 1,-2-1,-1 1,-2 0,-1-1,-6 28,1-29,-2 0,-2 0,0-1,-3-1,0 0,-2-1,-2 0,0-2,-2 0,-1-1,-2-1,0-1,-2-1,0-1,-2-2,-14 10,-15 1,31-19</inkml:trace>
  <inkml:trace contextRef="#ctx0" brushRef="#br0" timeOffset="7142.58">1158 233,'-30'36,"1"1,2 2,1 0,3 2,1 1,2 0,2 2,2 0,2 1,1 0,0 16,7-16,2 0,2 0,2 0,2 0,2 0,2 0,2 0,2-1,1-1,3 0,7 12,-14-38,2-1,0 0,0-1,2 0,0-1,1 0,0-1,1 0,0-1,1 0,0-1,1-1,0 0,1-1,0-1,0 0,1-1,0-1,0-1,1 0,2-1,4-2</inkml:trace>
  <inkml:trace contextRef="#ctx0" brushRef="#br0" timeOffset="7927.716">2936 233,'-9'-53,"8"38,-1 1,0-1,-1 1,-1 0,0 0,-1 0,-1 0,0 1,-3-4,6 14,0 0,0 0,0 0,0 0,0 1,-1-1,1 1,-1 0,0 0,0 0,1 1,-1-1,0 1,-1 0,1 0,0 0,0 1,0-1,0 1,-1 0,1 0,0 1,0-1,0 1,0 0,0 0,0 1,0-1,0 1,0-1,0 1,1 1,-1-1,1 0,-1 1,1 0,0 0,0 0,0 0,0 0,1 0,0 1,-1-1,1 1,0 0,0 1,-3 14,0-1,2 1,0 0,1 0,1 0,1 0,1-1,0 1,4 14,52 160,-28-114,-2 0,-7-25,-1 2,-4 0,-2 1,2 25,18 283,-35-115,1-244,0 0,-1 0,0 0,0 0,0-1,-1 1,0-1,0 1,0-1,0 0,-1 0,0-1,0 1,-1-1,1 0,-1 0,0 0,0 0,0-1,0 0,-1 0,1-1,-1 1,0-1,0 0,0-1,0 1,0-1,0-1,0 1,0-1,0 0,0 0,0-1,0 1,0-1,0-1,0 1,0-1,-5-2,7 2,0 0,0-1,0 1,0-1,1 1,-1-1,1-1,0 1,-1 0,1-1,1 1,-1-1,0 0,1 0,0 0,0 0,0-1,1 1,-1 0,1-1,0 1,0-1,1 1,-1-1,1 0,0 1,0-2,-1-19</inkml:trace>
  <inkml:trace contextRef="#ctx0" brushRef="#br0" timeOffset="8693.713">3473 120,'-114'-84,"113"82,0 1,-1-1,1 1,-1-1,1 1,-1 0,0-1,0 1,0 0,1 0,-1 0,0 1,0-1,0 0,0 1,0-1,0 1,-1 0,1 0,0 0,0 0,0 0,0 0,0 0,0 1,0-1,0 1,0-1,0 1,0 0,0 0,0 0,0 0,0 0,1 0,-1 0,0 1,1-1,-1 1,1-1,0 1,-1 0,1 0,-3 12,1-1,1 1,0-1,1 1,1 0,0 0,0-1,2 8,0 13,3 10,2-1,1 0,3-1,1 0,3 0,6 12,8 26,1 11,-5 2,-4 0,-3 1,-5 1,-4 0,-3 69,-6-143,0 5,0-1,-2 1,0-1,-2 1,-7 22,10-42,-1 0,0-1,-1 1,1-1,-1 0,0 1,0-1,-1-1,0 1,1 0,-2-1,1 0,0 0,-1 0,0-1,0 1,0-1,0 0,0 0,-1-1,1 0,-1 0,0 0,1-1,-1 1,0-1,-6 0,8 0,0-1,0 1,0-1,0 0,0 0,0 0,0-1,-1 1,1-1,0 0,0 0,0 0,1-1,-1 0,0 1,0-1,1 0,-1-1,1 1,0-1,0 1,0-1,0 0,0 0,1-1,-1 1,1 0,0-1,0 0,0 1,0-1,0 0,-2-16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20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57 644,'1'0,"-1"-1,1 1,-1-1,1 1,-1 0,1 0,-1-1,1 1,-1 0,1 0,-1-1,1 1,0 0,-1 0,1 0,-1 0,1 0,-1 0,1 0,0 0,-1 0,1 0,-1 0,1 1,-1-1,1 0,-1 0,1 0,0 1,-1-1,1 0,-1 1,0-1,1 0,-1 1,1-1,-1 1,0-1,1 1,-1-1,0 1,1-1,-1 1,0-1,0 1,1-1,-1 1,0-1,0 1,0-1,0 1,0 0,0-1,0 1,0-1,0 1,0-1,0 2,6 38,-6-39,0 330,4-397,3 0,3 1,2 0,4 0,20-52,-35 113,-1 0,1 0,0 0,1 0,-1 0,1 0,0 1,-1-1,2 0,-1 1,0 0,1 0,-1-1,1 1,0 1,0-1,0 0,1 1,-1 0,1-1,-1 1,1 1,0-1,-1 0,1 1,0 0,0 0,0 0,0 0,0 1,0 0,0 0,0 0,1 0,-1 0,0 1,0 0,0 0,0 0,3 1,66 47,-67-43,1 0,-1-1,1 1,1-1,-1-1,1 1,0-2,0 1,0-1,0 0,1 0,-1-1,6 1,23-16,-25 1</inkml:trace>
  <inkml:trace contextRef="#ctx0" brushRef="#br0" timeOffset="409.353">1 277,'18'-9,"0"0,1 1,0 1,0 1,1 0,0 2,0 0,0 1,0 1,0 1,1 1,-1 1,7 2,89-6,-116 4,1-1,0 1,0-1,0 0,-1 1,1-1,0 0,0 0,0 1,0-1,-1 0,1 0,0 0,0 0,0 0,0-1,0 1,-1 0,1 0,0 0,0-1,0 1,-1 0,1-1,0 1,0-1,-1 1,1-1,0 1,-1-1,1 1,0-1,-1 0,1 1,-1-1,1 0,-1 0,0 1,1-1,-1 0,0 0,1 0,-1 1,0-1,0 0,0 0,0 0,0 0,0 0,0 1,0-1,0 0,0 0,0 0,0 0,-1 1,1-1,0 0,-1 0,-87-52,38 14,42 28</inkml:trace>
  <inkml:trace contextRef="#ctx0" brushRef="#br0" timeOffset="1074.197">933 531,'-19'21,"1"0,1 2,1 0,1 1,1 0,-10 25,20-40,0 1,1 0,0 0,1 1,0-1,0 0,1 1,1-1,0 1,0-1,1 1,1-1,1 7,-3-13,1 1,0-1,1 0,-1 0,1 0,0 0,0 0,0 0,0 0,1-1,-1 1,1-1,0 0,0 0,1 0,-1 0,0 0,1-1,0 1,-1-1,1 0,0 0,0 0,0-1,1 0,-1 1,0-1,0-1,1 1,-1-1,1 0,-1 0,1 0,11-3,-1-1,1 0,-1-2,0 0,-1 0,1-1,-1-1,0-1,-1 0,0 0,-1-1,1-1,-2 0,0-1,0 0,-1-1,-1 0,0 0,-1-1,0 0,0-2,7-11,0-1,-2 0,-1-1,-2 0,0-1,-2 0,-2-1,0 1,-1-16,-3 32,-2-1,0 0,0 0,-2 0,1 1,-2-1,0 1,-1-1,0 1,-2 0,1 1,-1-1,-1 1,-1 0,0 1,0-1,-1 2,-1-1,0 1,-8-6,15 13,-1 1,0-1,0 1,0 0,0 0,0 0,-1 1,1 0,-1 0,0 0,1 0,-1 1,0-1,0 1,0 1,0-1,0 1,0 0,0 0,-1 0,1 0,0 1,0 0,0 0,1 1,-1-1,0 1,0 0,1 0,-1 1,1-1,0 1,0 0,0 0,0 1,0-1,0 1,1 0,0 0,0 0,0 0,0 0,1 1,0-1,0 1,0 0,0-1,0 3,-2 17,2 0,0 0,2 0,0 0,2 0,1 0,0-1,7 21,-3-19,2-1,0 0,2 0,0-1,2 0,1-1,0 0,8 7,72 65,25-10,-80-68,-19-12</inkml:trace>
  <inkml:trace contextRef="#ctx0" brushRef="#br0" timeOffset="1298.685">1695 503,'-14'38,"-10"18,-1 4,-1-3,5-8,5-5,5-7,5-5,4-2,1-12,2-8</inkml:trace>
  <inkml:trace contextRef="#ctx0" brushRef="#br0" timeOffset="1523.423">1469 503,'14'34,"10"15,1 5,1-7,0-7,-3-5,-2-9,1-4,1-6,2 0,1-3,2-4,0-4,-5-2</inkml:trace>
  <inkml:trace contextRef="#ctx0" brushRef="#br0" timeOffset="2196.197">2175 587,'-1'0,"-1"-1,1 0,0 0,0 1,-1-1,1 1,-1-1,1 1,0 0,-1-1,1 1,-1 0,1 0,-1 0,1 0,-1 0,1 0,-1 0,1 1,0-1,-1 1,1-1,-1 1,1-1,0 1,0 0,-1-1,1 1,0 0,0 0,0 0,0 0,0 0,0 0,0 0,0 1,-36 44,37-46,-4 8,-1 0,2 1,-1-1,1 1,0 0,1 0,0 0,0 1,1-1,0 0,1 6,0-12,0 0,-1 1,2-1,-1 1,0-1,1 0,-1 0,1 1,0-1,0 0,0 0,1 0,-1 0,1 0,0 0,0 0,-1 0,2-1,-1 1,0-1,1 0,-1 1,1-1,-1 0,1 0,0-1,0 1,0-1,0 1,0-1,0 0,3 1,4-3,0 0,-1-1,1 0,-1 0,0-1,0 0,0 0,0-1,0-1,-1 1,0-1,0-1,0 0,-1 0,1 0,-1-1,-1 0,1 0,-1-1,-1 1,5-8,2 0,0-1,-1 0,0 0,-1-1,-1-1,-1 1,0-2,-2 1,5-18,-3 9,0-1,-2 0,-2-1,0 1,-2-1,-1 0,-1 0,-1 1,-2-1,-1 0,-1 1,-1 0,-2 0,-1 0,-6-10,14 33,-1 1,0 0,0-1,0 1,-1 0,1 0,-1 0,0 0,0 1,-1-1,1 1,-1 0,1 0,-1 0,0 0,0 1,0-1,-1 1,1 0,-1 0,1 1,-1-1,1 1,-1 0,0 1,0-1,1 1,-1-1,0 2,0-1,1 0,-1 1,0 0,0 0,1 0,-1 1,1 0,-1 0,1 0,0 0,0 0,0 1,0 0,-4 3,-3 11,-1 0,2 1,0 1,2-1,0 2,1-1,0 1,2 0,1 0,0 0,1 1,1 0,1-1,1 1,1 0,1-1,1 1,0-1,2 1,0-1,6 13,-6-15,0-1,1 0,1-1,0 1,1-1,1 0,1-1,0 0,1-1,0 0,1 0,1-2,0 1,1-1,0-1,1-1,0 0,0-1,1 0,0-2,1 1,0-2,0-1,18 4,-11-7</inkml:trace>
  <inkml:trace contextRef="#ctx0" brushRef="#br0" timeOffset="2770.16">2626 418,'-6'15,"0"1,1 0,1 1,0-1,1 1,1 0,1-1,0 1,1 0,1 0,1 0,0 0,1-1,1 1,0-1,1 0,3 3,-7-17,0 0,0 0,0 0,0 0,1 0,-1-1,1 1,-1-1,1 1,0-1,-1 1,1-1,0 0,0 0,0 0,0 0,0 0,0 0,0-1,0 1,1-1,-1 0,0 1,0-1,0 0,1 0,-1 0,0 0,0-1,0 1,0-1,1 1,-1-1,0 0,0 0,0 0,0 0,0 0,-1 0,1 0,0-1,0 1,-1-1,1 1,-1-1,1 0,-1 0,18-20,-1-1,-1-1,-2 0,0-2,6-15,-4 8,-17 31,1 1,-1-1,0 1,0-1,1 1,-1-1,1 1,-1-1,1 1,0 0,0-1,0 1,-1 0,1-1,0 1,0 0,1 0,-1 0,0 0,0 0,0 0,1 0,-1 1,0-1,1 0,-1 1,1-1,-1 1,1-1,-1 1,1 0,-1 0,1 0,-1-1,1 1,0 1,-1-1,1 0,-1 0,1 1,-1-1,1 0,-1 1,1 0,-1-1,0 1,1 0,-1 0,0 0,0 0,1 0,-1 0,0 0,0 0,0 0,0 0,0 1,0-1,-1 0,1 1,0-1,-1 1,1-1,-1 0,1 1,18 144,-13-100,-2 1,-2-1,-2 1,-2 0,-2-1,-2 1,-3-1,-1-1,-2 0,-2 0,-2-1,-4 3,19-41,-1 0,-1-1,1 1,-1 0,0-1,0 0,-1 1,1-1,-1 0,0-1,-1 1,1-1,-1 0,0 0,0 0,0-1,0 0,-1 0,1 0,-1 0,0-1,0 0,3-3,0-1,1 1,0-1,-1 0,1 0,0 0,0 0,0 0,0-1,0 1,0 0,1-1,-1 0,1 1,0-1,-1 0,1 0,1 1,-1-1,0 0,1 0,-1 0,1 0,0 0,0 0,0 0,0 0,1 0,-1 0,1 0,0 0,0 0,0 1,0-1,0 0,1-1,7-22,0-1,2 1,1 1,1 0,1 0,2 2,0 0,1 0,1 2,16-14,-24 24,0 1,1 0,1 0,0 1,0 1,0 0,1 1,12-5,-6 5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453 288,'0'-13,"1"-4,-7 26,-2 18,2-1,1 1,1 0,1 0,1 21,-6 50,-9 240,23-291,-5-48,-1 1,0-1,0 0,0 1,0-1,1 1,-1-1,0 1,0-1,1 1,-1-1,0 1,1-1,-1 1,1-1,-1 1,1 0,-1-1,1 1,-1 0,1-1,-1 1,1 0,-1-1,1 1,-1 0,1 0,0 0,-1 0,1 0,-1 0,1-1,0 1,-1 1,1-1,-1 0,1 0,0 0,-1 0,1 0,-1 0,1 1,-1-1,1 0,-1 0,1 1,-1-1,1 1,-1-1,1 0,-1 1,1-1,-1 1,0-1,1 1,-1-1,0 1,1-1,-1 1,0-1,0 1,1-1,-1 1,0 0,0-1,0 1,0-1,0 1,0 0,32-74,-23 47</inkml:trace>
  <inkml:trace contextRef="#ctx0" brushRef="#br0" timeOffset="296.252">57 147,'453'-35,"-251"14,21-6,-220 26,0 1,0 0,0 0,0 0,0 0,0 0,0 0,0 1,-1-1,1 1,0 0,0 0,0 0,-1 0,1 0,-1 1,1-1,-1 1,1 0,-1 0,0 0,0 0,0 0,0 0,0 1,0-1,-1 0,1 1,-1 0,1-1,-1 1,0 0,0-1,0 1,-1 0,1 0,-1 0,0 0,1 0,-1 0,0 0,-1 0,1 0,-1 2,-9 21,-2-2</inkml:trace>
  <inkml:trace contextRef="#ctx0" brushRef="#br0" timeOffset="516.049">0 993,'34'5,"20"1,6-5,3-2,0-2,-6-4,-3-2,-2 1,-3 2,-2 2,-4 2,1 1,-3-4,-3-2,2 2,-2 0,-7 2</inkml:trace>
  <inkml:trace contextRef="#ctx0" brushRef="#br0" timeOffset="1231.931">1384 231,'19'0,"0"-1,1-1,-1-1,0 0,-1-2,1 0,-1-1,0-1,0 0,-1-2,0 0,0 0,-1-2,0 0,-1-1,0-1,-1 0,10-13,18-52,-72 106,15 3,2 0,2 1,1 1,1-1,2 1,1 1,0 14,4-35,-7 45,-5 54,-4-2,-6 0,-4-1,-4-2,-6-1,-14 22,50-121,-1 0,1-1,-1 1,-1 0,1-1,-1 0,0 0,0 0,-1-1,0 1,0-1,0 0,-1 0,1-1,-1 0,0 0,-1 0,1-1,-1 1,1-2,-1 1,0-1,0 0,0 0,0-1,0 0,0 0,-1-1,1 0,0 0,0 0,-1-1,0-1,0-3,1-1,0-1,0 1,0-1,1 0,0 0,0-1,1 0,0 0,1 0,0-1,0 0,0 1,1-1,1 0,-1-1,2 1,-1 0,1-1,1 1,-1-1,2 1,-1 0,1-1,2-5,-1 0,2 1,-1-1,2 1,0 0,0 1,2-1,-1 1,2 0,0 0,0 1,1 0,1 1,0 0,0 1,1 0,0 0,1 1,0 0,1 1,-1 1,1 0,1 1,0 0,-1 1,14-3,19-3,0 1,0 3,0 2,25 1,-47 4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1,'-16'10,"0"2,0 0,2 1,-1 1,2 0,0 0,0 2,2-1,0 2,0-1,2 1,0 1,1 0,1 0,1 1,0-1,1 1,-1 15,18 75,-11-106,0 0,0 1,1-1,-1 0,1 0,0 0,0 0,0 0,0-1,0 1,1-1,-1 1,1-1,0 0,-1 0,1 0,0 0,0 0,1-1,-1 1,0-1,0 0,1 0,-1 0,0-1,1 1,-1-1,1 0,2 0,88-20,-63 8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3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348 844,'-47'33,"13"-11,1 1,2 1,0 2,1 1,2 1,1 1,1 2,-2 5,25-33,0 1,0-1,0 1,0-1,1 1,0 0,0 0,0 0,0 0,0 0,1 1,0-1,0 0,0 1,0-1,1 1,0-1,0 1,0-1,0 1,1-1,0 1,0-1,0 0,0 1,1-1,-1 0,1 0,0 0,1 0,-1 0,1 0,-1-1,1 1,0-1,0 0,1 0,-1 0,1 0,-1-1,1 1,0-1,0 0,0 0,2 1,12-2,0-1,0-1,0 0,0-2,-1 0,1 0,-1-2,0 0,0-1,0-1,-1 0,0-1,0-1,-1-1,0 0,-1-1,0 0,-1-1,0-1,-1 0,0-1,-1 0,0 0,-2-1,8-16,-13 27,-1-1,-1 1,1-1,-1 1,1-1,-1 0,-1 0,1 0,-1-1,0 1,0 0,0 0,-1-1,0 1,0 0,0 0,-1-1,1 1,-1 0,0 0,-1-1,0 1,1 0,-2 1,1-1,0 0,-1 1,0-1,0 1,0 0,-1 0,1 0,-1 0,0 0,0 1,-1 0,-3-3,1 4,-1-1,0 1,0 0,0 1,0 0,0 0,0 1,0 0,0 0,0 1,-1 0,1 0,1 1,-1 0,0 1,0-1,1 1,-1 1,1 0,0 0,0 0,1 1,-1 0,1 0,0 0,0 1,1 0,-2 2,-11 8</inkml:trace>
  <inkml:trace contextRef="#ctx0" brushRef="#br0" timeOffset="344.205">885 901,'-31'16,"1"1,0 1,1 2,2 1,0 2,1 0,1 2,-2 4,24-26,-1 1,1 0,0 0,0 1,0-1,0 1,1-1,0 1,0 0,0 0,1 0,-1 0,1 0,1 0,-1 0,1 0,-1 0,1 1,1-1,-1 0,1 0,0 0,0 0,0 0,1 0,0 0,0 0,0 0,1-1,-1 1,1-1,0 0,0 0,1 0,-1 0,1 0,0-1,0 0,0 1,0-1,1-1,-1 1,1-1,-1 0,1 0,3 1,5-2,1 0,-1-1,1 0,-1-1,0-1,1 0,-1-1,0 0,0-1,0 0,-1-1,0 0,1-2,-2 1,1-1,-1-1,0 0,-1 0,0-1,0-1,-1 1,0-2,-1 1,0-1,0 0,-1-1,-1 0,0 0,-1 0,0-1,1-6,-4 10,0-1,-1 1,0-1,-1 1,0-1,0 1,-1-1,0 1,-1-1,0 1,-2-3,3 7,0 1,0 0,-1 0,1 0,-1 0,0 0,0 0,0 0,-1 0,0 1,1-1,-1 1,0 0,-1 0,1 0,-1 0,1 1,-1-1,0 1,0 0,0 0,0 0,0 1,0-1,-1 1,-45 11,26 2</inkml:trace>
  <inkml:trace contextRef="#ctx0" brushRef="#br0" timeOffset="630.974">1139 1324,'-6'-18,"1"-1,1 0,0 0,2-1,0 1,1-1,1 1,1-1,1 1,0 0,1 0,2 0,0 0,0 0,2 1,0 0,2 0,0 1,0 0,2 1,0 0,11-13,-14 19,1 1,-1-1,1 2,1-1,0 1,0 0,0 1,1 1,0-1,8-2,3 2</inkml:trace>
  <inkml:trace contextRef="#ctx0" brushRef="#br0" timeOffset="1201.968">1760 928,'-15'5,"-1"-1,-1 0,0 1,1 0,0 2,0 0,1 1,0 0,0 1,1 1,0 0,0 1,1 0,1 1,0 1,1 0,0 1,1 0,7-8,0 0,1 1,0-1,0 1,1-1,0 1,0 0,0-1,1 1,0 0,0 0,1-1,0 1,0 0,0-1,1 1,0-1,0 1,1-1,0 0,0 0,0 0,1 0,0-1,0 0,0 1,1-1,0-1,0 1,0-1,0 0,1 0,0 0,-1-1,1 0,1 0,-1 0,0-1,1 0,-1 0,1-1,-1 1,4-1,4-2,-1-1,-1 0,1-1,0 0,0-1,-1 0,0-1,0-1,0 0,-1 0,0-1,0-1,-1 1,0-2,0 0,-1 0,0 0,0-1,-1-1,0 1,-1-1,-1-1,0 1,3-8,19-41,-3-2,-2-1,-3 0,1-21,-16 72,-1-1,0 0,-1 1,-1-2,0 1,-1 0,0 0,-1 0,0-1,-1 1,-1 0,0 0,-1 0,0 0,-1 0,0 1,-1 0,-1 0,0 0,0 0,-1 1,-8-9,12 16,-1 1,0 0,0 0,-1 0,1 0,0 1,-1 0,0 0,1 0,-1 0,0 1,0-1,0 1,0 1,0-1,0 1,0 0,-1 0,1 0,0 1,0 0,0 0,0 0,0 0,0 1,1 0,-1 0,0 0,1 0,-4 4,-2 1,0 0,0 1,0 0,2 1,-1 0,1 0,0 1,1 0,0 0,0 1,1 0,0 2,0 4,1-1,0 1,2 0,0 0,1 0,0 1,2-1,0 0,1 1,0-1,2 0,0 0,0 0,2 0,0-1,1 0,6 10,1-4,1-1,1-1,1 0,1-1,1-1,1-1,0 0,2-1,-20-15,7 7,1 0,-1-1,2 0,-1-1,1 0,0 0,0-1,0 0,1-1,0-1,0 1,0-1,0-1,0 0,1-1,6 0,6-5</inkml:trace>
  <inkml:trace contextRef="#ctx0" brushRef="#br0" timeOffset="1442.02">2325 1041,'5'34,"6"11,1-8,-1-13,2-17,-1-14,-3-11,-2-6,-3 0</inkml:trace>
  <inkml:trace contextRef="#ctx0" brushRef="#br0" timeOffset="1593.033">2409 421,'5'33,"1"17,0 3,4-1,0-10</inkml:trace>
  <inkml:trace contextRef="#ctx0" brushRef="#br0" timeOffset="1888.718">2607 1155,'124'-253,"-123"250,32-54,-33 56,1 0,-1 0,1 1,0-1,0 0,-1 0,1 0,0 1,0-1,0 0,0 1,0-1,0 1,0-1,0 1,0-1,0 1,0 0,0-1,0 1,0 0,0 0,0 0,1 0,-1 0,0 0,0 0,0 0,0 1,0-1,0 0,0 1,0-1,0 1,0-1,0 1,0-1,0 1,0-1,0 1,0 0,0 0,-1 0,1-1,0 1,-1 0,1 0,0 0,-1 0,1 0,-1 1,46 134,-45-132,0 1,0 0,0 0,1-1,0 1,0 0,0-1,0 0,0 1,1-1,0 0,0 0,0-1,1 1,-1-1,1 1,0-1,-1 0,2 0,-1-1,0 1,0-1,1 0,-1 0,1-1,0 1,0-1,-1 0,1 0,0 0,0-1,0 0,0 0,0 0,7-7,-1 0,0-1,-1-1,0 1,0-2,-1 1,0-1,-1-1,0 1,-1-1,0-1,0 1,0-4,18-25,-8 14</inkml:trace>
  <inkml:trace contextRef="#ctx0" brushRef="#br0" timeOffset="2515.758">3397 815,'-34'20,"25"-18,1 2,1-1,-1 1,0 0,1 1,0 0,0 0,0 0,1 1,0 0,0 1,0-1,1 1,0 0,0 0,1 1,0-1,0 1,-1 5,5-11,0 1,0-1,0 0,0 0,0 1,0-1,1 0,-1 0,1 1,0-1,0 0,0 0,0 0,0 0,0 0,0 0,1 0,-1 0,1-1,-1 1,1 0,-1-1,1 0,0 1,0-1,0 0,0 0,0 0,0 0,0 0,1 0,-1-1,0 1,0-1,0 1,1-1,1 0,87-6,-43-12,-43 14,0 1,1 0,-1 0,1 0,-1 1,1-1,0 1,0 1,0-1,0 1,0 0,0 1,1-1,-1 1,0 0,0 1,0-1,1 1,-1 1,0-1,0 1,-1 0,1 0,0 1,-1 0,1 0,-1 0,4 3,13 21,-20-23,0 1,0-1,1 0,-1 0,1 0,0 0,1 0,-1-1,0 1,1-1,0 0,0 0,0 0,0-1,0 0,0 1,1-1,-1-1,1 1,0-1,-1 0,1 0,0 0,0 0,0-1,-1 0,1 0,0 0,0-1,0 1,0-1,-1 0,5-2,13-10,-2 0,1-2,-2 0,0-1,0-2,-2 1,0-2,-1 0,-1-1,3-7,11-10,41-56,-4-3,-4-3,39-87,-85 155,-1-2,-2 0,-1-1,-2 0,-1-1,-2 0,1-12,-8 44,1 0,-1-1,1 1,-1 0,0-1,0 1,-1 0,1 0,-1-1,1 1,-1 0,0 0,0 0,-1-1,1 1,0 1,-1-1,0 0,0 0,0 1,0-1,0 1,-1-1,1 1,-1 0,1 0,-1 0,0 0,0 0,1 1,-1 0,-1-1,1 1,0 0,0 0,0 1,-1-1,1 1,0-1,0 1,-1 0,1 0,0 1,-1-1,1 1,0-1,0 1,0 0,-1 0,-2 2,-5 3,0 0,1 1,0 0,0 0,0 1,1 1,0 0,0 0,1 0,1 1,0 0,0 1,0 0,2 0,-1 0,2 1,-1-1,1 1,1 0,0 1,-3 17,1 0,1 1,1-1,2 1,1 0,2 0,3 17,-2-21,0 0,2-1,1 1,1-1,2-1,0 1,2-2,0 1,2-1,0-1,2 0,1-1,0-1,2-1,16 16,-22-26,-7-4,1 0,0 0,1-1,-1 0,1 0,0-1,0 0,0 0,1 0,-1-1,1 0,0-1,3 1,14-21,-18 2</inkml:trace>
  <inkml:trace contextRef="#ctx0" brushRef="#br0" timeOffset="3336.721">3961 647,'344'39,"-308"-39,0-1,-1-1,1-2,-1-2,0-1,0-2,-1-1,33-15,-40 16,-56 51,-31 50,58-88,1-1,-1 1,1 0,0 0,0 0,0 0,0 0,1 0,-1 0,1 0,0 1,0-1,1 0,-1 0,1 0,0 0,0 0,1 0,-1 0,1-1,-1 1,1 0,0-1,1 1,1 1,-2-3,0-1,0 1,0-1,0 1,1-1,-1 0,0 0,1 0,-1 0,1-1,0 1,-1 0,1-1,-1 0,1 0,0 0,-1 0,1 0,0 0,-1-1,1 1,-1-1,1 0,-1 0,1 0,-1 0,1 0,-1 0,0-1,0 1,66-51,-64 49,-1 0,0-1,0 0,-1 0,1 0,-1 0,0 0,0 0,0-1,-1 1,1-1,-1 1,0-1,0 1,-1-1,1 0,-1 1,0-1,-1 0,1 0,-1 1,0-1,0 1,0-1,0 1,-1-1,0 1,0 0,0 0,-1-1,1 2,-1-1,0 0,0 0,0 1,0 0,-1 0,0 0,1 0,-1 0,0 1,0-1,0 1,-1 0,1 1,-1-1,1 1,-1-1,1 1,-1 1,0-1,1 1,-2 0,0 0,0 0,0 1,0 0,-1 1,1-1,0 1,1 0,-1 1,0-1,1 1,-1 0,1 1,0-1,0 1,0 0,0 0,1 1,0-1,0 1,0 0,0 0,1 1,-2 3,-3 4,1 0,1 1,0 0,0 0,2 1,0-1,0 1,2 0,-1 6,3-11,0-1,1 0,0 1,1-1,0 0,0 0,1 0,0 0,1-1,0 1,0-1,1 0,0 0,0-1,1 1,0-1,0 0,1 0,0-1,0 0,0 0,1-1,0 0,0 0,0-1,1 0,-1-1,1 1,0-2,0 1,9 0,19 4,0-2,0-2,0-2,1-1,-1-1,5-3,-30 3,0-1,1 0,-1-1,0-1,-1 0,1 0,-1-1,1 0,4-4,8-7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4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412 311,'-23'3,"1"0,-1 1,0 1,1 1,0 2,1 0,-1 1,2 1,-8 5,13-8,9-5,1 0,-1 1,1 0,-1 0,1 0,0 1,0-1,0 1,1 0,-1 1,1-1,0 1,0 0,1 0,-2 2,6-4,-1 0,1 0,0-1,0 1,0 0,0 0,0-1,0 1,1-1,-1 1,1-1,0 0,0 1,0-1,0 0,0 0,0-1,0 1,1 0,-1-1,1 1,-1-1,1 0,0 0,-1 0,1 0,0 0,0 0,0-1,0 0,0 1,-1-1,1 0,0 0,2-1,2 2,82 36,-87-36,0 0,0 0,0 0,-1 0,1 1,0-1,-1 1,1-1,-1 1,0 0,1 0,-1-1,0 1,0 0,0 0,0 0,-1 0,1 0,0 0,-1 1,1-1,-1 0,0 0,0 0,0 0,0 1,0-1,0 0,-1 0,1 0,-1 0,0 0,1 0,-1 0,0 0,0 0,0 0,0 0,-1 0,1 0,0-1,-1 1,-15 16,0-2,-1 0,-1 0,-1-2,0-1,-1 0,0-1,0-2,-2 0,-4 1,-14-3,26-11</inkml:trace>
  <inkml:trace contextRef="#ctx0" brushRef="#br0" timeOffset="594.418">553 396,'-4'18,"1"-6,0 1,0-1,1 1,0 0,1 0,1 0,0 0,1 0,0 0,1 0,1 0,3 11,-4-23,0 1,0-1,0 0,0 0,0 0,0 0,0 0,1 0,-1 0,0-1,1 1,-1-1,0 0,1 1,-1-1,1 0,-1-1,0 1,1 0,-1-1,0 1,1-1,-1 0,0 0,0 0,1 0,-1 0,0 0,0 0,0-1,0 1,-1-1,1 1,0-1,-1 0,1 0,-1 0,1 0,-1 0,0 0,1-1,1-1,162-157,-164 160,0 0,1 1,-1-1,0 0,0 0,0 1,1-1,-1 0,0 1,1-1,-1 1,0 0,1 0,-1-1,1 1,-1 0,0 0,1 0,-1 0,1 0,-1 1,0-1,1 0,-1 1,1-1,-1 1,0-1,0 1,1 0,-1-1,0 1,0 0,0 0,0 0,0 0,0 0,0 0,0 0,0 0,0 0,-1 1,1-1,0 0,-1 0,1 1,-1-1,1 0,-1 1,0-1,1 2,8 72,-13 234,-47-11,9-135,39-155,0 1,-1 0,0-1,0 0,-1 0,0 0,-1-1,0 1,0-1,0-1,-1 1,0-1,0 0,-1-1,0 1,-5 1,11-5,1-1,-1 0,0 0,0 0,0 0,0-1,-1 1,1-1,0 1,0-1,0 0,0 1,-1-1,1 0,0 0,0-1,0 1,-1 0,1-1,0 1,0-1,0 0,0 0,0 0,0 0,0 0,0 0,1 0,-1-1,0 1,1-1,-1 1,1-1,-1 0,1 1,0-1,-1 0,1 0,0 0,0 0,1 0,-1 0,0-1,-11-95,13 60,3 1,1 1,1-1,2 1,2 0,1 0,8-13,-8 19</inkml:trace>
  <inkml:trace contextRef="#ctx0" brushRef="#br0" timeOffset="1027.088">1371 283,'-43'13,"27"-9,1 0,-1 1,1 0,0 1,0 1,1 1,0 0,0 0,1 2,0 0,0 0,0 2,12-10,-1-1,1 1,0-1,0 1,0 0,0 0,0-1,0 1,0 0,0 0,1 0,-1 0,1 0,0 0,-1 0,1 0,0 0,0 0,0 0,0 0,1 0,-1 0,1 0,-1 0,1 0,0 0,-1 0,1 0,0-1,0 1,0 0,1-1,-1 1,0-1,1 1,-1-1,1 1,-1-1,74 45,-50-33,-22-10,1 0,-1 0,0 1,0-1,0 1,-1 0,1 0,-1 0,0 0,0 0,0 1,-1-1,1 0,-1 1,0-1,0 1,-1 0,1-1,-1 1,0-1,0 1,-1 0,1-1,-1 1,0-1,-1 1,1-1,-1 1,1-1,-1 0,-1 0,1 0,0 0,-1 0,0 0,0-1,0 1,0-1,-1 0,1 0,-1 0,0-1,0 1,0-1,-3 2,-2 2,0 1,0-1,0-1,-1 0,0 0,0-1,0 0,0-1,-1 0,1 0,-1-1,0-1,0 0,-3 0,1-5,6-2</inkml:trace>
  <inkml:trace contextRef="#ctx0" brushRef="#br0" timeOffset="1403.202">1738 1,'-17'56,"-6"84,-11 55,6 37,18-130,9-90</inkml:trace>
  <inkml:trace contextRef="#ctx0" brushRef="#br0" timeOffset="1615.86">1457 423,'38'0,"18"0,3 0,-2 0,-7 0,-7 0,-6 0,-4 0,-4 0,-1 0,-5 0</inkml:trace>
  <inkml:trace contextRef="#ctx0" brushRef="#br0" timeOffset="4644.326">2105 536,'14'6,"0"-1,1-1,-1-1,1 0,0 0,0-2,0 0,0 0,0-2,0 0,0 0,-1-2,1 1,0-2,-1 0,0-1,0 0,0-1,-1-1,1 0,-2-1,1 0,-1-1,9-9,-18 16,-1 0,1 0,-1-1,0 1,0-1,0 1,0-1,0 1,0-1,-1 0,0 0,1 0,-1 0,0 0,0 0,-1 0,1-1,-1 1,0 0,1 0,-1 0,-1-1,1 1,0 0,-1 0,1 0,-1-1,0 1,0 0,-1 0,1 0,-1 1,1-1,-1 0,0 0,0 1,0-1,0 1,0 0,-1 0,1-1,-1 1,1 1,-1-1,0 0,0 1,0-1,0 1,0 0,-2 0,-10 0,0 0,0 2,0 0,0 1,0 0,0 1,0 1,1 0,-1 1,1 0,0 1,1 1,0 1,0-1,0 2,1 0,0 0,1 1,-5 6,7-10,1 1,-1 1,1-1,0 1,1 0,0 1,0 0,1 0,0 1,1-1,0 1,0 0,1 1,1-1,0 1,0 0,-1 9,5-16,0 0,0 0,1 0,-1 0,1 0,0 0,0 0,0 0,0-1,1 0,0 1,-1-1,1 0,0 0,1 0,-1-1,0 1,1-1,0 1,-1-1,1-1,0 1,0 0,0-1,0 0,0 0,1 0,0 0,123 2,-6-37,-98 24</inkml:trace>
  <inkml:trace contextRef="#ctx0" brushRef="#br0" timeOffset="5125.705">2529 706,'300'-309,"-293"301,55-31,-60 41,-1 0,1 0,-1 0,0 0,1 1,-1-1,0 0,-1 1,1-1,0 1,-1-1,1 1,-1-1,0 1,0 0,0-1,0 1,0-1,-1 1,1-1,-1 1,1-1,-1 1,0-1,-1 3,-8 26,-5 41,15-70,0 0,0 0,0-1,1 1,-1 0,1 0,-1 0,1 0,0 0,0-1,0 1,0 0,0-1,0 1,0-1,0 1,1-1,-1 0,1 1,-1-1,1 0,-1 0,1 0,0 0,-1 0,1 0,0-1,0 1,0 0,0-1,-1 0,1 1,0-1,0 0,0 0,10-1,0 0,0-1,0 0,0-1,-1-1,1 1,-1-2,0 0,0 0,-1-1,1 0,-1-1,-1 0,1 0,1-4,9-3,1-1,95-49,-115 63,1 1,-1 0,0 0,1 0,-1 0,0 0,1 1,-1-1,0 0,1 1,-1-1,0 1,0-1,1 1,-1-1,0 1,0 0,0 0,0-1,0 1,0 0,0 0,0 0,0 0,0 0,-1 1,1-1,0 0,-1 0,1 0,-1 1,1-1,-1 0,0 0,1 1,-1-1,0 0,0 1,0-1,0 1,2 64,-3-56,0-2,1-1,0 0,0 1,1-1,0 1,0-1,1 0,0 0,0 0,0 0,1 0,2 3,5 4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1,'-13'6,"0"2,0 0,1 0,0 1,0 0,1 1,0 1,1 0,0 0,1 1,-8 12,16-22,0 1,0-1,1 1,-1-1,1 1,-1 0,1-1,0 1,0-1,0 1,0 0,1-1,-1 1,1-1,-1 1,1-1,0 1,0-1,0 1,1-1,-1 0,0 0,1 1,-1-1,1 0,0 0,0-1,0 1,0 0,0-1,0 1,0-1,0 1,1-1,-1 0,1 0,-1 0,1 0,-1-1,1 1,-1-1,1 1,-1-1,1 0,0 0,-1 0,2-1,61 34,-63-30,1 1,-1-1,0 1,0 0,0 0,-1 0,1 0,-1 0,0 0,0 1,0-1,-1 0,1 0,-1 1,0-1,-1 0,1 1,-1-1,1 0,-1 0,0 0,-1 1,1-1,-1 0,0-1,0 1,0 0,-2 2,-1 1,1-1,-1 1,-1-1,1 0,-1 0,0 0,-1-1,1 0,-1 0,0-1,0 0,-1 0,1-1,-6 2,-41 11,29-8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2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1 840,'128'-196,"-102"152,3 0,1 2,2 1,2 1,4 0,-38 39,1 0,-1 0,1 0,0 0,-1 1,1-1,0 0,0 1,-1-1,1 1,0-1,0 1,0-1,0 1,0-1,0 1,0 0,-1-1,1 1,0 0,0 0,0 0,0 0,0 0,0 0,0 0,0 0,0 0,0 1,0-1,0 0,0 1,0-1,0 0,0 1,0-1,0 1,-1-1,1 1,0 0,0-1,-1 1,1 0,0 0,-1-1,1 1,-1 0,1 0,-1 0,1 0,-1 0,0 0,1 0,-1-1,0 1,0 0,0 0,0 0,0 1,9 61,-8-49,0 0,0 1,1-1,1-1,0 1,1 0,1-1,0 1,1-1,0-1,5 8,-10-19,0 0,0 0,0 0,0 0,0 0,0-1,0 1,0 0,0-1,1 1,-1-1,0 1,0-1,1 1,-1-1,0 0,1 0,-1 0,0 0,0 0,1 0,-1 0,0 0,1 0,-1 0,0-1,1 1,-1 0,0-1,0 0,0 1,0-1,1 1,-1-1,0 0,0 0,0 0,0 0,0 0,0 0,38-42,-39 42,191-258,-117 190,-72 69,-1 1,0 0,0 0,0 0,0 1,0-1,0 0,0 0,0 1,0-1,0 0,-1 1,1-1,0 1,-1-1,1 1,-1-1,0 1,0-1,1 1,-1 0,0-1,0 1,-1-1,1 1,0-1,0 1,-1-1,1 1,-1-1,1 1,-1-1,0 1,1-1,-1 0,-1 2,1 3,-42 201,42-105,2-90</inkml:trace>
  <inkml:trace contextRef="#ctx0" brushRef="#br0" timeOffset="631.108">1045 106,'0'3,"1"0,-1 0,1 0,0 0,0-1,0 1,0 0,1 0,-1-1,1 1,-1 0,1-1,0 0,0 1,0-1,0 0,1 0,-1 0,0 0,1-1,0 1,-1-1,1 1,0-1,0 0,0 0,-1 0,1 0,0-1,0 1,0-1,0 0,0 0,1 0,-1 0,0 0,0-1,0 1,0-1,-1 0,1 0,0 0,0 0,0-1,-1 1,1-1,-1 1,3-3,8-6,-1-2,0 1,0-2,-1 1,-1-1,0-1,-1 0,2-4,9-13,-20 31,0 1,0-1,1 1,-1-1,0 0,0 1,1-1,-1 1,0-1,0 0,1 1,-1-1,0 0,1 1,-1-1,0 0,1 0,-1 1,1-1,-1 0,0 0,1 0,-1 0,1 0,-1 1,1-1,-1 0,0 0,1 0,-1 0,1 0,-1 0,1 0,-1 0,1-1,-1 1,0 0,1 0,-1 0,1 0,-1-1,0 1,1 0,-1 0,1-1,-1 1,0 0,0 0,1-1,-1 1,0-1,1 1,-1 0,0-1,0 1,0 0,1-1,-1 1,0-1,0 1,0-1,0 1,0 0,0-1,0 1,0-1,0 1,0-1,0 1,3 36,-3-31,-3 377,-2-319,-2 0,-3-1,-2 0,-4 0,-4 8,9-33,-12 18,14-82,45-115,-27 116</inkml:trace>
  <inkml:trace contextRef="#ctx0" brushRef="#br0" timeOffset="981.904">1580 274,'-54'44,"37"-33,1 1,1 0,0 1,1 1,1 0,0 1,0 1,2 0,0 0,-1 5,11-18,1 1,0-1,0 1,1-1,-1 1,1 0,-1-1,1 1,0-1,1 0,-1 1,0-1,1 0,0 0,0 0,0 0,0 0,0 0,1 0,-1-1,1 1,-1-1,1 0,0 0,0 0,0 0,0 0,1-1,-1 1,0-1,1 0,-1 0,1 0,-1-1,1 1,-1-1,4 0,23 13,-23-10,-1 0,0 1,0 0,-1 0,1 0,-1 1,0 0,0 0,0 0,-1 0,0 1,0 0,0 0,-1 0,0 0,0 0,0 1,-1 0,0-1,0 4,9 20,-5-23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9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503 130,'-31'-92,"30"90,-1-1,1 1,-1-1,0 1,1 0,-1 0,0-1,-1 1,1 1,0-1,-1 0,1 0,-1 1,1 0,-1-1,0 1,1 0,-1 0,0 0,0 1,0-1,0 1,0 0,1-1,-1 1,0 1,0-1,0 0,0 1,0-1,-1 1,-16 9,0 1,1 1,0 0,1 1,0 2,1-1,1 2,0 0,2 1,-1 1,2 0,1 1,0 0,1 1,1 0,0 1,-12 18,1 1,2 0,2 2,2 0,1 1,-6 37,19-68,-1 0,2 0,-1 0,2 0,-1 1,2-1,0 0,0-1,1 1,0 0,1-1,1 1,0-1,0 0,1-1,0 1,1-1,0-1,1 1,0-1,1 0,-1-1,1 0,1 0,0-1,0-1,0 1,1-2,0 1,0-1,0-1,1 0,-1-1,1 0,0-1,7 1,-7-1,0-1,-1-1,1 0,0 0,0-1,-1-1,1 0,-1 0,1-1,-1-1,0 0,0 0,0-1,-1-1,0 0,0 0,0-1,-1 0,0 0,0-1,-1-1,0 1,0-1,-1 0,0-1,-1 0,0 0,1-3,-4 5,-1 0,1 1,-2-1,1 0,-1 0,0 0,-1-1,0 1,0 0,0 0,-1 0,-1 0,1 0,-1 0,-1 0,0 1,0-1,0 1,-1 0,0-1,0 2,0-1,-1 0,0 1,-1 0,0 0,1 1,-2-1,1 1,-1 1,1-1,-8-2,-42-28,80 24,25 3,-24 2,0 2,0 1,1 1,-1 1,0 1,1 2,-1 0,10 3,-11 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0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257 876,'-21'7,"4"-3,-1 1,1 1,0 0,0 1,1 1,0 1,1 0,0 1,0 1,1 0,0 1,-9 10,21-19,0-1,0 0,0 1,0-1,1 1,-1 0,1-1,-1 1,1 0,0 0,0 0,1 0,-1 0,0 0,1 0,0 0,0 0,0 1,0-1,0 0,1 0,-1 0,1 0,0 0,0 0,0 0,0 0,0-1,1 1,-1 0,1-1,0 1,0-1,0 1,0-1,0 0,0 0,1 0,-1 0,1 0,-1 0,1-1,0 1,0-1,-1 0,1 0,0 0,0 0,0-1,0 1,0-1,1 1,-1-1,0 0,2-1,7-3,0-1,-1 0,0-1,0-1,0 0,-1 0,0-1,0 0,4-6,24-17,70-66,-106 97,-1-1,0 0,0 0,1 1,-1-1,0 1,1-1,-1 1,0 0,1-1,-1 1,1 0,-1 0,0 0,1 0,-1 0,1 0,-1 1,0-1,1 0,-1 1,0-1,1 1,-1-1,0 1,1 0,-1-1,0 1,0 0,0 0,0 0,0 0,0 0,0 0,0 0,0 0,0 1,-1-1,1 0,0 0,-1 1,23 61,-22-58,3 10,0-1,1 0,1 0,0 0,1-1,0 0,1 0,5 5,-10-13,1-1,-1 0,1 0,0-1,0 1,1-1,-1 0,1 0,-1 0,1-1,0 0,0 1,0-2,0 1,0-1,1 1,-1-2,0 1,1 0,-1-1,1 0,-1 0,0-1,1 0,-1 0,5-1,0-1,0-1,0 0,0 0,-1-1,0-1,0 1,0-1,-1-1,1 1,-2-2,1 1,-1-1,0 0,3-6,84-142,-84 137,15-37,-4-1,-1-2,-3 1,-3-2,-3 0,-2-1,-2 0,-4 0,-2 0,-2-1,-4 1,5 61,1-13,-1 1,-1 0,0-1,0 1,-1 0,-1 0,0 0,-1 0,0 1,-1-1,0 1,0 0,-2 1,-2-5,8 13,-1 1,1-1,-1 1,1 0,-1 0,0 0,1 0,-1 0,0 0,0 0,1 1,-1-1,0 0,0 1,0 0,0-1,0 1,0 0,0 0,0 0,0 0,0 1,0-1,0 0,0 1,0-1,1 1,-1 0,0 0,0-1,0 1,1 1,-1-1,1 0,-1 0,1 0,-1 1,1-1,0 1,-1 0,-38 72,35-31,2 0,1 1,2-1,3 0,1 0,2 0,2-1,2 0,1 0,7 11,-13-33,28 104,6-2,5-1,58 109,-95-213,-7-18</inkml:trace>
  <inkml:trace contextRef="#ctx0" brushRef="#br0" timeOffset="251.92">538 734,'34'-10,"20"-3,7-3,1-1,1 4,-1 0,3 1,0 3,-1 3,-2 2,-7 3,-8 0,-12 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49 138,'-14'34,"0"10,2-6,3-10</inkml:trace>
  <inkml:trace contextRef="#ctx0" brushRef="#br0" timeOffset="497.924">247 279,'68'-191,"-66"187,-2 2,1 1,-1 0,0-1,1 1,-1-1,1 1,-1 0,1 0,0-1,-1 1,1 0,0 0,0 0,0 0,0 0,0 0,0 0,0 0,1 0,-1 0,0 0,0 1,1-1,-1 1,0-1,1 1,-1-1,1 1,-1 0,0-1,1 1,-1 0,1 0,-1 0,1 0,-1 1,1-1,-1 0,0 1,1-1,-1 0,0 1,1 0,-1-1,0 1,1 0,2 7,0-1,-1 0,0 1,0-1,-1 1,0 0,-1 0,1 0,-1 0,-1 0,0 5,9 48,-8-57,0-1,1 1,0-1,-1 1,1-1,0 0,1 0,-1 0,1 0,-1 0,1-1,0 1,0-1,0 0,0 0,0 0,0 0,1 0,-1-1,1 1,-1-1,1 0,0 0,-1 0,1-1,0 1,0-1,-1 0,1 0,0 0,0-1,-1 1,1-1,0 0,-1 0,1 0,0 0,-1-1,0 0,1 1,-1-1,0-1,0 1,0 0,0-1,0 1,0-2,9-6,-2-1,1 0,-1-1,-1 0,0-1,-1 1,-1-2,0 1,0-1,-1 0,-1 0,-1-1,0 1,0-1,-2 0,0-2,2-7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57,'-13'10,"1"1,0 0,1 1,0 0,1 1,0 0,1 1,1 0,0 0,0 1,2 0,0 0,1 0,0 1,1 0,1 0,0 4,3-13,1 0,0 0,1-1,-1 1,1 0,1-1,-1 0,1 1,0-1,1 0,-1 0,1-1,0 1,1-1,-1 0,1 0,0 0,0-1,1 0,-1 0,1 0,0 0,0-1,0 0,0 0,1-1,-1 0,1 0,0 0,-1-1,1 0,0-1,0 1,0-1,0 0,-1-1,1 0,0 0,0 0,-1-1,1 0,-1 0,1-1,3-2,1-2,-1 0,1-1,-2 0,1 0,-1-1,0-1,-1 0,0 0,-1 0,0-1,-1 0,0 0,0-1,-1 0,-1 0,0 0,-1 0,0-1,-1 1,0-1,-1 0,0 0,-1 1,-1-1,0 0,-1 0,0 1,-2-8,1 15,1 0,-1 0,0 0,0 0,0 0,-1 0,0 1,0 0,0 0,0 0,0 0,-1 1,0-1,0 1,0 0,0 1,0-1,-1 1,1 0,-1 1,1-1,-1 1,1 0,-1 0,0 1,0 0,0 0,1 0,-1 1,0-1,0 1,1 1,-1-1,1 1,-1 0,1 0,0 1,0 0,0-1,0 2,0-1,1 1,-1-1,1 1,-3 4,3-2,0 1,0 0,1 0,0 0,1 0,0 1,0-1,0 1,1-1,0 1,0 0,1-1,0 1,1 0,0 3,-1-11,1 25</inkml:trace>
  <inkml:trace contextRef="#ctx0" brushRef="#br0" timeOffset="421.399">681 283,'-51'200,"50"-200,1 0,-1 0,1 1,-1-1,1 0,0 0,-1 0,1 0,-1 0,1-1,-1 1,1 0,-1 0,1 0,0 0,-1 0,1-1,-1 1,1 0,0 0,-1-1,1 1,0 0,-1-1,1 1,0 0,-1-1,1 1,0 0,0-1,-1 1,1-1,0 1,0 0,0-1,0 1,0-1,-1 1,1-1,0 1,0 0,0-1,0 1,0-1,0 1,1-1,-1 1,0-1,0 1,0 0,0-1,0 1,1-1,-1 1,0 0,0-1,1 1,-1-1,0 1,0 0,1-1,-1 1,1 0,-1 0,0-1,1 1,-1 0,1 0,39-203,-36 187,-1-6,1 1,2 0,0 0,1 0,1 1,1 0,1 0,1 1,2-3,-13 22,1-1,-1 0,1 0,-1 0,1 1,-1-1,1 0,-1 1,1-1,-1 0,1 1,0-1,0 1,-1-1,1 1,0-1,0 1,0-1,-1 1,1 0,0 0,0-1,0 1,0 0,0 0,-1 0,1 0,0 0,0 0,0 0,0 0,0 0,0 1,0-1,-1 0,1 1,0-1,0 0,0 1,-1-1,1 1,0-1,-1 1,1-1,0 1,-1 0,1-1,0 1,21 45,-16-31,41 44,-28-47</inkml:trace>
  <inkml:trace contextRef="#ctx0" brushRef="#br0" timeOffset="610.601">1104 142,'-5'29,"-1"14,0 4,1 0,2-13,1-13</inkml:trace>
  <inkml:trace contextRef="#ctx0" brushRef="#br0" timeOffset="1343.389">1725 0,'-35'9,"1"1,0 1,1 2,0 2,1 1,1 1,0 1,-16 15,42-29,0 0,0 1,0-1,0 1,1 0,0 0,0 1,1-1,-1 1,1-1,1 1,-1 0,1 1,0-1,0 0,0 0,1 1,0-1,1 1,-1-1,1 1,0 0,1-1,0 1,0-1,0 0,1 1,0-1,0 0,0 0,3 5,0-9,-1 0,0-1,1 1,0-1,-1 0,1 0,0-1,-1 0,1 1,0-1,-1-1,1 1,0-1,-1 0,1 0,0 0,-1-1,0 1,1-1,-1 0,0 0,0-1,0 1,0-1,0 0,-1 0,1 0,0-2,222-208,-225 212,0-1,-1 1,1 0,0-1,0 1,1 0,-1 0,0-1,0 1,0 0,1 0,-1 0,0 1,1-1,-1 0,1 0,-1 1,1-1,0 1,-1-1,1 1,-1 0,1 0,0 0,-1 0,1 0,0 0,-1 0,1 0,0 1,-1-1,1 0,-1 1,1 0,-1-1,1 1,-1 0,1 0,-1 0,0 0,1 0,-1 0,0 0,0 0,0 0,5 13,-1-1,0 1,-1-1,-1 1,0 0,-1 1,0-1,-1 0,-1 1,0-1,-1 0,-1 2,1 18,1-31,1 72,-4-1,-4 1,-13 65,11-98,4-15,0 1,-2-1,-1 0,-1 0,-2-1,0 0,-2-1,-7 10,19-33,0 0,-1 1,1-1,-1 0,1 0,-1 0,0-1,0 1,0 0,0 0,0-1,0 0,0 1,0-1,-1 0,1 0,0 0,-1 0,1 0,-1-1,1 1,-1-1,1 0,-1 0,0 1,1-2,-1 1,1 0,-1 0,1-1,-1 0,1 1,-1-1,1 0,-1 0,1 0,0-1,0 1,0 0,0-1,0 1,0-1,0 0,0 0,0 0,1 0,-1 0,1 0,-1-1,-3-9,-1-1,2 0,0 0,1-1,0 1,1-1,0 1,1-1,1 0,0 0,1 1,0-1,1 0,2-3,3-13,1 1,2 0,1 1,1 0,2 1,0 0,2 1,1 1,6-6,-6 5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4:56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0,'11'278,"25"-2,-25 79,-12-278,6-26,-4-51,0 0,0 0,0 0,0 0,0 0,0 0,0 0,1 0,-1 0,0 0,0-1,0 1,0 0,0-1,0 1,0-1,0 1,0-1,0 0,-1 1,1-1,0 0,0 0,0 0,-1 1,1-1,0 0,-1 0,1 0,-1 0,1 0,-1 0,0 0,1 0,-1 0,0-1,0 1,1 0,1-3,73-120,-63 99,1 1,1 0,1 0,1 1,1 1,1 1,1 1,0 0,2 2,0 0,20-12,-39 28,1-1,-1 1,1 1,-1-1,1 0,0 1,-1-1,1 1,0 0,0 0,0 0,0 0,0 1,1-1,-1 1,0-1,0 1,0 0,0 1,0-1,0 0,1 1,-1 0,0 0,0 0,0 0,-1 0,1 0,0 1,0 0,-1-1,1 1,-1 0,1 0,-1 0,0 1,2 1,6 95,-9-31,18 46,0-73,-6-29</inkml:trace>
  <inkml:trace contextRef="#ctx0" brushRef="#br0" timeOffset="421.267">1129 650,'-20'-2,"1"2,0 0,0 1,0 1,0 0,0 2,0 0,0 1,1 1,0 1,0 1,1 0,0 1,1 1,-1 0,2 1,-15 14,26-19,-1 0,1 0,0 1,1 0,-1-1,2 1,-1 1,1-1,0 0,0 1,1-1,0 1,0-1,0 1,1-1,1 1,-1-1,1 1,1-1,-1 1,1-1,0 0,1 1,0-1,0 0,0-1,1 1,1 1,2-6,-1 0,0 0,1 0,-1-1,1 0,-1-1,1 1,0-1,-1-1,1 1,-1-1,1 0,-1 0,1-1,-1 0,0 0,1-1,-1 1,0-1,-1-1,1 1,-1-1,1 0,-1 0,4-5,28-17,-1-2,-2-2,0-1,-3-2,0 0,5-13,-34 44,-2 1,0 0,1-1,-1 1,0-1,1 1,-1 0,1 0,0-1,-1 1,1 0,0 0,0 0,0 0,0-1,0 1,0 1,0-1,0 0,0 0,0 0,0 0,1 1,-1-1,0 1,1-1,-1 1,0-1,1 1,-1 0,0 0,1-1,-1 1,1 0,-1 0,0 1,1-1,-1 0,1 0,-1 1,0-1,1 1,-1-1,0 1,1-1,-1 1,0 0,1 0,6 54,-8-50,0 0,0 0,0 0,1 0,0 0,0 0,0 0,1 0,-1 0,1 0,0-1,1 1,-1-1,1 1,0-1,0 0,1 1,13 10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1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1,'-15'33,"-9"17,-5 4,2-3,1-4,4-6,2-10,4-5,5-7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16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2,'1'0,"0"-1,-1 1,1 0,0 0,0 0,0 0,0 0,-1 0,1 0,0 0,0 0,0 0,0 1,-1-1,1 0,0 0,0 1,-1-1,1 1,0-1,0 1,-1-1,1 1,-1-1,1 1,0-1,-1 1,1 0,-1-1,1 1,-1 0,0-1,1 1,-1 0,0 0,1 0,-1-1,0 1,0 0,0 0,0 0,1 0,-1-1,0 1,-1 0,1 0,0 0,0 0,0-1,0 1,-1 0,1 0,0-1,-1 1,1 0,-1 0,1-1,-1 1,1 0,-22 165,-5 32,13-111,-3-2,-3 0,-5-1,6-38,11-35</inkml:trace>
  <inkml:trace contextRef="#ctx0" brushRef="#br0" timeOffset="269.405">0 398,'34'0,"15"0,10 0,-1 0,-6 0,-1-5,-5-2,-6 1,-4 1,-4 2,-3 0,-1-3,0 0,-1 0,0 1,-4-3,-2 0,-4 1</inkml:trace>
  <inkml:trace contextRef="#ctx0" brushRef="#br0" timeOffset="766.675">734 2,'-14'98,"5"0,3 0,5 9,-13-7,11-89,0 0,0 1,1 0,1 0,0-1,0 1,1 0,1 0,0 0,1 0,0-1,0 1,2 2,-3-12,-1-1,1 0,0 1,0-1,-1 1,1-1,0 0,0 0,0 0,1 1,-1-1,0 0,0 0,1 0,-1-1,0 1,1 0,-1 0,1-1,-1 1,1-1,-1 1,1-1,-1 0,1 0,-1 1,1-1,0 0,-1-1,1 1,-1 0,1 0,0 0,-1-1,1 1,-1-1,1 0,-1 1,0-1,1 0,-1 0,0 0,61-45,-52 37,118-102,-127 109,1-1,-1 1,1 0,0 1,0-1,0 0,0 0,0 1,0-1,1 1,-1 0,0 0,1 0,-1 0,1 0,-1 0,1 1,-1-1,1 1,-1-1,1 1,0 0,-1 0,1 1,-1-1,1 0,0 1,-1-1,1 1,-1 0,1 0,-1 0,0 0,1 0,-1 1,0-1,0 1,0 0,0-1,0 1,0 1,1 6,-1 0,0 0,0 0,-1 1,0-1,-1 0,0 1,0-1,-1 1,-1-1,1 0,-2 0,1 0,-2 2,-4 26,8-35,-1 0,0 0,1 0,-1 0,1 0,0 0,0 0,0 0,0 0,0 0,0 0,0 0,1 0,-1 0,1 0,-1 0,1 0,0 0,0 0,0 0,0 0,0-1,0 1,0 0,1-1,-1 1,1-1,-1 0,1 1,-1-1,1 0,0 0,0 0,-1 0,1 0,0 0,0 0,0-1,0 1,0-1,0 0,0 1,0-1,0 0,1 0,-1 0,0 0,0-1,0 1,0-1,0 1,0-1,0 0,0 1,-1-1,1 0,0 0,0 0,0-1,11-9</inkml:trace>
  <inkml:trace contextRef="#ctx0" brushRef="#br0" timeOffset="1232.248">1298 652,'16'0,"-1"-1,0 0,1-1,-1 0,0-1,0-1,-1 0,1-1,-1-1,0 0,0-1,-1 0,0-1,8-7,-19 14,0 0,0 0,0-1,0 1,-1 0,1-1,0 1,-1-1,1 0,-1 1,0-1,1 0,-1 0,0 0,0 0,0 0,0 0,-1 0,1 0,0-1,-1 1,0 0,1 0,-1-1,0 1,0 0,0 0,-1-1,1 1,0 0,-1 0,0 0,1 0,-1-1,0 1,0 0,0 0,0 0,-1 1,1-1,0 0,-1 0,1 1,-1-1,0 1,1-1,-1 1,0 0,0-1,0 1,0 0,0 0,0 1,0-1,0 0,-1 1,1-1,0 1,0 0,-1 0,-7 0,0 2,0-1,0 2,1-1,-1 1,0 1,1 0,0 0,0 0,0 1,1 1,-1 0,1 0,1 0,-1 1,1 0,0 1,0 1,-53 86,58-91,0 0,1 0,-1 0,1 0,0 0,1 1,-1-1,1 0,-1 0,1 1,1-1,-1 0,1 0,-1 0,1 1,0-1,1 0,-1 0,1 0,-1-1,1 1,0 0,1 0,-1-1,2 2,2-1,1 0,-1-1,1 0,0 0,0 0,0-1,1 0,-1 0,0-1,1 0,-1 0,1-1,-1 0,1 0,-1-1,1 0,0 0,11 0,-9 1,1-1,0 0,0-1,0 0,-1-1,1 0,-1-1,0 0,0 0,1-2,4-4</inkml:trace>
  <inkml:trace contextRef="#ctx0" brushRef="#br0" timeOffset="1726.145">1722 736,'24'-26,"0"-2,-2 0,-1-1,-2-1,14-28,-31 54,-1 4,-1 1,0-1,1 1,-1-1,1 0,-1 1,0-1,1 0,-1 1,1-1,-1 0,1 1,-1-1,1 0,0 0,-1 0,1 1,-1-1,1 0,-1 0,1 0,0 0,-1 0,1 0,-1 0,1 0,-1 0,1-1,0 1,-1 0,1 0,-1 0,1-1,-1 1,1 0,-1 0,1-1,-1 1,0-1,1 1,-1 0,1-1,-1 1,0-1,1 1,-1-1,0 1,1-1,-1 1,0-1,0 1,0-1,0 1,1-1,-1 0,0 1,0-1,0 1,0-1,0 1,0-1,0 0,0 1,-1-1,1 1,0-1,0 1,0-1,-1 0,5 46,-4-39,0 0,-1 0,2-1,-1 1,1 0,0-1,0 1,0-1,1 1,0-1,0 0,0 1,1-1,0 0,0-1,0 1,0 0,1-1,0 0,0 0,0 0,0 0,1 0,-1-1,5 1,0 0,0 0,0-1,0 0,0-1,1 0,-1 0,1-1,-1-1,1 1,-1-1,1-1,-1 0,1 0,-1-1,0 0,1-1,-1 0,0 0,3-3,5-2,0 0,-1-1,-1-1,1 0,-2-1,1-1,-2 0,1-1,-2-1,2-2,-8 10,-1-1,1 1,-2-1,1 0,-1-1,0 1,0-1,-1 0,0 0,0 0,-1 0,0-1,0-4,-3-6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73,'17'225,"-9"-164,-4 0,-2 0,-3 31,0-36,54-204,-49 138,42-105,5 2,54-88,-104 199,1-1,-1 1,0 0,0-1,1 1,0 0,-1 0,1-1,0 1,0 1,0-1,0 0,0 0,0 1,1-1,-1 1,1 0,-1 0,1 0,-1 0,1 0,-1 0,1 1,0-1,0 1,-1 0,1 0,0 0,-1 0,1 0,0 1,0-1,-1 1,1 0,-1-1,1 1,-1 1,1-1,-1 0,1 0,-1 1,0 0,0-1,0 1,0 0,0 0,0 0,0 0,0 2,35 71,-34-67,-1 1,1-1,1 0,0 0,0-1,0 1,1-1,0 0,0 0,6 5,0-6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3T16:15:05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471 1,'-39'19,"14"-9,1 2,1 0,0 2,1 0,0 1,1 2,1 0,-3 4,22-20,0 0,0 0,0 0,0 0,0 0,0 1,0-1,0 0,1 0,-1 1,0-1,1 0,-1 1,1-1,-1 1,1-1,0 0,0 1,0-1,-1 1,1-1,0 1,1-1,-1 1,0-1,0 1,1-1,-1 0,1 1,-1-1,1 1,0-1,-1 0,1 0,0 1,0-1,0 0,0 0,0 0,0 0,0 0,0 0,1 0,65 27,-48-22,-14-6,-1 1,0 0,0 0,0 1,-1-1,1 1,0 0,0 0,-1 0,1 1,-1-1,0 1,0 0,0-1,0 2,0-1,-1 0,1 0,-1 1,0-1,0 1,0 0,-1 0,1 0,-1 0,0 0,0 0,0 0,0 0,-1 0,0 0,0 0,0 1,0-1,-1 0,1 0,-1 0,-1 3,-9 13,0-2,-2 0,1 0,-2-1,-1-1,0 0,-1-1,0 0,-1-2,-15 10,16-10,-129 94,144-106,0 1,0-1,0 0,0 0,0 0,0 0,0 0,-1 0,1 0,0 0,-1 0,1-1,0 1,-1 0,1-1,-1 1,1-1,-1 0,1 1,-1-1,1 0,-1 0,0 0,1 0,-1 0,1 0,-1-1,1 1,-1 0,1-1,-1 0,1 1,-1-1,1 0,0 1,-1-1,1 0,0 0,0 0,-1 0,1 0,0 0,0-1,0 1,0 0,1 0,14-44,-4 21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3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0 170,'510'0,"-437"-11,-55 5</inkml:trace>
  <inkml:trace contextRef="#ctx0" brushRef="#br0" timeOffset="298.116">29 396,'38'-5,"28"-1,6 0,-3 1,-9 1,-10 2,-9 1,-6 0,-4 1,-4 1,0-1,-1 0,-4 0</inkml:trace>
  <inkml:trace contextRef="#ctx0" brushRef="#br0" timeOffset="946.545">283 1,'92'48,"13"7,-76-41,0 0,0 3,-2 0,0 2,9 8,-34-26,1 1,-1-1,0 1,1 0,-1 0,0 0,0 0,0 0,0 0,-1 1,1-1,-1 0,1 1,-1 0,0-1,0 1,0 0,0-1,0 1,-1 0,1 0,-1 0,0 0,0 0,0-1,0 1,0 0,-1 0,1 0,-1 0,0 0,0-1,0 1,0 0,0-1,-1 1,1-1,-1 1,1-1,-1 0,0 0,0 0,0 0,0 0,-1 1,-140 92,-39 47,176-138,4-4,0 1,0 0,0 0,0 0,1-1,-1 2,0-1,1 0,-1 0,1 0,-1 1,1-1,0 1,-1-1,1 1,0 0,0-1,0 1,0 0,1 0,-1 0,0 0,1 0,-1 0,1-1,0 1,-1 0,1 0,0 0,0 1,8 4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3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1 177,'138'-11,"-76"2,1 2,0 4,1 2,3 3,13-1,-81-1,1-1,-1 1,0-1,1 1,-1-1,1 0,-1 1,1-1,-1 0,1 1,0-1,-1 0,1 1,0-1,-1 0,1 0,0 1,0-1,0 0,0 0,0 0,-1 1,2-1,-1 0,0 0,0 0,0 1,0-1,0 0,1 0,-1 1,0-1,1 0,-1 0,0 1,1-1,-1 0,1 1,-1-1,1 1,0-1,-1 1,1-1,-1 1,1-1,0 1,-1-1,1 1,0 0,0-1,-1 1,1 0,0 0,0 0,0 0,-1-1,1 1,0 0,0 0,0 1,-147-102,126 87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0,'1'0,"0"1,-1-1,1 0,-1 0,1 0,-1 1,0-1,1 0,-1 1,1-1,-1 0,0 1,1-1,-1 1,0-1,1 1,-1-1,0 1,1-1,-1 1,0-1,0 1,0-1,0 1,1-1,-1 1,0-1,0 1,0-1,0 1,0-1,0 1,0-1,-1 1,1 0,0-1,0 1,0-1,0 1,-1-1,1 1,0-1,0 0,-1 1,1-1,0 1,-1-1,0 1,200 7,-129-10,306 2,-352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0,'-19'20,"-12"10,-4 5,-2 2,6-1,3-7,2-2,4-3,8-4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57,'24'0,"8"-4,3-3,1 1,-1 2,-2 0,-2 2,4 1,-5-4,-2-2,-1 2,0 0,0 2,0 1,0 1,1 1,0 0,-5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70,'34'0,"15"-5,10-1,-1 0,-1 1,-5-3,-6-1,-7 2,0 1,-2 3,-2 1,-3 1,-6-4,-8-1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0,'-35'21,"0"1,2 2,1 1,1 1,-28 30,47-42,0-1,0 2,2-1,0 2,0-1,2 1,0 1,0-1,2 1,0 1,1-1,1 1,1 0,-1 11,4-22,0 1,1-1,0 1,1-1,0 0,0 0,0 0,1 0,0 0,1-1,-1 1,1-1,0 0,1 0,0 0,0 0,0-1,0 0,1 0,0-1,0 1,0-1,0 0,1-1,-1 0,1 0,0 0,0-1,0 0,1 0,-1-1,0 0,1 0,-1-1,1 0,4 0,23 1,0-2,-1-2,1-1,0-1,-1-2,0-1,-1-2,0-1,-1-2,0-1,0-2,25-17,-49 30,-1-1,1 0,-1-1,0 1,0-1,0-1,0 1,-1-1,0-1,-1 1,1-1,-1 0,0 0,-1 0,0-1,0 0,0 0,-1 0,0 0,-1 0,0 0,0-1,-1 1,0-1,0 0,-1-8,-4 8,0 0,0 0,-1 0,0 1,-1-1,0 1,0 0,-1 1,0 0,0 0,0 0,-1 1,0 0,-1 0,1 1,-1 0,0 1,0 0,0 0,-1 1,1 0,-1 1,-5-1,-17-8</inkml:trace>
  <inkml:trace contextRef="#ctx0" brushRef="#br0" timeOffset="316.56">1 338,'276'-16,"319"-7,-193 6,-378 17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2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5,'0'-1,"0"1,-1 0,1-1,-1 1,1 0,-1-1,1 1,-1 0,0 0,1-1,-1 1,1 0,-1 0,1 0,-1 0,0 0,1 0,-1 0,1 0,-1 0,0 0,1 0,-1 0,1 0,-1 1,0-1,1 0,-1 0,1 1,-1-1,1 0,-1 1,1-1,-1 0,1 1,0-1,-1 1,1-1,-1 1,1-1,0 1,0-1,-1 1,1-1,0 1,0-1,-1 1,1 0,0-1,0 1,0-1,0 1,0 0,0-1,0 1,0-1,0 1,0 0,0-1,1 1,-7 42,6-42,-1 557,-43-334,90-267,-4-2,2 2,2 2,2 2,43-27,-82 59,0 1,0 0,0 1,1 0,0 0,0 1,0 0,0 1,1 0,-1 1,1 0,0 0,-1 1,1 1,0 0,3 0,-11 3,0 0,1-1,-1 1,0 1,-1-1,1 0,-1 1,1-1,-1 1,0 0,0-1,-1 1,1 0,-1 0,0 1,0-1,0 0,0 0,-1 0,0 1,0-1,0 0,0 0,-1 1,1-1,-1 0,0 0,0 0,-1 0,1 0,-1 0,0 0,0 0,-3 3,-5 12,-1-1,-1 0,0-1,-1 0,-1-1,-1-1,0 0,-1-1,-1 0,0-2,-1 0,0-1,0 0,-1-2,-1 0,-7 2,-24 0,33-13</inkml:trace>
  <inkml:trace contextRef="#ctx0" brushRef="#br0" timeOffset="677.141">695 626,'-1'44,"0"-29,0 0,1 0,0 0,2-1,-1 1,2 0,0 0,3 6,-4-17,0-1,0 0,0-1,0 1,1 0,0-1,-1 1,1-1,0 0,0 0,0 0,0 0,0 0,1-1,-1 1,0-1,1 0,-1 0,1 0,0-1,-1 1,1-1,-1 0,1 0,0 0,-1 0,1-1,-1 0,1 1,-1-1,1 0,-1-1,1 1,-1-1,0 1,0-1,0 0,0 0,0 0,0-1,0 1,-1-1,1 0,-1 0,153-178,-123 138,-31 40,0 0,1 0,-1 1,0-1,1 1,-1-1,1 1,0-1,0 1,0 0,0 0,0 0,0 0,1 0,-1 1,1-1,-1 0,1 1,0 0,-1 0,1 0,0 0,0 0,0 1,0-1,0 1,0-1,-1 1,1 0,0 1,0-1,0 0,0 1,0-1,0 1,0 0,0 0,-1 0,1 1,0-1,-1 0,1 1,-1 0,0 0,1 0,0 1,4 12,-1 0,-1 1,0-1,-1 1,0 0,-2 0,0 1,0-1,-2 0,0 1,-1-1,-2 13,1 15,1 6,-2-1,-2 0,-2 0,-2-1,-3 0,-1-1,-3 0,-6 10,18-49,0-1,0 0,-1 0,0 0,0-1,-1 1,0-1,0-1,0 1,-1-1,0 0,0-1,-1 1,5-3,1-1,-1 1,0-1,0 0,0 0,1 0,-1 0,0-1,0 1,0-1,0 0,-1 0,1 0,0 0,0 0,0-1,0 0,0 1,1-1,-1 0,0 0,0 0,0-1,1 1,-1-1,1 0,-1 1,1-1,-1 0,1 0,0-1,0 1,0 0,0-1,1 1,-2-3,-1-2,1 0,0 0,0 0,1 0,-1 0,2 0,-1-1,1 1,0 0,1-1,-1 1,1-1,1 1,0-1,0 1,0-1,1 1,0 0,0 0,1 0,0 0,0 0,1 0,0 1,3-4,5-8,1 0,1 1,1 0,0 1,1 1,1 0,0 1,5-1,163-74,-165 81,6-3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0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53 110,'-8'15,"0"0,1 1,1 0,1 0,0 0,1 0,0 1,2 0,0 0,1 0,0 0,2 0,0 0,0 0,3 7,-3-20,1-1,-1 1,1 0,-1-1,1 1,0-1,1 1,-1-1,1 0,-1 0,1 0,0 0,0-1,0 1,0-1,1 0,-1 1,1-2,-1 1,1 0,0-1,-1 1,1-1,0 0,0-1,0 1,0 0,0-1,0 0,0 0,0 0,0-1,0 0,0 1,0-1,0 0,0-1,-1 1,1-1,0 0,-1 1,0-2,1 1,-1 0,0-1,0 1,1-2,7-5,0 0,-1-1,-1 0,1-1,-2 0,1 0,-2-1,1 1,-2-2,3-5,-6 12,0-1,0 1,-1 0,0-1,0 0,-1 1,0-1,0 0,-1 0,1 0,-1 1,-1-1,0 0,0 0,0 0,0 1,-1-1,0 1,-1-1,1 1,-1 0,-1-1,2 4,-1 0,0 0,1 1,-1-1,0 0,0 1,-1 0,1 0,0 0,-1 0,1 1,-1-1,0 1,0 0,1 0,-1 0,-2 0,-17-2</inkml:trace>
  <inkml:trace contextRef="#ctx0" brushRef="#br0" timeOffset="319.669">364 393,'191'-228,"-191"227,1 0,-1 0,0 0,1 0,-1 0,1 0,0 0,-1 0,1 1,0-1,0 0,-1 0,1 1,0-1,0 0,0 1,0-1,0 1,0-1,0 1,0 0,0-1,0 1,0 0,0 0,0-1,0 1,0 0,0 0,0 0,0 1,0-1,0 0,1 0,-1 0,0 1,0-1,0 1,0-1,0 0,-1 1,1 0,0-1,0 1,0 0,0-1,-1 1,1 0,0 0,-1 0,1-1,0 1,-1 0,1 0,-1 0,1 0,-1 0,0 0,1 0,-1 0,0 0,0 1,0-1,0 0,0 0,0 0,0 0,0 0,2 8,0 0,1-1,0 0,1 1,0-1,0 0,0-1,1 1,1-1,-1 0,1 0,0-1,0 0,1 0,0 0,0-1,0 0,1 0,0 0,0-1,0-1,0 1,1-2,-1 1,1-1,0 0,-1-1,3 1,-1-3,0-1,0 0,0-1,-1 1,1-2,-1 1,0-1,0-1,0 0,-1 0,0-1,0 0,0 0,0-1,-1 0,0 0,-1 0,0-1,0 0,0-1,-1 1,-1-1,1 0,0-3,43-155,-41 142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0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24 541,'-10'34,"2"15,3 0</inkml:trace>
  <inkml:trace contextRef="#ctx0" brushRef="#br0" timeOffset="248.832">24 259,'0'0</inkml:trace>
  <inkml:trace contextRef="#ctx0" brushRef="#br0" timeOffset="1030.146">447 5,'1'-1,"-1"1,1 0,-1-1,0 1,1 0,-1-1,1 1,0 0,-1 0,1-1,-1 1,1 0,-1 0,1 0,-1 0,1 0,0 0,-1 0,1 0,-1 0,1 0,-1 0,1 0,0 0,-1 0,1 1,-1-1,1 0,-1 0,1 1,-1-1,1 0,-1 1,1-1,-1 1,0-1,1 0,-1 1,1-1,-1 1,0-1,0 1,1-1,-1 1,0-1,0 1,1-1,-1 1,0 0,0-1,0 1,0-1,0 1,0-1,0 1,0 0,0-1,0 1,5 40,-5-40,0 237,-25-48,-7 109,33-293,-1-7</inkml:trace>
  <inkml:trace contextRef="#ctx0" brushRef="#br0" timeOffset="1284.087">166 428,'43'5,"43"1,12 0,-7-1,-13-2,-15 0,-14-2,-10-1,-7-5,-9-1</inkml:trace>
  <inkml:trace contextRef="#ctx0" brushRef="#br0" timeOffset="1529.203">1011 541,'5'34,"2"15,-1 0</inkml:trace>
  <inkml:trace contextRef="#ctx0" brushRef="#br0" timeOffset="1800.444">955 259,'0'0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5:5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393 647,'0'-2,"0"0,1 0,-1-1,0 1,0 0,0 0,-1-1,1 1,-1 0,1 0,-1 0,1 0,-1 0,0 0,0 0,0 0,0 0,-1 0,1 0,0 0,-1 1,1-1,-1 1,0-1,1 1,-1-1,0 1,0 0,0 0,0 0,0 0,0 0,0 1,0-1,0 0,-1 1,1 0,0-1,0 1,-1 0,1 0,0 0,0 1,0-1,-1 0,0 1,-15 10,0 0,1 2,0 0,1 0,1 2,0 0,1 0,0 2,-3 6,-5 4,0 0,3 1,0 1,1 1,2 1,2 0,0 1,-3 17,16-45,-1 0,1 0,1 1,-1-1,0 0,1 1,0-1,0 1,1-1,-1 1,1-1,0 0,0 1,0-1,1 0,-1 0,1 0,0 0,0 0,0 0,1 0,0-1,-1 1,1-1,0 0,1 0,-1 0,1 0,-1-1,1 1,0-1,0 0,0 0,0 0,0-1,0 1,0-1,1 0,2 0,10 0,0 0,0-1,0-2,0 1,0-2,-1 0,1-1,-1-1,0 0,0-1,0-1,-1-1,0 0,0-1,-1 0,2-3,40-28,-2-2,-1-3,-3-2,-2-2,-2-1,7-15,-35 45,0 0,-1-1,-2-1,0-1,-1 0,-1 0,-2-2,0 1,-2-1,0-1,-2 0,-1 0,-1 0,-1-1,-1 0,-2 0,0 1,-2-1,-1 0,-4-20,1 30,0 2,-1-1,0 1,-1-1,-1 2,0-1,-1 1,-7-8,13 18,-1-1,1 2,-1-1,0 0,0 1,0 0,0-1,-1 2,0-1,1 0,-1 1,0 0,0 0,0 1,0-1,0 1,0 0,-1 0,1 1,0 0,-1 0,1 0,0 0,0 1,-1 0,1 0,0 0,0 1,-1 0,-6 3,-1 2,0-1,1 1,1 1,-1 0,1 1,0 0,1 1,0 0,1 1,0 0,1 0,0 1,0 0,2 0,-1 0,-2 10,-2 4,2 1,1 0,1 0,1 1,1 0,2 0,1 1,1 10,3-15,1 1,1-1,1 0,1 0,1 0,1-1,1 0,1-1,1 0,1 0,1-1,1-1,1 0,1-1,0-1,1 0,19 14,147 104,-164-123</inkml:trace>
  <inkml:trace contextRef="#ctx0" brushRef="#br0" timeOffset="948.231">1126 901,'15'0,"-1"-1,0-1,0 0,0-1,0 0,0-1,-1-1,0 0,1-1,-2 0,1-1,-1 0,0-1,-1-1,0 0,0 0,-1-1,3-3,-11 9,0-1,0 1,0-1,-1 1,1-1,-1 0,0 1,-1-1,1 0,-1 0,0 0,0 0,0 0,-1 1,1-1,-1 0,-1 0,1 1,0-1,-1 0,0 1,0 0,-1-1,1 1,-1 0,0 0,0 0,0 1,-1-1,1 1,-1 0,0 0,0 0,0 0,0 1,0-1,0 1,-1 0,1 0,-1 1,0 0,1-1,-1 1,0 1,0-1,0 1,0 0,0 0,1 0,-1 1,0 0,-3 4,0 1,1 0,0 1,0 0,1 0,0 0,0 1,1-1,0 2,0-1,1 0,0 1,0 0,1 0,0 0,1 0,0 0,0 1,1 5,-2 4,0-1,2 1,1 0,0-1,1 1,1 0,4 14,-5-27,0 0,1 0,0 0,1 0,0-1,-1 1,2-1,-1 1,1-1,-1 0,1 0,1-1,-1 1,1-1,0 0,-1 0,2-1,-1 1,0-1,1 0,0 0,-1-1,1 0,5 1,1-2,0-1,1 0,-1-1,0-1,0 0,0 0,0-1,-1-1,1 0,-1 0,0-1,0-1,0 1,-1-2,0 0,0 0,-1-1,0 0,8-8,2 1,43-34,-1-2,-3-3,-2-3,43-56,-77 85,-1 0,-1-2,-2 0,-1-1,-1-1,-2 0,-1-1,-1-1,-2 1,-2-2,-1 0,1-25,-7 58,0 0,0-1,0 1,-1 0,1 0,-1 0,0-1,1 1,-1 0,0 0,0-1,0 1,-1 0,1 0,-1 0,1-1,-1 1,0 0,1 0,-1 0,0 0,-1 0,1 0,0 0,0 1,-1-1,1 0,-1 1,0-1,1 1,-1-1,0 1,0 0,0-1,0 1,0 0,0 1,0-1,0 0,0 1,0-1,-1 1,1-1,0 1,0 0,-1 0,1 0,0 0,0 1,-1-1,1 0,0 1,-13 8,0 0,1 2,0 0,0 0,2 1,-1 0,1 2,1-1,1 1,0 1,0 0,-6 15,3 1,1 0,2 0,1 1,1 1,2-1,1 1,2 0,1 1,2-1,1 0,2 11,40 186,-29-178,-3 1,-2 0,1 40,-8-62,0-12,0-1,-2 0,0 1,0-1,-2 0,0 1,-2-1,1 0,-2 0,-1-1,0 0,-6 12,-49 19,59-47,1-1,-1 1,0 0,0 0,0-1,0 1,0-1,0 0,0 1,1-1,-1 0,0 0,0 0,0-1,0 1,0 0,0-1,0 1,0-1,0 0,0 1,1-1,-1 0,0 0,0 0,1 0,-1-1,1 1,-1 0,1-1,0 1,-1-1,1 1,0-1,0 0,-1-1,0-8,-1 0,2 0,-1 0,1 0,1 0,0 0,1-1,0 1,1 0,0 0,1 0,0 0,0 1,3-6,-4 10,10-28,2 1,1 1,1 0,2 1,1 1,16-19,111-98,-56 63,-67 52,-16 15</inkml:trace>
  <inkml:trace contextRef="#ctx0" brushRef="#br0" timeOffset="1817.446">2227 506,'-5'0,"-1"5,0 1</inkml:trace>
  <inkml:trace contextRef="#ctx0" brushRef="#br0" timeOffset="2749.971">2114 788,'0'5,"-5"6,-1 6,0 6,1 2,-4-1,1-2,1 1,6-3,9-6,2-4</inkml:trace>
  <inkml:trace contextRef="#ctx0" brushRef="#br0" timeOffset="3436.461">2255 985,'76'-134,"-7"35,-68 101,0-1,0 1,0-1,0 1,0-1,0 1,-1-1,1 1,-1 0,1-1,-1 1,0 0,1 0,-1-1,0 1,0 0,0 0,0-1,-1 1,1 0,0-1,-1 1,1 0,-1-1,0 1,0 0,1-1,-1 1,-1 8,0 5,1-7,-1 0,1 0,0 0,1 0,-1 0,2 0,-1 0,1 0,0 0,1 0,0 0,0 0,1 0,0-1,0 1,3 4,-4-11,0 1,-1-1,1 0,0 1,0-1,0 0,0 0,0 0,0 0,0 0,0-1,1 1,-1-1,0 1,0-1,1 0,-1 0,0 0,0 0,1 0,-1 0,0-1,0 1,0-1,1 1,-1-1,0 0,0 0,0 0,0 0,0 0,0-1,-1 1,1-1,0 1,62-59,-61 57,4-7,0 1,-1-1,0 0,-1-1,0 0,-1 1,0-1,0-1,-1 1,1-8,-4 1,-3 3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1,'5'5,"6"1,6 0,5-1,4-1,2-2,1-1,0 0,0-1,1-1,-1 1,0 0,-1-5,0-2,0 1,1 1,-1 1,-5 2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41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0 254,'34'0,"15"0,10 0,-1 0,-6 0,-1-5,-6-1,-4 0,-1 1,-1 1,-4 2,-2 1,-2 0,-2 1,0 0,-6 6,-11 5,-8 2</inkml:trace>
  <inkml:trace contextRef="#ctx0" brushRef="#br0" timeOffset="281.876">56 592,'38'0,"28"-4,7-3,-5 1,-8 2,-10 0,-8 2,-7 1,-5 1,-2-1,-1 2,-6-1</inkml:trace>
  <inkml:trace contextRef="#ctx0" brushRef="#br0" timeOffset="881.964">282 0,'0'1,"0"-1,0 0,0 1,0-1,0 0,0 1,0-1,0 0,0 0,0 1,0-1,0 0,0 1,0-1,0 0,-1 0,1 1,0-1,0 0,0 1,0-1,-1 0,1 0,0 0,0 1,158 88,33 24,-183-108,-1 0,1 0,-1 1,-1 0,1 0,-1 1,0 0,0 0,0 0,-1 1,-1-1,1 1,-1 0,-1 1,1-1,-1 1,-1 0,1-1,-2 1,1 0,-1 0,-1 0,1 0,-2 1,1-1,-1 0,0 0,-1 0,0-1,-1 1,0 0,0-1,-1 1,0-1,0 0,-6 7,-121 98,-153 114,244-174,28-29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47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550 298,'-18'-55,"12"40,1 1,-2 0,0 1,-1-1,0 1,-1 1,-1-1,0 1,0 1,-1 0,-1 1,1 0,-2 1,1 0,-2 0,1 2,-1 0,0 0,0 1,-13-3,14 5,9 2,1 0,-1 0,0 1,0-1,0 1,0 0,0 0,-1 0,1 1,0-1,0 1,0 0,-1 0,1 1,0-1,0 1,0 0,0 0,0 0,0 1,0-1,0 1,0 0,1 0,-1 0,1 1,-1-1,-1 3,-3 9,1 0,1 1,0 0,0 0,2 1,0-1,0 1,2 0,0 0,1 0,0 1,1-1,1 0,1 0,2 6,-2 36,-2-9,2-1,2 0,2-1,9 32,71 216,18 143,-100-419,-1 0,-1 0,0 0,-1 0,-1 0,-1 0,0 0,-2 0,0 0,-1-1,-5 11,8-25,-1-1,0 0,0 1,-1-1,1 0,-1 0,1-1,-1 1,0 0,0-1,0 0,0 0,-1 0,1 0,-1 0,1 0,-1-1,0 0,1 0,-1 0,0 0,0-1,1 1,-1-1,0 0,0 0,0 0,-3-1,-105-31,103 27,-1 0,0 0,1-1,0 0,0-1,1 0,0 0,0-1,1 0,0 0,0-1,1 0,0 0,-3-7,4-6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5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31 102,'-5'8,"1"0,0 0,1 0,0 1,0-1,1 1,-1 0,2-1,0 1,0 0,0 0,1 0,0 0,1 0,0 0,25 148,-24-132,-1-1,0 1,-2-1,-1 1,-1-1,-1 0,-3 10,60-274,-44 199,-3 10,1 0,2 0,1 1,1 0,1 1,2 0,1 1,7-10,-20 35,0 0,0 0,0 0,0 0,1 1,-1-1,1 1,0-1,-1 1,1 0,0 0,0 0,1 0,-1 1,0-1,0 1,1 0,-1 0,1 0,-1 1,1-1,-1 1,1 0,0-1,-1 2,1-1,-1 0,1 1,-1 0,1-1,-1 1,1 1,-1-1,0 0,0 1,0 0,1 0,-2 0,2 0,65 47,-50-43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5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0 188,'40'10,"1"-2,0-2,0-1,0-2,0-2,33-4,-23 2,-48 1,-1 1,0-1,0 1,0-1,-1 1,1-1,0 0,0 0,0 0,0 0,0 0,0 0,0-1,0 1,0-1,0 1,0-1,0 0,0 0,-1 0,1 0,0 0,-1 0,1 0,0 0,-1-1,0 1,1-1,-1 1,0-1,0 1,0-1,0 0,1-1,-82-95,27 16,51 69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6:56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0,'-24'34,"-7"16,0-1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139 527,'-16'20,"0"0,1 0,2 2,0 0,1 0,1 1,1 0,2 1,0 0,1 1,0 6,7-29,-1 0,1 0,-1 0,1 1,0-1,0 0,0 0,0 0,0 0,0 0,1 0,-1 0,1 0,0 0,-1 0,1 0,0 0,0 0,0 0,0 0,0-1,1 1,-1 0,1-1,-1 1,1-1,-1 0,1 1,0-1,-1 0,1 0,0 0,0 0,0 0,0-1,0 1,0-1,0 1,0-1,0 0,0 1,0-1,1 0,-1 0,0-1,0 1,0 0,0-1,0 1,0-1,0 0,0 0,0 0,15-9,0-1,-1-1,-1 0,0-1,-1-1,0 0,-1-1,-1 0,0-1,-1 0,-1-2,6-4,9-11,-1-2,-3 0,0-2,-2 0,-2-1,-2 0,-1-2,-2 0,-2 0,-1-1,-3 0,1-14,-7 45,-1 0,0 0,0 0,-1 0,0 0,0 1,-1-1,-1 1,0 0,0 0,-4-6,7 12,-1 0,0 1,0-1,0 0,0 1,0-1,0 1,-1 0,1 0,-1 0,0 0,0 0,0 1,0-1,0 1,0 0,0 0,0 0,0 0,0 0,-1 1,1-1,0 1,0 0,-1 0,1 0,0 0,-1 1,1 0,0-1,0 1,0 0,0 0,0 1,0-1,-1 1,-7 7,1 0,0 0,1 1,0 0,1 0,0 1,0 1,1-1,1 1,0 0,0 0,2 1,-1 0,2 0,-1 0,2 0,0 1,0 7,-1-7,-2 9,1 0,1 0,1 0,1 0,2 1,0-1,1 0,1 0,1 0,2 0,0-1,1 1,1-2,1 1,1-1,1 0,1-1,1-1,4 5,-3-9,1 0,1-2,1 0,-1 0,2-2,0 0,0-1,1-1,12 5,-28-13,1 0,-1 0,0 0,1 0,-1-1,1 1,-1-1,1 0,-1 0,1 0,-1 0,1-1,-1 1,0-1,1 0,-1 0,0 0,2-1,17-9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1,'-28'38,"-15"22,-5 7,6-5,6-7,8-8,4-8,7-5,6-4,5-2,-2-6,1-2,1-4</inkml:trace>
  <inkml:trace contextRef="#ctx0" brushRef="#br0" timeOffset="1">0 1,'29'33,"19"21,6 6,-1-2,-5-11,-6-9,-10-6,-6-9,-6-3,-4 0,2-3,-2-1,-5-2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0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265 399,'-15'3,"-1"1,1 1,0 1,0 0,0 1,1 0,0 1,0 1,1 0,1 1,-1 0,1 1,1 0,0 1,1 1,0-1,1 2,0-1,-4 11,11-19,1 0,-1 1,1-1,0 1,0-1,1 1,0 0,0-1,0 1,0 0,1-1,0 1,0-1,1 1,-1-1,1 0,1 1,-1-1,1 0,-1 0,2-1,-1 1,0-1,1 1,0-1,0 0,0 0,0-1,1 1,-1-1,1 0,0 0,0-1,0 1,0-1,1 0,-1-1,0 1,1-1,-1 0,4 0,1 0,-1 0,0-1,0-1,1 1,-1-1,0-1,0 0,0 0,0-1,0 0,0 0,-1-1,0 0,1 0,-2-1,1-1,0 1,-1-1,0 0,-1-1,1 1,-1-1,5-8,7-8,-2-1,0-1,-2-1,-1 0,-1-1,-1 0,-1-1,-1 0,-2 0,-1-1,-1 0,-2 0,-1 0,-1-8,0 28,0-6,1 0,-2-1,0 1,-1 0,-1 0,0 0,-1 0,0 0,-1 0,-1 1,-1-1,0 1,-6-10,9 21,1 0,-1 0,0 0,0 1,0-1,0 1,0 0,-1 0,1 0,0 0,-1 1,0-1,1 1,-1 0,0 0,0 0,0 1,1-1,-1 1,0 0,0 0,0 0,0 1,0-1,0 1,1 0,-1 0,0 0,1 1,-1-1,0 1,1 0,0 0,-1 0,1 0,0 1,0-1,1 1,-1 0,0 0,1 0,0 0,-1 0,1 1,0-1,0 3,-8 12,1 0,1 1,1-1,0 2,2-1,0 1,1 0,1 0,1 0,1 0,0 2,2-5,1 0,1 1,0-1,1 0,1-1,1 1,0-1,1 0,1-1,0 1,1-2,0 1,2-1,0 0,0-1,1-1,0 0,2 0,-1-1,1-1,9 4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1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3,'-5'11,"0"0,1 1,0-1,1 1,0 0,1 0,1 0,-1 0,2 0,0 0,0 1,1-1,1 0,0 0,0 0,1-1,1 1,-3-9,0 0,0-1,1 0,-1 1,0-1,1 0,0 1,-1-1,1 0,0 0,0 0,0-1,0 1,1 0,-1-1,0 0,1 1,-1-1,1 0,-1 0,1 0,0-1,-1 1,1-1,0 1,-1-1,1 0,0 0,0 0,-1 0,1-1,0 1,0-1,-1 1,1-1,-1 0,1 0,-1 0,3-2,86-66,-66 41,-3-2,0 0,-2-1,13-28,-32 60,-1 0,0 0,0 0,0 0,1 0,-1-1,0 1,1 0,-1 0,1 0,-1-1,1 1,-1 0,1-1,0 1,-1 0,1-1,0 1,-1-1,1 1,0-1,0 1,-1-1,1 0,0 1,0-1,0 0,0 0,0 1,-1-1,1 0,0 0,0 0,0 0,0 0,0 0,0-1,0 1,-1 0,1 0,0-1,0 1,0 0,0-1,-1 1,1-1,0 1,0-1,-1 1,1-1,0 1,-1-1,1 0,-1 1,1-1,-1 0,1 0,-1 1,1-1,-1 0,0 0,0 0,1 0,-1 1,0-1,0 0,0 0,0 0,0-1,5 23,-1 1,-2-1,0 1,-1 0,-1 0,-3 19,2 11,-1 432,3-474,0 1,-1-1,0 0,-1 1,0-1,-1 0,0 0,0 0,-1 0,-1 0,0 0,0-1,0 0,-1 0,-1 0,0 0,0-1,0 0,-1 0,-1-1,1 0,-1 0,0 0,0-1,-1-1,0 1,0-2,-2 2,7-5,0 0,0-1,0 1,0-1,-1 0,1 0,0 0,0-1,0 1,0-1,0 0,0 0,0-1,0 1,1-1,-1 0,0 1,1-2,-1 1,1 0,0-1,0 0,0 1,0-1,0 0,1-1,-1 1,1 0,0-1,-2-3,-2-5,0 0,1 0,1 0,0-1,0 1,1-1,1 0,0 0,1-4,1-16,2 0,1 0,1 0,2 0,2 1,0 0,3 0,0 1,2 0,1 1,2 1,7-11,-2 8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30,'279'-11,"-197"2,1 2,-1 5,11 3,-71 0,-10-1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2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1,'-1'0,"-1"0,1 0,0 0,-1 1,1-1,0 0,0 1,-1-1,1 1,0-1,0 1,0 0,0 0,0-1,0 1,0 0,0 0,0 0,0 0,0 0,1 0,-1 0,0 0,1 0,-1 0,1 1,-1-1,1 0,-1 0,1 1,0-1,0 0,-1 0,1 1,0-1,0 0,0 1,1-1,-1 0,0 0,0 1,1-1,-1 0,1 0,-1 1,1-1,-1 0,1 0,0 0,0 0,-1 0,2 1,14 2,0-1,0-1,1 0,-1-1,0-1,0-1,14-1,16 0,183-29,-165 32,86-12,-129 5,-1 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0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1,'-32'10,"0"1,1 2,0 2,1 1,0 1,2 1,0 1,-12 13,14-13,2 1,0 0,2 2,0 1,1 1,2 1,-6 9,18-23,1 0,0 1,0 0,1 0,0 0,1 1,1 0,0 0,1 0,0 0,1 0,0 0,1 0,1 0,0 0,1 0,0 0,3 9,-1-11,0 1,1-1,1 0,0 0,0-1,1 1,0-2,1 1,0-1,0 0,1 0,0-1,1 0,0-1,0 0,0-1,1 0,0-1,0 0,1 0,-1-1,1-1,0 0,5 0,15 3,0-2,0-2,0-1,0-1,1-2,-1-1,0-1,-1-2,1-2,-1 0,-1-2,0-2,0 0,-1-2,-1-1,0-2,18-13,-35 23,-1 0,1 0,-1-1,-1 0,1-1,-2 0,1-1,-1 0,0 0,-1-1,-1 0,1 0,-2 0,1-1,-2 0,0 0,0 0,-1 0,0-1,-1 0,-1 1,0-1,0 0,-2 0,1 1,-2-1,-2-10,-4 3,-2 0,-1 1,0 1,-1-1,-1 2,-1 0,-1 0,0 2,-1-1,0 2,-1 0,-1 1,0 1,-1 1,0 1,-1 0,0 1,0 1,-1 1,0 1,-5 0,-22-6</inkml:trace>
  <inkml:trace contextRef="#ctx0" brushRef="#br0" timeOffset="303.769">1 481,'318'49,"-156"-39,131-10,-130-3,256-29,-244 13,48 13,-200 6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9:55.31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21.77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1403.269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2920.639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4816.618">4347 2625,'0'-5,"0"3,4 3,7 0,2 5,-3 6,4 2,-2 3,-3 3,-7-2,-9 1,-9-2,0 0,-3-3,-4-3,4-4</inkml:trace>
  <inkml:trace contextRef="#ctx0" brushRef="#br2" timeOffset="22519.128">1072 5589,'0'-369,"-28"143,28-508,0-197,-28 733,27-282,1-394,29 676,0-28,-30-338,15 468,-4-34,-41-50,31 168</inkml:trace>
  <inkml:trace contextRef="#ctx0" brushRef="#br2" timeOffset="26158.54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28604.417">8128 5052,'-2'22,"-2"-1,0 0,-1 0,-1 0,-1-1,-1 0,-1 0,0-1,-2 0,0-1,-4 4,-80 102,-54 25,136-138</inkml:trace>
  <inkml:trace contextRef="#ctx0" brushRef="#br2" timeOffset="28953.79">7733 4996,'29'38,"14"18,5 4,-2-9,-8-7,-5-7,-4-10,-7-4,-3-2,1 1,-3 1,0-3,-3 0,-3 1,0 2,-1-3</inkml:trace>
  <inkml:trace contextRef="#ctx0" brushRef="#br2" timeOffset="30356.581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2" timeOffset="45309.4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0 423,'36'-5,"138"-30,-166 32,0 0,0 0,0-1,0 0,0 0,-1-1,0 0,0-1,0 1,-1-1,0 0,0-1,0 0,-1 0,0 0,0 0,-1-1,2-3,3-1,-9 35,-1-6,22 110,-48 208,22-189,20-177,14-21,-12 26</inkml:trace>
  <inkml:trace contextRef="#ctx0" brushRef="#br0" timeOffset="396.919">705 282,'-315'226,"312"-225,0 0,0 0,1 0,-1 1,1-1,-1 1,1-1,0 1,0 0,0 0,-1 0,2 0,-1 1,0-1,0 1,1-1,0 1,-1-1,1 1,0 0,0-1,0 1,1 0,-1 0,1 0,-1 0,1-1,0 1,0 0,0 0,1 0,-1 0,1 0,-1 0,1-1,0 1,0 0,0 0,1 0,15 15,1-1,0-1,2 0,0-2,0 0,20 9,36 26,-74-49,-1 1,0 0,1-1,-1 1,0 0,0 0,0 0,1 0,-1 0,0 0,0 0,0 0,0 0,-1 0,1 1,0-1,0 0,-1 1,1-1,-1 0,1 1,-1-1,0 1,1-1,-1 1,0-1,0 1,0-1,0 1,-1 1,-6 4</inkml:trace>
  <inkml:trace contextRef="#ctx0" brushRef="#br0" timeOffset="1081.578">254 1,'5'0,"16"0,9 0,4 0,2 0,3 0,1 0,-2 0,-3 0,-2 0,-3 0,0 0,-2 0,0 4,-5 3</inkml:trace>
  <inkml:trace contextRef="#ctx0" brushRef="#br0" timeOffset="1600.187">932 85,'25'-1,"-18"0,-1 0,0 0,0 0,0 1,0 0,0 0,1 1,-1 0,0 0,0 0,0 1,0 0,0 0,-1 0,1 1,0 0,-1 0,0 0,0 0,0 1,4 4,-9-2,1 0,-1 0,-1 1,1-1,-1 0,0 0,-1 0,1 0,-1 0,0-1,-1 1,0 0,1-1,-2 0,1 0,-1 0,1 0,-1 0,-1-1,1 1,-1-1,1 0,-1-1,-1 2,-98 103,103-107,1 0,0 1,-1-1,1 1,0-1,0 1,0-1,0 1,0-1,0 0,1 1,-1-1,0 1,1-1,-1 1,1-1,-1 0,1 0,0 1,0-1,0 0,-1 0,1 0,0 1,0-1,0 0,1-1,-1 1,0 0,0 0,0 0,1-1,-1 1,0 0,1-1,-1 1,1-1,-1 0,0 0,1 1,0-1,64 16,16-11,-57-5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32,'1'-2,"1"0,-1 1,0-1,0 0,1 1,-1 0,1-1,-1 1,1 0,0 0,-1 0,1 0,0 0,0 0,0 0,0 0,0 1,0-1,0 1,0 0,0 0,0-1,0 1,0 0,0 1,0-1,0 0,0 0,0 1,1 0,51 6,-31-3,0 0,0-2,1-1,0-1,-1-1,1 0,14-5,-7-1,-1 2,1 1,0 1,0 2,0 1,9 2,-17 2,-5 3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4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57,'1'55,"-13"145,6-173,1 0,1 0,1 0,2 1,0-1,2 3,0-30</inkml:trace>
  <inkml:trace contextRef="#ctx0" brushRef="#br0" timeOffset="342.513">0 57,'73'14,"0"-3,1-3,0-4,38-3,84-28,-122 21,-73 7,0-1,-1 1,1-1,0 1,-1 0,1-1,-1 1,1 0,-1 0,1-1,-1 1,0 0,1 0,-1 0,0-1,0 1,1 0,-1 0,0 0,0 0,0 0,0 0,0-1,0 1,0 0,-1 0,1 0,0 0,0 0,-1-1,1 1,0 0,-1 0,1 0,-1-1,1 1,-1 0,1-1,-1 1,0 0,1-1,-1 1,0-1,1 1,-1-1,0 1,0-1,0 0,1 1,-1-1,0 0,0 0,0 1,0-1,0 0,1 0,-6 4,-8 10</inkml:trace>
  <inkml:trace contextRef="#ctx0" brushRef="#br0" timeOffset="4433.028">0 537,'21'-7,"0"0,1 1,-1 2,1 0,0 1,0 1,1 1,-1 1,21 3,2-2,237-1,-259-4,-5-2</inkml:trace>
  <inkml:trace contextRef="#ctx0" brushRef="#br0" timeOffset="5850.306">1242 1,'-43'43,"-21"20,4 4,-36 49,-91 104,105-110,69-94</inkml:trace>
  <inkml:trace contextRef="#ctx0" brushRef="#br0" timeOffset="6612.199">1017 650,'68'-94,"-45"64,2 2,1 1,1 1,1 2,1 0,2 2,0 2,10-5,-40 24,1 0,-1 0,1 0,-1 0,1 0,-1 1,1-1,0 1,-1-1,1 1,0-1,-1 1,1 0,0 0,0-1,-1 2,1-1,0 0,0 0,-1 0,1 1,0-1,-1 1,1-1,0 1,-1 0,1 0,-1-1,1 1,-1 0,0 1,1-1,-1 0,0 0,0 0,1 1,-1-1,0 1,0-1,-1 1,1-1,0 1,0-1,-1 1,1 0,-1-1,1 1,-1 0,0 0,0-1,0 1,0 0,0 0,2 24,-3-24,1 1,-1-1,0 0,1 0,-1 1,1-1,0 0,0 1,0-1,0 0,0 1,0-1,1 0,-1 0,1 1,0-1,0 0,-1 0,1 0,0 0,1 0,-1 0,0 0,1 0,-1 0,1 0,-1-1,1 1,0-1,0 1,0-1,0 0,0 0,0 1,0-1,0-1,0 1,0 0,1-1,-1 1,0-1,1 1,-1-1,0 0,1 0,1 0,124-73,-89 45,-26 19,55-29,-66 37,0 0,-1 1,1-1,0 1,-1-1,1 1,0 0,-1 0,1 0,0 0,0 0,-1 0,1 0,0 0,0 1,-1-1,1 1,0-1,-1 1,1 0,-1 0,1-1,-1 1,1 0,-1 0,1 1,-1-1,0 0,0 0,0 1,0-1,0 0,0 1,0-1,0 1,0-1,0 1,0 1,2 13,1-1,-2 0,0 1,-1-1,-1 1,0 0,-1-1,-2 9,1 24,5 33,3-63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0:5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1 229,'1'2,"0"0,1 0,-1-1,1 1,0 0,0-1,0 1,-1-1,1 0,0 1,1-1,-1 0,0 0,0 0,0-1,1 1,-1 0,0-1,1 0,-1 1,0-1,1 0,-1 0,3-1,-2 2,349 2,66-32,-234 11,249-19,24 7,186 2,252 29,-435 27,158-29,-272 30,146-28,-172 25,-48-13,-111-1,0-6,9-8,142 4,36 24,594-26,-448-27,211-3,-203 20,80-9,-85-8,456 27,-463-27,-56 15,211-7,-147-7,88 15,128-6,-616 17,415-28,741 28,-211 0,-493 28,793-28,-745-17,141 4,-473 15,318-2,-323 26,63 6,445-34,-599-25,83 27,-111 27,-98-26,-32-1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7:29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424 284,'4'5,"-1"0,0 0,-1 0,1 1,-1 0,0-1,0 1,-1 0,0 0,0 0,0 0,-1 0,0 0,0 2,1 4,9 101,1-17,-4 2,-5-1,-4 1,-5 7,-30 153,13-220,10-27</inkml:trace>
  <inkml:trace contextRef="#ctx0" brushRef="#br0" timeOffset="304.602">424 227,'19'-7,"0"1,0 1,1 0,-1 1,1 2,0 0,0 1,0 1,0 0,0 2,0 0,-1 2,1 0,-1 1,0 1,0 1,0 0,15 10,-26-13,0 0,0 0,-1 1,0 0,0 1,0-1,0 1,-1 1,0-1,-1 1,1 0,-1 0,-1 1,1-1,-1 1,-1 0,1 1,-1-1,-1 0,1 1,-2-1,1 1,-1 0,0 0,-1 0,0-1,-1 1,1 0,-2 0,1-1,-1 1,-1 0,1-1,-1 0,-1 0,0 0,0 0,0 0,-12 10,0-1,-2-1,1-1,-2 0,0-1,0-2,-2 1,1-2,-2-1,1-1,-1 0,0-2,-1-1,-18 3,-108 44,131-45</inkml:trace>
  <inkml:trace contextRef="#ctx0" brushRef="#br0" timeOffset="1122.351">1271 678,'-40'10,"1"2,0 2,0 1,2 2,0 1,1 2,0 2,2 1,-23 21,50-37,0-1,1 1,0 1,0-1,1 1,0 0,1 0,-1 0,1 1,1 0,0 0,0 0,2-5,0 0,0 0,0 0,1 0,0 0,-1-1,1 1,1 0,-1 0,1 0,-1 0,1 0,0 0,0 0,1-1,-1 1,1 0,0-1,0 1,0-1,0 0,1 0,-1 0,1 0,0 0,0 0,0-1,0 1,0-1,5 0,-1 1,0-1,1-1,-1 0,1 0,0 0,-1-1,1 0,0-1,-1 1,1-1,-1-1,1 0,-1 0,0 0,1-1,-1 0,-1 0,1-1,0 0,-1 0,0-1,0 1,4-4,9-4,6-5,-1 0,0-2,-2-1,0 0,-1-2,14-18,-28 30,47-33,-52 45,0 0,-1-1,1 1,0 0,-1 0,1 0,-1 0,0 0,1 0,-1 0,0 0,0 0,-1 1,1-1,0 0,-1 1,1-1,-1 1,0-1,0 1,0-1,0 0,0 1,-1-1,1 1,-1 0,2 8,-2-7,1 0,1 0,-1 0,1-1,-1 1,1 0,0 0,1-1,-1 1,0 0,1-1,0 1,0-1,0 0,0 0,1 0,-1 0,1 0,0 0,0-1,0 1,0-1,0 0,0 0,1 0,-1 0,1-1,-1 1,1-1,0 0,-1 0,1 0,0 0,0-1,0 0,0 0,-1 0,1 0,4-1,8-4,0-2,0 0,0-1,-1 0,0-1,-1-1,0 0,0-1,-1-1,-1 0,0 0,0-1,-1-1,-1 0,2-5,32-34,-29 39,-1-1,-1-1,0 0,-1-1,-1-1,-1 1,0-2,-1 1,-1-1,-1-1,4-17,-11 34,1 1,-2 0,1 0,0 0,0-1,-1 1,1 0,-1 0,0 0,1 0,-1 0,0 0,0 0,-1 0,1 0,0 1,-1-1,1 0,-1 1,1-1,-1 1,0-1,1 1,-1 0,0 0,0 0,0 0,0 0,0 0,0 0,0 1,0-1,-1 1,1-1,0 1,0 0,0 0,-1 0,1 0,0 1,0-1,0 0,0 1,-1-1,1 1,0 0,0 0,0 0,0 0,1 0,-1 0,0 1,0-1,1 1,-2 1,-7 1,1 1,0 0,0 1,0 0,1 1,0 0,0 0,1 0,0 1,0 0,1 1,0-1,0 1,1 1,0-1,1 1,0-1,-1 7,4-13,1-1,0 1,1 0,-1-1,0 1,1 0,-1-1,1 1,0-1,0 1,0-1,0 1,1-1,-1 0,0 0,1 1,0-1,-1 0,1 0,0-1,0 1,0 0,0-1,1 1,-1-1,0 1,1-1,-1 0,1 0,-1 0,2 0,83 18,-59-16,-22-4,-1 1,1 0,-1 0,0 0,1 1,-1 0,0 0,1 0,-1 1,0-1,0 1,0 1,0-1,-1 1,1 0,-1 0,1 0,-1 0,0 1,0 0,-1-1,1 2,-1-1,0 0,2 3,-2 1,0-1,-1 1,0-1,0 1,-1 0,0 0,0 0,-1 0,0 0,0-1,-1 1,0 0,-2 7,-1 58,7-54</inkml:trace>
  <inkml:trace contextRef="#ctx0" brushRef="#br0" timeOffset="1552.667">2315 594,'-42'26,"0"2,2 2,1 1,1 2,-19 24,14 9,42-64,0-1,0 1,0-1,0 1,1-1,-1 1,1 0,-1 0,1-1,0 1,-1 0,1 0,0-1,0 1,0 0,0 0,1 0,-1-1,1 1,-1 0,1-1,-1 1,1 0,0-1,0 1,-1-1,1 1,0-1,1 1,-1-1,0 0,0 1,1-1,-1 0,0 0,1 0,-1 0,1 0,0 0,0 0,7 0,-1 0,1-1,-1 0,0 0,1-1,-1 0,0-1,1 0,-1 0,0 0,0-1,-1-1,1 1,-1-1,1 0,1-3,138-113,-147 119,1 0,-1 0,1 0,-1 1,1-1,-1 0,1 0,0 0,-1 0,1 1,0-1,0 0,-1 1,1-1,0 1,0-1,0 1,0-1,0 1,0-1,0 1,0 0,0 0,0-1,0 1,0 0,0 0,0 0,0 0,0 0,0 1,0-1,0 0,0 0,0 1,0-1,0 0,0 1,0-1,0 1,0-1,0 1,0 0,0-1,-1 1,1 0,0 0,-1-1,1 1,0 0,-1 0,1 0,11 58,-11-48,-1-5,0-1,1 0,0 0,0 1,0-1,0 0,1 0,0 0,0 0,0-1,1 1,0 0,0-1,0 0,0 1,1-1,-1-1,1 1,0 0,0-1,0 0,1 0,-1 0,1-1,0 1,-1-1,1 0,0 0,1-1,-1 0,0 0,4 1,14-1</inkml:trace>
  <inkml:trace contextRef="#ctx0" brushRef="#br0" timeOffset="2473.305">2626 989,'59'-37,"-2"-1,-2-3,-1-3,-3-2,2-5,-32 27,-1 0,-2-1,0-2,-2 1,8-20,16-24,-33 59,0 0,-1-1,0 1,-1-1,-1-1,1 1,-2-1,0 1,0-1,-2 0,1-6,-1 18,-1 0,0-1,0 1,1 0,-1 0,0-1,0 1,0 0,0 0,-1-1,1 1,0 0,0 0,-1-1,1 1,-1 0,1 0,-1 0,0 0,1 0,-1 0,0 0,1 0,-1 0,0 0,0 0,0 0,0 1,0-1,0 0,0 0,0 1,-1-1,1 1,0-1,0 1,0 0,-1-1,1 1,0 0,0 0,-1 0,1 0,0 0,0 0,-1 0,1 1,0-1,0 0,-1 1,-54 34,21-2,2 0,1 3,2 0,2 2,1 1,-14 30,37-62,0-1,1 1,0 0,0 0,1 0,0 0,0 0,0 1,1-1,0 1,1-1,-1 1,2-1,-1 1,1-1,0 1,0-1,1 0,0 1,1-1,-1 0,1 0,1-1,-1 1,1-1,0 1,1-1,-1 0,1-1,0 1,1-1,3 3,6-2,0 0,0-2,0 1,1-2,-1 0,1-1,0-1,0 0,0-1,-1 0,1-2,0 0,0 0,-1-2,1 0,-1-1,0 0,-1-1,1-1,13-8,0-4,0-1,-1-1,-1-1,-1-2,-1 0,17-23,-19 22,-2 0,0-1,-2-1,-1 0,-1-2,-2 0,0 0,-2-1,-2-1,0 0,-2-1,-2 1,-1-1,0-13,-13-28,7 72,1-1,-1 1,1-1,-1 1,0-1,1 1,-1-1,0 1,0 0,0-1,0 1,0 0,0 0,-1 0,1 0,0 0,-1 0,1 0,0 0,-1 1,1-1,-1 0,1 1,-1-1,1 1,-1 0,0-1,1 1,-1 0,1 0,-1 0,0 0,1 0,-1 1,1-1,-1 0,0 1,1-1,-1 1,1-1,-1 1,0 0,-10 8,0 0,1 0,0 1,1 0,0 1,0 0,1 1,1 0,0 0,0 1,-5 13,-2 0,-2 3,0-6,2 1,1 0,1 2,0 0,3 0,0 1,1 0,2 0,0 1,0 20,7-37,1 1,0 0,1 0,0-1,1 1,1-1,0 0,0 0,1 0,0 0,1-1,0 0,1 0,0 0,0-1,1 0,0-1,1 0,0 0,0 0,1-2,0 1,0-1,0 0,1-1,3 1,4 1,-6-2,1 0,0 0,0-1,0-1,1 0,-1 0,1-2,0 0,12 0,-8-5</inkml:trace>
  <inkml:trace contextRef="#ctx0" brushRef="#br0" timeOffset="3403.875">3754 764,'24'-5,"-1"0,0-2,0-1,-1 0,0-2,0 0,-1-1,-1-2,0 0,0-1,-1-1,2-4,-19 18,0 0,0 0,0 0,-1 0,1 0,-1-1,1 1,-1-1,1 1,-1-1,0 0,0 0,0 1,0-1,0 0,0 0,0 0,-1 0,1 0,-1 0,1 0,-1 0,0 0,0 0,0 0,0 0,0-1,0 1,-1 0,1 0,-1 0,1 0,-1 0,0 0,0 1,0-1,0 0,0 0,0 0,0 1,-1-1,1 1,-1-1,1 1,-1-1,1 1,-1 0,0 0,0 0,1 0,-1 0,0 0,0 0,0 1,0-1,0 1,0-1,-1 1,-8 1,1 1,-1 1,1-1,0 1,0 1,0 0,0 1,0 0,1 0,0 1,0 0,0 0,1 1,0 1,1-1,-1 1,0 2,3-6,0 0,0 1,0-1,1 1,-1 1,1-1,0 0,1 1,-1 0,1 0,1 0,-1 0,1 0,0 1,0-1,1 1,0-1,0 1,0 0,1-1,0 1,0 0,1-1,0 1,0 0,0-1,1 1,0-1,1 0,-1 0,1 1,0-2,1 1,-1 0,1-1,0 1,0-1,5 4,2-3,1 0,-1 0,1-1,0-1,1 0,-1 0,1-1,0-1,-1 0,1-1,0-1,0 0,0 0,0-1,0-1,0 0,-1-1,2 0,12-5,1 0,-2-2,1 0,-1-2,-1-1,0-1,-1-1,2-3,24-18,-2-2,-2-2,-1-2,-3-2,3-7,-30 34,-1-1,0-1,-2 1,0-2,-1 0,-1 0,-1-1,0 0,-2 0,-1 0,0-1,-2 0,0 0,-1 0,-2-13,-29-59,28 91,-1 1,0-1,1 1,-1 0,0-1,0 1,-1 0,1 0,0 1,-1-1,1 0,-1 1,1-1,-1 1,0 0,0 0,1 0,-1 0,0 0,0 1,0-1,0 1,0 0,0 0,0 0,0 0,0 1,0-1,0 1,0 0,-2 0,-6 6,0 1,0 0,1 0,0 1,1 0,-1 1,2 0,-1 0,2 1,-1 0,2 1,-1 0,1 0,1 0,0 0,1 1,1 0,-1 0,1 5,-2 10,2 1,0 0,2 0,1 0,2-1,0 1,2 0,2-1,0 0,2 0,0 0,3-1,0 0,1-1,2-1,0 0,2 0,1-2,1 1,22 26,-20-28</inkml:trace>
  <inkml:trace contextRef="#ctx0" brushRef="#br0" timeOffset="13238.448">8129 424,'-15'10,"-8"17,-2 9,5 4,4-1,6-2,5-3,2-2,3-1,0-2,1-1,0 0,0 0,0-10,0-8</inkml:trace>
  <inkml:trace contextRef="#ctx0" brushRef="#br0" timeOffset="13474.274">8101 199,'-5'-5,"-1"4,0 6,6 2,3 1</inkml:trace>
  <inkml:trace contextRef="#ctx0" brushRef="#br0" timeOffset="13827.982">8609 311,'-10'1,"1"1,0 0,0 0,0 1,0 0,0 1,1 0,-1 0,1 1,0 0,0 0,1 1,0 0,0 0,0 0,-4 7,10-9,0 0,0 1,1-1,0 0,0 1,0-1,1 1,-1-1,1 0,0 0,0 1,1-1,-1 0,1 0,0 0,0-1,0 1,1 0,-1-1,1 1,0-1,0 0,0 0,0 0,1 0,-1-1,1 1,-1-1,1 0,0 0,0 0,0 0,19 16,-17-14,-1-1,0 1,0 0,0 0,-1 0,1 1,-1-1,0 1,-1 0,1 0,-1 1,0-1,0 1,0-1,-1 1,0 0,0 0,-1 0,1 0,-1 0,-1 1,1-1,-1 0,0 0,-1 1,1-1,-1 0,0 0,-1 0,0 1,-5 4,-1 0,-1-1,0 0,-1-1,1 0,-2 0,1-1,-1 0,0-1,-1 0,0-1,0 0,0-1,-5 1,-45-7,45-5</inkml:trace>
  <inkml:trace contextRef="#ctx0" brushRef="#br0" timeOffset="12643.342">6239 453,'-11'-4,"1"1,-1 0,1 1,-1 0,0 1,0 0,0 1,0 0,0 0,0 1,0 1,1 0,-1 0,0 1,1 0,0 1,0 1,0-1,0 1,1 1,-1 0,2 0,-1 1,1 0,0 0,0 1,1 0,-7 9,5 0,2 1,0 0,0 0,2 0,0 1,1-1,0 11,3-23,0-1,1 1,-1 0,1 0,0 0,1-1,0 1,0 0,0 0,0-1,1 1,0-1,0 1,1-1,-1 0,1 0,0 0,0 0,1-1,0 1,0-1,0 0,0 0,0 0,1 0,1 0,-2-2,1 0,0 0,1 0,-1-1,0 0,0 0,1 0,-1 0,1-1,-1 0,0 0,1-1,-1 1,0-1,1 0,-1-1,0 1,0-1,0 0,0 0,0-1,0 0,1-1,97-81,34-112,-59 67,-78 130,0 1,1-1,-1 0,0 1,0-1,0 0,1 1,-1-1,0 0,1 0,-1 1,0-1,0 0,1 0,-1 1,0-1,1 0,-1 0,1 0,-1 0,0 0,1 1,-1-1,0 0,1 0,-1 0,1 0,-1 0,0 0,1 0,-1 0,1-1,-1 1,0 0,1 0,-1 0,0 0,1 0,-1-1,0 1,1 0,-1 0,0 0,1-1,-1 1,0-1,2 9,6 11,0 0,0-1,2 0,0-1,1 0,1 0,0-2,2 1,-1-2,2 1,0-2,12 9,9 11,-34-31,0 0,0 0,0 1,1-2,-1 1,1 0,-1 0,1-1,-1 1,1-1,0 0,0 1,0-2,-1 1,1 0,0 0,0-1,0 0,0 1,1-1,-1 0,0-1,0 1,0 0,0-1,-1 0,1 0,0 0,0 0,0 0,0 0,-1-1,1 1,-1-1,1 0,-1 0,0 0,1 0,-1 0,1-1,15-19,36-45,3 3,3 2,3 3,25-17,-84 73,0 0,0 0,1 0,0 0,-1 1,1 0,0 0,0 0,0 0,0 1,1 0,-1 0,0 0,0 1,1 0,-1 0,0 0,1 1,-1-1,0 1,0 1,1-1,-1 1,0-1,0 2,-1-1,1 0,0 1,-1 0,1 0,3 4,1-1,1 1,-1 0,-1 1,1 0,-1 1,-1-1,1 2,-2-1,1 1,-1 0,-1 0,0 0,0 1,-1 0,2 7,-3-3,1 0,0 0,1 0,1 0,0-1,1 0,0 0,1-1,1 0,0-1,1 1,0-2,1 1,0-2,1 1,0-2,0 1,14 6,-13-10,-11-4,1 1,0-1,0 0,0 0,0-1,1 1,-1-1,0 1,1-1,-1 0,1-1,-1 1,1 0,0-1,-1 0,1 0,-1 0,1 0,0-1,-1 1,1-1,-1 0,1 0,-1 0,0 0,1-1,-1 0,0 1,0-1,0 0,0 0,0-1,0 1,8-15</inkml:trace>
  <inkml:trace contextRef="#ctx0" brushRef="#br0" timeOffset="12889.245">7650 256,'-39'28,"-21"15,-7 5,10-1,8-4,8-5,7-8,4-4,2-3,1-4,1-2,-1-2,5-1,1-1,4 1,0-1,4 2,3-3</inkml:trace>
  <inkml:trace contextRef="#ctx0" brushRef="#br0" timeOffset="15510.749">9766 114,'0'0,"0"1,0 0,0-1,1 1,-1-1,0 1,0-1,0 1,1-1,-1 1,0-1,1 1,-1-1,1 1,-1-1,0 1,1-1,-1 0,1 1,-1-1,1 0,-1 1,1-1,-1 0,1 0,-1 1,1-1,0 0,-1 0,1 0,-1 0,1 0,-1 0,1 0,0 0,-1 0,1 0,-1 0,1 0,-1 0,1-1,0 1,-1 0,1-1,-50 438,34-290,2 53,30-167,-11-39</inkml:trace>
  <inkml:trace contextRef="#ctx0" brushRef="#br0" timeOffset="15775.649">9456 510,'43'-5,"33"-2,9-4,0 0,-11 1,-7-1,-11-1,-5 4,-6-3,-7 1,-4 2,-4 2,-6-2,-3 0,-1-4,3-4,-5-4,-3 1</inkml:trace>
  <inkml:trace contextRef="#ctx0" brushRef="#br0" timeOffset="16223.682">10359 1,'-26'298,"-6"46,32-316,-2-20,2 0,-1 0,1 0,0 0,1 0,0 1,0-1,1 0,0-1,0 1,1 0,0 0,3 5,-4-11,0 0,1-1,-1 1,0 0,1-1,-1 0,1 1,-1-1,1 0,0 0,-1-1,1 1,0 0,0-1,-1 0,1 0,0 1,0-2,0 1,0 0,-1-1,1 1,0-1,0 0,-1 0,1 0,-1 0,1 0,72-40,123-86,-144 107,-53 20,0 0,0 0,1 0,-1 0,0 0,0 0,0 0,0 0,0 1,1-1,-1 0,0 1,0-1,0 1,0-1,0 1,0 0,0-1,0 1,0 0,-1 0,1-1,0 1,0 0,0 0,-1 0,1 0,-1 0,1 0,-1 0,1 0,-1 0,1 0,-1 0,0 1,0-1,0 0,0 0,1 0,-2 0,1 1,0-1,0 0,0 0,0 0,-1 1,-16 136,17-136,1 0,0-1,-1 1,1 0,0-1,0 1,0 0,0-1,0 1,0-1,0 1,1-1,-1 0,1 1,-1-1,1 0,-1 0,1 0,-1 0,1-1,0 1,0 0,-1-1,1 1,0-1,0 1,0-1,0 0,0 0,0 0,-1 0,1 0,0 0,0 0,0-1,0 1,-1-1,1 1,0-1,15-5</inkml:trace>
  <inkml:trace contextRef="#ctx0" brushRef="#br0" timeOffset="16628.184">11036 622,'17'0,"-1"0,1-1,-1-1,1-1,-1 0,0-1,0 0,-1-2,1 0,-1 0,0-2,-1 0,0 0,0-1,4-5,-16 13,0-1,0 0,0 0,0 0,-1 0,1 0,0 0,-1 0,0 0,0-1,0 1,0 0,0-1,0 1,0-1,-1 1,1-1,-1 0,0 1,0-1,0 1,0-1,0 0,0 1,-1-1,1 1,-1-1,0 1,0-1,0 1,0 0,0-1,0 1,-1 0,1 0,-1 0,0 0,1 0,-1 0,0 0,0 0,0 1,0-1,-1 1,1 0,0-1,0 1,-1 0,1 1,-1-1,1 0,-1 1,1-1,-3 1,-1-2,-1 1,1 0,-1 0,0 0,0 1,1 0,-1 1,0 0,1 0,-1 0,0 0,1 1,0 1,-1-1,1 1,0 0,0 0,0 0,1 1,-1 1,-99 93,102-95,0 0,0 0,0 0,0 1,1-1,-1 1,1-1,0 1,0 0,1 0,-1 0,1 0,0 1,0-1,0 0,0 0,1 1,-1-1,1 0,1 1,-1-1,0 1,1-1,0 0,0 0,0 0,1 1,-1-1,1 0,0-1,0 1,1 0,-1 0,1-1,-1 0,1 1,0-1,0 0,1 0,-1-1,1 1,-1-1,1 0,0 0,3 2,5 1,0 1,1-1,-1-1,1 0,0-1,0 0,1-1,-1-1,0 0,1-1,-1 0,1-1,-1 0,11-3,46-12,-48 13</inkml:trace>
  <inkml:trace contextRef="#ctx0" brushRef="#br0" timeOffset="17044.095">11685 481,'-14'7,"0"1,0 0,1 1,0 0,0 1,1 1,-9 11,18-19,-1 1,1 0,1 0,-1 0,0 1,1-1,0 1,0-1,0 1,1 0,0 0,-1 0,2 0,-1 0,1 0,-1 0,1 0,1 0,-1 0,1 0,0 0,0-1,0 1,1 0,-1 0,3 4,1-5,0 1,0-1,1 0,-1 0,1 0,0-1,0 0,0 0,0 0,0-1,1 0,-1 0,1-1,0 1,-1-2,1 1,0-1,0 0,0 0,-1-1,1 0,0 0,-1 0,1-1,-1 0,1 0,-1-1,0 0,3-2,-3 4,1-2,-1 1,0-1,0 1,0-2,0 1,0-1,-1 0,0 0,0 0,0-1,0 1,0-1,-1-1,0 1,0-1,-1 1,1-1,-1 0,-1 0,1 0,-1-1,0 1,0-1,-1 1,0-1,0 0,0 1,-1-1,0 0,-1 1,1-1,-1 0,-1-2,1 5,-1 0,1-1,-1 1,0 0,0 0,0 0,-1 0,1 1,-1-1,0 0,0 1,0 0,-1 0,1 0,-1 0,1 1,-1-1,0 1,0 0,0 0,0 0,-1 1,0-1,-13 1</inkml:trace>
  <inkml:trace contextRef="#ctx0" brushRef="#br0" timeOffset="17343.943">11995 791,'5'-14,"6"-20,7-3,-1-1,3 2,1 2,-1 2,-1 6,2 3,-2 1,-1 4,3 5,-4-1,2 3,1 3,-2 8,-5 4</inkml:trace>
  <inkml:trace contextRef="#ctx0" brushRef="#br0" timeOffset="17756.686">12448 678,'21'0,"0"-1,0-1,0-1,-1-1,1-1,-1-1,0 0,0-1,-1-2,0 0,0-1,10-7,-26 15,0 0,-1 1,1-1,0 0,-1 0,1-1,-1 1,0-1,0 1,0-1,0 0,0 1,0-1,-1 0,1 0,-1 0,0 0,0-1,0 1,0 0,-1 0,1-1,-1 1,0 0,0-1,0 1,0 0,-1-1,0 1,1 0,-1 0,0-1,0 1,-1 0,1 0,-1 0,1 0,-1 1,0-1,0 0,0 1,0-1,-1 1,1 0,-1-1,0 1,1 1,-1-1,0 0,0 1,0-1,0 1,0 0,0 0,-2 0,-9 0,1 2,-1 0,0 0,0 2,1-1,-1 2,1 0,0 0,0 1,0 1,1 0,-1 1,2 0,-1 1,1 0,0 1,1 0,0 0,0 2,-2 3,5-8,0 0,1 0,0 0,0 1,1 0,0 0,0 0,1 1,0 0,0 0,1 0,-1 0,2 0,-1 1,2-1,-1 1,1 0,0 0,1-1,-1 1,2 0,0 0,0-1,0 1,1 2,3-5,0-1,0 1,1-1,0 1,0-2,0 1,0-1,1 0,-1 0,1 0,0-1,0 0,1-1,-1 1,0-2,1 1,-1-1,1 0,0 0,-1-1,1 0,6-1,42 1,-31-1</inkml:trace>
  <inkml:trace contextRef="#ctx0" brushRef="#br0" timeOffset="18256.078">12815 848,'22'-8,"0"-1,-1-1,0-1,0 0,-1-2,0 0,-1-2,-1 0,14-15,22-31,-45 50,0 0,0 0,1 0,0 1,1 1,0 0,1 0,11-6,-23 15,1-1,0 1,-1-1,1 1,0-1,0 1,-1 0,1-1,0 1,0 0,-1 0,1 0,0-1,0 1,0 0,0 0,-1 0,1 0,0 0,0 1,0-1,0 0,-1 0,1 0,0 1,0-1,-1 0,1 1,0-1,0 1,-1-1,1 1,-1-1,1 1,0 0,-1-1,1 1,-1-1,1 1,-1 0,0 0,1-1,-1 1,0 0,1 0,-1-1,0 1,0 0,0 0,1 0,-1 0,-2 52,0-33,2-18,-1 1,1-1,0 1,1-1,-1 1,0-1,1 1,-1-1,1 0,0 1,0-1,0 0,0 1,0-1,0 0,1 0,-1 0,1 0,-1 0,1 0,0-1,0 1,0 0,0-1,0 0,0 1,0-1,0 0,1 0,-1 0,0 0,1-1,-1 1,1-1,-1 1,1-1,-1 0,1 0,-1 0,1 0,-1 0,2-1,105-33,29-35,-136 68,0 1,0-1,0 0,0 1,0-1,1 1,-1-1,0 1,0 0,0 0,1 0,-1 1,0-1,0 0,1 1,-1-1,0 1,0 0,0 0,0 0,0 0,0 0,0 0,0 0,0 1,-1-1,1 1,-1-1,1 1,-1 0,1 0,-1-1,0 1,0 0,0 0,0 0,0 0,0 0,0 1,-1-1,1 0,-1 0,0 0,0 2,2 3,0 1,0 0,0-1,1 0,0 1,1-1,0 0,0-1,0 1,1-1,0 0,0 0,0 0,1 0,0-1,0 0,0-1,1 1,-1-1,1 0,0-1,0 0,1 0,-1 0,7 1,11-1</inkml:trace>
  <inkml:trace contextRef="#ctx0" brushRef="#br0" timeOffset="21045.864">1 1299,'1056'0,"-732"-27,-7-3,-93 2,-83 17,-79 2,0 3,0 2,1 3,16 4,157-7,187-21,5-2,936 27,-128 0,-939-28,-101 27,119-9,-129-5,0 8,39 10,-28-1,1298-2,-1180-30,549 31,-511-29,741 28,-840 0,-81-28,95 17,-8-4,-105 12,107-24,583 27,-833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48:20.4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1101 5644,'235'-254,"-46"84,10-24,128-81,-89 65,-42 43,30-30,-122 91,-7 6,103-82,-9 5,6-22,-137 143,2 2,3 3,58-34,90-86,-68 31,-95 70,-52 68,1 0,-1 0,1 1,-1-1,0 0,1 1,-1-1,0 1,0 0,0 0,0-1,0 1,0 0,-1 1,1-1,0 0,0 1,-1-1,1 1,0 0,-1 0,1 0,0 0,-1 0,1 0,0 1,-2-1,0 0,-230 3,230-3,2 0,0-1,0 0,0 1,1-1,-1 1,0 0,0 0,0 0,0 0,0 0,0 0,0 0,0 0,0 1,0-1,0 1,1-1,-1 1,0 0,0 0,1 0,-1 0,0 0,1 0,-1 0,1 1,-1-1,1 1,0-1,0 1,-1-1,1 1,0 0,0-1,1 1,-1 0,0 0,1 0,-1-1,1 1,-1 0,1 0,0 0,69 135,-2 45,-30-30,-23-96,5-83,105-316,-119 330,0-1,-1 0,-1 0,0 0,-1 0,-1 0,0-1,-1 1,0-1,-1 1,-1 0,-1-8,-4 4</inkml:trace>
  <inkml:trace contextRef="#ctx0" brushRef="#br0" timeOffset="2864.603">2032 3698,'3'45,"2"0,1 0,3 0,2-1,6 15,27 45,-31-99,-12-29,-48-205,44 216,2 1,0-1,0 0,1 0,1 0,0 0,1 0,0 0,1 1,0-1,1 1,1 0,0 0,0 0,1 0,1 1,0 0,1 1,-1-1,2 2,0-1,3-2,-9 9,0 1,0-1,1 1,-1 0,0 0,1 1,-1-1,1 1,-1 0,1-1,0 2,0-1,-1 0,1 1,0 0,0-1,0 2,-1-1,1 0,0 1,0 0,0-1,-1 1,1 1,-1-1,1 1,-1-1,1 1,-1 0,0 0,0 1,0-1,0 1,0-1,0 1,-1 0,1 0,-1 0,0 0,0 0,0 1,0-1,0 3,27 46,-21-47</inkml:trace>
  <inkml:trace contextRef="#ctx0" brushRef="#br0" timeOffset="3401.381">1778 3415,'16'-13,"0"1,1 0,0 2,1 0,0 1,1 0,14-3,126-19,-158 32,0-1,1 0,-1 0,0 0,0 0,1 0,-1 0,0 0,0-1,0 1,1 0,-1-1,0 1,0-1,0 1,0-1,0 0,0 1,0-1,0 0,0 0,0 1,0-1,0 0,-1 0,1 0,0 0,-1 0,1 0,-1 0,1-1,-1 1,1 0,-1 0,0 0,1-1,-1 1,0 0,0 0,0 0,0-1,0 1,0 0,0 0,-1-1,1 1,0 0,-1 0,1 0,-1 0,1 0,-1 0,0-1,1 1,-1 0,0 1,0-1,1 0,-1 0,0 0,0 0,0 1,0-1,0 0,0 1,0-1,-1 1,0-1,-106-75,96 63</inkml:trace>
  <inkml:trace contextRef="#ctx0" brushRef="#br0" timeOffset="3782.93">1608 3048,'13'-22,"7"10,1 1,0 1,1 1,0 1,1 1,4 0,2-2,198-48,-203 50</inkml:trace>
  <inkml:trace contextRef="#ctx0" brushRef="#br0" timeOffset="8731.108">4374 2766,'39'17,"137"32,5 8,-4-10,-4-1,31 3,9 21,35 15,11-2,-259-83,0-1,0 1,0-1,0 1,0-1,0 1,0-1,0 1,0 0,0-1,0 1,0-1,0 1,0-1,0 1,0-1,0 1,1-1,-1 1,0-1,0 1,0 0,1-1,-1 1,0-1,1 1,-1 0,0-1,1 1,-1 0,1 0,-1-1,0 1,1 0,-1 0,1-1,-1 1,1 0,-1 0,1 0,-1 0,0 0,1 0,-1 0,1 0,-1 0,1 0,-1 0,1 0,-1 0,1 0,-1 0,1 0,-1 1,1-1,-1 0,0 0,1 1,-1-1,1 0,-1 0,0 1,1-1,-1 0,0 1,1 0,-30-33,23 26,-11-11,1 0,1-1,1-1,0 0,2 0,0-2,-9-20,-36-86,57 126,-1-1,1 1,0 0,-1 0,1 0,0 0,-1 0,1 0,-1-1,0 1,1 0,-1 0,0 1,0-1,1 0,-1 0,0 0,0 0,0 1,0-1,0 0,0 1,0-1,0 1,0-1,-1 1,1 0,0-1,0 1,0 0,-1 0,1 0,0 0,0 0,0 0,-1 0,1 0,0 0,0 1,0-1,0 0,-1 1,1-1,0 1,0-1,0 1,0 0,0-1,0 1,0 0,1 0,-1 0,0 0,0-1,0 1,1 0,-1 0,1 1,-1-1,0 0,-18 129,-39 90,41-175,-36 67,40-92,13-21,1 1,-1 0,0 0,0 0,0 0,1 0,-1 0,0 0,0 0,1 0,-1 0,0-1,0 1,1 0,-1 0,0 0,0 0,1 1,-1-1,0 0,0 0,1 0,-1 0,0 0,0 0,0 0,1 0,-1 0,0 1,0-1,0 0,1 0,-1 0,0 0,0 1,0-1,0 0,0 0,1 0,-1 1,0-1,0 0,0 0,0 1,0-1,0 0,0 0,0 1,0-1,0 0,0 0,141-91,13-9,-120 84,-19 14</inkml:trace>
  <inkml:trace contextRef="#ctx0" brushRef="#br0" timeOffset="10116.733">6209 3077,'-34'163,"16"-102,-5 26,26-85,-1-1,0 1,1-1,-1 1,1-1,-1 0,1 0,-1 0,1 0,0-1,0 1,-1-1,1 0,0 1,0-1,0 0,-1-1,1 1,0 0,0-1,-1 0,1 1,0-1,1-1,-2 1,58-14,-48 11,-1 0,2 1,-1 0,0 1,0 1,1 0,-1 0,1 1,-1 1,1 0,-1 0,2 2,66 20,-79-24,1 0,-1 0,1 0,-1-1,1 1,-1 0,0-1,0 1,1-1,-1 0,0 1,-1-1,1 0,0 0,0 1,-1-1,1 0,-1 0,1 0,-1 0,0 0,0 0,0 0,0 1,0-1,0 0,-1 0,1 0,-1-2,1-1,-5-196,4 198,1 0,-1 0,1 0,-1 0,0 1,0-1,-1 0,1 1,0-1,-1 1,1-1,-1 1,0 0,0 0,0-1,0 1,0 1,0-1,-1 0,1 0,-1 1,1 0,-1-1,1 1,-1 0,0 0,0 0,0 1,1-1,-1 1,0-1,-101 1,73 2,-27 5,33 0</inkml:trace>
  <inkml:trace contextRef="#ctx0" brushRef="#br0" timeOffset="17952.984">1128 5617,'140'-46,"60"-32,139-89,-170 93,21-6,-96 34,271-134,-54 40,28-18,56-24,-55 34,-167 56,75-25,-61 33,21-13,194-85,-126 57,-33 22,-136 61,52-36,-189 94,-1 0,-1-2,0-2,-1-1,0-1,0-2,-1-1,0-2,-16 1,26-7,-1 0,1-2,1 0,-1-2,0 0,1-2,0 0,-2-3,24 9,0 0,0 1,0-1,0 0,1 1,-1-1,0 1,0-1,0 1,0-1,0 1,0 0,-1 0,1-1,0 1,0 0,0 0,0 0,0 0,0 0,0 0,0 0,0 1,0-1,0 0,-1 1,1-1,0 0,0 1,1-1,-1 1,0 0,0-1,0 1,0 0,0-1,1 1,-1 0,0 0,1 0,-1 0,0 0,1 0,-1 0,1 0,0 0,-1 0,1 0,0 0,-1 0,1 0,0 0,0 0,1 12,0-1,1 1,1 0,0-1,1 0,0 0,0 0,2 0,-1-1,6 9,13 30,3 29,-27-78,1-1,-1 1,0 0,1-1,-1 1,1 0,-1-1,0 1,1 0,-1-1,1 1,0-1,-1 1,1-1,-1 1,1-1,0 0,-1 1,1-1,0 0,-1 0,1 1,0-1,0 0,-1 0,1 0,0 0,0 0,-1 0,1 0,0 0,0 0,-1 0,1 0,0 0,0-1,-1 1,1 0,0-1,-1 1,1 0,0-1,-1 1,1-1,-1 1,1-1,-1 1,1-1,0 0,31-37,-20 23,101-85,-12-1,66-62,-152 149,-1 3</inkml:trace>
  <inkml:trace contextRef="#ctx0" brushRef="#br0" timeOffset="20808.365">4402 4685,'27'73,"22"167,-39-27,-12-288,8-124,-1 180,0 0,1 0,1 0,1 0,0 1,2 1,0-1,1 1,0 1,1 0,1 1,1 0,0 1,1 1,12-9,-24 19,0 1,0-1,0 0,0 1,1 0,-1-1,1 1,0 1,-1-1,1 0,0 1,0 0,0 0,0 0,0 1,0-1,0 1,1 0,-1 0,0 0,0 1,0-1,0 1,0 0,0 0,0 1,0-1,0 1,-1 0,1 0,0 0,-1 0,0 1,1-1,-1 1,0 0,-1 0,1 0,0 0,-1 0,0 1,1-1,-1 1,-1 0,11 42,-6-27</inkml:trace>
  <inkml:trace contextRef="#ctx0" brushRef="#br0" timeOffset="21389.971">4402 4459,'163'-36,"43"13,-205 24,0-1,-1 0,1 1,0-1,0 1,0-1,-1 0,1 0,0 0,0 1,0-1,0 0,-1 0,1 0,0 0,0 0,0-1,0 1,0 0,-1 0,1 0,0-1,0 1,-1 0,1-1,0 1,0-1,-1 1,1-1,0 1,-1-1,1 0,-1 1,1-1,0 0,-1 1,0-1,1 0,-1 0,1 1,-1-1,0 0,0 0,1 0,-1 1,0-1,0 0,0 0,0 0,0 0,0 0,0 1,0-1,0 0,-1 0,1 0,0 0,0 1,-1-1,1 0,0 0,-1 1,1-1,-1 0,1 1,-1-1,0 0,1 1,-1-1,-118-89,106 73</inkml:trace>
  <inkml:trace contextRef="#ctx0" brushRef="#br0" timeOffset="23051.792">5024 2314,'-22'81,"15"177,4-238,-3-24,-6-32,11 16,0 0,2-1,1 1,0 0,2 0,0 0,1 1,1-1,1 1,0 1,2-1,0 1,1 1,0 0,2 0,0 1,1 0,0 1,2 1,-1 0,2 1,0 0,0 2,1 0,1 0,-16 9,-1 1,1-1,0 1,0-1,0 1,0 0,0-1,0 1,0 0,1 0,-1 1,0-1,1 0,-1 1,0-1,1 1,-1 0,1 0,-1 0,0 0,1 0,-1 0,1 1,-1-1,0 1,1 0,-1 0,0 0,0 0,0 0,0 0,0 0,0 1,0-1,0 1,0-1,0 1,-1 0,1 0,-1 0,1 0,-1 0,0 0,0 0,0 0,0 0,0 1,0-1,-1 0,1 1,-1-1,0 1,2 42,9 31,-6-74,0-7</inkml:trace>
  <inkml:trace contextRef="#ctx0" brushRef="#br0" timeOffset="23601.966">4911 1947,'40'-9,"1"1,0 2,0 2,1 2,36 3,52 37,-130-38,-1 0,1-1,-1 1,1 0,-1 0,1-1,-1 1,1 0,0-1,-1 1,1 0,-1-1,1 1,0-1,-1 1,1-1,0 1,-1 0,1-1,0 0,0 1,0-1,-1 1,1-1,0 1,0-1,0 1,0-1,0 1,0-1,0 0,0 1,0-1,0 1,1-1,-1 1,0-1,0 1,0-1,1 1,-1-1,0 1,0-1,1 1,-1-1,0 1,1 0,-1-1,1 1,-1-1,1 1,-1 0,1-1,-1 1,1 0,-1 0,1 0,-1-1,1 1,-126-65,120 61,7 2</inkml:trace>
  <inkml:trace contextRef="#ctx0" brushRef="#br0" timeOffset="23923.022">5870 1891,'-5'5,"-6"6,-6 6,-5 5,1 4,-1-3,4 0,0-5,3 1,4-4</inkml:trace>
  <inkml:trace contextRef="#ctx0" brushRef="#br0" timeOffset="94879.855">3923 1609,'1'0,"1"0,-1-1,0 1,0 0,1-1,-1 1,0-1,0 0,0 1,0-1,0 0,0 1,0-1,0 0,0 0,0 0,0 0,-1 0,1 0,0 0,-1 0,1 0,-1-1,1 1,-1 0,1 0,-1 0,0-1,1 1,-1 0,0-1,0 1,0 0,0 0,0-1,-1 1,1 0,0 0,-1-1,1 1,0 0,-1 0,1 0,-1 0,0-1,1 1,-1 0,0 0,0 0,0 0,0 1,0-1,0 0,0 0,0 0,0 1,0-1,0 1,0-1,0 1,-1-1,1 1,0-1,0 1,-2 0,-135-39,-36 5,33 12,18-12,111 32,0 0,-1 1,1 0,0 1,0 0,-1 1,1 0,0 1,0 1,0 0,1 0,-1 2,1-1,-6 4,13-7,-91 30,-85 38,40 28,130-86,0-1,0 2,2-1,-1 1,1 1,1-1,1 1,-1 1,2-1,-1 5,0 0,-7 19,2 0,1 1,2 1,2-1,-1 33,6-49,1-1,0 0,2 0,0 0,2 0,0 0,2-1,6 17,159 301,-166-327,0 0,-1 0,-1 0,1 1,-2-1,0 1,0 0,-1-1,-1 1,0 0,0 0,-1 0,-1-1,0 1,-1 0,0-1,0 0,-1 1,-1-1,0-1,0 1,-1-1,-3 4,-146 173,151-182,1 1,-1 0,1 0,0 0,1 0,-1 0,1 1,1-1,-1 1,1 0,0-1,0 1,1 0,0-1,0 1,1 0,0 0,0-1,0 1,1-1,0 1,1-1,-1 0,1 1,0-1,0-1,1 1,0 0,0-1,0 0,1 0,0 0,0 0,0-1,3 2,87 50,-60-38,-1 2,-1 1,0 2,-2 2,23 22,58 118,-102-141,0 0,-2 1,-1 1,-1-1,-1 1,-1 0,-2 0,0 0,-2 1,-1-1,-1 5,1 7,1-32,-1 1,1-1,1 0,-1 0,1 1,0-1,0 0,1 0,0 0,0 0,0 0,1 0,0-1,0 1,0-1,1 0,0 0,0 0,0 0,0-1,1 1,0-1,0 0,0-1,0 1,1-1,-1 0,1-1,0 1,0-1,0 0,0 0,0-1,0 0,1 0,-1-1,0 1,1-1,-1 0,0-1,3 0,14-8,0 0,-1-2,0 0,-1-2,-1 0,7-6,49-30,138-80,-38 34,-155 85,1 1,0 1,0 1,1 1,0 1,0 1,22-1,-23 2,122-25,251 28,-367 3,-1 0,1 2,-1 1,0 2,0 0,-1 2,0 0,0 2,8 6,33 13,-62-28,34 15,1-2,0-2,1-1,20 2,131 16,173-29,-136-31,-32 2,24-37,-133 33,25-1,-73 22,0-2,-1-1,0-2,-1-1,-1-2,2-4,-21 12,0-2,-1 0,0-1,-1-1,-1-1,0 0,-1-1,9-13,4-16,-3-1,-1-1,-3-2,4-18,16-57,-38 112,0-1,-1 1,-1-1,0 0,0 1,-1-1,-1 0,0 1,-1 0,-1-1,1 1,-2 0,0 1,0-1,-1 1,0 0,-1 0,-1 1,1 0,-2 0,1 1,-1 0,-1 0,1 1,-2 1,1 0,-1 0,0 0,-2 1,-18-14,0 0,2-2,0-2,2 0,-18-21,-103-63,26 61,101 44,0 0,1 1,-1 1,0 1,0 1,1 1,-1 1,1 1,-11 3,8-3,-1 0,-1-1,1-1,0-1,0-2,-1 0,1-2,0 0,0-2,1 0,-1-2,-16-7,19 4,-1 2,0 0,0 2,-1 0,0 1,0 2,-1 0,-60-19,82 21,0-1,0 1,0-1,0 1,1-1,-1 0,0 0,1 0,-1 0,1 0,0 0,0 0,0 0,0 0,0-1,0 1,0 0,1-1,-1 1,1 0,0-1,0 1,0-1,0 1,0-1,0 1,1 0,-1-1,1 1,-1 0,1-1,0 1,0 0,1-2,4-5,0 0,1 0,0 1,0 0,1 0,-1 1,2 0,-1 0,1 1,0 0,7-3,4-4,234-197,-228 186,-15 16,0-1,0 0,-1-1,0 0,-1 0,0-1,-1 0,0-1,-1 0,0 0,-1-1,0 1,-1-1,0-1,-1-2,-3-8,-1-1,-1 1,-1 0,-1 0,-2 0,0 0,-1 0,-2 1,0 0,-2 1,-7-15,11 23,-8-13,0 0,-2 1,-1 0,-1 2,-1 0,-1 1,-23-20,31 35,0 0,0 1,-1 1,0 0,0 1,0 0,-1 1,1 1,-1 0,0 1,0 0,0 1,-4 1,-351-1,199 28,27 0,3 2,-27 25,94-36,23-8,1 3,1 2,0 2,1 3,-7 5,-188 97,224-116,0-1,-1-1,1-1,-1 0,1-2,-1 0,0-1,1 0,-1-2,-3-1,-84-34,103 36,0 0,-1 0,1 0,-1 0,1 0,-1 1,1-1,-1 1,1 0,-1 0,1 0,-1 1,1-1,-1 1,1 0,-1 0,1 0,0 0,-1 1,1-1,0 1,0 0,0 0,0 0,1 0,-1 1,0-1,1 1,-1 0,-9 12</inkml:trace>
  <inkml:trace contextRef="#ctx0" brushRef="#br1" timeOffset="105401.625">4234 2089,'1'-2,"0"-1,-1 1,1-1,0 0,-1 1,1-1,-1 0,0 1,0-1,0 0,0 1,0-1,-1 1,1-1,-1 0,0 1,0-1,0 1,0-1,0 1,0 0,-1-1,1 1,-1 0,1 0,-1 0,0 0,0 0,0 0,0 1,0-1,0 1,-2-1,-82-33,64 35,0 0,1 2,-1 1,1 0,0 1,0 2,0 0,1 1,0 1,0 1,1 1,0 0,0 1,-6 7,17-12,-1-1,2 2,-1-1,1 1,0 1,0-1,1 1,0 0,0 0,1 1,0 0,0 0,1 0,0 0,1 1,0 0,1-1,0 1,0 0,1 0,0 0,1 0,0 1,1-1,0 0,0 0,1 0,1-1,-1 1,2 0,-1-1,1 0,1 0,0 0,0 0,0-1,1 0,0 0,1 0,0-1,0 0,5 3,0-1,1-1,1 0,-1-1,1-1,0 0,1-1,0 0,-1-1,1-1,1-1,-1 0,0 0,0-2,7 0,-10-3,1 0,-1-1,0 0,0-1,-1 0,1-1,-1 0,0-1,-1 0,0-1,0 0,0 0,-1-1,0-1,-7 8,1-1,0 1,-1-1,1 0,-1 0,0 0,0 0,0 0,0 0,0-1,-1 1,0-1,1 1,-1-1,-1 1,1-1,0 0,-1 1,0-1,0 0,0 0,0 1,-1-1,1 0,-1 1,0-1,0 1,0-1,0 1,-1-1,0 1,0 0,1-1,-2 1,1 0,0 1,-1-1,1 0,-1 1,0-1,0 1,0 0,0 0,0 0,0 0,-4-1,-94-27,82 33,47 14,-16-14,1 0,-1 0,0-1,1-1,0 0,-1 0,1-2,0 0,-1 0,1-1,-1 0,0-1,1-1,10-4,-4-1</inkml:trace>
  <inkml:trace contextRef="#ctx0" brushRef="#br1" timeOffset="106283.124">4374 2597,'-10'1,"0"1,0 0,0 0,0 1,0 0,0 1,1 1,-1-1,1 1,0 1,1-1,-1 2,1-1,1 1,-1 0,1 1,0 0,1 0,0 0,0 1,1 0,0 0,-1 2,6-9,-1 0,1 0,0 0,0 0,0 0,0 0,0 0,0 0,0 0,1 0,-1 0,1 0,-1-1,1 1,0 0,0 0,0 0,0 0,0-1,0 1,0-1,1 1,-1-1,0 1,1-1,-1 0,1 1,0-1,-1 0,1 0,0 0,0 0,0-1,0 1,0 0,0-1,0 1,0-1,0 0,1 0,83-11,-83 10,0 0,1-1,-1 1,0-1,0 0,0 0,0 0,0 0,0 0,0 0,-1-1,1 0,-1 1,0-1,0 0,0 0,0 0,0 0,-1-1,1 1,-1 0,0-1,0 1,0-1,-1 1,1-1,-1 1,1-1,-1 1,-1-1,1 1,0-1,-1 0,0 1,0-1,0 1,-1-3,-2 4,0 1,0-1,0 1,0 0,0 0,0 1,-1-1,1 1,0 0,0 0,-1 1,1-1,0 1,0 0,0 0,0 0,0 1,0-1,0 1,0 0,1 0,-1 0,1 1,-1-1,1 1,0 0,0 0,0 0,0 0,1 0,-1 1,1-1,0 1,0 0,0 0,0 0,0 1,2-3,-1 0,1-1,0 1,-1 0,1 0,0-1,0 1,0 0,0 0,1-1,-1 1,0 0,1 0,-1-1,1 1,0-1,-1 1,1 0,0-1,0 1,0-1,0 0,0 1,0-1,1 0,-1 0,0 1,1-1,-1 0,1 0,-1-1,1 1,-1 0,1 0,0-1,-1 1,1-1,0 1,-1-1,1 0,0 0,0 0,-1 0,1 0,0 0,0 0,-1 0,1-1,0 1,-1-1,1 1,0-1,-1 0,1 0,-1 1,2-2,0 1,1 0,-1 1,0-1,0 0,0-1,0 1,0-1,-1 1,1-1,0 0,-1 0,1 0,-1 0,0 0,1-1,-1 1,0-1,0 1,-1-1,1 0,-1 1,1-1,0-3,-4 5,0 1,0-1,1 1,-1 0,0 0,0 0,0 0,0 0,0 0,0 0,0 1,0-1,0 1,0 0,1-1,-1 1,0 0,0 0,1 0,-1 0,1 0,-1 1,1-1,-1 0,0 2,-14 10,4 1</inkml:trace>
  <inkml:trace contextRef="#ctx0" brushRef="#br1" timeOffset="107800.495">4318 2568,'4'4,"1"0,-1 1,0 0,0 0,-1 0,1 0,-1 0,0 1,-1-1,1 1,-1 0,0 0,-1-1,1 1,-1 1,-1-1,1 0,-1 0,0 0,0 0,0 0,-1 1,0-1,-1 0,1 0,-1-1,0 1,0 0,-1 0,0-1,0 0,0 1,-1-1,1 0,-4 2,6-6,0 0,0 0,-1 0,1 0,0 0,0-1,-1 1,1-1,0 1,-1-1,1 1,-1-1,1 0,-1 1,1-1,0 0,-1 0,1 0,-1 0,1-1,-1 1,1 0,-1 0,1-1,0 1,-1-1,1 1,0-1,-1 0,1 0,0 1,0-1,0 0,0 0,0 0,0 0,0 0,0-1,0 1,0 0,0 0,1-1,-1 1,0 0,1-1,-1 1,1 0,0-1,-1 1,1-1,0 1,0-1,0 1,0-1,0 1,0-1,1 1,-1 0,0-1,1 1,-1-1,1 1,-1 0,1-1,0 1,0 0,0-1,-1 1,1 0,-1-1,1 1,0 0,-1 0,1 0,0-1,0 1,0 0,0 0,0 0,0 0,0 0,0 1,1-1,-1 0,0 0,0 1,1-1,-1 1,0-1,1 1,-1 0,1-1,-1 1,0 0,1 0,-1 0,1 0,-1 0,0 0,1 1,-1-1,1 0,-1 1,0-1,1 1,-1-1,0 1,0 0,1-1,-1 2,-1 1,0 0,0 0,0 0,-1 0,0 0,0 0,1 0,-2 0,1 0,0 0,-1 0,1-1,-1 1,0-1,1 1,-1-1,-1 0,1 1,0-1,-1 0,-11 11</inkml:trace>
  <inkml:trace contextRef="#ctx0" brushRef="#br1" timeOffset="109696.473">4347 2625,'0'-5,"0"3,4 3,7 0,2 5,-3 6,4 2,-2 3,-3 3,-7-2,-9 1,-9-2,0 0,-3-3,-4-3,4-4</inkml:trace>
  <inkml:trace contextRef="#ctx0" brushRef="#br2" timeOffset="117398.984">1072 5589,'0'-369,"-28"143,28-508,0-197,-28 733,27-282,1-394,29 676,0-28,-30-338,15 468,-4-34,-41-50,31 168</inkml:trace>
  <inkml:trace contextRef="#ctx0" brushRef="#br2" timeOffset="121038.4">1298 5673,'-6'0,"-1"1,-1 0,0-1,0 0,1 0,-1-1,0 0,0 0,1-1,-1 0,1-1,-1 1,1-1,0-1,0 1,1-1,-1 0,1-1,-2 0,65 9,201-27,-111 23,139-10,-194-1,0 3,0 5,78 8,86 23,700-28,-477 0,-253-29,508 30,-537-29,57 16,-187 2,0 3,0 3,0 3,26 4,26-1,78-3,-55-26,83 26,-83-26,338 27,-199-1,-253-7,-28 8,0 0,-1 0,1 0,0 0,0 0,-1 0,1 0,0 0,-1 0,1 0,0 0,-1 0,1-1,0 1,0 0,-1 0,1 0,0-1,0 1,-1 0,1 0,0-1,0 1,0 0,-1 0,1-1,0 1,0 0,0-1,0 1,0 0,0-1,0 1,0 0,0-1,0 1,0 0,0-1,0 1,0 0,0 0,0-1,0 1,0 0,0-1,0 1,0 0,0-1,1 1,-1 0,0 0,0-1,0 1,1 0,-1 0,0-1,0 1,1 0,-1 0,0 0,1-1,-15-2</inkml:trace>
  <inkml:trace contextRef="#ctx0" brushRef="#br2" timeOffset="123484.272">8128 5052,'-2'22,"-2"-1,0 0,-1 0,-1 0,-1-1,-1 0,-1 0,0-1,-2 0,0-1,-4 4,-80 102,-54 25,136-138</inkml:trace>
  <inkml:trace contextRef="#ctx0" brushRef="#br2" timeOffset="123833.646">7733 4996,'29'38,"14"18,5 4,-2-9,-8-7,-5-7,-4-10,-7-4,-3-2,1 1,-3 1,0-3,-3 0,-3 1,0 2,-1-3</inkml:trace>
  <inkml:trace contextRef="#ctx0" brushRef="#br2" timeOffset="125236.435">28 1,'-27'255,"30"-182,-1-72,0-1,0 1,0-1,-1 1,1-1,0 0,0 0,0 0,0-1,0 1,0 0,0-1,0 1,0-1,0 1,0-1,0 0,-1 0,1 0,0 0,-1 0,1 0,0-1,-1 1,0 0,1-1,-1 1,0-1,0 0,1 1,-1-2,114-157,-15 29,-99 130,0 0,0 0,0 1,0-1,0 0,1 1,-1-1,0 1,0-1,1 1,-1-1,0 1,1 0,-1 0,0 0,1 0,-1 0,1 0,-1 0,0 0,1 0,-1 1,0-1,1 0,-1 1,0-1,0 1,0 0,1-1,-1 1,0 0,0 0,0-1,0 1,0 0,0 0,0 0,0 1,-1-1,1 0,0 0,-1 0,1 0,-1 1,1-1,-1 0,1 1,-1-1,0 0,0 1,0-1,0 0,0 1,0-1,0 0,0 1,0-1,-1 0,1 1,-1 0,28 265,7-10,-29-226,-2 0,-1 0,-1 0,-2 0,-1 0,-1 0,-2 1,2-15,0-1,-2 0,1-1,-2 1,0-1,-1 0,-1 0,0-1,0 0,-2 0,0-1,0-1,-8 8,8-12,0 0,0-1,0 0,-1 0,0-1,0-1,0 0,-1 0,-7 1,16-5,-1 0,1 0,0-1,-1 1,1-1,0 1,-1-1,1 0,-1 0,1-1,0 1,-1-1,1 1,0-1,-1 0,1 0,0-1,0 1,0-1,0 1,0-1,0 0,1 0,-1 0,1-1,-1 1,1-1,0 1,0-1,0 0,0 1,0-1,1 0,-1-1,1 1,-1-3,0-7,1 0,1 0,0 0,1 0,0 0,1 0,0 0,1 1,1-1,0 1,0-1,1 1,1 1,5-9,-10 17,20-42,1 2,3 0,1 2,2 1,7-6,-14 22</inkml:trace>
  <inkml:trace contextRef="#ctx0" brushRef="#br1" timeOffset="130753.401">6717 3133,'384'-230,"-320"195,0 3,3 3,0 2,1 4,40-8,-107 31,1-1,-1 0,0 1,1-1,-1 1,0 0,1-1,-1 1,1 0,-1 0,1 0,-1 0,1 0,-1 0,0 0,1 0,-1 1,1-1,-1 1,0-1,1 1,-1-1,0 1,1 0,-1-1,0 1,0 0,0 0,0 0,0 0,0 0,0 0,0 1,0-1,0 0,-1 0,1 0,0 1,-1-1,1 1,-1-1,0 0,1 1,-1-1,0 1,0-1,0 0,0 1,0-1,0 1,0-1,0 1,-1-1,1 1,0-1,-1 0,-28 83,0-33,22-41,1 0,0 0,1 0,0 1,0 0,1 0,0 1,1-1,1 1,-1 1,3-11,0 0,0 0,0 0,0-1,1 1,-1 0,0 0,1-1,-1 1,1 0,-1-1,1 1,0 0,0-1,0 1,0-1,0 1,0-1,0 0,0 0,1 1,-1-1,0 0,1 0,-1 0,1 0,-1 0,1-1,0 1,-1 0,1-1,0 1,0-1,-1 1,1-1,0 0,0 0,-1 0,1 0,0 0,0 0,-1-1,1 1,1-1,81-23,176-96,-120 77,-116 41</inkml:trace>
  <inkml:trace contextRef="#ctx0" brushRef="#br1" timeOffset="132158.614">8579 2568,'-10'-1,"0"0,0 1,0 1,0-1,0 2,0-1,0 1,0 1,0 0,1 0,-1 1,1 0,0 1,0 0,0 0,1 1,0 0,0 1,1-1,-1 1,1 1,1 0,0 0,0 0,0 0,1 1,-1 3,0-4,1 0,0 0,0 0,1 0,0 1,0 0,1 0,1 0,-1 0,1 0,1 1,0-1,0 1,1-1,0 1,0-1,1 1,1-1,0 0,0 0,1 2,-2-9,-1 0,1 0,0 0,1 0,-1 0,0-1,0 1,1 0,-1-1,1 1,0-1,-1 1,1-1,0 0,0 1,0-1,0 0,0 0,0-1,0 1,0 0,0-1,0 1,0-1,0 0,1 0,-1 1,0-2,0 1,0 0,0 0,1-1,-1 1,0-1,0 1,0-1,0 0,0 0,0 0,0 0,0 0,0-1,77-60,-77 60,21-21,-2 0,0-2,-2 0,0-1,-2-1,-1 0,-1-1,-1-1,-2 0,-1-1,-1-1,-2 1,-1-2,-1 1,-2 0,0-30,-21-55,16 113,0 0,-1-1,1 1,-1 0,0 0,0 1,0-1,0 0,0 0,0 1,-1-1,1 1,-1 0,0 0,1 0,-1 0,0 1,0-1,-1 1,1-1,0 1,0 0,-1 0,1 1,0-1,-1 1,1-1,-1 1,1 0,-1 0,1 1,-4 0,3 0,-1 0,1 0,0 1,-1-1,1 1,0 0,0 0,0 1,0-1,0 1,1 0,-1 0,1 0,0 0,-1 1,2-1,-1 1,0 0,1 0,0 0,-1 0,2 0,-1 0,0 1,1-1,0 1,0 2,-4 127,10-111,2 0,0-1,1 1,1-1,1-1,1 0,0 0,2-1,1-1,0 0,1-1,1-1,1 0,0-1,3 1,-13-10,0 0,1-1,0 1,0-2,0 1,0-1,1 0,0-1,0 0,1 0,-1-1,9 1,-3-5</inkml:trace>
  <inkml:trace contextRef="#ctx0" brushRef="#br1" timeOffset="132421.815">9143 2343,'-4'38,"-3"32,-3 9,-1-4,1-10,3-12,-2-14,0-9,-3-10,0-8</inkml:trace>
  <inkml:trace contextRef="#ctx0" brushRef="#br1" timeOffset="132687.457">8918 2314,'20'24,"19"18,5 6,-2-5,-7-5,-5-9,-3-4,0-3,-2-4,-3 0,-2-4,-4-4</inkml:trace>
  <inkml:trace contextRef="#ctx0" brushRef="#br1" timeOffset="133404.405">9709 2314,'-15'10,"1"0,1 1,0 1,1 0,0 0,0 1,2 1,-1 0,2 0,0 1,1 0,0 1,1 0,-4 16,9-29,0 0,1 1,0-1,-1 1,1-1,1 1,-1 0,0-1,1 1,0 0,0-1,0 1,0 0,1-1,-1 1,1 0,0-1,0 1,0-1,0 1,1-1,0 1,-1-1,1 0,1 0,-1 0,0 0,1 0,-1-1,1 1,0-1,0 0,0 1,0-1,0 0,0-1,0 1,1-1,-1 1,2-1,3-1,-1 0,1 0,-1-1,1-1,-1 1,0-1,1 0,-1-1,0 0,-1 0,1 0,0-1,-1 0,0 0,0 0,0-1,0 0,-1-1,0 1,1-2,87-126,-79 108,-2-1,-1 0,-1-1,-1 0,-2-1,-1 0,0 0,-2-7,5-26,-5 39,0 0,-1-1,-2 1,0-1,-2 1,0-1,-4-14,3 31,0-1,-1 1,1 0,-2 0,1 1,-1-1,1 0,-1 1,-1 0,1 0,-1 0,0 1,0 0,-1 0,1 0,-1 0,0 1,1 0,-2 0,1 1,0-1,0 1,-1 1,1-1,-1 1,0 0,1 1,-1-1,0 1,1 1,-1-1,0 1,1 0,-1 1,1 0,-1 0,1 0,0 1,0 0,0 0,0 0,0 1,1-1,0 2,0-1,0 0,-1 2,-3 3,1 0,0 1,0 0,1 0,0 0,1 1,0 0,1 0,0 1,0-1,2 1,-1 0,2 1,-1-1,2 0,0 1,0-1,1 0,0 1,1-1,1 1,0-1,1 0,0 0,1 0,0 0,0-1,6 10,0-4,0-1,1 0,0 0,1-1,1-1,1 0,0 0,1-2,0 0,0 0,2-2,14 8,-18-11,0-1,0-1,1 0,0 0,0-2,0 0,0 0,0-2,3 1,6-2</inkml:trace>
  <inkml:trace contextRef="#ctx0" brushRef="#br1" timeOffset="134089.402">10076 2117,'6'43,"-2"-12,1 0,2 0,1 0,1-1,7 15,-15-44,0 1,0 0,0 0,0 0,0 0,0-1,1 1,-1 0,1-1,-1 0,1 1,-1-1,1 0,0 1,0-1,0 0,-1 0,1-1,0 1,0 0,0-1,0 1,1-1,-1 0,0 1,0-1,0 0,0 0,0 0,0-1,0 1,0-1,0 1,0-1,0 1,0-1,0 0,0 0,0 0,0 0,0 0,-1-1,1 1,-1 0,1-1,-1 1,1-1,-1 0,0 1,0-1,1 0,-1 0,65-139,-59 121,-7 18,0 0,0 0,1 0,-1 0,1 0,-1 0,1 0,0 0,0 1,0-1,0 0,0 0,0 1,0-1,1 1,-1-1,1 1,-1 0,1-1,-1 1,1 0,0 0,0 0,-1 0,1 0,0 0,0 1,0-1,0 1,0-1,0 1,0 0,0 0,0 0,0 0,0 0,0 0,0 0,0 1,0-1,0 1,0-1,0 1,-1 0,1 0,0 0,0 0,-1 0,1 0,0 1,-1-1,1 0,-1 1,0-1,1 1,0 1,10 15,0 1,-1 0,-1 0,0 1,-2 0,-1 1,0 0,-1 0,-2 1,0-1,-1 1,-1 0,-1 0,-1 0,-3 15,3-11,2-11,0 1,-1-1,-1 0,-1 0,0 0,-1 0,0 0,-1 0,-1 0,-1-1,0 1,0-1,-1-1,-1 1,-1-1,0 0,0 0,-1-1,-1-1,0 1,-1-1,9-10,0 1,0-1,1 0,-1-1,0 1,0 0,0 0,0-1,0 1,0-1,0 0,0 1,0-1,0 0,0 0,0 0,0-1,0 1,0 0,0-1,0 1,0-1,0 0,0 0,0 0,1 0,-1 0,0 0,1 0,-1 0,0-1,1 1,0-1,-1 1,1-1,0 1,0-1,0 0,0 0,0 1,0-1,0 0,0-1,-25-88,26 79,-1-1,1 1,1 0,0-1,1 1,1 0,0 0,0 0,1 0,0 1,1-1,1 1,0 0,0 1,1-1,0 1,1 0,0 1,0 0,1 0,1 1,-1 0,1 1,10-6,114-45,-117 52</inkml:trace>
  <inkml:trace contextRef="#ctx0" brushRef="#br2" timeOffset="140189.305">847 5786,'-88'-22,"71"22,0 0,-1 1,1 2,0-1,0 2,0 0,0 1,1 1,0 1,0 0,0 1,1 0,0 1,1 1,0 1,1 0,0 0,0 2,1-1,1 2,0-1,1 1,0 3,4-10,1 1,1-1,-1 1,1 1,1-1,-1 0,2 1,-1 0,1 0,0-1,1 1,0 0,1 1,-1-1,2 0,-1 0,1 0,1 0,0 0,0-1,0 1,1 0,1-1,-1 0,1 0,1 0,0 0,0 0,3 1,-1 0,2 0,-1-1,1 0,1-1,-1 0,1 0,0-1,1 0,0-1,-1 0,2-1,-1 0,0-1,4 0,0 2,1-1,-1-1,1 0,0-1,-1-1,1-1,0 0,0-1,0 0,0-1,-1-1,1-1,-1 0,0-1,0-1,0 0,-1-1,0 0,4-4,-6 5,0-1,0-1,0 0,-1 0,0-1,-1-1,0 0,0 0,-1-1,-1 0,0-1,0 1,-1-2,0 1,-1-1,-1 0,0 0,-1 0,2-11,-5 13,-1 0,0 0,0 0,-1 0,0 0,-1 0,-1 0,0 0,0 1,-1-1,0 1,-1 0,0 0,0 0,-1 1,-1 0,0 0,0 0,0 1,-1 0,0 1,-1 0,0 0,-6-4,2 2,0 1,-1 0,0 1,0 0,0 1,-1 1,0 0,0 1,-1 1,1 0,-1 1,1 0,-1 2,0 0,1 0,-1 2,-6 1,1 4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31:1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113 281,'8'-2,"0"0,0 0,0-1,0 1,0-2,-1 1,1-1,-1 0,0-1,0 0,-1 0,0 0,0-1,0 0,0 0,-1 0,0-1,0 0,1 0,-5 6,-1 0,1 0,-1 0,1 0,0 0,-1 1,1-1,0 0,-1 0,1 0,0 1,0-1,0 1,0-1,0 1,-1-1,1 1,0-1,0 1,0 0,0-1,1 1,-1 0,0 0,0 0,0 0,0 0,0 0,0 0,0 0,0 0,0 0,0 1,0-1,0 1,0-1,0 0,0 1,0-1,0 1,0 0,-1-1,1 1,0 0,0-1,-1 1,1 0,0 0,-1 0,1 0,-1 0,1 0,-1 0,1 0,-1 0,0 0,1 0,-1 0,0 0,0 0,0 0,0 0,0 0,29 174,-15 24,-11 198,-5-208,-9-127,-15-94,20 6,0-1,1 1,2-1,1 1,1-1,1 0,1 0,5-23,0-6,2 1,3 0,2 1,2 0,3 1,2 1,3 0,1 2,3 1,2 1,2 1,2 2,1 1,3 2,4-1,-30 32,0 0,0 0,1 1,0 1,1 0,0 0,1 2,-1-1,15-4,-26 12,0-1,0 1,1-1,-1 1,0 0,0 0,0 0,1 0,-1 0,0 1,0-1,0 1,0-1,0 1,0 0,0 0,0 0,0 0,0 0,0 0,0 0,0 1,-1-1,1 1,-1-1,1 1,-1 0,0-1,1 1,-1 0,0 0,0 0,0 0,0 0,-1 0,1 1,11 80,-17-40,-3-1,-1 1,-2-1,-2-1,-1 0,-3-1,-1 0,-2-2,-10 14,21-36,0 0,-1-1,0-1,-1 0,-1 0,0-1,-1 0,0-1,-1-1,-1 0,1-1,-2-1,1 0,-1-1,-1 0,1-2,-1 0,-18 4,11-7</inkml:trace>
  <inkml:trace contextRef="#ctx0" brushRef="#br0" timeOffset="829.23">1130 591,'-53'32,"2"2,2 2,1 2,2 2,-24 29,61-62,1 1,0 0,0 1,1 0,0 0,1 1,0-1,0 1,1 1,1-1,-1 1,2-1,-1 1,0 9,4-17,0 0,0 0,0 0,0-1,1 1,-1 0,1 0,0-1,0 1,0-1,0 1,0-1,0 1,1-1,0 1,-1-1,1 0,0 0,0 0,0 0,0 0,0-1,0 1,1 0,-1-1,0 0,1 1,0-1,-1 0,1 0,-1-1,1 1,1 0,3 0,0 0,-1 0,1-1,0 0,0 0,0 0,0-1,0 0,0 0,-1-1,1 0,6-3,8-7,-1-2,0 0,-1-1,-1-2,0 1,-1-2,-1 0,-1-1,0-1,-1-2,23-26,49-59,-86 107,1 0,-1-1,1 1,-1-1,1 1,-1 0,1-1,-1 1,1 0,0-1,-1 1,1 0,-1 0,1 0,0-1,-1 1,1 0,0 0,-1 0,1 0,-1 0,1 0,0 0,-1 0,1 1,0-1,-1 0,1 0,-1 0,1 1,-1-1,1 0,0 1,-1-1,1 0,-1 1,1-1,-1 1,0-1,1 1,-1-1,1 1,-1-1,0 1,1-1,-1 1,0 0,0-1,0 1,1-1,-1 1,0 0,0-1,0 1,0 0,0 0,3 39,-16 40,10-71,0 0,0 1,1-1,1 1,-1-1,2 1,-1 0,1 0,1-1,0 1,0 0,1-1,0 1,1-1,0 0,3 7,-2-12,0-1,1 1,-1-1,1 0,0 0,0-1,0 1,0-1,0 0,1-1,-1 1,0-1,1 0,-1 0,1-1,0 0,-1 0,1 0,-1 0,1-1,-1 0,1 0,-1-1,1 0,-1 1,0-2,0 1,0-1,0 1,0-1,-1-1,1 1,-1-1,0 1,1-2,20-20,-1-1,0-1,-2-1,-2-1,0 0,-2-2,9-22,-24 49,17-31,-9 18,-1 0,-1 0,0-1,-2 0,0-1,-1 0,3-14,-8 32,-1-1,0 1,1 0,-1 0,0-1,0 1,0 0,0 0,0-1,0 1,0 0,0 0,-1-1,1 1,0 0,-1 0,1 0,-1-1,1 1,-1 0,0 0,1 0,-1 0,0 0,0 0,0 0,0 0,1 0,-1 1,-1-1,1 0,0 1,0-1,0 0,0 1,0 0,-1-1,1 1,0 0,0-1,0 1,-1 0,1 0,0 0,-1 0,1 0,0 0,0 0,-1 1,1-1,0 0,0 1,0-1,-1 1,1-1,0 1,0 0,-9 5,1 1,0 0,1 1,-1 0,2 0,-1 1,1 0,0 0,1 0,0 1,1 0,0 0,0 1,1-1,-1 4,5-12,-1 0,1 0,-1 0,1 0,-1 0,1 0,0 0,0 0,0 0,0 0,0-1,1 1,-1 0,1 0,-1 0,1 0,0 0,-1 0,1-1,0 1,0 0,0-1,0 1,1-1,-1 1,0-1,1 1,-1-1,1 0,-1 0,1 0,0 1,-1-2,1 1,0 0,0 0,0-1,0 1,0-1,-1 1,3-1,82-1,-51-8,-26 6,0 0,0 1,0 0,0 0,0 1,1 0,-1 1,0 0,1 0,5 2,-12 0,0 1,-1 0,0 0,1 0,-1 0,0 0,0 0,-1 1,1-1,-1 1,0-1,0 1,0-1,0 1,0 0,-1 0,0-1,0 1,0 0,0 0,0-1,-1 1,0 0,0-1,0 1,0 0,0-1,-1 0,-1 4,-2 17,1-1,2 0,0-1,1 1,1 0,1 0,4 14,1-12</inkml:trace>
  <inkml:trace contextRef="#ctx0" brushRef="#br0" timeOffset="4784.279">2258 704,'-20'10,"0"1,0 0,1 2,1 0,0 1,1 1,0 1,1 0,1 1,1 0,0 2,1-1,-2 7,12-21,0 0,0 1,0-1,1 1,-1 0,1-1,0 1,1 0,-1 1,1-1,0 0,0 0,1 0,-1 1,1-1,0 0,1 0,-1 1,1-1,0 0,0 0,1 0,0 0,0 0,0 0,0 0,1-1,-1 1,1-1,0 1,1-1,-1 0,1-1,0 1,0 0,0-1,0 0,1 0,-1 0,1-1,0 0,-1 1,1-2,0 1,3 0,-1-2,1 0,-1-1,0 0,0 0,0 0,0-1,0 0,0-1,0 0,0 0,-1 0,0-1,0 1,0-2,0 1,0-1,-1 0,0 0,0 0,2-3,81-123,-85 126,80-196,-88 213,1 0,1 1,0-1,1 1,0 0,1 0,0 0,1 0,0 0,1-1,1 1,0 0,1 0,0-1,1 1,0-1,1 0,4 7,-4-12,0 0,0-1,0 0,1 0,0 0,0 0,1-1,0 0,0-1,0 1,0-1,1 0,-1-1,1 0,0 0,0-1,0 0,0 0,1-1,-1 0,0-1,1 0,-1 0,0 0,1-1,-1-1,0 1,0-1,0-1,0 1,0-1,0-1,-1 1,0-1,0-1,3-1,16-18,-1 0,-1-1,-1-2,-2 0,-1-1,-1-2,7-14,-12 22,14-26,-2-1,-2 0,-3-2,-2-1,-2 0,8-44,-21 51,-4 44,0 0,0 1,0-1,0 0,0 0,0 0,0 1,0-1,0 0,-1 0,1 0,0 1,0-1,-1 0,1 1,-1-1,1 0,-1 1,1-1,-1 0,1 1,-1-1,1 1,-1-1,0 1,1-1,-1 1,0-1,1 1,-1 0,0-1,0 1,1 0,-1 0,0 0,0-1,0 1,1 0,-1 0,0 0,0 0,0 0,1 1,-1-1,0 0,0 0,0 0,1 1,-1-1,0 1,-8 4,1 1,0 0,1 0,0 1,0 0,0 1,1-1,0 1,0 1,1-1,-3 6,-10 19,2 1,2 0,1 1,1 0,2 1,2 1,1-1,1 9,4-28,0-1,2 1,0 0,1 0,0 0,1 0,1 0,1-1,1 2,-4-13,1 1,0-1,0 0,1 1,0-1,-1 0,2 0,-1-1,1 1,-1-1,1 1,0-1,1 0,-1-1,1 1,0-1,0 0,0 0,0 0,0-1,0 0,1 0,0 0,-1-1,1 0,0 0,5 1,9-5,0 0,0-2,0 0,0-1,-1-1,0 0,-1-2,1 0,-2-1,1-1,-2 0,1-2,-2 0,1 0,-2-2,0 0,-1 0,1-2,20-23,-1-1,-1-1,-3-2,-2-1,-1-1,-3-2,-2 0,-2-1,-2-1,7-33,-24 83,10-95,-10 93,0-1,0 1,0-1,-1 1,1-1,-1 1,1 0,-1-1,0 1,0 0,0 0,0 0,-1 0,1 0,0 0,-1 0,0 0,1 0,-1 0,0 1,0-1,0 1,0 0,0-1,0 1,0 0,-1 0,1 0,0 1,0-1,-1 0,1 1,-1-1,1 1,-3 0,-2 2,0-1,0 2,0-1,1 1,-1 0,1 0,0 1,-1 0,2 0,-1 0,0 1,1 0,0 0,0 0,0 0,1 1,0 0,-4 6,-8 14,1 0,1 1,2 0,0 1,2 0,1 1,1 0,2 1,1 0,0 11,3-23,2 0,0 0,1 1,1-1,0 0,1 0,1 0,1 0,1-1,0 0,2 0,-1 0,2-1,0-1,1 1,1-1,0-1,1 0,0 0,10 7,-18-18,1 1,-1-1,1 0,-1 0,1 0,0-1,0 0,0 0,0 0,0 0,0-1,1 0,-1 0,1 0,-1-1,1 1,-1-2,0 1,1 0,-1-1,1 0,-1 0,0-1,0 1,1-1,-1-1,0 1,4-3,70-31,-61 30,0-1,0-1,-1 0,0-2,-1 0,0 0,-1-2,0 0,0 0,-1-2,6-7,-17 18,-1 1,0-1,1 0,-1 0,0 0,0 0,-1 0,1 0,-1 0,1-1,-1 1,0 0,0-1,-1 1,1-1,-1 1,1-1,-1 0,0 1,-1-1,1 1,0-1,-1 1,0-1,0 1,0-1,0 1,-1 0,1 0,-1-1,0 1,0 0,0 0,0 1,-1-1,1 0,-1 1,1 0,-1-1,0 1,0 0,0 0,0 1,0-1,-1 1,1-1,0 1,-1 0,1 0,-1 1,1-1,-1 1,1-1,-4 1,-1 4,-1 0,1 1,0 0,0 0,0 1,1 0,-1 0,2 1,-1 0,1 0,0 0,0 1,1 0,0 0,0 0,1 1,0 0,1 0,0 0,0 0,1 0,0 0,1 1,-1 2,1-5,-1-1,1 1,0-1,0 1,1 0,0 0,0-1,1 1,0 0,0-1,0 1,1-1,0 1,0-1,1 0,-1 0,2 0,-1 0,0 0,1 0,0-1,1 0,-1 0,1 0,0-1,0 1,0-1,1 0,-1-1,1 1,0-1,0 0,0-1,1 1,-1-1,1 0,-1-1,4 1,6 0,0-1,0-1,0 0,1-1,-1 0,0-2,0 0,-1 0,1-2,-1 0,0-1,0 0,0-1,-1-1,0 0,-1-1,0 0,11-11,23-22,-2-2,-2-1,-1-3,4-11,-44 56,25-33,-2 0,-2-1,-1-2,-2 0,-1-1,-3-1,-1 0,-2-2,-2 1,-2-1,2-22,-21-25,10 88,-1 1,0-1,0 0,0 0,1 1,-2-1,1 0,0 1,0-1,0 1,-1 0,1-1,-1 1,1 0,-1 0,1 0,-1 0,0 0,0 0,1 0,-1 1,0-1,0 1,0-1,0 1,0 0,0-1,0 1,0 0,1 0,-1 1,0-1,0 0,0 1,0-1,0 1,0-1,1 1,-1 0,0 0,0 0,1 0,-1 0,0 0,-8 7,1 0,-1 1,2 0,-1 0,1 1,0 0,1 0,1 0,-1 1,2 1,-1-1,2 1,-1-1,2 1,-1 1,2-1,-1 0,2 1,0-1,0 5,3 262,26-64,-1-75,2-33,-19-89</inkml:trace>
  <inkml:trace contextRef="#ctx0" brushRef="#br0" timeOffset="7702.664">5815 648,'-8'-4,"0"0,1 1,-1 0,0 1,-1 0,1 0,0 1,0 0,-1 0,1 1,-1 0,1 1,0-1,-1 2,1-1,0 1,0 0,0 1,0 0,0 0,1 1,-1 0,1 0,0 1,0 0,1 0,-1 1,1-1,0 1,1 1,-1-1,-2 5,-8 13,1 1,0 1,2 0,1 1,1 0,2 1,-2 8,10-34,-1 1,0 0,1 0,0-1,0 1,0 0,0 0,0 0,1 0,-1 0,1 0,0 1,0-1,0 0,0 0,0 0,1 0,0 0,-1 0,1 0,0 0,0 0,1 0,-1-1,1 1,-1 0,1-1,0 1,0-1,0 1,0-1,0 0,1 0,-1 0,1 0,-1-1,1 1,0-1,-1 1,1-1,0 0,0 0,0 0,0 0,0-1,0 1,0-1,0 0,0 0,1 0,0 0,12-7,0 0,-1 0,0-2,-1 0,0 0,0-2,-1 1,0-2,-1 0,0 0,-1-1,0 0,-2-1,1-1,-2 1,1-1,-2-1,0 1,3-16,32-84,-33 141,35 132,-41-151,1 0,-1-1,1 0,1 0,-1 0,1 0,0 0,0-1,1 0,-1 0,1-1,1 1,-1-1,0-1,1 1,0-1,0 0,0-1,0 1,6 0,-4-1,1-1,0 0,-1 0,1-1,0 0,0-1,0 0,-1 0,1-1,-1 0,1-1,-1 0,0-1,0 0,0 0,0-1,-1 0,0 0,0-1,0 0,-1-1,0 1,0-2,3-4,15-19,-2-1,-2-1,-1-1,-1-1,-2-1,-2 0,9-31,2-1,-25 66,-1-1,1 0,0 1,0-1,1 1,-1-1,0 1,1-1,0 1,-1 0,1 0,0 0,0 0,0 0,0 0,1 0,-1 1,0-1,1 1,-1 0,1 0,-1 0,1 0,0 0,-1 0,1 1,0-1,0 1,-1 0,1 0,0 0,0 0,0 0,-1 0,1 1,0 0,0-1,-1 1,1 0,-1 0,1 1,-1-1,1 0,-1 1,0 0,1-1,-1 1,0 0,0 0,0 0,-1 0,1 1,0-1,58 126,-45-98,-3-4,2 0,0 0,1-1,2-1,0-1,2-1,6 6,-16-20,-8-5,1-1,-1 0,1 0,0 1,0-1,0-1,0 1,0 0,0 0,1-1,-1 1,1-1,-1 0,1 0,-1 0,1 0,0 0,-1-1,1 1,0-1,0 1,-1-1,1 0,2-1,4-6</inkml:trace>
  <inkml:trace contextRef="#ctx0" brushRef="#br0" timeOffset="7953.193">6915 421,'-38'39,"-28"26,-1 8,4-4,9-5,9-7,7-10,10-7,5-11,7-5,5-3,1-4,1 0,3 1,-3-1,0-5</inkml:trace>
  <inkml:trace contextRef="#ctx0" brushRef="#br0" timeOffset="8267.644">7197 591,'-24'38,"-8"23,2 5,5-3,8-8,11-14,6-12</inkml:trace>
  <inkml:trace contextRef="#ctx0" brushRef="#br0" timeOffset="8517.346">7113 224,'0'24,"0"8</inkml:trace>
  <inkml:trace contextRef="#ctx0" brushRef="#br0" timeOffset="8850.874">7620 478,'-36'34,"25"-25,0 1,1-1,0 2,1-1,0 2,1-1,0 1,-2 5,9-13,0-1,0 1,0 0,1-1,0 1,0 0,0 0,0 0,0-1,1 1,0 0,-1-1,1 1,1 0,-1-1,0 1,1-1,0 0,0 1,0-1,0 0,0 0,1 0,0-1,-1 1,1 0,0-1,0 0,0 0,0 0,1 0,-1 0,1-1,2 2,50 49,-54-48,0 0,-1 0,1 0,-1 1,0-1,0 0,0 0,-1 1,1-1,-1 0,0 1,0-1,-1 1,1-1,-1 0,0 0,0 1,0-1,-1 0,0 0,1 0,-1 0,-1 0,1-1,0 1,-1-1,0 1,0-1,0 0,0 0,-3 1,-2 3,0-1,-1 0,0 0,0-1,0-1,-1 1,1-1,-1-1,0 0,0 0,0-1,-11 1,-56-7,58-3</inkml:trace>
  <inkml:trace contextRef="#ctx0" brushRef="#br0" timeOffset="9615.698">8692 27,'-21'129,"3"94,0 9,-10-23,29-205,-1 1,1 0,-1 0,-1-1,1 1,-1 0,1 0,-2-1,1 1,0-1,-1 1,0-1,0 1,0-1,0 0,-1 0,0 0,0 0,0-1,-3 4,-4-5</inkml:trace>
  <inkml:trace contextRef="#ctx0" brushRef="#br0" timeOffset="10216.792">8382 506,'94'-11,"0"-4,-1-3,-1-5,20-11,-96 25,-1 0,-1-1,0 0,0-1,-1-1,0 0,-1-1,0 0,-1-1,-1 0,0-1,-1 0,-1-1,0 1,-1-2,-1 1,0-1,-1 0,2-16,16-31,10 13,-20 96,-14-17,-1 1,-1-1,-2 0,0 0,-2 0,-5 10,-2 13,-21 72,21-87,3 1,1 1,1 0,2 0,2 0,2 1,1-1,3 26,-1-62,0 0,0 0,0-1,0 1,0 0,1 0,-1 0,1 0,-1 0,1-1,0 1,0 0,0-1,0 1,0 0,0-1,0 1,0-1,1 0,-1 1,0-1,1 0,-1 0,1 0,0 0,-1 0,1 0,0 0,-1 0,1-1,0 1,0-1,0 0,0 1,-1-1,1 0,0 0,2 0,66-29,154-126,-222 153,-1 0,0 1,1-1,-1 1,1-1,-1 1,1 0,0 0,-1 0,1 0,0 0,0 0,0 0,0 0,0 1,0-1,0 1,0-1,0 1,0 0,0 0,0 0,0 0,0 0,0 0,0 1,0-1,0 1,0-1,0 1,0 0,0 0,0 0,-1 0,1 0,0 0,-1 0,1 1,-1-1,1 1,-1-1,1 1,-1-1,0 1,0 0,0 0,0-1,0 1,0 0,-1 0,2 2,1 33,-3-32,-1 1,2-1,-1 0,0 0,1 0,0 0,0 0,1 0,-1 0,1-1,0 1,1 0,-1-1,1 1,0-1,1 2,6 1</inkml:trace>
  <inkml:trace contextRef="#ctx0" brushRef="#br0" timeOffset="10553.394">9709 704,'6'3,"0"-1,0 0,0 0,0-1,0 1,0-1,0-1,1 1,-1-1,0 0,1 0,-1-1,0 0,0 0,1-1,-1 1,0-1,0-1,-1 1,1-1,0 0,-1 0,0 0,1-1,-1 0,-1 0,1-1,-1 1,1-1,-1 0,-1 0,1 0,2-6,-5 9,0 0,-1 0,1 0,-1-1,1 1,-1 0,0 0,0 0,0-1,0 1,0 0,-1 0,1-1,-1 1,1 0,-1 0,0 0,0 0,0 0,0 0,0 0,0 0,0 0,-1 0,1 1,-1-1,1 1,-1-1,0 1,0-1,0 1,1 0,-1 0,0 0,0 0,-1 0,0 0,-2-1,0 1,-1-1,1 1,-1 0,1 0,-1 1,1 0,-1 0,1 0,-1 1,1-1,-1 1,1 1,-5 1,-1 1,0 1,0 0,0 1,1 0,0 0,0 1,1 1,0 0,0 0,1 1,0-1,1 2,-1-1,2 1,-1 1,2-1,-1 1,-2 8,7-14,1 1,0-1,0 1,0-1,0 1,1 0,0-1,0 1,1-1,-1 0,1 1,0-1,1 0,-1 0,1 0,0 0,0-1,1 1,-1-1,1 0,0 0,0 0,0-1,1 1,-1-1,1 0,0 0,0 0,0-1,0 0,0 0,1 0,-1-1,1 0,-1 0,1 0,-1 0,1-1,0 0,-1 0,6-1,48 0,-34 0</inkml:trace>
  <inkml:trace contextRef="#ctx0" brushRef="#br0" timeOffset="10921.193">10160 675,'-3'8,"0"0,0-1,0 1,1 1,1-1,-1 0,1 0,1 1,0-1,0 0,0 1,1-1,0 0,1 0,0 1,0-1,0-1,1 1,1 0,2 4,-5-10,1-1,0 1,0-1,0 1,0-1,0 0,1 0,-1 0,0 0,0 0,1 0,-1-1,0 1,1-1,-1 0,1 1,-1-1,1 0,-1 0,0-1,1 1,-1 0,1-1,-1 0,0 1,1-1,-1 0,0 0,0 0,0-1,0 1,0 0,0-1,1 0,61-60,-57 52,0 0,-1-1,-1 0,0 0,0 0,-1 0,0-1,-1 1,-1-1,1 0,-2 0,0 0,0-12,-1 23,0-1,0 1,0-1,0 0,0 1,-1-1,1 1,0-1,-1 1,1-1,-1 1,1-1,-1 1,0 0,0-1,0 1,1 0,-1-1,0 1,-1 0,1 0,0 0,0 0,0 0,-1 0,1 1,0-1,-1 0,1 0,-1 1,1-1,-1 1,1 0,-1-1,1 1,-1 0,1 0,-1 0,1 0,-1 0,0 0,1 0,-1 1,1-1,-1 0,1 1,-1 0,1-1,-15 8</inkml:trace>
  <inkml:trace contextRef="#ctx0" brushRef="#br0" timeOffset="11871.133">10359 591,'4'0,"3"-5,-6-1,-8-1,-6 7,-7 3,0 6,-1 1,-2-1,3 3,0-1,4 3,4 4,-1-2,3 2,6-2,6-5</inkml:trace>
  <inkml:trace contextRef="#ctx0" brushRef="#br0" timeOffset="12367.964">10556 619,'0'166,"17"-235,64-142,-80 209,-1 0,1 0,-1 0,1 1,0-1,-1 0,1 1,0-1,0 0,0 1,0-1,1 1,-1 0,0-1,1 1,-1 0,1 0,-1 0,1 0,-1 0,1 0,0 0,-1 0,1 1,0-1,0 1,5 5</inkml:trace>
  <inkml:trace contextRef="#ctx0" brushRef="#br0" timeOffset="12754.053">10837 675,'25'-14,"-1"-1,-1-1,0-1,-1 0,-1-2,1-4,-20 22,-1 1,0-1,1 0,-1 0,0 0,0 0,0-1,0 1,0 0,0 0,0-1,0 1,-1 0,1-1,0 1,-1-1,1 1,-1-1,0 1,1-1,-1 1,0-1,0 1,0-1,0 0,0 1,0-1,-1 1,1-1,0 1,-1-1,1 1,-1-1,1 1,-1 0,0-1,0 1,0 0,0-1,0 1,0 0,0 0,0 0,0 0,0 0,-1 0,1 0,0 0,-1 1,1-1,-1 0,1 1,-1-1,1 1,-2-1,-6 3,0 0,0 1,0 0,0 0,0 1,1 0,-1 1,1-1,1 2,-1-1,0 1,1 0,1 1,-1-1,1 2,0-1,0 0,1 1,0 0,0 1,1-1,0 1,1-1,0 1,0 0,1 0,0 1,0 2,1-6,1 0,-1-1,2 1,-1-1,0 1,1 0,0-1,0 1,1-1,0 1,-1-1,2 0,-1 0,1 0,0 0,0 0,0-1,0 1,1-1,0 0,0 0,0 0,0 0,1-1,-1 0,1 0,0 0,0 0,0-1,0 0,1 0,-1 0,0-1,1 0,0 0,-1 0,1-1,-1 1,1-1,2-1,51 1,-34-1</inkml:trace>
  <inkml:trace contextRef="#ctx0" brushRef="#br0" timeOffset="13255.596">11120 845,'178'-182,"-119"113,-58 68,-1 0,0 1,0-1,1 0,-1 0,0 0,1 0,-1 0,1 0,0 1,-1-1,1 0,-1 1,1-1,0 0,0 1,-1-1,1 1,0-1,0 1,0-1,-1 1,1-1,0 1,0 0,0 0,0-1,0 1,0 0,0 0,0 0,0 0,0 0,0 0,0 0,0 0,0 1,-1-1,1 0,0 1,0-1,0 0,0 1,0-1,-1 1,1-1,0 1,0 0,-1-1,1 1,0 0,-1-1,1 1,-1 0,1 0,-1 0,1-1,-1 1,1 0,-1 0,0 0,0 0,0 2,0 1,1-1,-1 0,1 0,-1 1,1-1,0 0,0 0,0 0,1 0,-1 0,1 0,0 0,-1 0,1-1,0 1,1-1,-1 1,0-1,1 0,0 0,-1 0,1 0,0 0,0-1,0 1,0-1,0 0,0 0,0 0,0 0,1 0,-1-1,0 0,1 1,-1-1,0 0,2-1,6-2,0-1,0 0,-1-1,1 0,-1 0,0-1,0-1,-1 0,0 0,0 0,-1-1,6-8,40-31,-53 46,0 0,0-1,0 1,0 0,0 0,0 0,1 0,-1 0,0 0,1 0,-1 0,1 1,-1-1,1 0,-1 1,1 0,0-1,-1 1,1 0,-1 0,1-1,0 1,-1 1,1-1,0 0,-1 0,1 1,-1-1,1 0,0 1,-1 0,1-1,-1 1,0 0,1 0,-1 0,1 0,-1 0,0 0,0 0,0 0,0 1,0-1,0 0,0 1,0-1,0 1,-1-1,1 1,0-1,-1 1,0-1,1 1,-1-1,0 1,1 1,3 51,-5-47,1 1,0 0,1-1,0 1,0 0,1-1,0 1,0-1,1 0,-1 0,4 6,5 1</inkml:trace>
  <inkml:trace contextRef="#ctx0" brushRef="#br0" timeOffset="16275.018">0 1494,'300'-54,"-116"22,96 4,144 29,-227-29,85 27,-84-27,64 1,35-2,9 1,552 28,-598-11,220-8,-103-9,-83 18,34-9,-63-6,299 25,-363 27,4-43,-117 7,0 3,0 5,13 4,31-1,13-14,-60 1,1 4,0 3,60 7,-19-1,180-31,387 30,-423-30,339 29,-385-27,361 26,-289 1,-102-28,401 28,-368-29,-32 30,-171-1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0,'0'1,"0"-1,0 1,-1 0,1-1,0 0,0 1,-1-1,1 1,0-1,-1 1,1-1,0 1,-1-1,1 0,-1 1,1-1,0 0,-1 0,1 1,-1-1,1 0,-1 0,1 1,-1-1,0 0,1 0,-1 0,1 0,-1 0,1 0,-1 0,1 0,-1 0,1 0,-1 0,1 0,-1-1,1 1,-1 0,1 0,-1 0,1-1,-1 1,1 0,-1-1,1 1,-1 0,1-1,0 1,-9 193,11-124,-13 180,0-136,4 1,7 59,1-111,17-100,-9 13,1 1,0 0,2 1,1 0,1 1,13-16,-9 14,1 2,1-1,1 2,1 1,0 1,2 0,17-9,-40 27,1-1,1 1,-1 0,0 0,0 0,0 0,0 1,1-1,-1 0,0 1,1 0,-1-1,0 1,1 0,-1 0,1 1,-1-1,0 0,1 1,-1-1,0 1,0 0,1 0,-1 0,0 0,0 0,0 0,0 1,0-1,0 0,-1 1,1 0,0-1,-1 1,1 0,-1 0,0 0,1 0,-1 0,0 0,0 1,0-1,-1 0,1 2,3 8,-1 1,-1-1,0 1,-1 0,0 0,-1 0,-1 0,0 0,0 0,-1-1,-1 1,-4 11,-8 86,29-70,-2-28</inkml:trace>
  <inkml:trace contextRef="#ctx0" brushRef="#br0" timeOffset="886.601">678 763,'9'7,"1"0,0-1,1-1,-1 1,1-2,0 1,0-2,0 1,1-1,-1-1,1 0,0-1,-1 0,1-1,0 0,0-1,-1 0,1-1,0 0,-1-1,0 0,0-1,11-5,-15 3,0 0,0-1,-1 1,0-2,0 1,0-1,-1 0,0 0,-1 0,0 0,0-1,-1 0,0 0,0 0,-1 0,0 0,-1-1,0 0,0 7,-1 1,0-1,1 0,-1 1,0-1,0 1,-1-1,1 1,-1-1,1 1,-1-1,0 1,0 0,0-1,0 1,0 0,0 0,-1-1,1 1,-1 0,1 0,-1 1,0-1,0 0,0 1,0-1,0 1,0-1,0 1,-1 0,1 0,0 0,-1 0,1 0,-1 1,1-1,-1 1,1 0,-3-1,-99 17,92-12,0 0,1 1,-1 0,1 1,0 0,0 1,1 0,0 0,0 1,1 1,0 0,0 0,1 0,0 1,1 0,0 1,1 0,0 0,0 0,1 1,1 0,-3 12,7-19,0 0,1 1,0-1,0 0,1 0,-1 1,1-1,0-1,1 1,-1 0,1 0,0-1,0 1,0-1,1 0,0 0,-1 0,1-1,1 0,-1 1,0-1,1 0,0-1,-1 1,1-1,0 0,0 0,1-1,-1 0,0 1,0-2,1 1,-1 0,0-1,1 0,-1-1,4 0,-1 1,31 2,0-2,0-1,0-2,0-2,9-4,-25 0,-1 0,-1-2,1-1,-2 0,1-2,-2 0,0-1,-1-1,0-1,-1 0,-1-2,-1 0,-1 0,-9 14,0 0,-1-1,0 1,-1-1,1 0,-1 0,0 0,0 0,-1 0,0-1,0 1,0-1,-1 1,0-1,0 0,-1 0,0 1,0-2,-1 6,0 0,0 1,-1-1,1 0,0 1,-1-1,0 1,1 0,-1-1,0 1,1 0,-1 0,0 0,0 0,0 0,0 1,0-1,0 1,0-1,0 1,0 0,0-1,0 1,0 0,-1 1,1-1,0 0,0 0,0 1,0-1,0 1,0 0,0 0,0 0,1 0,-1 0,0 0,0 0,1 0,-1 1,1-1,-1 1,1-1,-1 1,3 0,-1 0,1-1,0 1,0-1,0 1,0-1,0 1,0-1,0 1,0-1,0 0,1 0,-1 0,1 1,-1-1,1-1,-1 1,1 0,-1 0,1-1,0 1,0 0,-1-1,1 0,0 1,0-1,-1 0,1 0,0 0,0 0,0 0,-1-1,2 1,1-1,0 1,0 0,0 0,0 0,1 0,-1 1,0-1,-1 1,1 0,0 0,0 1,0-1,0 1,-1 0,1 0,-1 0,0 0,1 1,-1 0,0-1,0 1,-1 0,1 0,-1 0,1 1,-1-1,0 1,0-1,-1 1,1 0,-1-1,1 1,-1 0,0 0,-1 0,1 2,-24 126,21-128,0-1,1 0,0 1,0-1,0 1,0 0,0-1,1 1,-1 0,1-1,0 1,0 0,1-1,-1 1,1 0,0-1,0 1,0-1,0 1,0-1,1 0,0 1,-1-1,1 0,1 0,-1 0,0 0,1-1,-1 1,1 0,0-1,0 0,0 0,0 0,0 0,0 0,1-1,-1 1,1-1,-1 0,1 0,-1 0,2 0,2-1,0 1,-1-1,1 0,-1-1,1 1,0-1,-1-1,1 1,-1-1,0 0,0-1,1 1,-2-1,2-1,13-8</inkml:trace>
  <inkml:trace contextRef="#ctx0" brushRef="#br0" timeOffset="1318.424">1864 678,'13'0,"0"0,0-1,0 0,0-1,0 0,0-1,-1-1,0 0,1-1,-1 0,-1 0,1-2,-1 1,0-1,0-1,-1 0,0-1,-1 0,0 0,7-9,-14 16,0 1,0-1,0 0,-1-1,1 1,0 0,-1 0,0-1,1 1,-1-1,0 1,0-1,-1 0,1 1,0-1,-1 0,0 1,1-1,-1 0,0 0,0 1,-1-1,1 0,-1 0,1 1,-1-1,0 0,0 1,0-1,0 1,0-1,-1 1,1 0,-1-1,0 1,1 0,-1 0,0 0,0 0,0 1,-1-1,1 0,0 1,-1 0,1-1,-1 1,1 0,-3 0,-8 1,1 1,0 0,0 1,0 1,0 0,0 1,0 0,1 0,-1 1,1 1,1 0,-1 0,1 1,0 1,0 0,1 0,0 1,-4 2,0 1,1 0,0 1,1 1,1 0,0 0,1 1,0 0,1 1,1 0,1 0,0 0,1 1,1 0,0 0,1 1,3-13,1 0,-1 1,1-1,0 1,0-1,1 0,0 0,0 0,0 0,0 0,1 0,0 0,0-1,0 1,0-1,1 0,0 0,0 0,0-1,0 1,1-1,-1 0,1 0,0-1,-1 1,1-1,1 0,-1 0,0-1,2 1,16 4,1-1,0-1,0-1,0-1,1-2,4 0,-5-1,-1-1,0 0,0-2,0-1,-1-1,0 0,0-2,0-1,14-8,-12 5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1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82,'-63'335,"51"-307,4-45,10-7,2 0,0 0,1 0,2 1,0 0,2 1,7-15,-3 7,2 0,1 1,2 1,0 1,2 0,1 1,-19 24,0-1,0 1,0 0,0 0,0 0,1 0,-1 0,1 1,-1-1,1 1,0-1,-1 1,1 0,0 0,0 0,0 1,0-1,0 1,-1-1,1 1,0 0,0 0,0 0,0 1,0-1,0 1,0-1,0 1,0 0,0 0,-1 0,1 1,0-1,-1 1,1 0,-1-1,0 1,1 0,-1 0,0 0,0 1,0-1,-1 0,1 1,0-1,-1 1,0 0,1-1,-1 1,0 1,10 39,-12-39,1 0,0 0,1 0,-1 0,1 0,-1-1,1 1,0 0,1 0,-1-1,0 1,1 0,0-1,0 0,0 1,1-1,-1 0,1 0,-1 0,1-1,0 1,0-1,0 1,0-1,1 0,-1 0,1 0,-1-1,4 2,12-4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90,'243'-27,"-130"42,-113-14,1 0,0 0,0 0,0-1,0 1,0 0,0-1,0 1,0-1,0 1,0-1,0 1,0-1,0 0,1 1,-1-1,0 0,0 0,0 0,0 0,1 0,-1 0,0 0,0-1,0 1,0 0,0-1,1 1,-1-1,0 1,0-1,0 1,0-1,0 0,0 1,-1-1,1 0,0 0,0 0,0 0,-1 1,1-1,0 0,-1 0,1-1,-1 1,1 0,-1 0,0 0,1 0,-1 0,0 0,0-1,0 1,0 0,0 0,0-1,-36-41,24 29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1,'1'2,"1"0,-1-1,1 1,-1 0,1 0,0-1,0 1,0-1,-1 0,1 0,1 1,-1-1,0 0,0-1,0 1,0 0,1-1,-1 1,0-1,1 1,-1-1,0 0,1 0,-1 0,1-1,0 2,281 1,-171-18,-98 18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0,'19'5,"16"2,7-1,1-1,-2-2,-3 0,-3-2,-3-1,-3 0,0 0,-6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47,'0'414,"2"-442,2 0,0 0,2 0,0 1,2 0,2 1,0-1,1 2,2 0,0 0,2 1,1 1,1 0,0 1,2 1,5-4,-23 23,0 0,0 1,0-1,0 0,1 0,-1 1,0-1,1 1,-1-1,1 1,0 0,-1-1,1 1,0 0,0 0,0 0,0 1,0-1,0 0,0 1,0-1,0 1,0 0,0-1,0 1,0 0,0 0,0 1,0-1,0 0,0 1,0-1,0 1,0-1,0 1,0 0,0 0,0 0,0 0,-1 0,1 1,0-1,-1 0,1 1,-1-1,0 1,1 0,6 71,-9-67,1-1,-1 0,1 0,0 1,1-1,-1 0,1 1,0-1,0 0,1 0,-1 0,1 0,0 0,1 0,-1 0,1-1,0 1,0-1,0 0,3 2,29 3,-18-12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0 147,'403'0,"-351"0,-65-9,0 0,0-1,1 0,0-1,1 0,0-1,0 0,2-1,-1 0,-2-7,3 3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0,-4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0 137,'0'361,"4"-393,0-1,2 1,2 0,1 1,1 0,1 0,2 1,13-22,-17 35,1-1,1 1,1 0,0 1,1 1,0 0,1 0,1 2,0-1,1 2,-13 10,-1-1,1 1,-1 0,1 0,0 0,-1 1,1-1,0 1,0-1,1 1,-1 0,0 0,0 1,0-1,1 0,-1 1,0 0,1 0,-1 0,0 0,0 1,1-1,-1 1,0 0,0 0,1 0,-1 0,0 0,0 1,-1-1,1 1,0 0,0 0,-1 0,1 0,-1 1,0-1,1 1,-1-1,0 1,-1 0,1 0,0 0,0 2,34 128,-26-125,-1-7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0 149,'426'0,"-425"0,45-4,-46 4,1 0,0 0,-1-1,1 1,0 0,-1 0,1 0,-1-1,1 1,0 0,-1-1,1 1,-1 0,1-1,-1 1,1-1,-1 1,1-1,-1 1,0-1,1 1,-1-1,1 1,-1-1,0 1,0-1,1 0,-1 1,0-1,0 0,0 1,0-1,0 0,0 1,0-1,0 0,0 1,0-1,0 1,0-1,0 0,-1 1,1-1,0 0,0 1,-1-1,1 1,0-1,-1 1,1-1,-1 1,1-1,0 1,-1-1,1 1,-1-1,0 1,1 0,-1-1,1 1,-1 0,0-1,-127-90,112 79,4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262 570,'-23'13,"1"1,0 1,1 0,1 2,0 1,1 0,1 1,1 1,1 1,1 0,0 1,-4 10,18-30,-1 0,1 0,-1 0,1 0,0 0,0 0,0 1,0-1,0 0,0 1,1-1,-1 0,1 1,-1-1,1 1,0-1,0 0,0 1,1-1,-1 1,0-1,1 0,-1 1,1-1,0 0,0 1,0-1,0 0,0 0,1 0,-1 0,1 0,-1 0,1 0,0-1,0 1,-1 0,1-1,0 0,0 1,1-1,-1 0,0 0,0 0,1 0,-1 0,0-1,1 1,-1-1,0 0,1 1,1-1,3-2,0 1,1-1,-1 0,0-1,0 1,-1-1,1-1,-1 1,1-1,-1 0,0-1,0 0,-1 1,0-2,0 1,0-1,0 0,-1 0,1-1,64-129,-66 127,0 0,0 0,-1-1,-1 1,1-1,-2 1,1-1,-1 1,0-1,-1 0,-1 1,1-1,-1 1,-1 0,0 0,0 0,-1 0,-2-4,5 8,1 0,-1 0,1 0,0 0,1 0,-1 0,1 1,0-1,0 0,0 0,1 0,0 1,0-1,0 1,0-1,1 1,-1 0,1 0,0 0,1 0,-1 1,1-1,-1 1,1 0,0 0,0 0,2 0,14-17,146-181,-98 39,-68 162,0-1,1 0,-1 1,0-1,1 1,-1-1,1 0,-1 1,1-1,-1 1,1-1,-1 1,1-1,-1 1,1 0,0-1,-1 1,1 0,0-1,-1 1,1 0,0 0,0 0,-1-1,1 1,0 0,0 0,-1 0,1 0,0 0,0 1,-1-1,1 0,0 0,-1 0,1 1,0-1,-1 0,1 1,0-1,-1 0,1 1,-1-1,1 1,0-1,-1 1,1-1,-1 1,0-1,1 1,-1 0,1-1,-1 1,0 0,1-1,-1 1,0 0,0 0,23 44,72 269,-72-224,-5 0,-3 2,-4-1,-4 2,-5-1,-3 16,0-74,-1-1,-1 0,-1-1,-3 1,0-1,-2 0,-1 0,-2-1,-1-1,-1 0,-2-1,-1 0,-1-1,-8 8,24-32,0-1,-1 0,1 0,-1 0,1 0,-1 0,0 0,0-1,0 1,-1-1,1 0,0 0,-1 0,0 0,1-1,-1 0,0 1,0-1,0 0,1-1,-1 1,0-1,0 0,0 0,0 0,0 0,0-1,0 0,0 1,0-2,0 1,1 0,-1-1,0 1,-4-11,0 1,0-1,2 0,-1-1,1 1,1-1,1 0,-1-1,2 1,0-1,1 0,0 0,1 0,1 0,0 0,0 1,2-1,0 0,2-9,3-16,2 0,2 0,1 1,2 0,1 2,2-1,2 2,1 0,1 2,2 0,2 1,6-4,-6 7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2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0,'-24'24,"-8"13,2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18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0 226,'34'-4,"20"-3,6 1,-2 2,-7 0,-11 2</inkml:trace>
  <inkml:trace contextRef="#ctx0" brushRef="#br0" timeOffset="284.034">169 0,'-15'39,"-4"21,1 7,4-4,3-8,5-9,2-7,3-5,1-4,0-2,1-6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1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1 445,'1'4,"1"1,0-1,0 0,1 0,-1 0,1 0,0-1,0 1,0-1,0 1,0-1,1 0,0 0,0-1,-1 1,2-1,-1 0,0 0,0 0,1 0,-1-1,0 0,1 0,0 0,-1 0,1-1,-1 0,1 0,0 0,-1 0,1-1,0 0,-1 0,1 0,-1 0,0-1,1 0,-1 1,0-2,0 1,0 0,3-4,22-14,-2-1,-1-2,0-1,-2 0,9-13,15-15,122-138,-169 190,7-11,0 0,1 0,1 1,-1 0,2 1,-1 0,1 1,1 0,9-5,-19 13,-1-1,0 1,1-1,-1 1,0 0,1 0,-1 0,1 0,-1 0,0 0,1 0,-1 0,0 0,1 1,-1-1,0 0,1 1,-1-1,0 1,0 0,1-1,-1 1,0 0,0 0,0 0,0 0,0 0,0 0,0 0,0 0,-1 0,1 0,0 0,-1 0,1 1,-1-1,1 0,-1 1,1-1,-1 0,0 1,0-1,0 1,6 65,-6-60,1 12,0 1,-2-1,0 1,-1-1,-1 0,-1 0,-1 0,0 0,-1-1,-1 0,-1 0,-1 0,0-1,-1-1,-1 0,-1 0,0-1,-3 2,4-7,0 0,-1-1,0 0,-1 0,0-2,-1 1,1-2,-11 4,19-8,-1 0,0 0,0 0,1-1,-1 0,0 0,0 0,0-1,0 0,0 0,0-1,0 0,0 0,0 0,0 0,0-1,0 0,1-1,-1 1,1-1,0 0,0 0,0-1,-8-8</inkml:trace>
  <inkml:trace contextRef="#ctx0" brushRef="#br0" timeOffset="365.376">1158 78,'-16'27,"-5"4,2 0,2 2,1 0,1 1,2 0,1 1,0 6,11-36,0-1,1 0,-1 0,1 1,-1-1,1 0,1 1,-1-1,1 0,-1 0,1 1,0-1,1 0,-1 0,1 0,-1 0,1 0,1 0,-1-1,0 1,1-1,0 1,0-1,0 0,0 0,0 0,1-1,-1 1,1-1,-1 0,1 0,0 0,0 0,1 0,8 0,0 0,0-1,0 0,0 0,0-2,0 0,0 0,0-1,0-1,0 0,-1-1,1 0,-1-1,0 0,0-1,-1 0,0-1,0 0,0-1,-1 0,0-1,-1 0,0 0,0-1,-1 0,0-1,-1 0,0 0,-1-1,0 1,-1-1,0 0,-1-1,-1 1,1-1,-1-8,-2 15,-1 0,-1 0,1 0,-1 0,0 0,0 1,-1-1,0 0,0 0,0 1,-1-1,1 1,-1 0,-1 0,1 0,-1 0,0 0,0 1,0 0,0 0,-1 0,0 0,0 1,0 0,0 0,0 0,-1 0,1 1,-1 0,0 0,0 1,1-1,-1 1,0 0,0 1,0 0,-1 0,-85 10,68-3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11,'5'0,"11"0,7 0,5 0,3 0,0 0,0 0,0 0,-1 0,-1 0,0 0,-6-4,-6-3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0,-3 0,-4 0,-10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91,'24'0,"12"0,6 0,0 0,-3 0,-2 0,-4 0,-11 0,-10-5,-12-1,-5-5,-8-1,0-2,-4 1,-4-3,3 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1 109,'251'22,"-223"-20,-28-2,0 0,-1 0,1 0,0 0,0 0,-1-1,1 1,0 0,0 0,-1 0,1 0,0-1,0 1,-1 0,1 0,0 0,0-1,0 1,0 0,-1 0,1-1,0 1,0 0,0 0,0-1,0 1,0 0,0-1,0 1,0 0,0 0,0-1,0 1,0 0,0-1,0 1,0 0,0 0,0-1,0 1,0 0,0 0,1-1,-1 1,0 0,0 0,0-1,0 1,1 0,-1 0,0 0,0-1,0 1,1 0,-1 0,0 0,-14-9,7 5,0 1,1-1,-1-1,1 1,0-1,0 0,0 0,1-1,-1 0,1 0,1 0,-1-1,1 1,1-1,-3-5,0-8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19,'18'178,"-6"29,-1-332,-6 104,2 0,0 1,2 0,0 0,1 1,1 1,1-1,0 2,2 0,0 0,0 1,2 1,2-2,-16 15,1 0,-1 0,0 1,1-1,-1 0,1 1,0-1,-1 1,1 0,0 0,0 0,0 0,0 1,0-1,0 1,0 0,0-1,0 1,0 1,0-1,0 0,0 1,0-1,0 1,-1 0,1 0,0 0,0 1,-1-1,1 1,0-1,-1 1,0 0,1 0,-1 0,0 0,0 0,0 1,0-1,-1 0,1 1,0 0,-1-1,0 1,0 0,6 11,-6-10,1 0,0 0,-1 0,1-1,0 1,1 0,-1-1,1 0,-1 0,1 0,0 0,0 0,0 0,1-1,-1 1,1-1,1 1,7-1</inkml:trace>
  <inkml:trace contextRef="#ctx0" brushRef="#br0" timeOffset="984.272">564 131,'-4'5,"2"2,2-6,6-2,2-7,0 4,-7 2,-8 1,-3 6,5 2,9 0,2-1</inkml:trace>
  <inkml:trace contextRef="#ctx0" brushRef="#br0" timeOffset="1566.78">847 19,'-29'244,"11"-173,9-98,12 4,1 0,1 1,1 0,1 0,0 0,2 1,1 0,11-18,-17 31,1 0,1 1,-1 0,1 0,0 1,1 0,-1 0,1 0,1 1,-1 0,1 0,0 0,0 1,7-2,-13 6,0 0,-1-1,1 1,0 0,0 1,0-1,0 0,0 0,0 1,0-1,0 1,0 0,0 0,-1 0,1-1,0 1,0 1,-1-1,1 0,-1 0,1 1,-1-1,0 1,1-1,-1 1,0-1,0 1,0 0,0 0,-1-1,2 3,14 17,-3-9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3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28 171,'-25'342,"22"-186,5-185,0 0,3 0,0 1,1-1,2 2,1-1,1 1,2 0,0 1,2 1,1 0,1 1,0 0,12-11,-26 32,0 0,1 0,-1 0,1 0,-1 1,1-1,0 1,0 0,0-1,1 1,-1 1,0-1,1 0,-1 1,1 0,-1 0,1 0,0 0,-1 0,1 1,0-1,0 1,-1 0,1 0,0 1,0-1,-1 1,1 0,0 0,-1 0,1 0,-1 1,1-1,-1 1,0 0,1 0,-1 0,0 1,-1-1,1 1,2 2,22 25,-25-26,1 0,-1-1,1 1,-1-1,1 0,0 0,0 0,0 0,1 0,-1-1,1 1,-1-1,1 0,0 0,0 0,0-1,0 1,0-1,0 0,1 0,-1-1,0 1,0-1,2 0,9-3</inkml:trace>
  <inkml:trace contextRef="#ctx0" brushRef="#br0" timeOffset="6174.684">508 1,'196'1,"-194"-1,0-1,-1 1,1 0,0 0,-1 0,1 0,0 0,-1 0,1 1,-1-1,1 0,0 1,-1 0,1-1,-1 1,1 0,-1-1,1 1,-1 0,0 0,0 0,1 1,-1-1,0 0,0 0,0 0,0 1,0-1,0 1,-1-1,1 1,0-1,-1 1,1-1,-1 1,1 0,-1-1,0 1,0-1,0 1,0 0,0-1,0 1,0 0,0-1,-1 1,1 0,-1-1,1 1,-1-1,0 1,1-1,-1 1,0-1,-108 119,108-118,1-1,-1 1,1 0,-1-1,1 1,0 0,0-1,0 1,0 0,0 0,0-1,0 1,0 0,1-1,-1 1,1 0,-1-1,1 1,0-1,0 1,-1-1,1 1,0-1,0 1,1-1,-1 0,0 0,0 1,1-1,-1 0,0 0,1 0,-1 0,1-1,-1 1,1 0,1 0,64 18,34-31,-81 6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58,'24'-5,"23"-6,7-2,0 2,-5 3,-5 2,-11 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9:51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64,'1'72,"-13"245,-23 1,13-203,15-92</inkml:trace>
  <inkml:trace contextRef="#ctx0" brushRef="#br0" timeOffset="4067.273">1 177,'6'-12,"1"1,0 0,0 0,1 1,1 0,0 0,0 1,1 0,0 1,1 0,-1 0,1 1,1 1,0 0,-1 0,2 2,-1-1,1 1,-1 1,1 0,6 0,21-2,0 1,0 2,0 2,0 1,11 3,-48-4,0 0,0 0,0 0,0 1,0-1,0 1,0-1,0 1,0 0,0 0,-1 0,1 1,0-1,-1 1,1-1,-1 1,1 0,-1 0,0 0,0 0,0 0,0 1,0-1,0 1,-1-1,1 1,-1 0,1-1,-1 1,0 0,0 0,-1 0,1 0,-1 0,1 0,-1 0,0 0,0 0,0 0,0 0,-1 0,0 0,0 2,-7 19,-1 0,-2-1,0 0,-1-1,-1 0,-2-1,0-1,-1 0,0-1,-2 0,0-2,-2 0,1-1,-13 6,11-3,-2-2,0 0,0-1,-2-2,1 0,-26 8,134-27,-71 7,1 1,-1 1,0 0,-1 1,1 0,-1 1,0 1,0 0,-1 0,0 1,0 0,-1 1,0 0,0 1,-1 0,0 1,-1-1,0 2,-1-1,-1 1,1 0,-2 0,0 1,0 0,-1 0,-1 0,0 1,2 0,-5-10,0 1,1-1,0 1,0-1,0 0,1 0,-1 1,1-1,0 0,0 0,0-1,1 1,-1 0,1-1,0 1,0-1,0 0,0 0,1 0,0-1,-1 1,1-1,0 0,0 0,0 0,0 0,0-1,0 1,4-1,7-4</inkml:trace>
  <inkml:trace contextRef="#ctx0" brushRef="#br0" timeOffset="4524.153">1102 544,'-11'4,"-24"8,0 1,1 2,0 2,1 1,1 1,1 2,1 1,1 1,-2 5,-10 49,41-75,-1 0,1 1,-1-1,1 0,0 0,0 1,0-1,0 0,0 1,1-1,-1 0,0 1,1-1,0 0,0 0,0 0,0 0,0 1,0-1,0-1,1 1,-1 0,1 0,-1 0,1-1,0 1,-1-1,1 1,0-1,0 0,0 0,0 0,0 0,1 0,-1 0,11 0,-1 0,1-1,-1 0,1-1,-1 0,1-1,-1-1,0 0,0 0,0-1,0-1,-1 0,1 0,-1-1,-1-1,1 0,-1 0,0-1,0-1,3 0,195-132,-159 110,-47 30,-1 1,0-1,0 1,0 0,0 0,0 0,1-1,-1 1,0 0,0 0,0 0,0 1,1-1,-1 0,0 0,0 1,0-1,0 1,0-1,0 1,0-1,0 1,0-1,0 1,0 0,0 0,0-1,0 1,-1 0,1 0,0 0,-1 0,1 0,0 0,-1 0,1 0,-1 0,0 0,1 1,-1-1,0 0,0 0,0 0,0 0,0 1,0 0,18 75,-7-57</inkml:trace>
  <inkml:trace contextRef="#ctx0" brushRef="#br0" timeOffset="4990.303">1582 573,'-12'11,"0"2,1 0,1 0,0 1,1 1,1-1,0 1,1 1,0-1,1 1,1 0,1 1,0-1,1 1,0 11,3-24,0-1,1 0,-1 0,1 0,0 0,0 1,0-1,0 0,1-1,-1 1,1 0,-1 0,1-1,0 1,0-1,1 1,-1-1,0 0,1 0,-1 0,1 0,0 0,-1-1,1 1,0-1,0 0,0 1,0-1,0-1,1 1,-1 0,0-1,0 0,0 0,1 0,2 0,5 0,1-1,-1 0,1-1,-1 0,0-1,0-1,0 1,0-2,8-4,9-8,-1-2,-1-1,-1 0,0-3,-2 0,-1-1,-1-1,0-1,-3 0,0-2,-1 0,-2-1,-1-1,-1 0,4-19,-10 32,0 0,-2-1,0 0,-1 0,0 0,-2 0,0 0,-1-1,-1 1,-1 0,0-1,-2 1,0 0,-1 0,0 0,-2 0,0 1,-1 0,-1 0,-5-8,9 20,-1-1,0 1,0 0,0 1,0-1,-1 1,0 0,0 0,0 1,0 0,-1 0,1 0,-1 1,0 0,0 0,1 0,-1 1,0 0,0 1,-1 0,1 0,0 0,0 1,0 0,-5 1,-2 1,0 1,0 0,1 1,-1 0,1 1,1 1,-1 0,1 1,0 0,0 1,1 0,-1 2,0 1,0 1,1-1,1 2,0 0,0 0,2 0,0 1,0 0,1 1,1 0,1 0,1 0,0 1,0 0,2-1,0 1,1 0,1 0,1 0,0 1,3-1,0 0,1 0,1 0,1-1,1 1,0-2,1 1,0-1,1 0,1-1,0-1,1 1,1-2,0 0,0 0,1-1,1-1,0 0,0-1,1-1,0 0,0-2,1 1,0-2,0 0,1-1,5 0,-1 1,-12-2,0 0,0 0,-1-1,1-1,1 0,-1 0,0-1,0 0,0-1,0 0,0 0,0-1,0-1,1 0,13-7</inkml:trace>
  <inkml:trace contextRef="#ctx0" brushRef="#br0" timeOffset="5183.88">2287 600,'0'34,"0"15,0 5,5-7,1-16,5-14,0-9</inkml:trace>
  <inkml:trace contextRef="#ctx0" brushRef="#br0" timeOffset="5404.803">2343 318,'0'-5,"0"-1</inkml:trace>
  <inkml:trace contextRef="#ctx0" brushRef="#br0" timeOffset="5604.029">2541 487,'-5'29,"2"0,2-1,0 1,2 0,1 0,2 0,0 0,2-1,7 19,-12-43,0 0,1 0,-1-1,1 1,0 0,0-1,0 0,1 0,-1 1,1-1,0-1,-1 1,1 0,1-1,-1 1,0-1,1 0,-1 0,1 0,-1-1,1 1,0-1,0 0,-1 0,1 0,0-1,0 1,0-1,0 0,0 0,0 0,0-1,0 1,0-1,0 0,0 0,0-1,8-3,-1-1,0-1,0 0,-1 0,0-1,0 0,-1-1,0 0,0 0,-1-1,-1 0,1-1,-2 0,1 0,-1 0,-1-1,0 0,-1 0,0 0,-1 0,-1-1,1 1,-2-1,0 0,0 0,-2-7,2-5</inkml:trace>
  <inkml:trace contextRef="#ctx0" brushRef="#br0" timeOffset="6171.364">3218 431,'-55'18,"50"-16,-1 1,1 0,0 0,-1 0,2 1,-1-1,0 1,1 1,0-1,0 0,0 1,0 0,1 0,-2 2,4-5,0 1,0-1,0 0,0 0,0 1,0-1,1 1,-1-1,1 0,-1 1,1-1,0 1,0-1,0 1,0-1,1 1,-1-1,1 1,-1-1,1 0,0 1,0-1,0 0,0 1,1-1,-1 0,0 0,1 0,0 0,-1 0,1-1,0 1,0 0,0-1,1 1,136 98,-136-98,0-1,0 1,-1 0,1 0,-1 0,0 0,1 1,-1-1,0 1,0-1,0 1,-1 0,1-1,-1 1,1 0,-1 0,0 0,0 0,-1 0,1 1,0-1,-1 0,0 0,0 0,0 1,0-1,0 0,-1 0,1 0,-1 0,0 1,0-1,0 0,-1 0,1-1,0 1,-1 0,0 0,0-1,-2 3,-11 3,0-1,-1-1,0 0,0-1,-1 0,1-2,-1 0,0 0,-3-2,-38 3,33-3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4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12,'48'-5,"16"-1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30 162,'-30'361,"36"-396,1 0,2 1,2 0,0 1,3 0,7-12,107-198,-127 241,0 0,0 0,0 0,1 0,-1 0,1 0,-1 1,1-1,0 1,0-1,-1 1,1-1,0 1,0 0,0 0,1 0,-1 0,0 1,0-1,0 0,1 1,-1 0,0-1,1 1,-1 0,0 0,1 0,-1 1,0-1,0 1,1-1,-1 1,0 0,0-1,0 1,1 0,-1 0,0 1,-1-1,1 0,0 1,0-1,0 1,-1 0,1-1,-1 1,0 0,1 0,-1 0,0 0,0 0,0 0,0 0,0 1,-1-1,1 0,-1 0,1 2,4 44,12 28,-5-63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0 101,'34'0,"15"-5,5-1,-2 0,-6 1,-5 6,-5 3,-13 1,-11-5,-12-8,-11-2,-4-4,-3 0,-5-3,8 3,5 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0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0,'5'0,"-3"0,-7 0,-8 0,-5 0,-6 5,-3 2,-1-1,-2-1,1-1,-1-2,1-1,0-1,10 0,8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4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306 593,'0'341,"-11"-279,-4-93,16 11,2 0,0-1,0 1,2 0,1 1,0-1,1 1,2 0,-1 1,2 0,1 0,0 1,1 0,8-7,-17 19,-1 0,0 1,0 0,1 0,0 0,-1 0,1 0,1 0,-1 1,0 0,1-1,0 1,0 1,0-1,0 0,0 1,0 0,1 0,-1 0,1 1,-1-1,1 1,0 0,0 0,-1 1,1 0,0-1,0 1,0 1,-1-1,1 1,0 0,0 0,-1 0,1 1,-1 0,1 0,-1 0,0 0,0 1,2 1,31 28,-20-20</inkml:trace>
  <inkml:trace contextRef="#ctx0" brushRef="#br0" timeOffset="565.925">306 424,'23'-7,"1"1,-1 2,1 0,0 1,0 2,0 0,0 2,0 0,0 2,23 5,-36-5,-7-2,1 0,-1 1,0-1,1-1,-1 1,1 0,-1-1,1 0,-1 0,1-1,-1 1,0-1,1 0,-1 0,0 0,1-1,0 0,-5-1,0 0,0 1,0-1,-1 0,1 1,-1-1,1 0,-1 1,0-1,0 0,0 1,-1-1,1 1,0 0,-1 0,0-1,1 1,-1 0,0 0,0 0,0 1,0-1,-1 0,1 1,-2-1,0-2,-55-39,38 32</inkml:trace>
  <inkml:trace contextRef="#ctx0" brushRef="#br0" timeOffset="964.701">334 170,'0'0,"5"0,6 0,6 0,6 0,2 0,3 0,1 0,0 0,1 0,-1 0,0 0,-5 5,-2 1,0 0,2-1,-4-2</inkml:trace>
  <inkml:trace contextRef="#ctx0" brushRef="#br0" timeOffset="4547.914">250 0,'-40'62,"3"0,3 3,2 1,3 2,13-25,1 0,3 1,1 1,2 0,2 1,0 44,6-68,2 0,0 1,2-1,0 0,2-1,0 1,1-1,1 0,2 0,-1-1,2 0,1 0,1-1,0-1,1 0,1 0,1-2,0 0,1 0,1-2,0 0,1-1,1 0,0-2,4 1,73 38,-77-43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7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1,'-19'19,"-16"16,-6 7,2 1,10-7</inkml:trace>
  <inkml:trace contextRef="#ctx0" brushRef="#br0" timeOffset="761.348">334 142,'3'1,"0"1,0 0,0 0,0 0,-1 0,1 1,-1-1,1 1,-1-1,0 1,0 0,0 0,-1 0,1 0,0 0,-1 0,0 1,0-1,0 0,0 1,37 193,-35-174,-1 0,-1 0,-1 1,-1-1,-1 0,-1 0,-1 0,-1 0,-1-1,-1 0,-1 0,-1 0,-1-1,0-1,-2 1,-6 6,-5 3,0-2,-2-1,-1-1,-1-2,-2 0,-9 5,16-14,5-1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2:5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0 141,'29'0,"14"0,5 0,-1 0,-4 5,-4 1,-10 1</inkml:trace>
  <inkml:trace contextRef="#ctx0" brushRef="#br0" timeOffset="266.95">113 0,'0'39,"0"26,0 7,0-3,0-9,0-10,0-13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46,'0'-10,"0"2,-5 2,-1 7,0 8,5 3,4-6,6-4,1-6,4-4,-1-4,-7-1,-9 2,-4 8,3 4,8 2,3 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1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0,'-115'158,"96"-126,1 1,2 0,1 1,2 1,1 1,1 0,3 0,1 1,1 0,2 11,-1-19,2 1,1-1,1 1,2 0,0-1,3 1,0-1,2 0,1 0,1-1,1 0,2 0,1-1,1 0,1-1,1-1,15 19,22 6,-41-61,-8-3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53:0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78,'0'422,"1"-460,2 0,1 1,2 0,1 0,2 0,2 1,1 0,2 1,1 1,16-26,-29 56,-1 0,1 0,0-1,0 1,0 0,1 1,-1-1,1 0,0 1,0-1,1 1,-1 0,0 0,1 0,0 1,0-1,0 1,0 0,0 0,0 0,1 1,-1 0,0-1,1 1,-1 1,1-1,-1 1,1 0,0 0,-1 0,1 0,-1 1,1 0,-1 0,1 0,0 1,57 64,-36-29,-15-24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.xml"/><Relationship Id="rId7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9.xml"/><Relationship Id="rId21" Type="http://schemas.openxmlformats.org/officeDocument/2006/relationships/image" Target="../media/image1510.png"/><Relationship Id="rId42" Type="http://schemas.openxmlformats.org/officeDocument/2006/relationships/image" Target="../media/image2511.png"/><Relationship Id="rId47" Type="http://schemas.openxmlformats.org/officeDocument/2006/relationships/customXml" Target="../ink/ink160.xml"/><Relationship Id="rId63" Type="http://schemas.openxmlformats.org/officeDocument/2006/relationships/customXml" Target="../ink/ink168.xml"/><Relationship Id="rId68" Type="http://schemas.openxmlformats.org/officeDocument/2006/relationships/image" Target="../media/image38.png"/><Relationship Id="rId84" Type="http://schemas.openxmlformats.org/officeDocument/2006/relationships/image" Target="../media/image46.png"/><Relationship Id="rId89" Type="http://schemas.openxmlformats.org/officeDocument/2006/relationships/customXml" Target="../ink/ink181.xml"/><Relationship Id="rId16" Type="http://schemas.openxmlformats.org/officeDocument/2006/relationships/customXml" Target="../ink/ink144.xml"/><Relationship Id="rId11" Type="http://schemas.openxmlformats.org/officeDocument/2006/relationships/image" Target="../media/image1010.png"/><Relationship Id="rId32" Type="http://schemas.openxmlformats.org/officeDocument/2006/relationships/image" Target="../media/image2010.png"/><Relationship Id="rId37" Type="http://schemas.openxmlformats.org/officeDocument/2006/relationships/customXml" Target="../ink/ink155.xml"/><Relationship Id="rId53" Type="http://schemas.openxmlformats.org/officeDocument/2006/relationships/customXml" Target="../ink/ink163.xml"/><Relationship Id="rId58" Type="http://schemas.openxmlformats.org/officeDocument/2006/relationships/image" Target="../media/image33.png"/><Relationship Id="rId74" Type="http://schemas.openxmlformats.org/officeDocument/2006/relationships/image" Target="../media/image41.png"/><Relationship Id="rId79" Type="http://schemas.openxmlformats.org/officeDocument/2006/relationships/customXml" Target="../ink/ink176.xml"/><Relationship Id="rId5" Type="http://schemas.openxmlformats.org/officeDocument/2006/relationships/image" Target="../media/image730.png"/><Relationship Id="rId90" Type="http://schemas.openxmlformats.org/officeDocument/2006/relationships/image" Target="../media/image49.png"/><Relationship Id="rId95" Type="http://schemas.openxmlformats.org/officeDocument/2006/relationships/customXml" Target="../ink/ink184.xml"/><Relationship Id="rId22" Type="http://schemas.openxmlformats.org/officeDocument/2006/relationships/customXml" Target="../ink/ink147.xml"/><Relationship Id="rId27" Type="http://schemas.openxmlformats.org/officeDocument/2006/relationships/customXml" Target="../ink/ink150.xml"/><Relationship Id="rId43" Type="http://schemas.openxmlformats.org/officeDocument/2006/relationships/customXml" Target="../ink/ink158.xml"/><Relationship Id="rId48" Type="http://schemas.openxmlformats.org/officeDocument/2006/relationships/image" Target="../media/image28.png"/><Relationship Id="rId64" Type="http://schemas.openxmlformats.org/officeDocument/2006/relationships/image" Target="../media/image36.png"/><Relationship Id="rId69" Type="http://schemas.openxmlformats.org/officeDocument/2006/relationships/customXml" Target="../ink/ink171.xml"/><Relationship Id="rId80" Type="http://schemas.openxmlformats.org/officeDocument/2006/relationships/image" Target="../media/image44.png"/><Relationship Id="rId85" Type="http://schemas.openxmlformats.org/officeDocument/2006/relationships/customXml" Target="../ink/ink179.xml"/><Relationship Id="rId3" Type="http://schemas.openxmlformats.org/officeDocument/2006/relationships/image" Target="../media/image6100.png"/><Relationship Id="rId12" Type="http://schemas.openxmlformats.org/officeDocument/2006/relationships/customXml" Target="../ink/ink142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customXml" Target="../ink/ink153.xml"/><Relationship Id="rId38" Type="http://schemas.openxmlformats.org/officeDocument/2006/relationships/image" Target="../media/image2310.png"/><Relationship Id="rId46" Type="http://schemas.openxmlformats.org/officeDocument/2006/relationships/image" Target="../media/image27.png"/><Relationship Id="rId59" Type="http://schemas.openxmlformats.org/officeDocument/2006/relationships/customXml" Target="../ink/ink166.xml"/><Relationship Id="rId67" Type="http://schemas.openxmlformats.org/officeDocument/2006/relationships/customXml" Target="../ink/ink170.xml"/><Relationship Id="rId20" Type="http://schemas.openxmlformats.org/officeDocument/2006/relationships/customXml" Target="../ink/ink146.xml"/><Relationship Id="rId41" Type="http://schemas.openxmlformats.org/officeDocument/2006/relationships/customXml" Target="../ink/ink157.xml"/><Relationship Id="rId54" Type="http://schemas.openxmlformats.org/officeDocument/2006/relationships/image" Target="../media/image31.png"/><Relationship Id="rId62" Type="http://schemas.openxmlformats.org/officeDocument/2006/relationships/image" Target="../media/image35.png"/><Relationship Id="rId70" Type="http://schemas.openxmlformats.org/officeDocument/2006/relationships/image" Target="../media/image39.png"/><Relationship Id="rId75" Type="http://schemas.openxmlformats.org/officeDocument/2006/relationships/customXml" Target="../ink/ink174.xml"/><Relationship Id="rId83" Type="http://schemas.openxmlformats.org/officeDocument/2006/relationships/customXml" Target="../ink/ink178.xml"/><Relationship Id="rId88" Type="http://schemas.openxmlformats.org/officeDocument/2006/relationships/image" Target="../media/image48.png"/><Relationship Id="rId91" Type="http://schemas.openxmlformats.org/officeDocument/2006/relationships/customXml" Target="../ink/ink182.xml"/><Relationship Id="rId96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36" Type="http://schemas.openxmlformats.org/officeDocument/2006/relationships/image" Target="../media/image2210.png"/><Relationship Id="rId49" Type="http://schemas.openxmlformats.org/officeDocument/2006/relationships/customXml" Target="../ink/ink161.xml"/><Relationship Id="rId57" Type="http://schemas.openxmlformats.org/officeDocument/2006/relationships/customXml" Target="../ink/ink165.xml"/><Relationship Id="rId10" Type="http://schemas.openxmlformats.org/officeDocument/2006/relationships/customXml" Target="../ink/ink141.xml"/><Relationship Id="rId31" Type="http://schemas.openxmlformats.org/officeDocument/2006/relationships/customXml" Target="../ink/ink152.xml"/><Relationship Id="rId44" Type="http://schemas.openxmlformats.org/officeDocument/2006/relationships/image" Target="../media/image26.png"/><Relationship Id="rId52" Type="http://schemas.openxmlformats.org/officeDocument/2006/relationships/image" Target="../media/image30.png"/><Relationship Id="rId60" Type="http://schemas.openxmlformats.org/officeDocument/2006/relationships/image" Target="../media/image34.png"/><Relationship Id="rId65" Type="http://schemas.openxmlformats.org/officeDocument/2006/relationships/customXml" Target="../ink/ink169.xml"/><Relationship Id="rId73" Type="http://schemas.openxmlformats.org/officeDocument/2006/relationships/customXml" Target="../ink/ink173.xml"/><Relationship Id="rId78" Type="http://schemas.openxmlformats.org/officeDocument/2006/relationships/image" Target="../media/image43.png"/><Relationship Id="rId81" Type="http://schemas.openxmlformats.org/officeDocument/2006/relationships/customXml" Target="../ink/ink177.xml"/><Relationship Id="rId86" Type="http://schemas.openxmlformats.org/officeDocument/2006/relationships/image" Target="../media/image47.png"/><Relationship Id="rId94" Type="http://schemas.openxmlformats.org/officeDocument/2006/relationships/image" Target="../media/image51.png"/><Relationship Id="rId99" Type="http://schemas.openxmlformats.org/officeDocument/2006/relationships/customXml" Target="../ink/ink186.xml"/><Relationship Id="rId4" Type="http://schemas.openxmlformats.org/officeDocument/2006/relationships/customXml" Target="../ink/ink138.xml"/><Relationship Id="rId9" Type="http://schemas.openxmlformats.org/officeDocument/2006/relationships/image" Target="../media/image910.png"/><Relationship Id="rId13" Type="http://schemas.openxmlformats.org/officeDocument/2006/relationships/image" Target="../media/image1110.png"/><Relationship Id="rId18" Type="http://schemas.openxmlformats.org/officeDocument/2006/relationships/customXml" Target="../ink/ink145.xml"/><Relationship Id="rId39" Type="http://schemas.openxmlformats.org/officeDocument/2006/relationships/customXml" Target="../ink/ink156.xml"/><Relationship Id="rId34" Type="http://schemas.openxmlformats.org/officeDocument/2006/relationships/image" Target="../media/image2110.png"/><Relationship Id="rId50" Type="http://schemas.openxmlformats.org/officeDocument/2006/relationships/image" Target="../media/image29.png"/><Relationship Id="rId55" Type="http://schemas.openxmlformats.org/officeDocument/2006/relationships/customXml" Target="../ink/ink164.xml"/><Relationship Id="rId76" Type="http://schemas.openxmlformats.org/officeDocument/2006/relationships/image" Target="../media/image42.png"/><Relationship Id="rId97" Type="http://schemas.openxmlformats.org/officeDocument/2006/relationships/customXml" Target="../ink/ink185.xml"/><Relationship Id="rId7" Type="http://schemas.openxmlformats.org/officeDocument/2006/relationships/image" Target="../media/image810.png"/><Relationship Id="rId71" Type="http://schemas.openxmlformats.org/officeDocument/2006/relationships/customXml" Target="../ink/ink172.xml"/><Relationship Id="rId92" Type="http://schemas.openxmlformats.org/officeDocument/2006/relationships/image" Target="../media/image50.png"/><Relationship Id="rId2" Type="http://schemas.openxmlformats.org/officeDocument/2006/relationships/customXml" Target="../ink/ink137.xml"/><Relationship Id="rId29" Type="http://schemas.openxmlformats.org/officeDocument/2006/relationships/customXml" Target="../ink/ink151.xml"/><Relationship Id="rId24" Type="http://schemas.openxmlformats.org/officeDocument/2006/relationships/customXml" Target="../ink/ink148.xml"/><Relationship Id="rId40" Type="http://schemas.openxmlformats.org/officeDocument/2006/relationships/image" Target="../media/image2410.png"/><Relationship Id="rId45" Type="http://schemas.openxmlformats.org/officeDocument/2006/relationships/customXml" Target="../ink/ink159.xml"/><Relationship Id="rId66" Type="http://schemas.openxmlformats.org/officeDocument/2006/relationships/image" Target="../media/image37.png"/><Relationship Id="rId87" Type="http://schemas.openxmlformats.org/officeDocument/2006/relationships/customXml" Target="../ink/ink180.xml"/><Relationship Id="rId61" Type="http://schemas.openxmlformats.org/officeDocument/2006/relationships/customXml" Target="../ink/ink167.xml"/><Relationship Id="rId82" Type="http://schemas.openxmlformats.org/officeDocument/2006/relationships/image" Target="../media/image45.png"/><Relationship Id="rId19" Type="http://schemas.openxmlformats.org/officeDocument/2006/relationships/image" Target="../media/image1410.png"/><Relationship Id="rId14" Type="http://schemas.openxmlformats.org/officeDocument/2006/relationships/customXml" Target="../ink/ink143.xml"/><Relationship Id="rId30" Type="http://schemas.openxmlformats.org/officeDocument/2006/relationships/image" Target="../media/image1910.png"/><Relationship Id="rId35" Type="http://schemas.openxmlformats.org/officeDocument/2006/relationships/customXml" Target="../ink/ink154.xml"/><Relationship Id="rId56" Type="http://schemas.openxmlformats.org/officeDocument/2006/relationships/image" Target="../media/image32.png"/><Relationship Id="rId77" Type="http://schemas.openxmlformats.org/officeDocument/2006/relationships/customXml" Target="../ink/ink175.xml"/><Relationship Id="rId100" Type="http://schemas.openxmlformats.org/officeDocument/2006/relationships/image" Target="../media/image54.png"/><Relationship Id="rId8" Type="http://schemas.openxmlformats.org/officeDocument/2006/relationships/customXml" Target="../ink/ink140.xml"/><Relationship Id="rId51" Type="http://schemas.openxmlformats.org/officeDocument/2006/relationships/customXml" Target="../ink/ink162.xml"/><Relationship Id="rId72" Type="http://schemas.openxmlformats.org/officeDocument/2006/relationships/image" Target="../media/image40.png"/><Relationship Id="rId93" Type="http://schemas.openxmlformats.org/officeDocument/2006/relationships/customXml" Target="../ink/ink183.xml"/><Relationship Id="rId98" Type="http://schemas.openxmlformats.org/officeDocument/2006/relationships/image" Target="../media/image53.png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3.png"/><Relationship Id="rId18" Type="http://schemas.openxmlformats.org/officeDocument/2006/relationships/customXml" Target="../ink/ink4037.xml"/><Relationship Id="rId26" Type="http://schemas.openxmlformats.org/officeDocument/2006/relationships/customXml" Target="../ink/ink4041.xml"/><Relationship Id="rId39" Type="http://schemas.openxmlformats.org/officeDocument/2006/relationships/image" Target="../media/image679.png"/><Relationship Id="rId21" Type="http://schemas.openxmlformats.org/officeDocument/2006/relationships/image" Target="../media/image657.png"/><Relationship Id="rId34" Type="http://schemas.openxmlformats.org/officeDocument/2006/relationships/customXml" Target="../ink/ink4045.xml"/><Relationship Id="rId42" Type="http://schemas.openxmlformats.org/officeDocument/2006/relationships/customXml" Target="../ink/ink4049.xml"/><Relationship Id="rId47" Type="http://schemas.openxmlformats.org/officeDocument/2006/relationships/image" Target="../media/image683.png"/><Relationship Id="rId50" Type="http://schemas.openxmlformats.org/officeDocument/2006/relationships/customXml" Target="../ink/ink4053.xml"/><Relationship Id="rId55" Type="http://schemas.openxmlformats.org/officeDocument/2006/relationships/image" Target="../media/image687.png"/><Relationship Id="rId7" Type="http://schemas.openxmlformats.org/officeDocument/2006/relationships/image" Target="../media/image650.png"/><Relationship Id="rId2" Type="http://schemas.openxmlformats.org/officeDocument/2006/relationships/customXml" Target="../ink/ink4029.xml"/><Relationship Id="rId16" Type="http://schemas.openxmlformats.org/officeDocument/2006/relationships/customXml" Target="../ink/ink4036.xml"/><Relationship Id="rId29" Type="http://schemas.openxmlformats.org/officeDocument/2006/relationships/image" Target="../media/image674.png"/><Relationship Id="rId11" Type="http://schemas.openxmlformats.org/officeDocument/2006/relationships/image" Target="../media/image652.png"/><Relationship Id="rId24" Type="http://schemas.openxmlformats.org/officeDocument/2006/relationships/customXml" Target="../ink/ink4040.xml"/><Relationship Id="rId32" Type="http://schemas.openxmlformats.org/officeDocument/2006/relationships/customXml" Target="../ink/ink4044.xml"/><Relationship Id="rId37" Type="http://schemas.openxmlformats.org/officeDocument/2006/relationships/image" Target="../media/image678.png"/><Relationship Id="rId40" Type="http://schemas.openxmlformats.org/officeDocument/2006/relationships/customXml" Target="../ink/ink4048.xml"/><Relationship Id="rId45" Type="http://schemas.openxmlformats.org/officeDocument/2006/relationships/image" Target="../media/image682.png"/><Relationship Id="rId53" Type="http://schemas.openxmlformats.org/officeDocument/2006/relationships/image" Target="../media/image686.png"/><Relationship Id="rId58" Type="http://schemas.openxmlformats.org/officeDocument/2006/relationships/customXml" Target="../ink/ink4057.xml"/><Relationship Id="rId5" Type="http://schemas.openxmlformats.org/officeDocument/2006/relationships/image" Target="../media/image649.png"/><Relationship Id="rId61" Type="http://schemas.openxmlformats.org/officeDocument/2006/relationships/image" Target="../media/image690.png"/><Relationship Id="rId19" Type="http://schemas.openxmlformats.org/officeDocument/2006/relationships/image" Target="../media/image656.png"/><Relationship Id="rId14" Type="http://schemas.openxmlformats.org/officeDocument/2006/relationships/customXml" Target="../ink/ink4035.xml"/><Relationship Id="rId22" Type="http://schemas.openxmlformats.org/officeDocument/2006/relationships/customXml" Target="../ink/ink4039.xml"/><Relationship Id="rId27" Type="http://schemas.openxmlformats.org/officeDocument/2006/relationships/image" Target="../media/image660.png"/><Relationship Id="rId30" Type="http://schemas.openxmlformats.org/officeDocument/2006/relationships/customXml" Target="../ink/ink4043.xml"/><Relationship Id="rId35" Type="http://schemas.openxmlformats.org/officeDocument/2006/relationships/image" Target="../media/image677.png"/><Relationship Id="rId43" Type="http://schemas.openxmlformats.org/officeDocument/2006/relationships/image" Target="../media/image681.png"/><Relationship Id="rId48" Type="http://schemas.openxmlformats.org/officeDocument/2006/relationships/customXml" Target="../ink/ink4052.xml"/><Relationship Id="rId56" Type="http://schemas.openxmlformats.org/officeDocument/2006/relationships/customXml" Target="../ink/ink4056.xml"/><Relationship Id="rId8" Type="http://schemas.openxmlformats.org/officeDocument/2006/relationships/customXml" Target="../ink/ink4032.xml"/><Relationship Id="rId51" Type="http://schemas.openxmlformats.org/officeDocument/2006/relationships/image" Target="../media/image685.png"/><Relationship Id="rId3" Type="http://schemas.openxmlformats.org/officeDocument/2006/relationships/image" Target="../media/image648.png"/><Relationship Id="rId12" Type="http://schemas.openxmlformats.org/officeDocument/2006/relationships/customXml" Target="../ink/ink4034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76.png"/><Relationship Id="rId38" Type="http://schemas.openxmlformats.org/officeDocument/2006/relationships/customXml" Target="../ink/ink4047.xml"/><Relationship Id="rId46" Type="http://schemas.openxmlformats.org/officeDocument/2006/relationships/customXml" Target="../ink/ink4051.xml"/><Relationship Id="rId59" Type="http://schemas.openxmlformats.org/officeDocument/2006/relationships/image" Target="../media/image689.png"/><Relationship Id="rId20" Type="http://schemas.openxmlformats.org/officeDocument/2006/relationships/customXml" Target="../ink/ink4038.xml"/><Relationship Id="rId41" Type="http://schemas.openxmlformats.org/officeDocument/2006/relationships/image" Target="../media/image680.png"/><Relationship Id="rId54" Type="http://schemas.openxmlformats.org/officeDocument/2006/relationships/customXml" Target="../ink/ink40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1.xml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4042.xml"/><Relationship Id="rId36" Type="http://schemas.openxmlformats.org/officeDocument/2006/relationships/customXml" Target="../ink/ink4046.xml"/><Relationship Id="rId49" Type="http://schemas.openxmlformats.org/officeDocument/2006/relationships/image" Target="../media/image684.png"/><Relationship Id="rId57" Type="http://schemas.openxmlformats.org/officeDocument/2006/relationships/image" Target="../media/image688.png"/><Relationship Id="rId10" Type="http://schemas.openxmlformats.org/officeDocument/2006/relationships/customXml" Target="../ink/ink4033.xml"/><Relationship Id="rId31" Type="http://schemas.openxmlformats.org/officeDocument/2006/relationships/image" Target="../media/image675.png"/><Relationship Id="rId44" Type="http://schemas.openxmlformats.org/officeDocument/2006/relationships/customXml" Target="../ink/ink4050.xml"/><Relationship Id="rId52" Type="http://schemas.openxmlformats.org/officeDocument/2006/relationships/customXml" Target="../ink/ink4054.xml"/><Relationship Id="rId60" Type="http://schemas.openxmlformats.org/officeDocument/2006/relationships/customXml" Target="../ink/ink4058.xml"/><Relationship Id="rId4" Type="http://schemas.openxmlformats.org/officeDocument/2006/relationships/customXml" Target="../ink/ink4030.xml"/><Relationship Id="rId9" Type="http://schemas.openxmlformats.org/officeDocument/2006/relationships/image" Target="../media/image651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71.xml"/><Relationship Id="rId21" Type="http://schemas.openxmlformats.org/officeDocument/2006/relationships/image" Target="../media/image657.png"/><Relationship Id="rId42" Type="http://schemas.openxmlformats.org/officeDocument/2006/relationships/customXml" Target="../ink/ink4079.xml"/><Relationship Id="rId47" Type="http://schemas.openxmlformats.org/officeDocument/2006/relationships/image" Target="../media/image683.png"/><Relationship Id="rId63" Type="http://schemas.openxmlformats.org/officeDocument/2006/relationships/image" Target="../media/image691.png"/><Relationship Id="rId68" Type="http://schemas.openxmlformats.org/officeDocument/2006/relationships/customXml" Target="../ink/ink4091.xml"/><Relationship Id="rId84" Type="http://schemas.openxmlformats.org/officeDocument/2006/relationships/customXml" Target="../ink/ink4098.xml"/><Relationship Id="rId89" Type="http://schemas.openxmlformats.org/officeDocument/2006/relationships/image" Target="../media/image702.png"/><Relationship Id="rId16" Type="http://schemas.openxmlformats.org/officeDocument/2006/relationships/customXml" Target="../ink/ink4066.xml"/><Relationship Id="rId11" Type="http://schemas.openxmlformats.org/officeDocument/2006/relationships/image" Target="../media/image652.png"/><Relationship Id="rId32" Type="http://schemas.openxmlformats.org/officeDocument/2006/relationships/customXml" Target="../ink/ink4074.xml"/><Relationship Id="rId37" Type="http://schemas.openxmlformats.org/officeDocument/2006/relationships/image" Target="../media/image678.png"/><Relationship Id="rId53" Type="http://schemas.openxmlformats.org/officeDocument/2006/relationships/image" Target="../media/image686.png"/><Relationship Id="rId58" Type="http://schemas.openxmlformats.org/officeDocument/2006/relationships/customXml" Target="../ink/ink4087.xml"/><Relationship Id="rId74" Type="http://schemas.openxmlformats.org/officeDocument/2006/relationships/customXml" Target="../ink/ink4094.xml"/><Relationship Id="rId79" Type="http://schemas.openxmlformats.org/officeDocument/2006/relationships/image" Target="../media/image699.png"/><Relationship Id="rId5" Type="http://schemas.openxmlformats.org/officeDocument/2006/relationships/image" Target="../media/image649.png"/><Relationship Id="rId19" Type="http://schemas.openxmlformats.org/officeDocument/2006/relationships/image" Target="../media/image656.png"/><Relationship Id="rId14" Type="http://schemas.openxmlformats.org/officeDocument/2006/relationships/customXml" Target="../ink/ink4065.xml"/><Relationship Id="rId22" Type="http://schemas.openxmlformats.org/officeDocument/2006/relationships/customXml" Target="../ink/ink4069.xml"/><Relationship Id="rId27" Type="http://schemas.openxmlformats.org/officeDocument/2006/relationships/image" Target="../media/image660.png"/><Relationship Id="rId30" Type="http://schemas.openxmlformats.org/officeDocument/2006/relationships/customXml" Target="../ink/ink4073.xml"/><Relationship Id="rId35" Type="http://schemas.openxmlformats.org/officeDocument/2006/relationships/image" Target="../media/image677.png"/><Relationship Id="rId43" Type="http://schemas.openxmlformats.org/officeDocument/2006/relationships/image" Target="../media/image681.png"/><Relationship Id="rId48" Type="http://schemas.openxmlformats.org/officeDocument/2006/relationships/customXml" Target="../ink/ink4082.xml"/><Relationship Id="rId56" Type="http://schemas.openxmlformats.org/officeDocument/2006/relationships/customXml" Target="../ink/ink4086.xml"/><Relationship Id="rId64" Type="http://schemas.openxmlformats.org/officeDocument/2006/relationships/customXml" Target="../ink/ink4090.xml"/><Relationship Id="rId69" Type="http://schemas.openxmlformats.org/officeDocument/2006/relationships/image" Target="../media/image694.png"/><Relationship Id="rId77" Type="http://schemas.openxmlformats.org/officeDocument/2006/relationships/image" Target="../media/image698.png"/><Relationship Id="rId8" Type="http://schemas.openxmlformats.org/officeDocument/2006/relationships/customXml" Target="../ink/ink4062.xml"/><Relationship Id="rId51" Type="http://schemas.openxmlformats.org/officeDocument/2006/relationships/image" Target="../media/image685.png"/><Relationship Id="rId72" Type="http://schemas.openxmlformats.org/officeDocument/2006/relationships/customXml" Target="../ink/ink4093.xml"/><Relationship Id="rId80" Type="http://schemas.openxmlformats.org/officeDocument/2006/relationships/customXml" Target="../ink/ink4097.xml"/><Relationship Id="rId85" Type="http://schemas.openxmlformats.org/officeDocument/2006/relationships/image" Target="../media/image692.png"/><Relationship Id="rId3" Type="http://schemas.openxmlformats.org/officeDocument/2006/relationships/image" Target="../media/image648.png"/><Relationship Id="rId12" Type="http://schemas.openxmlformats.org/officeDocument/2006/relationships/customXml" Target="../ink/ink4064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76.png"/><Relationship Id="rId38" Type="http://schemas.openxmlformats.org/officeDocument/2006/relationships/customXml" Target="../ink/ink4077.xml"/><Relationship Id="rId46" Type="http://schemas.openxmlformats.org/officeDocument/2006/relationships/customXml" Target="../ink/ink4081.xml"/><Relationship Id="rId59" Type="http://schemas.openxmlformats.org/officeDocument/2006/relationships/image" Target="../media/image689.png"/><Relationship Id="rId67" Type="http://schemas.openxmlformats.org/officeDocument/2006/relationships/image" Target="../media/image693.png"/><Relationship Id="rId20" Type="http://schemas.openxmlformats.org/officeDocument/2006/relationships/customXml" Target="../ink/ink4068.xml"/><Relationship Id="rId41" Type="http://schemas.openxmlformats.org/officeDocument/2006/relationships/image" Target="../media/image680.png"/><Relationship Id="rId54" Type="http://schemas.openxmlformats.org/officeDocument/2006/relationships/customXml" Target="../ink/ink4085.xml"/><Relationship Id="rId62" Type="http://schemas.openxmlformats.org/officeDocument/2006/relationships/customXml" Target="../ink/ink4089.xml"/><Relationship Id="rId70" Type="http://schemas.openxmlformats.org/officeDocument/2006/relationships/customXml" Target="../ink/ink4092.xml"/><Relationship Id="rId75" Type="http://schemas.openxmlformats.org/officeDocument/2006/relationships/image" Target="../media/image697.png"/><Relationship Id="rId83" Type="http://schemas.openxmlformats.org/officeDocument/2006/relationships/image" Target="../media/image701.png"/><Relationship Id="rId88" Type="http://schemas.openxmlformats.org/officeDocument/2006/relationships/customXml" Target="../ink/ink41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61.xml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4072.xml"/><Relationship Id="rId36" Type="http://schemas.openxmlformats.org/officeDocument/2006/relationships/customXml" Target="../ink/ink4076.xml"/><Relationship Id="rId49" Type="http://schemas.openxmlformats.org/officeDocument/2006/relationships/image" Target="../media/image684.png"/><Relationship Id="rId57" Type="http://schemas.openxmlformats.org/officeDocument/2006/relationships/image" Target="../media/image688.png"/><Relationship Id="rId10" Type="http://schemas.openxmlformats.org/officeDocument/2006/relationships/customXml" Target="../ink/ink4063.xml"/><Relationship Id="rId31" Type="http://schemas.openxmlformats.org/officeDocument/2006/relationships/image" Target="../media/image675.png"/><Relationship Id="rId44" Type="http://schemas.openxmlformats.org/officeDocument/2006/relationships/customXml" Target="../ink/ink4080.xml"/><Relationship Id="rId52" Type="http://schemas.openxmlformats.org/officeDocument/2006/relationships/customXml" Target="../ink/ink4084.xml"/><Relationship Id="rId60" Type="http://schemas.openxmlformats.org/officeDocument/2006/relationships/customXml" Target="../ink/ink4088.xml"/><Relationship Id="rId73" Type="http://schemas.openxmlformats.org/officeDocument/2006/relationships/image" Target="../media/image696.png"/><Relationship Id="rId78" Type="http://schemas.openxmlformats.org/officeDocument/2006/relationships/customXml" Target="../ink/ink4096.xml"/><Relationship Id="rId86" Type="http://schemas.openxmlformats.org/officeDocument/2006/relationships/customXml" Target="../ink/ink4099.xml"/><Relationship Id="rId4" Type="http://schemas.openxmlformats.org/officeDocument/2006/relationships/customXml" Target="../ink/ink4060.xml"/><Relationship Id="rId9" Type="http://schemas.openxmlformats.org/officeDocument/2006/relationships/image" Target="../media/image651.png"/><Relationship Id="rId13" Type="http://schemas.openxmlformats.org/officeDocument/2006/relationships/image" Target="../media/image653.png"/><Relationship Id="rId18" Type="http://schemas.openxmlformats.org/officeDocument/2006/relationships/customXml" Target="../ink/ink4067.xml"/><Relationship Id="rId39" Type="http://schemas.openxmlformats.org/officeDocument/2006/relationships/image" Target="../media/image679.png"/><Relationship Id="rId34" Type="http://schemas.openxmlformats.org/officeDocument/2006/relationships/customXml" Target="../ink/ink4075.xml"/><Relationship Id="rId50" Type="http://schemas.openxmlformats.org/officeDocument/2006/relationships/customXml" Target="../ink/ink4083.xml"/><Relationship Id="rId55" Type="http://schemas.openxmlformats.org/officeDocument/2006/relationships/image" Target="../media/image687.png"/><Relationship Id="rId76" Type="http://schemas.openxmlformats.org/officeDocument/2006/relationships/customXml" Target="../ink/ink4095.xml"/><Relationship Id="rId7" Type="http://schemas.openxmlformats.org/officeDocument/2006/relationships/image" Target="../media/image650.png"/><Relationship Id="rId71" Type="http://schemas.openxmlformats.org/officeDocument/2006/relationships/image" Target="../media/image695.png"/><Relationship Id="rId2" Type="http://schemas.openxmlformats.org/officeDocument/2006/relationships/customXml" Target="../ink/ink4059.xml"/><Relationship Id="rId29" Type="http://schemas.openxmlformats.org/officeDocument/2006/relationships/image" Target="../media/image674.png"/><Relationship Id="rId24" Type="http://schemas.openxmlformats.org/officeDocument/2006/relationships/customXml" Target="../ink/ink4070.xml"/><Relationship Id="rId40" Type="http://schemas.openxmlformats.org/officeDocument/2006/relationships/customXml" Target="../ink/ink4078.xml"/><Relationship Id="rId45" Type="http://schemas.openxmlformats.org/officeDocument/2006/relationships/image" Target="../media/image682.png"/><Relationship Id="rId87" Type="http://schemas.openxmlformats.org/officeDocument/2006/relationships/image" Target="../media/image700.png"/><Relationship Id="rId61" Type="http://schemas.openxmlformats.org/officeDocument/2006/relationships/image" Target="../media/image690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3.xml"/><Relationship Id="rId21" Type="http://schemas.openxmlformats.org/officeDocument/2006/relationships/image" Target="../media/image657.png"/><Relationship Id="rId42" Type="http://schemas.openxmlformats.org/officeDocument/2006/relationships/customXml" Target="../ink/ink4121.xml"/><Relationship Id="rId47" Type="http://schemas.openxmlformats.org/officeDocument/2006/relationships/image" Target="../media/image683.png"/><Relationship Id="rId63" Type="http://schemas.openxmlformats.org/officeDocument/2006/relationships/image" Target="../media/image691.png"/><Relationship Id="rId68" Type="http://schemas.openxmlformats.org/officeDocument/2006/relationships/customXml" Target="../ink/ink4133.xml"/><Relationship Id="rId84" Type="http://schemas.openxmlformats.org/officeDocument/2006/relationships/customXml" Target="../ink/ink4140.xml"/><Relationship Id="rId89" Type="http://schemas.openxmlformats.org/officeDocument/2006/relationships/image" Target="../media/image704.png"/><Relationship Id="rId16" Type="http://schemas.openxmlformats.org/officeDocument/2006/relationships/customXml" Target="../ink/ink4108.xml"/><Relationship Id="rId11" Type="http://schemas.openxmlformats.org/officeDocument/2006/relationships/image" Target="../media/image652.png"/><Relationship Id="rId32" Type="http://schemas.openxmlformats.org/officeDocument/2006/relationships/customXml" Target="../ink/ink4116.xml"/><Relationship Id="rId37" Type="http://schemas.openxmlformats.org/officeDocument/2006/relationships/image" Target="../media/image678.png"/><Relationship Id="rId53" Type="http://schemas.openxmlformats.org/officeDocument/2006/relationships/image" Target="../media/image686.png"/><Relationship Id="rId58" Type="http://schemas.openxmlformats.org/officeDocument/2006/relationships/customXml" Target="../ink/ink4129.xml"/><Relationship Id="rId74" Type="http://schemas.openxmlformats.org/officeDocument/2006/relationships/customXml" Target="../ink/ink4136.xml"/><Relationship Id="rId79" Type="http://schemas.openxmlformats.org/officeDocument/2006/relationships/image" Target="../media/image699.png"/><Relationship Id="rId102" Type="http://schemas.openxmlformats.org/officeDocument/2006/relationships/customXml" Target="../ink/ink4149.xml"/><Relationship Id="rId5" Type="http://schemas.openxmlformats.org/officeDocument/2006/relationships/image" Target="../media/image649.png"/><Relationship Id="rId90" Type="http://schemas.openxmlformats.org/officeDocument/2006/relationships/customXml" Target="../ink/ink4143.xml"/><Relationship Id="rId95" Type="http://schemas.openxmlformats.org/officeDocument/2006/relationships/image" Target="../media/image707.png"/><Relationship Id="rId22" Type="http://schemas.openxmlformats.org/officeDocument/2006/relationships/customXml" Target="../ink/ink4111.xml"/><Relationship Id="rId27" Type="http://schemas.openxmlformats.org/officeDocument/2006/relationships/image" Target="../media/image660.png"/><Relationship Id="rId43" Type="http://schemas.openxmlformats.org/officeDocument/2006/relationships/image" Target="../media/image681.png"/><Relationship Id="rId48" Type="http://schemas.openxmlformats.org/officeDocument/2006/relationships/customXml" Target="../ink/ink4124.xml"/><Relationship Id="rId64" Type="http://schemas.openxmlformats.org/officeDocument/2006/relationships/customXml" Target="../ink/ink4132.xml"/><Relationship Id="rId69" Type="http://schemas.openxmlformats.org/officeDocument/2006/relationships/image" Target="../media/image694.png"/><Relationship Id="rId80" Type="http://schemas.openxmlformats.org/officeDocument/2006/relationships/customXml" Target="../ink/ink4139.xml"/><Relationship Id="rId85" Type="http://schemas.openxmlformats.org/officeDocument/2006/relationships/image" Target="../media/image7020.png"/><Relationship Id="rId12" Type="http://schemas.openxmlformats.org/officeDocument/2006/relationships/customXml" Target="../ink/ink4106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76.png"/><Relationship Id="rId38" Type="http://schemas.openxmlformats.org/officeDocument/2006/relationships/customXml" Target="../ink/ink4119.xml"/><Relationship Id="rId46" Type="http://schemas.openxmlformats.org/officeDocument/2006/relationships/customXml" Target="../ink/ink4123.xml"/><Relationship Id="rId59" Type="http://schemas.openxmlformats.org/officeDocument/2006/relationships/image" Target="../media/image689.png"/><Relationship Id="rId67" Type="http://schemas.openxmlformats.org/officeDocument/2006/relationships/image" Target="../media/image693.png"/><Relationship Id="rId103" Type="http://schemas.openxmlformats.org/officeDocument/2006/relationships/image" Target="../media/image692.png"/><Relationship Id="rId20" Type="http://schemas.openxmlformats.org/officeDocument/2006/relationships/customXml" Target="../ink/ink4110.xml"/><Relationship Id="rId41" Type="http://schemas.openxmlformats.org/officeDocument/2006/relationships/image" Target="../media/image680.png"/><Relationship Id="rId54" Type="http://schemas.openxmlformats.org/officeDocument/2006/relationships/customXml" Target="../ink/ink4127.xml"/><Relationship Id="rId62" Type="http://schemas.openxmlformats.org/officeDocument/2006/relationships/customXml" Target="../ink/ink4131.xml"/><Relationship Id="rId70" Type="http://schemas.openxmlformats.org/officeDocument/2006/relationships/customXml" Target="../ink/ink4134.xml"/><Relationship Id="rId75" Type="http://schemas.openxmlformats.org/officeDocument/2006/relationships/image" Target="../media/image697.png"/><Relationship Id="rId83" Type="http://schemas.openxmlformats.org/officeDocument/2006/relationships/image" Target="../media/image701.png"/><Relationship Id="rId88" Type="http://schemas.openxmlformats.org/officeDocument/2006/relationships/customXml" Target="../ink/ink4142.xml"/><Relationship Id="rId91" Type="http://schemas.openxmlformats.org/officeDocument/2006/relationships/image" Target="../media/image705.png"/><Relationship Id="rId96" Type="http://schemas.openxmlformats.org/officeDocument/2006/relationships/customXml" Target="../ink/ink41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3.xml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4114.xml"/><Relationship Id="rId36" Type="http://schemas.openxmlformats.org/officeDocument/2006/relationships/customXml" Target="../ink/ink4118.xml"/><Relationship Id="rId49" Type="http://schemas.openxmlformats.org/officeDocument/2006/relationships/image" Target="../media/image684.png"/><Relationship Id="rId57" Type="http://schemas.openxmlformats.org/officeDocument/2006/relationships/image" Target="../media/image688.png"/><Relationship Id="rId106" Type="http://schemas.openxmlformats.org/officeDocument/2006/relationships/customXml" Target="../ink/ink4151.xml"/><Relationship Id="rId10" Type="http://schemas.openxmlformats.org/officeDocument/2006/relationships/customXml" Target="../ink/ink4105.xml"/><Relationship Id="rId31" Type="http://schemas.openxmlformats.org/officeDocument/2006/relationships/image" Target="../media/image675.png"/><Relationship Id="rId44" Type="http://schemas.openxmlformats.org/officeDocument/2006/relationships/customXml" Target="../ink/ink4122.xml"/><Relationship Id="rId52" Type="http://schemas.openxmlformats.org/officeDocument/2006/relationships/customXml" Target="../ink/ink4126.xml"/><Relationship Id="rId60" Type="http://schemas.openxmlformats.org/officeDocument/2006/relationships/customXml" Target="../ink/ink4130.xml"/><Relationship Id="rId73" Type="http://schemas.openxmlformats.org/officeDocument/2006/relationships/image" Target="../media/image696.png"/><Relationship Id="rId78" Type="http://schemas.openxmlformats.org/officeDocument/2006/relationships/customXml" Target="../ink/ink4138.xml"/><Relationship Id="rId86" Type="http://schemas.openxmlformats.org/officeDocument/2006/relationships/customXml" Target="../ink/ink4141.xml"/><Relationship Id="rId94" Type="http://schemas.openxmlformats.org/officeDocument/2006/relationships/customXml" Target="../ink/ink4145.xml"/><Relationship Id="rId99" Type="http://schemas.openxmlformats.org/officeDocument/2006/relationships/image" Target="../media/image709.png"/><Relationship Id="rId101" Type="http://schemas.openxmlformats.org/officeDocument/2006/relationships/image" Target="../media/image710.png"/><Relationship Id="rId4" Type="http://schemas.openxmlformats.org/officeDocument/2006/relationships/customXml" Target="../ink/ink4102.xml"/><Relationship Id="rId9" Type="http://schemas.openxmlformats.org/officeDocument/2006/relationships/image" Target="../media/image651.png"/><Relationship Id="rId13" Type="http://schemas.openxmlformats.org/officeDocument/2006/relationships/image" Target="../media/image653.png"/><Relationship Id="rId18" Type="http://schemas.openxmlformats.org/officeDocument/2006/relationships/customXml" Target="../ink/ink4109.xml"/><Relationship Id="rId39" Type="http://schemas.openxmlformats.org/officeDocument/2006/relationships/image" Target="../media/image679.png"/><Relationship Id="rId34" Type="http://schemas.openxmlformats.org/officeDocument/2006/relationships/customXml" Target="../ink/ink4117.xml"/><Relationship Id="rId50" Type="http://schemas.openxmlformats.org/officeDocument/2006/relationships/customXml" Target="../ink/ink4125.xml"/><Relationship Id="rId55" Type="http://schemas.openxmlformats.org/officeDocument/2006/relationships/image" Target="../media/image687.png"/><Relationship Id="rId76" Type="http://schemas.openxmlformats.org/officeDocument/2006/relationships/customXml" Target="../ink/ink4137.xml"/><Relationship Id="rId97" Type="http://schemas.openxmlformats.org/officeDocument/2006/relationships/image" Target="../media/image708.png"/><Relationship Id="rId104" Type="http://schemas.openxmlformats.org/officeDocument/2006/relationships/customXml" Target="../ink/ink4150.xml"/><Relationship Id="rId7" Type="http://schemas.openxmlformats.org/officeDocument/2006/relationships/image" Target="../media/image650.png"/><Relationship Id="rId71" Type="http://schemas.openxmlformats.org/officeDocument/2006/relationships/image" Target="../media/image695.png"/><Relationship Id="rId92" Type="http://schemas.openxmlformats.org/officeDocument/2006/relationships/customXml" Target="../ink/ink4144.xml"/><Relationship Id="rId2" Type="http://schemas.openxmlformats.org/officeDocument/2006/relationships/customXml" Target="../ink/ink4101.xml"/><Relationship Id="rId29" Type="http://schemas.openxmlformats.org/officeDocument/2006/relationships/image" Target="../media/image674.png"/><Relationship Id="rId24" Type="http://schemas.openxmlformats.org/officeDocument/2006/relationships/customXml" Target="../ink/ink4112.xml"/><Relationship Id="rId40" Type="http://schemas.openxmlformats.org/officeDocument/2006/relationships/customXml" Target="../ink/ink4120.xml"/><Relationship Id="rId45" Type="http://schemas.openxmlformats.org/officeDocument/2006/relationships/image" Target="../media/image682.png"/><Relationship Id="rId87" Type="http://schemas.openxmlformats.org/officeDocument/2006/relationships/image" Target="../media/image703.png"/><Relationship Id="rId61" Type="http://schemas.openxmlformats.org/officeDocument/2006/relationships/image" Target="../media/image690.png"/><Relationship Id="rId19" Type="http://schemas.openxmlformats.org/officeDocument/2006/relationships/image" Target="../media/image656.png"/><Relationship Id="rId14" Type="http://schemas.openxmlformats.org/officeDocument/2006/relationships/customXml" Target="../ink/ink4107.xml"/><Relationship Id="rId30" Type="http://schemas.openxmlformats.org/officeDocument/2006/relationships/customXml" Target="../ink/ink4115.xml"/><Relationship Id="rId35" Type="http://schemas.openxmlformats.org/officeDocument/2006/relationships/image" Target="../media/image677.png"/><Relationship Id="rId56" Type="http://schemas.openxmlformats.org/officeDocument/2006/relationships/customXml" Target="../ink/ink4128.xml"/><Relationship Id="rId77" Type="http://schemas.openxmlformats.org/officeDocument/2006/relationships/image" Target="../media/image698.png"/><Relationship Id="rId100" Type="http://schemas.openxmlformats.org/officeDocument/2006/relationships/customXml" Target="../ink/ink4148.xml"/><Relationship Id="rId105" Type="http://schemas.openxmlformats.org/officeDocument/2006/relationships/image" Target="../media/image700.png"/><Relationship Id="rId8" Type="http://schemas.openxmlformats.org/officeDocument/2006/relationships/customXml" Target="../ink/ink4104.xml"/><Relationship Id="rId51" Type="http://schemas.openxmlformats.org/officeDocument/2006/relationships/image" Target="../media/image685.png"/><Relationship Id="rId72" Type="http://schemas.openxmlformats.org/officeDocument/2006/relationships/customXml" Target="../ink/ink4135.xml"/><Relationship Id="rId93" Type="http://schemas.openxmlformats.org/officeDocument/2006/relationships/image" Target="../media/image706.png"/><Relationship Id="rId98" Type="http://schemas.openxmlformats.org/officeDocument/2006/relationships/customXml" Target="../ink/ink4147.xml"/><Relationship Id="rId3" Type="http://schemas.openxmlformats.org/officeDocument/2006/relationships/image" Target="../media/image648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64.xml"/><Relationship Id="rId117" Type="http://schemas.openxmlformats.org/officeDocument/2006/relationships/image" Target="../media/image718.png"/><Relationship Id="rId21" Type="http://schemas.openxmlformats.org/officeDocument/2006/relationships/image" Target="../media/image657.png"/><Relationship Id="rId42" Type="http://schemas.openxmlformats.org/officeDocument/2006/relationships/customXml" Target="../ink/ink4172.xml"/><Relationship Id="rId47" Type="http://schemas.openxmlformats.org/officeDocument/2006/relationships/image" Target="../media/image683.png"/><Relationship Id="rId63" Type="http://schemas.openxmlformats.org/officeDocument/2006/relationships/image" Target="../media/image691.png"/><Relationship Id="rId68" Type="http://schemas.openxmlformats.org/officeDocument/2006/relationships/customXml" Target="../ink/ink4184.xml"/><Relationship Id="rId84" Type="http://schemas.openxmlformats.org/officeDocument/2006/relationships/customXml" Target="../ink/ink4191.xml"/><Relationship Id="rId89" Type="http://schemas.openxmlformats.org/officeDocument/2006/relationships/image" Target="../media/image704.png"/><Relationship Id="rId112" Type="http://schemas.openxmlformats.org/officeDocument/2006/relationships/customXml" Target="../ink/ink4205.xml"/><Relationship Id="rId16" Type="http://schemas.openxmlformats.org/officeDocument/2006/relationships/customXml" Target="../ink/ink4159.xml"/><Relationship Id="rId107" Type="http://schemas.openxmlformats.org/officeDocument/2006/relationships/image" Target="../media/image713.png"/><Relationship Id="rId11" Type="http://schemas.openxmlformats.org/officeDocument/2006/relationships/image" Target="../media/image652.png"/><Relationship Id="rId32" Type="http://schemas.openxmlformats.org/officeDocument/2006/relationships/customXml" Target="../ink/ink4167.xml"/><Relationship Id="rId37" Type="http://schemas.openxmlformats.org/officeDocument/2006/relationships/image" Target="../media/image678.png"/><Relationship Id="rId53" Type="http://schemas.openxmlformats.org/officeDocument/2006/relationships/image" Target="../media/image686.png"/><Relationship Id="rId58" Type="http://schemas.openxmlformats.org/officeDocument/2006/relationships/customXml" Target="../ink/ink4180.xml"/><Relationship Id="rId74" Type="http://schemas.openxmlformats.org/officeDocument/2006/relationships/customXml" Target="../ink/ink4187.xml"/><Relationship Id="rId79" Type="http://schemas.openxmlformats.org/officeDocument/2006/relationships/image" Target="../media/image699.png"/><Relationship Id="rId102" Type="http://schemas.openxmlformats.org/officeDocument/2006/relationships/customXml" Target="../ink/ink4200.xml"/><Relationship Id="rId5" Type="http://schemas.openxmlformats.org/officeDocument/2006/relationships/image" Target="../media/image649.png"/><Relationship Id="rId90" Type="http://schemas.openxmlformats.org/officeDocument/2006/relationships/customXml" Target="../ink/ink4194.xml"/><Relationship Id="rId95" Type="http://schemas.openxmlformats.org/officeDocument/2006/relationships/image" Target="../media/image707.png"/><Relationship Id="rId22" Type="http://schemas.openxmlformats.org/officeDocument/2006/relationships/customXml" Target="../ink/ink4162.xml"/><Relationship Id="rId27" Type="http://schemas.openxmlformats.org/officeDocument/2006/relationships/image" Target="../media/image660.png"/><Relationship Id="rId43" Type="http://schemas.openxmlformats.org/officeDocument/2006/relationships/image" Target="../media/image681.png"/><Relationship Id="rId48" Type="http://schemas.openxmlformats.org/officeDocument/2006/relationships/customXml" Target="../ink/ink4175.xml"/><Relationship Id="rId64" Type="http://schemas.openxmlformats.org/officeDocument/2006/relationships/customXml" Target="../ink/ink4183.xml"/><Relationship Id="rId69" Type="http://schemas.openxmlformats.org/officeDocument/2006/relationships/image" Target="../media/image694.png"/><Relationship Id="rId113" Type="http://schemas.openxmlformats.org/officeDocument/2006/relationships/image" Target="../media/image716.png"/><Relationship Id="rId118" Type="http://schemas.openxmlformats.org/officeDocument/2006/relationships/customXml" Target="../ink/ink4208.xml"/><Relationship Id="rId80" Type="http://schemas.openxmlformats.org/officeDocument/2006/relationships/customXml" Target="../ink/ink4190.xml"/><Relationship Id="rId85" Type="http://schemas.openxmlformats.org/officeDocument/2006/relationships/image" Target="../media/image7020.png"/><Relationship Id="rId12" Type="http://schemas.openxmlformats.org/officeDocument/2006/relationships/customXml" Target="../ink/ink4157.xml"/><Relationship Id="rId17" Type="http://schemas.openxmlformats.org/officeDocument/2006/relationships/image" Target="../media/image655.png"/><Relationship Id="rId33" Type="http://schemas.openxmlformats.org/officeDocument/2006/relationships/image" Target="../media/image676.png"/><Relationship Id="rId38" Type="http://schemas.openxmlformats.org/officeDocument/2006/relationships/customXml" Target="../ink/ink4170.xml"/><Relationship Id="rId59" Type="http://schemas.openxmlformats.org/officeDocument/2006/relationships/image" Target="../media/image689.png"/><Relationship Id="rId103" Type="http://schemas.openxmlformats.org/officeDocument/2006/relationships/image" Target="../media/image711.png"/><Relationship Id="rId108" Type="http://schemas.openxmlformats.org/officeDocument/2006/relationships/customXml" Target="../ink/ink4203.xml"/><Relationship Id="rId54" Type="http://schemas.openxmlformats.org/officeDocument/2006/relationships/customXml" Target="../ink/ink4178.xml"/><Relationship Id="rId70" Type="http://schemas.openxmlformats.org/officeDocument/2006/relationships/customXml" Target="../ink/ink4185.xml"/><Relationship Id="rId75" Type="http://schemas.openxmlformats.org/officeDocument/2006/relationships/image" Target="../media/image697.png"/><Relationship Id="rId91" Type="http://schemas.openxmlformats.org/officeDocument/2006/relationships/image" Target="../media/image705.png"/><Relationship Id="rId96" Type="http://schemas.openxmlformats.org/officeDocument/2006/relationships/customXml" Target="../ink/ink41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4.xml"/><Relationship Id="rId23" Type="http://schemas.openxmlformats.org/officeDocument/2006/relationships/image" Target="../media/image658.png"/><Relationship Id="rId28" Type="http://schemas.openxmlformats.org/officeDocument/2006/relationships/customXml" Target="../ink/ink4165.xml"/><Relationship Id="rId49" Type="http://schemas.openxmlformats.org/officeDocument/2006/relationships/image" Target="../media/image684.png"/><Relationship Id="rId114" Type="http://schemas.openxmlformats.org/officeDocument/2006/relationships/customXml" Target="../ink/ink4206.xml"/><Relationship Id="rId119" Type="http://schemas.openxmlformats.org/officeDocument/2006/relationships/image" Target="../media/image692.png"/><Relationship Id="rId10" Type="http://schemas.openxmlformats.org/officeDocument/2006/relationships/customXml" Target="../ink/ink4156.xml"/><Relationship Id="rId31" Type="http://schemas.openxmlformats.org/officeDocument/2006/relationships/image" Target="../media/image675.png"/><Relationship Id="rId44" Type="http://schemas.openxmlformats.org/officeDocument/2006/relationships/customXml" Target="../ink/ink4173.xml"/><Relationship Id="rId52" Type="http://schemas.openxmlformats.org/officeDocument/2006/relationships/customXml" Target="../ink/ink4177.xml"/><Relationship Id="rId60" Type="http://schemas.openxmlformats.org/officeDocument/2006/relationships/customXml" Target="../ink/ink4181.xml"/><Relationship Id="rId73" Type="http://schemas.openxmlformats.org/officeDocument/2006/relationships/image" Target="../media/image696.png"/><Relationship Id="rId78" Type="http://schemas.openxmlformats.org/officeDocument/2006/relationships/customXml" Target="../ink/ink4189.xml"/><Relationship Id="rId86" Type="http://schemas.openxmlformats.org/officeDocument/2006/relationships/customXml" Target="../ink/ink4192.xml"/><Relationship Id="rId94" Type="http://schemas.openxmlformats.org/officeDocument/2006/relationships/customXml" Target="../ink/ink4196.xml"/><Relationship Id="rId99" Type="http://schemas.openxmlformats.org/officeDocument/2006/relationships/image" Target="../media/image709.png"/><Relationship Id="rId101" Type="http://schemas.openxmlformats.org/officeDocument/2006/relationships/image" Target="../media/image710.png"/><Relationship Id="rId122" Type="http://schemas.openxmlformats.org/officeDocument/2006/relationships/customXml" Target="../ink/ink4210.xml"/><Relationship Id="rId4" Type="http://schemas.openxmlformats.org/officeDocument/2006/relationships/customXml" Target="../ink/ink4153.xml"/><Relationship Id="rId9" Type="http://schemas.openxmlformats.org/officeDocument/2006/relationships/image" Target="../media/image651.png"/><Relationship Id="rId13" Type="http://schemas.openxmlformats.org/officeDocument/2006/relationships/image" Target="../media/image653.png"/><Relationship Id="rId18" Type="http://schemas.openxmlformats.org/officeDocument/2006/relationships/customXml" Target="../ink/ink4160.xml"/><Relationship Id="rId39" Type="http://schemas.openxmlformats.org/officeDocument/2006/relationships/image" Target="../media/image679.png"/><Relationship Id="rId109" Type="http://schemas.openxmlformats.org/officeDocument/2006/relationships/image" Target="../media/image714.png"/><Relationship Id="rId34" Type="http://schemas.openxmlformats.org/officeDocument/2006/relationships/customXml" Target="../ink/ink4168.xml"/><Relationship Id="rId50" Type="http://schemas.openxmlformats.org/officeDocument/2006/relationships/customXml" Target="../ink/ink4176.xml"/><Relationship Id="rId55" Type="http://schemas.openxmlformats.org/officeDocument/2006/relationships/image" Target="../media/image687.png"/><Relationship Id="rId76" Type="http://schemas.openxmlformats.org/officeDocument/2006/relationships/customXml" Target="../ink/ink4188.xml"/><Relationship Id="rId97" Type="http://schemas.openxmlformats.org/officeDocument/2006/relationships/image" Target="../media/image708.png"/><Relationship Id="rId104" Type="http://schemas.openxmlformats.org/officeDocument/2006/relationships/customXml" Target="../ink/ink4201.xml"/><Relationship Id="rId120" Type="http://schemas.openxmlformats.org/officeDocument/2006/relationships/customXml" Target="../ink/ink4209.xml"/><Relationship Id="rId7" Type="http://schemas.openxmlformats.org/officeDocument/2006/relationships/image" Target="../media/image650.png"/><Relationship Id="rId71" Type="http://schemas.openxmlformats.org/officeDocument/2006/relationships/image" Target="../media/image695.png"/><Relationship Id="rId92" Type="http://schemas.openxmlformats.org/officeDocument/2006/relationships/customXml" Target="../ink/ink4195.xml"/><Relationship Id="rId2" Type="http://schemas.openxmlformats.org/officeDocument/2006/relationships/customXml" Target="../ink/ink4152.xml"/><Relationship Id="rId29" Type="http://schemas.openxmlformats.org/officeDocument/2006/relationships/image" Target="../media/image674.png"/><Relationship Id="rId24" Type="http://schemas.openxmlformats.org/officeDocument/2006/relationships/customXml" Target="../ink/ink4163.xml"/><Relationship Id="rId40" Type="http://schemas.openxmlformats.org/officeDocument/2006/relationships/customXml" Target="../ink/ink4171.xml"/><Relationship Id="rId45" Type="http://schemas.openxmlformats.org/officeDocument/2006/relationships/image" Target="../media/image682.png"/><Relationship Id="rId87" Type="http://schemas.openxmlformats.org/officeDocument/2006/relationships/image" Target="../media/image703.png"/><Relationship Id="rId110" Type="http://schemas.openxmlformats.org/officeDocument/2006/relationships/customXml" Target="../ink/ink4204.xml"/><Relationship Id="rId115" Type="http://schemas.openxmlformats.org/officeDocument/2006/relationships/image" Target="../media/image717.png"/><Relationship Id="rId61" Type="http://schemas.openxmlformats.org/officeDocument/2006/relationships/image" Target="../media/image690.png"/><Relationship Id="rId19" Type="http://schemas.openxmlformats.org/officeDocument/2006/relationships/image" Target="../media/image656.png"/><Relationship Id="rId14" Type="http://schemas.openxmlformats.org/officeDocument/2006/relationships/customXml" Target="../ink/ink4158.xml"/><Relationship Id="rId30" Type="http://schemas.openxmlformats.org/officeDocument/2006/relationships/customXml" Target="../ink/ink4166.xml"/><Relationship Id="rId35" Type="http://schemas.openxmlformats.org/officeDocument/2006/relationships/image" Target="../media/image677.png"/><Relationship Id="rId56" Type="http://schemas.openxmlformats.org/officeDocument/2006/relationships/customXml" Target="../ink/ink4179.xml"/><Relationship Id="rId77" Type="http://schemas.openxmlformats.org/officeDocument/2006/relationships/image" Target="../media/image698.png"/><Relationship Id="rId100" Type="http://schemas.openxmlformats.org/officeDocument/2006/relationships/customXml" Target="../ink/ink4199.xml"/><Relationship Id="rId105" Type="http://schemas.openxmlformats.org/officeDocument/2006/relationships/image" Target="../media/image712.png"/><Relationship Id="rId8" Type="http://schemas.openxmlformats.org/officeDocument/2006/relationships/customXml" Target="../ink/ink4155.xml"/><Relationship Id="rId51" Type="http://schemas.openxmlformats.org/officeDocument/2006/relationships/image" Target="../media/image685.png"/><Relationship Id="rId72" Type="http://schemas.openxmlformats.org/officeDocument/2006/relationships/customXml" Target="../ink/ink4186.xml"/><Relationship Id="rId93" Type="http://schemas.openxmlformats.org/officeDocument/2006/relationships/image" Target="../media/image706.png"/><Relationship Id="rId98" Type="http://schemas.openxmlformats.org/officeDocument/2006/relationships/customXml" Target="../ink/ink4198.xml"/><Relationship Id="rId121" Type="http://schemas.openxmlformats.org/officeDocument/2006/relationships/image" Target="../media/image700.png"/><Relationship Id="rId3" Type="http://schemas.openxmlformats.org/officeDocument/2006/relationships/image" Target="../media/image648.png"/><Relationship Id="rId25" Type="http://schemas.openxmlformats.org/officeDocument/2006/relationships/image" Target="../media/image659.png"/><Relationship Id="rId46" Type="http://schemas.openxmlformats.org/officeDocument/2006/relationships/customXml" Target="../ink/ink4174.xml"/><Relationship Id="rId67" Type="http://schemas.openxmlformats.org/officeDocument/2006/relationships/image" Target="../media/image693.png"/><Relationship Id="rId116" Type="http://schemas.openxmlformats.org/officeDocument/2006/relationships/customXml" Target="../ink/ink4207.xml"/><Relationship Id="rId20" Type="http://schemas.openxmlformats.org/officeDocument/2006/relationships/customXml" Target="../ink/ink4161.xml"/><Relationship Id="rId41" Type="http://schemas.openxmlformats.org/officeDocument/2006/relationships/image" Target="../media/image680.png"/><Relationship Id="rId62" Type="http://schemas.openxmlformats.org/officeDocument/2006/relationships/customXml" Target="../ink/ink4182.xml"/><Relationship Id="rId83" Type="http://schemas.openxmlformats.org/officeDocument/2006/relationships/image" Target="../media/image701.png"/><Relationship Id="rId88" Type="http://schemas.openxmlformats.org/officeDocument/2006/relationships/customXml" Target="../ink/ink4193.xml"/><Relationship Id="rId111" Type="http://schemas.openxmlformats.org/officeDocument/2006/relationships/image" Target="../media/image715.png"/><Relationship Id="rId15" Type="http://schemas.openxmlformats.org/officeDocument/2006/relationships/image" Target="../media/image654.png"/><Relationship Id="rId36" Type="http://schemas.openxmlformats.org/officeDocument/2006/relationships/customXml" Target="../ink/ink4169.xml"/><Relationship Id="rId57" Type="http://schemas.openxmlformats.org/officeDocument/2006/relationships/image" Target="../media/image688.png"/><Relationship Id="rId106" Type="http://schemas.openxmlformats.org/officeDocument/2006/relationships/customXml" Target="../ink/ink4202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80.png"/><Relationship Id="rId21" Type="http://schemas.openxmlformats.org/officeDocument/2006/relationships/image" Target="../media/image657.png"/><Relationship Id="rId42" Type="http://schemas.openxmlformats.org/officeDocument/2006/relationships/customXml" Target="../ink/ink4231.xml"/><Relationship Id="rId63" Type="http://schemas.openxmlformats.org/officeDocument/2006/relationships/image" Target="../media/image691.png"/><Relationship Id="rId84" Type="http://schemas.openxmlformats.org/officeDocument/2006/relationships/customXml" Target="../ink/ink4250.xml"/><Relationship Id="rId138" Type="http://schemas.openxmlformats.org/officeDocument/2006/relationships/customXml" Target="../ink/ink4276.xml"/><Relationship Id="rId16" Type="http://schemas.openxmlformats.org/officeDocument/2006/relationships/customXml" Target="../ink/ink4218.xml"/><Relationship Id="rId11" Type="http://schemas.openxmlformats.org/officeDocument/2006/relationships/image" Target="../media/image652.png"/><Relationship Id="rId32" Type="http://schemas.openxmlformats.org/officeDocument/2006/relationships/customXml" Target="../ink/ink4226.xml"/><Relationship Id="rId37" Type="http://schemas.openxmlformats.org/officeDocument/2006/relationships/image" Target="../media/image678.png"/><Relationship Id="rId53" Type="http://schemas.openxmlformats.org/officeDocument/2006/relationships/image" Target="../media/image686.png"/><Relationship Id="rId58" Type="http://schemas.openxmlformats.org/officeDocument/2006/relationships/customXml" Target="../ink/ink4239.xml"/><Relationship Id="rId74" Type="http://schemas.openxmlformats.org/officeDocument/2006/relationships/customXml" Target="../ink/ink4246.xml"/><Relationship Id="rId79" Type="http://schemas.openxmlformats.org/officeDocument/2006/relationships/image" Target="../media/image699.png"/><Relationship Id="rId102" Type="http://schemas.openxmlformats.org/officeDocument/2006/relationships/customXml" Target="../ink/ink4259.xml"/><Relationship Id="rId123" Type="http://schemas.openxmlformats.org/officeDocument/2006/relationships/image" Target="../media/image721.png"/><Relationship Id="rId128" Type="http://schemas.openxmlformats.org/officeDocument/2006/relationships/customXml" Target="../ink/ink4270.xml"/><Relationship Id="rId5" Type="http://schemas.openxmlformats.org/officeDocument/2006/relationships/image" Target="../media/image649.png"/><Relationship Id="rId90" Type="http://schemas.openxmlformats.org/officeDocument/2006/relationships/customXml" Target="../ink/ink4253.xml"/><Relationship Id="rId95" Type="http://schemas.openxmlformats.org/officeDocument/2006/relationships/image" Target="../media/image707.png"/><Relationship Id="rId22" Type="http://schemas.openxmlformats.org/officeDocument/2006/relationships/customXml" Target="../ink/ink4221.xml"/><Relationship Id="rId27" Type="http://schemas.openxmlformats.org/officeDocument/2006/relationships/image" Target="../media/image660.png"/><Relationship Id="rId43" Type="http://schemas.openxmlformats.org/officeDocument/2006/relationships/image" Target="../media/image681.png"/><Relationship Id="rId48" Type="http://schemas.openxmlformats.org/officeDocument/2006/relationships/customXml" Target="../ink/ink4234.xml"/><Relationship Id="rId64" Type="http://schemas.openxmlformats.org/officeDocument/2006/relationships/customXml" Target="../ink/ink4242.xml"/><Relationship Id="rId69" Type="http://schemas.openxmlformats.org/officeDocument/2006/relationships/image" Target="../media/image694.png"/><Relationship Id="rId113" Type="http://schemas.openxmlformats.org/officeDocument/2006/relationships/image" Target="../media/image716.png"/><Relationship Id="rId118" Type="http://schemas.openxmlformats.org/officeDocument/2006/relationships/customXml" Target="../ink/ink4265.xml"/><Relationship Id="rId134" Type="http://schemas.openxmlformats.org/officeDocument/2006/relationships/customXml" Target="../ink/ink4274.xml"/><Relationship Id="rId139" Type="http://schemas.openxmlformats.org/officeDocument/2006/relationships/customXml" Target="../ink/ink4277.xml"/><Relationship Id="rId80" Type="http://schemas.openxmlformats.org/officeDocument/2006/relationships/customXml" Target="../ink/ink4249.xml"/><Relationship Id="rId85" Type="http://schemas.openxmlformats.org/officeDocument/2006/relationships/image" Target="../media/image7020.png"/><Relationship Id="rId12" Type="http://schemas.openxmlformats.org/officeDocument/2006/relationships/customXml" Target="../ink/ink4216.xml"/><Relationship Id="rId17" Type="http://schemas.openxmlformats.org/officeDocument/2006/relationships/image" Target="../media/image655.png"/><Relationship Id="rId33" Type="http://schemas.openxmlformats.org/officeDocument/2006/relationships/image" Target="../media/image676.png"/><Relationship Id="rId38" Type="http://schemas.openxmlformats.org/officeDocument/2006/relationships/customXml" Target="../ink/ink4229.xml"/><Relationship Id="rId59" Type="http://schemas.openxmlformats.org/officeDocument/2006/relationships/image" Target="../media/image689.png"/><Relationship Id="rId103" Type="http://schemas.openxmlformats.org/officeDocument/2006/relationships/image" Target="../media/image711.png"/><Relationship Id="rId124" Type="http://schemas.openxmlformats.org/officeDocument/2006/relationships/customXml" Target="../ink/ink4268.xml"/><Relationship Id="rId129" Type="http://schemas.openxmlformats.org/officeDocument/2006/relationships/image" Target="../media/image724.png"/><Relationship Id="rId54" Type="http://schemas.openxmlformats.org/officeDocument/2006/relationships/customXml" Target="../ink/ink4237.xml"/><Relationship Id="rId70" Type="http://schemas.openxmlformats.org/officeDocument/2006/relationships/customXml" Target="../ink/ink4244.xml"/><Relationship Id="rId75" Type="http://schemas.openxmlformats.org/officeDocument/2006/relationships/image" Target="../media/image697.png"/><Relationship Id="rId91" Type="http://schemas.openxmlformats.org/officeDocument/2006/relationships/image" Target="../media/image705.png"/><Relationship Id="rId96" Type="http://schemas.openxmlformats.org/officeDocument/2006/relationships/customXml" Target="../ink/ink4256.xml"/><Relationship Id="rId140" Type="http://schemas.openxmlformats.org/officeDocument/2006/relationships/image" Target="../media/image7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13.xml"/><Relationship Id="rId23" Type="http://schemas.openxmlformats.org/officeDocument/2006/relationships/image" Target="../media/image658.png"/><Relationship Id="rId28" Type="http://schemas.openxmlformats.org/officeDocument/2006/relationships/customXml" Target="../ink/ink4224.xml"/><Relationship Id="rId49" Type="http://schemas.openxmlformats.org/officeDocument/2006/relationships/image" Target="../media/image684.png"/><Relationship Id="rId114" Type="http://schemas.openxmlformats.org/officeDocument/2006/relationships/customXml" Target="../ink/ink4263.xml"/><Relationship Id="rId119" Type="http://schemas.openxmlformats.org/officeDocument/2006/relationships/image" Target="../media/image719.png"/><Relationship Id="rId44" Type="http://schemas.openxmlformats.org/officeDocument/2006/relationships/customXml" Target="../ink/ink4232.xml"/><Relationship Id="rId60" Type="http://schemas.openxmlformats.org/officeDocument/2006/relationships/customXml" Target="../ink/ink4240.xml"/><Relationship Id="rId86" Type="http://schemas.openxmlformats.org/officeDocument/2006/relationships/customXml" Target="../ink/ink4251.xml"/><Relationship Id="rId130" Type="http://schemas.openxmlformats.org/officeDocument/2006/relationships/customXml" Target="../ink/ink4271.xml"/><Relationship Id="rId135" Type="http://schemas.openxmlformats.org/officeDocument/2006/relationships/image" Target="../media/image692.png"/><Relationship Id="rId13" Type="http://schemas.openxmlformats.org/officeDocument/2006/relationships/image" Target="../media/image653.png"/><Relationship Id="rId18" Type="http://schemas.openxmlformats.org/officeDocument/2006/relationships/customXml" Target="../ink/ink4219.xml"/><Relationship Id="rId39" Type="http://schemas.openxmlformats.org/officeDocument/2006/relationships/image" Target="../media/image679.png"/><Relationship Id="rId109" Type="http://schemas.openxmlformats.org/officeDocument/2006/relationships/image" Target="../media/image714.png"/><Relationship Id="rId34" Type="http://schemas.openxmlformats.org/officeDocument/2006/relationships/customXml" Target="../ink/ink4227.xml"/><Relationship Id="rId50" Type="http://schemas.openxmlformats.org/officeDocument/2006/relationships/customXml" Target="../ink/ink4235.xml"/><Relationship Id="rId55" Type="http://schemas.openxmlformats.org/officeDocument/2006/relationships/image" Target="../media/image687.png"/><Relationship Id="rId76" Type="http://schemas.openxmlformats.org/officeDocument/2006/relationships/customXml" Target="../ink/ink4247.xml"/><Relationship Id="rId97" Type="http://schemas.openxmlformats.org/officeDocument/2006/relationships/image" Target="../media/image708.png"/><Relationship Id="rId104" Type="http://schemas.openxmlformats.org/officeDocument/2006/relationships/customXml" Target="../ink/ink4260.xml"/><Relationship Id="rId120" Type="http://schemas.openxmlformats.org/officeDocument/2006/relationships/customXml" Target="../ink/ink4266.xml"/><Relationship Id="rId125" Type="http://schemas.openxmlformats.org/officeDocument/2006/relationships/image" Target="../media/image722.png"/><Relationship Id="rId141" Type="http://schemas.openxmlformats.org/officeDocument/2006/relationships/customXml" Target="../ink/ink4278.xml"/><Relationship Id="rId7" Type="http://schemas.openxmlformats.org/officeDocument/2006/relationships/image" Target="../media/image650.png"/><Relationship Id="rId71" Type="http://schemas.openxmlformats.org/officeDocument/2006/relationships/image" Target="../media/image695.png"/><Relationship Id="rId92" Type="http://schemas.openxmlformats.org/officeDocument/2006/relationships/customXml" Target="../ink/ink4254.xml"/><Relationship Id="rId2" Type="http://schemas.openxmlformats.org/officeDocument/2006/relationships/customXml" Target="../ink/ink4211.xml"/><Relationship Id="rId29" Type="http://schemas.openxmlformats.org/officeDocument/2006/relationships/image" Target="../media/image674.png"/><Relationship Id="rId24" Type="http://schemas.openxmlformats.org/officeDocument/2006/relationships/customXml" Target="../ink/ink4222.xml"/><Relationship Id="rId40" Type="http://schemas.openxmlformats.org/officeDocument/2006/relationships/customXml" Target="../ink/ink4230.xml"/><Relationship Id="rId45" Type="http://schemas.openxmlformats.org/officeDocument/2006/relationships/image" Target="../media/image682.png"/><Relationship Id="rId87" Type="http://schemas.openxmlformats.org/officeDocument/2006/relationships/image" Target="../media/image703.png"/><Relationship Id="rId110" Type="http://schemas.openxmlformats.org/officeDocument/2006/relationships/customXml" Target="../ink/ink4261.xml"/><Relationship Id="rId115" Type="http://schemas.openxmlformats.org/officeDocument/2006/relationships/image" Target="../media/image7170.png"/><Relationship Id="rId131" Type="http://schemas.openxmlformats.org/officeDocument/2006/relationships/image" Target="../media/image725.png"/><Relationship Id="rId136" Type="http://schemas.openxmlformats.org/officeDocument/2006/relationships/customXml" Target="../ink/ink4275.xml"/><Relationship Id="rId61" Type="http://schemas.openxmlformats.org/officeDocument/2006/relationships/image" Target="../media/image690.png"/><Relationship Id="rId19" Type="http://schemas.openxmlformats.org/officeDocument/2006/relationships/image" Target="../media/image656.png"/><Relationship Id="rId14" Type="http://schemas.openxmlformats.org/officeDocument/2006/relationships/customXml" Target="../ink/ink4217.xml"/><Relationship Id="rId30" Type="http://schemas.openxmlformats.org/officeDocument/2006/relationships/customXml" Target="../ink/ink4225.xml"/><Relationship Id="rId35" Type="http://schemas.openxmlformats.org/officeDocument/2006/relationships/image" Target="../media/image677.png"/><Relationship Id="rId56" Type="http://schemas.openxmlformats.org/officeDocument/2006/relationships/customXml" Target="../ink/ink4238.xml"/><Relationship Id="rId77" Type="http://schemas.openxmlformats.org/officeDocument/2006/relationships/image" Target="../media/image698.png"/><Relationship Id="rId100" Type="http://schemas.openxmlformats.org/officeDocument/2006/relationships/customXml" Target="../ink/ink4258.xml"/><Relationship Id="rId126" Type="http://schemas.openxmlformats.org/officeDocument/2006/relationships/customXml" Target="../ink/ink4269.xml"/><Relationship Id="rId8" Type="http://schemas.openxmlformats.org/officeDocument/2006/relationships/customXml" Target="../ink/ink4214.xml"/><Relationship Id="rId51" Type="http://schemas.openxmlformats.org/officeDocument/2006/relationships/image" Target="../media/image685.png"/><Relationship Id="rId72" Type="http://schemas.openxmlformats.org/officeDocument/2006/relationships/customXml" Target="../ink/ink4245.xml"/><Relationship Id="rId93" Type="http://schemas.openxmlformats.org/officeDocument/2006/relationships/image" Target="../media/image706.png"/><Relationship Id="rId98" Type="http://schemas.openxmlformats.org/officeDocument/2006/relationships/customXml" Target="../ink/ink4257.xml"/><Relationship Id="rId121" Type="http://schemas.openxmlformats.org/officeDocument/2006/relationships/image" Target="../media/image720.png"/><Relationship Id="rId142" Type="http://schemas.openxmlformats.org/officeDocument/2006/relationships/image" Target="../media/image727.png"/><Relationship Id="rId3" Type="http://schemas.openxmlformats.org/officeDocument/2006/relationships/image" Target="../media/image648.png"/><Relationship Id="rId25" Type="http://schemas.openxmlformats.org/officeDocument/2006/relationships/image" Target="../media/image659.png"/><Relationship Id="rId46" Type="http://schemas.openxmlformats.org/officeDocument/2006/relationships/customXml" Target="../ink/ink4233.xml"/><Relationship Id="rId67" Type="http://schemas.openxmlformats.org/officeDocument/2006/relationships/image" Target="../media/image693.png"/><Relationship Id="rId116" Type="http://schemas.openxmlformats.org/officeDocument/2006/relationships/customXml" Target="../ink/ink4264.xml"/><Relationship Id="rId137" Type="http://schemas.openxmlformats.org/officeDocument/2006/relationships/image" Target="../media/image700.png"/><Relationship Id="rId20" Type="http://schemas.openxmlformats.org/officeDocument/2006/relationships/customXml" Target="../ink/ink4220.xml"/><Relationship Id="rId41" Type="http://schemas.openxmlformats.org/officeDocument/2006/relationships/image" Target="../media/image680.png"/><Relationship Id="rId62" Type="http://schemas.openxmlformats.org/officeDocument/2006/relationships/customXml" Target="../ink/ink4241.xml"/><Relationship Id="rId83" Type="http://schemas.openxmlformats.org/officeDocument/2006/relationships/image" Target="../media/image701.png"/><Relationship Id="rId88" Type="http://schemas.openxmlformats.org/officeDocument/2006/relationships/customXml" Target="../ink/ink4252.xml"/><Relationship Id="rId111" Type="http://schemas.openxmlformats.org/officeDocument/2006/relationships/image" Target="../media/image715.png"/><Relationship Id="rId132" Type="http://schemas.openxmlformats.org/officeDocument/2006/relationships/customXml" Target="../ink/ink4272.xml"/><Relationship Id="rId15" Type="http://schemas.openxmlformats.org/officeDocument/2006/relationships/image" Target="../media/image654.png"/><Relationship Id="rId36" Type="http://schemas.openxmlformats.org/officeDocument/2006/relationships/customXml" Target="../ink/ink4228.xml"/><Relationship Id="rId57" Type="http://schemas.openxmlformats.org/officeDocument/2006/relationships/image" Target="../media/image688.png"/><Relationship Id="rId127" Type="http://schemas.openxmlformats.org/officeDocument/2006/relationships/image" Target="../media/image723.png"/><Relationship Id="rId10" Type="http://schemas.openxmlformats.org/officeDocument/2006/relationships/customXml" Target="../ink/ink4215.xml"/><Relationship Id="rId31" Type="http://schemas.openxmlformats.org/officeDocument/2006/relationships/image" Target="../media/image675.png"/><Relationship Id="rId52" Type="http://schemas.openxmlformats.org/officeDocument/2006/relationships/customXml" Target="../ink/ink4236.xml"/><Relationship Id="rId73" Type="http://schemas.openxmlformats.org/officeDocument/2006/relationships/image" Target="../media/image696.png"/><Relationship Id="rId78" Type="http://schemas.openxmlformats.org/officeDocument/2006/relationships/customXml" Target="../ink/ink4248.xml"/><Relationship Id="rId94" Type="http://schemas.openxmlformats.org/officeDocument/2006/relationships/customXml" Target="../ink/ink4255.xml"/><Relationship Id="rId99" Type="http://schemas.openxmlformats.org/officeDocument/2006/relationships/image" Target="../media/image709.png"/><Relationship Id="rId101" Type="http://schemas.openxmlformats.org/officeDocument/2006/relationships/image" Target="../media/image710.png"/><Relationship Id="rId122" Type="http://schemas.openxmlformats.org/officeDocument/2006/relationships/customXml" Target="../ink/ink4267.xml"/><Relationship Id="rId4" Type="http://schemas.openxmlformats.org/officeDocument/2006/relationships/customXml" Target="../ink/ink4212.xml"/><Relationship Id="rId9" Type="http://schemas.openxmlformats.org/officeDocument/2006/relationships/image" Target="../media/image651.png"/><Relationship Id="rId26" Type="http://schemas.openxmlformats.org/officeDocument/2006/relationships/customXml" Target="../ink/ink4223.xml"/><Relationship Id="rId47" Type="http://schemas.openxmlformats.org/officeDocument/2006/relationships/image" Target="../media/image683.png"/><Relationship Id="rId68" Type="http://schemas.openxmlformats.org/officeDocument/2006/relationships/customXml" Target="../ink/ink4243.xml"/><Relationship Id="rId89" Type="http://schemas.openxmlformats.org/officeDocument/2006/relationships/image" Target="../media/image704.png"/><Relationship Id="rId112" Type="http://schemas.openxmlformats.org/officeDocument/2006/relationships/customXml" Target="../ink/ink4262.xml"/><Relationship Id="rId133" Type="http://schemas.openxmlformats.org/officeDocument/2006/relationships/customXml" Target="../ink/ink4273.xml"/></Relationships>
</file>

<file path=ppt/slides/_rels/slide105.xml.rels><?xml version="1.0" encoding="UTF-8" standalone="yes"?>
<Relationships xmlns="http://schemas.openxmlformats.org/package/2006/relationships"><Relationship Id="rId21" Type="http://schemas.openxmlformats.org/officeDocument/2006/relationships/image" Target="../media/image657.png"/><Relationship Id="rId42" Type="http://schemas.openxmlformats.org/officeDocument/2006/relationships/customXml" Target="../ink/ink4299.xml"/><Relationship Id="rId63" Type="http://schemas.openxmlformats.org/officeDocument/2006/relationships/image" Target="../media/image691.png"/><Relationship Id="rId84" Type="http://schemas.openxmlformats.org/officeDocument/2006/relationships/customXml" Target="../ink/ink4318.xml"/><Relationship Id="rId138" Type="http://schemas.openxmlformats.org/officeDocument/2006/relationships/customXml" Target="../ink/ink4338.xml"/><Relationship Id="rId159" Type="http://schemas.openxmlformats.org/officeDocument/2006/relationships/customXml" Target="../ink/ink4350.xml"/><Relationship Id="rId11" Type="http://schemas.openxmlformats.org/officeDocument/2006/relationships/image" Target="../media/image652.png"/><Relationship Id="rId32" Type="http://schemas.openxmlformats.org/officeDocument/2006/relationships/customXml" Target="../ink/ink4294.xml"/><Relationship Id="rId37" Type="http://schemas.openxmlformats.org/officeDocument/2006/relationships/image" Target="../media/image678.png"/><Relationship Id="rId53" Type="http://schemas.openxmlformats.org/officeDocument/2006/relationships/image" Target="../media/image686.png"/><Relationship Id="rId58" Type="http://schemas.openxmlformats.org/officeDocument/2006/relationships/customXml" Target="../ink/ink4307.xml"/><Relationship Id="rId74" Type="http://schemas.openxmlformats.org/officeDocument/2006/relationships/customXml" Target="../ink/ink4314.xml"/><Relationship Id="rId79" Type="http://schemas.openxmlformats.org/officeDocument/2006/relationships/image" Target="../media/image699.png"/><Relationship Id="rId102" Type="http://schemas.openxmlformats.org/officeDocument/2006/relationships/customXml" Target="../ink/ink4327.xml"/><Relationship Id="rId144" Type="http://schemas.openxmlformats.org/officeDocument/2006/relationships/image" Target="../media/image700.png"/><Relationship Id="rId149" Type="http://schemas.openxmlformats.org/officeDocument/2006/relationships/image" Target="../media/image729.png"/><Relationship Id="rId5" Type="http://schemas.openxmlformats.org/officeDocument/2006/relationships/image" Target="../media/image649.png"/><Relationship Id="rId90" Type="http://schemas.openxmlformats.org/officeDocument/2006/relationships/customXml" Target="../ink/ink4321.xml"/><Relationship Id="rId95" Type="http://schemas.openxmlformats.org/officeDocument/2006/relationships/image" Target="../media/image707.png"/><Relationship Id="rId160" Type="http://schemas.openxmlformats.org/officeDocument/2006/relationships/customXml" Target="../ink/ink4351.xml"/><Relationship Id="rId22" Type="http://schemas.openxmlformats.org/officeDocument/2006/relationships/customXml" Target="../ink/ink4289.xml"/><Relationship Id="rId27" Type="http://schemas.openxmlformats.org/officeDocument/2006/relationships/image" Target="../media/image660.png"/><Relationship Id="rId43" Type="http://schemas.openxmlformats.org/officeDocument/2006/relationships/image" Target="../media/image681.png"/><Relationship Id="rId48" Type="http://schemas.openxmlformats.org/officeDocument/2006/relationships/customXml" Target="../ink/ink4302.xml"/><Relationship Id="rId64" Type="http://schemas.openxmlformats.org/officeDocument/2006/relationships/customXml" Target="../ink/ink4310.xml"/><Relationship Id="rId69" Type="http://schemas.openxmlformats.org/officeDocument/2006/relationships/image" Target="../media/image694.png"/><Relationship Id="rId113" Type="http://schemas.openxmlformats.org/officeDocument/2006/relationships/image" Target="../media/image716.png"/><Relationship Id="rId134" Type="http://schemas.openxmlformats.org/officeDocument/2006/relationships/customXml" Target="../ink/ink4335.xml"/><Relationship Id="rId139" Type="http://schemas.openxmlformats.org/officeDocument/2006/relationships/customXml" Target="../ink/ink4339.xml"/><Relationship Id="rId80" Type="http://schemas.openxmlformats.org/officeDocument/2006/relationships/customXml" Target="../ink/ink4317.xml"/><Relationship Id="rId85" Type="http://schemas.openxmlformats.org/officeDocument/2006/relationships/image" Target="../media/image7020.png"/><Relationship Id="rId150" Type="http://schemas.openxmlformats.org/officeDocument/2006/relationships/customXml" Target="../ink/ink4345.xml"/><Relationship Id="rId155" Type="http://schemas.openxmlformats.org/officeDocument/2006/relationships/image" Target="../media/image733.png"/><Relationship Id="rId12" Type="http://schemas.openxmlformats.org/officeDocument/2006/relationships/customXml" Target="../ink/ink4284.xml"/><Relationship Id="rId17" Type="http://schemas.openxmlformats.org/officeDocument/2006/relationships/image" Target="../media/image655.png"/><Relationship Id="rId33" Type="http://schemas.openxmlformats.org/officeDocument/2006/relationships/image" Target="../media/image676.png"/><Relationship Id="rId38" Type="http://schemas.openxmlformats.org/officeDocument/2006/relationships/customXml" Target="../ink/ink4297.xml"/><Relationship Id="rId59" Type="http://schemas.openxmlformats.org/officeDocument/2006/relationships/image" Target="../media/image689.png"/><Relationship Id="rId103" Type="http://schemas.openxmlformats.org/officeDocument/2006/relationships/image" Target="../media/image711.png"/><Relationship Id="rId129" Type="http://schemas.openxmlformats.org/officeDocument/2006/relationships/image" Target="../media/image7240.png"/><Relationship Id="rId54" Type="http://schemas.openxmlformats.org/officeDocument/2006/relationships/customXml" Target="../ink/ink4305.xml"/><Relationship Id="rId70" Type="http://schemas.openxmlformats.org/officeDocument/2006/relationships/customXml" Target="../ink/ink4312.xml"/><Relationship Id="rId75" Type="http://schemas.openxmlformats.org/officeDocument/2006/relationships/image" Target="../media/image697.png"/><Relationship Id="rId91" Type="http://schemas.openxmlformats.org/officeDocument/2006/relationships/image" Target="../media/image705.png"/><Relationship Id="rId96" Type="http://schemas.openxmlformats.org/officeDocument/2006/relationships/customXml" Target="../ink/ink4324.xml"/><Relationship Id="rId140" Type="http://schemas.openxmlformats.org/officeDocument/2006/relationships/image" Target="../media/image718.png"/><Relationship Id="rId145" Type="http://schemas.openxmlformats.org/officeDocument/2006/relationships/customXml" Target="../ink/ink4342.xml"/><Relationship Id="rId161" Type="http://schemas.openxmlformats.org/officeDocument/2006/relationships/image" Target="../media/image7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81.xml"/><Relationship Id="rId23" Type="http://schemas.openxmlformats.org/officeDocument/2006/relationships/image" Target="../media/image658.png"/><Relationship Id="rId28" Type="http://schemas.openxmlformats.org/officeDocument/2006/relationships/customXml" Target="../ink/ink4292.xml"/><Relationship Id="rId49" Type="http://schemas.openxmlformats.org/officeDocument/2006/relationships/image" Target="../media/image684.png"/><Relationship Id="rId114" Type="http://schemas.openxmlformats.org/officeDocument/2006/relationships/customXml" Target="../ink/ink4331.xml"/><Relationship Id="rId44" Type="http://schemas.openxmlformats.org/officeDocument/2006/relationships/customXml" Target="../ink/ink4300.xml"/><Relationship Id="rId60" Type="http://schemas.openxmlformats.org/officeDocument/2006/relationships/customXml" Target="../ink/ink4308.xml"/><Relationship Id="rId86" Type="http://schemas.openxmlformats.org/officeDocument/2006/relationships/customXml" Target="../ink/ink4319.xml"/><Relationship Id="rId130" Type="http://schemas.openxmlformats.org/officeDocument/2006/relationships/customXml" Target="../ink/ink4333.xml"/><Relationship Id="rId135" Type="http://schemas.openxmlformats.org/officeDocument/2006/relationships/image" Target="../media/image7270.png"/><Relationship Id="rId151" Type="http://schemas.openxmlformats.org/officeDocument/2006/relationships/image" Target="../media/image731.png"/><Relationship Id="rId156" Type="http://schemas.openxmlformats.org/officeDocument/2006/relationships/customXml" Target="../ink/ink4348.xml"/><Relationship Id="rId13" Type="http://schemas.openxmlformats.org/officeDocument/2006/relationships/image" Target="../media/image653.png"/><Relationship Id="rId18" Type="http://schemas.openxmlformats.org/officeDocument/2006/relationships/customXml" Target="../ink/ink4287.xml"/><Relationship Id="rId39" Type="http://schemas.openxmlformats.org/officeDocument/2006/relationships/image" Target="../media/image679.png"/><Relationship Id="rId109" Type="http://schemas.openxmlformats.org/officeDocument/2006/relationships/image" Target="../media/image714.png"/><Relationship Id="rId34" Type="http://schemas.openxmlformats.org/officeDocument/2006/relationships/customXml" Target="../ink/ink4295.xml"/><Relationship Id="rId50" Type="http://schemas.openxmlformats.org/officeDocument/2006/relationships/customXml" Target="../ink/ink4303.xml"/><Relationship Id="rId55" Type="http://schemas.openxmlformats.org/officeDocument/2006/relationships/image" Target="../media/image687.png"/><Relationship Id="rId76" Type="http://schemas.openxmlformats.org/officeDocument/2006/relationships/customXml" Target="../ink/ink4315.xml"/><Relationship Id="rId97" Type="http://schemas.openxmlformats.org/officeDocument/2006/relationships/image" Target="../media/image708.png"/><Relationship Id="rId104" Type="http://schemas.openxmlformats.org/officeDocument/2006/relationships/customXml" Target="../ink/ink4328.xml"/><Relationship Id="rId141" Type="http://schemas.openxmlformats.org/officeDocument/2006/relationships/customXml" Target="../ink/ink4340.xml"/><Relationship Id="rId146" Type="http://schemas.openxmlformats.org/officeDocument/2006/relationships/customXml" Target="../ink/ink4343.xml"/><Relationship Id="rId7" Type="http://schemas.openxmlformats.org/officeDocument/2006/relationships/image" Target="../media/image650.png"/><Relationship Id="rId71" Type="http://schemas.openxmlformats.org/officeDocument/2006/relationships/image" Target="../media/image695.png"/><Relationship Id="rId92" Type="http://schemas.openxmlformats.org/officeDocument/2006/relationships/customXml" Target="../ink/ink4322.xml"/><Relationship Id="rId162" Type="http://schemas.openxmlformats.org/officeDocument/2006/relationships/customXml" Target="../ink/ink4352.xml"/><Relationship Id="rId2" Type="http://schemas.openxmlformats.org/officeDocument/2006/relationships/customXml" Target="../ink/ink4279.xml"/><Relationship Id="rId29" Type="http://schemas.openxmlformats.org/officeDocument/2006/relationships/image" Target="../media/image674.png"/><Relationship Id="rId24" Type="http://schemas.openxmlformats.org/officeDocument/2006/relationships/customXml" Target="../ink/ink4290.xml"/><Relationship Id="rId40" Type="http://schemas.openxmlformats.org/officeDocument/2006/relationships/customXml" Target="../ink/ink4298.xml"/><Relationship Id="rId45" Type="http://schemas.openxmlformats.org/officeDocument/2006/relationships/image" Target="../media/image682.png"/><Relationship Id="rId87" Type="http://schemas.openxmlformats.org/officeDocument/2006/relationships/image" Target="../media/image703.png"/><Relationship Id="rId110" Type="http://schemas.openxmlformats.org/officeDocument/2006/relationships/customXml" Target="../ink/ink4329.xml"/><Relationship Id="rId115" Type="http://schemas.openxmlformats.org/officeDocument/2006/relationships/image" Target="../media/image7170.png"/><Relationship Id="rId131" Type="http://schemas.openxmlformats.org/officeDocument/2006/relationships/image" Target="../media/image7250.png"/><Relationship Id="rId136" Type="http://schemas.openxmlformats.org/officeDocument/2006/relationships/customXml" Target="../ink/ink4336.xml"/><Relationship Id="rId157" Type="http://schemas.openxmlformats.org/officeDocument/2006/relationships/image" Target="../media/image734.png"/><Relationship Id="rId61" Type="http://schemas.openxmlformats.org/officeDocument/2006/relationships/image" Target="../media/image690.png"/><Relationship Id="rId152" Type="http://schemas.openxmlformats.org/officeDocument/2006/relationships/customXml" Target="../ink/ink4346.xml"/><Relationship Id="rId19" Type="http://schemas.openxmlformats.org/officeDocument/2006/relationships/image" Target="../media/image656.png"/><Relationship Id="rId14" Type="http://schemas.openxmlformats.org/officeDocument/2006/relationships/customXml" Target="../ink/ink4285.xml"/><Relationship Id="rId30" Type="http://schemas.openxmlformats.org/officeDocument/2006/relationships/customXml" Target="../ink/ink4293.xml"/><Relationship Id="rId35" Type="http://schemas.openxmlformats.org/officeDocument/2006/relationships/image" Target="../media/image677.png"/><Relationship Id="rId56" Type="http://schemas.openxmlformats.org/officeDocument/2006/relationships/customXml" Target="../ink/ink4306.xml"/><Relationship Id="rId77" Type="http://schemas.openxmlformats.org/officeDocument/2006/relationships/image" Target="../media/image698.png"/><Relationship Id="rId100" Type="http://schemas.openxmlformats.org/officeDocument/2006/relationships/customXml" Target="../ink/ink4326.xml"/><Relationship Id="rId147" Type="http://schemas.openxmlformats.org/officeDocument/2006/relationships/image" Target="../media/image728.png"/><Relationship Id="rId8" Type="http://schemas.openxmlformats.org/officeDocument/2006/relationships/customXml" Target="../ink/ink4282.xml"/><Relationship Id="rId51" Type="http://schemas.openxmlformats.org/officeDocument/2006/relationships/image" Target="../media/image685.png"/><Relationship Id="rId72" Type="http://schemas.openxmlformats.org/officeDocument/2006/relationships/customXml" Target="../ink/ink4313.xml"/><Relationship Id="rId93" Type="http://schemas.openxmlformats.org/officeDocument/2006/relationships/image" Target="../media/image706.png"/><Relationship Id="rId98" Type="http://schemas.openxmlformats.org/officeDocument/2006/relationships/customXml" Target="../ink/ink4325.xml"/><Relationship Id="rId142" Type="http://schemas.openxmlformats.org/officeDocument/2006/relationships/image" Target="../media/image692.png"/><Relationship Id="rId163" Type="http://schemas.openxmlformats.org/officeDocument/2006/relationships/image" Target="../media/image736.png"/><Relationship Id="rId3" Type="http://schemas.openxmlformats.org/officeDocument/2006/relationships/image" Target="../media/image648.png"/><Relationship Id="rId25" Type="http://schemas.openxmlformats.org/officeDocument/2006/relationships/image" Target="../media/image659.png"/><Relationship Id="rId46" Type="http://schemas.openxmlformats.org/officeDocument/2006/relationships/customXml" Target="../ink/ink4301.xml"/><Relationship Id="rId67" Type="http://schemas.openxmlformats.org/officeDocument/2006/relationships/image" Target="../media/image693.png"/><Relationship Id="rId116" Type="http://schemas.openxmlformats.org/officeDocument/2006/relationships/customXml" Target="../ink/ink4332.xml"/><Relationship Id="rId137" Type="http://schemas.openxmlformats.org/officeDocument/2006/relationships/customXml" Target="../ink/ink4337.xml"/><Relationship Id="rId158" Type="http://schemas.openxmlformats.org/officeDocument/2006/relationships/customXml" Target="../ink/ink4349.xml"/><Relationship Id="rId20" Type="http://schemas.openxmlformats.org/officeDocument/2006/relationships/customXml" Target="../ink/ink4288.xml"/><Relationship Id="rId41" Type="http://schemas.openxmlformats.org/officeDocument/2006/relationships/image" Target="../media/image680.png"/><Relationship Id="rId62" Type="http://schemas.openxmlformats.org/officeDocument/2006/relationships/customXml" Target="../ink/ink4309.xml"/><Relationship Id="rId83" Type="http://schemas.openxmlformats.org/officeDocument/2006/relationships/image" Target="../media/image701.png"/><Relationship Id="rId88" Type="http://schemas.openxmlformats.org/officeDocument/2006/relationships/customXml" Target="../ink/ink4320.xml"/><Relationship Id="rId111" Type="http://schemas.openxmlformats.org/officeDocument/2006/relationships/image" Target="../media/image715.png"/><Relationship Id="rId132" Type="http://schemas.openxmlformats.org/officeDocument/2006/relationships/customXml" Target="../ink/ink4334.xml"/><Relationship Id="rId153" Type="http://schemas.openxmlformats.org/officeDocument/2006/relationships/image" Target="../media/image732.png"/><Relationship Id="rId15" Type="http://schemas.openxmlformats.org/officeDocument/2006/relationships/image" Target="../media/image654.png"/><Relationship Id="rId36" Type="http://schemas.openxmlformats.org/officeDocument/2006/relationships/customXml" Target="../ink/ink4296.xml"/><Relationship Id="rId57" Type="http://schemas.openxmlformats.org/officeDocument/2006/relationships/image" Target="../media/image688.png"/><Relationship Id="rId10" Type="http://schemas.openxmlformats.org/officeDocument/2006/relationships/customXml" Target="../ink/ink4283.xml"/><Relationship Id="rId31" Type="http://schemas.openxmlformats.org/officeDocument/2006/relationships/image" Target="../media/image675.png"/><Relationship Id="rId52" Type="http://schemas.openxmlformats.org/officeDocument/2006/relationships/customXml" Target="../ink/ink4304.xml"/><Relationship Id="rId73" Type="http://schemas.openxmlformats.org/officeDocument/2006/relationships/image" Target="../media/image696.png"/><Relationship Id="rId78" Type="http://schemas.openxmlformats.org/officeDocument/2006/relationships/customXml" Target="../ink/ink4316.xml"/><Relationship Id="rId94" Type="http://schemas.openxmlformats.org/officeDocument/2006/relationships/customXml" Target="../ink/ink4323.xml"/><Relationship Id="rId99" Type="http://schemas.openxmlformats.org/officeDocument/2006/relationships/image" Target="../media/image709.png"/><Relationship Id="rId101" Type="http://schemas.openxmlformats.org/officeDocument/2006/relationships/image" Target="../media/image710.png"/><Relationship Id="rId143" Type="http://schemas.openxmlformats.org/officeDocument/2006/relationships/customXml" Target="../ink/ink4341.xml"/><Relationship Id="rId148" Type="http://schemas.openxmlformats.org/officeDocument/2006/relationships/customXml" Target="../ink/ink4344.xml"/><Relationship Id="rId4" Type="http://schemas.openxmlformats.org/officeDocument/2006/relationships/customXml" Target="../ink/ink4280.xml"/><Relationship Id="rId9" Type="http://schemas.openxmlformats.org/officeDocument/2006/relationships/image" Target="../media/image651.png"/><Relationship Id="rId26" Type="http://schemas.openxmlformats.org/officeDocument/2006/relationships/customXml" Target="../ink/ink4291.xml"/><Relationship Id="rId47" Type="http://schemas.openxmlformats.org/officeDocument/2006/relationships/image" Target="../media/image683.png"/><Relationship Id="rId68" Type="http://schemas.openxmlformats.org/officeDocument/2006/relationships/customXml" Target="../ink/ink4311.xml"/><Relationship Id="rId89" Type="http://schemas.openxmlformats.org/officeDocument/2006/relationships/image" Target="../media/image704.png"/><Relationship Id="rId112" Type="http://schemas.openxmlformats.org/officeDocument/2006/relationships/customXml" Target="../ink/ink4330.xml"/><Relationship Id="rId133" Type="http://schemas.openxmlformats.org/officeDocument/2006/relationships/image" Target="../media/image7260.png"/><Relationship Id="rId154" Type="http://schemas.openxmlformats.org/officeDocument/2006/relationships/customXml" Target="../ink/ink4347.xml"/><Relationship Id="rId16" Type="http://schemas.openxmlformats.org/officeDocument/2006/relationships/customXml" Target="../ink/ink4286.xml"/></Relationships>
</file>

<file path=ppt/slides/_rels/slide106.xml.rels><?xml version="1.0" encoding="UTF-8" standalone="yes"?>
<Relationships xmlns="http://schemas.openxmlformats.org/package/2006/relationships"><Relationship Id="rId21" Type="http://schemas.openxmlformats.org/officeDocument/2006/relationships/image" Target="../media/image657.png"/><Relationship Id="rId42" Type="http://schemas.openxmlformats.org/officeDocument/2006/relationships/customXml" Target="../ink/ink4373.xml"/><Relationship Id="rId63" Type="http://schemas.openxmlformats.org/officeDocument/2006/relationships/image" Target="../media/image691.png"/><Relationship Id="rId84" Type="http://schemas.openxmlformats.org/officeDocument/2006/relationships/customXml" Target="../ink/ink4392.xml"/><Relationship Id="rId138" Type="http://schemas.openxmlformats.org/officeDocument/2006/relationships/customXml" Target="../ink/ink4409.xml"/><Relationship Id="rId159" Type="http://schemas.openxmlformats.org/officeDocument/2006/relationships/image" Target="../media/image734.png"/><Relationship Id="rId170" Type="http://schemas.openxmlformats.org/officeDocument/2006/relationships/customXml" Target="../ink/ink4428.xml"/><Relationship Id="rId11" Type="http://schemas.openxmlformats.org/officeDocument/2006/relationships/image" Target="../media/image652.png"/><Relationship Id="rId32" Type="http://schemas.openxmlformats.org/officeDocument/2006/relationships/customXml" Target="../ink/ink4368.xml"/><Relationship Id="rId53" Type="http://schemas.openxmlformats.org/officeDocument/2006/relationships/image" Target="../media/image686.png"/><Relationship Id="rId74" Type="http://schemas.openxmlformats.org/officeDocument/2006/relationships/customXml" Target="../ink/ink4388.xml"/><Relationship Id="rId149" Type="http://schemas.openxmlformats.org/officeDocument/2006/relationships/customXml" Target="../ink/ink4416.xml"/><Relationship Id="rId5" Type="http://schemas.openxmlformats.org/officeDocument/2006/relationships/image" Target="../media/image649.png"/><Relationship Id="rId90" Type="http://schemas.openxmlformats.org/officeDocument/2006/relationships/customXml" Target="../ink/ink4395.xml"/><Relationship Id="rId95" Type="http://schemas.openxmlformats.org/officeDocument/2006/relationships/image" Target="../media/image707.png"/><Relationship Id="rId160" Type="http://schemas.openxmlformats.org/officeDocument/2006/relationships/customXml" Target="../ink/ink4423.xml"/><Relationship Id="rId165" Type="http://schemas.openxmlformats.org/officeDocument/2006/relationships/image" Target="../media/image737.png"/><Relationship Id="rId22" Type="http://schemas.openxmlformats.org/officeDocument/2006/relationships/customXml" Target="../ink/ink4363.xml"/><Relationship Id="rId27" Type="http://schemas.openxmlformats.org/officeDocument/2006/relationships/image" Target="../media/image660.png"/><Relationship Id="rId43" Type="http://schemas.openxmlformats.org/officeDocument/2006/relationships/image" Target="../media/image681.png"/><Relationship Id="rId48" Type="http://schemas.openxmlformats.org/officeDocument/2006/relationships/customXml" Target="../ink/ink4376.xml"/><Relationship Id="rId64" Type="http://schemas.openxmlformats.org/officeDocument/2006/relationships/customXml" Target="../ink/ink4384.xml"/><Relationship Id="rId69" Type="http://schemas.openxmlformats.org/officeDocument/2006/relationships/image" Target="../media/image694.png"/><Relationship Id="rId113" Type="http://schemas.openxmlformats.org/officeDocument/2006/relationships/image" Target="../media/image716.png"/><Relationship Id="rId139" Type="http://schemas.openxmlformats.org/officeDocument/2006/relationships/image" Target="../media/image7290.png"/><Relationship Id="rId80" Type="http://schemas.openxmlformats.org/officeDocument/2006/relationships/customXml" Target="../ink/ink4391.xml"/><Relationship Id="rId85" Type="http://schemas.openxmlformats.org/officeDocument/2006/relationships/image" Target="../media/image7020.png"/><Relationship Id="rId150" Type="http://schemas.openxmlformats.org/officeDocument/2006/relationships/customXml" Target="../ink/ink4417.xml"/><Relationship Id="rId155" Type="http://schemas.openxmlformats.org/officeDocument/2006/relationships/image" Target="../media/image732.png"/><Relationship Id="rId171" Type="http://schemas.openxmlformats.org/officeDocument/2006/relationships/image" Target="../media/image736.png"/><Relationship Id="rId12" Type="http://schemas.openxmlformats.org/officeDocument/2006/relationships/customXml" Target="../ink/ink4358.xml"/><Relationship Id="rId17" Type="http://schemas.openxmlformats.org/officeDocument/2006/relationships/image" Target="../media/image655.png"/><Relationship Id="rId33" Type="http://schemas.openxmlformats.org/officeDocument/2006/relationships/image" Target="../media/image676.png"/><Relationship Id="rId38" Type="http://schemas.openxmlformats.org/officeDocument/2006/relationships/customXml" Target="../ink/ink4371.xml"/><Relationship Id="rId59" Type="http://schemas.openxmlformats.org/officeDocument/2006/relationships/image" Target="../media/image689.png"/><Relationship Id="rId103" Type="http://schemas.openxmlformats.org/officeDocument/2006/relationships/image" Target="../media/image711.png"/><Relationship Id="rId129" Type="http://schemas.openxmlformats.org/officeDocument/2006/relationships/image" Target="../media/image7240.png"/><Relationship Id="rId54" Type="http://schemas.openxmlformats.org/officeDocument/2006/relationships/customXml" Target="../ink/ink4379.xml"/><Relationship Id="rId70" Type="http://schemas.openxmlformats.org/officeDocument/2006/relationships/customXml" Target="../ink/ink4386.xml"/><Relationship Id="rId75" Type="http://schemas.openxmlformats.org/officeDocument/2006/relationships/image" Target="../media/image697.png"/><Relationship Id="rId91" Type="http://schemas.openxmlformats.org/officeDocument/2006/relationships/image" Target="../media/image705.png"/><Relationship Id="rId96" Type="http://schemas.openxmlformats.org/officeDocument/2006/relationships/customXml" Target="../ink/ink4398.xml"/><Relationship Id="rId140" Type="http://schemas.openxmlformats.org/officeDocument/2006/relationships/customXml" Target="../ink/ink4410.xml"/><Relationship Id="rId145" Type="http://schemas.openxmlformats.org/officeDocument/2006/relationships/customXml" Target="../ink/ink4414.xml"/><Relationship Id="rId161" Type="http://schemas.openxmlformats.org/officeDocument/2006/relationships/image" Target="../media/image726.png"/><Relationship Id="rId166" Type="http://schemas.openxmlformats.org/officeDocument/2006/relationships/customXml" Target="../ink/ink44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55.xml"/><Relationship Id="rId23" Type="http://schemas.openxmlformats.org/officeDocument/2006/relationships/image" Target="../media/image658.png"/><Relationship Id="rId28" Type="http://schemas.openxmlformats.org/officeDocument/2006/relationships/customXml" Target="../ink/ink4366.xml"/><Relationship Id="rId49" Type="http://schemas.openxmlformats.org/officeDocument/2006/relationships/image" Target="../media/image684.png"/><Relationship Id="rId114" Type="http://schemas.openxmlformats.org/officeDocument/2006/relationships/customXml" Target="../ink/ink4405.xml"/><Relationship Id="rId44" Type="http://schemas.openxmlformats.org/officeDocument/2006/relationships/customXml" Target="../ink/ink4374.xml"/><Relationship Id="rId60" Type="http://schemas.openxmlformats.org/officeDocument/2006/relationships/customXml" Target="../ink/ink4382.xml"/><Relationship Id="rId86" Type="http://schemas.openxmlformats.org/officeDocument/2006/relationships/customXml" Target="../ink/ink4393.xml"/><Relationship Id="rId130" Type="http://schemas.openxmlformats.org/officeDocument/2006/relationships/customXml" Target="../ink/ink4407.xml"/><Relationship Id="rId151" Type="http://schemas.openxmlformats.org/officeDocument/2006/relationships/customXml" Target="../ink/ink4418.xml"/><Relationship Id="rId156" Type="http://schemas.openxmlformats.org/officeDocument/2006/relationships/customXml" Target="../ink/ink4421.xml"/><Relationship Id="rId13" Type="http://schemas.openxmlformats.org/officeDocument/2006/relationships/image" Target="../media/image653.png"/><Relationship Id="rId18" Type="http://schemas.openxmlformats.org/officeDocument/2006/relationships/customXml" Target="../ink/ink4361.xml"/><Relationship Id="rId39" Type="http://schemas.openxmlformats.org/officeDocument/2006/relationships/image" Target="../media/image679.png"/><Relationship Id="rId109" Type="http://schemas.openxmlformats.org/officeDocument/2006/relationships/image" Target="../media/image714.png"/><Relationship Id="rId34" Type="http://schemas.openxmlformats.org/officeDocument/2006/relationships/customXml" Target="../ink/ink4369.xml"/><Relationship Id="rId50" Type="http://schemas.openxmlformats.org/officeDocument/2006/relationships/customXml" Target="../ink/ink4377.xml"/><Relationship Id="rId55" Type="http://schemas.openxmlformats.org/officeDocument/2006/relationships/image" Target="../media/image687.png"/><Relationship Id="rId76" Type="http://schemas.openxmlformats.org/officeDocument/2006/relationships/customXml" Target="../ink/ink4389.xml"/><Relationship Id="rId97" Type="http://schemas.openxmlformats.org/officeDocument/2006/relationships/image" Target="../media/image708.png"/><Relationship Id="rId104" Type="http://schemas.openxmlformats.org/officeDocument/2006/relationships/customXml" Target="../ink/ink4402.xml"/><Relationship Id="rId141" Type="http://schemas.openxmlformats.org/officeDocument/2006/relationships/customXml" Target="../ink/ink4411.xml"/><Relationship Id="rId146" Type="http://schemas.openxmlformats.org/officeDocument/2006/relationships/image" Target="../media/image692.png"/><Relationship Id="rId167" Type="http://schemas.openxmlformats.org/officeDocument/2006/relationships/image" Target="../media/image738.png"/><Relationship Id="rId7" Type="http://schemas.openxmlformats.org/officeDocument/2006/relationships/image" Target="../media/image650.png"/><Relationship Id="rId71" Type="http://schemas.openxmlformats.org/officeDocument/2006/relationships/image" Target="../media/image695.png"/><Relationship Id="rId92" Type="http://schemas.openxmlformats.org/officeDocument/2006/relationships/customXml" Target="../ink/ink4396.xml"/><Relationship Id="rId162" Type="http://schemas.openxmlformats.org/officeDocument/2006/relationships/customXml" Target="../ink/ink4424.xml"/><Relationship Id="rId2" Type="http://schemas.openxmlformats.org/officeDocument/2006/relationships/customXml" Target="../ink/ink4353.xml"/><Relationship Id="rId29" Type="http://schemas.openxmlformats.org/officeDocument/2006/relationships/image" Target="../media/image674.png"/><Relationship Id="rId24" Type="http://schemas.openxmlformats.org/officeDocument/2006/relationships/customXml" Target="../ink/ink4364.xml"/><Relationship Id="rId40" Type="http://schemas.openxmlformats.org/officeDocument/2006/relationships/customXml" Target="../ink/ink4372.xml"/><Relationship Id="rId45" Type="http://schemas.openxmlformats.org/officeDocument/2006/relationships/image" Target="../media/image682.png"/><Relationship Id="rId87" Type="http://schemas.openxmlformats.org/officeDocument/2006/relationships/image" Target="../media/image703.png"/><Relationship Id="rId110" Type="http://schemas.openxmlformats.org/officeDocument/2006/relationships/customXml" Target="../ink/ink4403.xml"/><Relationship Id="rId115" Type="http://schemas.openxmlformats.org/officeDocument/2006/relationships/image" Target="../media/image7170.png"/><Relationship Id="rId131" Type="http://schemas.openxmlformats.org/officeDocument/2006/relationships/image" Target="../media/image7250.png"/><Relationship Id="rId157" Type="http://schemas.openxmlformats.org/officeDocument/2006/relationships/image" Target="../media/image733.png"/><Relationship Id="rId61" Type="http://schemas.openxmlformats.org/officeDocument/2006/relationships/image" Target="../media/image690.png"/><Relationship Id="rId152" Type="http://schemas.openxmlformats.org/officeDocument/2006/relationships/customXml" Target="../ink/ink4419.xml"/><Relationship Id="rId19" Type="http://schemas.openxmlformats.org/officeDocument/2006/relationships/image" Target="../media/image656.png"/><Relationship Id="rId14" Type="http://schemas.openxmlformats.org/officeDocument/2006/relationships/customXml" Target="../ink/ink4359.xml"/><Relationship Id="rId30" Type="http://schemas.openxmlformats.org/officeDocument/2006/relationships/customXml" Target="../ink/ink4367.xml"/><Relationship Id="rId35" Type="http://schemas.openxmlformats.org/officeDocument/2006/relationships/image" Target="../media/image677.png"/><Relationship Id="rId56" Type="http://schemas.openxmlformats.org/officeDocument/2006/relationships/customXml" Target="../ink/ink4380.xml"/><Relationship Id="rId77" Type="http://schemas.openxmlformats.org/officeDocument/2006/relationships/image" Target="../media/image698.png"/><Relationship Id="rId100" Type="http://schemas.openxmlformats.org/officeDocument/2006/relationships/customXml" Target="../ink/ink4400.xml"/><Relationship Id="rId147" Type="http://schemas.openxmlformats.org/officeDocument/2006/relationships/customXml" Target="../ink/ink4415.xml"/><Relationship Id="rId168" Type="http://schemas.openxmlformats.org/officeDocument/2006/relationships/customXml" Target="../ink/ink4427.xml"/><Relationship Id="rId8" Type="http://schemas.openxmlformats.org/officeDocument/2006/relationships/customXml" Target="../ink/ink4356.xml"/><Relationship Id="rId51" Type="http://schemas.openxmlformats.org/officeDocument/2006/relationships/image" Target="../media/image685.png"/><Relationship Id="rId72" Type="http://schemas.openxmlformats.org/officeDocument/2006/relationships/customXml" Target="../ink/ink4387.xml"/><Relationship Id="rId93" Type="http://schemas.openxmlformats.org/officeDocument/2006/relationships/image" Target="../media/image706.png"/><Relationship Id="rId98" Type="http://schemas.openxmlformats.org/officeDocument/2006/relationships/customXml" Target="../ink/ink4399.xml"/><Relationship Id="rId142" Type="http://schemas.openxmlformats.org/officeDocument/2006/relationships/customXml" Target="../ink/ink4412.xml"/><Relationship Id="rId163" Type="http://schemas.openxmlformats.org/officeDocument/2006/relationships/image" Target="../media/image727.png"/><Relationship Id="rId3" Type="http://schemas.openxmlformats.org/officeDocument/2006/relationships/image" Target="../media/image648.png"/><Relationship Id="rId25" Type="http://schemas.openxmlformats.org/officeDocument/2006/relationships/image" Target="../media/image659.png"/><Relationship Id="rId46" Type="http://schemas.openxmlformats.org/officeDocument/2006/relationships/customXml" Target="../ink/ink4375.xml"/><Relationship Id="rId67" Type="http://schemas.openxmlformats.org/officeDocument/2006/relationships/image" Target="../media/image693.png"/><Relationship Id="rId116" Type="http://schemas.openxmlformats.org/officeDocument/2006/relationships/customXml" Target="../ink/ink4406.xml"/><Relationship Id="rId137" Type="http://schemas.openxmlformats.org/officeDocument/2006/relationships/image" Target="../media/image7280.png"/><Relationship Id="rId158" Type="http://schemas.openxmlformats.org/officeDocument/2006/relationships/customXml" Target="../ink/ink4422.xml"/><Relationship Id="rId20" Type="http://schemas.openxmlformats.org/officeDocument/2006/relationships/customXml" Target="../ink/ink4362.xml"/><Relationship Id="rId41" Type="http://schemas.openxmlformats.org/officeDocument/2006/relationships/image" Target="../media/image680.png"/><Relationship Id="rId62" Type="http://schemas.openxmlformats.org/officeDocument/2006/relationships/customXml" Target="../ink/ink4383.xml"/><Relationship Id="rId83" Type="http://schemas.openxmlformats.org/officeDocument/2006/relationships/image" Target="../media/image701.png"/><Relationship Id="rId88" Type="http://schemas.openxmlformats.org/officeDocument/2006/relationships/customXml" Target="../ink/ink4394.xml"/><Relationship Id="rId111" Type="http://schemas.openxmlformats.org/officeDocument/2006/relationships/image" Target="../media/image715.png"/><Relationship Id="rId132" Type="http://schemas.openxmlformats.org/officeDocument/2006/relationships/customXml" Target="../ink/ink4408.xml"/><Relationship Id="rId153" Type="http://schemas.openxmlformats.org/officeDocument/2006/relationships/image" Target="../media/image731.png"/><Relationship Id="rId15" Type="http://schemas.openxmlformats.org/officeDocument/2006/relationships/image" Target="../media/image654.png"/><Relationship Id="rId36" Type="http://schemas.openxmlformats.org/officeDocument/2006/relationships/customXml" Target="../ink/ink4370.xml"/><Relationship Id="rId57" Type="http://schemas.openxmlformats.org/officeDocument/2006/relationships/image" Target="../media/image688.png"/><Relationship Id="rId10" Type="http://schemas.openxmlformats.org/officeDocument/2006/relationships/customXml" Target="../ink/ink4357.xml"/><Relationship Id="rId31" Type="http://schemas.openxmlformats.org/officeDocument/2006/relationships/image" Target="../media/image675.png"/><Relationship Id="rId52" Type="http://schemas.openxmlformats.org/officeDocument/2006/relationships/customXml" Target="../ink/ink4378.xml"/><Relationship Id="rId73" Type="http://schemas.openxmlformats.org/officeDocument/2006/relationships/image" Target="../media/image696.png"/><Relationship Id="rId78" Type="http://schemas.openxmlformats.org/officeDocument/2006/relationships/customXml" Target="../ink/ink4390.xml"/><Relationship Id="rId94" Type="http://schemas.openxmlformats.org/officeDocument/2006/relationships/customXml" Target="../ink/ink4397.xml"/><Relationship Id="rId99" Type="http://schemas.openxmlformats.org/officeDocument/2006/relationships/image" Target="../media/image709.png"/><Relationship Id="rId101" Type="http://schemas.openxmlformats.org/officeDocument/2006/relationships/image" Target="../media/image710.png"/><Relationship Id="rId143" Type="http://schemas.openxmlformats.org/officeDocument/2006/relationships/customXml" Target="../ink/ink4413.xml"/><Relationship Id="rId148" Type="http://schemas.openxmlformats.org/officeDocument/2006/relationships/image" Target="../media/image700.png"/><Relationship Id="rId164" Type="http://schemas.openxmlformats.org/officeDocument/2006/relationships/customXml" Target="../ink/ink4425.xml"/><Relationship Id="rId169" Type="http://schemas.openxmlformats.org/officeDocument/2006/relationships/image" Target="../media/image735.png"/><Relationship Id="rId4" Type="http://schemas.openxmlformats.org/officeDocument/2006/relationships/customXml" Target="../ink/ink4354.xml"/><Relationship Id="rId9" Type="http://schemas.openxmlformats.org/officeDocument/2006/relationships/image" Target="../media/image651.png"/><Relationship Id="rId26" Type="http://schemas.openxmlformats.org/officeDocument/2006/relationships/customXml" Target="../ink/ink4365.xml"/><Relationship Id="rId47" Type="http://schemas.openxmlformats.org/officeDocument/2006/relationships/image" Target="../media/image683.png"/><Relationship Id="rId68" Type="http://schemas.openxmlformats.org/officeDocument/2006/relationships/customXml" Target="../ink/ink4385.xml"/><Relationship Id="rId89" Type="http://schemas.openxmlformats.org/officeDocument/2006/relationships/image" Target="../media/image704.png"/><Relationship Id="rId112" Type="http://schemas.openxmlformats.org/officeDocument/2006/relationships/customXml" Target="../ink/ink4404.xml"/><Relationship Id="rId154" Type="http://schemas.openxmlformats.org/officeDocument/2006/relationships/customXml" Target="../ink/ink4420.xml"/><Relationship Id="rId16" Type="http://schemas.openxmlformats.org/officeDocument/2006/relationships/customXml" Target="../ink/ink4360.xml"/><Relationship Id="rId37" Type="http://schemas.openxmlformats.org/officeDocument/2006/relationships/image" Target="../media/image678.png"/><Relationship Id="rId58" Type="http://schemas.openxmlformats.org/officeDocument/2006/relationships/customXml" Target="../ink/ink4381.xml"/><Relationship Id="rId79" Type="http://schemas.openxmlformats.org/officeDocument/2006/relationships/image" Target="../media/image699.png"/><Relationship Id="rId102" Type="http://schemas.openxmlformats.org/officeDocument/2006/relationships/customXml" Target="../ink/ink4401.xml"/><Relationship Id="rId144" Type="http://schemas.openxmlformats.org/officeDocument/2006/relationships/image" Target="../media/image718.png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4.png"/><Relationship Id="rId18" Type="http://schemas.openxmlformats.org/officeDocument/2006/relationships/customXml" Target="../ink/ink4435.xml"/><Relationship Id="rId26" Type="http://schemas.openxmlformats.org/officeDocument/2006/relationships/customXml" Target="../ink/ink4439.xml"/><Relationship Id="rId39" Type="http://schemas.openxmlformats.org/officeDocument/2006/relationships/customXml" Target="../ink/ink4446.xml"/><Relationship Id="rId21" Type="http://schemas.openxmlformats.org/officeDocument/2006/relationships/image" Target="../media/image14100.png"/><Relationship Id="rId34" Type="http://schemas.openxmlformats.org/officeDocument/2006/relationships/image" Target="../media/image20100.png"/><Relationship Id="rId7" Type="http://schemas.openxmlformats.org/officeDocument/2006/relationships/image" Target="../media/image7100.png"/><Relationship Id="rId12" Type="http://schemas.openxmlformats.org/officeDocument/2006/relationships/customXml" Target="../ink/ink4432.xml"/><Relationship Id="rId17" Type="http://schemas.openxmlformats.org/officeDocument/2006/relationships/image" Target="../media/image12100.png"/><Relationship Id="rId25" Type="http://schemas.openxmlformats.org/officeDocument/2006/relationships/image" Target="../media/image16100.png"/><Relationship Id="rId33" Type="http://schemas.openxmlformats.org/officeDocument/2006/relationships/customXml" Target="../ink/ink4443.xml"/><Relationship Id="rId38" Type="http://schemas.openxmlformats.org/officeDocument/2006/relationships/image" Target="../media/image22100.png"/><Relationship Id="rId2" Type="http://schemas.openxmlformats.org/officeDocument/2006/relationships/customXml" Target="../ink/ink4429.xml"/><Relationship Id="rId16" Type="http://schemas.openxmlformats.org/officeDocument/2006/relationships/customXml" Target="../ink/ink4434.xml"/><Relationship Id="rId20" Type="http://schemas.openxmlformats.org/officeDocument/2006/relationships/customXml" Target="../ink/ink4436.xml"/><Relationship Id="rId29" Type="http://schemas.openxmlformats.org/officeDocument/2006/relationships/image" Target="../media/image18100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9100.png"/><Relationship Id="rId24" Type="http://schemas.openxmlformats.org/officeDocument/2006/relationships/customXml" Target="../ink/ink4438.xml"/><Relationship Id="rId32" Type="http://schemas.openxmlformats.org/officeDocument/2006/relationships/customXml" Target="../ink/ink4442.xml"/><Relationship Id="rId37" Type="http://schemas.openxmlformats.org/officeDocument/2006/relationships/customXml" Target="../ink/ink4445.xml"/><Relationship Id="rId40" Type="http://schemas.openxmlformats.org/officeDocument/2006/relationships/image" Target="../media/image23100.png"/><Relationship Id="rId15" Type="http://schemas.openxmlformats.org/officeDocument/2006/relationships/image" Target="../media/image11100.png"/><Relationship Id="rId23" Type="http://schemas.openxmlformats.org/officeDocument/2006/relationships/image" Target="../media/image15100.png"/><Relationship Id="rId28" Type="http://schemas.openxmlformats.org/officeDocument/2006/relationships/customXml" Target="../ink/ink4440.xml"/><Relationship Id="rId36" Type="http://schemas.openxmlformats.org/officeDocument/2006/relationships/image" Target="../media/image21100.png"/><Relationship Id="rId10" Type="http://schemas.openxmlformats.org/officeDocument/2006/relationships/customXml" Target="../ink/ink4431.xml"/><Relationship Id="rId19" Type="http://schemas.openxmlformats.org/officeDocument/2006/relationships/image" Target="../media/image13100.png"/><Relationship Id="rId31" Type="http://schemas.openxmlformats.org/officeDocument/2006/relationships/image" Target="../media/image19100.png"/><Relationship Id="rId9" Type="http://schemas.openxmlformats.org/officeDocument/2006/relationships/image" Target="../media/image8100.png"/><Relationship Id="rId14" Type="http://schemas.openxmlformats.org/officeDocument/2006/relationships/customXml" Target="../ink/ink4433.xml"/><Relationship Id="rId22" Type="http://schemas.openxmlformats.org/officeDocument/2006/relationships/customXml" Target="../ink/ink4437.xml"/><Relationship Id="rId27" Type="http://schemas.openxmlformats.org/officeDocument/2006/relationships/image" Target="../media/image17100.png"/><Relationship Id="rId30" Type="http://schemas.openxmlformats.org/officeDocument/2006/relationships/customXml" Target="../ink/ink4441.xml"/><Relationship Id="rId35" Type="http://schemas.openxmlformats.org/officeDocument/2006/relationships/customXml" Target="../ink/ink4444.xml"/><Relationship Id="rId8" Type="http://schemas.openxmlformats.org/officeDocument/2006/relationships/customXml" Target="../ink/ink4430.xml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4.png"/><Relationship Id="rId18" Type="http://schemas.openxmlformats.org/officeDocument/2006/relationships/customXml" Target="../ink/ink4453.xml"/><Relationship Id="rId26" Type="http://schemas.openxmlformats.org/officeDocument/2006/relationships/customXml" Target="../ink/ink4457.xml"/><Relationship Id="rId39" Type="http://schemas.openxmlformats.org/officeDocument/2006/relationships/customXml" Target="../ink/ink4464.xml"/><Relationship Id="rId21" Type="http://schemas.openxmlformats.org/officeDocument/2006/relationships/image" Target="../media/image14100.png"/><Relationship Id="rId34" Type="http://schemas.openxmlformats.org/officeDocument/2006/relationships/image" Target="../media/image20100.png"/><Relationship Id="rId42" Type="http://schemas.openxmlformats.org/officeDocument/2006/relationships/image" Target="../media/image24100.png"/><Relationship Id="rId7" Type="http://schemas.openxmlformats.org/officeDocument/2006/relationships/image" Target="../media/image7100.png"/><Relationship Id="rId12" Type="http://schemas.openxmlformats.org/officeDocument/2006/relationships/customXml" Target="../ink/ink4450.xml"/><Relationship Id="rId17" Type="http://schemas.openxmlformats.org/officeDocument/2006/relationships/image" Target="../media/image12100.png"/><Relationship Id="rId25" Type="http://schemas.openxmlformats.org/officeDocument/2006/relationships/image" Target="../media/image16100.png"/><Relationship Id="rId33" Type="http://schemas.openxmlformats.org/officeDocument/2006/relationships/customXml" Target="../ink/ink4461.xml"/><Relationship Id="rId38" Type="http://schemas.openxmlformats.org/officeDocument/2006/relationships/image" Target="../media/image22100.png"/><Relationship Id="rId2" Type="http://schemas.openxmlformats.org/officeDocument/2006/relationships/customXml" Target="../ink/ink4447.xml"/><Relationship Id="rId16" Type="http://schemas.openxmlformats.org/officeDocument/2006/relationships/customXml" Target="../ink/ink4452.xml"/><Relationship Id="rId20" Type="http://schemas.openxmlformats.org/officeDocument/2006/relationships/customXml" Target="../ink/ink4454.xml"/><Relationship Id="rId29" Type="http://schemas.openxmlformats.org/officeDocument/2006/relationships/image" Target="../media/image18100.png"/><Relationship Id="rId41" Type="http://schemas.openxmlformats.org/officeDocument/2006/relationships/customXml" Target="../ink/ink4465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9100.png"/><Relationship Id="rId24" Type="http://schemas.openxmlformats.org/officeDocument/2006/relationships/customXml" Target="../ink/ink4456.xml"/><Relationship Id="rId32" Type="http://schemas.openxmlformats.org/officeDocument/2006/relationships/customXml" Target="../ink/ink4460.xml"/><Relationship Id="rId37" Type="http://schemas.openxmlformats.org/officeDocument/2006/relationships/customXml" Target="../ink/ink4463.xml"/><Relationship Id="rId40" Type="http://schemas.openxmlformats.org/officeDocument/2006/relationships/image" Target="../media/image23100.png"/><Relationship Id="rId15" Type="http://schemas.openxmlformats.org/officeDocument/2006/relationships/image" Target="../media/image11100.png"/><Relationship Id="rId23" Type="http://schemas.openxmlformats.org/officeDocument/2006/relationships/image" Target="../media/image15100.png"/><Relationship Id="rId28" Type="http://schemas.openxmlformats.org/officeDocument/2006/relationships/customXml" Target="../ink/ink4458.xml"/><Relationship Id="rId36" Type="http://schemas.openxmlformats.org/officeDocument/2006/relationships/image" Target="../media/image21100.png"/><Relationship Id="rId10" Type="http://schemas.openxmlformats.org/officeDocument/2006/relationships/customXml" Target="../ink/ink4449.xml"/><Relationship Id="rId19" Type="http://schemas.openxmlformats.org/officeDocument/2006/relationships/image" Target="../media/image13100.png"/><Relationship Id="rId31" Type="http://schemas.openxmlformats.org/officeDocument/2006/relationships/image" Target="../media/image19100.png"/><Relationship Id="rId9" Type="http://schemas.openxmlformats.org/officeDocument/2006/relationships/image" Target="../media/image8100.png"/><Relationship Id="rId14" Type="http://schemas.openxmlformats.org/officeDocument/2006/relationships/customXml" Target="../ink/ink4451.xml"/><Relationship Id="rId22" Type="http://schemas.openxmlformats.org/officeDocument/2006/relationships/customXml" Target="../ink/ink4455.xml"/><Relationship Id="rId27" Type="http://schemas.openxmlformats.org/officeDocument/2006/relationships/image" Target="../media/image17100.png"/><Relationship Id="rId30" Type="http://schemas.openxmlformats.org/officeDocument/2006/relationships/customXml" Target="../ink/ink4459.xml"/><Relationship Id="rId35" Type="http://schemas.openxmlformats.org/officeDocument/2006/relationships/customXml" Target="../ink/ink4462.xml"/><Relationship Id="rId8" Type="http://schemas.openxmlformats.org/officeDocument/2006/relationships/customXml" Target="../ink/ink4448.xml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4.png"/><Relationship Id="rId18" Type="http://schemas.openxmlformats.org/officeDocument/2006/relationships/customXml" Target="../ink/ink4472.xml"/><Relationship Id="rId26" Type="http://schemas.openxmlformats.org/officeDocument/2006/relationships/customXml" Target="../ink/ink4476.xml"/><Relationship Id="rId39" Type="http://schemas.openxmlformats.org/officeDocument/2006/relationships/customXml" Target="../ink/ink4483.xml"/><Relationship Id="rId21" Type="http://schemas.openxmlformats.org/officeDocument/2006/relationships/image" Target="../media/image14100.png"/><Relationship Id="rId34" Type="http://schemas.openxmlformats.org/officeDocument/2006/relationships/image" Target="../media/image20100.png"/><Relationship Id="rId42" Type="http://schemas.openxmlformats.org/officeDocument/2006/relationships/image" Target="../media/image24100.png"/><Relationship Id="rId47" Type="http://schemas.openxmlformats.org/officeDocument/2006/relationships/customXml" Target="../ink/ink4487.xml"/><Relationship Id="rId50" Type="http://schemas.openxmlformats.org/officeDocument/2006/relationships/image" Target="../media/image2810.png"/><Relationship Id="rId55" Type="http://schemas.openxmlformats.org/officeDocument/2006/relationships/customXml" Target="../ink/ink4491.xml"/><Relationship Id="rId63" Type="http://schemas.openxmlformats.org/officeDocument/2006/relationships/customXml" Target="../ink/ink4495.xml"/><Relationship Id="rId7" Type="http://schemas.openxmlformats.org/officeDocument/2006/relationships/image" Target="../media/image7100.png"/><Relationship Id="rId2" Type="http://schemas.openxmlformats.org/officeDocument/2006/relationships/customXml" Target="../ink/ink4466.xml"/><Relationship Id="rId16" Type="http://schemas.openxmlformats.org/officeDocument/2006/relationships/customXml" Target="../ink/ink4471.xml"/><Relationship Id="rId29" Type="http://schemas.openxmlformats.org/officeDocument/2006/relationships/image" Target="../media/image18100.png"/><Relationship Id="rId11" Type="http://schemas.openxmlformats.org/officeDocument/2006/relationships/image" Target="../media/image9100.png"/><Relationship Id="rId24" Type="http://schemas.openxmlformats.org/officeDocument/2006/relationships/customXml" Target="../ink/ink4475.xml"/><Relationship Id="rId32" Type="http://schemas.openxmlformats.org/officeDocument/2006/relationships/customXml" Target="../ink/ink4479.xml"/><Relationship Id="rId37" Type="http://schemas.openxmlformats.org/officeDocument/2006/relationships/customXml" Target="../ink/ink4482.xml"/><Relationship Id="rId40" Type="http://schemas.openxmlformats.org/officeDocument/2006/relationships/image" Target="../media/image23100.png"/><Relationship Id="rId45" Type="http://schemas.openxmlformats.org/officeDocument/2006/relationships/customXml" Target="../ink/ink4486.xml"/><Relationship Id="rId53" Type="http://schemas.openxmlformats.org/officeDocument/2006/relationships/customXml" Target="../ink/ink4490.xml"/><Relationship Id="rId58" Type="http://schemas.openxmlformats.org/officeDocument/2006/relationships/image" Target="../media/image3210.png"/><Relationship Id="rId61" Type="http://schemas.openxmlformats.org/officeDocument/2006/relationships/customXml" Target="../ink/ink4494.xml"/><Relationship Id="rId19" Type="http://schemas.openxmlformats.org/officeDocument/2006/relationships/image" Target="../media/image13100.png"/><Relationship Id="rId9" Type="http://schemas.openxmlformats.org/officeDocument/2006/relationships/image" Target="../media/image8100.png"/><Relationship Id="rId14" Type="http://schemas.openxmlformats.org/officeDocument/2006/relationships/customXml" Target="../ink/ink4470.xml"/><Relationship Id="rId22" Type="http://schemas.openxmlformats.org/officeDocument/2006/relationships/customXml" Target="../ink/ink4474.xml"/><Relationship Id="rId27" Type="http://schemas.openxmlformats.org/officeDocument/2006/relationships/image" Target="../media/image17100.png"/><Relationship Id="rId30" Type="http://schemas.openxmlformats.org/officeDocument/2006/relationships/customXml" Target="../ink/ink4478.xml"/><Relationship Id="rId35" Type="http://schemas.openxmlformats.org/officeDocument/2006/relationships/customXml" Target="../ink/ink4481.xml"/><Relationship Id="rId43" Type="http://schemas.openxmlformats.org/officeDocument/2006/relationships/customXml" Target="../ink/ink4485.xml"/><Relationship Id="rId48" Type="http://schemas.openxmlformats.org/officeDocument/2006/relationships/image" Target="../media/image2710.png"/><Relationship Id="rId56" Type="http://schemas.openxmlformats.org/officeDocument/2006/relationships/image" Target="../media/image3110.png"/><Relationship Id="rId64" Type="http://schemas.openxmlformats.org/officeDocument/2006/relationships/image" Target="../media/image3510.png"/><Relationship Id="rId8" Type="http://schemas.openxmlformats.org/officeDocument/2006/relationships/customXml" Target="../ink/ink4467.xml"/><Relationship Id="rId51" Type="http://schemas.openxmlformats.org/officeDocument/2006/relationships/customXml" Target="../ink/ink4489.xml"/><Relationship Id="rId12" Type="http://schemas.openxmlformats.org/officeDocument/2006/relationships/customXml" Target="../ink/ink4469.xml"/><Relationship Id="rId17" Type="http://schemas.openxmlformats.org/officeDocument/2006/relationships/image" Target="../media/image12100.png"/><Relationship Id="rId25" Type="http://schemas.openxmlformats.org/officeDocument/2006/relationships/image" Target="../media/image16100.png"/><Relationship Id="rId33" Type="http://schemas.openxmlformats.org/officeDocument/2006/relationships/customXml" Target="../ink/ink4480.xml"/><Relationship Id="rId38" Type="http://schemas.openxmlformats.org/officeDocument/2006/relationships/image" Target="../media/image22100.png"/><Relationship Id="rId46" Type="http://schemas.openxmlformats.org/officeDocument/2006/relationships/image" Target="../media/image2610.png"/><Relationship Id="rId59" Type="http://schemas.openxmlformats.org/officeDocument/2006/relationships/customXml" Target="../ink/ink4493.xml"/><Relationship Id="rId20" Type="http://schemas.openxmlformats.org/officeDocument/2006/relationships/customXml" Target="../ink/ink4473.xml"/><Relationship Id="rId41" Type="http://schemas.openxmlformats.org/officeDocument/2006/relationships/customXml" Target="../ink/ink4484.xml"/><Relationship Id="rId54" Type="http://schemas.openxmlformats.org/officeDocument/2006/relationships/image" Target="../media/image3010.png"/><Relationship Id="rId62" Type="http://schemas.openxmlformats.org/officeDocument/2006/relationships/image" Target="../media/image3410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1100.png"/><Relationship Id="rId23" Type="http://schemas.openxmlformats.org/officeDocument/2006/relationships/image" Target="../media/image15100.png"/><Relationship Id="rId28" Type="http://schemas.openxmlformats.org/officeDocument/2006/relationships/customXml" Target="../ink/ink4477.xml"/><Relationship Id="rId36" Type="http://schemas.openxmlformats.org/officeDocument/2006/relationships/image" Target="../media/image21100.png"/><Relationship Id="rId49" Type="http://schemas.openxmlformats.org/officeDocument/2006/relationships/customXml" Target="../ink/ink4488.xml"/><Relationship Id="rId57" Type="http://schemas.openxmlformats.org/officeDocument/2006/relationships/customXml" Target="../ink/ink4492.xml"/><Relationship Id="rId10" Type="http://schemas.openxmlformats.org/officeDocument/2006/relationships/customXml" Target="../ink/ink4468.xml"/><Relationship Id="rId31" Type="http://schemas.openxmlformats.org/officeDocument/2006/relationships/image" Target="../media/image19100.png"/><Relationship Id="rId44" Type="http://schemas.openxmlformats.org/officeDocument/2006/relationships/image" Target="../media/image2510.png"/><Relationship Id="rId52" Type="http://schemas.openxmlformats.org/officeDocument/2006/relationships/image" Target="../media/image2910.png"/><Relationship Id="rId60" Type="http://schemas.openxmlformats.org/officeDocument/2006/relationships/image" Target="../media/image3310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5.xml"/><Relationship Id="rId21" Type="http://schemas.openxmlformats.org/officeDocument/2006/relationships/image" Target="../media/image1510.png"/><Relationship Id="rId42" Type="http://schemas.openxmlformats.org/officeDocument/2006/relationships/image" Target="../media/image2511.png"/><Relationship Id="rId63" Type="http://schemas.openxmlformats.org/officeDocument/2006/relationships/customXml" Target="../ink/ink218.xml"/><Relationship Id="rId84" Type="http://schemas.openxmlformats.org/officeDocument/2006/relationships/image" Target="../media/image46.png"/><Relationship Id="rId138" Type="http://schemas.openxmlformats.org/officeDocument/2006/relationships/image" Target="../media/image73.png"/><Relationship Id="rId107" Type="http://schemas.openxmlformats.org/officeDocument/2006/relationships/customXml" Target="../ink/ink240.xml"/><Relationship Id="rId11" Type="http://schemas.openxmlformats.org/officeDocument/2006/relationships/image" Target="../media/image1010.png"/><Relationship Id="rId32" Type="http://schemas.openxmlformats.org/officeDocument/2006/relationships/image" Target="../media/image2010.png"/><Relationship Id="rId37" Type="http://schemas.openxmlformats.org/officeDocument/2006/relationships/customXml" Target="../ink/ink205.xml"/><Relationship Id="rId53" Type="http://schemas.openxmlformats.org/officeDocument/2006/relationships/customXml" Target="../ink/ink213.xml"/><Relationship Id="rId58" Type="http://schemas.openxmlformats.org/officeDocument/2006/relationships/image" Target="../media/image33.png"/><Relationship Id="rId74" Type="http://schemas.openxmlformats.org/officeDocument/2006/relationships/image" Target="../media/image41.png"/><Relationship Id="rId79" Type="http://schemas.openxmlformats.org/officeDocument/2006/relationships/customXml" Target="../ink/ink226.xml"/><Relationship Id="rId102" Type="http://schemas.openxmlformats.org/officeDocument/2006/relationships/image" Target="../media/image55.png"/><Relationship Id="rId123" Type="http://schemas.openxmlformats.org/officeDocument/2006/relationships/customXml" Target="../ink/ink248.xml"/><Relationship Id="rId128" Type="http://schemas.openxmlformats.org/officeDocument/2006/relationships/image" Target="../media/image68.png"/><Relationship Id="rId144" Type="http://schemas.openxmlformats.org/officeDocument/2006/relationships/image" Target="../media/image76.png"/><Relationship Id="rId5" Type="http://schemas.openxmlformats.org/officeDocument/2006/relationships/image" Target="../media/image730.png"/><Relationship Id="rId90" Type="http://schemas.openxmlformats.org/officeDocument/2006/relationships/image" Target="../media/image49.png"/><Relationship Id="rId95" Type="http://schemas.openxmlformats.org/officeDocument/2006/relationships/customXml" Target="../ink/ink234.xml"/><Relationship Id="rId22" Type="http://schemas.openxmlformats.org/officeDocument/2006/relationships/customXml" Target="../ink/ink197.xml"/><Relationship Id="rId27" Type="http://schemas.openxmlformats.org/officeDocument/2006/relationships/customXml" Target="../ink/ink200.xml"/><Relationship Id="rId43" Type="http://schemas.openxmlformats.org/officeDocument/2006/relationships/customXml" Target="../ink/ink208.xml"/><Relationship Id="rId48" Type="http://schemas.openxmlformats.org/officeDocument/2006/relationships/image" Target="../media/image28.png"/><Relationship Id="rId64" Type="http://schemas.openxmlformats.org/officeDocument/2006/relationships/image" Target="../media/image36.png"/><Relationship Id="rId69" Type="http://schemas.openxmlformats.org/officeDocument/2006/relationships/customXml" Target="../ink/ink221.xml"/><Relationship Id="rId113" Type="http://schemas.openxmlformats.org/officeDocument/2006/relationships/customXml" Target="../ink/ink243.xml"/><Relationship Id="rId118" Type="http://schemas.openxmlformats.org/officeDocument/2006/relationships/image" Target="../media/image63.png"/><Relationship Id="rId134" Type="http://schemas.openxmlformats.org/officeDocument/2006/relationships/image" Target="../media/image71.png"/><Relationship Id="rId139" Type="http://schemas.openxmlformats.org/officeDocument/2006/relationships/customXml" Target="../ink/ink256.xml"/><Relationship Id="rId80" Type="http://schemas.openxmlformats.org/officeDocument/2006/relationships/image" Target="../media/image44.png"/><Relationship Id="rId85" Type="http://schemas.openxmlformats.org/officeDocument/2006/relationships/customXml" Target="../ink/ink229.xml"/><Relationship Id="rId12" Type="http://schemas.openxmlformats.org/officeDocument/2006/relationships/customXml" Target="../ink/ink192.xml"/><Relationship Id="rId17" Type="http://schemas.openxmlformats.org/officeDocument/2006/relationships/image" Target="../media/image1310.png"/><Relationship Id="rId33" Type="http://schemas.openxmlformats.org/officeDocument/2006/relationships/customXml" Target="../ink/ink203.xml"/><Relationship Id="rId38" Type="http://schemas.openxmlformats.org/officeDocument/2006/relationships/image" Target="../media/image2310.png"/><Relationship Id="rId59" Type="http://schemas.openxmlformats.org/officeDocument/2006/relationships/customXml" Target="../ink/ink216.xml"/><Relationship Id="rId103" Type="http://schemas.openxmlformats.org/officeDocument/2006/relationships/customXml" Target="../ink/ink238.xml"/><Relationship Id="rId108" Type="http://schemas.openxmlformats.org/officeDocument/2006/relationships/image" Target="../media/image58.png"/><Relationship Id="rId124" Type="http://schemas.openxmlformats.org/officeDocument/2006/relationships/image" Target="../media/image66.png"/><Relationship Id="rId129" Type="http://schemas.openxmlformats.org/officeDocument/2006/relationships/customXml" Target="../ink/ink251.xml"/><Relationship Id="rId54" Type="http://schemas.openxmlformats.org/officeDocument/2006/relationships/image" Target="../media/image31.png"/><Relationship Id="rId70" Type="http://schemas.openxmlformats.org/officeDocument/2006/relationships/image" Target="../media/image39.png"/><Relationship Id="rId75" Type="http://schemas.openxmlformats.org/officeDocument/2006/relationships/customXml" Target="../ink/ink224.xml"/><Relationship Id="rId91" Type="http://schemas.openxmlformats.org/officeDocument/2006/relationships/customXml" Target="../ink/ink232.xml"/><Relationship Id="rId96" Type="http://schemas.openxmlformats.org/officeDocument/2006/relationships/image" Target="../media/image52.png"/><Relationship Id="rId140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.xml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49" Type="http://schemas.openxmlformats.org/officeDocument/2006/relationships/customXml" Target="../ink/ink211.xml"/><Relationship Id="rId114" Type="http://schemas.openxmlformats.org/officeDocument/2006/relationships/image" Target="../media/image61.png"/><Relationship Id="rId119" Type="http://schemas.openxmlformats.org/officeDocument/2006/relationships/customXml" Target="../ink/ink246.xml"/><Relationship Id="rId44" Type="http://schemas.openxmlformats.org/officeDocument/2006/relationships/image" Target="../media/image26.png"/><Relationship Id="rId60" Type="http://schemas.openxmlformats.org/officeDocument/2006/relationships/image" Target="../media/image34.png"/><Relationship Id="rId65" Type="http://schemas.openxmlformats.org/officeDocument/2006/relationships/customXml" Target="../ink/ink219.xml"/><Relationship Id="rId81" Type="http://schemas.openxmlformats.org/officeDocument/2006/relationships/customXml" Target="../ink/ink227.xml"/><Relationship Id="rId86" Type="http://schemas.openxmlformats.org/officeDocument/2006/relationships/image" Target="../media/image47.png"/><Relationship Id="rId130" Type="http://schemas.openxmlformats.org/officeDocument/2006/relationships/image" Target="../media/image69.png"/><Relationship Id="rId135" Type="http://schemas.openxmlformats.org/officeDocument/2006/relationships/customXml" Target="../ink/ink254.xml"/><Relationship Id="rId13" Type="http://schemas.openxmlformats.org/officeDocument/2006/relationships/image" Target="../media/image1110.png"/><Relationship Id="rId18" Type="http://schemas.openxmlformats.org/officeDocument/2006/relationships/customXml" Target="../ink/ink195.xml"/><Relationship Id="rId39" Type="http://schemas.openxmlformats.org/officeDocument/2006/relationships/customXml" Target="../ink/ink206.xml"/><Relationship Id="rId109" Type="http://schemas.openxmlformats.org/officeDocument/2006/relationships/customXml" Target="../ink/ink241.xml"/><Relationship Id="rId34" Type="http://schemas.openxmlformats.org/officeDocument/2006/relationships/image" Target="../media/image2110.png"/><Relationship Id="rId50" Type="http://schemas.openxmlformats.org/officeDocument/2006/relationships/image" Target="../media/image29.png"/><Relationship Id="rId55" Type="http://schemas.openxmlformats.org/officeDocument/2006/relationships/customXml" Target="../ink/ink214.xml"/><Relationship Id="rId76" Type="http://schemas.openxmlformats.org/officeDocument/2006/relationships/image" Target="../media/image42.png"/><Relationship Id="rId97" Type="http://schemas.openxmlformats.org/officeDocument/2006/relationships/customXml" Target="../ink/ink235.xml"/><Relationship Id="rId104" Type="http://schemas.openxmlformats.org/officeDocument/2006/relationships/image" Target="../media/image56.png"/><Relationship Id="rId120" Type="http://schemas.openxmlformats.org/officeDocument/2006/relationships/image" Target="../media/image64.png"/><Relationship Id="rId125" Type="http://schemas.openxmlformats.org/officeDocument/2006/relationships/customXml" Target="../ink/ink249.xml"/><Relationship Id="rId141" Type="http://schemas.openxmlformats.org/officeDocument/2006/relationships/customXml" Target="../ink/ink257.xml"/><Relationship Id="rId7" Type="http://schemas.openxmlformats.org/officeDocument/2006/relationships/image" Target="../media/image810.png"/><Relationship Id="rId71" Type="http://schemas.openxmlformats.org/officeDocument/2006/relationships/customXml" Target="../ink/ink222.xml"/><Relationship Id="rId92" Type="http://schemas.openxmlformats.org/officeDocument/2006/relationships/image" Target="../media/image50.png"/><Relationship Id="rId2" Type="http://schemas.openxmlformats.org/officeDocument/2006/relationships/customXml" Target="../ink/ink187.xml"/><Relationship Id="rId29" Type="http://schemas.openxmlformats.org/officeDocument/2006/relationships/customXml" Target="../ink/ink201.xml"/><Relationship Id="rId24" Type="http://schemas.openxmlformats.org/officeDocument/2006/relationships/customXml" Target="../ink/ink198.xml"/><Relationship Id="rId40" Type="http://schemas.openxmlformats.org/officeDocument/2006/relationships/image" Target="../media/image2410.png"/><Relationship Id="rId45" Type="http://schemas.openxmlformats.org/officeDocument/2006/relationships/customXml" Target="../ink/ink209.xml"/><Relationship Id="rId66" Type="http://schemas.openxmlformats.org/officeDocument/2006/relationships/image" Target="../media/image37.png"/><Relationship Id="rId87" Type="http://schemas.openxmlformats.org/officeDocument/2006/relationships/customXml" Target="../ink/ink230.xml"/><Relationship Id="rId110" Type="http://schemas.openxmlformats.org/officeDocument/2006/relationships/image" Target="../media/image59.png"/><Relationship Id="rId115" Type="http://schemas.openxmlformats.org/officeDocument/2006/relationships/customXml" Target="../ink/ink244.xml"/><Relationship Id="rId131" Type="http://schemas.openxmlformats.org/officeDocument/2006/relationships/customXml" Target="../ink/ink252.xml"/><Relationship Id="rId136" Type="http://schemas.openxmlformats.org/officeDocument/2006/relationships/image" Target="../media/image72.png"/><Relationship Id="rId61" Type="http://schemas.openxmlformats.org/officeDocument/2006/relationships/customXml" Target="../ink/ink217.xml"/><Relationship Id="rId82" Type="http://schemas.openxmlformats.org/officeDocument/2006/relationships/image" Target="../media/image45.png"/><Relationship Id="rId19" Type="http://schemas.openxmlformats.org/officeDocument/2006/relationships/image" Target="../media/image1410.png"/><Relationship Id="rId14" Type="http://schemas.openxmlformats.org/officeDocument/2006/relationships/customXml" Target="../ink/ink193.xml"/><Relationship Id="rId30" Type="http://schemas.openxmlformats.org/officeDocument/2006/relationships/image" Target="../media/image1910.png"/><Relationship Id="rId35" Type="http://schemas.openxmlformats.org/officeDocument/2006/relationships/customXml" Target="../ink/ink204.xml"/><Relationship Id="rId56" Type="http://schemas.openxmlformats.org/officeDocument/2006/relationships/image" Target="../media/image32.png"/><Relationship Id="rId77" Type="http://schemas.openxmlformats.org/officeDocument/2006/relationships/customXml" Target="../ink/ink225.xml"/><Relationship Id="rId100" Type="http://schemas.openxmlformats.org/officeDocument/2006/relationships/image" Target="../media/image54.png"/><Relationship Id="rId105" Type="http://schemas.openxmlformats.org/officeDocument/2006/relationships/customXml" Target="../ink/ink239.xml"/><Relationship Id="rId126" Type="http://schemas.openxmlformats.org/officeDocument/2006/relationships/image" Target="../media/image67.png"/><Relationship Id="rId8" Type="http://schemas.openxmlformats.org/officeDocument/2006/relationships/customXml" Target="../ink/ink190.xml"/><Relationship Id="rId51" Type="http://schemas.openxmlformats.org/officeDocument/2006/relationships/customXml" Target="../ink/ink212.xml"/><Relationship Id="rId72" Type="http://schemas.openxmlformats.org/officeDocument/2006/relationships/image" Target="../media/image40.png"/><Relationship Id="rId93" Type="http://schemas.openxmlformats.org/officeDocument/2006/relationships/customXml" Target="../ink/ink233.xml"/><Relationship Id="rId98" Type="http://schemas.openxmlformats.org/officeDocument/2006/relationships/image" Target="../media/image53.png"/><Relationship Id="rId121" Type="http://schemas.openxmlformats.org/officeDocument/2006/relationships/customXml" Target="../ink/ink247.xml"/><Relationship Id="rId142" Type="http://schemas.openxmlformats.org/officeDocument/2006/relationships/image" Target="../media/image75.png"/><Relationship Id="rId3" Type="http://schemas.openxmlformats.org/officeDocument/2006/relationships/image" Target="../media/image6100.png"/><Relationship Id="rId25" Type="http://schemas.openxmlformats.org/officeDocument/2006/relationships/image" Target="../media/image1710.png"/><Relationship Id="rId46" Type="http://schemas.openxmlformats.org/officeDocument/2006/relationships/image" Target="../media/image27.png"/><Relationship Id="rId67" Type="http://schemas.openxmlformats.org/officeDocument/2006/relationships/customXml" Target="../ink/ink220.xml"/><Relationship Id="rId116" Type="http://schemas.openxmlformats.org/officeDocument/2006/relationships/image" Target="../media/image62.png"/><Relationship Id="rId137" Type="http://schemas.openxmlformats.org/officeDocument/2006/relationships/customXml" Target="../ink/ink255.xml"/><Relationship Id="rId20" Type="http://schemas.openxmlformats.org/officeDocument/2006/relationships/customXml" Target="../ink/ink196.xml"/><Relationship Id="rId41" Type="http://schemas.openxmlformats.org/officeDocument/2006/relationships/customXml" Target="../ink/ink207.xml"/><Relationship Id="rId62" Type="http://schemas.openxmlformats.org/officeDocument/2006/relationships/image" Target="../media/image35.png"/><Relationship Id="rId83" Type="http://schemas.openxmlformats.org/officeDocument/2006/relationships/customXml" Target="../ink/ink228.xml"/><Relationship Id="rId88" Type="http://schemas.openxmlformats.org/officeDocument/2006/relationships/image" Target="../media/image48.png"/><Relationship Id="rId111" Type="http://schemas.openxmlformats.org/officeDocument/2006/relationships/customXml" Target="../ink/ink242.xml"/><Relationship Id="rId132" Type="http://schemas.openxmlformats.org/officeDocument/2006/relationships/image" Target="../media/image70.png"/><Relationship Id="rId15" Type="http://schemas.openxmlformats.org/officeDocument/2006/relationships/image" Target="../media/image1210.png"/><Relationship Id="rId36" Type="http://schemas.openxmlformats.org/officeDocument/2006/relationships/image" Target="../media/image2210.png"/><Relationship Id="rId57" Type="http://schemas.openxmlformats.org/officeDocument/2006/relationships/customXml" Target="../ink/ink215.xml"/><Relationship Id="rId106" Type="http://schemas.openxmlformats.org/officeDocument/2006/relationships/image" Target="../media/image57.png"/><Relationship Id="rId127" Type="http://schemas.openxmlformats.org/officeDocument/2006/relationships/customXml" Target="../ink/ink250.xml"/><Relationship Id="rId10" Type="http://schemas.openxmlformats.org/officeDocument/2006/relationships/customXml" Target="../ink/ink191.xml"/><Relationship Id="rId31" Type="http://schemas.openxmlformats.org/officeDocument/2006/relationships/customXml" Target="../ink/ink202.xml"/><Relationship Id="rId52" Type="http://schemas.openxmlformats.org/officeDocument/2006/relationships/image" Target="../media/image30.png"/><Relationship Id="rId73" Type="http://schemas.openxmlformats.org/officeDocument/2006/relationships/customXml" Target="../ink/ink223.xml"/><Relationship Id="rId78" Type="http://schemas.openxmlformats.org/officeDocument/2006/relationships/image" Target="../media/image43.png"/><Relationship Id="rId94" Type="http://schemas.openxmlformats.org/officeDocument/2006/relationships/image" Target="../media/image51.png"/><Relationship Id="rId99" Type="http://schemas.openxmlformats.org/officeDocument/2006/relationships/customXml" Target="../ink/ink236.xml"/><Relationship Id="rId101" Type="http://schemas.openxmlformats.org/officeDocument/2006/relationships/customXml" Target="../ink/ink237.xml"/><Relationship Id="rId122" Type="http://schemas.openxmlformats.org/officeDocument/2006/relationships/image" Target="../media/image65.png"/><Relationship Id="rId143" Type="http://schemas.openxmlformats.org/officeDocument/2006/relationships/customXml" Target="../ink/ink258.xml"/><Relationship Id="rId4" Type="http://schemas.openxmlformats.org/officeDocument/2006/relationships/customXml" Target="../ink/ink188.xml"/><Relationship Id="rId9" Type="http://schemas.openxmlformats.org/officeDocument/2006/relationships/image" Target="../media/image910.png"/><Relationship Id="rId26" Type="http://schemas.openxmlformats.org/officeDocument/2006/relationships/customXml" Target="../ink/ink199.xml"/><Relationship Id="rId47" Type="http://schemas.openxmlformats.org/officeDocument/2006/relationships/customXml" Target="../ink/ink210.xml"/><Relationship Id="rId68" Type="http://schemas.openxmlformats.org/officeDocument/2006/relationships/image" Target="../media/image38.png"/><Relationship Id="rId89" Type="http://schemas.openxmlformats.org/officeDocument/2006/relationships/customXml" Target="../ink/ink231.xml"/><Relationship Id="rId112" Type="http://schemas.openxmlformats.org/officeDocument/2006/relationships/image" Target="../media/image60.png"/><Relationship Id="rId133" Type="http://schemas.openxmlformats.org/officeDocument/2006/relationships/customXml" Target="../ink/ink253.xml"/><Relationship Id="rId16" Type="http://schemas.openxmlformats.org/officeDocument/2006/relationships/customXml" Target="../ink/ink194.xml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06.xml"/><Relationship Id="rId21" Type="http://schemas.openxmlformats.org/officeDocument/2006/relationships/image" Target="../media/image14100.png"/><Relationship Id="rId34" Type="http://schemas.openxmlformats.org/officeDocument/2006/relationships/image" Target="../media/image20100.png"/><Relationship Id="rId42" Type="http://schemas.openxmlformats.org/officeDocument/2006/relationships/image" Target="../media/image24100.png"/><Relationship Id="rId47" Type="http://schemas.openxmlformats.org/officeDocument/2006/relationships/customXml" Target="../ink/ink4517.xml"/><Relationship Id="rId50" Type="http://schemas.openxmlformats.org/officeDocument/2006/relationships/image" Target="../media/image2810.png"/><Relationship Id="rId55" Type="http://schemas.openxmlformats.org/officeDocument/2006/relationships/customXml" Target="../ink/ink4521.xml"/><Relationship Id="rId63" Type="http://schemas.openxmlformats.org/officeDocument/2006/relationships/customXml" Target="../ink/ink4525.xml"/><Relationship Id="rId68" Type="http://schemas.openxmlformats.org/officeDocument/2006/relationships/image" Target="../media/image3710.png"/><Relationship Id="rId7" Type="http://schemas.openxmlformats.org/officeDocument/2006/relationships/image" Target="../media/image7100.png"/><Relationship Id="rId71" Type="http://schemas.openxmlformats.org/officeDocument/2006/relationships/customXml" Target="../ink/ink4529.xml"/><Relationship Id="rId2" Type="http://schemas.openxmlformats.org/officeDocument/2006/relationships/customXml" Target="../ink/ink4496.xml"/><Relationship Id="rId16" Type="http://schemas.openxmlformats.org/officeDocument/2006/relationships/customXml" Target="../ink/ink4501.xml"/><Relationship Id="rId29" Type="http://schemas.openxmlformats.org/officeDocument/2006/relationships/image" Target="../media/image18100.png"/><Relationship Id="rId11" Type="http://schemas.openxmlformats.org/officeDocument/2006/relationships/image" Target="../media/image9100.png"/><Relationship Id="rId24" Type="http://schemas.openxmlformats.org/officeDocument/2006/relationships/customXml" Target="../ink/ink4505.xml"/><Relationship Id="rId32" Type="http://schemas.openxmlformats.org/officeDocument/2006/relationships/customXml" Target="../ink/ink4509.xml"/><Relationship Id="rId37" Type="http://schemas.openxmlformats.org/officeDocument/2006/relationships/customXml" Target="../ink/ink4512.xml"/><Relationship Id="rId40" Type="http://schemas.openxmlformats.org/officeDocument/2006/relationships/image" Target="../media/image23100.png"/><Relationship Id="rId45" Type="http://schemas.openxmlformats.org/officeDocument/2006/relationships/customXml" Target="../ink/ink4516.xml"/><Relationship Id="rId53" Type="http://schemas.openxmlformats.org/officeDocument/2006/relationships/customXml" Target="../ink/ink4520.xml"/><Relationship Id="rId58" Type="http://schemas.openxmlformats.org/officeDocument/2006/relationships/image" Target="../media/image3210.png"/><Relationship Id="rId66" Type="http://schemas.openxmlformats.org/officeDocument/2006/relationships/image" Target="../media/image3610.png"/><Relationship Id="rId61" Type="http://schemas.openxmlformats.org/officeDocument/2006/relationships/customXml" Target="../ink/ink4524.xml"/><Relationship Id="rId19" Type="http://schemas.openxmlformats.org/officeDocument/2006/relationships/image" Target="../media/image13100.png"/><Relationship Id="rId14" Type="http://schemas.openxmlformats.org/officeDocument/2006/relationships/customXml" Target="../ink/ink4500.xml"/><Relationship Id="rId22" Type="http://schemas.openxmlformats.org/officeDocument/2006/relationships/customXml" Target="../ink/ink4504.xml"/><Relationship Id="rId27" Type="http://schemas.openxmlformats.org/officeDocument/2006/relationships/image" Target="../media/image17100.png"/><Relationship Id="rId30" Type="http://schemas.openxmlformats.org/officeDocument/2006/relationships/customXml" Target="../ink/ink4508.xml"/><Relationship Id="rId35" Type="http://schemas.openxmlformats.org/officeDocument/2006/relationships/customXml" Target="../ink/ink4511.xml"/><Relationship Id="rId43" Type="http://schemas.openxmlformats.org/officeDocument/2006/relationships/customXml" Target="../ink/ink4515.xml"/><Relationship Id="rId48" Type="http://schemas.openxmlformats.org/officeDocument/2006/relationships/image" Target="../media/image2710.png"/><Relationship Id="rId56" Type="http://schemas.openxmlformats.org/officeDocument/2006/relationships/image" Target="../media/image3110.png"/><Relationship Id="rId64" Type="http://schemas.openxmlformats.org/officeDocument/2006/relationships/image" Target="../media/image3510.png"/><Relationship Id="rId69" Type="http://schemas.openxmlformats.org/officeDocument/2006/relationships/customXml" Target="../ink/ink4528.xml"/><Relationship Id="rId8" Type="http://schemas.openxmlformats.org/officeDocument/2006/relationships/customXml" Target="../ink/ink4497.xml"/><Relationship Id="rId51" Type="http://schemas.openxmlformats.org/officeDocument/2006/relationships/customXml" Target="../ink/ink4519.xml"/><Relationship Id="rId72" Type="http://schemas.openxmlformats.org/officeDocument/2006/relationships/image" Target="../media/image3910.png"/><Relationship Id="rId12" Type="http://schemas.openxmlformats.org/officeDocument/2006/relationships/customXml" Target="../ink/ink4499.xml"/><Relationship Id="rId17" Type="http://schemas.openxmlformats.org/officeDocument/2006/relationships/image" Target="../media/image12100.png"/><Relationship Id="rId25" Type="http://schemas.openxmlformats.org/officeDocument/2006/relationships/image" Target="../media/image16100.png"/><Relationship Id="rId33" Type="http://schemas.openxmlformats.org/officeDocument/2006/relationships/customXml" Target="../ink/ink4510.xml"/><Relationship Id="rId38" Type="http://schemas.openxmlformats.org/officeDocument/2006/relationships/image" Target="../media/image22100.png"/><Relationship Id="rId46" Type="http://schemas.openxmlformats.org/officeDocument/2006/relationships/image" Target="../media/image2610.png"/><Relationship Id="rId59" Type="http://schemas.openxmlformats.org/officeDocument/2006/relationships/customXml" Target="../ink/ink4523.xml"/><Relationship Id="rId67" Type="http://schemas.openxmlformats.org/officeDocument/2006/relationships/customXml" Target="../ink/ink4527.xml"/><Relationship Id="rId20" Type="http://schemas.openxmlformats.org/officeDocument/2006/relationships/customXml" Target="../ink/ink4503.xml"/><Relationship Id="rId41" Type="http://schemas.openxmlformats.org/officeDocument/2006/relationships/customXml" Target="../ink/ink4514.xml"/><Relationship Id="rId54" Type="http://schemas.openxmlformats.org/officeDocument/2006/relationships/image" Target="../media/image3010.png"/><Relationship Id="rId62" Type="http://schemas.openxmlformats.org/officeDocument/2006/relationships/image" Target="../media/image3410.png"/><Relationship Id="rId70" Type="http://schemas.openxmlformats.org/officeDocument/2006/relationships/image" Target="../media/image3810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1100.png"/><Relationship Id="rId23" Type="http://schemas.openxmlformats.org/officeDocument/2006/relationships/image" Target="../media/image15100.png"/><Relationship Id="rId28" Type="http://schemas.openxmlformats.org/officeDocument/2006/relationships/customXml" Target="../ink/ink4507.xml"/><Relationship Id="rId36" Type="http://schemas.openxmlformats.org/officeDocument/2006/relationships/image" Target="../media/image21100.png"/><Relationship Id="rId49" Type="http://schemas.openxmlformats.org/officeDocument/2006/relationships/customXml" Target="../ink/ink4518.xml"/><Relationship Id="rId57" Type="http://schemas.openxmlformats.org/officeDocument/2006/relationships/customXml" Target="../ink/ink4522.xml"/><Relationship Id="rId10" Type="http://schemas.openxmlformats.org/officeDocument/2006/relationships/customXml" Target="../ink/ink4498.xml"/><Relationship Id="rId31" Type="http://schemas.openxmlformats.org/officeDocument/2006/relationships/image" Target="../media/image19100.png"/><Relationship Id="rId44" Type="http://schemas.openxmlformats.org/officeDocument/2006/relationships/image" Target="../media/image2510.png"/><Relationship Id="rId52" Type="http://schemas.openxmlformats.org/officeDocument/2006/relationships/image" Target="../media/image2910.png"/><Relationship Id="rId60" Type="http://schemas.openxmlformats.org/officeDocument/2006/relationships/image" Target="../media/image3310.png"/><Relationship Id="rId65" Type="http://schemas.openxmlformats.org/officeDocument/2006/relationships/customXml" Target="../ink/ink4526.xml"/><Relationship Id="rId9" Type="http://schemas.openxmlformats.org/officeDocument/2006/relationships/image" Target="../media/image8100.png"/><Relationship Id="rId13" Type="http://schemas.openxmlformats.org/officeDocument/2006/relationships/image" Target="../media/image1084.png"/><Relationship Id="rId18" Type="http://schemas.openxmlformats.org/officeDocument/2006/relationships/customXml" Target="../ink/ink4502.xml"/><Relationship Id="rId39" Type="http://schemas.openxmlformats.org/officeDocument/2006/relationships/customXml" Target="../ink/ink4513.xml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40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47" Type="http://schemas.openxmlformats.org/officeDocument/2006/relationships/customXml" Target="../ink/ink4551.xml"/><Relationship Id="rId63" Type="http://schemas.openxmlformats.org/officeDocument/2006/relationships/customXml" Target="../ink/ink4559.xml"/><Relationship Id="rId68" Type="http://schemas.openxmlformats.org/officeDocument/2006/relationships/image" Target="../media/image3710.png"/><Relationship Id="rId84" Type="http://schemas.openxmlformats.org/officeDocument/2006/relationships/image" Target="../media/image4510.png"/><Relationship Id="rId16" Type="http://schemas.openxmlformats.org/officeDocument/2006/relationships/customXml" Target="../ink/ink4535.xml"/><Relationship Id="rId11" Type="http://schemas.openxmlformats.org/officeDocument/2006/relationships/image" Target="../media/image9100.png"/><Relationship Id="rId32" Type="http://schemas.openxmlformats.org/officeDocument/2006/relationships/customXml" Target="../ink/ink4543.xml"/><Relationship Id="rId37" Type="http://schemas.openxmlformats.org/officeDocument/2006/relationships/customXml" Target="../ink/ink4546.xml"/><Relationship Id="rId53" Type="http://schemas.openxmlformats.org/officeDocument/2006/relationships/customXml" Target="../ink/ink4554.xml"/><Relationship Id="rId58" Type="http://schemas.openxmlformats.org/officeDocument/2006/relationships/image" Target="../media/image3210.png"/><Relationship Id="rId74" Type="http://schemas.openxmlformats.org/officeDocument/2006/relationships/image" Target="../media/image4010.png"/><Relationship Id="rId79" Type="http://schemas.openxmlformats.org/officeDocument/2006/relationships/customXml" Target="../ink/ink4567.xml"/><Relationship Id="rId61" Type="http://schemas.openxmlformats.org/officeDocument/2006/relationships/customXml" Target="../ink/ink4558.xml"/><Relationship Id="rId82" Type="http://schemas.openxmlformats.org/officeDocument/2006/relationships/image" Target="../media/image4410.png"/><Relationship Id="rId19" Type="http://schemas.openxmlformats.org/officeDocument/2006/relationships/image" Target="../media/image13100.png"/><Relationship Id="rId14" Type="http://schemas.openxmlformats.org/officeDocument/2006/relationships/customXml" Target="../ink/ink4534.xml"/><Relationship Id="rId22" Type="http://schemas.openxmlformats.org/officeDocument/2006/relationships/customXml" Target="../ink/ink4538.xml"/><Relationship Id="rId27" Type="http://schemas.openxmlformats.org/officeDocument/2006/relationships/image" Target="../media/image17100.png"/><Relationship Id="rId30" Type="http://schemas.openxmlformats.org/officeDocument/2006/relationships/customXml" Target="../ink/ink4542.xml"/><Relationship Id="rId35" Type="http://schemas.openxmlformats.org/officeDocument/2006/relationships/customXml" Target="../ink/ink4545.xml"/><Relationship Id="rId43" Type="http://schemas.openxmlformats.org/officeDocument/2006/relationships/customXml" Target="../ink/ink4549.xml"/><Relationship Id="rId48" Type="http://schemas.openxmlformats.org/officeDocument/2006/relationships/image" Target="../media/image2710.png"/><Relationship Id="rId56" Type="http://schemas.openxmlformats.org/officeDocument/2006/relationships/image" Target="../media/image3110.png"/><Relationship Id="rId64" Type="http://schemas.openxmlformats.org/officeDocument/2006/relationships/image" Target="../media/image3510.png"/><Relationship Id="rId69" Type="http://schemas.openxmlformats.org/officeDocument/2006/relationships/customXml" Target="../ink/ink4562.xml"/><Relationship Id="rId77" Type="http://schemas.openxmlformats.org/officeDocument/2006/relationships/customXml" Target="../ink/ink4566.xml"/><Relationship Id="rId8" Type="http://schemas.openxmlformats.org/officeDocument/2006/relationships/customXml" Target="../ink/ink4531.xml"/><Relationship Id="rId51" Type="http://schemas.openxmlformats.org/officeDocument/2006/relationships/customXml" Target="../ink/ink4553.xml"/><Relationship Id="rId72" Type="http://schemas.openxmlformats.org/officeDocument/2006/relationships/image" Target="../media/image3910.png"/><Relationship Id="rId80" Type="http://schemas.openxmlformats.org/officeDocument/2006/relationships/image" Target="../media/image4310.png"/><Relationship Id="rId85" Type="http://schemas.openxmlformats.org/officeDocument/2006/relationships/customXml" Target="../ink/ink4570.xml"/><Relationship Id="rId12" Type="http://schemas.openxmlformats.org/officeDocument/2006/relationships/customXml" Target="../ink/ink4533.xml"/><Relationship Id="rId17" Type="http://schemas.openxmlformats.org/officeDocument/2006/relationships/image" Target="../media/image12100.png"/><Relationship Id="rId25" Type="http://schemas.openxmlformats.org/officeDocument/2006/relationships/image" Target="../media/image16100.png"/><Relationship Id="rId33" Type="http://schemas.openxmlformats.org/officeDocument/2006/relationships/customXml" Target="../ink/ink4544.xml"/><Relationship Id="rId38" Type="http://schemas.openxmlformats.org/officeDocument/2006/relationships/image" Target="../media/image22100.png"/><Relationship Id="rId46" Type="http://schemas.openxmlformats.org/officeDocument/2006/relationships/image" Target="../media/image2610.png"/><Relationship Id="rId59" Type="http://schemas.openxmlformats.org/officeDocument/2006/relationships/customXml" Target="../ink/ink4557.xml"/><Relationship Id="rId67" Type="http://schemas.openxmlformats.org/officeDocument/2006/relationships/customXml" Target="../ink/ink4561.xml"/><Relationship Id="rId20" Type="http://schemas.openxmlformats.org/officeDocument/2006/relationships/customXml" Target="../ink/ink4537.xml"/><Relationship Id="rId41" Type="http://schemas.openxmlformats.org/officeDocument/2006/relationships/customXml" Target="../ink/ink4548.xml"/><Relationship Id="rId54" Type="http://schemas.openxmlformats.org/officeDocument/2006/relationships/image" Target="../media/image3010.png"/><Relationship Id="rId62" Type="http://schemas.openxmlformats.org/officeDocument/2006/relationships/image" Target="../media/image3410.png"/><Relationship Id="rId70" Type="http://schemas.openxmlformats.org/officeDocument/2006/relationships/image" Target="../media/image3810.png"/><Relationship Id="rId75" Type="http://schemas.openxmlformats.org/officeDocument/2006/relationships/customXml" Target="../ink/ink4565.xml"/><Relationship Id="rId83" Type="http://schemas.openxmlformats.org/officeDocument/2006/relationships/customXml" Target="../ink/ink4569.xml"/><Relationship Id="rId88" Type="http://schemas.openxmlformats.org/officeDocument/2006/relationships/image" Target="../media/image4710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1100.png"/><Relationship Id="rId23" Type="http://schemas.openxmlformats.org/officeDocument/2006/relationships/image" Target="../media/image15100.png"/><Relationship Id="rId28" Type="http://schemas.openxmlformats.org/officeDocument/2006/relationships/customXml" Target="../ink/ink4541.xml"/><Relationship Id="rId36" Type="http://schemas.openxmlformats.org/officeDocument/2006/relationships/image" Target="../media/image21100.png"/><Relationship Id="rId49" Type="http://schemas.openxmlformats.org/officeDocument/2006/relationships/customXml" Target="../ink/ink4552.xml"/><Relationship Id="rId57" Type="http://schemas.openxmlformats.org/officeDocument/2006/relationships/customXml" Target="../ink/ink4556.xml"/><Relationship Id="rId10" Type="http://schemas.openxmlformats.org/officeDocument/2006/relationships/customXml" Target="../ink/ink4532.xml"/><Relationship Id="rId31" Type="http://schemas.openxmlformats.org/officeDocument/2006/relationships/image" Target="../media/image19100.png"/><Relationship Id="rId44" Type="http://schemas.openxmlformats.org/officeDocument/2006/relationships/image" Target="../media/image2510.png"/><Relationship Id="rId52" Type="http://schemas.openxmlformats.org/officeDocument/2006/relationships/image" Target="../media/image2910.png"/><Relationship Id="rId60" Type="http://schemas.openxmlformats.org/officeDocument/2006/relationships/image" Target="../media/image3310.png"/><Relationship Id="rId65" Type="http://schemas.openxmlformats.org/officeDocument/2006/relationships/customXml" Target="../ink/ink4560.xml"/><Relationship Id="rId73" Type="http://schemas.openxmlformats.org/officeDocument/2006/relationships/customXml" Target="../ink/ink4564.xml"/><Relationship Id="rId78" Type="http://schemas.openxmlformats.org/officeDocument/2006/relationships/image" Target="../media/image4210.png"/><Relationship Id="rId81" Type="http://schemas.openxmlformats.org/officeDocument/2006/relationships/customXml" Target="../ink/ink4568.xml"/><Relationship Id="rId86" Type="http://schemas.openxmlformats.org/officeDocument/2006/relationships/image" Target="../media/image4610.png"/><Relationship Id="rId9" Type="http://schemas.openxmlformats.org/officeDocument/2006/relationships/image" Target="../media/image8100.png"/><Relationship Id="rId13" Type="http://schemas.openxmlformats.org/officeDocument/2006/relationships/image" Target="../media/image1084.png"/><Relationship Id="rId18" Type="http://schemas.openxmlformats.org/officeDocument/2006/relationships/customXml" Target="../ink/ink4536.xml"/><Relationship Id="rId39" Type="http://schemas.openxmlformats.org/officeDocument/2006/relationships/customXml" Target="../ink/ink4547.xml"/><Relationship Id="rId34" Type="http://schemas.openxmlformats.org/officeDocument/2006/relationships/image" Target="../media/image20100.png"/><Relationship Id="rId50" Type="http://schemas.openxmlformats.org/officeDocument/2006/relationships/image" Target="../media/image2810.png"/><Relationship Id="rId55" Type="http://schemas.openxmlformats.org/officeDocument/2006/relationships/customXml" Target="../ink/ink4555.xml"/><Relationship Id="rId76" Type="http://schemas.openxmlformats.org/officeDocument/2006/relationships/image" Target="../media/image4110.png"/><Relationship Id="rId7" Type="http://schemas.openxmlformats.org/officeDocument/2006/relationships/image" Target="../media/image7100.png"/><Relationship Id="rId71" Type="http://schemas.openxmlformats.org/officeDocument/2006/relationships/customXml" Target="../ink/ink4563.xml"/><Relationship Id="rId2" Type="http://schemas.openxmlformats.org/officeDocument/2006/relationships/customXml" Target="../ink/ink4530.xml"/><Relationship Id="rId29" Type="http://schemas.openxmlformats.org/officeDocument/2006/relationships/image" Target="../media/image18100.png"/><Relationship Id="rId24" Type="http://schemas.openxmlformats.org/officeDocument/2006/relationships/customXml" Target="../ink/ink4539.xml"/><Relationship Id="rId40" Type="http://schemas.openxmlformats.org/officeDocument/2006/relationships/image" Target="../media/image23100.png"/><Relationship Id="rId45" Type="http://schemas.openxmlformats.org/officeDocument/2006/relationships/customXml" Target="../ink/ink4550.xml"/><Relationship Id="rId66" Type="http://schemas.openxmlformats.org/officeDocument/2006/relationships/image" Target="../media/image3610.png"/><Relationship Id="rId87" Type="http://schemas.openxmlformats.org/officeDocument/2006/relationships/customXml" Target="../ink/ink4571.xml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82.xml"/><Relationship Id="rId117" Type="http://schemas.openxmlformats.org/officeDocument/2006/relationships/customXml" Target="../ink/ink4628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47" Type="http://schemas.openxmlformats.org/officeDocument/2006/relationships/customXml" Target="../ink/ink4593.xml"/><Relationship Id="rId63" Type="http://schemas.openxmlformats.org/officeDocument/2006/relationships/customXml" Target="../ink/ink4601.xml"/><Relationship Id="rId68" Type="http://schemas.openxmlformats.org/officeDocument/2006/relationships/image" Target="../media/image3710.png"/><Relationship Id="rId84" Type="http://schemas.openxmlformats.org/officeDocument/2006/relationships/image" Target="../media/image4510.png"/><Relationship Id="rId89" Type="http://schemas.openxmlformats.org/officeDocument/2006/relationships/customXml" Target="../ink/ink4614.xml"/><Relationship Id="rId112" Type="http://schemas.openxmlformats.org/officeDocument/2006/relationships/image" Target="../media/image5910.png"/><Relationship Id="rId16" Type="http://schemas.openxmlformats.org/officeDocument/2006/relationships/customXml" Target="../ink/ink4577.xml"/><Relationship Id="rId107" Type="http://schemas.openxmlformats.org/officeDocument/2006/relationships/customXml" Target="../ink/ink4623.xml"/><Relationship Id="rId11" Type="http://schemas.openxmlformats.org/officeDocument/2006/relationships/image" Target="../media/image9100.png"/><Relationship Id="rId32" Type="http://schemas.openxmlformats.org/officeDocument/2006/relationships/customXml" Target="../ink/ink4585.xml"/><Relationship Id="rId37" Type="http://schemas.openxmlformats.org/officeDocument/2006/relationships/customXml" Target="../ink/ink4588.xml"/><Relationship Id="rId53" Type="http://schemas.openxmlformats.org/officeDocument/2006/relationships/customXml" Target="../ink/ink4596.xml"/><Relationship Id="rId58" Type="http://schemas.openxmlformats.org/officeDocument/2006/relationships/image" Target="../media/image3210.png"/><Relationship Id="rId74" Type="http://schemas.openxmlformats.org/officeDocument/2006/relationships/image" Target="../media/image4010.png"/><Relationship Id="rId79" Type="http://schemas.openxmlformats.org/officeDocument/2006/relationships/customXml" Target="../ink/ink4609.xml"/><Relationship Id="rId102" Type="http://schemas.openxmlformats.org/officeDocument/2006/relationships/image" Target="../media/image5410.png"/><Relationship Id="rId90" Type="http://schemas.openxmlformats.org/officeDocument/2006/relationships/image" Target="../media/image4810.png"/><Relationship Id="rId95" Type="http://schemas.openxmlformats.org/officeDocument/2006/relationships/customXml" Target="../ink/ink4617.xml"/><Relationship Id="rId22" Type="http://schemas.openxmlformats.org/officeDocument/2006/relationships/customXml" Target="../ink/ink4580.xml"/><Relationship Id="rId27" Type="http://schemas.openxmlformats.org/officeDocument/2006/relationships/image" Target="../media/image17100.png"/><Relationship Id="rId43" Type="http://schemas.openxmlformats.org/officeDocument/2006/relationships/customXml" Target="../ink/ink4591.xml"/><Relationship Id="rId48" Type="http://schemas.openxmlformats.org/officeDocument/2006/relationships/image" Target="../media/image2710.png"/><Relationship Id="rId64" Type="http://schemas.openxmlformats.org/officeDocument/2006/relationships/image" Target="../media/image3510.png"/><Relationship Id="rId69" Type="http://schemas.openxmlformats.org/officeDocument/2006/relationships/customXml" Target="../ink/ink4604.xml"/><Relationship Id="rId113" Type="http://schemas.openxmlformats.org/officeDocument/2006/relationships/customXml" Target="../ink/ink4626.xml"/><Relationship Id="rId118" Type="http://schemas.openxmlformats.org/officeDocument/2006/relationships/image" Target="../media/image6210.png"/><Relationship Id="rId80" Type="http://schemas.openxmlformats.org/officeDocument/2006/relationships/image" Target="../media/image4310.png"/><Relationship Id="rId85" Type="http://schemas.openxmlformats.org/officeDocument/2006/relationships/customXml" Target="../ink/ink4612.xml"/><Relationship Id="rId12" Type="http://schemas.openxmlformats.org/officeDocument/2006/relationships/customXml" Target="../ink/ink4575.xml"/><Relationship Id="rId17" Type="http://schemas.openxmlformats.org/officeDocument/2006/relationships/image" Target="../media/image12100.png"/><Relationship Id="rId33" Type="http://schemas.openxmlformats.org/officeDocument/2006/relationships/customXml" Target="../ink/ink4586.xml"/><Relationship Id="rId38" Type="http://schemas.openxmlformats.org/officeDocument/2006/relationships/image" Target="../media/image22100.png"/><Relationship Id="rId59" Type="http://schemas.openxmlformats.org/officeDocument/2006/relationships/customXml" Target="../ink/ink4599.xml"/><Relationship Id="rId103" Type="http://schemas.openxmlformats.org/officeDocument/2006/relationships/customXml" Target="../ink/ink4621.xml"/><Relationship Id="rId108" Type="http://schemas.openxmlformats.org/officeDocument/2006/relationships/image" Target="../media/image5710.png"/><Relationship Id="rId54" Type="http://schemas.openxmlformats.org/officeDocument/2006/relationships/image" Target="../media/image3010.png"/><Relationship Id="rId70" Type="http://schemas.openxmlformats.org/officeDocument/2006/relationships/image" Target="../media/image3810.png"/><Relationship Id="rId75" Type="http://schemas.openxmlformats.org/officeDocument/2006/relationships/customXml" Target="../ink/ink4607.xml"/><Relationship Id="rId91" Type="http://schemas.openxmlformats.org/officeDocument/2006/relationships/customXml" Target="../ink/ink4615.xml"/><Relationship Id="rId96" Type="http://schemas.openxmlformats.org/officeDocument/2006/relationships/image" Target="../media/image5110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1100.png"/><Relationship Id="rId23" Type="http://schemas.openxmlformats.org/officeDocument/2006/relationships/image" Target="../media/image15100.png"/><Relationship Id="rId28" Type="http://schemas.openxmlformats.org/officeDocument/2006/relationships/customXml" Target="../ink/ink4583.xml"/><Relationship Id="rId36" Type="http://schemas.openxmlformats.org/officeDocument/2006/relationships/image" Target="../media/image21100.png"/><Relationship Id="rId49" Type="http://schemas.openxmlformats.org/officeDocument/2006/relationships/customXml" Target="../ink/ink4594.xml"/><Relationship Id="rId57" Type="http://schemas.openxmlformats.org/officeDocument/2006/relationships/customXml" Target="../ink/ink4598.xml"/><Relationship Id="rId106" Type="http://schemas.openxmlformats.org/officeDocument/2006/relationships/image" Target="../media/image5610.png"/><Relationship Id="rId114" Type="http://schemas.openxmlformats.org/officeDocument/2006/relationships/image" Target="../media/image6010.png"/><Relationship Id="rId119" Type="http://schemas.openxmlformats.org/officeDocument/2006/relationships/customXml" Target="../ink/ink4629.xml"/><Relationship Id="rId10" Type="http://schemas.openxmlformats.org/officeDocument/2006/relationships/customXml" Target="../ink/ink4574.xml"/><Relationship Id="rId31" Type="http://schemas.openxmlformats.org/officeDocument/2006/relationships/image" Target="../media/image19100.png"/><Relationship Id="rId44" Type="http://schemas.openxmlformats.org/officeDocument/2006/relationships/image" Target="../media/image2510.png"/><Relationship Id="rId52" Type="http://schemas.openxmlformats.org/officeDocument/2006/relationships/image" Target="../media/image2910.png"/><Relationship Id="rId60" Type="http://schemas.openxmlformats.org/officeDocument/2006/relationships/image" Target="../media/image3310.png"/><Relationship Id="rId65" Type="http://schemas.openxmlformats.org/officeDocument/2006/relationships/customXml" Target="../ink/ink4602.xml"/><Relationship Id="rId73" Type="http://schemas.openxmlformats.org/officeDocument/2006/relationships/customXml" Target="../ink/ink4606.xml"/><Relationship Id="rId78" Type="http://schemas.openxmlformats.org/officeDocument/2006/relationships/image" Target="../media/image4210.png"/><Relationship Id="rId81" Type="http://schemas.openxmlformats.org/officeDocument/2006/relationships/customXml" Target="../ink/ink4610.xml"/><Relationship Id="rId86" Type="http://schemas.openxmlformats.org/officeDocument/2006/relationships/image" Target="../media/image4610.png"/><Relationship Id="rId94" Type="http://schemas.openxmlformats.org/officeDocument/2006/relationships/image" Target="../media/image5010.png"/><Relationship Id="rId99" Type="http://schemas.openxmlformats.org/officeDocument/2006/relationships/customXml" Target="../ink/ink4619.xml"/><Relationship Id="rId101" Type="http://schemas.openxmlformats.org/officeDocument/2006/relationships/customXml" Target="../ink/ink4620.xml"/><Relationship Id="rId9" Type="http://schemas.openxmlformats.org/officeDocument/2006/relationships/image" Target="../media/image8100.png"/><Relationship Id="rId13" Type="http://schemas.openxmlformats.org/officeDocument/2006/relationships/image" Target="../media/image1084.png"/><Relationship Id="rId18" Type="http://schemas.openxmlformats.org/officeDocument/2006/relationships/customXml" Target="../ink/ink4578.xml"/><Relationship Id="rId39" Type="http://schemas.openxmlformats.org/officeDocument/2006/relationships/customXml" Target="../ink/ink4589.xml"/><Relationship Id="rId109" Type="http://schemas.openxmlformats.org/officeDocument/2006/relationships/customXml" Target="../ink/ink4624.xml"/><Relationship Id="rId34" Type="http://schemas.openxmlformats.org/officeDocument/2006/relationships/image" Target="../media/image20100.png"/><Relationship Id="rId50" Type="http://schemas.openxmlformats.org/officeDocument/2006/relationships/image" Target="../media/image2810.png"/><Relationship Id="rId55" Type="http://schemas.openxmlformats.org/officeDocument/2006/relationships/customXml" Target="../ink/ink4597.xml"/><Relationship Id="rId76" Type="http://schemas.openxmlformats.org/officeDocument/2006/relationships/image" Target="../media/image4110.png"/><Relationship Id="rId97" Type="http://schemas.openxmlformats.org/officeDocument/2006/relationships/customXml" Target="../ink/ink4618.xml"/><Relationship Id="rId104" Type="http://schemas.openxmlformats.org/officeDocument/2006/relationships/image" Target="../media/image5510.png"/><Relationship Id="rId120" Type="http://schemas.openxmlformats.org/officeDocument/2006/relationships/image" Target="../media/image6310.png"/><Relationship Id="rId7" Type="http://schemas.openxmlformats.org/officeDocument/2006/relationships/image" Target="../media/image7100.png"/><Relationship Id="rId71" Type="http://schemas.openxmlformats.org/officeDocument/2006/relationships/customXml" Target="../ink/ink4605.xml"/><Relationship Id="rId92" Type="http://schemas.openxmlformats.org/officeDocument/2006/relationships/image" Target="../media/image4910.png"/><Relationship Id="rId2" Type="http://schemas.openxmlformats.org/officeDocument/2006/relationships/customXml" Target="../ink/ink4572.xml"/><Relationship Id="rId29" Type="http://schemas.openxmlformats.org/officeDocument/2006/relationships/image" Target="../media/image18100.png"/><Relationship Id="rId24" Type="http://schemas.openxmlformats.org/officeDocument/2006/relationships/customXml" Target="../ink/ink4581.xml"/><Relationship Id="rId40" Type="http://schemas.openxmlformats.org/officeDocument/2006/relationships/image" Target="../media/image23100.png"/><Relationship Id="rId45" Type="http://schemas.openxmlformats.org/officeDocument/2006/relationships/customXml" Target="../ink/ink4592.xml"/><Relationship Id="rId66" Type="http://schemas.openxmlformats.org/officeDocument/2006/relationships/image" Target="../media/image3610.png"/><Relationship Id="rId87" Type="http://schemas.openxmlformats.org/officeDocument/2006/relationships/customXml" Target="../ink/ink4613.xml"/><Relationship Id="rId110" Type="http://schemas.openxmlformats.org/officeDocument/2006/relationships/image" Target="../media/image5810.png"/><Relationship Id="rId115" Type="http://schemas.openxmlformats.org/officeDocument/2006/relationships/customXml" Target="../ink/ink4627.xml"/><Relationship Id="rId61" Type="http://schemas.openxmlformats.org/officeDocument/2006/relationships/customXml" Target="../ink/ink4600.xml"/><Relationship Id="rId82" Type="http://schemas.openxmlformats.org/officeDocument/2006/relationships/image" Target="../media/image4410.png"/><Relationship Id="rId19" Type="http://schemas.openxmlformats.org/officeDocument/2006/relationships/image" Target="../media/image13100.png"/><Relationship Id="rId14" Type="http://schemas.openxmlformats.org/officeDocument/2006/relationships/customXml" Target="../ink/ink4576.xml"/><Relationship Id="rId30" Type="http://schemas.openxmlformats.org/officeDocument/2006/relationships/customXml" Target="../ink/ink4584.xml"/><Relationship Id="rId35" Type="http://schemas.openxmlformats.org/officeDocument/2006/relationships/customXml" Target="../ink/ink4587.xml"/><Relationship Id="rId56" Type="http://schemas.openxmlformats.org/officeDocument/2006/relationships/image" Target="../media/image3110.png"/><Relationship Id="rId77" Type="http://schemas.openxmlformats.org/officeDocument/2006/relationships/customXml" Target="../ink/ink4608.xml"/><Relationship Id="rId100" Type="http://schemas.openxmlformats.org/officeDocument/2006/relationships/image" Target="../media/image5310.png"/><Relationship Id="rId105" Type="http://schemas.openxmlformats.org/officeDocument/2006/relationships/customXml" Target="../ink/ink4622.xml"/><Relationship Id="rId8" Type="http://schemas.openxmlformats.org/officeDocument/2006/relationships/customXml" Target="../ink/ink4573.xml"/><Relationship Id="rId51" Type="http://schemas.openxmlformats.org/officeDocument/2006/relationships/customXml" Target="../ink/ink4595.xml"/><Relationship Id="rId72" Type="http://schemas.openxmlformats.org/officeDocument/2006/relationships/image" Target="../media/image3910.png"/><Relationship Id="rId93" Type="http://schemas.openxmlformats.org/officeDocument/2006/relationships/customXml" Target="../ink/ink4616.xml"/><Relationship Id="rId98" Type="http://schemas.openxmlformats.org/officeDocument/2006/relationships/image" Target="../media/image5210.png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4603.xml"/><Relationship Id="rId116" Type="http://schemas.openxmlformats.org/officeDocument/2006/relationships/image" Target="../media/image6110.png"/><Relationship Id="rId20" Type="http://schemas.openxmlformats.org/officeDocument/2006/relationships/customXml" Target="../ink/ink4579.xml"/><Relationship Id="rId41" Type="http://schemas.openxmlformats.org/officeDocument/2006/relationships/customXml" Target="../ink/ink4590.xml"/><Relationship Id="rId62" Type="http://schemas.openxmlformats.org/officeDocument/2006/relationships/image" Target="../media/image3410.png"/><Relationship Id="rId83" Type="http://schemas.openxmlformats.org/officeDocument/2006/relationships/customXml" Target="../ink/ink4611.xml"/><Relationship Id="rId88" Type="http://schemas.openxmlformats.org/officeDocument/2006/relationships/image" Target="../media/image4710.png"/><Relationship Id="rId111" Type="http://schemas.openxmlformats.org/officeDocument/2006/relationships/customXml" Target="../ink/ink4625.xm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40.xml"/><Relationship Id="rId117" Type="http://schemas.openxmlformats.org/officeDocument/2006/relationships/customXml" Target="../ink/ink4686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47" Type="http://schemas.openxmlformats.org/officeDocument/2006/relationships/customXml" Target="../ink/ink4651.xml"/><Relationship Id="rId63" Type="http://schemas.openxmlformats.org/officeDocument/2006/relationships/customXml" Target="../ink/ink4659.xml"/><Relationship Id="rId68" Type="http://schemas.openxmlformats.org/officeDocument/2006/relationships/image" Target="../media/image3710.png"/><Relationship Id="rId84" Type="http://schemas.openxmlformats.org/officeDocument/2006/relationships/image" Target="../media/image4510.png"/><Relationship Id="rId89" Type="http://schemas.openxmlformats.org/officeDocument/2006/relationships/customXml" Target="../ink/ink4672.xml"/><Relationship Id="rId112" Type="http://schemas.openxmlformats.org/officeDocument/2006/relationships/image" Target="../media/image5910.png"/><Relationship Id="rId16" Type="http://schemas.openxmlformats.org/officeDocument/2006/relationships/customXml" Target="../ink/ink4635.xml"/><Relationship Id="rId107" Type="http://schemas.openxmlformats.org/officeDocument/2006/relationships/customXml" Target="../ink/ink4681.xml"/><Relationship Id="rId11" Type="http://schemas.openxmlformats.org/officeDocument/2006/relationships/image" Target="../media/image9100.png"/><Relationship Id="rId32" Type="http://schemas.openxmlformats.org/officeDocument/2006/relationships/customXml" Target="../ink/ink4643.xml"/><Relationship Id="rId37" Type="http://schemas.openxmlformats.org/officeDocument/2006/relationships/customXml" Target="../ink/ink4646.xml"/><Relationship Id="rId53" Type="http://schemas.openxmlformats.org/officeDocument/2006/relationships/customXml" Target="../ink/ink4654.xml"/><Relationship Id="rId58" Type="http://schemas.openxmlformats.org/officeDocument/2006/relationships/image" Target="../media/image3210.png"/><Relationship Id="rId74" Type="http://schemas.openxmlformats.org/officeDocument/2006/relationships/image" Target="../media/image4010.png"/><Relationship Id="rId79" Type="http://schemas.openxmlformats.org/officeDocument/2006/relationships/customXml" Target="../ink/ink4667.xml"/><Relationship Id="rId102" Type="http://schemas.openxmlformats.org/officeDocument/2006/relationships/image" Target="../media/image5410.png"/><Relationship Id="rId123" Type="http://schemas.openxmlformats.org/officeDocument/2006/relationships/customXml" Target="../ink/ink4689.xml"/><Relationship Id="rId128" Type="http://schemas.openxmlformats.org/officeDocument/2006/relationships/image" Target="../media/image6710.png"/><Relationship Id="rId90" Type="http://schemas.openxmlformats.org/officeDocument/2006/relationships/image" Target="../media/image4810.png"/><Relationship Id="rId95" Type="http://schemas.openxmlformats.org/officeDocument/2006/relationships/customXml" Target="../ink/ink4675.xml"/><Relationship Id="rId22" Type="http://schemas.openxmlformats.org/officeDocument/2006/relationships/customXml" Target="../ink/ink4638.xml"/><Relationship Id="rId27" Type="http://schemas.openxmlformats.org/officeDocument/2006/relationships/image" Target="../media/image17100.png"/><Relationship Id="rId43" Type="http://schemas.openxmlformats.org/officeDocument/2006/relationships/customXml" Target="../ink/ink4649.xml"/><Relationship Id="rId48" Type="http://schemas.openxmlformats.org/officeDocument/2006/relationships/image" Target="../media/image2710.png"/><Relationship Id="rId64" Type="http://schemas.openxmlformats.org/officeDocument/2006/relationships/image" Target="../media/image3510.png"/><Relationship Id="rId69" Type="http://schemas.openxmlformats.org/officeDocument/2006/relationships/customXml" Target="../ink/ink4662.xml"/><Relationship Id="rId113" Type="http://schemas.openxmlformats.org/officeDocument/2006/relationships/customXml" Target="../ink/ink4684.xml"/><Relationship Id="rId118" Type="http://schemas.openxmlformats.org/officeDocument/2006/relationships/image" Target="../media/image6210.png"/><Relationship Id="rId80" Type="http://schemas.openxmlformats.org/officeDocument/2006/relationships/image" Target="../media/image4310.png"/><Relationship Id="rId85" Type="http://schemas.openxmlformats.org/officeDocument/2006/relationships/customXml" Target="../ink/ink4670.xml"/><Relationship Id="rId12" Type="http://schemas.openxmlformats.org/officeDocument/2006/relationships/customXml" Target="../ink/ink4633.xml"/><Relationship Id="rId17" Type="http://schemas.openxmlformats.org/officeDocument/2006/relationships/image" Target="../media/image12100.png"/><Relationship Id="rId33" Type="http://schemas.openxmlformats.org/officeDocument/2006/relationships/customXml" Target="../ink/ink4644.xml"/><Relationship Id="rId38" Type="http://schemas.openxmlformats.org/officeDocument/2006/relationships/image" Target="../media/image22100.png"/><Relationship Id="rId59" Type="http://schemas.openxmlformats.org/officeDocument/2006/relationships/customXml" Target="../ink/ink4657.xml"/><Relationship Id="rId103" Type="http://schemas.openxmlformats.org/officeDocument/2006/relationships/customXml" Target="../ink/ink4679.xml"/><Relationship Id="rId108" Type="http://schemas.openxmlformats.org/officeDocument/2006/relationships/image" Target="../media/image5710.png"/><Relationship Id="rId124" Type="http://schemas.openxmlformats.org/officeDocument/2006/relationships/image" Target="../media/image6510.png"/><Relationship Id="rId54" Type="http://schemas.openxmlformats.org/officeDocument/2006/relationships/image" Target="../media/image3010.png"/><Relationship Id="rId70" Type="http://schemas.openxmlformats.org/officeDocument/2006/relationships/image" Target="../media/image3810.png"/><Relationship Id="rId75" Type="http://schemas.openxmlformats.org/officeDocument/2006/relationships/customXml" Target="../ink/ink4665.xml"/><Relationship Id="rId91" Type="http://schemas.openxmlformats.org/officeDocument/2006/relationships/customXml" Target="../ink/ink4673.xml"/><Relationship Id="rId96" Type="http://schemas.openxmlformats.org/officeDocument/2006/relationships/image" Target="../media/image5110.png"/><Relationship Id="rId1" Type="http://schemas.openxmlformats.org/officeDocument/2006/relationships/slideLayout" Target="../slideLayouts/slideLayout2.xml"/><Relationship Id="rId23" Type="http://schemas.openxmlformats.org/officeDocument/2006/relationships/image" Target="../media/image15100.png"/><Relationship Id="rId28" Type="http://schemas.openxmlformats.org/officeDocument/2006/relationships/customXml" Target="../ink/ink4641.xml"/><Relationship Id="rId49" Type="http://schemas.openxmlformats.org/officeDocument/2006/relationships/customXml" Target="../ink/ink4652.xml"/><Relationship Id="rId114" Type="http://schemas.openxmlformats.org/officeDocument/2006/relationships/image" Target="../media/image6010.png"/><Relationship Id="rId119" Type="http://schemas.openxmlformats.org/officeDocument/2006/relationships/customXml" Target="../ink/ink4687.xml"/><Relationship Id="rId44" Type="http://schemas.openxmlformats.org/officeDocument/2006/relationships/image" Target="../media/image2510.png"/><Relationship Id="rId60" Type="http://schemas.openxmlformats.org/officeDocument/2006/relationships/image" Target="../media/image3310.png"/><Relationship Id="rId65" Type="http://schemas.openxmlformats.org/officeDocument/2006/relationships/customXml" Target="../ink/ink4660.xml"/><Relationship Id="rId81" Type="http://schemas.openxmlformats.org/officeDocument/2006/relationships/customXml" Target="../ink/ink4668.xml"/><Relationship Id="rId86" Type="http://schemas.openxmlformats.org/officeDocument/2006/relationships/image" Target="../media/image4610.png"/><Relationship Id="rId9" Type="http://schemas.openxmlformats.org/officeDocument/2006/relationships/image" Target="../media/image8100.png"/><Relationship Id="rId13" Type="http://schemas.openxmlformats.org/officeDocument/2006/relationships/image" Target="../media/image1084.png"/><Relationship Id="rId18" Type="http://schemas.openxmlformats.org/officeDocument/2006/relationships/customXml" Target="../ink/ink4636.xml"/><Relationship Id="rId39" Type="http://schemas.openxmlformats.org/officeDocument/2006/relationships/customXml" Target="../ink/ink4647.xml"/><Relationship Id="rId109" Type="http://schemas.openxmlformats.org/officeDocument/2006/relationships/customXml" Target="../ink/ink4682.xml"/><Relationship Id="rId34" Type="http://schemas.openxmlformats.org/officeDocument/2006/relationships/image" Target="../media/image20100.png"/><Relationship Id="rId50" Type="http://schemas.openxmlformats.org/officeDocument/2006/relationships/image" Target="../media/image2810.png"/><Relationship Id="rId55" Type="http://schemas.openxmlformats.org/officeDocument/2006/relationships/customXml" Target="../ink/ink4655.xml"/><Relationship Id="rId76" Type="http://schemas.openxmlformats.org/officeDocument/2006/relationships/image" Target="../media/image4110.png"/><Relationship Id="rId97" Type="http://schemas.openxmlformats.org/officeDocument/2006/relationships/customXml" Target="../ink/ink4676.xml"/><Relationship Id="rId104" Type="http://schemas.openxmlformats.org/officeDocument/2006/relationships/image" Target="../media/image5510.png"/><Relationship Id="rId120" Type="http://schemas.openxmlformats.org/officeDocument/2006/relationships/image" Target="../media/image6310.png"/><Relationship Id="rId125" Type="http://schemas.openxmlformats.org/officeDocument/2006/relationships/customXml" Target="../ink/ink4690.xml"/><Relationship Id="rId7" Type="http://schemas.openxmlformats.org/officeDocument/2006/relationships/image" Target="../media/image7100.png"/><Relationship Id="rId71" Type="http://schemas.openxmlformats.org/officeDocument/2006/relationships/customXml" Target="../ink/ink4663.xml"/><Relationship Id="rId92" Type="http://schemas.openxmlformats.org/officeDocument/2006/relationships/image" Target="../media/image4910.png"/><Relationship Id="rId2" Type="http://schemas.openxmlformats.org/officeDocument/2006/relationships/customXml" Target="../ink/ink4630.xml"/><Relationship Id="rId29" Type="http://schemas.openxmlformats.org/officeDocument/2006/relationships/image" Target="../media/image18100.png"/><Relationship Id="rId24" Type="http://schemas.openxmlformats.org/officeDocument/2006/relationships/customXml" Target="../ink/ink4639.xml"/><Relationship Id="rId40" Type="http://schemas.openxmlformats.org/officeDocument/2006/relationships/image" Target="../media/image23100.png"/><Relationship Id="rId45" Type="http://schemas.openxmlformats.org/officeDocument/2006/relationships/customXml" Target="../ink/ink4650.xml"/><Relationship Id="rId66" Type="http://schemas.openxmlformats.org/officeDocument/2006/relationships/image" Target="../media/image3610.png"/><Relationship Id="rId87" Type="http://schemas.openxmlformats.org/officeDocument/2006/relationships/customXml" Target="../ink/ink4671.xml"/><Relationship Id="rId110" Type="http://schemas.openxmlformats.org/officeDocument/2006/relationships/image" Target="../media/image5810.png"/><Relationship Id="rId115" Type="http://schemas.openxmlformats.org/officeDocument/2006/relationships/customXml" Target="../ink/ink4685.xml"/><Relationship Id="rId61" Type="http://schemas.openxmlformats.org/officeDocument/2006/relationships/customXml" Target="../ink/ink4658.xml"/><Relationship Id="rId82" Type="http://schemas.openxmlformats.org/officeDocument/2006/relationships/image" Target="../media/image4410.png"/><Relationship Id="rId19" Type="http://schemas.openxmlformats.org/officeDocument/2006/relationships/image" Target="../media/image13100.png"/><Relationship Id="rId14" Type="http://schemas.openxmlformats.org/officeDocument/2006/relationships/customXml" Target="../ink/ink4634.xml"/><Relationship Id="rId30" Type="http://schemas.openxmlformats.org/officeDocument/2006/relationships/customXml" Target="../ink/ink4642.xml"/><Relationship Id="rId35" Type="http://schemas.openxmlformats.org/officeDocument/2006/relationships/customXml" Target="../ink/ink4645.xml"/><Relationship Id="rId56" Type="http://schemas.openxmlformats.org/officeDocument/2006/relationships/image" Target="../media/image3110.png"/><Relationship Id="rId77" Type="http://schemas.openxmlformats.org/officeDocument/2006/relationships/customXml" Target="../ink/ink4666.xml"/><Relationship Id="rId100" Type="http://schemas.openxmlformats.org/officeDocument/2006/relationships/image" Target="../media/image5310.png"/><Relationship Id="rId105" Type="http://schemas.openxmlformats.org/officeDocument/2006/relationships/customXml" Target="../ink/ink4680.xml"/><Relationship Id="rId126" Type="http://schemas.openxmlformats.org/officeDocument/2006/relationships/image" Target="../media/image6610.png"/><Relationship Id="rId8" Type="http://schemas.openxmlformats.org/officeDocument/2006/relationships/customXml" Target="../ink/ink4631.xml"/><Relationship Id="rId51" Type="http://schemas.openxmlformats.org/officeDocument/2006/relationships/customXml" Target="../ink/ink4653.xml"/><Relationship Id="rId72" Type="http://schemas.openxmlformats.org/officeDocument/2006/relationships/image" Target="../media/image3910.png"/><Relationship Id="rId93" Type="http://schemas.openxmlformats.org/officeDocument/2006/relationships/customXml" Target="../ink/ink4674.xml"/><Relationship Id="rId98" Type="http://schemas.openxmlformats.org/officeDocument/2006/relationships/image" Target="../media/image5210.png"/><Relationship Id="rId121" Type="http://schemas.openxmlformats.org/officeDocument/2006/relationships/customXml" Target="../ink/ink4688.xml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4661.xml"/><Relationship Id="rId116" Type="http://schemas.openxmlformats.org/officeDocument/2006/relationships/image" Target="../media/image6110.png"/><Relationship Id="rId20" Type="http://schemas.openxmlformats.org/officeDocument/2006/relationships/customXml" Target="../ink/ink4637.xml"/><Relationship Id="rId41" Type="http://schemas.openxmlformats.org/officeDocument/2006/relationships/customXml" Target="../ink/ink4648.xml"/><Relationship Id="rId62" Type="http://schemas.openxmlformats.org/officeDocument/2006/relationships/image" Target="../media/image3410.png"/><Relationship Id="rId83" Type="http://schemas.openxmlformats.org/officeDocument/2006/relationships/customXml" Target="../ink/ink4669.xml"/><Relationship Id="rId88" Type="http://schemas.openxmlformats.org/officeDocument/2006/relationships/image" Target="../media/image4710.png"/><Relationship Id="rId111" Type="http://schemas.openxmlformats.org/officeDocument/2006/relationships/customXml" Target="../ink/ink4683.xml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4656.xml"/><Relationship Id="rId106" Type="http://schemas.openxmlformats.org/officeDocument/2006/relationships/image" Target="../media/image5610.png"/><Relationship Id="rId127" Type="http://schemas.openxmlformats.org/officeDocument/2006/relationships/customXml" Target="../ink/ink4691.xml"/><Relationship Id="rId10" Type="http://schemas.openxmlformats.org/officeDocument/2006/relationships/customXml" Target="../ink/ink4632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4664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4677.xml"/><Relationship Id="rId101" Type="http://schemas.openxmlformats.org/officeDocument/2006/relationships/customXml" Target="../ink/ink4678.xml"/><Relationship Id="rId122" Type="http://schemas.openxmlformats.org/officeDocument/2006/relationships/image" Target="../media/image6410.png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48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4721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4769.xml"/><Relationship Id="rId170" Type="http://schemas.openxmlformats.org/officeDocument/2006/relationships/customXml" Target="../ink/ink4775.xml"/><Relationship Id="rId107" Type="http://schemas.openxmlformats.org/officeDocument/2006/relationships/customXml" Target="../ink/ink4743.xml"/><Relationship Id="rId11" Type="http://schemas.openxmlformats.org/officeDocument/2006/relationships/image" Target="../media/image9100.png"/><Relationship Id="rId32" Type="http://schemas.openxmlformats.org/officeDocument/2006/relationships/customXml" Target="../ink/ink4705.xml"/><Relationship Id="rId53" Type="http://schemas.openxmlformats.org/officeDocument/2006/relationships/customXml" Target="../ink/ink4716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4764.xml"/><Relationship Id="rId95" Type="http://schemas.openxmlformats.org/officeDocument/2006/relationships/customXml" Target="../ink/ink4737.xml"/><Relationship Id="rId160" Type="http://schemas.openxmlformats.org/officeDocument/2006/relationships/image" Target="../media/image830.png"/><Relationship Id="rId22" Type="http://schemas.openxmlformats.org/officeDocument/2006/relationships/customXml" Target="../ink/ink4700.xml"/><Relationship Id="rId43" Type="http://schemas.openxmlformats.org/officeDocument/2006/relationships/customXml" Target="../ink/ink4711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4759.xml"/><Relationship Id="rId85" Type="http://schemas.openxmlformats.org/officeDocument/2006/relationships/customXml" Target="../ink/ink4732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2" Type="http://schemas.openxmlformats.org/officeDocument/2006/relationships/customXml" Target="../ink/ink4695.xml"/><Relationship Id="rId33" Type="http://schemas.openxmlformats.org/officeDocument/2006/relationships/customXml" Target="../ink/ink4706.xml"/><Relationship Id="rId108" Type="http://schemas.openxmlformats.org/officeDocument/2006/relationships/image" Target="../media/image5710.png"/><Relationship Id="rId129" Type="http://schemas.openxmlformats.org/officeDocument/2006/relationships/customXml" Target="../ink/ink4754.xml"/><Relationship Id="rId54" Type="http://schemas.openxmlformats.org/officeDocument/2006/relationships/image" Target="../media/image3010.png"/><Relationship Id="rId70" Type="http://schemas.openxmlformats.org/officeDocument/2006/relationships/image" Target="../media/image3810.png"/><Relationship Id="rId75" Type="http://schemas.openxmlformats.org/officeDocument/2006/relationships/customXml" Target="../ink/ink4727.xml"/><Relationship Id="rId91" Type="http://schemas.openxmlformats.org/officeDocument/2006/relationships/customXml" Target="../ink/ink4735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45" Type="http://schemas.openxmlformats.org/officeDocument/2006/relationships/customXml" Target="../ink/ink4762.xml"/><Relationship Id="rId161" Type="http://schemas.openxmlformats.org/officeDocument/2006/relationships/customXml" Target="../ink/ink4770.xml"/><Relationship Id="rId166" Type="http://schemas.openxmlformats.org/officeDocument/2006/relationships/customXml" Target="../ink/ink4773.xml"/><Relationship Id="rId1" Type="http://schemas.openxmlformats.org/officeDocument/2006/relationships/slideLayout" Target="../slideLayouts/slideLayout2.xml"/><Relationship Id="rId23" Type="http://schemas.openxmlformats.org/officeDocument/2006/relationships/image" Target="../media/image15100.png"/><Relationship Id="rId28" Type="http://schemas.openxmlformats.org/officeDocument/2006/relationships/customXml" Target="../ink/ink4703.xml"/><Relationship Id="rId49" Type="http://schemas.openxmlformats.org/officeDocument/2006/relationships/customXml" Target="../ink/ink4714.xml"/><Relationship Id="rId114" Type="http://schemas.openxmlformats.org/officeDocument/2006/relationships/image" Target="../media/image6010.png"/><Relationship Id="rId119" Type="http://schemas.openxmlformats.org/officeDocument/2006/relationships/customXml" Target="../ink/ink4749.xml"/><Relationship Id="rId44" Type="http://schemas.openxmlformats.org/officeDocument/2006/relationships/image" Target="../media/image2510.png"/><Relationship Id="rId60" Type="http://schemas.openxmlformats.org/officeDocument/2006/relationships/image" Target="../media/image3310.png"/><Relationship Id="rId65" Type="http://schemas.openxmlformats.org/officeDocument/2006/relationships/customXml" Target="../ink/ink4722.xml"/><Relationship Id="rId81" Type="http://schemas.openxmlformats.org/officeDocument/2006/relationships/customXml" Target="../ink/ink4730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35" Type="http://schemas.openxmlformats.org/officeDocument/2006/relationships/customXml" Target="../ink/ink4757.xml"/><Relationship Id="rId151" Type="http://schemas.openxmlformats.org/officeDocument/2006/relationships/customXml" Target="../ink/ink4765.xml"/><Relationship Id="rId156" Type="http://schemas.openxmlformats.org/officeDocument/2006/relationships/image" Target="../media/image811.png"/><Relationship Id="rId172" Type="http://schemas.openxmlformats.org/officeDocument/2006/relationships/customXml" Target="../ink/ink4776.xml"/><Relationship Id="rId13" Type="http://schemas.openxmlformats.org/officeDocument/2006/relationships/image" Target="../media/image1084.png"/><Relationship Id="rId18" Type="http://schemas.openxmlformats.org/officeDocument/2006/relationships/customXml" Target="../ink/ink4698.xml"/><Relationship Id="rId39" Type="http://schemas.openxmlformats.org/officeDocument/2006/relationships/customXml" Target="../ink/ink4709.xml"/><Relationship Id="rId109" Type="http://schemas.openxmlformats.org/officeDocument/2006/relationships/customXml" Target="../ink/ink4744.xml"/><Relationship Id="rId34" Type="http://schemas.openxmlformats.org/officeDocument/2006/relationships/image" Target="../media/image20100.png"/><Relationship Id="rId50" Type="http://schemas.openxmlformats.org/officeDocument/2006/relationships/image" Target="../media/image2810.png"/><Relationship Id="rId55" Type="http://schemas.openxmlformats.org/officeDocument/2006/relationships/customXml" Target="../ink/ink4717.xml"/><Relationship Id="rId76" Type="http://schemas.openxmlformats.org/officeDocument/2006/relationships/image" Target="../media/image4110.png"/><Relationship Id="rId97" Type="http://schemas.openxmlformats.org/officeDocument/2006/relationships/customXml" Target="../ink/ink4738.xml"/><Relationship Id="rId104" Type="http://schemas.openxmlformats.org/officeDocument/2006/relationships/image" Target="../media/image5510.png"/><Relationship Id="rId120" Type="http://schemas.openxmlformats.org/officeDocument/2006/relationships/image" Target="../media/image6310.png"/><Relationship Id="rId125" Type="http://schemas.openxmlformats.org/officeDocument/2006/relationships/customXml" Target="../ink/ink4752.xml"/><Relationship Id="rId141" Type="http://schemas.openxmlformats.org/officeDocument/2006/relationships/customXml" Target="../ink/ink4760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7" Type="http://schemas.openxmlformats.org/officeDocument/2006/relationships/image" Target="../media/image7100.png"/><Relationship Id="rId71" Type="http://schemas.openxmlformats.org/officeDocument/2006/relationships/customXml" Target="../ink/ink4725.xml"/><Relationship Id="rId92" Type="http://schemas.openxmlformats.org/officeDocument/2006/relationships/image" Target="../media/image4910.png"/><Relationship Id="rId162" Type="http://schemas.openxmlformats.org/officeDocument/2006/relationships/image" Target="../media/image840.png"/><Relationship Id="rId2" Type="http://schemas.openxmlformats.org/officeDocument/2006/relationships/customXml" Target="../ink/ink4692.xml"/><Relationship Id="rId29" Type="http://schemas.openxmlformats.org/officeDocument/2006/relationships/image" Target="../media/image18100.png"/><Relationship Id="rId24" Type="http://schemas.openxmlformats.org/officeDocument/2006/relationships/customXml" Target="../ink/ink4701.xml"/><Relationship Id="rId40" Type="http://schemas.openxmlformats.org/officeDocument/2006/relationships/image" Target="../media/image23100.png"/><Relationship Id="rId45" Type="http://schemas.openxmlformats.org/officeDocument/2006/relationships/customXml" Target="../ink/ink4712.xml"/><Relationship Id="rId66" Type="http://schemas.openxmlformats.org/officeDocument/2006/relationships/image" Target="../media/image3610.png"/><Relationship Id="rId87" Type="http://schemas.openxmlformats.org/officeDocument/2006/relationships/customXml" Target="../ink/ink4733.xml"/><Relationship Id="rId110" Type="http://schemas.openxmlformats.org/officeDocument/2006/relationships/image" Target="../media/image5810.png"/><Relationship Id="rId115" Type="http://schemas.openxmlformats.org/officeDocument/2006/relationships/customXml" Target="../ink/ink4747.xml"/><Relationship Id="rId131" Type="http://schemas.openxmlformats.org/officeDocument/2006/relationships/customXml" Target="../ink/ink4755.xml"/><Relationship Id="rId136" Type="http://schemas.openxmlformats.org/officeDocument/2006/relationships/image" Target="../media/image7110.png"/><Relationship Id="rId157" Type="http://schemas.openxmlformats.org/officeDocument/2006/relationships/customXml" Target="../ink/ink4768.xml"/><Relationship Id="rId61" Type="http://schemas.openxmlformats.org/officeDocument/2006/relationships/customXml" Target="../ink/ink4720.xml"/><Relationship Id="rId82" Type="http://schemas.openxmlformats.org/officeDocument/2006/relationships/image" Target="../media/image4410.png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" Type="http://schemas.openxmlformats.org/officeDocument/2006/relationships/image" Target="../media/image13100.png"/><Relationship Id="rId14" Type="http://schemas.openxmlformats.org/officeDocument/2006/relationships/customXml" Target="../ink/ink4696.xml"/><Relationship Id="rId30" Type="http://schemas.openxmlformats.org/officeDocument/2006/relationships/customXml" Target="../ink/ink4704.xml"/><Relationship Id="rId35" Type="http://schemas.openxmlformats.org/officeDocument/2006/relationships/customXml" Target="../ink/ink4707.xml"/><Relationship Id="rId56" Type="http://schemas.openxmlformats.org/officeDocument/2006/relationships/image" Target="../media/image3110.png"/><Relationship Id="rId77" Type="http://schemas.openxmlformats.org/officeDocument/2006/relationships/customXml" Target="../ink/ink4728.xml"/><Relationship Id="rId100" Type="http://schemas.openxmlformats.org/officeDocument/2006/relationships/image" Target="../media/image5310.png"/><Relationship Id="rId105" Type="http://schemas.openxmlformats.org/officeDocument/2006/relationships/customXml" Target="../ink/ink4742.xml"/><Relationship Id="rId126" Type="http://schemas.openxmlformats.org/officeDocument/2006/relationships/image" Target="../media/image6610.png"/><Relationship Id="rId147" Type="http://schemas.openxmlformats.org/officeDocument/2006/relationships/customXml" Target="../ink/ink4763.xml"/><Relationship Id="rId168" Type="http://schemas.openxmlformats.org/officeDocument/2006/relationships/customXml" Target="../ink/ink4774.xml"/><Relationship Id="rId8" Type="http://schemas.openxmlformats.org/officeDocument/2006/relationships/customXml" Target="../ink/ink4693.xml"/><Relationship Id="rId51" Type="http://schemas.openxmlformats.org/officeDocument/2006/relationships/customXml" Target="../ink/ink4715.xml"/><Relationship Id="rId72" Type="http://schemas.openxmlformats.org/officeDocument/2006/relationships/image" Target="../media/image3910.png"/><Relationship Id="rId93" Type="http://schemas.openxmlformats.org/officeDocument/2006/relationships/customXml" Target="../ink/ink4736.xml"/><Relationship Id="rId98" Type="http://schemas.openxmlformats.org/officeDocument/2006/relationships/image" Target="../media/image5210.png"/><Relationship Id="rId121" Type="http://schemas.openxmlformats.org/officeDocument/2006/relationships/customXml" Target="../ink/ink4750.xml"/><Relationship Id="rId142" Type="http://schemas.openxmlformats.org/officeDocument/2006/relationships/image" Target="../media/image740.png"/><Relationship Id="rId163" Type="http://schemas.openxmlformats.org/officeDocument/2006/relationships/customXml" Target="../ink/ink4771.xml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4723.xml"/><Relationship Id="rId116" Type="http://schemas.openxmlformats.org/officeDocument/2006/relationships/image" Target="../media/image6110.png"/><Relationship Id="rId137" Type="http://schemas.openxmlformats.org/officeDocument/2006/relationships/customXml" Target="../ink/ink4758.xml"/><Relationship Id="rId158" Type="http://schemas.openxmlformats.org/officeDocument/2006/relationships/image" Target="../media/image820.png"/><Relationship Id="rId20" Type="http://schemas.openxmlformats.org/officeDocument/2006/relationships/customXml" Target="../ink/ink4699.xml"/><Relationship Id="rId41" Type="http://schemas.openxmlformats.org/officeDocument/2006/relationships/customXml" Target="../ink/ink4710.xml"/><Relationship Id="rId62" Type="http://schemas.openxmlformats.org/officeDocument/2006/relationships/image" Target="../media/image3410.png"/><Relationship Id="rId83" Type="http://schemas.openxmlformats.org/officeDocument/2006/relationships/customXml" Target="../ink/ink4731.xml"/><Relationship Id="rId88" Type="http://schemas.openxmlformats.org/officeDocument/2006/relationships/image" Target="../media/image4710.png"/><Relationship Id="rId111" Type="http://schemas.openxmlformats.org/officeDocument/2006/relationships/customXml" Target="../ink/ink4745.xml"/><Relationship Id="rId132" Type="http://schemas.openxmlformats.org/officeDocument/2006/relationships/image" Target="../media/image6910.png"/><Relationship Id="rId153" Type="http://schemas.openxmlformats.org/officeDocument/2006/relationships/customXml" Target="../ink/ink4766.xml"/><Relationship Id="rId174" Type="http://schemas.openxmlformats.org/officeDocument/2006/relationships/customXml" Target="../ink/ink4777.xml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4718.xml"/><Relationship Id="rId106" Type="http://schemas.openxmlformats.org/officeDocument/2006/relationships/image" Target="../media/image5610.png"/><Relationship Id="rId127" Type="http://schemas.openxmlformats.org/officeDocument/2006/relationships/customXml" Target="../ink/ink4753.xml"/><Relationship Id="rId10" Type="http://schemas.openxmlformats.org/officeDocument/2006/relationships/customXml" Target="../ink/ink4694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4726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4739.xml"/><Relationship Id="rId101" Type="http://schemas.openxmlformats.org/officeDocument/2006/relationships/customXml" Target="../ink/ink4740.xml"/><Relationship Id="rId122" Type="http://schemas.openxmlformats.org/officeDocument/2006/relationships/image" Target="../media/image6410.png"/><Relationship Id="rId143" Type="http://schemas.openxmlformats.org/officeDocument/2006/relationships/customXml" Target="../ink/ink4761.xml"/><Relationship Id="rId148" Type="http://schemas.openxmlformats.org/officeDocument/2006/relationships/image" Target="../media/image770.png"/><Relationship Id="rId164" Type="http://schemas.openxmlformats.org/officeDocument/2006/relationships/customXml" Target="../ink/ink4772.xml"/><Relationship Id="rId169" Type="http://schemas.openxmlformats.org/officeDocument/2006/relationships/image" Target="../media/image870.png"/><Relationship Id="rId9" Type="http://schemas.openxmlformats.org/officeDocument/2006/relationships/image" Target="../media/image8100.png"/><Relationship Id="rId26" Type="http://schemas.openxmlformats.org/officeDocument/2006/relationships/customXml" Target="../ink/ink4702.xml"/><Relationship Id="rId47" Type="http://schemas.openxmlformats.org/officeDocument/2006/relationships/customXml" Target="../ink/ink4713.xml"/><Relationship Id="rId68" Type="http://schemas.openxmlformats.org/officeDocument/2006/relationships/image" Target="../media/image3710.png"/><Relationship Id="rId89" Type="http://schemas.openxmlformats.org/officeDocument/2006/relationships/customXml" Target="../ink/ink4734.xml"/><Relationship Id="rId112" Type="http://schemas.openxmlformats.org/officeDocument/2006/relationships/image" Target="../media/image5910.png"/><Relationship Id="rId133" Type="http://schemas.openxmlformats.org/officeDocument/2006/relationships/customXml" Target="../ink/ink4756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6" Type="http://schemas.openxmlformats.org/officeDocument/2006/relationships/customXml" Target="../ink/ink4697.xml"/><Relationship Id="rId37" Type="http://schemas.openxmlformats.org/officeDocument/2006/relationships/customXml" Target="../ink/ink4708.xml"/><Relationship Id="rId58" Type="http://schemas.openxmlformats.org/officeDocument/2006/relationships/image" Target="../media/image3210.png"/><Relationship Id="rId79" Type="http://schemas.openxmlformats.org/officeDocument/2006/relationships/customXml" Target="../ink/ink4729.xml"/><Relationship Id="rId102" Type="http://schemas.openxmlformats.org/officeDocument/2006/relationships/image" Target="../media/image5410.png"/><Relationship Id="rId123" Type="http://schemas.openxmlformats.org/officeDocument/2006/relationships/customXml" Target="../ink/ink4751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4724.xml"/><Relationship Id="rId113" Type="http://schemas.openxmlformats.org/officeDocument/2006/relationships/customXml" Target="../ink/ink4746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4767.xml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4719.xml"/><Relationship Id="rId103" Type="http://schemas.openxmlformats.org/officeDocument/2006/relationships/customXml" Target="../ink/ink4741.xml"/><Relationship Id="rId124" Type="http://schemas.openxmlformats.org/officeDocument/2006/relationships/image" Target="../media/image6510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34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4807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4855.xml"/><Relationship Id="rId170" Type="http://schemas.openxmlformats.org/officeDocument/2006/relationships/customXml" Target="../ink/ink4861.xml"/><Relationship Id="rId191" Type="http://schemas.openxmlformats.org/officeDocument/2006/relationships/image" Target="../media/image980.png"/><Relationship Id="rId107" Type="http://schemas.openxmlformats.org/officeDocument/2006/relationships/customXml" Target="../ink/ink4829.xml"/><Relationship Id="rId11" Type="http://schemas.openxmlformats.org/officeDocument/2006/relationships/image" Target="../media/image9100.png"/><Relationship Id="rId32" Type="http://schemas.openxmlformats.org/officeDocument/2006/relationships/customXml" Target="../ink/ink4791.xml"/><Relationship Id="rId53" Type="http://schemas.openxmlformats.org/officeDocument/2006/relationships/customXml" Target="../ink/ink4802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4850.xml"/><Relationship Id="rId95" Type="http://schemas.openxmlformats.org/officeDocument/2006/relationships/customXml" Target="../ink/ink4823.xml"/><Relationship Id="rId160" Type="http://schemas.openxmlformats.org/officeDocument/2006/relationships/image" Target="../media/image830.png"/><Relationship Id="rId181" Type="http://schemas.openxmlformats.org/officeDocument/2006/relationships/image" Target="../media/image930.png"/><Relationship Id="rId22" Type="http://schemas.openxmlformats.org/officeDocument/2006/relationships/customXml" Target="../ink/ink4786.xml"/><Relationship Id="rId43" Type="http://schemas.openxmlformats.org/officeDocument/2006/relationships/customXml" Target="../ink/ink4797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4845.xml"/><Relationship Id="rId85" Type="http://schemas.openxmlformats.org/officeDocument/2006/relationships/customXml" Target="../ink/ink4818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92" Type="http://schemas.openxmlformats.org/officeDocument/2006/relationships/customXml" Target="../ink/ink4872.xml"/><Relationship Id="rId12" Type="http://schemas.openxmlformats.org/officeDocument/2006/relationships/customXml" Target="../ink/ink4781.xml"/><Relationship Id="rId33" Type="http://schemas.openxmlformats.org/officeDocument/2006/relationships/customXml" Target="../ink/ink4792.xml"/><Relationship Id="rId108" Type="http://schemas.openxmlformats.org/officeDocument/2006/relationships/image" Target="../media/image5710.png"/><Relationship Id="rId129" Type="http://schemas.openxmlformats.org/officeDocument/2006/relationships/customXml" Target="../ink/ink4840.xml"/><Relationship Id="rId54" Type="http://schemas.openxmlformats.org/officeDocument/2006/relationships/image" Target="../media/image3010.png"/><Relationship Id="rId75" Type="http://schemas.openxmlformats.org/officeDocument/2006/relationships/customXml" Target="../ink/ink4813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61" Type="http://schemas.openxmlformats.org/officeDocument/2006/relationships/customXml" Target="../ink/ink4856.xml"/><Relationship Id="rId182" Type="http://schemas.openxmlformats.org/officeDocument/2006/relationships/customXml" Target="../ink/ink4867.xml"/><Relationship Id="rId23" Type="http://schemas.openxmlformats.org/officeDocument/2006/relationships/image" Target="../media/image15100.png"/><Relationship Id="rId119" Type="http://schemas.openxmlformats.org/officeDocument/2006/relationships/customXml" Target="../ink/ink4835.xml"/><Relationship Id="rId44" Type="http://schemas.openxmlformats.org/officeDocument/2006/relationships/image" Target="../media/image2510.png"/><Relationship Id="rId65" Type="http://schemas.openxmlformats.org/officeDocument/2006/relationships/customXml" Target="../ink/ink4808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51" Type="http://schemas.openxmlformats.org/officeDocument/2006/relationships/customXml" Target="../ink/ink4851.xml"/><Relationship Id="rId172" Type="http://schemas.openxmlformats.org/officeDocument/2006/relationships/customXml" Target="../ink/ink4862.xml"/><Relationship Id="rId193" Type="http://schemas.openxmlformats.org/officeDocument/2006/relationships/image" Target="../media/image990.png"/><Relationship Id="rId13" Type="http://schemas.openxmlformats.org/officeDocument/2006/relationships/image" Target="../media/image1084.png"/><Relationship Id="rId18" Type="http://schemas.openxmlformats.org/officeDocument/2006/relationships/customXml" Target="../ink/ink4784.xml"/><Relationship Id="rId39" Type="http://schemas.openxmlformats.org/officeDocument/2006/relationships/customXml" Target="../ink/ink4795.xml"/><Relationship Id="rId109" Type="http://schemas.openxmlformats.org/officeDocument/2006/relationships/customXml" Target="../ink/ink4830.xml"/><Relationship Id="rId34" Type="http://schemas.openxmlformats.org/officeDocument/2006/relationships/image" Target="../media/image20100.png"/><Relationship Id="rId50" Type="http://schemas.openxmlformats.org/officeDocument/2006/relationships/image" Target="../media/image2810.png"/><Relationship Id="rId55" Type="http://schemas.openxmlformats.org/officeDocument/2006/relationships/customXml" Target="../ink/ink4803.xml"/><Relationship Id="rId76" Type="http://schemas.openxmlformats.org/officeDocument/2006/relationships/image" Target="../media/image4110.png"/><Relationship Id="rId97" Type="http://schemas.openxmlformats.org/officeDocument/2006/relationships/customXml" Target="../ink/ink4824.xml"/><Relationship Id="rId104" Type="http://schemas.openxmlformats.org/officeDocument/2006/relationships/image" Target="../media/image5510.png"/><Relationship Id="rId120" Type="http://schemas.openxmlformats.org/officeDocument/2006/relationships/image" Target="../media/image6310.png"/><Relationship Id="rId125" Type="http://schemas.openxmlformats.org/officeDocument/2006/relationships/customXml" Target="../ink/ink4838.xml"/><Relationship Id="rId141" Type="http://schemas.openxmlformats.org/officeDocument/2006/relationships/customXml" Target="../ink/ink4846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188" Type="http://schemas.openxmlformats.org/officeDocument/2006/relationships/customXml" Target="../ink/ink4870.xml"/><Relationship Id="rId7" Type="http://schemas.openxmlformats.org/officeDocument/2006/relationships/image" Target="../media/image7100.png"/><Relationship Id="rId71" Type="http://schemas.openxmlformats.org/officeDocument/2006/relationships/customXml" Target="../ink/ink4811.xml"/><Relationship Id="rId92" Type="http://schemas.openxmlformats.org/officeDocument/2006/relationships/image" Target="../media/image4910.png"/><Relationship Id="rId162" Type="http://schemas.openxmlformats.org/officeDocument/2006/relationships/image" Target="../media/image840.png"/><Relationship Id="rId183" Type="http://schemas.openxmlformats.org/officeDocument/2006/relationships/image" Target="../media/image940.png"/><Relationship Id="rId2" Type="http://schemas.openxmlformats.org/officeDocument/2006/relationships/customXml" Target="../ink/ink4778.xml"/><Relationship Id="rId29" Type="http://schemas.openxmlformats.org/officeDocument/2006/relationships/image" Target="../media/image18100.png"/><Relationship Id="rId24" Type="http://schemas.openxmlformats.org/officeDocument/2006/relationships/customXml" Target="../ink/ink4787.xml"/><Relationship Id="rId40" Type="http://schemas.openxmlformats.org/officeDocument/2006/relationships/image" Target="../media/image23100.png"/><Relationship Id="rId45" Type="http://schemas.openxmlformats.org/officeDocument/2006/relationships/customXml" Target="../ink/ink4798.xml"/><Relationship Id="rId66" Type="http://schemas.openxmlformats.org/officeDocument/2006/relationships/image" Target="../media/image3610.png"/><Relationship Id="rId87" Type="http://schemas.openxmlformats.org/officeDocument/2006/relationships/customXml" Target="../ink/ink4819.xml"/><Relationship Id="rId110" Type="http://schemas.openxmlformats.org/officeDocument/2006/relationships/image" Target="../media/image5810.png"/><Relationship Id="rId115" Type="http://schemas.openxmlformats.org/officeDocument/2006/relationships/customXml" Target="../ink/ink4833.xml"/><Relationship Id="rId131" Type="http://schemas.openxmlformats.org/officeDocument/2006/relationships/customXml" Target="../ink/ink4841.xml"/><Relationship Id="rId136" Type="http://schemas.openxmlformats.org/officeDocument/2006/relationships/image" Target="../media/image7110.png"/><Relationship Id="rId157" Type="http://schemas.openxmlformats.org/officeDocument/2006/relationships/customXml" Target="../ink/ink4854.xml"/><Relationship Id="rId178" Type="http://schemas.openxmlformats.org/officeDocument/2006/relationships/customXml" Target="../ink/ink4865.xml"/><Relationship Id="rId61" Type="http://schemas.openxmlformats.org/officeDocument/2006/relationships/customXml" Target="../ink/ink4806.xml"/><Relationship Id="rId82" Type="http://schemas.openxmlformats.org/officeDocument/2006/relationships/image" Target="../media/image4410.png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4" Type="http://schemas.openxmlformats.org/officeDocument/2006/relationships/customXml" Target="../ink/ink4873.xml"/><Relationship Id="rId19" Type="http://schemas.openxmlformats.org/officeDocument/2006/relationships/image" Target="../media/image13100.png"/><Relationship Id="rId14" Type="http://schemas.openxmlformats.org/officeDocument/2006/relationships/customXml" Target="../ink/ink4782.xml"/><Relationship Id="rId30" Type="http://schemas.openxmlformats.org/officeDocument/2006/relationships/customXml" Target="../ink/ink4790.xml"/><Relationship Id="rId35" Type="http://schemas.openxmlformats.org/officeDocument/2006/relationships/customXml" Target="../ink/ink4793.xml"/><Relationship Id="rId56" Type="http://schemas.openxmlformats.org/officeDocument/2006/relationships/image" Target="../media/image3110.png"/><Relationship Id="rId77" Type="http://schemas.openxmlformats.org/officeDocument/2006/relationships/customXml" Target="../ink/ink4814.xml"/><Relationship Id="rId100" Type="http://schemas.openxmlformats.org/officeDocument/2006/relationships/image" Target="../media/image5310.png"/><Relationship Id="rId105" Type="http://schemas.openxmlformats.org/officeDocument/2006/relationships/customXml" Target="../ink/ink4828.xml"/><Relationship Id="rId126" Type="http://schemas.openxmlformats.org/officeDocument/2006/relationships/image" Target="../media/image6610.png"/><Relationship Id="rId147" Type="http://schemas.openxmlformats.org/officeDocument/2006/relationships/customXml" Target="../ink/ink4849.xml"/><Relationship Id="rId168" Type="http://schemas.openxmlformats.org/officeDocument/2006/relationships/customXml" Target="../ink/ink4860.xml"/><Relationship Id="rId8" Type="http://schemas.openxmlformats.org/officeDocument/2006/relationships/customXml" Target="../ink/ink4779.xml"/><Relationship Id="rId51" Type="http://schemas.openxmlformats.org/officeDocument/2006/relationships/customXml" Target="../ink/ink4801.xml"/><Relationship Id="rId72" Type="http://schemas.openxmlformats.org/officeDocument/2006/relationships/image" Target="../media/image3910.png"/><Relationship Id="rId93" Type="http://schemas.openxmlformats.org/officeDocument/2006/relationships/customXml" Target="../ink/ink4822.xml"/><Relationship Id="rId98" Type="http://schemas.openxmlformats.org/officeDocument/2006/relationships/image" Target="../media/image5210.png"/><Relationship Id="rId121" Type="http://schemas.openxmlformats.org/officeDocument/2006/relationships/customXml" Target="../ink/ink4836.xml"/><Relationship Id="rId142" Type="http://schemas.openxmlformats.org/officeDocument/2006/relationships/image" Target="../media/image740.png"/><Relationship Id="rId163" Type="http://schemas.openxmlformats.org/officeDocument/2006/relationships/customXml" Target="../ink/ink4857.xml"/><Relationship Id="rId184" Type="http://schemas.openxmlformats.org/officeDocument/2006/relationships/customXml" Target="../ink/ink4868.xml"/><Relationship Id="rId189" Type="http://schemas.openxmlformats.org/officeDocument/2006/relationships/image" Target="../media/image970.png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4809.xml"/><Relationship Id="rId116" Type="http://schemas.openxmlformats.org/officeDocument/2006/relationships/image" Target="../media/image6110.png"/><Relationship Id="rId137" Type="http://schemas.openxmlformats.org/officeDocument/2006/relationships/customXml" Target="../ink/ink4844.xml"/><Relationship Id="rId158" Type="http://schemas.openxmlformats.org/officeDocument/2006/relationships/image" Target="../media/image820.png"/><Relationship Id="rId20" Type="http://schemas.openxmlformats.org/officeDocument/2006/relationships/customXml" Target="../ink/ink4785.xml"/><Relationship Id="rId41" Type="http://schemas.openxmlformats.org/officeDocument/2006/relationships/customXml" Target="../ink/ink4796.xml"/><Relationship Id="rId62" Type="http://schemas.openxmlformats.org/officeDocument/2006/relationships/image" Target="../media/image3410.png"/><Relationship Id="rId83" Type="http://schemas.openxmlformats.org/officeDocument/2006/relationships/customXml" Target="../ink/ink4817.xml"/><Relationship Id="rId88" Type="http://schemas.openxmlformats.org/officeDocument/2006/relationships/image" Target="../media/image4710.png"/><Relationship Id="rId111" Type="http://schemas.openxmlformats.org/officeDocument/2006/relationships/customXml" Target="../ink/ink4831.xml"/><Relationship Id="rId132" Type="http://schemas.openxmlformats.org/officeDocument/2006/relationships/image" Target="../media/image6910.png"/><Relationship Id="rId153" Type="http://schemas.openxmlformats.org/officeDocument/2006/relationships/customXml" Target="../ink/ink4852.xml"/><Relationship Id="rId174" Type="http://schemas.openxmlformats.org/officeDocument/2006/relationships/customXml" Target="../ink/ink4863.xml"/><Relationship Id="rId179" Type="http://schemas.openxmlformats.org/officeDocument/2006/relationships/image" Target="../media/image920.png"/><Relationship Id="rId195" Type="http://schemas.openxmlformats.org/officeDocument/2006/relationships/image" Target="../media/image1000.png"/><Relationship Id="rId190" Type="http://schemas.openxmlformats.org/officeDocument/2006/relationships/customXml" Target="../ink/ink4871.xml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4804.xml"/><Relationship Id="rId106" Type="http://schemas.openxmlformats.org/officeDocument/2006/relationships/image" Target="../media/image5610.png"/><Relationship Id="rId127" Type="http://schemas.openxmlformats.org/officeDocument/2006/relationships/customXml" Target="../ink/ink4839.xml"/><Relationship Id="rId10" Type="http://schemas.openxmlformats.org/officeDocument/2006/relationships/customXml" Target="../ink/ink4780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4812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4825.xml"/><Relationship Id="rId101" Type="http://schemas.openxmlformats.org/officeDocument/2006/relationships/customXml" Target="../ink/ink4826.xml"/><Relationship Id="rId122" Type="http://schemas.openxmlformats.org/officeDocument/2006/relationships/image" Target="../media/image6410.png"/><Relationship Id="rId143" Type="http://schemas.openxmlformats.org/officeDocument/2006/relationships/customXml" Target="../ink/ink4847.xml"/><Relationship Id="rId148" Type="http://schemas.openxmlformats.org/officeDocument/2006/relationships/image" Target="../media/image770.png"/><Relationship Id="rId164" Type="http://schemas.openxmlformats.org/officeDocument/2006/relationships/customXml" Target="../ink/ink4858.xml"/><Relationship Id="rId169" Type="http://schemas.openxmlformats.org/officeDocument/2006/relationships/image" Target="../media/image870.png"/><Relationship Id="rId185" Type="http://schemas.openxmlformats.org/officeDocument/2006/relationships/image" Target="../media/image950.png"/><Relationship Id="rId9" Type="http://schemas.openxmlformats.org/officeDocument/2006/relationships/image" Target="../media/image8100.png"/><Relationship Id="rId180" Type="http://schemas.openxmlformats.org/officeDocument/2006/relationships/customXml" Target="../ink/ink4866.xml"/><Relationship Id="rId26" Type="http://schemas.openxmlformats.org/officeDocument/2006/relationships/customXml" Target="../ink/ink4788.xml"/><Relationship Id="rId47" Type="http://schemas.openxmlformats.org/officeDocument/2006/relationships/customXml" Target="../ink/ink4799.xml"/><Relationship Id="rId68" Type="http://schemas.openxmlformats.org/officeDocument/2006/relationships/image" Target="../media/image3710.png"/><Relationship Id="rId89" Type="http://schemas.openxmlformats.org/officeDocument/2006/relationships/customXml" Target="../ink/ink4820.xml"/><Relationship Id="rId112" Type="http://schemas.openxmlformats.org/officeDocument/2006/relationships/image" Target="../media/image5910.png"/><Relationship Id="rId133" Type="http://schemas.openxmlformats.org/officeDocument/2006/relationships/customXml" Target="../ink/ink4842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6" Type="http://schemas.openxmlformats.org/officeDocument/2006/relationships/customXml" Target="../ink/ink4783.xml"/><Relationship Id="rId37" Type="http://schemas.openxmlformats.org/officeDocument/2006/relationships/customXml" Target="../ink/ink4794.xml"/><Relationship Id="rId58" Type="http://schemas.openxmlformats.org/officeDocument/2006/relationships/image" Target="../media/image3210.png"/><Relationship Id="rId79" Type="http://schemas.openxmlformats.org/officeDocument/2006/relationships/customXml" Target="../ink/ink4815.xml"/><Relationship Id="rId102" Type="http://schemas.openxmlformats.org/officeDocument/2006/relationships/image" Target="../media/image5410.png"/><Relationship Id="rId123" Type="http://schemas.openxmlformats.org/officeDocument/2006/relationships/customXml" Target="../ink/ink4837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186" Type="http://schemas.openxmlformats.org/officeDocument/2006/relationships/customXml" Target="../ink/ink4869.xml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4810.xml"/><Relationship Id="rId113" Type="http://schemas.openxmlformats.org/officeDocument/2006/relationships/customXml" Target="../ink/ink4832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4853.xml"/><Relationship Id="rId176" Type="http://schemas.openxmlformats.org/officeDocument/2006/relationships/customXml" Target="../ink/ink4864.xml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4805.xml"/><Relationship Id="rId103" Type="http://schemas.openxmlformats.org/officeDocument/2006/relationships/customXml" Target="../ink/ink4827.xml"/><Relationship Id="rId124" Type="http://schemas.openxmlformats.org/officeDocument/2006/relationships/image" Target="../media/image6510.png"/><Relationship Id="rId70" Type="http://schemas.openxmlformats.org/officeDocument/2006/relationships/image" Target="../media/image3810.png"/><Relationship Id="rId91" Type="http://schemas.openxmlformats.org/officeDocument/2006/relationships/customXml" Target="../ink/ink4821.xml"/><Relationship Id="rId145" Type="http://schemas.openxmlformats.org/officeDocument/2006/relationships/customXml" Target="../ink/ink4848.xml"/><Relationship Id="rId166" Type="http://schemas.openxmlformats.org/officeDocument/2006/relationships/customXml" Target="../ink/ink4859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89.xml"/><Relationship Id="rId49" Type="http://schemas.openxmlformats.org/officeDocument/2006/relationships/customXml" Target="../ink/ink4800.xml"/><Relationship Id="rId114" Type="http://schemas.openxmlformats.org/officeDocument/2006/relationships/image" Target="../media/image6010.png"/><Relationship Id="rId60" Type="http://schemas.openxmlformats.org/officeDocument/2006/relationships/image" Target="../media/image3310.png"/><Relationship Id="rId81" Type="http://schemas.openxmlformats.org/officeDocument/2006/relationships/customXml" Target="../ink/ink4816.xml"/><Relationship Id="rId135" Type="http://schemas.openxmlformats.org/officeDocument/2006/relationships/customXml" Target="../ink/ink4843.xml"/><Relationship Id="rId156" Type="http://schemas.openxmlformats.org/officeDocument/2006/relationships/image" Target="../media/image811.png"/><Relationship Id="rId177" Type="http://schemas.openxmlformats.org/officeDocument/2006/relationships/image" Target="../media/image911.png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30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4903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4951.xml"/><Relationship Id="rId170" Type="http://schemas.openxmlformats.org/officeDocument/2006/relationships/customXml" Target="../ink/ink4957.xml"/><Relationship Id="rId191" Type="http://schemas.openxmlformats.org/officeDocument/2006/relationships/image" Target="../media/image980.png"/><Relationship Id="rId107" Type="http://schemas.openxmlformats.org/officeDocument/2006/relationships/customXml" Target="../ink/ink4925.xml"/><Relationship Id="rId11" Type="http://schemas.openxmlformats.org/officeDocument/2006/relationships/image" Target="../media/image9100.png"/><Relationship Id="rId32" Type="http://schemas.openxmlformats.org/officeDocument/2006/relationships/customXml" Target="../ink/ink4887.xml"/><Relationship Id="rId53" Type="http://schemas.openxmlformats.org/officeDocument/2006/relationships/customXml" Target="../ink/ink4898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4946.xml"/><Relationship Id="rId95" Type="http://schemas.openxmlformats.org/officeDocument/2006/relationships/customXml" Target="../ink/ink4919.xml"/><Relationship Id="rId160" Type="http://schemas.openxmlformats.org/officeDocument/2006/relationships/image" Target="../media/image830.png"/><Relationship Id="rId181" Type="http://schemas.openxmlformats.org/officeDocument/2006/relationships/image" Target="../media/image930.png"/><Relationship Id="rId22" Type="http://schemas.openxmlformats.org/officeDocument/2006/relationships/customXml" Target="../ink/ink4882.xml"/><Relationship Id="rId43" Type="http://schemas.openxmlformats.org/officeDocument/2006/relationships/customXml" Target="../ink/ink4893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4941.xml"/><Relationship Id="rId85" Type="http://schemas.openxmlformats.org/officeDocument/2006/relationships/customXml" Target="../ink/ink4914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92" Type="http://schemas.openxmlformats.org/officeDocument/2006/relationships/customXml" Target="../ink/ink4968.xml"/><Relationship Id="rId12" Type="http://schemas.openxmlformats.org/officeDocument/2006/relationships/customXml" Target="../ink/ink4877.xml"/><Relationship Id="rId33" Type="http://schemas.openxmlformats.org/officeDocument/2006/relationships/customXml" Target="../ink/ink4888.xml"/><Relationship Id="rId108" Type="http://schemas.openxmlformats.org/officeDocument/2006/relationships/image" Target="../media/image5710.png"/><Relationship Id="rId129" Type="http://schemas.openxmlformats.org/officeDocument/2006/relationships/customXml" Target="../ink/ink4936.xml"/><Relationship Id="rId54" Type="http://schemas.openxmlformats.org/officeDocument/2006/relationships/image" Target="../media/image3010.png"/><Relationship Id="rId75" Type="http://schemas.openxmlformats.org/officeDocument/2006/relationships/customXml" Target="../ink/ink4909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61" Type="http://schemas.openxmlformats.org/officeDocument/2006/relationships/customXml" Target="../ink/ink4952.xml"/><Relationship Id="rId182" Type="http://schemas.openxmlformats.org/officeDocument/2006/relationships/customXml" Target="../ink/ink4963.xml"/><Relationship Id="rId23" Type="http://schemas.openxmlformats.org/officeDocument/2006/relationships/image" Target="../media/image15100.png"/><Relationship Id="rId119" Type="http://schemas.openxmlformats.org/officeDocument/2006/relationships/customXml" Target="../ink/ink4931.xml"/><Relationship Id="rId44" Type="http://schemas.openxmlformats.org/officeDocument/2006/relationships/image" Target="../media/image2510.png"/><Relationship Id="rId65" Type="http://schemas.openxmlformats.org/officeDocument/2006/relationships/customXml" Target="../ink/ink4904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51" Type="http://schemas.openxmlformats.org/officeDocument/2006/relationships/customXml" Target="../ink/ink4947.xml"/><Relationship Id="rId172" Type="http://schemas.openxmlformats.org/officeDocument/2006/relationships/customXml" Target="../ink/ink4958.xml"/><Relationship Id="rId193" Type="http://schemas.openxmlformats.org/officeDocument/2006/relationships/image" Target="../media/image990.png"/><Relationship Id="rId13" Type="http://schemas.openxmlformats.org/officeDocument/2006/relationships/image" Target="../media/image1084.png"/><Relationship Id="rId109" Type="http://schemas.openxmlformats.org/officeDocument/2006/relationships/customXml" Target="../ink/ink4926.xml"/><Relationship Id="rId34" Type="http://schemas.openxmlformats.org/officeDocument/2006/relationships/image" Target="../media/image20100.png"/><Relationship Id="rId55" Type="http://schemas.openxmlformats.org/officeDocument/2006/relationships/customXml" Target="../ink/ink4899.xml"/><Relationship Id="rId76" Type="http://schemas.openxmlformats.org/officeDocument/2006/relationships/image" Target="../media/image4110.png"/><Relationship Id="rId97" Type="http://schemas.openxmlformats.org/officeDocument/2006/relationships/customXml" Target="../ink/ink4920.xml"/><Relationship Id="rId120" Type="http://schemas.openxmlformats.org/officeDocument/2006/relationships/image" Target="../media/image6310.png"/><Relationship Id="rId141" Type="http://schemas.openxmlformats.org/officeDocument/2006/relationships/customXml" Target="../ink/ink4942.xml"/><Relationship Id="rId7" Type="http://schemas.openxmlformats.org/officeDocument/2006/relationships/image" Target="../media/image7100.png"/><Relationship Id="rId71" Type="http://schemas.openxmlformats.org/officeDocument/2006/relationships/customXml" Target="../ink/ink4907.xml"/><Relationship Id="rId92" Type="http://schemas.openxmlformats.org/officeDocument/2006/relationships/image" Target="../media/image4910.png"/><Relationship Id="rId162" Type="http://schemas.openxmlformats.org/officeDocument/2006/relationships/image" Target="../media/image840.png"/><Relationship Id="rId183" Type="http://schemas.openxmlformats.org/officeDocument/2006/relationships/image" Target="../media/image940.png"/><Relationship Id="rId2" Type="http://schemas.openxmlformats.org/officeDocument/2006/relationships/customXml" Target="../ink/ink4874.xml"/><Relationship Id="rId29" Type="http://schemas.openxmlformats.org/officeDocument/2006/relationships/image" Target="../media/image18100.png"/><Relationship Id="rId24" Type="http://schemas.openxmlformats.org/officeDocument/2006/relationships/customXml" Target="../ink/ink4883.xml"/><Relationship Id="rId40" Type="http://schemas.openxmlformats.org/officeDocument/2006/relationships/image" Target="../media/image23100.png"/><Relationship Id="rId45" Type="http://schemas.openxmlformats.org/officeDocument/2006/relationships/customXml" Target="../ink/ink4894.xml"/><Relationship Id="rId66" Type="http://schemas.openxmlformats.org/officeDocument/2006/relationships/image" Target="../media/image3610.png"/><Relationship Id="rId87" Type="http://schemas.openxmlformats.org/officeDocument/2006/relationships/customXml" Target="../ink/ink4915.xml"/><Relationship Id="rId110" Type="http://schemas.openxmlformats.org/officeDocument/2006/relationships/image" Target="../media/image5810.png"/><Relationship Id="rId115" Type="http://schemas.openxmlformats.org/officeDocument/2006/relationships/customXml" Target="../ink/ink4929.xml"/><Relationship Id="rId131" Type="http://schemas.openxmlformats.org/officeDocument/2006/relationships/customXml" Target="../ink/ink4937.xml"/><Relationship Id="rId136" Type="http://schemas.openxmlformats.org/officeDocument/2006/relationships/image" Target="../media/image7110.png"/><Relationship Id="rId157" Type="http://schemas.openxmlformats.org/officeDocument/2006/relationships/customXml" Target="../ink/ink4950.xml"/><Relationship Id="rId178" Type="http://schemas.openxmlformats.org/officeDocument/2006/relationships/customXml" Target="../ink/ink4961.xml"/><Relationship Id="rId61" Type="http://schemas.openxmlformats.org/officeDocument/2006/relationships/customXml" Target="../ink/ink4902.xml"/><Relationship Id="rId82" Type="http://schemas.openxmlformats.org/officeDocument/2006/relationships/image" Target="../media/image4410.png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4" Type="http://schemas.openxmlformats.org/officeDocument/2006/relationships/customXml" Target="../ink/ink4969.xml"/><Relationship Id="rId199" Type="http://schemas.openxmlformats.org/officeDocument/2006/relationships/image" Target="../media/image1020.png"/><Relationship Id="rId203" Type="http://schemas.openxmlformats.org/officeDocument/2006/relationships/image" Target="../media/image1040.png"/><Relationship Id="rId19" Type="http://schemas.openxmlformats.org/officeDocument/2006/relationships/image" Target="../media/image13100.png"/><Relationship Id="rId14" Type="http://schemas.openxmlformats.org/officeDocument/2006/relationships/customXml" Target="../ink/ink4878.xml"/><Relationship Id="rId30" Type="http://schemas.openxmlformats.org/officeDocument/2006/relationships/customXml" Target="../ink/ink4886.xml"/><Relationship Id="rId35" Type="http://schemas.openxmlformats.org/officeDocument/2006/relationships/customXml" Target="../ink/ink4889.xml"/><Relationship Id="rId56" Type="http://schemas.openxmlformats.org/officeDocument/2006/relationships/image" Target="../media/image3110.png"/><Relationship Id="rId77" Type="http://schemas.openxmlformats.org/officeDocument/2006/relationships/customXml" Target="../ink/ink4910.xml"/><Relationship Id="rId100" Type="http://schemas.openxmlformats.org/officeDocument/2006/relationships/image" Target="../media/image5310.png"/><Relationship Id="rId105" Type="http://schemas.openxmlformats.org/officeDocument/2006/relationships/customXml" Target="../ink/ink4924.xml"/><Relationship Id="rId126" Type="http://schemas.openxmlformats.org/officeDocument/2006/relationships/image" Target="../media/image6610.png"/><Relationship Id="rId147" Type="http://schemas.openxmlformats.org/officeDocument/2006/relationships/customXml" Target="../ink/ink4945.xml"/><Relationship Id="rId168" Type="http://schemas.openxmlformats.org/officeDocument/2006/relationships/customXml" Target="../ink/ink4956.xml"/><Relationship Id="rId8" Type="http://schemas.openxmlformats.org/officeDocument/2006/relationships/customXml" Target="../ink/ink4875.xml"/><Relationship Id="rId51" Type="http://schemas.openxmlformats.org/officeDocument/2006/relationships/customXml" Target="../ink/ink4897.xml"/><Relationship Id="rId72" Type="http://schemas.openxmlformats.org/officeDocument/2006/relationships/image" Target="../media/image3910.png"/><Relationship Id="rId93" Type="http://schemas.openxmlformats.org/officeDocument/2006/relationships/customXml" Target="../ink/ink4918.xml"/><Relationship Id="rId98" Type="http://schemas.openxmlformats.org/officeDocument/2006/relationships/image" Target="../media/image5210.png"/><Relationship Id="rId121" Type="http://schemas.openxmlformats.org/officeDocument/2006/relationships/customXml" Target="../ink/ink4932.xml"/><Relationship Id="rId142" Type="http://schemas.openxmlformats.org/officeDocument/2006/relationships/image" Target="../media/image740.png"/><Relationship Id="rId163" Type="http://schemas.openxmlformats.org/officeDocument/2006/relationships/customXml" Target="../ink/ink4953.xml"/><Relationship Id="rId184" Type="http://schemas.openxmlformats.org/officeDocument/2006/relationships/customXml" Target="../ink/ink4964.xml"/><Relationship Id="rId189" Type="http://schemas.openxmlformats.org/officeDocument/2006/relationships/image" Target="../media/image970.png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4905.xml"/><Relationship Id="rId116" Type="http://schemas.openxmlformats.org/officeDocument/2006/relationships/image" Target="../media/image6110.png"/><Relationship Id="rId137" Type="http://schemas.openxmlformats.org/officeDocument/2006/relationships/customXml" Target="../ink/ink4940.xml"/><Relationship Id="rId158" Type="http://schemas.openxmlformats.org/officeDocument/2006/relationships/image" Target="../media/image820.png"/><Relationship Id="rId20" Type="http://schemas.openxmlformats.org/officeDocument/2006/relationships/customXml" Target="../ink/ink4881.xml"/><Relationship Id="rId41" Type="http://schemas.openxmlformats.org/officeDocument/2006/relationships/customXml" Target="../ink/ink4892.xml"/><Relationship Id="rId62" Type="http://schemas.openxmlformats.org/officeDocument/2006/relationships/image" Target="../media/image3410.png"/><Relationship Id="rId83" Type="http://schemas.openxmlformats.org/officeDocument/2006/relationships/customXml" Target="../ink/ink4913.xml"/><Relationship Id="rId88" Type="http://schemas.openxmlformats.org/officeDocument/2006/relationships/image" Target="../media/image4710.png"/><Relationship Id="rId111" Type="http://schemas.openxmlformats.org/officeDocument/2006/relationships/customXml" Target="../ink/ink4927.xml"/><Relationship Id="rId132" Type="http://schemas.openxmlformats.org/officeDocument/2006/relationships/image" Target="../media/image6910.png"/><Relationship Id="rId153" Type="http://schemas.openxmlformats.org/officeDocument/2006/relationships/customXml" Target="../ink/ink4948.xml"/><Relationship Id="rId174" Type="http://schemas.openxmlformats.org/officeDocument/2006/relationships/customXml" Target="../ink/ink4959.xml"/><Relationship Id="rId179" Type="http://schemas.openxmlformats.org/officeDocument/2006/relationships/image" Target="../media/image920.png"/><Relationship Id="rId195" Type="http://schemas.openxmlformats.org/officeDocument/2006/relationships/image" Target="../media/image1000.png"/><Relationship Id="rId190" Type="http://schemas.openxmlformats.org/officeDocument/2006/relationships/customXml" Target="../ink/ink4967.xml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4900.xml"/><Relationship Id="rId106" Type="http://schemas.openxmlformats.org/officeDocument/2006/relationships/image" Target="../media/image5610.png"/><Relationship Id="rId127" Type="http://schemas.openxmlformats.org/officeDocument/2006/relationships/customXml" Target="../ink/ink4935.xml"/><Relationship Id="rId10" Type="http://schemas.openxmlformats.org/officeDocument/2006/relationships/customXml" Target="../ink/ink4876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4908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4921.xml"/><Relationship Id="rId101" Type="http://schemas.openxmlformats.org/officeDocument/2006/relationships/customXml" Target="../ink/ink4922.xml"/><Relationship Id="rId122" Type="http://schemas.openxmlformats.org/officeDocument/2006/relationships/image" Target="../media/image6410.png"/><Relationship Id="rId143" Type="http://schemas.openxmlformats.org/officeDocument/2006/relationships/customXml" Target="../ink/ink4943.xml"/><Relationship Id="rId148" Type="http://schemas.openxmlformats.org/officeDocument/2006/relationships/image" Target="../media/image770.png"/><Relationship Id="rId164" Type="http://schemas.openxmlformats.org/officeDocument/2006/relationships/customXml" Target="../ink/ink4954.xml"/><Relationship Id="rId169" Type="http://schemas.openxmlformats.org/officeDocument/2006/relationships/image" Target="../media/image870.png"/><Relationship Id="rId185" Type="http://schemas.openxmlformats.org/officeDocument/2006/relationships/image" Target="../media/image950.png"/><Relationship Id="rId9" Type="http://schemas.openxmlformats.org/officeDocument/2006/relationships/image" Target="../media/image8100.png"/><Relationship Id="rId180" Type="http://schemas.openxmlformats.org/officeDocument/2006/relationships/customXml" Target="../ink/ink4962.xml"/><Relationship Id="rId26" Type="http://schemas.openxmlformats.org/officeDocument/2006/relationships/customXml" Target="../ink/ink4884.xml"/><Relationship Id="rId47" Type="http://schemas.openxmlformats.org/officeDocument/2006/relationships/customXml" Target="../ink/ink4895.xml"/><Relationship Id="rId68" Type="http://schemas.openxmlformats.org/officeDocument/2006/relationships/image" Target="../media/image3710.png"/><Relationship Id="rId89" Type="http://schemas.openxmlformats.org/officeDocument/2006/relationships/customXml" Target="../ink/ink4916.xml"/><Relationship Id="rId112" Type="http://schemas.openxmlformats.org/officeDocument/2006/relationships/image" Target="../media/image5910.png"/><Relationship Id="rId133" Type="http://schemas.openxmlformats.org/officeDocument/2006/relationships/customXml" Target="../ink/ink4938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96" Type="http://schemas.openxmlformats.org/officeDocument/2006/relationships/customXml" Target="../ink/ink4970.xml"/><Relationship Id="rId200" Type="http://schemas.openxmlformats.org/officeDocument/2006/relationships/customXml" Target="../ink/ink4972.xml"/><Relationship Id="rId16" Type="http://schemas.openxmlformats.org/officeDocument/2006/relationships/customXml" Target="../ink/ink4879.xml"/><Relationship Id="rId37" Type="http://schemas.openxmlformats.org/officeDocument/2006/relationships/customXml" Target="../ink/ink4890.xml"/><Relationship Id="rId58" Type="http://schemas.openxmlformats.org/officeDocument/2006/relationships/image" Target="../media/image3210.png"/><Relationship Id="rId79" Type="http://schemas.openxmlformats.org/officeDocument/2006/relationships/customXml" Target="../ink/ink4911.xml"/><Relationship Id="rId102" Type="http://schemas.openxmlformats.org/officeDocument/2006/relationships/image" Target="../media/image5410.png"/><Relationship Id="rId123" Type="http://schemas.openxmlformats.org/officeDocument/2006/relationships/customXml" Target="../ink/ink4933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186" Type="http://schemas.openxmlformats.org/officeDocument/2006/relationships/customXml" Target="../ink/ink4965.xml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4906.xml"/><Relationship Id="rId113" Type="http://schemas.openxmlformats.org/officeDocument/2006/relationships/customXml" Target="../ink/ink4928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4949.xml"/><Relationship Id="rId176" Type="http://schemas.openxmlformats.org/officeDocument/2006/relationships/customXml" Target="../ink/ink4960.xml"/><Relationship Id="rId197" Type="http://schemas.openxmlformats.org/officeDocument/2006/relationships/image" Target="../media/image1011.png"/><Relationship Id="rId201" Type="http://schemas.openxmlformats.org/officeDocument/2006/relationships/image" Target="../media/image1030.png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4901.xml"/><Relationship Id="rId103" Type="http://schemas.openxmlformats.org/officeDocument/2006/relationships/customXml" Target="../ink/ink4923.xml"/><Relationship Id="rId124" Type="http://schemas.openxmlformats.org/officeDocument/2006/relationships/image" Target="../media/image6510.png"/><Relationship Id="rId70" Type="http://schemas.openxmlformats.org/officeDocument/2006/relationships/image" Target="../media/image3810.png"/><Relationship Id="rId91" Type="http://schemas.openxmlformats.org/officeDocument/2006/relationships/customXml" Target="../ink/ink4917.xml"/><Relationship Id="rId145" Type="http://schemas.openxmlformats.org/officeDocument/2006/relationships/customXml" Target="../ink/ink4944.xml"/><Relationship Id="rId166" Type="http://schemas.openxmlformats.org/officeDocument/2006/relationships/customXml" Target="../ink/ink4955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85.xml"/><Relationship Id="rId49" Type="http://schemas.openxmlformats.org/officeDocument/2006/relationships/customXml" Target="../ink/ink4896.xml"/><Relationship Id="rId114" Type="http://schemas.openxmlformats.org/officeDocument/2006/relationships/image" Target="../media/image6010.png"/><Relationship Id="rId60" Type="http://schemas.openxmlformats.org/officeDocument/2006/relationships/image" Target="../media/image3310.png"/><Relationship Id="rId81" Type="http://schemas.openxmlformats.org/officeDocument/2006/relationships/customXml" Target="../ink/ink4912.xml"/><Relationship Id="rId135" Type="http://schemas.openxmlformats.org/officeDocument/2006/relationships/customXml" Target="../ink/ink4939.xml"/><Relationship Id="rId156" Type="http://schemas.openxmlformats.org/officeDocument/2006/relationships/image" Target="../media/image811.png"/><Relationship Id="rId177" Type="http://schemas.openxmlformats.org/officeDocument/2006/relationships/image" Target="../media/image911.png"/><Relationship Id="rId198" Type="http://schemas.openxmlformats.org/officeDocument/2006/relationships/customXml" Target="../ink/ink4971.xml"/><Relationship Id="rId202" Type="http://schemas.openxmlformats.org/officeDocument/2006/relationships/customXml" Target="../ink/ink4973.xml"/><Relationship Id="rId18" Type="http://schemas.openxmlformats.org/officeDocument/2006/relationships/customXml" Target="../ink/ink4880.xml"/><Relationship Id="rId39" Type="http://schemas.openxmlformats.org/officeDocument/2006/relationships/customXml" Target="../ink/ink4891.xml"/><Relationship Id="rId50" Type="http://schemas.openxmlformats.org/officeDocument/2006/relationships/image" Target="../media/image2810.png"/><Relationship Id="rId104" Type="http://schemas.openxmlformats.org/officeDocument/2006/relationships/image" Target="../media/image5510.png"/><Relationship Id="rId125" Type="http://schemas.openxmlformats.org/officeDocument/2006/relationships/customXml" Target="../ink/ink4934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188" Type="http://schemas.openxmlformats.org/officeDocument/2006/relationships/customXml" Target="../ink/ink4966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30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5003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5051.xml"/><Relationship Id="rId170" Type="http://schemas.openxmlformats.org/officeDocument/2006/relationships/customXml" Target="../ink/ink5057.xml"/><Relationship Id="rId191" Type="http://schemas.openxmlformats.org/officeDocument/2006/relationships/image" Target="../media/image980.png"/><Relationship Id="rId205" Type="http://schemas.openxmlformats.org/officeDocument/2006/relationships/image" Target="../media/image1050.png"/><Relationship Id="rId226" Type="http://schemas.openxmlformats.org/officeDocument/2006/relationships/customXml" Target="../ink/ink5085.xml"/><Relationship Id="rId107" Type="http://schemas.openxmlformats.org/officeDocument/2006/relationships/customXml" Target="../ink/ink5025.xml"/><Relationship Id="rId11" Type="http://schemas.openxmlformats.org/officeDocument/2006/relationships/image" Target="../media/image9100.png"/><Relationship Id="rId32" Type="http://schemas.openxmlformats.org/officeDocument/2006/relationships/customXml" Target="../ink/ink4987.xml"/><Relationship Id="rId53" Type="http://schemas.openxmlformats.org/officeDocument/2006/relationships/customXml" Target="../ink/ink4998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5046.xml"/><Relationship Id="rId95" Type="http://schemas.openxmlformats.org/officeDocument/2006/relationships/customXml" Target="../ink/ink5019.xml"/><Relationship Id="rId160" Type="http://schemas.openxmlformats.org/officeDocument/2006/relationships/image" Target="../media/image830.png"/><Relationship Id="rId181" Type="http://schemas.openxmlformats.org/officeDocument/2006/relationships/image" Target="../media/image930.png"/><Relationship Id="rId216" Type="http://schemas.openxmlformats.org/officeDocument/2006/relationships/customXml" Target="../ink/ink5080.xml"/><Relationship Id="rId22" Type="http://schemas.openxmlformats.org/officeDocument/2006/relationships/customXml" Target="../ink/ink4982.xml"/><Relationship Id="rId43" Type="http://schemas.openxmlformats.org/officeDocument/2006/relationships/customXml" Target="../ink/ink4993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5041.xml"/><Relationship Id="rId85" Type="http://schemas.openxmlformats.org/officeDocument/2006/relationships/customXml" Target="../ink/ink5014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92" Type="http://schemas.openxmlformats.org/officeDocument/2006/relationships/customXml" Target="../ink/ink5068.xml"/><Relationship Id="rId206" Type="http://schemas.openxmlformats.org/officeDocument/2006/relationships/customXml" Target="../ink/ink5075.xml"/><Relationship Id="rId227" Type="http://schemas.openxmlformats.org/officeDocument/2006/relationships/image" Target="../media/image1160.png"/><Relationship Id="rId12" Type="http://schemas.openxmlformats.org/officeDocument/2006/relationships/customXml" Target="../ink/ink4977.xml"/><Relationship Id="rId33" Type="http://schemas.openxmlformats.org/officeDocument/2006/relationships/customXml" Target="../ink/ink4988.xml"/><Relationship Id="rId108" Type="http://schemas.openxmlformats.org/officeDocument/2006/relationships/image" Target="../media/image5710.png"/><Relationship Id="rId129" Type="http://schemas.openxmlformats.org/officeDocument/2006/relationships/customXml" Target="../ink/ink5036.xml"/><Relationship Id="rId54" Type="http://schemas.openxmlformats.org/officeDocument/2006/relationships/image" Target="../media/image3010.png"/><Relationship Id="rId75" Type="http://schemas.openxmlformats.org/officeDocument/2006/relationships/customXml" Target="../ink/ink5009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61" Type="http://schemas.openxmlformats.org/officeDocument/2006/relationships/customXml" Target="../ink/ink5052.xml"/><Relationship Id="rId182" Type="http://schemas.openxmlformats.org/officeDocument/2006/relationships/customXml" Target="../ink/ink5063.xml"/><Relationship Id="rId217" Type="http://schemas.openxmlformats.org/officeDocument/2006/relationships/image" Target="../media/image1111.png"/><Relationship Id="rId23" Type="http://schemas.openxmlformats.org/officeDocument/2006/relationships/image" Target="../media/image15100.png"/><Relationship Id="rId119" Type="http://schemas.openxmlformats.org/officeDocument/2006/relationships/customXml" Target="../ink/ink5031.xml"/><Relationship Id="rId44" Type="http://schemas.openxmlformats.org/officeDocument/2006/relationships/image" Target="../media/image2510.png"/><Relationship Id="rId65" Type="http://schemas.openxmlformats.org/officeDocument/2006/relationships/customXml" Target="../ink/ink5004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51" Type="http://schemas.openxmlformats.org/officeDocument/2006/relationships/customXml" Target="../ink/ink5047.xml"/><Relationship Id="rId172" Type="http://schemas.openxmlformats.org/officeDocument/2006/relationships/customXml" Target="../ink/ink5058.xml"/><Relationship Id="rId193" Type="http://schemas.openxmlformats.org/officeDocument/2006/relationships/image" Target="../media/image990.png"/><Relationship Id="rId207" Type="http://schemas.openxmlformats.org/officeDocument/2006/relationships/image" Target="../media/image1060.png"/><Relationship Id="rId228" Type="http://schemas.openxmlformats.org/officeDocument/2006/relationships/customXml" Target="../ink/ink5086.xml"/><Relationship Id="rId13" Type="http://schemas.openxmlformats.org/officeDocument/2006/relationships/image" Target="../media/image1084.png"/><Relationship Id="rId109" Type="http://schemas.openxmlformats.org/officeDocument/2006/relationships/customXml" Target="../ink/ink5026.xml"/><Relationship Id="rId34" Type="http://schemas.openxmlformats.org/officeDocument/2006/relationships/image" Target="../media/image20100.png"/><Relationship Id="rId55" Type="http://schemas.openxmlformats.org/officeDocument/2006/relationships/customXml" Target="../ink/ink4999.xml"/><Relationship Id="rId76" Type="http://schemas.openxmlformats.org/officeDocument/2006/relationships/image" Target="../media/image4110.png"/><Relationship Id="rId97" Type="http://schemas.openxmlformats.org/officeDocument/2006/relationships/customXml" Target="../ink/ink5020.xml"/><Relationship Id="rId120" Type="http://schemas.openxmlformats.org/officeDocument/2006/relationships/image" Target="../media/image6310.png"/><Relationship Id="rId141" Type="http://schemas.openxmlformats.org/officeDocument/2006/relationships/customXml" Target="../ink/ink5042.xml"/><Relationship Id="rId7" Type="http://schemas.openxmlformats.org/officeDocument/2006/relationships/image" Target="../media/image7100.png"/><Relationship Id="rId162" Type="http://schemas.openxmlformats.org/officeDocument/2006/relationships/image" Target="../media/image840.png"/><Relationship Id="rId183" Type="http://schemas.openxmlformats.org/officeDocument/2006/relationships/image" Target="../media/image940.png"/><Relationship Id="rId218" Type="http://schemas.openxmlformats.org/officeDocument/2006/relationships/customXml" Target="../ink/ink5081.xml"/><Relationship Id="rId24" Type="http://schemas.openxmlformats.org/officeDocument/2006/relationships/customXml" Target="../ink/ink4983.xml"/><Relationship Id="rId45" Type="http://schemas.openxmlformats.org/officeDocument/2006/relationships/customXml" Target="../ink/ink4994.xml"/><Relationship Id="rId66" Type="http://schemas.openxmlformats.org/officeDocument/2006/relationships/image" Target="../media/image3610.png"/><Relationship Id="rId87" Type="http://schemas.openxmlformats.org/officeDocument/2006/relationships/customXml" Target="../ink/ink5015.xml"/><Relationship Id="rId110" Type="http://schemas.openxmlformats.org/officeDocument/2006/relationships/image" Target="../media/image5810.png"/><Relationship Id="rId131" Type="http://schemas.openxmlformats.org/officeDocument/2006/relationships/customXml" Target="../ink/ink5037.xml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4" Type="http://schemas.openxmlformats.org/officeDocument/2006/relationships/customXml" Target="../ink/ink5069.xml"/><Relationship Id="rId208" Type="http://schemas.openxmlformats.org/officeDocument/2006/relationships/customXml" Target="../ink/ink5076.xml"/><Relationship Id="rId229" Type="http://schemas.openxmlformats.org/officeDocument/2006/relationships/image" Target="../media/image1170.png"/><Relationship Id="rId14" Type="http://schemas.openxmlformats.org/officeDocument/2006/relationships/customXml" Target="../ink/ink4978.xml"/><Relationship Id="rId35" Type="http://schemas.openxmlformats.org/officeDocument/2006/relationships/customXml" Target="../ink/ink4989.xml"/><Relationship Id="rId56" Type="http://schemas.openxmlformats.org/officeDocument/2006/relationships/image" Target="../media/image3110.png"/><Relationship Id="rId77" Type="http://schemas.openxmlformats.org/officeDocument/2006/relationships/customXml" Target="../ink/ink5010.xml"/><Relationship Id="rId100" Type="http://schemas.openxmlformats.org/officeDocument/2006/relationships/image" Target="../media/image5310.png"/><Relationship Id="rId8" Type="http://schemas.openxmlformats.org/officeDocument/2006/relationships/customXml" Target="../ink/ink4975.xml"/><Relationship Id="rId98" Type="http://schemas.openxmlformats.org/officeDocument/2006/relationships/image" Target="../media/image5210.png"/><Relationship Id="rId121" Type="http://schemas.openxmlformats.org/officeDocument/2006/relationships/customXml" Target="../ink/ink5032.xml"/><Relationship Id="rId142" Type="http://schemas.openxmlformats.org/officeDocument/2006/relationships/image" Target="../media/image740.png"/><Relationship Id="rId163" Type="http://schemas.openxmlformats.org/officeDocument/2006/relationships/customXml" Target="../ink/ink5053.xml"/><Relationship Id="rId184" Type="http://schemas.openxmlformats.org/officeDocument/2006/relationships/customXml" Target="../ink/ink5064.xml"/><Relationship Id="rId219" Type="http://schemas.openxmlformats.org/officeDocument/2006/relationships/image" Target="../media/image1120.png"/><Relationship Id="rId230" Type="http://schemas.openxmlformats.org/officeDocument/2006/relationships/customXml" Target="../ink/ink5087.xml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5005.xml"/><Relationship Id="rId116" Type="http://schemas.openxmlformats.org/officeDocument/2006/relationships/image" Target="../media/image6110.png"/><Relationship Id="rId137" Type="http://schemas.openxmlformats.org/officeDocument/2006/relationships/customXml" Target="../ink/ink5040.xml"/><Relationship Id="rId158" Type="http://schemas.openxmlformats.org/officeDocument/2006/relationships/image" Target="../media/image820.png"/><Relationship Id="rId20" Type="http://schemas.openxmlformats.org/officeDocument/2006/relationships/customXml" Target="../ink/ink4981.xml"/><Relationship Id="rId41" Type="http://schemas.openxmlformats.org/officeDocument/2006/relationships/customXml" Target="../ink/ink4992.xml"/><Relationship Id="rId62" Type="http://schemas.openxmlformats.org/officeDocument/2006/relationships/image" Target="../media/image3410.png"/><Relationship Id="rId83" Type="http://schemas.openxmlformats.org/officeDocument/2006/relationships/customXml" Target="../ink/ink5013.xml"/><Relationship Id="rId88" Type="http://schemas.openxmlformats.org/officeDocument/2006/relationships/image" Target="../media/image4710.png"/><Relationship Id="rId111" Type="http://schemas.openxmlformats.org/officeDocument/2006/relationships/customXml" Target="../ink/ink5027.xml"/><Relationship Id="rId132" Type="http://schemas.openxmlformats.org/officeDocument/2006/relationships/image" Target="../media/image6910.png"/><Relationship Id="rId153" Type="http://schemas.openxmlformats.org/officeDocument/2006/relationships/customXml" Target="../ink/ink5048.xml"/><Relationship Id="rId174" Type="http://schemas.openxmlformats.org/officeDocument/2006/relationships/customXml" Target="../ink/ink5059.xml"/><Relationship Id="rId179" Type="http://schemas.openxmlformats.org/officeDocument/2006/relationships/image" Target="../media/image920.png"/><Relationship Id="rId195" Type="http://schemas.openxmlformats.org/officeDocument/2006/relationships/image" Target="../media/image1000.png"/><Relationship Id="rId209" Type="http://schemas.openxmlformats.org/officeDocument/2006/relationships/image" Target="../media/image1070.png"/><Relationship Id="rId190" Type="http://schemas.openxmlformats.org/officeDocument/2006/relationships/customXml" Target="../ink/ink5067.xml"/><Relationship Id="rId204" Type="http://schemas.openxmlformats.org/officeDocument/2006/relationships/customXml" Target="../ink/ink5074.xml"/><Relationship Id="rId220" Type="http://schemas.openxmlformats.org/officeDocument/2006/relationships/customXml" Target="../ink/ink5082.xml"/><Relationship Id="rId225" Type="http://schemas.openxmlformats.org/officeDocument/2006/relationships/image" Target="../media/image1150.png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5000.xml"/><Relationship Id="rId106" Type="http://schemas.openxmlformats.org/officeDocument/2006/relationships/image" Target="../media/image5610.png"/><Relationship Id="rId127" Type="http://schemas.openxmlformats.org/officeDocument/2006/relationships/customXml" Target="../ink/ink5035.xml"/><Relationship Id="rId10" Type="http://schemas.openxmlformats.org/officeDocument/2006/relationships/customXml" Target="../ink/ink4976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5008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5021.xml"/><Relationship Id="rId101" Type="http://schemas.openxmlformats.org/officeDocument/2006/relationships/customXml" Target="../ink/ink5022.xml"/><Relationship Id="rId122" Type="http://schemas.openxmlformats.org/officeDocument/2006/relationships/image" Target="../media/image6410.png"/><Relationship Id="rId143" Type="http://schemas.openxmlformats.org/officeDocument/2006/relationships/customXml" Target="../ink/ink5043.xml"/><Relationship Id="rId148" Type="http://schemas.openxmlformats.org/officeDocument/2006/relationships/image" Target="../media/image770.png"/><Relationship Id="rId164" Type="http://schemas.openxmlformats.org/officeDocument/2006/relationships/customXml" Target="../ink/ink5054.xml"/><Relationship Id="rId169" Type="http://schemas.openxmlformats.org/officeDocument/2006/relationships/image" Target="../media/image870.png"/><Relationship Id="rId185" Type="http://schemas.openxmlformats.org/officeDocument/2006/relationships/image" Target="../media/image950.png"/><Relationship Id="rId9" Type="http://schemas.openxmlformats.org/officeDocument/2006/relationships/image" Target="../media/image8100.png"/><Relationship Id="rId180" Type="http://schemas.openxmlformats.org/officeDocument/2006/relationships/customXml" Target="../ink/ink5062.xml"/><Relationship Id="rId210" Type="http://schemas.openxmlformats.org/officeDocument/2006/relationships/customXml" Target="../ink/ink5077.xml"/><Relationship Id="rId215" Type="http://schemas.openxmlformats.org/officeDocument/2006/relationships/image" Target="../media/image1100.png"/><Relationship Id="rId26" Type="http://schemas.openxmlformats.org/officeDocument/2006/relationships/customXml" Target="../ink/ink4984.xml"/><Relationship Id="rId231" Type="http://schemas.openxmlformats.org/officeDocument/2006/relationships/image" Target="../media/image1180.png"/><Relationship Id="rId47" Type="http://schemas.openxmlformats.org/officeDocument/2006/relationships/customXml" Target="../ink/ink4995.xml"/><Relationship Id="rId68" Type="http://schemas.openxmlformats.org/officeDocument/2006/relationships/image" Target="../media/image3710.png"/><Relationship Id="rId89" Type="http://schemas.openxmlformats.org/officeDocument/2006/relationships/customXml" Target="../ink/ink5016.xml"/><Relationship Id="rId112" Type="http://schemas.openxmlformats.org/officeDocument/2006/relationships/image" Target="../media/image5910.png"/><Relationship Id="rId133" Type="http://schemas.openxmlformats.org/officeDocument/2006/relationships/customXml" Target="../ink/ink5038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96" Type="http://schemas.openxmlformats.org/officeDocument/2006/relationships/customXml" Target="../ink/ink5070.xml"/><Relationship Id="rId200" Type="http://schemas.openxmlformats.org/officeDocument/2006/relationships/customXml" Target="../ink/ink5072.xml"/><Relationship Id="rId16" Type="http://schemas.openxmlformats.org/officeDocument/2006/relationships/customXml" Target="../ink/ink4979.xml"/><Relationship Id="rId221" Type="http://schemas.openxmlformats.org/officeDocument/2006/relationships/image" Target="../media/image1130.png"/><Relationship Id="rId37" Type="http://schemas.openxmlformats.org/officeDocument/2006/relationships/customXml" Target="../ink/ink4990.xml"/><Relationship Id="rId58" Type="http://schemas.openxmlformats.org/officeDocument/2006/relationships/image" Target="../media/image3210.png"/><Relationship Id="rId79" Type="http://schemas.openxmlformats.org/officeDocument/2006/relationships/customXml" Target="../ink/ink5011.xml"/><Relationship Id="rId102" Type="http://schemas.openxmlformats.org/officeDocument/2006/relationships/image" Target="../media/image5410.png"/><Relationship Id="rId123" Type="http://schemas.openxmlformats.org/officeDocument/2006/relationships/customXml" Target="../ink/ink5033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186" Type="http://schemas.openxmlformats.org/officeDocument/2006/relationships/customXml" Target="../ink/ink5065.xml"/><Relationship Id="rId211" Type="http://schemas.openxmlformats.org/officeDocument/2006/relationships/image" Target="../media/image1080.png"/><Relationship Id="rId232" Type="http://schemas.openxmlformats.org/officeDocument/2006/relationships/customXml" Target="../ink/ink5088.xml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5006.xml"/><Relationship Id="rId113" Type="http://schemas.openxmlformats.org/officeDocument/2006/relationships/customXml" Target="../ink/ink5028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5049.xml"/><Relationship Id="rId176" Type="http://schemas.openxmlformats.org/officeDocument/2006/relationships/customXml" Target="../ink/ink5060.xml"/><Relationship Id="rId197" Type="http://schemas.openxmlformats.org/officeDocument/2006/relationships/image" Target="../media/image1011.png"/><Relationship Id="rId201" Type="http://schemas.openxmlformats.org/officeDocument/2006/relationships/image" Target="../media/image1030.png"/><Relationship Id="rId222" Type="http://schemas.openxmlformats.org/officeDocument/2006/relationships/customXml" Target="../ink/ink5083.xml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5001.xml"/><Relationship Id="rId103" Type="http://schemas.openxmlformats.org/officeDocument/2006/relationships/customXml" Target="../ink/ink5023.xml"/><Relationship Id="rId124" Type="http://schemas.openxmlformats.org/officeDocument/2006/relationships/image" Target="../media/image6510.png"/><Relationship Id="rId70" Type="http://schemas.openxmlformats.org/officeDocument/2006/relationships/image" Target="../media/image3810.png"/><Relationship Id="rId91" Type="http://schemas.openxmlformats.org/officeDocument/2006/relationships/customXml" Target="../ink/ink5017.xml"/><Relationship Id="rId145" Type="http://schemas.openxmlformats.org/officeDocument/2006/relationships/customXml" Target="../ink/ink5044.xml"/><Relationship Id="rId166" Type="http://schemas.openxmlformats.org/officeDocument/2006/relationships/customXml" Target="../ink/ink5055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78.xml"/><Relationship Id="rId233" Type="http://schemas.openxmlformats.org/officeDocument/2006/relationships/image" Target="../media/image1190.png"/><Relationship Id="rId28" Type="http://schemas.openxmlformats.org/officeDocument/2006/relationships/customXml" Target="../ink/ink4985.xml"/><Relationship Id="rId49" Type="http://schemas.openxmlformats.org/officeDocument/2006/relationships/customXml" Target="../ink/ink4996.xml"/><Relationship Id="rId114" Type="http://schemas.openxmlformats.org/officeDocument/2006/relationships/image" Target="../media/image6010.png"/><Relationship Id="rId60" Type="http://schemas.openxmlformats.org/officeDocument/2006/relationships/image" Target="../media/image3310.png"/><Relationship Id="rId81" Type="http://schemas.openxmlformats.org/officeDocument/2006/relationships/customXml" Target="../ink/ink5012.xml"/><Relationship Id="rId135" Type="http://schemas.openxmlformats.org/officeDocument/2006/relationships/customXml" Target="../ink/ink5039.xml"/><Relationship Id="rId156" Type="http://schemas.openxmlformats.org/officeDocument/2006/relationships/image" Target="../media/image811.png"/><Relationship Id="rId177" Type="http://schemas.openxmlformats.org/officeDocument/2006/relationships/image" Target="../media/image911.png"/><Relationship Id="rId198" Type="http://schemas.openxmlformats.org/officeDocument/2006/relationships/customXml" Target="../ink/ink5071.xml"/><Relationship Id="rId202" Type="http://schemas.openxmlformats.org/officeDocument/2006/relationships/customXml" Target="../ink/ink5073.xml"/><Relationship Id="rId223" Type="http://schemas.openxmlformats.org/officeDocument/2006/relationships/image" Target="../media/image1140.png"/><Relationship Id="rId18" Type="http://schemas.openxmlformats.org/officeDocument/2006/relationships/customXml" Target="../ink/ink4980.xml"/><Relationship Id="rId39" Type="http://schemas.openxmlformats.org/officeDocument/2006/relationships/customXml" Target="../ink/ink4991.xml"/><Relationship Id="rId50" Type="http://schemas.openxmlformats.org/officeDocument/2006/relationships/image" Target="../media/image2810.png"/><Relationship Id="rId104" Type="http://schemas.openxmlformats.org/officeDocument/2006/relationships/image" Target="../media/image5510.png"/><Relationship Id="rId125" Type="http://schemas.openxmlformats.org/officeDocument/2006/relationships/customXml" Target="../ink/ink5034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188" Type="http://schemas.openxmlformats.org/officeDocument/2006/relationships/customXml" Target="../ink/ink5066.xml"/><Relationship Id="rId71" Type="http://schemas.openxmlformats.org/officeDocument/2006/relationships/customXml" Target="../ink/ink5007.xml"/><Relationship Id="rId92" Type="http://schemas.openxmlformats.org/officeDocument/2006/relationships/image" Target="../media/image4910.png"/><Relationship Id="rId213" Type="http://schemas.openxmlformats.org/officeDocument/2006/relationships/image" Target="../media/image1090.png"/><Relationship Id="rId2" Type="http://schemas.openxmlformats.org/officeDocument/2006/relationships/customXml" Target="../ink/ink4974.xml"/><Relationship Id="rId29" Type="http://schemas.openxmlformats.org/officeDocument/2006/relationships/image" Target="../media/image18100.png"/><Relationship Id="rId40" Type="http://schemas.openxmlformats.org/officeDocument/2006/relationships/image" Target="../media/image23100.png"/><Relationship Id="rId115" Type="http://schemas.openxmlformats.org/officeDocument/2006/relationships/customXml" Target="../ink/ink5029.xml"/><Relationship Id="rId136" Type="http://schemas.openxmlformats.org/officeDocument/2006/relationships/image" Target="../media/image7110.png"/><Relationship Id="rId157" Type="http://schemas.openxmlformats.org/officeDocument/2006/relationships/customXml" Target="../ink/ink5050.xml"/><Relationship Id="rId178" Type="http://schemas.openxmlformats.org/officeDocument/2006/relationships/customXml" Target="../ink/ink5061.xml"/><Relationship Id="rId61" Type="http://schemas.openxmlformats.org/officeDocument/2006/relationships/customXml" Target="../ink/ink5002.xml"/><Relationship Id="rId82" Type="http://schemas.openxmlformats.org/officeDocument/2006/relationships/image" Target="../media/image4410.png"/><Relationship Id="rId199" Type="http://schemas.openxmlformats.org/officeDocument/2006/relationships/image" Target="../media/image1020.png"/><Relationship Id="rId203" Type="http://schemas.openxmlformats.org/officeDocument/2006/relationships/image" Target="../media/image1040.png"/><Relationship Id="rId19" Type="http://schemas.openxmlformats.org/officeDocument/2006/relationships/image" Target="../media/image13100.png"/><Relationship Id="rId224" Type="http://schemas.openxmlformats.org/officeDocument/2006/relationships/customXml" Target="../ink/ink5084.xml"/><Relationship Id="rId30" Type="http://schemas.openxmlformats.org/officeDocument/2006/relationships/customXml" Target="../ink/ink4986.xml"/><Relationship Id="rId105" Type="http://schemas.openxmlformats.org/officeDocument/2006/relationships/customXml" Target="../ink/ink5024.xml"/><Relationship Id="rId126" Type="http://schemas.openxmlformats.org/officeDocument/2006/relationships/image" Target="../media/image6610.png"/><Relationship Id="rId147" Type="http://schemas.openxmlformats.org/officeDocument/2006/relationships/customXml" Target="../ink/ink5045.xml"/><Relationship Id="rId168" Type="http://schemas.openxmlformats.org/officeDocument/2006/relationships/customXml" Target="../ink/ink5056.xml"/><Relationship Id="rId51" Type="http://schemas.openxmlformats.org/officeDocument/2006/relationships/customXml" Target="../ink/ink4997.xml"/><Relationship Id="rId72" Type="http://schemas.openxmlformats.org/officeDocument/2006/relationships/image" Target="../media/image3910.png"/><Relationship Id="rId93" Type="http://schemas.openxmlformats.org/officeDocument/2006/relationships/customXml" Target="../ink/ink5018.xml"/><Relationship Id="rId189" Type="http://schemas.openxmlformats.org/officeDocument/2006/relationships/image" Target="../media/image970.png"/><Relationship Id="rId214" Type="http://schemas.openxmlformats.org/officeDocument/2006/relationships/customXml" Target="../ink/ink5079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45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5118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5166.xml"/><Relationship Id="rId170" Type="http://schemas.openxmlformats.org/officeDocument/2006/relationships/customXml" Target="../ink/ink5172.xml"/><Relationship Id="rId191" Type="http://schemas.openxmlformats.org/officeDocument/2006/relationships/image" Target="../media/image980.png"/><Relationship Id="rId205" Type="http://schemas.openxmlformats.org/officeDocument/2006/relationships/image" Target="../media/image1050.png"/><Relationship Id="rId226" Type="http://schemas.openxmlformats.org/officeDocument/2006/relationships/customXml" Target="../ink/ink5200.xml"/><Relationship Id="rId107" Type="http://schemas.openxmlformats.org/officeDocument/2006/relationships/customXml" Target="../ink/ink5140.xml"/><Relationship Id="rId11" Type="http://schemas.openxmlformats.org/officeDocument/2006/relationships/image" Target="../media/image9100.png"/><Relationship Id="rId32" Type="http://schemas.openxmlformats.org/officeDocument/2006/relationships/customXml" Target="../ink/ink5102.xml"/><Relationship Id="rId53" Type="http://schemas.openxmlformats.org/officeDocument/2006/relationships/customXml" Target="../ink/ink5113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5161.xml"/><Relationship Id="rId95" Type="http://schemas.openxmlformats.org/officeDocument/2006/relationships/customXml" Target="../ink/ink5134.xml"/><Relationship Id="rId160" Type="http://schemas.openxmlformats.org/officeDocument/2006/relationships/image" Target="../media/image830.png"/><Relationship Id="rId181" Type="http://schemas.openxmlformats.org/officeDocument/2006/relationships/image" Target="../media/image930.png"/><Relationship Id="rId216" Type="http://schemas.openxmlformats.org/officeDocument/2006/relationships/customXml" Target="../ink/ink5195.xml"/><Relationship Id="rId237" Type="http://schemas.openxmlformats.org/officeDocument/2006/relationships/image" Target="../media/image1211.png"/><Relationship Id="rId22" Type="http://schemas.openxmlformats.org/officeDocument/2006/relationships/customXml" Target="../ink/ink5097.xml"/><Relationship Id="rId43" Type="http://schemas.openxmlformats.org/officeDocument/2006/relationships/customXml" Target="../ink/ink5108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5156.xml"/><Relationship Id="rId85" Type="http://schemas.openxmlformats.org/officeDocument/2006/relationships/customXml" Target="../ink/ink5129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92" Type="http://schemas.openxmlformats.org/officeDocument/2006/relationships/customXml" Target="../ink/ink5183.xml"/><Relationship Id="rId206" Type="http://schemas.openxmlformats.org/officeDocument/2006/relationships/customXml" Target="../ink/ink5190.xml"/><Relationship Id="rId227" Type="http://schemas.openxmlformats.org/officeDocument/2006/relationships/image" Target="../media/image1160.png"/><Relationship Id="rId12" Type="http://schemas.openxmlformats.org/officeDocument/2006/relationships/customXml" Target="../ink/ink5092.xml"/><Relationship Id="rId33" Type="http://schemas.openxmlformats.org/officeDocument/2006/relationships/customXml" Target="../ink/ink5103.xml"/><Relationship Id="rId108" Type="http://schemas.openxmlformats.org/officeDocument/2006/relationships/image" Target="../media/image5710.png"/><Relationship Id="rId129" Type="http://schemas.openxmlformats.org/officeDocument/2006/relationships/customXml" Target="../ink/ink5151.xml"/><Relationship Id="rId54" Type="http://schemas.openxmlformats.org/officeDocument/2006/relationships/image" Target="../media/image3010.png"/><Relationship Id="rId75" Type="http://schemas.openxmlformats.org/officeDocument/2006/relationships/customXml" Target="../ink/ink5124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61" Type="http://schemas.openxmlformats.org/officeDocument/2006/relationships/customXml" Target="../ink/ink5167.xml"/><Relationship Id="rId182" Type="http://schemas.openxmlformats.org/officeDocument/2006/relationships/customXml" Target="../ink/ink5178.xml"/><Relationship Id="rId217" Type="http://schemas.openxmlformats.org/officeDocument/2006/relationships/image" Target="../media/image1111.png"/><Relationship Id="rId238" Type="http://schemas.openxmlformats.org/officeDocument/2006/relationships/customXml" Target="../ink/ink5206.xml"/><Relationship Id="rId23" Type="http://schemas.openxmlformats.org/officeDocument/2006/relationships/image" Target="../media/image15100.png"/><Relationship Id="rId119" Type="http://schemas.openxmlformats.org/officeDocument/2006/relationships/customXml" Target="../ink/ink5146.xml"/><Relationship Id="rId44" Type="http://schemas.openxmlformats.org/officeDocument/2006/relationships/image" Target="../media/image2510.png"/><Relationship Id="rId65" Type="http://schemas.openxmlformats.org/officeDocument/2006/relationships/customXml" Target="../ink/ink5119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51" Type="http://schemas.openxmlformats.org/officeDocument/2006/relationships/customXml" Target="../ink/ink5162.xml"/><Relationship Id="rId172" Type="http://schemas.openxmlformats.org/officeDocument/2006/relationships/customXml" Target="../ink/ink5173.xml"/><Relationship Id="rId193" Type="http://schemas.openxmlformats.org/officeDocument/2006/relationships/image" Target="../media/image990.png"/><Relationship Id="rId207" Type="http://schemas.openxmlformats.org/officeDocument/2006/relationships/image" Target="../media/image1060.png"/><Relationship Id="rId228" Type="http://schemas.openxmlformats.org/officeDocument/2006/relationships/customXml" Target="../ink/ink5201.xml"/><Relationship Id="rId13" Type="http://schemas.openxmlformats.org/officeDocument/2006/relationships/image" Target="../media/image1084.png"/><Relationship Id="rId109" Type="http://schemas.openxmlformats.org/officeDocument/2006/relationships/customXml" Target="../ink/ink5141.xml"/><Relationship Id="rId34" Type="http://schemas.openxmlformats.org/officeDocument/2006/relationships/image" Target="../media/image20100.png"/><Relationship Id="rId55" Type="http://schemas.openxmlformats.org/officeDocument/2006/relationships/customXml" Target="../ink/ink5114.xml"/><Relationship Id="rId76" Type="http://schemas.openxmlformats.org/officeDocument/2006/relationships/image" Target="../media/image4110.png"/><Relationship Id="rId97" Type="http://schemas.openxmlformats.org/officeDocument/2006/relationships/customXml" Target="../ink/ink5135.xml"/><Relationship Id="rId120" Type="http://schemas.openxmlformats.org/officeDocument/2006/relationships/image" Target="../media/image6310.png"/><Relationship Id="rId141" Type="http://schemas.openxmlformats.org/officeDocument/2006/relationships/customXml" Target="../ink/ink5157.xml"/><Relationship Id="rId7" Type="http://schemas.openxmlformats.org/officeDocument/2006/relationships/image" Target="../media/image7100.png"/><Relationship Id="rId162" Type="http://schemas.openxmlformats.org/officeDocument/2006/relationships/image" Target="../media/image840.png"/><Relationship Id="rId183" Type="http://schemas.openxmlformats.org/officeDocument/2006/relationships/image" Target="../media/image940.png"/><Relationship Id="rId218" Type="http://schemas.openxmlformats.org/officeDocument/2006/relationships/customXml" Target="../ink/ink5196.xml"/><Relationship Id="rId239" Type="http://schemas.openxmlformats.org/officeDocument/2006/relationships/image" Target="../media/image1220.png"/><Relationship Id="rId24" Type="http://schemas.openxmlformats.org/officeDocument/2006/relationships/customXml" Target="../ink/ink5098.xml"/><Relationship Id="rId45" Type="http://schemas.openxmlformats.org/officeDocument/2006/relationships/customXml" Target="../ink/ink5109.xml"/><Relationship Id="rId66" Type="http://schemas.openxmlformats.org/officeDocument/2006/relationships/image" Target="../media/image3610.png"/><Relationship Id="rId87" Type="http://schemas.openxmlformats.org/officeDocument/2006/relationships/customXml" Target="../ink/ink5130.xml"/><Relationship Id="rId110" Type="http://schemas.openxmlformats.org/officeDocument/2006/relationships/image" Target="../media/image5810.png"/><Relationship Id="rId131" Type="http://schemas.openxmlformats.org/officeDocument/2006/relationships/customXml" Target="../ink/ink5152.xml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4" Type="http://schemas.openxmlformats.org/officeDocument/2006/relationships/customXml" Target="../ink/ink5184.xml"/><Relationship Id="rId208" Type="http://schemas.openxmlformats.org/officeDocument/2006/relationships/customXml" Target="../ink/ink5191.xml"/><Relationship Id="rId229" Type="http://schemas.openxmlformats.org/officeDocument/2006/relationships/image" Target="../media/image1170.png"/><Relationship Id="rId14" Type="http://schemas.openxmlformats.org/officeDocument/2006/relationships/customXml" Target="../ink/ink5093.xml"/><Relationship Id="rId35" Type="http://schemas.openxmlformats.org/officeDocument/2006/relationships/customXml" Target="../ink/ink5104.xml"/><Relationship Id="rId56" Type="http://schemas.openxmlformats.org/officeDocument/2006/relationships/image" Target="../media/image3110.png"/><Relationship Id="rId77" Type="http://schemas.openxmlformats.org/officeDocument/2006/relationships/customXml" Target="../ink/ink5125.xml"/><Relationship Id="rId100" Type="http://schemas.openxmlformats.org/officeDocument/2006/relationships/image" Target="../media/image5310.png"/><Relationship Id="rId8" Type="http://schemas.openxmlformats.org/officeDocument/2006/relationships/customXml" Target="../ink/ink5090.xml"/><Relationship Id="rId98" Type="http://schemas.openxmlformats.org/officeDocument/2006/relationships/image" Target="../media/image5210.png"/><Relationship Id="rId121" Type="http://schemas.openxmlformats.org/officeDocument/2006/relationships/customXml" Target="../ink/ink5147.xml"/><Relationship Id="rId142" Type="http://schemas.openxmlformats.org/officeDocument/2006/relationships/image" Target="../media/image740.png"/><Relationship Id="rId163" Type="http://schemas.openxmlformats.org/officeDocument/2006/relationships/customXml" Target="../ink/ink5168.xml"/><Relationship Id="rId184" Type="http://schemas.openxmlformats.org/officeDocument/2006/relationships/customXml" Target="../ink/ink5179.xml"/><Relationship Id="rId219" Type="http://schemas.openxmlformats.org/officeDocument/2006/relationships/image" Target="../media/image1120.png"/><Relationship Id="rId230" Type="http://schemas.openxmlformats.org/officeDocument/2006/relationships/customXml" Target="../ink/ink5202.xml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5120.xml"/><Relationship Id="rId20" Type="http://schemas.openxmlformats.org/officeDocument/2006/relationships/customXml" Target="../ink/ink5096.xml"/><Relationship Id="rId41" Type="http://schemas.openxmlformats.org/officeDocument/2006/relationships/customXml" Target="../ink/ink5107.xml"/><Relationship Id="rId62" Type="http://schemas.openxmlformats.org/officeDocument/2006/relationships/image" Target="../media/image3410.png"/><Relationship Id="rId83" Type="http://schemas.openxmlformats.org/officeDocument/2006/relationships/customXml" Target="../ink/ink5128.xml"/><Relationship Id="rId88" Type="http://schemas.openxmlformats.org/officeDocument/2006/relationships/image" Target="../media/image4710.png"/><Relationship Id="rId111" Type="http://schemas.openxmlformats.org/officeDocument/2006/relationships/customXml" Target="../ink/ink5142.xml"/><Relationship Id="rId132" Type="http://schemas.openxmlformats.org/officeDocument/2006/relationships/image" Target="../media/image6910.png"/><Relationship Id="rId153" Type="http://schemas.openxmlformats.org/officeDocument/2006/relationships/customXml" Target="../ink/ink5163.xml"/><Relationship Id="rId174" Type="http://schemas.openxmlformats.org/officeDocument/2006/relationships/customXml" Target="../ink/ink5174.xml"/><Relationship Id="rId179" Type="http://schemas.openxmlformats.org/officeDocument/2006/relationships/image" Target="../media/image920.png"/><Relationship Id="rId195" Type="http://schemas.openxmlformats.org/officeDocument/2006/relationships/image" Target="../media/image1000.png"/><Relationship Id="rId209" Type="http://schemas.openxmlformats.org/officeDocument/2006/relationships/image" Target="../media/image1070.png"/><Relationship Id="rId190" Type="http://schemas.openxmlformats.org/officeDocument/2006/relationships/customXml" Target="../ink/ink5182.xml"/><Relationship Id="rId204" Type="http://schemas.openxmlformats.org/officeDocument/2006/relationships/customXml" Target="../ink/ink5189.xml"/><Relationship Id="rId220" Type="http://schemas.openxmlformats.org/officeDocument/2006/relationships/customXml" Target="../ink/ink5197.xml"/><Relationship Id="rId225" Type="http://schemas.openxmlformats.org/officeDocument/2006/relationships/image" Target="../media/image1150.png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5115.xml"/><Relationship Id="rId106" Type="http://schemas.openxmlformats.org/officeDocument/2006/relationships/image" Target="../media/image5610.png"/><Relationship Id="rId127" Type="http://schemas.openxmlformats.org/officeDocument/2006/relationships/customXml" Target="../ink/ink5150.xml"/><Relationship Id="rId10" Type="http://schemas.openxmlformats.org/officeDocument/2006/relationships/customXml" Target="../ink/ink5091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5123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5136.xml"/><Relationship Id="rId101" Type="http://schemas.openxmlformats.org/officeDocument/2006/relationships/customXml" Target="../ink/ink5137.xml"/><Relationship Id="rId122" Type="http://schemas.openxmlformats.org/officeDocument/2006/relationships/image" Target="../media/image6410.png"/><Relationship Id="rId143" Type="http://schemas.openxmlformats.org/officeDocument/2006/relationships/customXml" Target="../ink/ink5158.xml"/><Relationship Id="rId148" Type="http://schemas.openxmlformats.org/officeDocument/2006/relationships/image" Target="../media/image770.png"/><Relationship Id="rId164" Type="http://schemas.openxmlformats.org/officeDocument/2006/relationships/customXml" Target="../ink/ink5169.xml"/><Relationship Id="rId169" Type="http://schemas.openxmlformats.org/officeDocument/2006/relationships/image" Target="../media/image870.png"/><Relationship Id="rId185" Type="http://schemas.openxmlformats.org/officeDocument/2006/relationships/image" Target="../media/image950.png"/><Relationship Id="rId9" Type="http://schemas.openxmlformats.org/officeDocument/2006/relationships/image" Target="../media/image8100.png"/><Relationship Id="rId180" Type="http://schemas.openxmlformats.org/officeDocument/2006/relationships/customXml" Target="../ink/ink5177.xml"/><Relationship Id="rId210" Type="http://schemas.openxmlformats.org/officeDocument/2006/relationships/customXml" Target="../ink/ink5192.xml"/><Relationship Id="rId215" Type="http://schemas.openxmlformats.org/officeDocument/2006/relationships/image" Target="../media/image1100.png"/><Relationship Id="rId236" Type="http://schemas.openxmlformats.org/officeDocument/2006/relationships/customXml" Target="../ink/ink5205.xml"/><Relationship Id="rId26" Type="http://schemas.openxmlformats.org/officeDocument/2006/relationships/customXml" Target="../ink/ink5099.xml"/><Relationship Id="rId231" Type="http://schemas.openxmlformats.org/officeDocument/2006/relationships/image" Target="../media/image1180.png"/><Relationship Id="rId47" Type="http://schemas.openxmlformats.org/officeDocument/2006/relationships/customXml" Target="../ink/ink5110.xml"/><Relationship Id="rId68" Type="http://schemas.openxmlformats.org/officeDocument/2006/relationships/image" Target="../media/image3710.png"/><Relationship Id="rId89" Type="http://schemas.openxmlformats.org/officeDocument/2006/relationships/customXml" Target="../ink/ink5131.xml"/><Relationship Id="rId112" Type="http://schemas.openxmlformats.org/officeDocument/2006/relationships/image" Target="../media/image5910.png"/><Relationship Id="rId133" Type="http://schemas.openxmlformats.org/officeDocument/2006/relationships/customXml" Target="../ink/ink5153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96" Type="http://schemas.openxmlformats.org/officeDocument/2006/relationships/customXml" Target="../ink/ink5185.xml"/><Relationship Id="rId200" Type="http://schemas.openxmlformats.org/officeDocument/2006/relationships/customXml" Target="../ink/ink5187.xml"/><Relationship Id="rId16" Type="http://schemas.openxmlformats.org/officeDocument/2006/relationships/customXml" Target="../ink/ink5094.xml"/><Relationship Id="rId221" Type="http://schemas.openxmlformats.org/officeDocument/2006/relationships/image" Target="../media/image1130.png"/><Relationship Id="rId37" Type="http://schemas.openxmlformats.org/officeDocument/2006/relationships/customXml" Target="../ink/ink5105.xml"/><Relationship Id="rId58" Type="http://schemas.openxmlformats.org/officeDocument/2006/relationships/image" Target="../media/image3210.png"/><Relationship Id="rId79" Type="http://schemas.openxmlformats.org/officeDocument/2006/relationships/customXml" Target="../ink/ink5126.xml"/><Relationship Id="rId102" Type="http://schemas.openxmlformats.org/officeDocument/2006/relationships/image" Target="../media/image5410.png"/><Relationship Id="rId123" Type="http://schemas.openxmlformats.org/officeDocument/2006/relationships/customXml" Target="../ink/ink5148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186" Type="http://schemas.openxmlformats.org/officeDocument/2006/relationships/customXml" Target="../ink/ink5180.xml"/><Relationship Id="rId211" Type="http://schemas.openxmlformats.org/officeDocument/2006/relationships/image" Target="../media/image1080.png"/><Relationship Id="rId232" Type="http://schemas.openxmlformats.org/officeDocument/2006/relationships/customXml" Target="../ink/ink5203.xml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5121.xml"/><Relationship Id="rId113" Type="http://schemas.openxmlformats.org/officeDocument/2006/relationships/customXml" Target="../ink/ink5143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5164.xml"/><Relationship Id="rId176" Type="http://schemas.openxmlformats.org/officeDocument/2006/relationships/customXml" Target="../ink/ink5175.xml"/><Relationship Id="rId197" Type="http://schemas.openxmlformats.org/officeDocument/2006/relationships/image" Target="../media/image1011.png"/><Relationship Id="rId201" Type="http://schemas.openxmlformats.org/officeDocument/2006/relationships/image" Target="../media/image1030.png"/><Relationship Id="rId222" Type="http://schemas.openxmlformats.org/officeDocument/2006/relationships/customXml" Target="../ink/ink5198.xml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5116.xml"/><Relationship Id="rId103" Type="http://schemas.openxmlformats.org/officeDocument/2006/relationships/customXml" Target="../ink/ink5138.xml"/><Relationship Id="rId124" Type="http://schemas.openxmlformats.org/officeDocument/2006/relationships/image" Target="../media/image6510.png"/><Relationship Id="rId70" Type="http://schemas.openxmlformats.org/officeDocument/2006/relationships/image" Target="../media/image3810.png"/><Relationship Id="rId91" Type="http://schemas.openxmlformats.org/officeDocument/2006/relationships/customXml" Target="../ink/ink5132.xml"/><Relationship Id="rId145" Type="http://schemas.openxmlformats.org/officeDocument/2006/relationships/customXml" Target="../ink/ink5159.xml"/><Relationship Id="rId166" Type="http://schemas.openxmlformats.org/officeDocument/2006/relationships/customXml" Target="../ink/ink5170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93.xml"/><Relationship Id="rId233" Type="http://schemas.openxmlformats.org/officeDocument/2006/relationships/image" Target="../media/image1190.png"/><Relationship Id="rId28" Type="http://schemas.openxmlformats.org/officeDocument/2006/relationships/customXml" Target="../ink/ink5100.xml"/><Relationship Id="rId49" Type="http://schemas.openxmlformats.org/officeDocument/2006/relationships/customXml" Target="../ink/ink5111.xml"/><Relationship Id="rId114" Type="http://schemas.openxmlformats.org/officeDocument/2006/relationships/image" Target="../media/image6010.png"/><Relationship Id="rId60" Type="http://schemas.openxmlformats.org/officeDocument/2006/relationships/image" Target="../media/image3310.png"/><Relationship Id="rId81" Type="http://schemas.openxmlformats.org/officeDocument/2006/relationships/customXml" Target="../ink/ink5127.xml"/><Relationship Id="rId135" Type="http://schemas.openxmlformats.org/officeDocument/2006/relationships/customXml" Target="../ink/ink5154.xml"/><Relationship Id="rId156" Type="http://schemas.openxmlformats.org/officeDocument/2006/relationships/image" Target="../media/image811.png"/><Relationship Id="rId177" Type="http://schemas.openxmlformats.org/officeDocument/2006/relationships/image" Target="../media/image911.png"/><Relationship Id="rId198" Type="http://schemas.openxmlformats.org/officeDocument/2006/relationships/customXml" Target="../ink/ink5186.xml"/><Relationship Id="rId202" Type="http://schemas.openxmlformats.org/officeDocument/2006/relationships/customXml" Target="../ink/ink5188.xml"/><Relationship Id="rId223" Type="http://schemas.openxmlformats.org/officeDocument/2006/relationships/image" Target="../media/image1140.png"/><Relationship Id="rId18" Type="http://schemas.openxmlformats.org/officeDocument/2006/relationships/customXml" Target="../ink/ink5095.xml"/><Relationship Id="rId39" Type="http://schemas.openxmlformats.org/officeDocument/2006/relationships/customXml" Target="../ink/ink5106.xml"/><Relationship Id="rId50" Type="http://schemas.openxmlformats.org/officeDocument/2006/relationships/image" Target="../media/image2810.png"/><Relationship Id="rId104" Type="http://schemas.openxmlformats.org/officeDocument/2006/relationships/image" Target="../media/image5510.png"/><Relationship Id="rId125" Type="http://schemas.openxmlformats.org/officeDocument/2006/relationships/customXml" Target="../ink/ink5149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188" Type="http://schemas.openxmlformats.org/officeDocument/2006/relationships/customXml" Target="../ink/ink5181.xml"/><Relationship Id="rId71" Type="http://schemas.openxmlformats.org/officeDocument/2006/relationships/customXml" Target="../ink/ink5122.xml"/><Relationship Id="rId92" Type="http://schemas.openxmlformats.org/officeDocument/2006/relationships/image" Target="../media/image4910.png"/><Relationship Id="rId213" Type="http://schemas.openxmlformats.org/officeDocument/2006/relationships/image" Target="../media/image1090.png"/><Relationship Id="rId234" Type="http://schemas.openxmlformats.org/officeDocument/2006/relationships/customXml" Target="../ink/ink5204.xml"/><Relationship Id="rId2" Type="http://schemas.openxmlformats.org/officeDocument/2006/relationships/customXml" Target="../ink/ink5089.xml"/><Relationship Id="rId29" Type="http://schemas.openxmlformats.org/officeDocument/2006/relationships/image" Target="../media/image18100.png"/><Relationship Id="rId40" Type="http://schemas.openxmlformats.org/officeDocument/2006/relationships/image" Target="../media/image23100.png"/><Relationship Id="rId115" Type="http://schemas.openxmlformats.org/officeDocument/2006/relationships/customXml" Target="../ink/ink5144.xml"/><Relationship Id="rId136" Type="http://schemas.openxmlformats.org/officeDocument/2006/relationships/image" Target="../media/image7110.png"/><Relationship Id="rId157" Type="http://schemas.openxmlformats.org/officeDocument/2006/relationships/customXml" Target="../ink/ink5165.xml"/><Relationship Id="rId178" Type="http://schemas.openxmlformats.org/officeDocument/2006/relationships/customXml" Target="../ink/ink5176.xml"/><Relationship Id="rId61" Type="http://schemas.openxmlformats.org/officeDocument/2006/relationships/customXml" Target="../ink/ink5117.xml"/><Relationship Id="rId82" Type="http://schemas.openxmlformats.org/officeDocument/2006/relationships/image" Target="../media/image4410.png"/><Relationship Id="rId199" Type="http://schemas.openxmlformats.org/officeDocument/2006/relationships/image" Target="../media/image1020.png"/><Relationship Id="rId203" Type="http://schemas.openxmlformats.org/officeDocument/2006/relationships/image" Target="../media/image1040.png"/><Relationship Id="rId19" Type="http://schemas.openxmlformats.org/officeDocument/2006/relationships/image" Target="../media/image13100.png"/><Relationship Id="rId224" Type="http://schemas.openxmlformats.org/officeDocument/2006/relationships/customXml" Target="../ink/ink5199.xml"/><Relationship Id="rId30" Type="http://schemas.openxmlformats.org/officeDocument/2006/relationships/customXml" Target="../ink/ink5101.xml"/><Relationship Id="rId105" Type="http://schemas.openxmlformats.org/officeDocument/2006/relationships/customXml" Target="../ink/ink5139.xml"/><Relationship Id="rId126" Type="http://schemas.openxmlformats.org/officeDocument/2006/relationships/image" Target="../media/image6610.png"/><Relationship Id="rId147" Type="http://schemas.openxmlformats.org/officeDocument/2006/relationships/customXml" Target="../ink/ink5160.xml"/><Relationship Id="rId168" Type="http://schemas.openxmlformats.org/officeDocument/2006/relationships/customXml" Target="../ink/ink5171.xml"/><Relationship Id="rId51" Type="http://schemas.openxmlformats.org/officeDocument/2006/relationships/customXml" Target="../ink/ink5112.xml"/><Relationship Id="rId72" Type="http://schemas.openxmlformats.org/officeDocument/2006/relationships/image" Target="../media/image3910.png"/><Relationship Id="rId93" Type="http://schemas.openxmlformats.org/officeDocument/2006/relationships/customXml" Target="../ink/ink5133.xml"/><Relationship Id="rId189" Type="http://schemas.openxmlformats.org/officeDocument/2006/relationships/image" Target="../media/image970.png"/><Relationship Id="rId214" Type="http://schemas.openxmlformats.org/officeDocument/2006/relationships/customXml" Target="../ink/ink5194.xml"/><Relationship Id="rId235" Type="http://schemas.openxmlformats.org/officeDocument/2006/relationships/image" Target="../media/image1200.png"/><Relationship Id="rId116" Type="http://schemas.openxmlformats.org/officeDocument/2006/relationships/image" Target="../media/image6110.png"/><Relationship Id="rId137" Type="http://schemas.openxmlformats.org/officeDocument/2006/relationships/customXml" Target="../ink/ink5155.xml"/><Relationship Id="rId158" Type="http://schemas.openxmlformats.org/officeDocument/2006/relationships/image" Target="../media/image820.png"/></Relationships>
</file>

<file path=ppt/slides/_rels/slide1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63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5236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5284.xml"/><Relationship Id="rId170" Type="http://schemas.openxmlformats.org/officeDocument/2006/relationships/customXml" Target="../ink/ink5290.xml"/><Relationship Id="rId191" Type="http://schemas.openxmlformats.org/officeDocument/2006/relationships/image" Target="../media/image980.png"/><Relationship Id="rId205" Type="http://schemas.openxmlformats.org/officeDocument/2006/relationships/image" Target="../media/image1050.png"/><Relationship Id="rId226" Type="http://schemas.openxmlformats.org/officeDocument/2006/relationships/customXml" Target="../ink/ink5318.xml"/><Relationship Id="rId107" Type="http://schemas.openxmlformats.org/officeDocument/2006/relationships/customXml" Target="../ink/ink5258.xml"/><Relationship Id="rId11" Type="http://schemas.openxmlformats.org/officeDocument/2006/relationships/image" Target="../media/image9100.png"/><Relationship Id="rId32" Type="http://schemas.openxmlformats.org/officeDocument/2006/relationships/customXml" Target="../ink/ink5220.xml"/><Relationship Id="rId53" Type="http://schemas.openxmlformats.org/officeDocument/2006/relationships/customXml" Target="../ink/ink5231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5279.xml"/><Relationship Id="rId95" Type="http://schemas.openxmlformats.org/officeDocument/2006/relationships/customXml" Target="../ink/ink5252.xml"/><Relationship Id="rId160" Type="http://schemas.openxmlformats.org/officeDocument/2006/relationships/image" Target="../media/image830.png"/><Relationship Id="rId181" Type="http://schemas.openxmlformats.org/officeDocument/2006/relationships/image" Target="../media/image930.png"/><Relationship Id="rId216" Type="http://schemas.openxmlformats.org/officeDocument/2006/relationships/customXml" Target="../ink/ink5313.xml"/><Relationship Id="rId237" Type="http://schemas.openxmlformats.org/officeDocument/2006/relationships/image" Target="../media/image1211.png"/><Relationship Id="rId22" Type="http://schemas.openxmlformats.org/officeDocument/2006/relationships/customXml" Target="../ink/ink5215.xml"/><Relationship Id="rId43" Type="http://schemas.openxmlformats.org/officeDocument/2006/relationships/customXml" Target="../ink/ink5226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5274.xml"/><Relationship Id="rId85" Type="http://schemas.openxmlformats.org/officeDocument/2006/relationships/customXml" Target="../ink/ink5247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92" Type="http://schemas.openxmlformats.org/officeDocument/2006/relationships/customXml" Target="../ink/ink5301.xml"/><Relationship Id="rId206" Type="http://schemas.openxmlformats.org/officeDocument/2006/relationships/customXml" Target="../ink/ink5308.xml"/><Relationship Id="rId227" Type="http://schemas.openxmlformats.org/officeDocument/2006/relationships/image" Target="../media/image1160.png"/><Relationship Id="rId12" Type="http://schemas.openxmlformats.org/officeDocument/2006/relationships/customXml" Target="../ink/ink5210.xml"/><Relationship Id="rId33" Type="http://schemas.openxmlformats.org/officeDocument/2006/relationships/customXml" Target="../ink/ink5221.xml"/><Relationship Id="rId108" Type="http://schemas.openxmlformats.org/officeDocument/2006/relationships/image" Target="../media/image5710.png"/><Relationship Id="rId129" Type="http://schemas.openxmlformats.org/officeDocument/2006/relationships/customXml" Target="../ink/ink5269.xml"/><Relationship Id="rId54" Type="http://schemas.openxmlformats.org/officeDocument/2006/relationships/image" Target="../media/image3010.png"/><Relationship Id="rId75" Type="http://schemas.openxmlformats.org/officeDocument/2006/relationships/customXml" Target="../ink/ink5242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61" Type="http://schemas.openxmlformats.org/officeDocument/2006/relationships/customXml" Target="../ink/ink5285.xml"/><Relationship Id="rId182" Type="http://schemas.openxmlformats.org/officeDocument/2006/relationships/customXml" Target="../ink/ink5296.xml"/><Relationship Id="rId217" Type="http://schemas.openxmlformats.org/officeDocument/2006/relationships/image" Target="../media/image1111.png"/><Relationship Id="rId238" Type="http://schemas.openxmlformats.org/officeDocument/2006/relationships/customXml" Target="../ink/ink5324.xml"/><Relationship Id="rId23" Type="http://schemas.openxmlformats.org/officeDocument/2006/relationships/image" Target="../media/image15100.png"/><Relationship Id="rId119" Type="http://schemas.openxmlformats.org/officeDocument/2006/relationships/customXml" Target="../ink/ink5264.xml"/><Relationship Id="rId44" Type="http://schemas.openxmlformats.org/officeDocument/2006/relationships/image" Target="../media/image2510.png"/><Relationship Id="rId65" Type="http://schemas.openxmlformats.org/officeDocument/2006/relationships/customXml" Target="../ink/ink5237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51" Type="http://schemas.openxmlformats.org/officeDocument/2006/relationships/customXml" Target="../ink/ink5280.xml"/><Relationship Id="rId172" Type="http://schemas.openxmlformats.org/officeDocument/2006/relationships/customXml" Target="../ink/ink5291.xml"/><Relationship Id="rId193" Type="http://schemas.openxmlformats.org/officeDocument/2006/relationships/image" Target="../media/image990.png"/><Relationship Id="rId207" Type="http://schemas.openxmlformats.org/officeDocument/2006/relationships/image" Target="../media/image1060.png"/><Relationship Id="rId228" Type="http://schemas.openxmlformats.org/officeDocument/2006/relationships/customXml" Target="../ink/ink5319.xml"/><Relationship Id="rId13" Type="http://schemas.openxmlformats.org/officeDocument/2006/relationships/image" Target="../media/image1084.png"/><Relationship Id="rId109" Type="http://schemas.openxmlformats.org/officeDocument/2006/relationships/customXml" Target="../ink/ink5259.xml"/><Relationship Id="rId34" Type="http://schemas.openxmlformats.org/officeDocument/2006/relationships/image" Target="../media/image20100.png"/><Relationship Id="rId55" Type="http://schemas.openxmlformats.org/officeDocument/2006/relationships/customXml" Target="../ink/ink5232.xml"/><Relationship Id="rId76" Type="http://schemas.openxmlformats.org/officeDocument/2006/relationships/image" Target="../media/image4110.png"/><Relationship Id="rId97" Type="http://schemas.openxmlformats.org/officeDocument/2006/relationships/customXml" Target="../ink/ink5253.xml"/><Relationship Id="rId120" Type="http://schemas.openxmlformats.org/officeDocument/2006/relationships/image" Target="../media/image6310.png"/><Relationship Id="rId141" Type="http://schemas.openxmlformats.org/officeDocument/2006/relationships/customXml" Target="../ink/ink5275.xml"/><Relationship Id="rId7" Type="http://schemas.openxmlformats.org/officeDocument/2006/relationships/image" Target="../media/image7100.png"/><Relationship Id="rId162" Type="http://schemas.openxmlformats.org/officeDocument/2006/relationships/image" Target="../media/image840.png"/><Relationship Id="rId183" Type="http://schemas.openxmlformats.org/officeDocument/2006/relationships/image" Target="../media/image940.png"/><Relationship Id="rId218" Type="http://schemas.openxmlformats.org/officeDocument/2006/relationships/customXml" Target="../ink/ink5314.xml"/><Relationship Id="rId239" Type="http://schemas.openxmlformats.org/officeDocument/2006/relationships/image" Target="../media/image1220.png"/><Relationship Id="rId24" Type="http://schemas.openxmlformats.org/officeDocument/2006/relationships/customXml" Target="../ink/ink5216.xml"/><Relationship Id="rId45" Type="http://schemas.openxmlformats.org/officeDocument/2006/relationships/customXml" Target="../ink/ink5227.xml"/><Relationship Id="rId66" Type="http://schemas.openxmlformats.org/officeDocument/2006/relationships/image" Target="../media/image3610.png"/><Relationship Id="rId87" Type="http://schemas.openxmlformats.org/officeDocument/2006/relationships/customXml" Target="../ink/ink5248.xml"/><Relationship Id="rId110" Type="http://schemas.openxmlformats.org/officeDocument/2006/relationships/image" Target="../media/image5810.png"/><Relationship Id="rId131" Type="http://schemas.openxmlformats.org/officeDocument/2006/relationships/customXml" Target="../ink/ink5270.xml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4" Type="http://schemas.openxmlformats.org/officeDocument/2006/relationships/customXml" Target="../ink/ink5302.xml"/><Relationship Id="rId208" Type="http://schemas.openxmlformats.org/officeDocument/2006/relationships/customXml" Target="../ink/ink5309.xml"/><Relationship Id="rId229" Type="http://schemas.openxmlformats.org/officeDocument/2006/relationships/image" Target="../media/image1170.png"/><Relationship Id="rId240" Type="http://schemas.openxmlformats.org/officeDocument/2006/relationships/customXml" Target="../ink/ink5325.xml"/><Relationship Id="rId14" Type="http://schemas.openxmlformats.org/officeDocument/2006/relationships/customXml" Target="../ink/ink5211.xml"/><Relationship Id="rId35" Type="http://schemas.openxmlformats.org/officeDocument/2006/relationships/customXml" Target="../ink/ink5222.xml"/><Relationship Id="rId56" Type="http://schemas.openxmlformats.org/officeDocument/2006/relationships/image" Target="../media/image3110.png"/><Relationship Id="rId77" Type="http://schemas.openxmlformats.org/officeDocument/2006/relationships/customXml" Target="../ink/ink5243.xml"/><Relationship Id="rId100" Type="http://schemas.openxmlformats.org/officeDocument/2006/relationships/image" Target="../media/image5310.png"/><Relationship Id="rId8" Type="http://schemas.openxmlformats.org/officeDocument/2006/relationships/customXml" Target="../ink/ink5208.xml"/><Relationship Id="rId98" Type="http://schemas.openxmlformats.org/officeDocument/2006/relationships/image" Target="../media/image5210.png"/><Relationship Id="rId121" Type="http://schemas.openxmlformats.org/officeDocument/2006/relationships/customXml" Target="../ink/ink5265.xml"/><Relationship Id="rId142" Type="http://schemas.openxmlformats.org/officeDocument/2006/relationships/image" Target="../media/image740.png"/><Relationship Id="rId163" Type="http://schemas.openxmlformats.org/officeDocument/2006/relationships/customXml" Target="../ink/ink5286.xml"/><Relationship Id="rId184" Type="http://schemas.openxmlformats.org/officeDocument/2006/relationships/customXml" Target="../ink/ink5297.xml"/><Relationship Id="rId219" Type="http://schemas.openxmlformats.org/officeDocument/2006/relationships/image" Target="../media/image1120.png"/><Relationship Id="rId230" Type="http://schemas.openxmlformats.org/officeDocument/2006/relationships/customXml" Target="../ink/ink5320.xml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5238.xml"/><Relationship Id="rId88" Type="http://schemas.openxmlformats.org/officeDocument/2006/relationships/image" Target="../media/image4710.png"/><Relationship Id="rId111" Type="http://schemas.openxmlformats.org/officeDocument/2006/relationships/customXml" Target="../ink/ink5260.xml"/><Relationship Id="rId132" Type="http://schemas.openxmlformats.org/officeDocument/2006/relationships/image" Target="../media/image6910.png"/><Relationship Id="rId153" Type="http://schemas.openxmlformats.org/officeDocument/2006/relationships/customXml" Target="../ink/ink5281.xml"/><Relationship Id="rId174" Type="http://schemas.openxmlformats.org/officeDocument/2006/relationships/customXml" Target="../ink/ink5292.xml"/><Relationship Id="rId195" Type="http://schemas.openxmlformats.org/officeDocument/2006/relationships/image" Target="../media/image1000.png"/><Relationship Id="rId209" Type="http://schemas.openxmlformats.org/officeDocument/2006/relationships/image" Target="../media/image1070.png"/><Relationship Id="rId220" Type="http://schemas.openxmlformats.org/officeDocument/2006/relationships/customXml" Target="../ink/ink5315.xml"/><Relationship Id="rId241" Type="http://schemas.openxmlformats.org/officeDocument/2006/relationships/image" Target="../media/image1230.png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5233.xml"/><Relationship Id="rId106" Type="http://schemas.openxmlformats.org/officeDocument/2006/relationships/image" Target="../media/image5610.png"/><Relationship Id="rId127" Type="http://schemas.openxmlformats.org/officeDocument/2006/relationships/customXml" Target="../ink/ink5268.xml"/><Relationship Id="rId10" Type="http://schemas.openxmlformats.org/officeDocument/2006/relationships/customXml" Target="../ink/ink5209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5241.xml"/><Relationship Id="rId78" Type="http://schemas.openxmlformats.org/officeDocument/2006/relationships/image" Target="../media/image4210.png"/><Relationship Id="rId94" Type="http://schemas.openxmlformats.org/officeDocument/2006/relationships/image" Target="../media/image5010.png"/><Relationship Id="rId99" Type="http://schemas.openxmlformats.org/officeDocument/2006/relationships/customXml" Target="../ink/ink5254.xml"/><Relationship Id="rId101" Type="http://schemas.openxmlformats.org/officeDocument/2006/relationships/customXml" Target="../ink/ink5255.xml"/><Relationship Id="rId122" Type="http://schemas.openxmlformats.org/officeDocument/2006/relationships/image" Target="../media/image6410.png"/><Relationship Id="rId143" Type="http://schemas.openxmlformats.org/officeDocument/2006/relationships/customXml" Target="../ink/ink5276.xml"/><Relationship Id="rId148" Type="http://schemas.openxmlformats.org/officeDocument/2006/relationships/image" Target="../media/image770.png"/><Relationship Id="rId164" Type="http://schemas.openxmlformats.org/officeDocument/2006/relationships/customXml" Target="../ink/ink5287.xml"/><Relationship Id="rId169" Type="http://schemas.openxmlformats.org/officeDocument/2006/relationships/image" Target="../media/image870.png"/><Relationship Id="rId185" Type="http://schemas.openxmlformats.org/officeDocument/2006/relationships/image" Target="../media/image950.png"/><Relationship Id="rId9" Type="http://schemas.openxmlformats.org/officeDocument/2006/relationships/image" Target="../media/image8100.png"/><Relationship Id="rId180" Type="http://schemas.openxmlformats.org/officeDocument/2006/relationships/customXml" Target="../ink/ink5295.xml"/><Relationship Id="rId210" Type="http://schemas.openxmlformats.org/officeDocument/2006/relationships/customXml" Target="../ink/ink5310.xml"/><Relationship Id="rId215" Type="http://schemas.openxmlformats.org/officeDocument/2006/relationships/image" Target="../media/image1100.png"/><Relationship Id="rId236" Type="http://schemas.openxmlformats.org/officeDocument/2006/relationships/customXml" Target="../ink/ink5323.xml"/><Relationship Id="rId26" Type="http://schemas.openxmlformats.org/officeDocument/2006/relationships/customXml" Target="../ink/ink5217.xml"/><Relationship Id="rId231" Type="http://schemas.openxmlformats.org/officeDocument/2006/relationships/image" Target="../media/image1180.png"/><Relationship Id="rId47" Type="http://schemas.openxmlformats.org/officeDocument/2006/relationships/customXml" Target="../ink/ink5228.xml"/><Relationship Id="rId68" Type="http://schemas.openxmlformats.org/officeDocument/2006/relationships/image" Target="../media/image3710.png"/><Relationship Id="rId89" Type="http://schemas.openxmlformats.org/officeDocument/2006/relationships/customXml" Target="../ink/ink5249.xml"/><Relationship Id="rId112" Type="http://schemas.openxmlformats.org/officeDocument/2006/relationships/image" Target="../media/image5910.png"/><Relationship Id="rId133" Type="http://schemas.openxmlformats.org/officeDocument/2006/relationships/customXml" Target="../ink/ink5271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96" Type="http://schemas.openxmlformats.org/officeDocument/2006/relationships/customXml" Target="../ink/ink5303.xml"/><Relationship Id="rId200" Type="http://schemas.openxmlformats.org/officeDocument/2006/relationships/customXml" Target="../ink/ink5305.xml"/><Relationship Id="rId16" Type="http://schemas.openxmlformats.org/officeDocument/2006/relationships/customXml" Target="../ink/ink5212.xml"/><Relationship Id="rId221" Type="http://schemas.openxmlformats.org/officeDocument/2006/relationships/image" Target="../media/image1130.png"/><Relationship Id="rId242" Type="http://schemas.openxmlformats.org/officeDocument/2006/relationships/customXml" Target="../ink/ink5326.xml"/><Relationship Id="rId37" Type="http://schemas.openxmlformats.org/officeDocument/2006/relationships/customXml" Target="../ink/ink5223.xml"/><Relationship Id="rId58" Type="http://schemas.openxmlformats.org/officeDocument/2006/relationships/image" Target="../media/image3210.png"/><Relationship Id="rId79" Type="http://schemas.openxmlformats.org/officeDocument/2006/relationships/customXml" Target="../ink/ink5244.xml"/><Relationship Id="rId102" Type="http://schemas.openxmlformats.org/officeDocument/2006/relationships/image" Target="../media/image5410.png"/><Relationship Id="rId123" Type="http://schemas.openxmlformats.org/officeDocument/2006/relationships/customXml" Target="../ink/ink5266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186" Type="http://schemas.openxmlformats.org/officeDocument/2006/relationships/customXml" Target="../ink/ink5298.xml"/><Relationship Id="rId211" Type="http://schemas.openxmlformats.org/officeDocument/2006/relationships/image" Target="../media/image1080.png"/><Relationship Id="rId232" Type="http://schemas.openxmlformats.org/officeDocument/2006/relationships/customXml" Target="../ink/ink5321.xml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5239.xml"/><Relationship Id="rId113" Type="http://schemas.openxmlformats.org/officeDocument/2006/relationships/customXml" Target="../ink/ink5261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5282.xml"/><Relationship Id="rId176" Type="http://schemas.openxmlformats.org/officeDocument/2006/relationships/customXml" Target="../ink/ink5293.xml"/><Relationship Id="rId197" Type="http://schemas.openxmlformats.org/officeDocument/2006/relationships/image" Target="../media/image1011.png"/><Relationship Id="rId201" Type="http://schemas.openxmlformats.org/officeDocument/2006/relationships/image" Target="../media/image1030.png"/><Relationship Id="rId222" Type="http://schemas.openxmlformats.org/officeDocument/2006/relationships/customXml" Target="../ink/ink5316.xml"/><Relationship Id="rId243" Type="http://schemas.openxmlformats.org/officeDocument/2006/relationships/image" Target="../media/image1240.png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5234.xml"/><Relationship Id="rId103" Type="http://schemas.openxmlformats.org/officeDocument/2006/relationships/customXml" Target="../ink/ink5256.xml"/><Relationship Id="rId124" Type="http://schemas.openxmlformats.org/officeDocument/2006/relationships/image" Target="../media/image6510.png"/><Relationship Id="rId70" Type="http://schemas.openxmlformats.org/officeDocument/2006/relationships/image" Target="../media/image3810.png"/><Relationship Id="rId91" Type="http://schemas.openxmlformats.org/officeDocument/2006/relationships/customXml" Target="../ink/ink5250.xml"/><Relationship Id="rId145" Type="http://schemas.openxmlformats.org/officeDocument/2006/relationships/customXml" Target="../ink/ink5277.xml"/><Relationship Id="rId166" Type="http://schemas.openxmlformats.org/officeDocument/2006/relationships/customXml" Target="../ink/ink5288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311.xml"/><Relationship Id="rId233" Type="http://schemas.openxmlformats.org/officeDocument/2006/relationships/image" Target="../media/image1190.png"/><Relationship Id="rId28" Type="http://schemas.openxmlformats.org/officeDocument/2006/relationships/customXml" Target="../ink/ink5218.xml"/><Relationship Id="rId49" Type="http://schemas.openxmlformats.org/officeDocument/2006/relationships/customXml" Target="../ink/ink5229.xml"/><Relationship Id="rId114" Type="http://schemas.openxmlformats.org/officeDocument/2006/relationships/image" Target="../media/image6010.png"/><Relationship Id="rId60" Type="http://schemas.openxmlformats.org/officeDocument/2006/relationships/image" Target="../media/image3310.png"/><Relationship Id="rId81" Type="http://schemas.openxmlformats.org/officeDocument/2006/relationships/customXml" Target="../ink/ink5245.xml"/><Relationship Id="rId135" Type="http://schemas.openxmlformats.org/officeDocument/2006/relationships/customXml" Target="../ink/ink5272.xml"/><Relationship Id="rId156" Type="http://schemas.openxmlformats.org/officeDocument/2006/relationships/image" Target="../media/image811.png"/><Relationship Id="rId177" Type="http://schemas.openxmlformats.org/officeDocument/2006/relationships/image" Target="../media/image911.png"/><Relationship Id="rId198" Type="http://schemas.openxmlformats.org/officeDocument/2006/relationships/customXml" Target="../ink/ink5304.xml"/><Relationship Id="rId202" Type="http://schemas.openxmlformats.org/officeDocument/2006/relationships/customXml" Target="../ink/ink5306.xml"/><Relationship Id="rId223" Type="http://schemas.openxmlformats.org/officeDocument/2006/relationships/image" Target="../media/image1140.png"/><Relationship Id="rId244" Type="http://schemas.openxmlformats.org/officeDocument/2006/relationships/customXml" Target="../ink/ink5327.xml"/><Relationship Id="rId18" Type="http://schemas.openxmlformats.org/officeDocument/2006/relationships/customXml" Target="../ink/ink5213.xml"/><Relationship Id="rId39" Type="http://schemas.openxmlformats.org/officeDocument/2006/relationships/customXml" Target="../ink/ink5224.xml"/><Relationship Id="rId50" Type="http://schemas.openxmlformats.org/officeDocument/2006/relationships/image" Target="../media/image2810.png"/><Relationship Id="rId104" Type="http://schemas.openxmlformats.org/officeDocument/2006/relationships/image" Target="../media/image5510.png"/><Relationship Id="rId125" Type="http://schemas.openxmlformats.org/officeDocument/2006/relationships/customXml" Target="../ink/ink5267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188" Type="http://schemas.openxmlformats.org/officeDocument/2006/relationships/customXml" Target="../ink/ink5299.xml"/><Relationship Id="rId71" Type="http://schemas.openxmlformats.org/officeDocument/2006/relationships/customXml" Target="../ink/ink5240.xml"/><Relationship Id="rId92" Type="http://schemas.openxmlformats.org/officeDocument/2006/relationships/image" Target="../media/image4910.png"/><Relationship Id="rId213" Type="http://schemas.openxmlformats.org/officeDocument/2006/relationships/image" Target="../media/image1090.png"/><Relationship Id="rId234" Type="http://schemas.openxmlformats.org/officeDocument/2006/relationships/customXml" Target="../ink/ink5322.xml"/><Relationship Id="rId2" Type="http://schemas.openxmlformats.org/officeDocument/2006/relationships/customXml" Target="../ink/ink5207.xml"/><Relationship Id="rId29" Type="http://schemas.openxmlformats.org/officeDocument/2006/relationships/image" Target="../media/image18100.png"/><Relationship Id="rId40" Type="http://schemas.openxmlformats.org/officeDocument/2006/relationships/image" Target="../media/image23100.png"/><Relationship Id="rId115" Type="http://schemas.openxmlformats.org/officeDocument/2006/relationships/customXml" Target="../ink/ink5262.xml"/><Relationship Id="rId136" Type="http://schemas.openxmlformats.org/officeDocument/2006/relationships/image" Target="../media/image7110.png"/><Relationship Id="rId157" Type="http://schemas.openxmlformats.org/officeDocument/2006/relationships/customXml" Target="../ink/ink5283.xml"/><Relationship Id="rId178" Type="http://schemas.openxmlformats.org/officeDocument/2006/relationships/customXml" Target="../ink/ink5294.xml"/><Relationship Id="rId61" Type="http://schemas.openxmlformats.org/officeDocument/2006/relationships/customXml" Target="../ink/ink5235.xml"/><Relationship Id="rId82" Type="http://schemas.openxmlformats.org/officeDocument/2006/relationships/image" Target="../media/image4410.png"/><Relationship Id="rId199" Type="http://schemas.openxmlformats.org/officeDocument/2006/relationships/image" Target="../media/image1020.png"/><Relationship Id="rId203" Type="http://schemas.openxmlformats.org/officeDocument/2006/relationships/image" Target="../media/image1040.png"/><Relationship Id="rId19" Type="http://schemas.openxmlformats.org/officeDocument/2006/relationships/image" Target="../media/image13100.png"/><Relationship Id="rId224" Type="http://schemas.openxmlformats.org/officeDocument/2006/relationships/customXml" Target="../ink/ink5317.xml"/><Relationship Id="rId245" Type="http://schemas.openxmlformats.org/officeDocument/2006/relationships/image" Target="../media/image1250.png"/><Relationship Id="rId30" Type="http://schemas.openxmlformats.org/officeDocument/2006/relationships/customXml" Target="../ink/ink5219.xml"/><Relationship Id="rId105" Type="http://schemas.openxmlformats.org/officeDocument/2006/relationships/customXml" Target="../ink/ink5257.xml"/><Relationship Id="rId126" Type="http://schemas.openxmlformats.org/officeDocument/2006/relationships/image" Target="../media/image6610.png"/><Relationship Id="rId147" Type="http://schemas.openxmlformats.org/officeDocument/2006/relationships/customXml" Target="../ink/ink5278.xml"/><Relationship Id="rId168" Type="http://schemas.openxmlformats.org/officeDocument/2006/relationships/customXml" Target="../ink/ink5289.xml"/><Relationship Id="rId51" Type="http://schemas.openxmlformats.org/officeDocument/2006/relationships/customXml" Target="../ink/ink5230.xml"/><Relationship Id="rId72" Type="http://schemas.openxmlformats.org/officeDocument/2006/relationships/image" Target="../media/image3910.png"/><Relationship Id="rId93" Type="http://schemas.openxmlformats.org/officeDocument/2006/relationships/customXml" Target="../ink/ink5251.xml"/><Relationship Id="rId189" Type="http://schemas.openxmlformats.org/officeDocument/2006/relationships/image" Target="../media/image970.png"/><Relationship Id="rId214" Type="http://schemas.openxmlformats.org/officeDocument/2006/relationships/customXml" Target="../ink/ink5312.xml"/><Relationship Id="rId235" Type="http://schemas.openxmlformats.org/officeDocument/2006/relationships/image" Target="../media/image1200.png"/><Relationship Id="rId116" Type="http://schemas.openxmlformats.org/officeDocument/2006/relationships/image" Target="../media/image6110.png"/><Relationship Id="rId137" Type="http://schemas.openxmlformats.org/officeDocument/2006/relationships/customXml" Target="../ink/ink5273.xml"/><Relationship Id="rId158" Type="http://schemas.openxmlformats.org/officeDocument/2006/relationships/image" Target="../media/image820.png"/><Relationship Id="rId20" Type="http://schemas.openxmlformats.org/officeDocument/2006/relationships/customXml" Target="../ink/ink5214.xml"/><Relationship Id="rId41" Type="http://schemas.openxmlformats.org/officeDocument/2006/relationships/customXml" Target="../ink/ink5225.xml"/><Relationship Id="rId62" Type="http://schemas.openxmlformats.org/officeDocument/2006/relationships/image" Target="../media/image3410.png"/><Relationship Id="rId83" Type="http://schemas.openxmlformats.org/officeDocument/2006/relationships/customXml" Target="../ink/ink5246.xml"/><Relationship Id="rId179" Type="http://schemas.openxmlformats.org/officeDocument/2006/relationships/image" Target="../media/image920.png"/><Relationship Id="rId190" Type="http://schemas.openxmlformats.org/officeDocument/2006/relationships/customXml" Target="../ink/ink5300.xml"/><Relationship Id="rId204" Type="http://schemas.openxmlformats.org/officeDocument/2006/relationships/customXml" Target="../ink/ink5307.xml"/><Relationship Id="rId225" Type="http://schemas.openxmlformats.org/officeDocument/2006/relationships/image" Target="../media/image1150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7.xml"/><Relationship Id="rId21" Type="http://schemas.openxmlformats.org/officeDocument/2006/relationships/image" Target="../media/image1510.png"/><Relationship Id="rId42" Type="http://schemas.openxmlformats.org/officeDocument/2006/relationships/image" Target="../media/image2511.png"/><Relationship Id="rId63" Type="http://schemas.openxmlformats.org/officeDocument/2006/relationships/customXml" Target="../ink/ink290.xml"/><Relationship Id="rId84" Type="http://schemas.openxmlformats.org/officeDocument/2006/relationships/image" Target="../media/image46.png"/><Relationship Id="rId138" Type="http://schemas.openxmlformats.org/officeDocument/2006/relationships/image" Target="../media/image73.png"/><Relationship Id="rId107" Type="http://schemas.openxmlformats.org/officeDocument/2006/relationships/customXml" Target="../ink/ink312.xml"/><Relationship Id="rId11" Type="http://schemas.openxmlformats.org/officeDocument/2006/relationships/image" Target="../media/image1010.png"/><Relationship Id="rId32" Type="http://schemas.openxmlformats.org/officeDocument/2006/relationships/image" Target="../media/image2010.png"/><Relationship Id="rId53" Type="http://schemas.openxmlformats.org/officeDocument/2006/relationships/customXml" Target="../ink/ink285.xml"/><Relationship Id="rId74" Type="http://schemas.openxmlformats.org/officeDocument/2006/relationships/image" Target="../media/image41.png"/><Relationship Id="rId128" Type="http://schemas.openxmlformats.org/officeDocument/2006/relationships/image" Target="../media/image68.png"/><Relationship Id="rId149" Type="http://schemas.openxmlformats.org/officeDocument/2006/relationships/customXml" Target="../ink/ink333.xml"/><Relationship Id="rId5" Type="http://schemas.openxmlformats.org/officeDocument/2006/relationships/image" Target="../media/image730.png"/><Relationship Id="rId95" Type="http://schemas.openxmlformats.org/officeDocument/2006/relationships/customXml" Target="../ink/ink306.xml"/><Relationship Id="rId22" Type="http://schemas.openxmlformats.org/officeDocument/2006/relationships/customXml" Target="../ink/ink269.xml"/><Relationship Id="rId43" Type="http://schemas.openxmlformats.org/officeDocument/2006/relationships/customXml" Target="../ink/ink280.xml"/><Relationship Id="rId64" Type="http://schemas.openxmlformats.org/officeDocument/2006/relationships/image" Target="../media/image36.png"/><Relationship Id="rId118" Type="http://schemas.openxmlformats.org/officeDocument/2006/relationships/image" Target="../media/image63.png"/><Relationship Id="rId139" Type="http://schemas.openxmlformats.org/officeDocument/2006/relationships/customXml" Target="../ink/ink328.xml"/><Relationship Id="rId80" Type="http://schemas.openxmlformats.org/officeDocument/2006/relationships/image" Target="../media/image44.png"/><Relationship Id="rId85" Type="http://schemas.openxmlformats.org/officeDocument/2006/relationships/customXml" Target="../ink/ink301.xml"/><Relationship Id="rId150" Type="http://schemas.openxmlformats.org/officeDocument/2006/relationships/image" Target="../media/image79.png"/><Relationship Id="rId155" Type="http://schemas.openxmlformats.org/officeDocument/2006/relationships/customXml" Target="../ink/ink336.xml"/><Relationship Id="rId12" Type="http://schemas.openxmlformats.org/officeDocument/2006/relationships/customXml" Target="../ink/ink264.xml"/><Relationship Id="rId17" Type="http://schemas.openxmlformats.org/officeDocument/2006/relationships/image" Target="../media/image1310.png"/><Relationship Id="rId33" Type="http://schemas.openxmlformats.org/officeDocument/2006/relationships/customXml" Target="../ink/ink275.xml"/><Relationship Id="rId38" Type="http://schemas.openxmlformats.org/officeDocument/2006/relationships/image" Target="../media/image2310.png"/><Relationship Id="rId59" Type="http://schemas.openxmlformats.org/officeDocument/2006/relationships/customXml" Target="../ink/ink288.xml"/><Relationship Id="rId103" Type="http://schemas.openxmlformats.org/officeDocument/2006/relationships/customXml" Target="../ink/ink310.xml"/><Relationship Id="rId108" Type="http://schemas.openxmlformats.org/officeDocument/2006/relationships/image" Target="../media/image58.png"/><Relationship Id="rId124" Type="http://schemas.openxmlformats.org/officeDocument/2006/relationships/image" Target="../media/image66.png"/><Relationship Id="rId129" Type="http://schemas.openxmlformats.org/officeDocument/2006/relationships/customXml" Target="../ink/ink323.xml"/><Relationship Id="rId54" Type="http://schemas.openxmlformats.org/officeDocument/2006/relationships/image" Target="../media/image31.png"/><Relationship Id="rId70" Type="http://schemas.openxmlformats.org/officeDocument/2006/relationships/image" Target="../media/image39.png"/><Relationship Id="rId75" Type="http://schemas.openxmlformats.org/officeDocument/2006/relationships/customXml" Target="../ink/ink296.xml"/><Relationship Id="rId91" Type="http://schemas.openxmlformats.org/officeDocument/2006/relationships/customXml" Target="../ink/ink304.xml"/><Relationship Id="rId96" Type="http://schemas.openxmlformats.org/officeDocument/2006/relationships/image" Target="../media/image52.png"/><Relationship Id="rId140" Type="http://schemas.openxmlformats.org/officeDocument/2006/relationships/image" Target="../media/image74.png"/><Relationship Id="rId145" Type="http://schemas.openxmlformats.org/officeDocument/2006/relationships/customXml" Target="../ink/ink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.xml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49" Type="http://schemas.openxmlformats.org/officeDocument/2006/relationships/customXml" Target="../ink/ink283.xml"/><Relationship Id="rId114" Type="http://schemas.openxmlformats.org/officeDocument/2006/relationships/image" Target="../media/image61.png"/><Relationship Id="rId119" Type="http://schemas.openxmlformats.org/officeDocument/2006/relationships/customXml" Target="../ink/ink318.xml"/><Relationship Id="rId44" Type="http://schemas.openxmlformats.org/officeDocument/2006/relationships/image" Target="../media/image26.png"/><Relationship Id="rId60" Type="http://schemas.openxmlformats.org/officeDocument/2006/relationships/image" Target="../media/image34.png"/><Relationship Id="rId65" Type="http://schemas.openxmlformats.org/officeDocument/2006/relationships/customXml" Target="../ink/ink291.xml"/><Relationship Id="rId81" Type="http://schemas.openxmlformats.org/officeDocument/2006/relationships/customXml" Target="../ink/ink299.xml"/><Relationship Id="rId86" Type="http://schemas.openxmlformats.org/officeDocument/2006/relationships/image" Target="../media/image47.png"/><Relationship Id="rId130" Type="http://schemas.openxmlformats.org/officeDocument/2006/relationships/image" Target="../media/image69.png"/><Relationship Id="rId135" Type="http://schemas.openxmlformats.org/officeDocument/2006/relationships/customXml" Target="../ink/ink326.xml"/><Relationship Id="rId151" Type="http://schemas.openxmlformats.org/officeDocument/2006/relationships/customXml" Target="../ink/ink334.xml"/><Relationship Id="rId156" Type="http://schemas.openxmlformats.org/officeDocument/2006/relationships/image" Target="../media/image82.png"/><Relationship Id="rId13" Type="http://schemas.openxmlformats.org/officeDocument/2006/relationships/image" Target="../media/image1110.png"/><Relationship Id="rId18" Type="http://schemas.openxmlformats.org/officeDocument/2006/relationships/customXml" Target="../ink/ink267.xml"/><Relationship Id="rId39" Type="http://schemas.openxmlformats.org/officeDocument/2006/relationships/customXml" Target="../ink/ink278.xml"/><Relationship Id="rId109" Type="http://schemas.openxmlformats.org/officeDocument/2006/relationships/customXml" Target="../ink/ink313.xml"/><Relationship Id="rId34" Type="http://schemas.openxmlformats.org/officeDocument/2006/relationships/image" Target="../media/image2110.png"/><Relationship Id="rId50" Type="http://schemas.openxmlformats.org/officeDocument/2006/relationships/image" Target="../media/image29.png"/><Relationship Id="rId55" Type="http://schemas.openxmlformats.org/officeDocument/2006/relationships/customXml" Target="../ink/ink286.xml"/><Relationship Id="rId76" Type="http://schemas.openxmlformats.org/officeDocument/2006/relationships/image" Target="../media/image42.png"/><Relationship Id="rId97" Type="http://schemas.openxmlformats.org/officeDocument/2006/relationships/customXml" Target="../ink/ink307.xml"/><Relationship Id="rId104" Type="http://schemas.openxmlformats.org/officeDocument/2006/relationships/image" Target="../media/image56.png"/><Relationship Id="rId120" Type="http://schemas.openxmlformats.org/officeDocument/2006/relationships/image" Target="../media/image64.png"/><Relationship Id="rId125" Type="http://schemas.openxmlformats.org/officeDocument/2006/relationships/customXml" Target="../ink/ink321.xml"/><Relationship Id="rId141" Type="http://schemas.openxmlformats.org/officeDocument/2006/relationships/customXml" Target="../ink/ink329.xml"/><Relationship Id="rId146" Type="http://schemas.openxmlformats.org/officeDocument/2006/relationships/image" Target="../media/image77.png"/><Relationship Id="rId7" Type="http://schemas.openxmlformats.org/officeDocument/2006/relationships/image" Target="../media/image810.png"/><Relationship Id="rId71" Type="http://schemas.openxmlformats.org/officeDocument/2006/relationships/customXml" Target="../ink/ink294.xml"/><Relationship Id="rId92" Type="http://schemas.openxmlformats.org/officeDocument/2006/relationships/image" Target="../media/image50.png"/><Relationship Id="rId2" Type="http://schemas.openxmlformats.org/officeDocument/2006/relationships/customXml" Target="../ink/ink259.xml"/><Relationship Id="rId29" Type="http://schemas.openxmlformats.org/officeDocument/2006/relationships/customXml" Target="../ink/ink273.xml"/><Relationship Id="rId24" Type="http://schemas.openxmlformats.org/officeDocument/2006/relationships/customXml" Target="../ink/ink270.xml"/><Relationship Id="rId40" Type="http://schemas.openxmlformats.org/officeDocument/2006/relationships/image" Target="../media/image2410.png"/><Relationship Id="rId45" Type="http://schemas.openxmlformats.org/officeDocument/2006/relationships/customXml" Target="../ink/ink281.xml"/><Relationship Id="rId66" Type="http://schemas.openxmlformats.org/officeDocument/2006/relationships/image" Target="../media/image37.png"/><Relationship Id="rId87" Type="http://schemas.openxmlformats.org/officeDocument/2006/relationships/customXml" Target="../ink/ink302.xml"/><Relationship Id="rId110" Type="http://schemas.openxmlformats.org/officeDocument/2006/relationships/image" Target="../media/image59.png"/><Relationship Id="rId115" Type="http://schemas.openxmlformats.org/officeDocument/2006/relationships/customXml" Target="../ink/ink316.xml"/><Relationship Id="rId131" Type="http://schemas.openxmlformats.org/officeDocument/2006/relationships/customXml" Target="../ink/ink324.xml"/><Relationship Id="rId136" Type="http://schemas.openxmlformats.org/officeDocument/2006/relationships/image" Target="../media/image72.png"/><Relationship Id="rId157" Type="http://schemas.openxmlformats.org/officeDocument/2006/relationships/customXml" Target="../ink/ink337.xml"/><Relationship Id="rId61" Type="http://schemas.openxmlformats.org/officeDocument/2006/relationships/customXml" Target="../ink/ink289.xml"/><Relationship Id="rId82" Type="http://schemas.openxmlformats.org/officeDocument/2006/relationships/image" Target="../media/image45.png"/><Relationship Id="rId152" Type="http://schemas.openxmlformats.org/officeDocument/2006/relationships/image" Target="../media/image80.png"/><Relationship Id="rId19" Type="http://schemas.openxmlformats.org/officeDocument/2006/relationships/image" Target="../media/image1410.png"/><Relationship Id="rId14" Type="http://schemas.openxmlformats.org/officeDocument/2006/relationships/customXml" Target="../ink/ink265.xml"/><Relationship Id="rId30" Type="http://schemas.openxmlformats.org/officeDocument/2006/relationships/image" Target="../media/image1910.png"/><Relationship Id="rId35" Type="http://schemas.openxmlformats.org/officeDocument/2006/relationships/customXml" Target="../ink/ink276.xml"/><Relationship Id="rId56" Type="http://schemas.openxmlformats.org/officeDocument/2006/relationships/image" Target="../media/image32.png"/><Relationship Id="rId77" Type="http://schemas.openxmlformats.org/officeDocument/2006/relationships/customXml" Target="../ink/ink297.xml"/><Relationship Id="rId100" Type="http://schemas.openxmlformats.org/officeDocument/2006/relationships/image" Target="../media/image54.png"/><Relationship Id="rId105" Type="http://schemas.openxmlformats.org/officeDocument/2006/relationships/customXml" Target="../ink/ink311.xml"/><Relationship Id="rId126" Type="http://schemas.openxmlformats.org/officeDocument/2006/relationships/image" Target="../media/image67.png"/><Relationship Id="rId147" Type="http://schemas.openxmlformats.org/officeDocument/2006/relationships/customXml" Target="../ink/ink332.xml"/><Relationship Id="rId8" Type="http://schemas.openxmlformats.org/officeDocument/2006/relationships/customXml" Target="../ink/ink262.xml"/><Relationship Id="rId51" Type="http://schemas.openxmlformats.org/officeDocument/2006/relationships/customXml" Target="../ink/ink284.xml"/><Relationship Id="rId72" Type="http://schemas.openxmlformats.org/officeDocument/2006/relationships/image" Target="../media/image40.png"/><Relationship Id="rId93" Type="http://schemas.openxmlformats.org/officeDocument/2006/relationships/customXml" Target="../ink/ink305.xml"/><Relationship Id="rId98" Type="http://schemas.openxmlformats.org/officeDocument/2006/relationships/image" Target="../media/image53.png"/><Relationship Id="rId121" Type="http://schemas.openxmlformats.org/officeDocument/2006/relationships/customXml" Target="../ink/ink319.xml"/><Relationship Id="rId142" Type="http://schemas.openxmlformats.org/officeDocument/2006/relationships/image" Target="../media/image75.png"/><Relationship Id="rId3" Type="http://schemas.openxmlformats.org/officeDocument/2006/relationships/image" Target="../media/image6100.png"/><Relationship Id="rId25" Type="http://schemas.openxmlformats.org/officeDocument/2006/relationships/image" Target="../media/image1710.png"/><Relationship Id="rId46" Type="http://schemas.openxmlformats.org/officeDocument/2006/relationships/image" Target="../media/image27.png"/><Relationship Id="rId67" Type="http://schemas.openxmlformats.org/officeDocument/2006/relationships/customXml" Target="../ink/ink292.xml"/><Relationship Id="rId116" Type="http://schemas.openxmlformats.org/officeDocument/2006/relationships/image" Target="../media/image62.png"/><Relationship Id="rId137" Type="http://schemas.openxmlformats.org/officeDocument/2006/relationships/customXml" Target="../ink/ink327.xml"/><Relationship Id="rId158" Type="http://schemas.openxmlformats.org/officeDocument/2006/relationships/image" Target="../media/image83.png"/><Relationship Id="rId20" Type="http://schemas.openxmlformats.org/officeDocument/2006/relationships/customXml" Target="../ink/ink268.xml"/><Relationship Id="rId41" Type="http://schemas.openxmlformats.org/officeDocument/2006/relationships/customXml" Target="../ink/ink279.xml"/><Relationship Id="rId62" Type="http://schemas.openxmlformats.org/officeDocument/2006/relationships/image" Target="../media/image35.png"/><Relationship Id="rId83" Type="http://schemas.openxmlformats.org/officeDocument/2006/relationships/customXml" Target="../ink/ink300.xml"/><Relationship Id="rId88" Type="http://schemas.openxmlformats.org/officeDocument/2006/relationships/image" Target="../media/image48.png"/><Relationship Id="rId111" Type="http://schemas.openxmlformats.org/officeDocument/2006/relationships/customXml" Target="../ink/ink314.xml"/><Relationship Id="rId132" Type="http://schemas.openxmlformats.org/officeDocument/2006/relationships/image" Target="../media/image70.png"/><Relationship Id="rId153" Type="http://schemas.openxmlformats.org/officeDocument/2006/relationships/customXml" Target="../ink/ink335.xml"/><Relationship Id="rId15" Type="http://schemas.openxmlformats.org/officeDocument/2006/relationships/image" Target="../media/image1210.png"/><Relationship Id="rId36" Type="http://schemas.openxmlformats.org/officeDocument/2006/relationships/image" Target="../media/image2210.png"/><Relationship Id="rId57" Type="http://schemas.openxmlformats.org/officeDocument/2006/relationships/customXml" Target="../ink/ink287.xml"/><Relationship Id="rId106" Type="http://schemas.openxmlformats.org/officeDocument/2006/relationships/image" Target="../media/image57.png"/><Relationship Id="rId127" Type="http://schemas.openxmlformats.org/officeDocument/2006/relationships/customXml" Target="../ink/ink322.xml"/><Relationship Id="rId10" Type="http://schemas.openxmlformats.org/officeDocument/2006/relationships/customXml" Target="../ink/ink263.xml"/><Relationship Id="rId31" Type="http://schemas.openxmlformats.org/officeDocument/2006/relationships/customXml" Target="../ink/ink274.xml"/><Relationship Id="rId52" Type="http://schemas.openxmlformats.org/officeDocument/2006/relationships/image" Target="../media/image30.png"/><Relationship Id="rId73" Type="http://schemas.openxmlformats.org/officeDocument/2006/relationships/customXml" Target="../ink/ink295.xml"/><Relationship Id="rId78" Type="http://schemas.openxmlformats.org/officeDocument/2006/relationships/image" Target="../media/image43.png"/><Relationship Id="rId94" Type="http://schemas.openxmlformats.org/officeDocument/2006/relationships/image" Target="../media/image51.png"/><Relationship Id="rId99" Type="http://schemas.openxmlformats.org/officeDocument/2006/relationships/customXml" Target="../ink/ink308.xml"/><Relationship Id="rId101" Type="http://schemas.openxmlformats.org/officeDocument/2006/relationships/customXml" Target="../ink/ink309.xml"/><Relationship Id="rId122" Type="http://schemas.openxmlformats.org/officeDocument/2006/relationships/image" Target="../media/image65.png"/><Relationship Id="rId143" Type="http://schemas.openxmlformats.org/officeDocument/2006/relationships/customXml" Target="../ink/ink330.xml"/><Relationship Id="rId148" Type="http://schemas.openxmlformats.org/officeDocument/2006/relationships/image" Target="../media/image78.png"/><Relationship Id="rId4" Type="http://schemas.openxmlformats.org/officeDocument/2006/relationships/customXml" Target="../ink/ink260.xml"/><Relationship Id="rId9" Type="http://schemas.openxmlformats.org/officeDocument/2006/relationships/image" Target="../media/image910.png"/><Relationship Id="rId26" Type="http://schemas.openxmlformats.org/officeDocument/2006/relationships/customXml" Target="../ink/ink271.xml"/><Relationship Id="rId47" Type="http://schemas.openxmlformats.org/officeDocument/2006/relationships/customXml" Target="../ink/ink282.xml"/><Relationship Id="rId68" Type="http://schemas.openxmlformats.org/officeDocument/2006/relationships/image" Target="../media/image38.png"/><Relationship Id="rId89" Type="http://schemas.openxmlformats.org/officeDocument/2006/relationships/customXml" Target="../ink/ink303.xml"/><Relationship Id="rId112" Type="http://schemas.openxmlformats.org/officeDocument/2006/relationships/image" Target="../media/image60.png"/><Relationship Id="rId133" Type="http://schemas.openxmlformats.org/officeDocument/2006/relationships/customXml" Target="../ink/ink325.xml"/><Relationship Id="rId154" Type="http://schemas.openxmlformats.org/officeDocument/2006/relationships/image" Target="../media/image81.png"/><Relationship Id="rId16" Type="http://schemas.openxmlformats.org/officeDocument/2006/relationships/customXml" Target="../ink/ink266.xml"/><Relationship Id="rId37" Type="http://schemas.openxmlformats.org/officeDocument/2006/relationships/customXml" Target="../ink/ink277.xml"/><Relationship Id="rId58" Type="http://schemas.openxmlformats.org/officeDocument/2006/relationships/image" Target="../media/image33.png"/><Relationship Id="rId79" Type="http://schemas.openxmlformats.org/officeDocument/2006/relationships/customXml" Target="../ink/ink298.xml"/><Relationship Id="rId102" Type="http://schemas.openxmlformats.org/officeDocument/2006/relationships/image" Target="../media/image55.png"/><Relationship Id="rId123" Type="http://schemas.openxmlformats.org/officeDocument/2006/relationships/customXml" Target="../ink/ink320.xml"/><Relationship Id="rId144" Type="http://schemas.openxmlformats.org/officeDocument/2006/relationships/image" Target="../media/image76.png"/><Relationship Id="rId90" Type="http://schemas.openxmlformats.org/officeDocument/2006/relationships/image" Target="../media/image49.png"/><Relationship Id="rId27" Type="http://schemas.openxmlformats.org/officeDocument/2006/relationships/customXml" Target="../ink/ink272.xml"/><Relationship Id="rId48" Type="http://schemas.openxmlformats.org/officeDocument/2006/relationships/image" Target="../media/image28.png"/><Relationship Id="rId69" Type="http://schemas.openxmlformats.org/officeDocument/2006/relationships/customXml" Target="../ink/ink293.xml"/><Relationship Id="rId113" Type="http://schemas.openxmlformats.org/officeDocument/2006/relationships/customXml" Target="../ink/ink315.xml"/><Relationship Id="rId134" Type="http://schemas.openxmlformats.org/officeDocument/2006/relationships/image" Target="../media/image71.png"/></Relationships>
</file>

<file path=ppt/slides/_rels/slide1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84.xml"/><Relationship Id="rId21" Type="http://schemas.openxmlformats.org/officeDocument/2006/relationships/image" Target="../media/image14100.png"/><Relationship Id="rId42" Type="http://schemas.openxmlformats.org/officeDocument/2006/relationships/image" Target="../media/image24100.png"/><Relationship Id="rId63" Type="http://schemas.openxmlformats.org/officeDocument/2006/relationships/customXml" Target="../ink/ink5357.xml"/><Relationship Id="rId84" Type="http://schemas.openxmlformats.org/officeDocument/2006/relationships/image" Target="../media/image4510.png"/><Relationship Id="rId138" Type="http://schemas.openxmlformats.org/officeDocument/2006/relationships/image" Target="../media/image7210.png"/><Relationship Id="rId159" Type="http://schemas.openxmlformats.org/officeDocument/2006/relationships/customXml" Target="../ink/ink5405.xml"/><Relationship Id="rId170" Type="http://schemas.openxmlformats.org/officeDocument/2006/relationships/customXml" Target="../ink/ink5411.xml"/><Relationship Id="rId191" Type="http://schemas.openxmlformats.org/officeDocument/2006/relationships/image" Target="../media/image980.png"/><Relationship Id="rId205" Type="http://schemas.openxmlformats.org/officeDocument/2006/relationships/image" Target="../media/image1050.png"/><Relationship Id="rId226" Type="http://schemas.openxmlformats.org/officeDocument/2006/relationships/customXml" Target="../ink/ink5439.xml"/><Relationship Id="rId247" Type="http://schemas.openxmlformats.org/officeDocument/2006/relationships/image" Target="../media/image1260.png"/><Relationship Id="rId107" Type="http://schemas.openxmlformats.org/officeDocument/2006/relationships/customXml" Target="../ink/ink5379.xml"/><Relationship Id="rId11" Type="http://schemas.openxmlformats.org/officeDocument/2006/relationships/image" Target="../media/image9100.png"/><Relationship Id="rId32" Type="http://schemas.openxmlformats.org/officeDocument/2006/relationships/customXml" Target="../ink/ink5341.xml"/><Relationship Id="rId53" Type="http://schemas.openxmlformats.org/officeDocument/2006/relationships/customXml" Target="../ink/ink5352.xml"/><Relationship Id="rId74" Type="http://schemas.openxmlformats.org/officeDocument/2006/relationships/image" Target="../media/image4010.png"/><Relationship Id="rId128" Type="http://schemas.openxmlformats.org/officeDocument/2006/relationships/image" Target="../media/image6710.png"/><Relationship Id="rId149" Type="http://schemas.openxmlformats.org/officeDocument/2006/relationships/customXml" Target="../ink/ink5400.xml"/><Relationship Id="rId95" Type="http://schemas.openxmlformats.org/officeDocument/2006/relationships/customXml" Target="../ink/ink5373.xml"/><Relationship Id="rId160" Type="http://schemas.openxmlformats.org/officeDocument/2006/relationships/image" Target="../media/image830.png"/><Relationship Id="rId181" Type="http://schemas.openxmlformats.org/officeDocument/2006/relationships/image" Target="../media/image930.png"/><Relationship Id="rId216" Type="http://schemas.openxmlformats.org/officeDocument/2006/relationships/customXml" Target="../ink/ink5434.xml"/><Relationship Id="rId237" Type="http://schemas.openxmlformats.org/officeDocument/2006/relationships/image" Target="../media/image1211.png"/><Relationship Id="rId22" Type="http://schemas.openxmlformats.org/officeDocument/2006/relationships/customXml" Target="../ink/ink5336.xml"/><Relationship Id="rId43" Type="http://schemas.openxmlformats.org/officeDocument/2006/relationships/customXml" Target="../ink/ink5347.xml"/><Relationship Id="rId64" Type="http://schemas.openxmlformats.org/officeDocument/2006/relationships/image" Target="../media/image3510.png"/><Relationship Id="rId118" Type="http://schemas.openxmlformats.org/officeDocument/2006/relationships/image" Target="../media/image6210.png"/><Relationship Id="rId139" Type="http://schemas.openxmlformats.org/officeDocument/2006/relationships/customXml" Target="../ink/ink5395.xml"/><Relationship Id="rId85" Type="http://schemas.openxmlformats.org/officeDocument/2006/relationships/customXml" Target="../ink/ink5368.xml"/><Relationship Id="rId150" Type="http://schemas.openxmlformats.org/officeDocument/2006/relationships/image" Target="../media/image780.png"/><Relationship Id="rId171" Type="http://schemas.openxmlformats.org/officeDocument/2006/relationships/image" Target="../media/image880.png"/><Relationship Id="rId192" Type="http://schemas.openxmlformats.org/officeDocument/2006/relationships/customXml" Target="../ink/ink5422.xml"/><Relationship Id="rId206" Type="http://schemas.openxmlformats.org/officeDocument/2006/relationships/customXml" Target="../ink/ink5429.xml"/><Relationship Id="rId227" Type="http://schemas.openxmlformats.org/officeDocument/2006/relationships/image" Target="../media/image1160.png"/><Relationship Id="rId248" Type="http://schemas.openxmlformats.org/officeDocument/2006/relationships/customXml" Target="../ink/ink5450.xml"/><Relationship Id="rId12" Type="http://schemas.openxmlformats.org/officeDocument/2006/relationships/customXml" Target="../ink/ink5331.xml"/><Relationship Id="rId33" Type="http://schemas.openxmlformats.org/officeDocument/2006/relationships/customXml" Target="../ink/ink5342.xml"/><Relationship Id="rId108" Type="http://schemas.openxmlformats.org/officeDocument/2006/relationships/image" Target="../media/image5710.png"/><Relationship Id="rId129" Type="http://schemas.openxmlformats.org/officeDocument/2006/relationships/customXml" Target="../ink/ink5390.xml"/><Relationship Id="rId54" Type="http://schemas.openxmlformats.org/officeDocument/2006/relationships/image" Target="../media/image3010.png"/><Relationship Id="rId75" Type="http://schemas.openxmlformats.org/officeDocument/2006/relationships/customXml" Target="../ink/ink5363.xml"/><Relationship Id="rId96" Type="http://schemas.openxmlformats.org/officeDocument/2006/relationships/image" Target="../media/image5110.png"/><Relationship Id="rId140" Type="http://schemas.openxmlformats.org/officeDocument/2006/relationships/image" Target="../media/image739.png"/><Relationship Id="rId161" Type="http://schemas.openxmlformats.org/officeDocument/2006/relationships/customXml" Target="../ink/ink5406.xml"/><Relationship Id="rId182" Type="http://schemas.openxmlformats.org/officeDocument/2006/relationships/customXml" Target="../ink/ink5417.xml"/><Relationship Id="rId217" Type="http://schemas.openxmlformats.org/officeDocument/2006/relationships/image" Target="../media/image1111.png"/><Relationship Id="rId238" Type="http://schemas.openxmlformats.org/officeDocument/2006/relationships/customXml" Target="../ink/ink5445.xml"/><Relationship Id="rId23" Type="http://schemas.openxmlformats.org/officeDocument/2006/relationships/image" Target="../media/image15100.png"/><Relationship Id="rId119" Type="http://schemas.openxmlformats.org/officeDocument/2006/relationships/customXml" Target="../ink/ink5385.xml"/><Relationship Id="rId44" Type="http://schemas.openxmlformats.org/officeDocument/2006/relationships/image" Target="../media/image2510.png"/><Relationship Id="rId65" Type="http://schemas.openxmlformats.org/officeDocument/2006/relationships/customXml" Target="../ink/ink5358.xml"/><Relationship Id="rId86" Type="http://schemas.openxmlformats.org/officeDocument/2006/relationships/image" Target="../media/image4610.png"/><Relationship Id="rId130" Type="http://schemas.openxmlformats.org/officeDocument/2006/relationships/image" Target="../media/image6810.png"/><Relationship Id="rId151" Type="http://schemas.openxmlformats.org/officeDocument/2006/relationships/customXml" Target="../ink/ink5401.xml"/><Relationship Id="rId172" Type="http://schemas.openxmlformats.org/officeDocument/2006/relationships/customXml" Target="../ink/ink5412.xml"/><Relationship Id="rId193" Type="http://schemas.openxmlformats.org/officeDocument/2006/relationships/image" Target="../media/image990.png"/><Relationship Id="rId207" Type="http://schemas.openxmlformats.org/officeDocument/2006/relationships/image" Target="../media/image1060.png"/><Relationship Id="rId228" Type="http://schemas.openxmlformats.org/officeDocument/2006/relationships/customXml" Target="../ink/ink5440.xml"/><Relationship Id="rId249" Type="http://schemas.openxmlformats.org/officeDocument/2006/relationships/image" Target="../media/image1270.png"/><Relationship Id="rId13" Type="http://schemas.openxmlformats.org/officeDocument/2006/relationships/image" Target="../media/image1084.png"/><Relationship Id="rId109" Type="http://schemas.openxmlformats.org/officeDocument/2006/relationships/customXml" Target="../ink/ink5380.xml"/><Relationship Id="rId34" Type="http://schemas.openxmlformats.org/officeDocument/2006/relationships/image" Target="../media/image20100.png"/><Relationship Id="rId55" Type="http://schemas.openxmlformats.org/officeDocument/2006/relationships/customXml" Target="../ink/ink5353.xml"/><Relationship Id="rId76" Type="http://schemas.openxmlformats.org/officeDocument/2006/relationships/image" Target="../media/image4110.png"/><Relationship Id="rId97" Type="http://schemas.openxmlformats.org/officeDocument/2006/relationships/customXml" Target="../ink/ink5374.xml"/><Relationship Id="rId120" Type="http://schemas.openxmlformats.org/officeDocument/2006/relationships/image" Target="../media/image6310.png"/><Relationship Id="rId141" Type="http://schemas.openxmlformats.org/officeDocument/2006/relationships/customXml" Target="../ink/ink5396.xml"/><Relationship Id="rId7" Type="http://schemas.openxmlformats.org/officeDocument/2006/relationships/image" Target="../media/image7100.png"/><Relationship Id="rId162" Type="http://schemas.openxmlformats.org/officeDocument/2006/relationships/image" Target="../media/image840.png"/><Relationship Id="rId183" Type="http://schemas.openxmlformats.org/officeDocument/2006/relationships/image" Target="../media/image940.png"/><Relationship Id="rId218" Type="http://schemas.openxmlformats.org/officeDocument/2006/relationships/customXml" Target="../ink/ink5435.xml"/><Relationship Id="rId239" Type="http://schemas.openxmlformats.org/officeDocument/2006/relationships/image" Target="../media/image1220.png"/><Relationship Id="rId250" Type="http://schemas.openxmlformats.org/officeDocument/2006/relationships/customXml" Target="../ink/ink5451.xml"/><Relationship Id="rId24" Type="http://schemas.openxmlformats.org/officeDocument/2006/relationships/customXml" Target="../ink/ink5337.xml"/><Relationship Id="rId45" Type="http://schemas.openxmlformats.org/officeDocument/2006/relationships/customXml" Target="../ink/ink5348.xml"/><Relationship Id="rId66" Type="http://schemas.openxmlformats.org/officeDocument/2006/relationships/image" Target="../media/image3610.png"/><Relationship Id="rId87" Type="http://schemas.openxmlformats.org/officeDocument/2006/relationships/customXml" Target="../ink/ink5369.xml"/><Relationship Id="rId110" Type="http://schemas.openxmlformats.org/officeDocument/2006/relationships/image" Target="../media/image5810.png"/><Relationship Id="rId131" Type="http://schemas.openxmlformats.org/officeDocument/2006/relationships/customXml" Target="../ink/ink5391.xml"/><Relationship Id="rId152" Type="http://schemas.openxmlformats.org/officeDocument/2006/relationships/image" Target="../media/image790.png"/><Relationship Id="rId173" Type="http://schemas.openxmlformats.org/officeDocument/2006/relationships/image" Target="../media/image890.png"/><Relationship Id="rId194" Type="http://schemas.openxmlformats.org/officeDocument/2006/relationships/customXml" Target="../ink/ink5423.xml"/><Relationship Id="rId208" Type="http://schemas.openxmlformats.org/officeDocument/2006/relationships/customXml" Target="../ink/ink5430.xml"/><Relationship Id="rId229" Type="http://schemas.openxmlformats.org/officeDocument/2006/relationships/image" Target="../media/image1170.png"/><Relationship Id="rId240" Type="http://schemas.openxmlformats.org/officeDocument/2006/relationships/customXml" Target="../ink/ink5446.xml"/><Relationship Id="rId14" Type="http://schemas.openxmlformats.org/officeDocument/2006/relationships/customXml" Target="../ink/ink5332.xml"/><Relationship Id="rId35" Type="http://schemas.openxmlformats.org/officeDocument/2006/relationships/customXml" Target="../ink/ink5343.xml"/><Relationship Id="rId56" Type="http://schemas.openxmlformats.org/officeDocument/2006/relationships/image" Target="../media/image3110.png"/><Relationship Id="rId77" Type="http://schemas.openxmlformats.org/officeDocument/2006/relationships/customXml" Target="../ink/ink5364.xml"/><Relationship Id="rId100" Type="http://schemas.openxmlformats.org/officeDocument/2006/relationships/image" Target="../media/image5310.png"/><Relationship Id="rId8" Type="http://schemas.openxmlformats.org/officeDocument/2006/relationships/customXml" Target="../ink/ink5329.xml"/><Relationship Id="rId98" Type="http://schemas.openxmlformats.org/officeDocument/2006/relationships/image" Target="../media/image5210.png"/><Relationship Id="rId121" Type="http://schemas.openxmlformats.org/officeDocument/2006/relationships/customXml" Target="../ink/ink5386.xml"/><Relationship Id="rId142" Type="http://schemas.openxmlformats.org/officeDocument/2006/relationships/image" Target="../media/image740.png"/><Relationship Id="rId163" Type="http://schemas.openxmlformats.org/officeDocument/2006/relationships/customXml" Target="../ink/ink5407.xml"/><Relationship Id="rId184" Type="http://schemas.openxmlformats.org/officeDocument/2006/relationships/customXml" Target="../ink/ink5418.xml"/><Relationship Id="rId219" Type="http://schemas.openxmlformats.org/officeDocument/2006/relationships/image" Target="../media/image1120.png"/><Relationship Id="rId230" Type="http://schemas.openxmlformats.org/officeDocument/2006/relationships/customXml" Target="../ink/ink5441.xml"/><Relationship Id="rId251" Type="http://schemas.openxmlformats.org/officeDocument/2006/relationships/image" Target="../media/image1280.png"/><Relationship Id="rId25" Type="http://schemas.openxmlformats.org/officeDocument/2006/relationships/image" Target="../media/image16100.png"/><Relationship Id="rId46" Type="http://schemas.openxmlformats.org/officeDocument/2006/relationships/image" Target="../media/image2610.png"/><Relationship Id="rId67" Type="http://schemas.openxmlformats.org/officeDocument/2006/relationships/customXml" Target="../ink/ink5359.xml"/><Relationship Id="rId88" Type="http://schemas.openxmlformats.org/officeDocument/2006/relationships/image" Target="../media/image4710.png"/><Relationship Id="rId111" Type="http://schemas.openxmlformats.org/officeDocument/2006/relationships/customXml" Target="../ink/ink5381.xml"/><Relationship Id="rId132" Type="http://schemas.openxmlformats.org/officeDocument/2006/relationships/image" Target="../media/image6910.png"/><Relationship Id="rId153" Type="http://schemas.openxmlformats.org/officeDocument/2006/relationships/customXml" Target="../ink/ink5402.xml"/><Relationship Id="rId174" Type="http://schemas.openxmlformats.org/officeDocument/2006/relationships/customXml" Target="../ink/ink5413.xml"/><Relationship Id="rId195" Type="http://schemas.openxmlformats.org/officeDocument/2006/relationships/image" Target="../media/image1000.png"/><Relationship Id="rId209" Type="http://schemas.openxmlformats.org/officeDocument/2006/relationships/image" Target="../media/image1070.png"/><Relationship Id="rId220" Type="http://schemas.openxmlformats.org/officeDocument/2006/relationships/customXml" Target="../ink/ink5436.xml"/><Relationship Id="rId241" Type="http://schemas.openxmlformats.org/officeDocument/2006/relationships/image" Target="../media/image1230.png"/><Relationship Id="rId15" Type="http://schemas.openxmlformats.org/officeDocument/2006/relationships/image" Target="../media/image11100.png"/><Relationship Id="rId36" Type="http://schemas.openxmlformats.org/officeDocument/2006/relationships/image" Target="../media/image21100.png"/><Relationship Id="rId57" Type="http://schemas.openxmlformats.org/officeDocument/2006/relationships/customXml" Target="../ink/ink5354.xml"/><Relationship Id="rId78" Type="http://schemas.openxmlformats.org/officeDocument/2006/relationships/image" Target="../media/image4210.png"/><Relationship Id="rId99" Type="http://schemas.openxmlformats.org/officeDocument/2006/relationships/customXml" Target="../ink/ink5375.xml"/><Relationship Id="rId101" Type="http://schemas.openxmlformats.org/officeDocument/2006/relationships/customXml" Target="../ink/ink5376.xml"/><Relationship Id="rId122" Type="http://schemas.openxmlformats.org/officeDocument/2006/relationships/image" Target="../media/image6410.png"/><Relationship Id="rId143" Type="http://schemas.openxmlformats.org/officeDocument/2006/relationships/customXml" Target="../ink/ink5397.xml"/><Relationship Id="rId164" Type="http://schemas.openxmlformats.org/officeDocument/2006/relationships/customXml" Target="../ink/ink5408.xml"/><Relationship Id="rId185" Type="http://schemas.openxmlformats.org/officeDocument/2006/relationships/image" Target="../media/image950.png"/><Relationship Id="rId9" Type="http://schemas.openxmlformats.org/officeDocument/2006/relationships/image" Target="../media/image8100.png"/><Relationship Id="rId180" Type="http://schemas.openxmlformats.org/officeDocument/2006/relationships/customXml" Target="../ink/ink5416.xml"/><Relationship Id="rId210" Type="http://schemas.openxmlformats.org/officeDocument/2006/relationships/customXml" Target="../ink/ink5431.xml"/><Relationship Id="rId215" Type="http://schemas.openxmlformats.org/officeDocument/2006/relationships/image" Target="../media/image1100.png"/><Relationship Id="rId236" Type="http://schemas.openxmlformats.org/officeDocument/2006/relationships/customXml" Target="../ink/ink5444.xml"/><Relationship Id="rId26" Type="http://schemas.openxmlformats.org/officeDocument/2006/relationships/customXml" Target="../ink/ink5338.xml"/><Relationship Id="rId231" Type="http://schemas.openxmlformats.org/officeDocument/2006/relationships/image" Target="../media/image1180.png"/><Relationship Id="rId252" Type="http://schemas.openxmlformats.org/officeDocument/2006/relationships/customXml" Target="../ink/ink5452.xml"/><Relationship Id="rId47" Type="http://schemas.openxmlformats.org/officeDocument/2006/relationships/customXml" Target="../ink/ink5349.xml"/><Relationship Id="rId68" Type="http://schemas.openxmlformats.org/officeDocument/2006/relationships/image" Target="../media/image3710.png"/><Relationship Id="rId89" Type="http://schemas.openxmlformats.org/officeDocument/2006/relationships/customXml" Target="../ink/ink5370.xml"/><Relationship Id="rId112" Type="http://schemas.openxmlformats.org/officeDocument/2006/relationships/image" Target="../media/image5910.png"/><Relationship Id="rId133" Type="http://schemas.openxmlformats.org/officeDocument/2006/relationships/customXml" Target="../ink/ink5392.xml"/><Relationship Id="rId154" Type="http://schemas.openxmlformats.org/officeDocument/2006/relationships/image" Target="../media/image800.png"/><Relationship Id="rId175" Type="http://schemas.openxmlformats.org/officeDocument/2006/relationships/image" Target="../media/image900.png"/><Relationship Id="rId196" Type="http://schemas.openxmlformats.org/officeDocument/2006/relationships/customXml" Target="../ink/ink5424.xml"/><Relationship Id="rId200" Type="http://schemas.openxmlformats.org/officeDocument/2006/relationships/customXml" Target="../ink/ink5426.xml"/><Relationship Id="rId16" Type="http://schemas.openxmlformats.org/officeDocument/2006/relationships/customXml" Target="../ink/ink5333.xml"/><Relationship Id="rId221" Type="http://schemas.openxmlformats.org/officeDocument/2006/relationships/image" Target="../media/image1130.png"/><Relationship Id="rId242" Type="http://schemas.openxmlformats.org/officeDocument/2006/relationships/customXml" Target="../ink/ink5447.xml"/><Relationship Id="rId37" Type="http://schemas.openxmlformats.org/officeDocument/2006/relationships/customXml" Target="../ink/ink5344.xml"/><Relationship Id="rId58" Type="http://schemas.openxmlformats.org/officeDocument/2006/relationships/image" Target="../media/image3210.png"/><Relationship Id="rId79" Type="http://schemas.openxmlformats.org/officeDocument/2006/relationships/customXml" Target="../ink/ink5365.xml"/><Relationship Id="rId102" Type="http://schemas.openxmlformats.org/officeDocument/2006/relationships/image" Target="../media/image5410.png"/><Relationship Id="rId123" Type="http://schemas.openxmlformats.org/officeDocument/2006/relationships/customXml" Target="../ink/ink5387.xml"/><Relationship Id="rId144" Type="http://schemas.openxmlformats.org/officeDocument/2006/relationships/image" Target="../media/image750.png"/><Relationship Id="rId90" Type="http://schemas.openxmlformats.org/officeDocument/2006/relationships/image" Target="../media/image4810.png"/><Relationship Id="rId165" Type="http://schemas.openxmlformats.org/officeDocument/2006/relationships/image" Target="../media/image850.png"/><Relationship Id="rId186" Type="http://schemas.openxmlformats.org/officeDocument/2006/relationships/customXml" Target="../ink/ink5419.xml"/><Relationship Id="rId211" Type="http://schemas.openxmlformats.org/officeDocument/2006/relationships/image" Target="../media/image1080.png"/><Relationship Id="rId232" Type="http://schemas.openxmlformats.org/officeDocument/2006/relationships/customXml" Target="../ink/ink5442.xml"/><Relationship Id="rId253" Type="http://schemas.openxmlformats.org/officeDocument/2006/relationships/image" Target="../media/image1290.png"/><Relationship Id="rId27" Type="http://schemas.openxmlformats.org/officeDocument/2006/relationships/image" Target="../media/image17100.png"/><Relationship Id="rId48" Type="http://schemas.openxmlformats.org/officeDocument/2006/relationships/image" Target="../media/image2710.png"/><Relationship Id="rId69" Type="http://schemas.openxmlformats.org/officeDocument/2006/relationships/customXml" Target="../ink/ink5360.xml"/><Relationship Id="rId113" Type="http://schemas.openxmlformats.org/officeDocument/2006/relationships/customXml" Target="../ink/ink5382.xml"/><Relationship Id="rId134" Type="http://schemas.openxmlformats.org/officeDocument/2006/relationships/image" Target="../media/image7010.png"/><Relationship Id="rId80" Type="http://schemas.openxmlformats.org/officeDocument/2006/relationships/image" Target="../media/image4310.png"/><Relationship Id="rId155" Type="http://schemas.openxmlformats.org/officeDocument/2006/relationships/customXml" Target="../ink/ink5403.xml"/><Relationship Id="rId176" Type="http://schemas.openxmlformats.org/officeDocument/2006/relationships/customXml" Target="../ink/ink5414.xml"/><Relationship Id="rId197" Type="http://schemas.openxmlformats.org/officeDocument/2006/relationships/image" Target="../media/image1011.png"/><Relationship Id="rId201" Type="http://schemas.openxmlformats.org/officeDocument/2006/relationships/image" Target="../media/image1030.png"/><Relationship Id="rId222" Type="http://schemas.openxmlformats.org/officeDocument/2006/relationships/customXml" Target="../ink/ink5437.xml"/><Relationship Id="rId243" Type="http://schemas.openxmlformats.org/officeDocument/2006/relationships/image" Target="../media/image1240.png"/><Relationship Id="rId17" Type="http://schemas.openxmlformats.org/officeDocument/2006/relationships/image" Target="../media/image12100.png"/><Relationship Id="rId38" Type="http://schemas.openxmlformats.org/officeDocument/2006/relationships/image" Target="../media/image22100.png"/><Relationship Id="rId59" Type="http://schemas.openxmlformats.org/officeDocument/2006/relationships/customXml" Target="../ink/ink5355.xml"/><Relationship Id="rId103" Type="http://schemas.openxmlformats.org/officeDocument/2006/relationships/customXml" Target="../ink/ink5377.xml"/><Relationship Id="rId124" Type="http://schemas.openxmlformats.org/officeDocument/2006/relationships/image" Target="../media/image6510.png"/><Relationship Id="rId70" Type="http://schemas.openxmlformats.org/officeDocument/2006/relationships/image" Target="../media/image3810.png"/><Relationship Id="rId91" Type="http://schemas.openxmlformats.org/officeDocument/2006/relationships/customXml" Target="../ink/ink5371.xml"/><Relationship Id="rId145" Type="http://schemas.openxmlformats.org/officeDocument/2006/relationships/customXml" Target="../ink/ink5398.xml"/><Relationship Id="rId166" Type="http://schemas.openxmlformats.org/officeDocument/2006/relationships/customXml" Target="../ink/ink5409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432.xml"/><Relationship Id="rId233" Type="http://schemas.openxmlformats.org/officeDocument/2006/relationships/image" Target="../media/image1190.png"/><Relationship Id="rId28" Type="http://schemas.openxmlformats.org/officeDocument/2006/relationships/customXml" Target="../ink/ink5339.xml"/><Relationship Id="rId49" Type="http://schemas.openxmlformats.org/officeDocument/2006/relationships/customXml" Target="../ink/ink5350.xml"/><Relationship Id="rId114" Type="http://schemas.openxmlformats.org/officeDocument/2006/relationships/image" Target="../media/image6010.png"/><Relationship Id="rId60" Type="http://schemas.openxmlformats.org/officeDocument/2006/relationships/image" Target="../media/image3310.png"/><Relationship Id="rId81" Type="http://schemas.openxmlformats.org/officeDocument/2006/relationships/customXml" Target="../ink/ink5366.xml"/><Relationship Id="rId135" Type="http://schemas.openxmlformats.org/officeDocument/2006/relationships/customXml" Target="../ink/ink5393.xml"/><Relationship Id="rId156" Type="http://schemas.openxmlformats.org/officeDocument/2006/relationships/image" Target="../media/image811.png"/><Relationship Id="rId177" Type="http://schemas.openxmlformats.org/officeDocument/2006/relationships/image" Target="../media/image911.png"/><Relationship Id="rId198" Type="http://schemas.openxmlformats.org/officeDocument/2006/relationships/customXml" Target="../ink/ink5425.xml"/><Relationship Id="rId202" Type="http://schemas.openxmlformats.org/officeDocument/2006/relationships/customXml" Target="../ink/ink5427.xml"/><Relationship Id="rId223" Type="http://schemas.openxmlformats.org/officeDocument/2006/relationships/image" Target="../media/image1140.png"/><Relationship Id="rId244" Type="http://schemas.openxmlformats.org/officeDocument/2006/relationships/customXml" Target="../ink/ink5448.xml"/><Relationship Id="rId18" Type="http://schemas.openxmlformats.org/officeDocument/2006/relationships/customXml" Target="../ink/ink5334.xml"/><Relationship Id="rId39" Type="http://schemas.openxmlformats.org/officeDocument/2006/relationships/customXml" Target="../ink/ink5345.xml"/><Relationship Id="rId50" Type="http://schemas.openxmlformats.org/officeDocument/2006/relationships/image" Target="../media/image2810.png"/><Relationship Id="rId104" Type="http://schemas.openxmlformats.org/officeDocument/2006/relationships/image" Target="../media/image5510.png"/><Relationship Id="rId125" Type="http://schemas.openxmlformats.org/officeDocument/2006/relationships/customXml" Target="../ink/ink5388.xml"/><Relationship Id="rId146" Type="http://schemas.openxmlformats.org/officeDocument/2006/relationships/image" Target="../media/image760.png"/><Relationship Id="rId167" Type="http://schemas.openxmlformats.org/officeDocument/2006/relationships/image" Target="../media/image860.png"/><Relationship Id="rId188" Type="http://schemas.openxmlformats.org/officeDocument/2006/relationships/customXml" Target="../ink/ink5420.xml"/><Relationship Id="rId71" Type="http://schemas.openxmlformats.org/officeDocument/2006/relationships/customXml" Target="../ink/ink5361.xml"/><Relationship Id="rId92" Type="http://schemas.openxmlformats.org/officeDocument/2006/relationships/image" Target="../media/image4910.png"/><Relationship Id="rId213" Type="http://schemas.openxmlformats.org/officeDocument/2006/relationships/image" Target="../media/image1090.png"/><Relationship Id="rId234" Type="http://schemas.openxmlformats.org/officeDocument/2006/relationships/customXml" Target="../ink/ink5443.xml"/><Relationship Id="rId2" Type="http://schemas.openxmlformats.org/officeDocument/2006/relationships/customXml" Target="../ink/ink5328.xml"/><Relationship Id="rId29" Type="http://schemas.openxmlformats.org/officeDocument/2006/relationships/image" Target="../media/image18100.png"/><Relationship Id="rId40" Type="http://schemas.openxmlformats.org/officeDocument/2006/relationships/image" Target="../media/image23100.png"/><Relationship Id="rId115" Type="http://schemas.openxmlformats.org/officeDocument/2006/relationships/customXml" Target="../ink/ink5383.xml"/><Relationship Id="rId136" Type="http://schemas.openxmlformats.org/officeDocument/2006/relationships/image" Target="../media/image7110.png"/><Relationship Id="rId157" Type="http://schemas.openxmlformats.org/officeDocument/2006/relationships/customXml" Target="../ink/ink5404.xml"/><Relationship Id="rId178" Type="http://schemas.openxmlformats.org/officeDocument/2006/relationships/customXml" Target="../ink/ink5415.xml"/><Relationship Id="rId61" Type="http://schemas.openxmlformats.org/officeDocument/2006/relationships/customXml" Target="../ink/ink5356.xml"/><Relationship Id="rId82" Type="http://schemas.openxmlformats.org/officeDocument/2006/relationships/image" Target="../media/image4410.png"/><Relationship Id="rId199" Type="http://schemas.openxmlformats.org/officeDocument/2006/relationships/image" Target="../media/image1020.png"/><Relationship Id="rId203" Type="http://schemas.openxmlformats.org/officeDocument/2006/relationships/image" Target="../media/image1040.png"/><Relationship Id="rId19" Type="http://schemas.openxmlformats.org/officeDocument/2006/relationships/image" Target="../media/image13100.png"/><Relationship Id="rId224" Type="http://schemas.openxmlformats.org/officeDocument/2006/relationships/customXml" Target="../ink/ink5438.xml"/><Relationship Id="rId245" Type="http://schemas.openxmlformats.org/officeDocument/2006/relationships/image" Target="../media/image1250.png"/><Relationship Id="rId30" Type="http://schemas.openxmlformats.org/officeDocument/2006/relationships/customXml" Target="../ink/ink5340.xml"/><Relationship Id="rId105" Type="http://schemas.openxmlformats.org/officeDocument/2006/relationships/customXml" Target="../ink/ink5378.xml"/><Relationship Id="rId126" Type="http://schemas.openxmlformats.org/officeDocument/2006/relationships/image" Target="../media/image6610.png"/><Relationship Id="rId147" Type="http://schemas.openxmlformats.org/officeDocument/2006/relationships/customXml" Target="../ink/ink5399.xml"/><Relationship Id="rId168" Type="http://schemas.openxmlformats.org/officeDocument/2006/relationships/customXml" Target="../ink/ink5410.xml"/><Relationship Id="rId51" Type="http://schemas.openxmlformats.org/officeDocument/2006/relationships/customXml" Target="../ink/ink5351.xml"/><Relationship Id="rId72" Type="http://schemas.openxmlformats.org/officeDocument/2006/relationships/image" Target="../media/image3910.png"/><Relationship Id="rId93" Type="http://schemas.openxmlformats.org/officeDocument/2006/relationships/customXml" Target="../ink/ink5372.xml"/><Relationship Id="rId189" Type="http://schemas.openxmlformats.org/officeDocument/2006/relationships/image" Target="../media/image970.png"/><Relationship Id="rId214" Type="http://schemas.openxmlformats.org/officeDocument/2006/relationships/customXml" Target="../ink/ink5433.xml"/><Relationship Id="rId235" Type="http://schemas.openxmlformats.org/officeDocument/2006/relationships/image" Target="../media/image1200.png"/><Relationship Id="rId116" Type="http://schemas.openxmlformats.org/officeDocument/2006/relationships/image" Target="../media/image6110.png"/><Relationship Id="rId137" Type="http://schemas.openxmlformats.org/officeDocument/2006/relationships/customXml" Target="../ink/ink5394.xml"/><Relationship Id="rId158" Type="http://schemas.openxmlformats.org/officeDocument/2006/relationships/image" Target="../media/image820.png"/><Relationship Id="rId20" Type="http://schemas.openxmlformats.org/officeDocument/2006/relationships/customXml" Target="../ink/ink5335.xml"/><Relationship Id="rId41" Type="http://schemas.openxmlformats.org/officeDocument/2006/relationships/customXml" Target="../ink/ink5346.xml"/><Relationship Id="rId62" Type="http://schemas.openxmlformats.org/officeDocument/2006/relationships/image" Target="../media/image3410.png"/><Relationship Id="rId83" Type="http://schemas.openxmlformats.org/officeDocument/2006/relationships/customXml" Target="../ink/ink5367.xml"/><Relationship Id="rId179" Type="http://schemas.openxmlformats.org/officeDocument/2006/relationships/image" Target="../media/image920.png"/><Relationship Id="rId190" Type="http://schemas.openxmlformats.org/officeDocument/2006/relationships/customXml" Target="../ink/ink5421.xml"/><Relationship Id="rId204" Type="http://schemas.openxmlformats.org/officeDocument/2006/relationships/customXml" Target="../ink/ink5428.xml"/><Relationship Id="rId225" Type="http://schemas.openxmlformats.org/officeDocument/2006/relationships/image" Target="../media/image1150.png"/><Relationship Id="rId246" Type="http://schemas.openxmlformats.org/officeDocument/2006/relationships/customXml" Target="../ink/ink5449.xml"/><Relationship Id="rId106" Type="http://schemas.openxmlformats.org/officeDocument/2006/relationships/image" Target="../media/image5610.png"/><Relationship Id="rId127" Type="http://schemas.openxmlformats.org/officeDocument/2006/relationships/customXml" Target="../ink/ink5389.xml"/><Relationship Id="rId10" Type="http://schemas.openxmlformats.org/officeDocument/2006/relationships/customXml" Target="../ink/ink5330.xml"/><Relationship Id="rId31" Type="http://schemas.openxmlformats.org/officeDocument/2006/relationships/image" Target="../media/image19100.png"/><Relationship Id="rId52" Type="http://schemas.openxmlformats.org/officeDocument/2006/relationships/image" Target="../media/image2910.png"/><Relationship Id="rId73" Type="http://schemas.openxmlformats.org/officeDocument/2006/relationships/customXml" Target="../ink/ink5362.xml"/><Relationship Id="rId94" Type="http://schemas.openxmlformats.org/officeDocument/2006/relationships/image" Target="../media/image5010.png"/><Relationship Id="rId148" Type="http://schemas.openxmlformats.org/officeDocument/2006/relationships/image" Target="../media/image770.png"/><Relationship Id="rId169" Type="http://schemas.openxmlformats.org/officeDocument/2006/relationships/image" Target="../media/image870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56.xml"/><Relationship Id="rId13" Type="http://schemas.openxmlformats.org/officeDocument/2006/relationships/image" Target="../media/image1340.png"/><Relationship Id="rId3" Type="http://schemas.openxmlformats.org/officeDocument/2006/relationships/image" Target="../media/image19100.png"/><Relationship Id="rId7" Type="http://schemas.openxmlformats.org/officeDocument/2006/relationships/image" Target="../media/image1311.png"/><Relationship Id="rId12" Type="http://schemas.openxmlformats.org/officeDocument/2006/relationships/customXml" Target="../ink/ink5458.xml"/><Relationship Id="rId17" Type="http://schemas.openxmlformats.org/officeDocument/2006/relationships/image" Target="../media/image1360.png"/><Relationship Id="rId2" Type="http://schemas.openxmlformats.org/officeDocument/2006/relationships/customXml" Target="../ink/ink5453.xml"/><Relationship Id="rId16" Type="http://schemas.openxmlformats.org/officeDocument/2006/relationships/customXml" Target="../ink/ink54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5.xml"/><Relationship Id="rId11" Type="http://schemas.openxmlformats.org/officeDocument/2006/relationships/image" Target="../media/image1330.png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10" Type="http://schemas.openxmlformats.org/officeDocument/2006/relationships/customXml" Target="../ink/ink5457.xml"/><Relationship Id="rId4" Type="http://schemas.openxmlformats.org/officeDocument/2006/relationships/customXml" Target="../ink/ink5454.xml"/><Relationship Id="rId9" Type="http://schemas.openxmlformats.org/officeDocument/2006/relationships/image" Target="../media/image1320.png"/><Relationship Id="rId14" Type="http://schemas.openxmlformats.org/officeDocument/2006/relationships/customXml" Target="../ink/ink5459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64.xml"/><Relationship Id="rId13" Type="http://schemas.openxmlformats.org/officeDocument/2006/relationships/image" Target="../media/image1340.png"/><Relationship Id="rId18" Type="http://schemas.openxmlformats.org/officeDocument/2006/relationships/customXml" Target="../ink/ink5469.xml"/><Relationship Id="rId3" Type="http://schemas.openxmlformats.org/officeDocument/2006/relationships/image" Target="../media/image19100.png"/><Relationship Id="rId21" Type="http://schemas.openxmlformats.org/officeDocument/2006/relationships/image" Target="../media/image1380.png"/><Relationship Id="rId7" Type="http://schemas.openxmlformats.org/officeDocument/2006/relationships/image" Target="../media/image1311.png"/><Relationship Id="rId12" Type="http://schemas.openxmlformats.org/officeDocument/2006/relationships/customXml" Target="../ink/ink5466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2" Type="http://schemas.openxmlformats.org/officeDocument/2006/relationships/customXml" Target="../ink/ink5461.xml"/><Relationship Id="rId16" Type="http://schemas.openxmlformats.org/officeDocument/2006/relationships/customXml" Target="../ink/ink5468.xml"/><Relationship Id="rId20" Type="http://schemas.openxmlformats.org/officeDocument/2006/relationships/customXml" Target="../ink/ink54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3.xml"/><Relationship Id="rId11" Type="http://schemas.openxmlformats.org/officeDocument/2006/relationships/image" Target="../media/image1330.png"/><Relationship Id="rId24" Type="http://schemas.openxmlformats.org/officeDocument/2006/relationships/customXml" Target="../ink/ink5472.xml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10" Type="http://schemas.openxmlformats.org/officeDocument/2006/relationships/customXml" Target="../ink/ink5465.xml"/><Relationship Id="rId19" Type="http://schemas.openxmlformats.org/officeDocument/2006/relationships/image" Target="../media/image1370.png"/><Relationship Id="rId4" Type="http://schemas.openxmlformats.org/officeDocument/2006/relationships/customXml" Target="../ink/ink5462.xml"/><Relationship Id="rId9" Type="http://schemas.openxmlformats.org/officeDocument/2006/relationships/image" Target="../media/image1320.png"/><Relationship Id="rId14" Type="http://schemas.openxmlformats.org/officeDocument/2006/relationships/customXml" Target="../ink/ink5467.xml"/><Relationship Id="rId22" Type="http://schemas.openxmlformats.org/officeDocument/2006/relationships/customXml" Target="../ink/ink5471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76.xml"/><Relationship Id="rId13" Type="http://schemas.openxmlformats.org/officeDocument/2006/relationships/image" Target="../media/image1340.png"/><Relationship Id="rId18" Type="http://schemas.openxmlformats.org/officeDocument/2006/relationships/customXml" Target="../ink/ink5481.xml"/><Relationship Id="rId26" Type="http://schemas.openxmlformats.org/officeDocument/2006/relationships/customXml" Target="../ink/ink5485.xml"/><Relationship Id="rId3" Type="http://schemas.openxmlformats.org/officeDocument/2006/relationships/image" Target="../media/image19100.png"/><Relationship Id="rId21" Type="http://schemas.openxmlformats.org/officeDocument/2006/relationships/image" Target="../media/image1380.png"/><Relationship Id="rId7" Type="http://schemas.openxmlformats.org/officeDocument/2006/relationships/image" Target="../media/image1311.png"/><Relationship Id="rId12" Type="http://schemas.openxmlformats.org/officeDocument/2006/relationships/customXml" Target="../ink/ink5478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2" Type="http://schemas.openxmlformats.org/officeDocument/2006/relationships/customXml" Target="../ink/ink5473.xml"/><Relationship Id="rId16" Type="http://schemas.openxmlformats.org/officeDocument/2006/relationships/customXml" Target="../ink/ink5480.xml"/><Relationship Id="rId20" Type="http://schemas.openxmlformats.org/officeDocument/2006/relationships/customXml" Target="../ink/ink54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5.xml"/><Relationship Id="rId11" Type="http://schemas.openxmlformats.org/officeDocument/2006/relationships/image" Target="../media/image1330.png"/><Relationship Id="rId24" Type="http://schemas.openxmlformats.org/officeDocument/2006/relationships/customXml" Target="../ink/ink5484.xml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10" Type="http://schemas.openxmlformats.org/officeDocument/2006/relationships/customXml" Target="../ink/ink5477.xml"/><Relationship Id="rId19" Type="http://schemas.openxmlformats.org/officeDocument/2006/relationships/image" Target="../media/image1370.png"/><Relationship Id="rId4" Type="http://schemas.openxmlformats.org/officeDocument/2006/relationships/customXml" Target="../ink/ink5474.xml"/><Relationship Id="rId9" Type="http://schemas.openxmlformats.org/officeDocument/2006/relationships/image" Target="../media/image1320.png"/><Relationship Id="rId14" Type="http://schemas.openxmlformats.org/officeDocument/2006/relationships/customXml" Target="../ink/ink5479.xml"/><Relationship Id="rId22" Type="http://schemas.openxmlformats.org/officeDocument/2006/relationships/customXml" Target="../ink/ink5483.xml"/><Relationship Id="rId27" Type="http://schemas.openxmlformats.org/officeDocument/2006/relationships/image" Target="../media/image1411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89.xml"/><Relationship Id="rId13" Type="http://schemas.openxmlformats.org/officeDocument/2006/relationships/image" Target="../media/image1340.png"/><Relationship Id="rId18" Type="http://schemas.openxmlformats.org/officeDocument/2006/relationships/customXml" Target="../ink/ink5494.xml"/><Relationship Id="rId26" Type="http://schemas.openxmlformats.org/officeDocument/2006/relationships/customXml" Target="../ink/ink5498.xml"/><Relationship Id="rId3" Type="http://schemas.openxmlformats.org/officeDocument/2006/relationships/image" Target="../media/image19100.png"/><Relationship Id="rId21" Type="http://schemas.openxmlformats.org/officeDocument/2006/relationships/image" Target="../media/image1380.png"/><Relationship Id="rId7" Type="http://schemas.openxmlformats.org/officeDocument/2006/relationships/image" Target="../media/image1311.png"/><Relationship Id="rId12" Type="http://schemas.openxmlformats.org/officeDocument/2006/relationships/customXml" Target="../ink/ink5491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2" Type="http://schemas.openxmlformats.org/officeDocument/2006/relationships/customXml" Target="../ink/ink5486.xml"/><Relationship Id="rId16" Type="http://schemas.openxmlformats.org/officeDocument/2006/relationships/customXml" Target="../ink/ink5493.xml"/><Relationship Id="rId20" Type="http://schemas.openxmlformats.org/officeDocument/2006/relationships/customXml" Target="../ink/ink5495.xml"/><Relationship Id="rId29" Type="http://schemas.openxmlformats.org/officeDocument/2006/relationships/image" Target="../media/image14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88.xml"/><Relationship Id="rId11" Type="http://schemas.openxmlformats.org/officeDocument/2006/relationships/image" Target="../media/image1330.png"/><Relationship Id="rId24" Type="http://schemas.openxmlformats.org/officeDocument/2006/relationships/customXml" Target="../ink/ink5497.xml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5499.xml"/><Relationship Id="rId10" Type="http://schemas.openxmlformats.org/officeDocument/2006/relationships/customXml" Target="../ink/ink5490.xml"/><Relationship Id="rId19" Type="http://schemas.openxmlformats.org/officeDocument/2006/relationships/image" Target="../media/image1370.png"/><Relationship Id="rId31" Type="http://schemas.openxmlformats.org/officeDocument/2006/relationships/image" Target="../media/image1430.png"/><Relationship Id="rId4" Type="http://schemas.openxmlformats.org/officeDocument/2006/relationships/customXml" Target="../ink/ink5487.xml"/><Relationship Id="rId9" Type="http://schemas.openxmlformats.org/officeDocument/2006/relationships/image" Target="../media/image1320.png"/><Relationship Id="rId14" Type="http://schemas.openxmlformats.org/officeDocument/2006/relationships/customXml" Target="../ink/ink5492.xml"/><Relationship Id="rId22" Type="http://schemas.openxmlformats.org/officeDocument/2006/relationships/customXml" Target="../ink/ink5496.xml"/><Relationship Id="rId27" Type="http://schemas.openxmlformats.org/officeDocument/2006/relationships/image" Target="../media/image1411.png"/><Relationship Id="rId30" Type="http://schemas.openxmlformats.org/officeDocument/2006/relationships/customXml" Target="../ink/ink5500.xml"/></Relationships>
</file>

<file path=ppt/slides/_rels/slide1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40.png"/><Relationship Id="rId18" Type="http://schemas.openxmlformats.org/officeDocument/2006/relationships/customXml" Target="../ink/ink5509.xml"/><Relationship Id="rId26" Type="http://schemas.openxmlformats.org/officeDocument/2006/relationships/customXml" Target="../ink/ink5513.xml"/><Relationship Id="rId39" Type="http://schemas.openxmlformats.org/officeDocument/2006/relationships/image" Target="../media/image1470.png"/><Relationship Id="rId21" Type="http://schemas.openxmlformats.org/officeDocument/2006/relationships/image" Target="../media/image1380.png"/><Relationship Id="rId34" Type="http://schemas.openxmlformats.org/officeDocument/2006/relationships/customXml" Target="../ink/ink5517.xml"/><Relationship Id="rId42" Type="http://schemas.openxmlformats.org/officeDocument/2006/relationships/customXml" Target="../ink/ink5521.xml"/><Relationship Id="rId7" Type="http://schemas.openxmlformats.org/officeDocument/2006/relationships/image" Target="../media/image1311.png"/><Relationship Id="rId2" Type="http://schemas.openxmlformats.org/officeDocument/2006/relationships/customXml" Target="../ink/ink5501.xml"/><Relationship Id="rId16" Type="http://schemas.openxmlformats.org/officeDocument/2006/relationships/customXml" Target="../ink/ink5508.xml"/><Relationship Id="rId20" Type="http://schemas.openxmlformats.org/officeDocument/2006/relationships/customXml" Target="../ink/ink5510.xml"/><Relationship Id="rId29" Type="http://schemas.openxmlformats.org/officeDocument/2006/relationships/image" Target="../media/image1420.png"/><Relationship Id="rId41" Type="http://schemas.openxmlformats.org/officeDocument/2006/relationships/image" Target="../media/image14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3.xml"/><Relationship Id="rId11" Type="http://schemas.openxmlformats.org/officeDocument/2006/relationships/image" Target="../media/image1330.png"/><Relationship Id="rId24" Type="http://schemas.openxmlformats.org/officeDocument/2006/relationships/customXml" Target="../ink/ink5512.xml"/><Relationship Id="rId32" Type="http://schemas.openxmlformats.org/officeDocument/2006/relationships/customXml" Target="../ink/ink5516.xml"/><Relationship Id="rId37" Type="http://schemas.openxmlformats.org/officeDocument/2006/relationships/image" Target="../media/image1460.png"/><Relationship Id="rId40" Type="http://schemas.openxmlformats.org/officeDocument/2006/relationships/customXml" Target="../ink/ink5520.xml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5514.xml"/><Relationship Id="rId36" Type="http://schemas.openxmlformats.org/officeDocument/2006/relationships/customXml" Target="../ink/ink5518.xml"/><Relationship Id="rId10" Type="http://schemas.openxmlformats.org/officeDocument/2006/relationships/customXml" Target="../ink/ink5505.xml"/><Relationship Id="rId19" Type="http://schemas.openxmlformats.org/officeDocument/2006/relationships/image" Target="../media/image1370.png"/><Relationship Id="rId31" Type="http://schemas.openxmlformats.org/officeDocument/2006/relationships/image" Target="../media/image1430.png"/><Relationship Id="rId4" Type="http://schemas.openxmlformats.org/officeDocument/2006/relationships/customXml" Target="../ink/ink5502.xml"/><Relationship Id="rId9" Type="http://schemas.openxmlformats.org/officeDocument/2006/relationships/image" Target="../media/image1320.png"/><Relationship Id="rId14" Type="http://schemas.openxmlformats.org/officeDocument/2006/relationships/customXml" Target="../ink/ink5507.xml"/><Relationship Id="rId22" Type="http://schemas.openxmlformats.org/officeDocument/2006/relationships/customXml" Target="../ink/ink5511.xml"/><Relationship Id="rId27" Type="http://schemas.openxmlformats.org/officeDocument/2006/relationships/image" Target="../media/image1411.png"/><Relationship Id="rId30" Type="http://schemas.openxmlformats.org/officeDocument/2006/relationships/customXml" Target="../ink/ink5515.xml"/><Relationship Id="rId35" Type="http://schemas.openxmlformats.org/officeDocument/2006/relationships/image" Target="../media/image1450.png"/><Relationship Id="rId43" Type="http://schemas.openxmlformats.org/officeDocument/2006/relationships/image" Target="../media/image1490.png"/><Relationship Id="rId8" Type="http://schemas.openxmlformats.org/officeDocument/2006/relationships/customXml" Target="../ink/ink5504.xml"/><Relationship Id="rId3" Type="http://schemas.openxmlformats.org/officeDocument/2006/relationships/image" Target="../media/image19100.png"/><Relationship Id="rId12" Type="http://schemas.openxmlformats.org/officeDocument/2006/relationships/customXml" Target="../ink/ink5506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33" Type="http://schemas.openxmlformats.org/officeDocument/2006/relationships/image" Target="../media/image1440.png"/><Relationship Id="rId38" Type="http://schemas.openxmlformats.org/officeDocument/2006/relationships/customXml" Target="../ink/ink5519.xml"/></Relationships>
</file>

<file path=ppt/slides/_rels/slide1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40.png"/><Relationship Id="rId18" Type="http://schemas.openxmlformats.org/officeDocument/2006/relationships/customXml" Target="../ink/ink5530.xml"/><Relationship Id="rId26" Type="http://schemas.openxmlformats.org/officeDocument/2006/relationships/customXml" Target="../ink/ink5534.xml"/><Relationship Id="rId39" Type="http://schemas.openxmlformats.org/officeDocument/2006/relationships/image" Target="../media/image1470.png"/><Relationship Id="rId21" Type="http://schemas.openxmlformats.org/officeDocument/2006/relationships/image" Target="../media/image1380.png"/><Relationship Id="rId34" Type="http://schemas.openxmlformats.org/officeDocument/2006/relationships/customXml" Target="../ink/ink5538.xml"/><Relationship Id="rId42" Type="http://schemas.openxmlformats.org/officeDocument/2006/relationships/customXml" Target="../ink/ink5542.xml"/><Relationship Id="rId7" Type="http://schemas.openxmlformats.org/officeDocument/2006/relationships/image" Target="../media/image1311.png"/><Relationship Id="rId2" Type="http://schemas.openxmlformats.org/officeDocument/2006/relationships/customXml" Target="../ink/ink5522.xml"/><Relationship Id="rId16" Type="http://schemas.openxmlformats.org/officeDocument/2006/relationships/customXml" Target="../ink/ink5529.xml"/><Relationship Id="rId29" Type="http://schemas.openxmlformats.org/officeDocument/2006/relationships/image" Target="../media/image14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4.xml"/><Relationship Id="rId11" Type="http://schemas.openxmlformats.org/officeDocument/2006/relationships/image" Target="../media/image1330.png"/><Relationship Id="rId24" Type="http://schemas.openxmlformats.org/officeDocument/2006/relationships/customXml" Target="../ink/ink5533.xml"/><Relationship Id="rId32" Type="http://schemas.openxmlformats.org/officeDocument/2006/relationships/customXml" Target="../ink/ink5537.xml"/><Relationship Id="rId37" Type="http://schemas.openxmlformats.org/officeDocument/2006/relationships/image" Target="../media/image1460.png"/><Relationship Id="rId40" Type="http://schemas.openxmlformats.org/officeDocument/2006/relationships/customXml" Target="../ink/ink5541.xml"/><Relationship Id="rId45" Type="http://schemas.openxmlformats.org/officeDocument/2006/relationships/image" Target="../media/image1500.png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5535.xml"/><Relationship Id="rId36" Type="http://schemas.openxmlformats.org/officeDocument/2006/relationships/customXml" Target="../ink/ink5539.xml"/><Relationship Id="rId10" Type="http://schemas.openxmlformats.org/officeDocument/2006/relationships/customXml" Target="../ink/ink5526.xml"/><Relationship Id="rId19" Type="http://schemas.openxmlformats.org/officeDocument/2006/relationships/image" Target="../media/image1370.png"/><Relationship Id="rId31" Type="http://schemas.openxmlformats.org/officeDocument/2006/relationships/image" Target="../media/image1430.png"/><Relationship Id="rId44" Type="http://schemas.openxmlformats.org/officeDocument/2006/relationships/customXml" Target="../ink/ink5543.xml"/><Relationship Id="rId4" Type="http://schemas.openxmlformats.org/officeDocument/2006/relationships/customXml" Target="../ink/ink5523.xml"/><Relationship Id="rId9" Type="http://schemas.openxmlformats.org/officeDocument/2006/relationships/image" Target="../media/image1320.png"/><Relationship Id="rId14" Type="http://schemas.openxmlformats.org/officeDocument/2006/relationships/customXml" Target="../ink/ink5528.xml"/><Relationship Id="rId22" Type="http://schemas.openxmlformats.org/officeDocument/2006/relationships/customXml" Target="../ink/ink5532.xml"/><Relationship Id="rId27" Type="http://schemas.openxmlformats.org/officeDocument/2006/relationships/image" Target="../media/image1411.png"/><Relationship Id="rId30" Type="http://schemas.openxmlformats.org/officeDocument/2006/relationships/customXml" Target="../ink/ink5536.xml"/><Relationship Id="rId35" Type="http://schemas.openxmlformats.org/officeDocument/2006/relationships/image" Target="../media/image1450.png"/><Relationship Id="rId43" Type="http://schemas.openxmlformats.org/officeDocument/2006/relationships/image" Target="../media/image1490.png"/><Relationship Id="rId8" Type="http://schemas.openxmlformats.org/officeDocument/2006/relationships/customXml" Target="../ink/ink5525.xml"/><Relationship Id="rId3" Type="http://schemas.openxmlformats.org/officeDocument/2006/relationships/image" Target="../media/image19100.png"/><Relationship Id="rId12" Type="http://schemas.openxmlformats.org/officeDocument/2006/relationships/customXml" Target="../ink/ink5527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33" Type="http://schemas.openxmlformats.org/officeDocument/2006/relationships/image" Target="../media/image1440.png"/><Relationship Id="rId38" Type="http://schemas.openxmlformats.org/officeDocument/2006/relationships/customXml" Target="../ink/ink5540.xml"/><Relationship Id="rId20" Type="http://schemas.openxmlformats.org/officeDocument/2006/relationships/customXml" Target="../ink/ink5531.xml"/><Relationship Id="rId41" Type="http://schemas.openxmlformats.org/officeDocument/2006/relationships/image" Target="../media/image1480.png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40.png"/><Relationship Id="rId18" Type="http://schemas.openxmlformats.org/officeDocument/2006/relationships/customXml" Target="../ink/ink5552.xml"/><Relationship Id="rId26" Type="http://schemas.openxmlformats.org/officeDocument/2006/relationships/customXml" Target="../ink/ink5556.xml"/><Relationship Id="rId39" Type="http://schemas.openxmlformats.org/officeDocument/2006/relationships/image" Target="../media/image1470.png"/><Relationship Id="rId21" Type="http://schemas.openxmlformats.org/officeDocument/2006/relationships/image" Target="../media/image1380.png"/><Relationship Id="rId34" Type="http://schemas.openxmlformats.org/officeDocument/2006/relationships/customXml" Target="../ink/ink5560.xml"/><Relationship Id="rId42" Type="http://schemas.openxmlformats.org/officeDocument/2006/relationships/customXml" Target="../ink/ink5564.xml"/><Relationship Id="rId47" Type="http://schemas.openxmlformats.org/officeDocument/2006/relationships/image" Target="../media/image1511.png"/><Relationship Id="rId7" Type="http://schemas.openxmlformats.org/officeDocument/2006/relationships/image" Target="../media/image1311.png"/><Relationship Id="rId2" Type="http://schemas.openxmlformats.org/officeDocument/2006/relationships/customXml" Target="../ink/ink5544.xml"/><Relationship Id="rId16" Type="http://schemas.openxmlformats.org/officeDocument/2006/relationships/customXml" Target="../ink/ink5551.xml"/><Relationship Id="rId29" Type="http://schemas.openxmlformats.org/officeDocument/2006/relationships/image" Target="../media/image14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6.xml"/><Relationship Id="rId11" Type="http://schemas.openxmlformats.org/officeDocument/2006/relationships/image" Target="../media/image1330.png"/><Relationship Id="rId24" Type="http://schemas.openxmlformats.org/officeDocument/2006/relationships/customXml" Target="../ink/ink5555.xml"/><Relationship Id="rId32" Type="http://schemas.openxmlformats.org/officeDocument/2006/relationships/customXml" Target="../ink/ink5559.xml"/><Relationship Id="rId37" Type="http://schemas.openxmlformats.org/officeDocument/2006/relationships/image" Target="../media/image1460.png"/><Relationship Id="rId40" Type="http://schemas.openxmlformats.org/officeDocument/2006/relationships/customXml" Target="../ink/ink5563.xml"/><Relationship Id="rId45" Type="http://schemas.openxmlformats.org/officeDocument/2006/relationships/image" Target="../media/image1500.png"/><Relationship Id="rId5" Type="http://schemas.openxmlformats.org/officeDocument/2006/relationships/image" Target="../media/image130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5557.xml"/><Relationship Id="rId36" Type="http://schemas.openxmlformats.org/officeDocument/2006/relationships/customXml" Target="../ink/ink5561.xml"/><Relationship Id="rId10" Type="http://schemas.openxmlformats.org/officeDocument/2006/relationships/customXml" Target="../ink/ink5548.xml"/><Relationship Id="rId19" Type="http://schemas.openxmlformats.org/officeDocument/2006/relationships/image" Target="../media/image1370.png"/><Relationship Id="rId31" Type="http://schemas.openxmlformats.org/officeDocument/2006/relationships/image" Target="../media/image1430.png"/><Relationship Id="rId44" Type="http://schemas.openxmlformats.org/officeDocument/2006/relationships/customXml" Target="../ink/ink5565.xml"/><Relationship Id="rId4" Type="http://schemas.openxmlformats.org/officeDocument/2006/relationships/customXml" Target="../ink/ink5545.xml"/><Relationship Id="rId9" Type="http://schemas.openxmlformats.org/officeDocument/2006/relationships/image" Target="../media/image1320.png"/><Relationship Id="rId14" Type="http://schemas.openxmlformats.org/officeDocument/2006/relationships/customXml" Target="../ink/ink5550.xml"/><Relationship Id="rId22" Type="http://schemas.openxmlformats.org/officeDocument/2006/relationships/customXml" Target="../ink/ink5554.xml"/><Relationship Id="rId27" Type="http://schemas.openxmlformats.org/officeDocument/2006/relationships/image" Target="../media/image1411.png"/><Relationship Id="rId30" Type="http://schemas.openxmlformats.org/officeDocument/2006/relationships/customXml" Target="../ink/ink5558.xml"/><Relationship Id="rId35" Type="http://schemas.openxmlformats.org/officeDocument/2006/relationships/image" Target="../media/image1450.png"/><Relationship Id="rId43" Type="http://schemas.openxmlformats.org/officeDocument/2006/relationships/image" Target="../media/image1490.png"/><Relationship Id="rId8" Type="http://schemas.openxmlformats.org/officeDocument/2006/relationships/customXml" Target="../ink/ink5547.xml"/><Relationship Id="rId3" Type="http://schemas.openxmlformats.org/officeDocument/2006/relationships/image" Target="../media/image19100.png"/><Relationship Id="rId12" Type="http://schemas.openxmlformats.org/officeDocument/2006/relationships/customXml" Target="../ink/ink5549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33" Type="http://schemas.openxmlformats.org/officeDocument/2006/relationships/image" Target="../media/image1440.png"/><Relationship Id="rId38" Type="http://schemas.openxmlformats.org/officeDocument/2006/relationships/customXml" Target="../ink/ink5562.xml"/><Relationship Id="rId46" Type="http://schemas.openxmlformats.org/officeDocument/2006/relationships/customXml" Target="../ink/ink5566.xml"/><Relationship Id="rId20" Type="http://schemas.openxmlformats.org/officeDocument/2006/relationships/customXml" Target="../ink/ink5553.xml"/><Relationship Id="rId41" Type="http://schemas.openxmlformats.org/officeDocument/2006/relationships/image" Target="../media/image1480.png"/></Relationships>
</file>

<file path=ppt/slides/_rels/slide1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79.xml"/><Relationship Id="rId21" Type="http://schemas.openxmlformats.org/officeDocument/2006/relationships/image" Target="../media/image1380.png"/><Relationship Id="rId42" Type="http://schemas.openxmlformats.org/officeDocument/2006/relationships/customXml" Target="../ink/ink5587.xml"/><Relationship Id="rId47" Type="http://schemas.openxmlformats.org/officeDocument/2006/relationships/image" Target="../media/image1511.png"/><Relationship Id="rId63" Type="http://schemas.openxmlformats.org/officeDocument/2006/relationships/image" Target="../media/image1590.png"/><Relationship Id="rId68" Type="http://schemas.openxmlformats.org/officeDocument/2006/relationships/customXml" Target="../ink/ink5600.xml"/><Relationship Id="rId2" Type="http://schemas.openxmlformats.org/officeDocument/2006/relationships/customXml" Target="../ink/ink5567.xml"/><Relationship Id="rId16" Type="http://schemas.openxmlformats.org/officeDocument/2006/relationships/customXml" Target="../ink/ink5574.xml"/><Relationship Id="rId29" Type="http://schemas.openxmlformats.org/officeDocument/2006/relationships/image" Target="../media/image1420.png"/><Relationship Id="rId11" Type="http://schemas.openxmlformats.org/officeDocument/2006/relationships/image" Target="../media/image1330.png"/><Relationship Id="rId24" Type="http://schemas.openxmlformats.org/officeDocument/2006/relationships/customXml" Target="../ink/ink5578.xml"/><Relationship Id="rId32" Type="http://schemas.openxmlformats.org/officeDocument/2006/relationships/customXml" Target="../ink/ink5582.xml"/><Relationship Id="rId37" Type="http://schemas.openxmlformats.org/officeDocument/2006/relationships/image" Target="../media/image1460.png"/><Relationship Id="rId40" Type="http://schemas.openxmlformats.org/officeDocument/2006/relationships/customXml" Target="../ink/ink5586.xml"/><Relationship Id="rId45" Type="http://schemas.openxmlformats.org/officeDocument/2006/relationships/image" Target="../media/image1500.png"/><Relationship Id="rId53" Type="http://schemas.openxmlformats.org/officeDocument/2006/relationships/image" Target="../media/image1540.png"/><Relationship Id="rId58" Type="http://schemas.openxmlformats.org/officeDocument/2006/relationships/customXml" Target="../ink/ink5595.xml"/><Relationship Id="rId66" Type="http://schemas.openxmlformats.org/officeDocument/2006/relationships/customXml" Target="../ink/ink5599.xml"/><Relationship Id="rId74" Type="http://schemas.openxmlformats.org/officeDocument/2006/relationships/customXml" Target="../ink/ink5603.xml"/><Relationship Id="rId5" Type="http://schemas.openxmlformats.org/officeDocument/2006/relationships/image" Target="../media/image1300.png"/><Relationship Id="rId61" Type="http://schemas.openxmlformats.org/officeDocument/2006/relationships/image" Target="../media/image1580.png"/><Relationship Id="rId19" Type="http://schemas.openxmlformats.org/officeDocument/2006/relationships/image" Target="../media/image1370.png"/><Relationship Id="rId14" Type="http://schemas.openxmlformats.org/officeDocument/2006/relationships/customXml" Target="../ink/ink5573.xml"/><Relationship Id="rId22" Type="http://schemas.openxmlformats.org/officeDocument/2006/relationships/customXml" Target="../ink/ink5577.xml"/><Relationship Id="rId27" Type="http://schemas.openxmlformats.org/officeDocument/2006/relationships/image" Target="../media/image1411.png"/><Relationship Id="rId30" Type="http://schemas.openxmlformats.org/officeDocument/2006/relationships/customXml" Target="../ink/ink5581.xml"/><Relationship Id="rId35" Type="http://schemas.openxmlformats.org/officeDocument/2006/relationships/image" Target="../media/image1450.png"/><Relationship Id="rId43" Type="http://schemas.openxmlformats.org/officeDocument/2006/relationships/image" Target="../media/image1490.png"/><Relationship Id="rId48" Type="http://schemas.openxmlformats.org/officeDocument/2006/relationships/customXml" Target="../ink/ink5590.xml"/><Relationship Id="rId56" Type="http://schemas.openxmlformats.org/officeDocument/2006/relationships/customXml" Target="../ink/ink5594.xml"/><Relationship Id="rId64" Type="http://schemas.openxmlformats.org/officeDocument/2006/relationships/customXml" Target="../ink/ink5598.xml"/><Relationship Id="rId69" Type="http://schemas.openxmlformats.org/officeDocument/2006/relationships/image" Target="../media/image1620.png"/><Relationship Id="rId8" Type="http://schemas.openxmlformats.org/officeDocument/2006/relationships/customXml" Target="../ink/ink5570.xml"/><Relationship Id="rId51" Type="http://schemas.openxmlformats.org/officeDocument/2006/relationships/image" Target="../media/image1530.png"/><Relationship Id="rId72" Type="http://schemas.openxmlformats.org/officeDocument/2006/relationships/customXml" Target="../ink/ink5602.xml"/><Relationship Id="rId3" Type="http://schemas.openxmlformats.org/officeDocument/2006/relationships/image" Target="../media/image19100.png"/><Relationship Id="rId12" Type="http://schemas.openxmlformats.org/officeDocument/2006/relationships/customXml" Target="../ink/ink5572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33" Type="http://schemas.openxmlformats.org/officeDocument/2006/relationships/image" Target="../media/image1440.png"/><Relationship Id="rId38" Type="http://schemas.openxmlformats.org/officeDocument/2006/relationships/customXml" Target="../ink/ink5585.xml"/><Relationship Id="rId46" Type="http://schemas.openxmlformats.org/officeDocument/2006/relationships/customXml" Target="../ink/ink5589.xml"/><Relationship Id="rId59" Type="http://schemas.openxmlformats.org/officeDocument/2006/relationships/image" Target="../media/image1570.png"/><Relationship Id="rId67" Type="http://schemas.openxmlformats.org/officeDocument/2006/relationships/image" Target="../media/image1611.png"/><Relationship Id="rId20" Type="http://schemas.openxmlformats.org/officeDocument/2006/relationships/customXml" Target="../ink/ink5576.xml"/><Relationship Id="rId41" Type="http://schemas.openxmlformats.org/officeDocument/2006/relationships/image" Target="../media/image1480.png"/><Relationship Id="rId54" Type="http://schemas.openxmlformats.org/officeDocument/2006/relationships/customXml" Target="../ink/ink5593.xml"/><Relationship Id="rId62" Type="http://schemas.openxmlformats.org/officeDocument/2006/relationships/customXml" Target="../ink/ink5597.xml"/><Relationship Id="rId70" Type="http://schemas.openxmlformats.org/officeDocument/2006/relationships/customXml" Target="../ink/ink5601.xml"/><Relationship Id="rId75" Type="http://schemas.openxmlformats.org/officeDocument/2006/relationships/image" Target="../media/image16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9.xml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5580.xml"/><Relationship Id="rId36" Type="http://schemas.openxmlformats.org/officeDocument/2006/relationships/customXml" Target="../ink/ink5584.xml"/><Relationship Id="rId49" Type="http://schemas.openxmlformats.org/officeDocument/2006/relationships/image" Target="../media/image1520.png"/><Relationship Id="rId57" Type="http://schemas.openxmlformats.org/officeDocument/2006/relationships/image" Target="../media/image1560.png"/><Relationship Id="rId10" Type="http://schemas.openxmlformats.org/officeDocument/2006/relationships/customXml" Target="../ink/ink5571.xml"/><Relationship Id="rId31" Type="http://schemas.openxmlformats.org/officeDocument/2006/relationships/image" Target="../media/image1430.png"/><Relationship Id="rId44" Type="http://schemas.openxmlformats.org/officeDocument/2006/relationships/customXml" Target="../ink/ink5588.xml"/><Relationship Id="rId52" Type="http://schemas.openxmlformats.org/officeDocument/2006/relationships/customXml" Target="../ink/ink5592.xml"/><Relationship Id="rId60" Type="http://schemas.openxmlformats.org/officeDocument/2006/relationships/customXml" Target="../ink/ink5596.xml"/><Relationship Id="rId65" Type="http://schemas.openxmlformats.org/officeDocument/2006/relationships/image" Target="../media/image1600.png"/><Relationship Id="rId73" Type="http://schemas.openxmlformats.org/officeDocument/2006/relationships/image" Target="../media/image1640.png"/><Relationship Id="rId4" Type="http://schemas.openxmlformats.org/officeDocument/2006/relationships/customXml" Target="../ink/ink5568.xml"/><Relationship Id="rId9" Type="http://schemas.openxmlformats.org/officeDocument/2006/relationships/image" Target="../media/image1320.png"/><Relationship Id="rId13" Type="http://schemas.openxmlformats.org/officeDocument/2006/relationships/image" Target="../media/image1340.png"/><Relationship Id="rId18" Type="http://schemas.openxmlformats.org/officeDocument/2006/relationships/customXml" Target="../ink/ink5575.xml"/><Relationship Id="rId39" Type="http://schemas.openxmlformats.org/officeDocument/2006/relationships/image" Target="../media/image1470.png"/><Relationship Id="rId34" Type="http://schemas.openxmlformats.org/officeDocument/2006/relationships/customXml" Target="../ink/ink5583.xml"/><Relationship Id="rId50" Type="http://schemas.openxmlformats.org/officeDocument/2006/relationships/customXml" Target="../ink/ink5591.xml"/><Relationship Id="rId55" Type="http://schemas.openxmlformats.org/officeDocument/2006/relationships/image" Target="../media/image1550.png"/><Relationship Id="rId7" Type="http://schemas.openxmlformats.org/officeDocument/2006/relationships/image" Target="../media/image1311.png"/><Relationship Id="rId71" Type="http://schemas.openxmlformats.org/officeDocument/2006/relationships/image" Target="../media/image1630.png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16.xml"/><Relationship Id="rId21" Type="http://schemas.openxmlformats.org/officeDocument/2006/relationships/image" Target="../media/image1380.png"/><Relationship Id="rId42" Type="http://schemas.openxmlformats.org/officeDocument/2006/relationships/customXml" Target="../ink/ink5624.xml"/><Relationship Id="rId47" Type="http://schemas.openxmlformats.org/officeDocument/2006/relationships/image" Target="../media/image1511.png"/><Relationship Id="rId63" Type="http://schemas.openxmlformats.org/officeDocument/2006/relationships/image" Target="../media/image1590.png"/><Relationship Id="rId68" Type="http://schemas.openxmlformats.org/officeDocument/2006/relationships/customXml" Target="../ink/ink5637.xml"/><Relationship Id="rId84" Type="http://schemas.openxmlformats.org/officeDocument/2006/relationships/customXml" Target="../ink/ink5645.xml"/><Relationship Id="rId89" Type="http://schemas.openxmlformats.org/officeDocument/2006/relationships/image" Target="../media/image1720.png"/><Relationship Id="rId16" Type="http://schemas.openxmlformats.org/officeDocument/2006/relationships/customXml" Target="../ink/ink5611.xml"/><Relationship Id="rId11" Type="http://schemas.openxmlformats.org/officeDocument/2006/relationships/image" Target="../media/image1330.png"/><Relationship Id="rId32" Type="http://schemas.openxmlformats.org/officeDocument/2006/relationships/customXml" Target="../ink/ink5619.xml"/><Relationship Id="rId37" Type="http://schemas.openxmlformats.org/officeDocument/2006/relationships/image" Target="../media/image1460.png"/><Relationship Id="rId53" Type="http://schemas.openxmlformats.org/officeDocument/2006/relationships/image" Target="../media/image1540.png"/><Relationship Id="rId58" Type="http://schemas.openxmlformats.org/officeDocument/2006/relationships/customXml" Target="../ink/ink5632.xml"/><Relationship Id="rId74" Type="http://schemas.openxmlformats.org/officeDocument/2006/relationships/customXml" Target="../ink/ink5640.xml"/><Relationship Id="rId79" Type="http://schemas.openxmlformats.org/officeDocument/2006/relationships/image" Target="../media/image1670.png"/><Relationship Id="rId5" Type="http://schemas.openxmlformats.org/officeDocument/2006/relationships/image" Target="../media/image1300.png"/><Relationship Id="rId90" Type="http://schemas.openxmlformats.org/officeDocument/2006/relationships/customXml" Target="../ink/ink5648.xml"/><Relationship Id="rId95" Type="http://schemas.openxmlformats.org/officeDocument/2006/relationships/image" Target="../media/image1750.png"/><Relationship Id="rId22" Type="http://schemas.openxmlformats.org/officeDocument/2006/relationships/customXml" Target="../ink/ink5614.xml"/><Relationship Id="rId27" Type="http://schemas.openxmlformats.org/officeDocument/2006/relationships/image" Target="../media/image1411.png"/><Relationship Id="rId43" Type="http://schemas.openxmlformats.org/officeDocument/2006/relationships/image" Target="../media/image1490.png"/><Relationship Id="rId48" Type="http://schemas.openxmlformats.org/officeDocument/2006/relationships/customXml" Target="../ink/ink5627.xml"/><Relationship Id="rId64" Type="http://schemas.openxmlformats.org/officeDocument/2006/relationships/customXml" Target="../ink/ink5635.xml"/><Relationship Id="rId69" Type="http://schemas.openxmlformats.org/officeDocument/2006/relationships/image" Target="../media/image1620.png"/><Relationship Id="rId80" Type="http://schemas.openxmlformats.org/officeDocument/2006/relationships/customXml" Target="../ink/ink5643.xml"/><Relationship Id="rId85" Type="http://schemas.openxmlformats.org/officeDocument/2006/relationships/image" Target="../media/image1700.png"/><Relationship Id="rId12" Type="http://schemas.openxmlformats.org/officeDocument/2006/relationships/customXml" Target="../ink/ink5609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33" Type="http://schemas.openxmlformats.org/officeDocument/2006/relationships/image" Target="../media/image1440.png"/><Relationship Id="rId38" Type="http://schemas.openxmlformats.org/officeDocument/2006/relationships/customXml" Target="../ink/ink5622.xml"/><Relationship Id="rId46" Type="http://schemas.openxmlformats.org/officeDocument/2006/relationships/customXml" Target="../ink/ink5626.xml"/><Relationship Id="rId59" Type="http://schemas.openxmlformats.org/officeDocument/2006/relationships/image" Target="../media/image1570.png"/><Relationship Id="rId67" Type="http://schemas.openxmlformats.org/officeDocument/2006/relationships/image" Target="../media/image1611.png"/><Relationship Id="rId20" Type="http://schemas.openxmlformats.org/officeDocument/2006/relationships/customXml" Target="../ink/ink5613.xml"/><Relationship Id="rId41" Type="http://schemas.openxmlformats.org/officeDocument/2006/relationships/image" Target="../media/image1480.png"/><Relationship Id="rId54" Type="http://schemas.openxmlformats.org/officeDocument/2006/relationships/customXml" Target="../ink/ink5630.xml"/><Relationship Id="rId62" Type="http://schemas.openxmlformats.org/officeDocument/2006/relationships/customXml" Target="../ink/ink5634.xml"/><Relationship Id="rId70" Type="http://schemas.openxmlformats.org/officeDocument/2006/relationships/customXml" Target="../ink/ink5638.xml"/><Relationship Id="rId75" Type="http://schemas.openxmlformats.org/officeDocument/2006/relationships/image" Target="../media/image1650.png"/><Relationship Id="rId83" Type="http://schemas.openxmlformats.org/officeDocument/2006/relationships/image" Target="../media/image1690.png"/><Relationship Id="rId88" Type="http://schemas.openxmlformats.org/officeDocument/2006/relationships/customXml" Target="../ink/ink5647.xml"/><Relationship Id="rId91" Type="http://schemas.openxmlformats.org/officeDocument/2006/relationships/image" Target="../media/image1730.png"/><Relationship Id="rId96" Type="http://schemas.openxmlformats.org/officeDocument/2006/relationships/customXml" Target="../ink/ink56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6.xml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5617.xml"/><Relationship Id="rId36" Type="http://schemas.openxmlformats.org/officeDocument/2006/relationships/customXml" Target="../ink/ink5621.xml"/><Relationship Id="rId49" Type="http://schemas.openxmlformats.org/officeDocument/2006/relationships/image" Target="../media/image1520.png"/><Relationship Id="rId57" Type="http://schemas.openxmlformats.org/officeDocument/2006/relationships/image" Target="../media/image1560.png"/><Relationship Id="rId10" Type="http://schemas.openxmlformats.org/officeDocument/2006/relationships/customXml" Target="../ink/ink5608.xml"/><Relationship Id="rId31" Type="http://schemas.openxmlformats.org/officeDocument/2006/relationships/image" Target="../media/image1430.png"/><Relationship Id="rId44" Type="http://schemas.openxmlformats.org/officeDocument/2006/relationships/customXml" Target="../ink/ink5625.xml"/><Relationship Id="rId52" Type="http://schemas.openxmlformats.org/officeDocument/2006/relationships/customXml" Target="../ink/ink5629.xml"/><Relationship Id="rId60" Type="http://schemas.openxmlformats.org/officeDocument/2006/relationships/customXml" Target="../ink/ink5633.xml"/><Relationship Id="rId65" Type="http://schemas.openxmlformats.org/officeDocument/2006/relationships/image" Target="../media/image1600.png"/><Relationship Id="rId73" Type="http://schemas.openxmlformats.org/officeDocument/2006/relationships/image" Target="../media/image1640.png"/><Relationship Id="rId78" Type="http://schemas.openxmlformats.org/officeDocument/2006/relationships/customXml" Target="../ink/ink5642.xml"/><Relationship Id="rId81" Type="http://schemas.openxmlformats.org/officeDocument/2006/relationships/image" Target="../media/image1680.png"/><Relationship Id="rId86" Type="http://schemas.openxmlformats.org/officeDocument/2006/relationships/customXml" Target="../ink/ink5646.xml"/><Relationship Id="rId94" Type="http://schemas.openxmlformats.org/officeDocument/2006/relationships/customXml" Target="../ink/ink5650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4" Type="http://schemas.openxmlformats.org/officeDocument/2006/relationships/customXml" Target="../ink/ink5605.xml"/><Relationship Id="rId9" Type="http://schemas.openxmlformats.org/officeDocument/2006/relationships/image" Target="../media/image1320.png"/><Relationship Id="rId13" Type="http://schemas.openxmlformats.org/officeDocument/2006/relationships/image" Target="../media/image1340.png"/><Relationship Id="rId18" Type="http://schemas.openxmlformats.org/officeDocument/2006/relationships/customXml" Target="../ink/ink5612.xml"/><Relationship Id="rId39" Type="http://schemas.openxmlformats.org/officeDocument/2006/relationships/image" Target="../media/image1470.png"/><Relationship Id="rId34" Type="http://schemas.openxmlformats.org/officeDocument/2006/relationships/customXml" Target="../ink/ink5620.xml"/><Relationship Id="rId50" Type="http://schemas.openxmlformats.org/officeDocument/2006/relationships/customXml" Target="../ink/ink5628.xml"/><Relationship Id="rId55" Type="http://schemas.openxmlformats.org/officeDocument/2006/relationships/image" Target="../media/image1550.png"/><Relationship Id="rId76" Type="http://schemas.openxmlformats.org/officeDocument/2006/relationships/customXml" Target="../ink/ink5641.xml"/><Relationship Id="rId97" Type="http://schemas.openxmlformats.org/officeDocument/2006/relationships/image" Target="../media/image1760.png"/><Relationship Id="rId7" Type="http://schemas.openxmlformats.org/officeDocument/2006/relationships/image" Target="../media/image1311.png"/><Relationship Id="rId71" Type="http://schemas.openxmlformats.org/officeDocument/2006/relationships/image" Target="../media/image1630.png"/><Relationship Id="rId92" Type="http://schemas.openxmlformats.org/officeDocument/2006/relationships/customXml" Target="../ink/ink5649.xml"/><Relationship Id="rId2" Type="http://schemas.openxmlformats.org/officeDocument/2006/relationships/customXml" Target="../ink/ink5604.xml"/><Relationship Id="rId29" Type="http://schemas.openxmlformats.org/officeDocument/2006/relationships/image" Target="../media/image1420.png"/><Relationship Id="rId24" Type="http://schemas.openxmlformats.org/officeDocument/2006/relationships/customXml" Target="../ink/ink5615.xml"/><Relationship Id="rId40" Type="http://schemas.openxmlformats.org/officeDocument/2006/relationships/customXml" Target="../ink/ink5623.xml"/><Relationship Id="rId45" Type="http://schemas.openxmlformats.org/officeDocument/2006/relationships/image" Target="../media/image1500.png"/><Relationship Id="rId66" Type="http://schemas.openxmlformats.org/officeDocument/2006/relationships/customXml" Target="../ink/ink5636.xml"/><Relationship Id="rId87" Type="http://schemas.openxmlformats.org/officeDocument/2006/relationships/image" Target="../media/image1711.png"/><Relationship Id="rId61" Type="http://schemas.openxmlformats.org/officeDocument/2006/relationships/image" Target="../media/image1580.png"/><Relationship Id="rId82" Type="http://schemas.openxmlformats.org/officeDocument/2006/relationships/customXml" Target="../ink/ink5644.xml"/><Relationship Id="rId19" Type="http://schemas.openxmlformats.org/officeDocument/2006/relationships/image" Target="../media/image1370.png"/><Relationship Id="rId14" Type="http://schemas.openxmlformats.org/officeDocument/2006/relationships/customXml" Target="../ink/ink5610.xml"/><Relationship Id="rId30" Type="http://schemas.openxmlformats.org/officeDocument/2006/relationships/customXml" Target="../ink/ink5618.xml"/><Relationship Id="rId35" Type="http://schemas.openxmlformats.org/officeDocument/2006/relationships/image" Target="../media/image1450.png"/><Relationship Id="rId56" Type="http://schemas.openxmlformats.org/officeDocument/2006/relationships/customXml" Target="../ink/ink5631.xml"/><Relationship Id="rId77" Type="http://schemas.openxmlformats.org/officeDocument/2006/relationships/image" Target="../media/image1660.png"/><Relationship Id="rId100" Type="http://schemas.openxmlformats.org/officeDocument/2006/relationships/customXml" Target="../ink/ink5653.xml"/><Relationship Id="rId8" Type="http://schemas.openxmlformats.org/officeDocument/2006/relationships/customXml" Target="../ink/ink5607.xml"/><Relationship Id="rId51" Type="http://schemas.openxmlformats.org/officeDocument/2006/relationships/image" Target="../media/image1530.png"/><Relationship Id="rId72" Type="http://schemas.openxmlformats.org/officeDocument/2006/relationships/customXml" Target="../ink/ink5639.xml"/><Relationship Id="rId93" Type="http://schemas.openxmlformats.org/officeDocument/2006/relationships/image" Target="../media/image1740.png"/><Relationship Id="rId98" Type="http://schemas.openxmlformats.org/officeDocument/2006/relationships/customXml" Target="../ink/ink5652.xml"/><Relationship Id="rId3" Type="http://schemas.openxmlformats.org/officeDocument/2006/relationships/image" Target="../media/image1910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1.xml"/><Relationship Id="rId13" Type="http://schemas.openxmlformats.org/officeDocument/2006/relationships/image" Target="../media/image89.png"/><Relationship Id="rId18" Type="http://schemas.openxmlformats.org/officeDocument/2006/relationships/customXml" Target="../ink/ink346.xml"/><Relationship Id="rId26" Type="http://schemas.openxmlformats.org/officeDocument/2006/relationships/customXml" Target="../ink/ink350.xml"/><Relationship Id="rId3" Type="http://schemas.openxmlformats.org/officeDocument/2006/relationships/image" Target="../media/image84.png"/><Relationship Id="rId21" Type="http://schemas.openxmlformats.org/officeDocument/2006/relationships/image" Target="../media/image93.png"/><Relationship Id="rId7" Type="http://schemas.openxmlformats.org/officeDocument/2006/relationships/image" Target="../media/image86.png"/><Relationship Id="rId12" Type="http://schemas.openxmlformats.org/officeDocument/2006/relationships/customXml" Target="../ink/ink343.xml"/><Relationship Id="rId17" Type="http://schemas.openxmlformats.org/officeDocument/2006/relationships/image" Target="../media/image91.png"/><Relationship Id="rId25" Type="http://schemas.openxmlformats.org/officeDocument/2006/relationships/image" Target="../media/image95.png"/><Relationship Id="rId2" Type="http://schemas.openxmlformats.org/officeDocument/2006/relationships/customXml" Target="../ink/ink338.xml"/><Relationship Id="rId16" Type="http://schemas.openxmlformats.org/officeDocument/2006/relationships/customXml" Target="../ink/ink345.xml"/><Relationship Id="rId20" Type="http://schemas.openxmlformats.org/officeDocument/2006/relationships/customXml" Target="../ink/ink347.xml"/><Relationship Id="rId29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.xml"/><Relationship Id="rId11" Type="http://schemas.openxmlformats.org/officeDocument/2006/relationships/image" Target="../media/image88.png"/><Relationship Id="rId24" Type="http://schemas.openxmlformats.org/officeDocument/2006/relationships/customXml" Target="../ink/ink349.xml"/><Relationship Id="rId5" Type="http://schemas.openxmlformats.org/officeDocument/2006/relationships/image" Target="../media/image85.png"/><Relationship Id="rId15" Type="http://schemas.openxmlformats.org/officeDocument/2006/relationships/image" Target="../media/image90.png"/><Relationship Id="rId23" Type="http://schemas.openxmlformats.org/officeDocument/2006/relationships/image" Target="../media/image94.png"/><Relationship Id="rId28" Type="http://schemas.openxmlformats.org/officeDocument/2006/relationships/customXml" Target="../ink/ink351.xml"/><Relationship Id="rId10" Type="http://schemas.openxmlformats.org/officeDocument/2006/relationships/customXml" Target="../ink/ink342.xml"/><Relationship Id="rId19" Type="http://schemas.openxmlformats.org/officeDocument/2006/relationships/image" Target="../media/image92.png"/><Relationship Id="rId4" Type="http://schemas.openxmlformats.org/officeDocument/2006/relationships/customXml" Target="../ink/ink339.xml"/><Relationship Id="rId9" Type="http://schemas.openxmlformats.org/officeDocument/2006/relationships/image" Target="../media/image87.png"/><Relationship Id="rId14" Type="http://schemas.openxmlformats.org/officeDocument/2006/relationships/customXml" Target="../ink/ink344.xml"/><Relationship Id="rId22" Type="http://schemas.openxmlformats.org/officeDocument/2006/relationships/customXml" Target="../ink/ink348.xml"/><Relationship Id="rId27" Type="http://schemas.openxmlformats.org/officeDocument/2006/relationships/image" Target="../media/image96.png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66.xml"/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5674.xml"/><Relationship Id="rId47" Type="http://schemas.openxmlformats.org/officeDocument/2006/relationships/image" Target="../media/image1511.png"/><Relationship Id="rId63" Type="http://schemas.openxmlformats.org/officeDocument/2006/relationships/image" Target="../media/image1590.png"/><Relationship Id="rId68" Type="http://schemas.openxmlformats.org/officeDocument/2006/relationships/customXml" Target="../ink/ink5687.xml"/><Relationship Id="rId84" Type="http://schemas.openxmlformats.org/officeDocument/2006/relationships/customXml" Target="../ink/ink5695.xml"/><Relationship Id="rId89" Type="http://schemas.openxmlformats.org/officeDocument/2006/relationships/image" Target="../media/image1720.png"/><Relationship Id="rId112" Type="http://schemas.openxmlformats.org/officeDocument/2006/relationships/customXml" Target="../ink/ink5709.xml"/><Relationship Id="rId16" Type="http://schemas.openxmlformats.org/officeDocument/2006/relationships/customXml" Target="../ink/ink5661.xml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5669.xml"/><Relationship Id="rId37" Type="http://schemas.openxmlformats.org/officeDocument/2006/relationships/image" Target="../media/image1460.png"/><Relationship Id="rId53" Type="http://schemas.openxmlformats.org/officeDocument/2006/relationships/image" Target="../media/image1540.png"/><Relationship Id="rId58" Type="http://schemas.openxmlformats.org/officeDocument/2006/relationships/customXml" Target="../ink/ink5682.xml"/><Relationship Id="rId74" Type="http://schemas.openxmlformats.org/officeDocument/2006/relationships/customXml" Target="../ink/ink5690.xml"/><Relationship Id="rId79" Type="http://schemas.openxmlformats.org/officeDocument/2006/relationships/image" Target="../media/image1670.png"/><Relationship Id="rId102" Type="http://schemas.openxmlformats.org/officeDocument/2006/relationships/customXml" Target="../ink/ink5704.xml"/><Relationship Id="rId5" Type="http://schemas.openxmlformats.org/officeDocument/2006/relationships/image" Target="../media/image1300.png"/><Relationship Id="rId90" Type="http://schemas.openxmlformats.org/officeDocument/2006/relationships/customXml" Target="../ink/ink5698.xml"/><Relationship Id="rId95" Type="http://schemas.openxmlformats.org/officeDocument/2006/relationships/image" Target="../media/image1750.png"/><Relationship Id="rId22" Type="http://schemas.openxmlformats.org/officeDocument/2006/relationships/customXml" Target="../ink/ink5664.xml"/><Relationship Id="rId27" Type="http://schemas.openxmlformats.org/officeDocument/2006/relationships/image" Target="../media/image1411.png"/><Relationship Id="rId43" Type="http://schemas.openxmlformats.org/officeDocument/2006/relationships/image" Target="../media/image1490.png"/><Relationship Id="rId48" Type="http://schemas.openxmlformats.org/officeDocument/2006/relationships/customXml" Target="../ink/ink5677.xml"/><Relationship Id="rId64" Type="http://schemas.openxmlformats.org/officeDocument/2006/relationships/customXml" Target="../ink/ink5685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18" Type="http://schemas.openxmlformats.org/officeDocument/2006/relationships/customXml" Target="../ink/ink5712.xml"/><Relationship Id="rId80" Type="http://schemas.openxmlformats.org/officeDocument/2006/relationships/customXml" Target="../ink/ink5693.xml"/><Relationship Id="rId85" Type="http://schemas.openxmlformats.org/officeDocument/2006/relationships/image" Target="../media/image1700.png"/><Relationship Id="rId12" Type="http://schemas.openxmlformats.org/officeDocument/2006/relationships/customXml" Target="../ink/ink5659.xml"/><Relationship Id="rId17" Type="http://schemas.openxmlformats.org/officeDocument/2006/relationships/image" Target="../media/image1360.png"/><Relationship Id="rId33" Type="http://schemas.openxmlformats.org/officeDocument/2006/relationships/image" Target="../media/image1440.png"/><Relationship Id="rId38" Type="http://schemas.openxmlformats.org/officeDocument/2006/relationships/customXml" Target="../ink/ink5672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08" Type="http://schemas.openxmlformats.org/officeDocument/2006/relationships/customXml" Target="../ink/ink5707.xml"/><Relationship Id="rId54" Type="http://schemas.openxmlformats.org/officeDocument/2006/relationships/customXml" Target="../ink/ink5680.xml"/><Relationship Id="rId70" Type="http://schemas.openxmlformats.org/officeDocument/2006/relationships/customXml" Target="../ink/ink5688.xml"/><Relationship Id="rId75" Type="http://schemas.openxmlformats.org/officeDocument/2006/relationships/image" Target="../media/image1650.png"/><Relationship Id="rId91" Type="http://schemas.openxmlformats.org/officeDocument/2006/relationships/image" Target="../media/image1730.png"/><Relationship Id="rId96" Type="http://schemas.openxmlformats.org/officeDocument/2006/relationships/customXml" Target="../ink/ink57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6.xml"/><Relationship Id="rId23" Type="http://schemas.openxmlformats.org/officeDocument/2006/relationships/image" Target="../media/image1390.png"/><Relationship Id="rId28" Type="http://schemas.openxmlformats.org/officeDocument/2006/relationships/customXml" Target="../ink/ink5667.xml"/><Relationship Id="rId49" Type="http://schemas.openxmlformats.org/officeDocument/2006/relationships/image" Target="../media/image1520.png"/><Relationship Id="rId114" Type="http://schemas.openxmlformats.org/officeDocument/2006/relationships/customXml" Target="../ink/ink5710.xml"/><Relationship Id="rId119" Type="http://schemas.openxmlformats.org/officeDocument/2006/relationships/image" Target="../media/image1870.png"/><Relationship Id="rId10" Type="http://schemas.openxmlformats.org/officeDocument/2006/relationships/customXml" Target="../ink/ink5658.xml"/><Relationship Id="rId31" Type="http://schemas.openxmlformats.org/officeDocument/2006/relationships/image" Target="../media/image1430.png"/><Relationship Id="rId44" Type="http://schemas.openxmlformats.org/officeDocument/2006/relationships/customXml" Target="../ink/ink5675.xml"/><Relationship Id="rId52" Type="http://schemas.openxmlformats.org/officeDocument/2006/relationships/customXml" Target="../ink/ink5679.xml"/><Relationship Id="rId60" Type="http://schemas.openxmlformats.org/officeDocument/2006/relationships/customXml" Target="../ink/ink5683.xml"/><Relationship Id="rId65" Type="http://schemas.openxmlformats.org/officeDocument/2006/relationships/image" Target="../media/image1600.png"/><Relationship Id="rId73" Type="http://schemas.openxmlformats.org/officeDocument/2006/relationships/image" Target="../media/image1640.png"/><Relationship Id="rId78" Type="http://schemas.openxmlformats.org/officeDocument/2006/relationships/customXml" Target="../ink/ink5692.xml"/><Relationship Id="rId81" Type="http://schemas.openxmlformats.org/officeDocument/2006/relationships/image" Target="../media/image1680.png"/><Relationship Id="rId86" Type="http://schemas.openxmlformats.org/officeDocument/2006/relationships/customXml" Target="../ink/ink5696.xml"/><Relationship Id="rId94" Type="http://schemas.openxmlformats.org/officeDocument/2006/relationships/customXml" Target="../ink/ink5700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4" Type="http://schemas.openxmlformats.org/officeDocument/2006/relationships/customXml" Target="../ink/ink5655.xml"/><Relationship Id="rId9" Type="http://schemas.openxmlformats.org/officeDocument/2006/relationships/image" Target="../media/image1320.png"/><Relationship Id="rId13" Type="http://schemas.openxmlformats.org/officeDocument/2006/relationships/image" Target="../media/image1340.png"/><Relationship Id="rId18" Type="http://schemas.openxmlformats.org/officeDocument/2006/relationships/customXml" Target="../ink/ink5662.xml"/><Relationship Id="rId39" Type="http://schemas.openxmlformats.org/officeDocument/2006/relationships/image" Target="../media/image1470.png"/><Relationship Id="rId109" Type="http://schemas.openxmlformats.org/officeDocument/2006/relationships/image" Target="../media/image1820.png"/><Relationship Id="rId34" Type="http://schemas.openxmlformats.org/officeDocument/2006/relationships/customXml" Target="../ink/ink5670.xml"/><Relationship Id="rId50" Type="http://schemas.openxmlformats.org/officeDocument/2006/relationships/customXml" Target="../ink/ink5678.xml"/><Relationship Id="rId55" Type="http://schemas.openxmlformats.org/officeDocument/2006/relationships/image" Target="../media/image1550.png"/><Relationship Id="rId76" Type="http://schemas.openxmlformats.org/officeDocument/2006/relationships/customXml" Target="../ink/ink5691.xml"/><Relationship Id="rId97" Type="http://schemas.openxmlformats.org/officeDocument/2006/relationships/image" Target="../media/image1760.png"/><Relationship Id="rId104" Type="http://schemas.openxmlformats.org/officeDocument/2006/relationships/customXml" Target="../ink/ink5705.xml"/><Relationship Id="rId7" Type="http://schemas.openxmlformats.org/officeDocument/2006/relationships/image" Target="../media/image1311.png"/><Relationship Id="rId71" Type="http://schemas.openxmlformats.org/officeDocument/2006/relationships/image" Target="../media/image1630.png"/><Relationship Id="rId92" Type="http://schemas.openxmlformats.org/officeDocument/2006/relationships/customXml" Target="../ink/ink5699.xml"/><Relationship Id="rId2" Type="http://schemas.openxmlformats.org/officeDocument/2006/relationships/customXml" Target="../ink/ink5654.xml"/><Relationship Id="rId29" Type="http://schemas.openxmlformats.org/officeDocument/2006/relationships/image" Target="../media/image1420.png"/><Relationship Id="rId24" Type="http://schemas.openxmlformats.org/officeDocument/2006/relationships/customXml" Target="../ink/ink5665.xml"/><Relationship Id="rId40" Type="http://schemas.openxmlformats.org/officeDocument/2006/relationships/customXml" Target="../ink/ink5673.xml"/><Relationship Id="rId45" Type="http://schemas.openxmlformats.org/officeDocument/2006/relationships/image" Target="../media/image1500.png"/><Relationship Id="rId66" Type="http://schemas.openxmlformats.org/officeDocument/2006/relationships/customXml" Target="../ink/ink5686.xml"/><Relationship Id="rId87" Type="http://schemas.openxmlformats.org/officeDocument/2006/relationships/image" Target="../media/image1711.png"/><Relationship Id="rId110" Type="http://schemas.openxmlformats.org/officeDocument/2006/relationships/customXml" Target="../ink/ink5708.xml"/><Relationship Id="rId115" Type="http://schemas.openxmlformats.org/officeDocument/2006/relationships/image" Target="../media/image1850.png"/><Relationship Id="rId61" Type="http://schemas.openxmlformats.org/officeDocument/2006/relationships/image" Target="../media/image1580.png"/><Relationship Id="rId82" Type="http://schemas.openxmlformats.org/officeDocument/2006/relationships/customXml" Target="../ink/ink5694.xml"/><Relationship Id="rId19" Type="http://schemas.openxmlformats.org/officeDocument/2006/relationships/image" Target="../media/image1370.png"/><Relationship Id="rId14" Type="http://schemas.openxmlformats.org/officeDocument/2006/relationships/customXml" Target="../ink/ink5660.xml"/><Relationship Id="rId30" Type="http://schemas.openxmlformats.org/officeDocument/2006/relationships/customXml" Target="../ink/ink5668.xml"/><Relationship Id="rId35" Type="http://schemas.openxmlformats.org/officeDocument/2006/relationships/image" Target="../media/image1450.png"/><Relationship Id="rId56" Type="http://schemas.openxmlformats.org/officeDocument/2006/relationships/customXml" Target="../ink/ink5681.xml"/><Relationship Id="rId77" Type="http://schemas.openxmlformats.org/officeDocument/2006/relationships/image" Target="../media/image1660.png"/><Relationship Id="rId100" Type="http://schemas.openxmlformats.org/officeDocument/2006/relationships/customXml" Target="../ink/ink5703.xml"/><Relationship Id="rId105" Type="http://schemas.openxmlformats.org/officeDocument/2006/relationships/image" Target="../media/image1800.png"/><Relationship Id="rId8" Type="http://schemas.openxmlformats.org/officeDocument/2006/relationships/customXml" Target="../ink/ink5657.xml"/><Relationship Id="rId51" Type="http://schemas.openxmlformats.org/officeDocument/2006/relationships/image" Target="../media/image1530.png"/><Relationship Id="rId72" Type="http://schemas.openxmlformats.org/officeDocument/2006/relationships/customXml" Target="../ink/ink5689.xml"/><Relationship Id="rId93" Type="http://schemas.openxmlformats.org/officeDocument/2006/relationships/image" Target="../media/image1740.png"/><Relationship Id="rId98" Type="http://schemas.openxmlformats.org/officeDocument/2006/relationships/customXml" Target="../ink/ink5702.xml"/><Relationship Id="rId3" Type="http://schemas.openxmlformats.org/officeDocument/2006/relationships/image" Target="../media/image19100.png"/><Relationship Id="rId25" Type="http://schemas.openxmlformats.org/officeDocument/2006/relationships/image" Target="../media/image1400.png"/><Relationship Id="rId46" Type="http://schemas.openxmlformats.org/officeDocument/2006/relationships/customXml" Target="../ink/ink5676.xml"/><Relationship Id="rId67" Type="http://schemas.openxmlformats.org/officeDocument/2006/relationships/image" Target="../media/image1611.png"/><Relationship Id="rId116" Type="http://schemas.openxmlformats.org/officeDocument/2006/relationships/customXml" Target="../ink/ink5711.xml"/><Relationship Id="rId20" Type="http://schemas.openxmlformats.org/officeDocument/2006/relationships/customXml" Target="../ink/ink5663.xml"/><Relationship Id="rId41" Type="http://schemas.openxmlformats.org/officeDocument/2006/relationships/image" Target="../media/image1480.png"/><Relationship Id="rId62" Type="http://schemas.openxmlformats.org/officeDocument/2006/relationships/customXml" Target="../ink/ink5684.xml"/><Relationship Id="rId83" Type="http://schemas.openxmlformats.org/officeDocument/2006/relationships/image" Target="../media/image1690.png"/><Relationship Id="rId88" Type="http://schemas.openxmlformats.org/officeDocument/2006/relationships/customXml" Target="../ink/ink5697.xml"/><Relationship Id="rId111" Type="http://schemas.openxmlformats.org/officeDocument/2006/relationships/image" Target="../media/image1830.png"/><Relationship Id="rId15" Type="http://schemas.openxmlformats.org/officeDocument/2006/relationships/image" Target="../media/image1350.png"/><Relationship Id="rId36" Type="http://schemas.openxmlformats.org/officeDocument/2006/relationships/customXml" Target="../ink/ink5671.xml"/><Relationship Id="rId57" Type="http://schemas.openxmlformats.org/officeDocument/2006/relationships/image" Target="../media/image1560.png"/><Relationship Id="rId106" Type="http://schemas.openxmlformats.org/officeDocument/2006/relationships/customXml" Target="../ink/ink5706.xml"/></Relationships>
</file>

<file path=ppt/slides/_rels/slide1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5733.xml"/><Relationship Id="rId63" Type="http://schemas.openxmlformats.org/officeDocument/2006/relationships/image" Target="../media/image1590.png"/><Relationship Id="rId84" Type="http://schemas.openxmlformats.org/officeDocument/2006/relationships/customXml" Target="../ink/ink5754.xml"/><Relationship Id="rId138" Type="http://schemas.openxmlformats.org/officeDocument/2006/relationships/customXml" Target="../ink/ink5781.xml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5728.xml"/><Relationship Id="rId37" Type="http://schemas.openxmlformats.org/officeDocument/2006/relationships/image" Target="../media/image1460.png"/><Relationship Id="rId53" Type="http://schemas.openxmlformats.org/officeDocument/2006/relationships/image" Target="../media/image1540.png"/><Relationship Id="rId58" Type="http://schemas.openxmlformats.org/officeDocument/2006/relationships/customXml" Target="../ink/ink5741.xml"/><Relationship Id="rId74" Type="http://schemas.openxmlformats.org/officeDocument/2006/relationships/customXml" Target="../ink/ink5749.xml"/><Relationship Id="rId79" Type="http://schemas.openxmlformats.org/officeDocument/2006/relationships/image" Target="../media/image1670.png"/><Relationship Id="rId102" Type="http://schemas.openxmlformats.org/officeDocument/2006/relationships/customXml" Target="../ink/ink5763.xml"/><Relationship Id="rId123" Type="http://schemas.openxmlformats.org/officeDocument/2006/relationships/image" Target="../media/image1890.png"/><Relationship Id="rId128" Type="http://schemas.openxmlformats.org/officeDocument/2006/relationships/customXml" Target="../ink/ink5776.xml"/><Relationship Id="rId5" Type="http://schemas.openxmlformats.org/officeDocument/2006/relationships/image" Target="../media/image1300.png"/><Relationship Id="rId90" Type="http://schemas.openxmlformats.org/officeDocument/2006/relationships/customXml" Target="../ink/ink5757.xml"/><Relationship Id="rId95" Type="http://schemas.openxmlformats.org/officeDocument/2006/relationships/image" Target="../media/image1750.png"/><Relationship Id="rId22" Type="http://schemas.openxmlformats.org/officeDocument/2006/relationships/customXml" Target="../ink/ink5723.xml"/><Relationship Id="rId27" Type="http://schemas.openxmlformats.org/officeDocument/2006/relationships/image" Target="../media/image1411.png"/><Relationship Id="rId43" Type="http://schemas.openxmlformats.org/officeDocument/2006/relationships/image" Target="../media/image1490.png"/><Relationship Id="rId48" Type="http://schemas.openxmlformats.org/officeDocument/2006/relationships/customXml" Target="../ink/ink5736.xml"/><Relationship Id="rId64" Type="http://schemas.openxmlformats.org/officeDocument/2006/relationships/customXml" Target="../ink/ink5744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18" Type="http://schemas.openxmlformats.org/officeDocument/2006/relationships/customXml" Target="../ink/ink5771.xml"/><Relationship Id="rId134" Type="http://schemas.openxmlformats.org/officeDocument/2006/relationships/customXml" Target="../ink/ink5779.xml"/><Relationship Id="rId139" Type="http://schemas.openxmlformats.org/officeDocument/2006/relationships/image" Target="../media/image1970.png"/><Relationship Id="rId80" Type="http://schemas.openxmlformats.org/officeDocument/2006/relationships/customXml" Target="../ink/ink5752.xml"/><Relationship Id="rId85" Type="http://schemas.openxmlformats.org/officeDocument/2006/relationships/image" Target="../media/image1700.png"/><Relationship Id="rId12" Type="http://schemas.openxmlformats.org/officeDocument/2006/relationships/customXml" Target="../ink/ink5718.xml"/><Relationship Id="rId17" Type="http://schemas.openxmlformats.org/officeDocument/2006/relationships/image" Target="../media/image1360.png"/><Relationship Id="rId33" Type="http://schemas.openxmlformats.org/officeDocument/2006/relationships/image" Target="../media/image1440.png"/><Relationship Id="rId38" Type="http://schemas.openxmlformats.org/officeDocument/2006/relationships/customXml" Target="../ink/ink5731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08" Type="http://schemas.openxmlformats.org/officeDocument/2006/relationships/customXml" Target="../ink/ink5766.xml"/><Relationship Id="rId124" Type="http://schemas.openxmlformats.org/officeDocument/2006/relationships/customXml" Target="../ink/ink5774.xml"/><Relationship Id="rId129" Type="http://schemas.openxmlformats.org/officeDocument/2006/relationships/image" Target="../media/image1920.png"/><Relationship Id="rId54" Type="http://schemas.openxmlformats.org/officeDocument/2006/relationships/customXml" Target="../ink/ink5739.xml"/><Relationship Id="rId70" Type="http://schemas.openxmlformats.org/officeDocument/2006/relationships/customXml" Target="../ink/ink5747.xml"/><Relationship Id="rId75" Type="http://schemas.openxmlformats.org/officeDocument/2006/relationships/image" Target="../media/image1650.png"/><Relationship Id="rId91" Type="http://schemas.openxmlformats.org/officeDocument/2006/relationships/image" Target="../media/image1730.png"/><Relationship Id="rId96" Type="http://schemas.openxmlformats.org/officeDocument/2006/relationships/customXml" Target="../ink/ink5760.xml"/><Relationship Id="rId140" Type="http://schemas.openxmlformats.org/officeDocument/2006/relationships/customXml" Target="../ink/ink57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5.xml"/><Relationship Id="rId23" Type="http://schemas.openxmlformats.org/officeDocument/2006/relationships/image" Target="../media/image1390.png"/><Relationship Id="rId28" Type="http://schemas.openxmlformats.org/officeDocument/2006/relationships/customXml" Target="../ink/ink5726.xml"/><Relationship Id="rId49" Type="http://schemas.openxmlformats.org/officeDocument/2006/relationships/image" Target="../media/image1520.png"/><Relationship Id="rId114" Type="http://schemas.openxmlformats.org/officeDocument/2006/relationships/customXml" Target="../ink/ink5769.xml"/><Relationship Id="rId119" Type="http://schemas.openxmlformats.org/officeDocument/2006/relationships/image" Target="../media/image1870.png"/><Relationship Id="rId44" Type="http://schemas.openxmlformats.org/officeDocument/2006/relationships/customXml" Target="../ink/ink5734.xml"/><Relationship Id="rId60" Type="http://schemas.openxmlformats.org/officeDocument/2006/relationships/customXml" Target="../ink/ink5742.xml"/><Relationship Id="rId65" Type="http://schemas.openxmlformats.org/officeDocument/2006/relationships/image" Target="../media/image1600.png"/><Relationship Id="rId81" Type="http://schemas.openxmlformats.org/officeDocument/2006/relationships/image" Target="../media/image1680.png"/><Relationship Id="rId86" Type="http://schemas.openxmlformats.org/officeDocument/2006/relationships/customXml" Target="../ink/ink5755.xml"/><Relationship Id="rId130" Type="http://schemas.openxmlformats.org/officeDocument/2006/relationships/customXml" Target="../ink/ink5777.xml"/><Relationship Id="rId135" Type="http://schemas.openxmlformats.org/officeDocument/2006/relationships/image" Target="../media/image1950.png"/><Relationship Id="rId13" Type="http://schemas.openxmlformats.org/officeDocument/2006/relationships/image" Target="../media/image1340.png"/><Relationship Id="rId18" Type="http://schemas.openxmlformats.org/officeDocument/2006/relationships/customXml" Target="../ink/ink5721.xml"/><Relationship Id="rId39" Type="http://schemas.openxmlformats.org/officeDocument/2006/relationships/image" Target="../media/image1470.png"/><Relationship Id="rId109" Type="http://schemas.openxmlformats.org/officeDocument/2006/relationships/image" Target="../media/image1820.png"/><Relationship Id="rId34" Type="http://schemas.openxmlformats.org/officeDocument/2006/relationships/customXml" Target="../ink/ink5729.xml"/><Relationship Id="rId50" Type="http://schemas.openxmlformats.org/officeDocument/2006/relationships/customXml" Target="../ink/ink5737.xml"/><Relationship Id="rId55" Type="http://schemas.openxmlformats.org/officeDocument/2006/relationships/image" Target="../media/image1550.png"/><Relationship Id="rId76" Type="http://schemas.openxmlformats.org/officeDocument/2006/relationships/customXml" Target="../ink/ink5750.xml"/><Relationship Id="rId97" Type="http://schemas.openxmlformats.org/officeDocument/2006/relationships/image" Target="../media/image1760.png"/><Relationship Id="rId104" Type="http://schemas.openxmlformats.org/officeDocument/2006/relationships/customXml" Target="../ink/ink5764.xml"/><Relationship Id="rId120" Type="http://schemas.openxmlformats.org/officeDocument/2006/relationships/customXml" Target="../ink/ink5772.xml"/><Relationship Id="rId125" Type="http://schemas.openxmlformats.org/officeDocument/2006/relationships/image" Target="../media/image1900.png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71" Type="http://schemas.openxmlformats.org/officeDocument/2006/relationships/image" Target="../media/image1630.png"/><Relationship Id="rId92" Type="http://schemas.openxmlformats.org/officeDocument/2006/relationships/customXml" Target="../ink/ink5758.xml"/><Relationship Id="rId2" Type="http://schemas.openxmlformats.org/officeDocument/2006/relationships/customXml" Target="../ink/ink5713.xml"/><Relationship Id="rId29" Type="http://schemas.openxmlformats.org/officeDocument/2006/relationships/image" Target="../media/image1420.png"/><Relationship Id="rId24" Type="http://schemas.openxmlformats.org/officeDocument/2006/relationships/customXml" Target="../ink/ink5724.xml"/><Relationship Id="rId40" Type="http://schemas.openxmlformats.org/officeDocument/2006/relationships/customXml" Target="../ink/ink5732.xml"/><Relationship Id="rId45" Type="http://schemas.openxmlformats.org/officeDocument/2006/relationships/image" Target="../media/image1500.png"/><Relationship Id="rId66" Type="http://schemas.openxmlformats.org/officeDocument/2006/relationships/customXml" Target="../ink/ink5745.xml"/><Relationship Id="rId87" Type="http://schemas.openxmlformats.org/officeDocument/2006/relationships/image" Target="../media/image1711.png"/><Relationship Id="rId110" Type="http://schemas.openxmlformats.org/officeDocument/2006/relationships/customXml" Target="../ink/ink5767.xml"/><Relationship Id="rId115" Type="http://schemas.openxmlformats.org/officeDocument/2006/relationships/image" Target="../media/image1850.png"/><Relationship Id="rId131" Type="http://schemas.openxmlformats.org/officeDocument/2006/relationships/image" Target="../media/image1930.png"/><Relationship Id="rId136" Type="http://schemas.openxmlformats.org/officeDocument/2006/relationships/customXml" Target="../ink/ink5780.xml"/><Relationship Id="rId61" Type="http://schemas.openxmlformats.org/officeDocument/2006/relationships/image" Target="../media/image1580.png"/><Relationship Id="rId82" Type="http://schemas.openxmlformats.org/officeDocument/2006/relationships/customXml" Target="../ink/ink5753.xml"/><Relationship Id="rId19" Type="http://schemas.openxmlformats.org/officeDocument/2006/relationships/image" Target="../media/image1370.png"/><Relationship Id="rId14" Type="http://schemas.openxmlformats.org/officeDocument/2006/relationships/customXml" Target="../ink/ink5719.xml"/><Relationship Id="rId30" Type="http://schemas.openxmlformats.org/officeDocument/2006/relationships/customXml" Target="../ink/ink5727.xml"/><Relationship Id="rId35" Type="http://schemas.openxmlformats.org/officeDocument/2006/relationships/image" Target="../media/image1450.png"/><Relationship Id="rId56" Type="http://schemas.openxmlformats.org/officeDocument/2006/relationships/customXml" Target="../ink/ink5740.xml"/><Relationship Id="rId77" Type="http://schemas.openxmlformats.org/officeDocument/2006/relationships/image" Target="../media/image1660.png"/><Relationship Id="rId100" Type="http://schemas.openxmlformats.org/officeDocument/2006/relationships/customXml" Target="../ink/ink5762.xml"/><Relationship Id="rId105" Type="http://schemas.openxmlformats.org/officeDocument/2006/relationships/image" Target="../media/image1800.png"/><Relationship Id="rId126" Type="http://schemas.openxmlformats.org/officeDocument/2006/relationships/customXml" Target="../ink/ink5775.xml"/><Relationship Id="rId8" Type="http://schemas.openxmlformats.org/officeDocument/2006/relationships/customXml" Target="../ink/ink5716.xml"/><Relationship Id="rId51" Type="http://schemas.openxmlformats.org/officeDocument/2006/relationships/image" Target="../media/image1530.png"/><Relationship Id="rId72" Type="http://schemas.openxmlformats.org/officeDocument/2006/relationships/customXml" Target="../ink/ink5748.xml"/><Relationship Id="rId93" Type="http://schemas.openxmlformats.org/officeDocument/2006/relationships/image" Target="../media/image1740.png"/><Relationship Id="rId98" Type="http://schemas.openxmlformats.org/officeDocument/2006/relationships/customXml" Target="../ink/ink5761.xml"/><Relationship Id="rId121" Type="http://schemas.openxmlformats.org/officeDocument/2006/relationships/image" Target="../media/image1880.png"/><Relationship Id="rId142" Type="http://schemas.openxmlformats.org/officeDocument/2006/relationships/customXml" Target="../ink/ink5783.xml"/><Relationship Id="rId3" Type="http://schemas.openxmlformats.org/officeDocument/2006/relationships/image" Target="../media/image19100.png"/><Relationship Id="rId25" Type="http://schemas.openxmlformats.org/officeDocument/2006/relationships/image" Target="../media/image1400.png"/><Relationship Id="rId46" Type="http://schemas.openxmlformats.org/officeDocument/2006/relationships/customXml" Target="../ink/ink5735.xml"/><Relationship Id="rId67" Type="http://schemas.openxmlformats.org/officeDocument/2006/relationships/image" Target="../media/image1611.png"/><Relationship Id="rId116" Type="http://schemas.openxmlformats.org/officeDocument/2006/relationships/customXml" Target="../ink/ink5770.xml"/><Relationship Id="rId137" Type="http://schemas.openxmlformats.org/officeDocument/2006/relationships/image" Target="../media/image1960.png"/><Relationship Id="rId20" Type="http://schemas.openxmlformats.org/officeDocument/2006/relationships/customXml" Target="../ink/ink5722.xml"/><Relationship Id="rId41" Type="http://schemas.openxmlformats.org/officeDocument/2006/relationships/image" Target="../media/image1480.png"/><Relationship Id="rId62" Type="http://schemas.openxmlformats.org/officeDocument/2006/relationships/customXml" Target="../ink/ink5743.xml"/><Relationship Id="rId83" Type="http://schemas.openxmlformats.org/officeDocument/2006/relationships/image" Target="../media/image1690.png"/><Relationship Id="rId88" Type="http://schemas.openxmlformats.org/officeDocument/2006/relationships/customXml" Target="../ink/ink5756.xml"/><Relationship Id="rId111" Type="http://schemas.openxmlformats.org/officeDocument/2006/relationships/image" Target="../media/image1830.png"/><Relationship Id="rId132" Type="http://schemas.openxmlformats.org/officeDocument/2006/relationships/customXml" Target="../ink/ink5778.xml"/><Relationship Id="rId15" Type="http://schemas.openxmlformats.org/officeDocument/2006/relationships/image" Target="../media/image1350.png"/><Relationship Id="rId36" Type="http://schemas.openxmlformats.org/officeDocument/2006/relationships/customXml" Target="../ink/ink5730.xml"/><Relationship Id="rId57" Type="http://schemas.openxmlformats.org/officeDocument/2006/relationships/image" Target="../media/image1560.png"/><Relationship Id="rId106" Type="http://schemas.openxmlformats.org/officeDocument/2006/relationships/customXml" Target="../ink/ink5765.xml"/><Relationship Id="rId127" Type="http://schemas.openxmlformats.org/officeDocument/2006/relationships/image" Target="../media/image1911.png"/><Relationship Id="rId10" Type="http://schemas.openxmlformats.org/officeDocument/2006/relationships/customXml" Target="../ink/ink5717.xml"/><Relationship Id="rId31" Type="http://schemas.openxmlformats.org/officeDocument/2006/relationships/image" Target="../media/image1430.png"/><Relationship Id="rId52" Type="http://schemas.openxmlformats.org/officeDocument/2006/relationships/customXml" Target="../ink/ink5738.xml"/><Relationship Id="rId73" Type="http://schemas.openxmlformats.org/officeDocument/2006/relationships/image" Target="../media/image1640.png"/><Relationship Id="rId78" Type="http://schemas.openxmlformats.org/officeDocument/2006/relationships/customXml" Target="../ink/ink5751.xml"/><Relationship Id="rId94" Type="http://schemas.openxmlformats.org/officeDocument/2006/relationships/customXml" Target="../ink/ink5759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5773.xml"/><Relationship Id="rId143" Type="http://schemas.openxmlformats.org/officeDocument/2006/relationships/image" Target="../media/image1990.png"/><Relationship Id="rId4" Type="http://schemas.openxmlformats.org/officeDocument/2006/relationships/customXml" Target="../ink/ink5714.xml"/><Relationship Id="rId9" Type="http://schemas.openxmlformats.org/officeDocument/2006/relationships/image" Target="../media/image1320.png"/><Relationship Id="rId26" Type="http://schemas.openxmlformats.org/officeDocument/2006/relationships/customXml" Target="../ink/ink5725.xml"/><Relationship Id="rId47" Type="http://schemas.openxmlformats.org/officeDocument/2006/relationships/image" Target="../media/image1511.png"/><Relationship Id="rId68" Type="http://schemas.openxmlformats.org/officeDocument/2006/relationships/customXml" Target="../ink/ink5746.xml"/><Relationship Id="rId89" Type="http://schemas.openxmlformats.org/officeDocument/2006/relationships/image" Target="../media/image1720.png"/><Relationship Id="rId112" Type="http://schemas.openxmlformats.org/officeDocument/2006/relationships/customXml" Target="../ink/ink5768.xml"/><Relationship Id="rId133" Type="http://schemas.openxmlformats.org/officeDocument/2006/relationships/image" Target="../media/image1940.png"/><Relationship Id="rId16" Type="http://schemas.openxmlformats.org/officeDocument/2006/relationships/customXml" Target="../ink/ink5720.xml"/></Relationships>
</file>

<file path=ppt/slides/_rels/slide1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5804.xml"/><Relationship Id="rId63" Type="http://schemas.openxmlformats.org/officeDocument/2006/relationships/image" Target="../media/image1590.png"/><Relationship Id="rId84" Type="http://schemas.openxmlformats.org/officeDocument/2006/relationships/customXml" Target="../ink/ink5825.xml"/><Relationship Id="rId138" Type="http://schemas.openxmlformats.org/officeDocument/2006/relationships/customXml" Target="../ink/ink5852.xml"/><Relationship Id="rId159" Type="http://schemas.openxmlformats.org/officeDocument/2006/relationships/image" Target="../media/image2070.png"/><Relationship Id="rId170" Type="http://schemas.openxmlformats.org/officeDocument/2006/relationships/customXml" Target="../ink/ink5868.xml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5799.xml"/><Relationship Id="rId53" Type="http://schemas.openxmlformats.org/officeDocument/2006/relationships/image" Target="../media/image1540.png"/><Relationship Id="rId74" Type="http://schemas.openxmlformats.org/officeDocument/2006/relationships/customXml" Target="../ink/ink5820.xml"/><Relationship Id="rId128" Type="http://schemas.openxmlformats.org/officeDocument/2006/relationships/customXml" Target="../ink/ink5847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5863.xml"/><Relationship Id="rId22" Type="http://schemas.openxmlformats.org/officeDocument/2006/relationships/customXml" Target="../ink/ink5794.xml"/><Relationship Id="rId43" Type="http://schemas.openxmlformats.org/officeDocument/2006/relationships/image" Target="../media/image1490.png"/><Relationship Id="rId64" Type="http://schemas.openxmlformats.org/officeDocument/2006/relationships/customXml" Target="../ink/ink5815.xml"/><Relationship Id="rId118" Type="http://schemas.openxmlformats.org/officeDocument/2006/relationships/customXml" Target="../ink/ink5842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5858.xml"/><Relationship Id="rId171" Type="http://schemas.openxmlformats.org/officeDocument/2006/relationships/image" Target="../media/image2130.png"/><Relationship Id="rId12" Type="http://schemas.openxmlformats.org/officeDocument/2006/relationships/customXml" Target="../ink/ink5789.xml"/><Relationship Id="rId33" Type="http://schemas.openxmlformats.org/officeDocument/2006/relationships/image" Target="../media/image1440.png"/><Relationship Id="rId108" Type="http://schemas.openxmlformats.org/officeDocument/2006/relationships/customXml" Target="../ink/ink5837.xml"/><Relationship Id="rId129" Type="http://schemas.openxmlformats.org/officeDocument/2006/relationships/image" Target="../media/image1920.png"/><Relationship Id="rId54" Type="http://schemas.openxmlformats.org/officeDocument/2006/relationships/customXml" Target="../ink/ink5810.xml"/><Relationship Id="rId75" Type="http://schemas.openxmlformats.org/officeDocument/2006/relationships/image" Target="../media/image1650.png"/><Relationship Id="rId96" Type="http://schemas.openxmlformats.org/officeDocument/2006/relationships/customXml" Target="../ink/ink5831.xml"/><Relationship Id="rId140" Type="http://schemas.openxmlformats.org/officeDocument/2006/relationships/customXml" Target="../ink/ink5853.xml"/><Relationship Id="rId161" Type="http://schemas.openxmlformats.org/officeDocument/2006/relationships/image" Target="../media/image2080.png"/><Relationship Id="rId6" Type="http://schemas.openxmlformats.org/officeDocument/2006/relationships/customXml" Target="../ink/ink5786.xml"/><Relationship Id="rId23" Type="http://schemas.openxmlformats.org/officeDocument/2006/relationships/image" Target="../media/image1390.png"/><Relationship Id="rId28" Type="http://schemas.openxmlformats.org/officeDocument/2006/relationships/customXml" Target="../ink/ink5797.xml"/><Relationship Id="rId49" Type="http://schemas.openxmlformats.org/officeDocument/2006/relationships/image" Target="../media/image1520.png"/><Relationship Id="rId114" Type="http://schemas.openxmlformats.org/officeDocument/2006/relationships/customXml" Target="../ink/ink5840.xml"/><Relationship Id="rId119" Type="http://schemas.openxmlformats.org/officeDocument/2006/relationships/image" Target="../media/image1870.png"/><Relationship Id="rId44" Type="http://schemas.openxmlformats.org/officeDocument/2006/relationships/customXml" Target="../ink/ink5805.xml"/><Relationship Id="rId60" Type="http://schemas.openxmlformats.org/officeDocument/2006/relationships/customXml" Target="../ink/ink5813.xml"/><Relationship Id="rId65" Type="http://schemas.openxmlformats.org/officeDocument/2006/relationships/image" Target="../media/image1600.png"/><Relationship Id="rId81" Type="http://schemas.openxmlformats.org/officeDocument/2006/relationships/image" Target="../media/image1680.png"/><Relationship Id="rId86" Type="http://schemas.openxmlformats.org/officeDocument/2006/relationships/customXml" Target="../ink/ink5826.xml"/><Relationship Id="rId130" Type="http://schemas.openxmlformats.org/officeDocument/2006/relationships/customXml" Target="../ink/ink5848.xml"/><Relationship Id="rId135" Type="http://schemas.openxmlformats.org/officeDocument/2006/relationships/image" Target="../media/image1950.png"/><Relationship Id="rId151" Type="http://schemas.openxmlformats.org/officeDocument/2006/relationships/image" Target="../media/image2030.png"/><Relationship Id="rId156" Type="http://schemas.openxmlformats.org/officeDocument/2006/relationships/customXml" Target="../ink/ink5861.xml"/><Relationship Id="rId177" Type="http://schemas.openxmlformats.org/officeDocument/2006/relationships/image" Target="../media/image2160.png"/><Relationship Id="rId172" Type="http://schemas.openxmlformats.org/officeDocument/2006/relationships/customXml" Target="../ink/ink5869.xml"/><Relationship Id="rId13" Type="http://schemas.openxmlformats.org/officeDocument/2006/relationships/image" Target="../media/image1340.png"/><Relationship Id="rId18" Type="http://schemas.openxmlformats.org/officeDocument/2006/relationships/customXml" Target="../ink/ink5792.xml"/><Relationship Id="rId39" Type="http://schemas.openxmlformats.org/officeDocument/2006/relationships/image" Target="../media/image1470.png"/><Relationship Id="rId109" Type="http://schemas.openxmlformats.org/officeDocument/2006/relationships/image" Target="../media/image1820.png"/><Relationship Id="rId34" Type="http://schemas.openxmlformats.org/officeDocument/2006/relationships/customXml" Target="../ink/ink5800.xml"/><Relationship Id="rId50" Type="http://schemas.openxmlformats.org/officeDocument/2006/relationships/customXml" Target="../ink/ink5808.xml"/><Relationship Id="rId55" Type="http://schemas.openxmlformats.org/officeDocument/2006/relationships/image" Target="../media/image1550.png"/><Relationship Id="rId76" Type="http://schemas.openxmlformats.org/officeDocument/2006/relationships/customXml" Target="../ink/ink5821.xml"/><Relationship Id="rId97" Type="http://schemas.openxmlformats.org/officeDocument/2006/relationships/image" Target="../media/image1760.png"/><Relationship Id="rId104" Type="http://schemas.openxmlformats.org/officeDocument/2006/relationships/customXml" Target="../ink/ink5835.xml"/><Relationship Id="rId120" Type="http://schemas.openxmlformats.org/officeDocument/2006/relationships/customXml" Target="../ink/ink5843.xml"/><Relationship Id="rId125" Type="http://schemas.openxmlformats.org/officeDocument/2006/relationships/image" Target="../media/image1900.png"/><Relationship Id="rId141" Type="http://schemas.openxmlformats.org/officeDocument/2006/relationships/image" Target="../media/image1980.png"/><Relationship Id="rId146" Type="http://schemas.openxmlformats.org/officeDocument/2006/relationships/customXml" Target="../ink/ink5856.xml"/><Relationship Id="rId167" Type="http://schemas.openxmlformats.org/officeDocument/2006/relationships/image" Target="../media/image2111.png"/><Relationship Id="rId7" Type="http://schemas.openxmlformats.org/officeDocument/2006/relationships/image" Target="../media/image1311.png"/><Relationship Id="rId71" Type="http://schemas.openxmlformats.org/officeDocument/2006/relationships/image" Target="../media/image1630.png"/><Relationship Id="rId92" Type="http://schemas.openxmlformats.org/officeDocument/2006/relationships/customXml" Target="../ink/ink5829.xml"/><Relationship Id="rId162" Type="http://schemas.openxmlformats.org/officeDocument/2006/relationships/customXml" Target="../ink/ink5864.xml"/><Relationship Id="rId2" Type="http://schemas.openxmlformats.org/officeDocument/2006/relationships/customXml" Target="../ink/ink5784.xml"/><Relationship Id="rId29" Type="http://schemas.openxmlformats.org/officeDocument/2006/relationships/image" Target="../media/image1420.png"/><Relationship Id="rId24" Type="http://schemas.openxmlformats.org/officeDocument/2006/relationships/customXml" Target="../ink/ink5795.xml"/><Relationship Id="rId40" Type="http://schemas.openxmlformats.org/officeDocument/2006/relationships/customXml" Target="../ink/ink5803.xml"/><Relationship Id="rId45" Type="http://schemas.openxmlformats.org/officeDocument/2006/relationships/image" Target="../media/image1500.png"/><Relationship Id="rId66" Type="http://schemas.openxmlformats.org/officeDocument/2006/relationships/customXml" Target="../ink/ink5816.xml"/><Relationship Id="rId87" Type="http://schemas.openxmlformats.org/officeDocument/2006/relationships/image" Target="../media/image1711.png"/><Relationship Id="rId110" Type="http://schemas.openxmlformats.org/officeDocument/2006/relationships/customXml" Target="../ink/ink5838.xml"/><Relationship Id="rId115" Type="http://schemas.openxmlformats.org/officeDocument/2006/relationships/image" Target="../media/image1850.png"/><Relationship Id="rId131" Type="http://schemas.openxmlformats.org/officeDocument/2006/relationships/image" Target="../media/image1930.png"/><Relationship Id="rId136" Type="http://schemas.openxmlformats.org/officeDocument/2006/relationships/customXml" Target="../ink/ink5851.xml"/><Relationship Id="rId157" Type="http://schemas.openxmlformats.org/officeDocument/2006/relationships/image" Target="../media/image2060.png"/><Relationship Id="rId61" Type="http://schemas.openxmlformats.org/officeDocument/2006/relationships/image" Target="../media/image1580.png"/><Relationship Id="rId82" Type="http://schemas.openxmlformats.org/officeDocument/2006/relationships/customXml" Target="../ink/ink5824.xml"/><Relationship Id="rId152" Type="http://schemas.openxmlformats.org/officeDocument/2006/relationships/customXml" Target="../ink/ink5859.xml"/><Relationship Id="rId173" Type="http://schemas.openxmlformats.org/officeDocument/2006/relationships/image" Target="../media/image2140.png"/><Relationship Id="rId19" Type="http://schemas.openxmlformats.org/officeDocument/2006/relationships/image" Target="../media/image1370.png"/><Relationship Id="rId14" Type="http://schemas.openxmlformats.org/officeDocument/2006/relationships/customXml" Target="../ink/ink5790.xml"/><Relationship Id="rId30" Type="http://schemas.openxmlformats.org/officeDocument/2006/relationships/customXml" Target="../ink/ink5798.xml"/><Relationship Id="rId35" Type="http://schemas.openxmlformats.org/officeDocument/2006/relationships/image" Target="../media/image1450.png"/><Relationship Id="rId56" Type="http://schemas.openxmlformats.org/officeDocument/2006/relationships/customXml" Target="../ink/ink5811.xml"/><Relationship Id="rId77" Type="http://schemas.openxmlformats.org/officeDocument/2006/relationships/image" Target="../media/image1660.png"/><Relationship Id="rId100" Type="http://schemas.openxmlformats.org/officeDocument/2006/relationships/customXml" Target="../ink/ink5833.xml"/><Relationship Id="rId105" Type="http://schemas.openxmlformats.org/officeDocument/2006/relationships/image" Target="../media/image1800.png"/><Relationship Id="rId126" Type="http://schemas.openxmlformats.org/officeDocument/2006/relationships/customXml" Target="../ink/ink5846.xml"/><Relationship Id="rId147" Type="http://schemas.openxmlformats.org/officeDocument/2006/relationships/image" Target="../media/image2011.png"/><Relationship Id="rId168" Type="http://schemas.openxmlformats.org/officeDocument/2006/relationships/customXml" Target="../ink/ink5867.xml"/><Relationship Id="rId8" Type="http://schemas.openxmlformats.org/officeDocument/2006/relationships/customXml" Target="../ink/ink5787.xml"/><Relationship Id="rId51" Type="http://schemas.openxmlformats.org/officeDocument/2006/relationships/image" Target="../media/image1530.png"/><Relationship Id="rId72" Type="http://schemas.openxmlformats.org/officeDocument/2006/relationships/customXml" Target="../ink/ink5819.xml"/><Relationship Id="rId93" Type="http://schemas.openxmlformats.org/officeDocument/2006/relationships/image" Target="../media/image1740.png"/><Relationship Id="rId98" Type="http://schemas.openxmlformats.org/officeDocument/2006/relationships/customXml" Target="../ink/ink5832.xml"/><Relationship Id="rId121" Type="http://schemas.openxmlformats.org/officeDocument/2006/relationships/image" Target="../media/image1880.png"/><Relationship Id="rId142" Type="http://schemas.openxmlformats.org/officeDocument/2006/relationships/customXml" Target="../ink/ink5854.xml"/><Relationship Id="rId163" Type="http://schemas.openxmlformats.org/officeDocument/2006/relationships/image" Target="../media/image2090.png"/><Relationship Id="rId3" Type="http://schemas.openxmlformats.org/officeDocument/2006/relationships/image" Target="../media/image19100.png"/><Relationship Id="rId25" Type="http://schemas.openxmlformats.org/officeDocument/2006/relationships/image" Target="../media/image1400.png"/><Relationship Id="rId46" Type="http://schemas.openxmlformats.org/officeDocument/2006/relationships/customXml" Target="../ink/ink5806.xml"/><Relationship Id="rId67" Type="http://schemas.openxmlformats.org/officeDocument/2006/relationships/image" Target="../media/image1611.png"/><Relationship Id="rId116" Type="http://schemas.openxmlformats.org/officeDocument/2006/relationships/customXml" Target="../ink/ink5841.xml"/><Relationship Id="rId137" Type="http://schemas.openxmlformats.org/officeDocument/2006/relationships/image" Target="../media/image1960.png"/><Relationship Id="rId158" Type="http://schemas.openxmlformats.org/officeDocument/2006/relationships/customXml" Target="../ink/ink5862.xml"/><Relationship Id="rId20" Type="http://schemas.openxmlformats.org/officeDocument/2006/relationships/customXml" Target="../ink/ink5793.xml"/><Relationship Id="rId41" Type="http://schemas.openxmlformats.org/officeDocument/2006/relationships/image" Target="../media/image1480.png"/><Relationship Id="rId62" Type="http://schemas.openxmlformats.org/officeDocument/2006/relationships/customXml" Target="../ink/ink5814.xml"/><Relationship Id="rId83" Type="http://schemas.openxmlformats.org/officeDocument/2006/relationships/image" Target="../media/image1690.png"/><Relationship Id="rId88" Type="http://schemas.openxmlformats.org/officeDocument/2006/relationships/customXml" Target="../ink/ink5827.xml"/><Relationship Id="rId111" Type="http://schemas.openxmlformats.org/officeDocument/2006/relationships/image" Target="../media/image1830.png"/><Relationship Id="rId132" Type="http://schemas.openxmlformats.org/officeDocument/2006/relationships/customXml" Target="../ink/ink5849.xml"/><Relationship Id="rId153" Type="http://schemas.openxmlformats.org/officeDocument/2006/relationships/image" Target="../media/image2040.png"/><Relationship Id="rId174" Type="http://schemas.openxmlformats.org/officeDocument/2006/relationships/customXml" Target="../ink/ink5870.xml"/><Relationship Id="rId15" Type="http://schemas.openxmlformats.org/officeDocument/2006/relationships/image" Target="../media/image1350.png"/><Relationship Id="rId36" Type="http://schemas.openxmlformats.org/officeDocument/2006/relationships/customXml" Target="../ink/ink5801.xml"/><Relationship Id="rId57" Type="http://schemas.openxmlformats.org/officeDocument/2006/relationships/image" Target="../media/image1560.png"/><Relationship Id="rId106" Type="http://schemas.openxmlformats.org/officeDocument/2006/relationships/customXml" Target="../ink/ink5836.xml"/><Relationship Id="rId127" Type="http://schemas.openxmlformats.org/officeDocument/2006/relationships/image" Target="../media/image1911.png"/><Relationship Id="rId10" Type="http://schemas.openxmlformats.org/officeDocument/2006/relationships/customXml" Target="../ink/ink5788.xml"/><Relationship Id="rId31" Type="http://schemas.openxmlformats.org/officeDocument/2006/relationships/image" Target="../media/image1430.png"/><Relationship Id="rId52" Type="http://schemas.openxmlformats.org/officeDocument/2006/relationships/customXml" Target="../ink/ink5809.xml"/><Relationship Id="rId73" Type="http://schemas.openxmlformats.org/officeDocument/2006/relationships/image" Target="../media/image1640.png"/><Relationship Id="rId78" Type="http://schemas.openxmlformats.org/officeDocument/2006/relationships/customXml" Target="../ink/ink5822.xml"/><Relationship Id="rId94" Type="http://schemas.openxmlformats.org/officeDocument/2006/relationships/customXml" Target="../ink/ink5830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5844.xml"/><Relationship Id="rId143" Type="http://schemas.openxmlformats.org/officeDocument/2006/relationships/image" Target="../media/image1990.png"/><Relationship Id="rId148" Type="http://schemas.openxmlformats.org/officeDocument/2006/relationships/customXml" Target="../ink/ink5857.xml"/><Relationship Id="rId164" Type="http://schemas.openxmlformats.org/officeDocument/2006/relationships/customXml" Target="../ink/ink5865.xml"/><Relationship Id="rId169" Type="http://schemas.openxmlformats.org/officeDocument/2006/relationships/image" Target="../media/image2120.png"/><Relationship Id="rId4" Type="http://schemas.openxmlformats.org/officeDocument/2006/relationships/customXml" Target="../ink/ink5785.xml"/><Relationship Id="rId9" Type="http://schemas.openxmlformats.org/officeDocument/2006/relationships/image" Target="../media/image1320.png"/><Relationship Id="rId26" Type="http://schemas.openxmlformats.org/officeDocument/2006/relationships/customXml" Target="../ink/ink5796.xml"/><Relationship Id="rId47" Type="http://schemas.openxmlformats.org/officeDocument/2006/relationships/image" Target="../media/image1511.png"/><Relationship Id="rId68" Type="http://schemas.openxmlformats.org/officeDocument/2006/relationships/customXml" Target="../ink/ink5817.xml"/><Relationship Id="rId89" Type="http://schemas.openxmlformats.org/officeDocument/2006/relationships/image" Target="../media/image1720.png"/><Relationship Id="rId112" Type="http://schemas.openxmlformats.org/officeDocument/2006/relationships/customXml" Target="../ink/ink5839.xml"/><Relationship Id="rId133" Type="http://schemas.openxmlformats.org/officeDocument/2006/relationships/image" Target="../media/image1940.png"/><Relationship Id="rId154" Type="http://schemas.openxmlformats.org/officeDocument/2006/relationships/customXml" Target="../ink/ink5860.xml"/><Relationship Id="rId175" Type="http://schemas.openxmlformats.org/officeDocument/2006/relationships/image" Target="../media/image2150.png"/><Relationship Id="rId16" Type="http://schemas.openxmlformats.org/officeDocument/2006/relationships/customXml" Target="../ink/ink5791.xml"/><Relationship Id="rId37" Type="http://schemas.openxmlformats.org/officeDocument/2006/relationships/image" Target="../media/image1460.png"/><Relationship Id="rId58" Type="http://schemas.openxmlformats.org/officeDocument/2006/relationships/customXml" Target="../ink/ink5812.xml"/><Relationship Id="rId79" Type="http://schemas.openxmlformats.org/officeDocument/2006/relationships/image" Target="../media/image1670.png"/><Relationship Id="rId102" Type="http://schemas.openxmlformats.org/officeDocument/2006/relationships/customXml" Target="../ink/ink5834.xml"/><Relationship Id="rId123" Type="http://schemas.openxmlformats.org/officeDocument/2006/relationships/image" Target="../media/image1890.png"/><Relationship Id="rId144" Type="http://schemas.openxmlformats.org/officeDocument/2006/relationships/customXml" Target="../ink/ink5855.xml"/><Relationship Id="rId90" Type="http://schemas.openxmlformats.org/officeDocument/2006/relationships/customXml" Target="../ink/ink5828.xml"/><Relationship Id="rId165" Type="http://schemas.openxmlformats.org/officeDocument/2006/relationships/image" Target="../media/image2100.png"/><Relationship Id="rId27" Type="http://schemas.openxmlformats.org/officeDocument/2006/relationships/image" Target="../media/image1411.png"/><Relationship Id="rId48" Type="http://schemas.openxmlformats.org/officeDocument/2006/relationships/customXml" Target="../ink/ink5807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5850.xml"/><Relationship Id="rId80" Type="http://schemas.openxmlformats.org/officeDocument/2006/relationships/customXml" Target="../ink/ink5823.xml"/><Relationship Id="rId155" Type="http://schemas.openxmlformats.org/officeDocument/2006/relationships/image" Target="../media/image2050.png"/><Relationship Id="rId176" Type="http://schemas.openxmlformats.org/officeDocument/2006/relationships/customXml" Target="../ink/ink5871.xml"/><Relationship Id="rId17" Type="http://schemas.openxmlformats.org/officeDocument/2006/relationships/image" Target="../media/image1360.png"/><Relationship Id="rId38" Type="http://schemas.openxmlformats.org/officeDocument/2006/relationships/customXml" Target="../ink/ink5802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5845.xml"/><Relationship Id="rId70" Type="http://schemas.openxmlformats.org/officeDocument/2006/relationships/customXml" Target="../ink/ink5818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5866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5892.xml"/><Relationship Id="rId63" Type="http://schemas.openxmlformats.org/officeDocument/2006/relationships/image" Target="../media/image1590.png"/><Relationship Id="rId84" Type="http://schemas.openxmlformats.org/officeDocument/2006/relationships/customXml" Target="../ink/ink5913.xml"/><Relationship Id="rId138" Type="http://schemas.openxmlformats.org/officeDocument/2006/relationships/customXml" Target="../ink/ink5940.xml"/><Relationship Id="rId159" Type="http://schemas.openxmlformats.org/officeDocument/2006/relationships/image" Target="../media/image2070.png"/><Relationship Id="rId170" Type="http://schemas.openxmlformats.org/officeDocument/2006/relationships/customXml" Target="../ink/ink5956.xml"/><Relationship Id="rId191" Type="http://schemas.openxmlformats.org/officeDocument/2006/relationships/image" Target="../media/image226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5887.xml"/><Relationship Id="rId53" Type="http://schemas.openxmlformats.org/officeDocument/2006/relationships/image" Target="../media/image1540.png"/><Relationship Id="rId74" Type="http://schemas.openxmlformats.org/officeDocument/2006/relationships/customXml" Target="../ink/ink5908.xml"/><Relationship Id="rId128" Type="http://schemas.openxmlformats.org/officeDocument/2006/relationships/customXml" Target="../ink/ink5935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5951.xml"/><Relationship Id="rId181" Type="http://schemas.openxmlformats.org/officeDocument/2006/relationships/image" Target="../media/image2211.png"/><Relationship Id="rId22" Type="http://schemas.openxmlformats.org/officeDocument/2006/relationships/customXml" Target="../ink/ink5882.xml"/><Relationship Id="rId43" Type="http://schemas.openxmlformats.org/officeDocument/2006/relationships/image" Target="../media/image1490.png"/><Relationship Id="rId64" Type="http://schemas.openxmlformats.org/officeDocument/2006/relationships/customXml" Target="../ink/ink5903.xml"/><Relationship Id="rId118" Type="http://schemas.openxmlformats.org/officeDocument/2006/relationships/customXml" Target="../ink/ink5930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5946.xml"/><Relationship Id="rId171" Type="http://schemas.openxmlformats.org/officeDocument/2006/relationships/image" Target="../media/image2160.png"/><Relationship Id="rId192" Type="http://schemas.openxmlformats.org/officeDocument/2006/relationships/customXml" Target="../ink/ink5967.xml"/><Relationship Id="rId12" Type="http://schemas.openxmlformats.org/officeDocument/2006/relationships/customXml" Target="../ink/ink5877.xml"/><Relationship Id="rId33" Type="http://schemas.openxmlformats.org/officeDocument/2006/relationships/image" Target="../media/image1440.png"/><Relationship Id="rId108" Type="http://schemas.openxmlformats.org/officeDocument/2006/relationships/customXml" Target="../ink/ink5925.xml"/><Relationship Id="rId129" Type="http://schemas.openxmlformats.org/officeDocument/2006/relationships/image" Target="../media/image1920.png"/><Relationship Id="rId54" Type="http://schemas.openxmlformats.org/officeDocument/2006/relationships/customXml" Target="../ink/ink5898.xml"/><Relationship Id="rId75" Type="http://schemas.openxmlformats.org/officeDocument/2006/relationships/image" Target="../media/image1650.png"/><Relationship Id="rId96" Type="http://schemas.openxmlformats.org/officeDocument/2006/relationships/customXml" Target="../ink/ink5919.xml"/><Relationship Id="rId140" Type="http://schemas.openxmlformats.org/officeDocument/2006/relationships/customXml" Target="../ink/ink5941.xml"/><Relationship Id="rId161" Type="http://schemas.openxmlformats.org/officeDocument/2006/relationships/image" Target="../media/image2080.png"/><Relationship Id="rId182" Type="http://schemas.openxmlformats.org/officeDocument/2006/relationships/customXml" Target="../ink/ink5962.xml"/><Relationship Id="rId6" Type="http://schemas.openxmlformats.org/officeDocument/2006/relationships/customXml" Target="../ink/ink5874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5893.xml"/><Relationship Id="rId65" Type="http://schemas.openxmlformats.org/officeDocument/2006/relationships/image" Target="../media/image1600.png"/><Relationship Id="rId86" Type="http://schemas.openxmlformats.org/officeDocument/2006/relationships/customXml" Target="../ink/ink5914.xml"/><Relationship Id="rId130" Type="http://schemas.openxmlformats.org/officeDocument/2006/relationships/customXml" Target="../ink/ink5936.xml"/><Relationship Id="rId151" Type="http://schemas.openxmlformats.org/officeDocument/2006/relationships/image" Target="../media/image2030.png"/><Relationship Id="rId172" Type="http://schemas.openxmlformats.org/officeDocument/2006/relationships/customXml" Target="../ink/ink5957.xml"/><Relationship Id="rId193" Type="http://schemas.openxmlformats.org/officeDocument/2006/relationships/image" Target="../media/image227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34" Type="http://schemas.openxmlformats.org/officeDocument/2006/relationships/customXml" Target="../ink/ink5888.xml"/><Relationship Id="rId50" Type="http://schemas.openxmlformats.org/officeDocument/2006/relationships/customXml" Target="../ink/ink5896.xml"/><Relationship Id="rId55" Type="http://schemas.openxmlformats.org/officeDocument/2006/relationships/image" Target="../media/image1550.png"/><Relationship Id="rId76" Type="http://schemas.openxmlformats.org/officeDocument/2006/relationships/customXml" Target="../ink/ink5909.xml"/><Relationship Id="rId97" Type="http://schemas.openxmlformats.org/officeDocument/2006/relationships/image" Target="../media/image1760.png"/><Relationship Id="rId104" Type="http://schemas.openxmlformats.org/officeDocument/2006/relationships/customXml" Target="../ink/ink5923.xml"/><Relationship Id="rId120" Type="http://schemas.openxmlformats.org/officeDocument/2006/relationships/customXml" Target="../ink/ink5931.xml"/><Relationship Id="rId125" Type="http://schemas.openxmlformats.org/officeDocument/2006/relationships/image" Target="../media/image1900.png"/><Relationship Id="rId141" Type="http://schemas.openxmlformats.org/officeDocument/2006/relationships/image" Target="../media/image1980.png"/><Relationship Id="rId146" Type="http://schemas.openxmlformats.org/officeDocument/2006/relationships/customXml" Target="../ink/ink5944.xml"/><Relationship Id="rId167" Type="http://schemas.openxmlformats.org/officeDocument/2006/relationships/image" Target="../media/image2111.png"/><Relationship Id="rId188" Type="http://schemas.openxmlformats.org/officeDocument/2006/relationships/customXml" Target="../ink/ink5965.xml"/><Relationship Id="rId7" Type="http://schemas.openxmlformats.org/officeDocument/2006/relationships/image" Target="../media/image1311.png"/><Relationship Id="rId71" Type="http://schemas.openxmlformats.org/officeDocument/2006/relationships/image" Target="../media/image1630.png"/><Relationship Id="rId92" Type="http://schemas.openxmlformats.org/officeDocument/2006/relationships/customXml" Target="../ink/ink5917.xml"/><Relationship Id="rId162" Type="http://schemas.openxmlformats.org/officeDocument/2006/relationships/customXml" Target="../ink/ink5952.xml"/><Relationship Id="rId183" Type="http://schemas.openxmlformats.org/officeDocument/2006/relationships/image" Target="../media/image2220.png"/><Relationship Id="rId2" Type="http://schemas.openxmlformats.org/officeDocument/2006/relationships/customXml" Target="../ink/ink5872.xml"/><Relationship Id="rId29" Type="http://schemas.openxmlformats.org/officeDocument/2006/relationships/image" Target="../media/image1420.png"/><Relationship Id="rId24" Type="http://schemas.openxmlformats.org/officeDocument/2006/relationships/customXml" Target="../ink/ink5883.xml"/><Relationship Id="rId40" Type="http://schemas.openxmlformats.org/officeDocument/2006/relationships/customXml" Target="../ink/ink5891.xml"/><Relationship Id="rId45" Type="http://schemas.openxmlformats.org/officeDocument/2006/relationships/image" Target="../media/image1500.png"/><Relationship Id="rId66" Type="http://schemas.openxmlformats.org/officeDocument/2006/relationships/customXml" Target="../ink/ink5904.xml"/><Relationship Id="rId87" Type="http://schemas.openxmlformats.org/officeDocument/2006/relationships/image" Target="../media/image1711.png"/><Relationship Id="rId110" Type="http://schemas.openxmlformats.org/officeDocument/2006/relationships/customXml" Target="../ink/ink5926.xml"/><Relationship Id="rId115" Type="http://schemas.openxmlformats.org/officeDocument/2006/relationships/image" Target="../media/image1850.png"/><Relationship Id="rId131" Type="http://schemas.openxmlformats.org/officeDocument/2006/relationships/image" Target="../media/image1930.png"/><Relationship Id="rId136" Type="http://schemas.openxmlformats.org/officeDocument/2006/relationships/customXml" Target="../ink/ink5939.xml"/><Relationship Id="rId157" Type="http://schemas.openxmlformats.org/officeDocument/2006/relationships/image" Target="../media/image2060.png"/><Relationship Id="rId178" Type="http://schemas.openxmlformats.org/officeDocument/2006/relationships/customXml" Target="../ink/ink5960.xml"/><Relationship Id="rId61" Type="http://schemas.openxmlformats.org/officeDocument/2006/relationships/image" Target="../media/image1580.png"/><Relationship Id="rId82" Type="http://schemas.openxmlformats.org/officeDocument/2006/relationships/customXml" Target="../ink/ink5912.xml"/><Relationship Id="rId152" Type="http://schemas.openxmlformats.org/officeDocument/2006/relationships/customXml" Target="../ink/ink5947.xml"/><Relationship Id="rId173" Type="http://schemas.openxmlformats.org/officeDocument/2006/relationships/image" Target="../media/image2170.png"/><Relationship Id="rId19" Type="http://schemas.openxmlformats.org/officeDocument/2006/relationships/image" Target="../media/image1370.png"/><Relationship Id="rId14" Type="http://schemas.openxmlformats.org/officeDocument/2006/relationships/customXml" Target="../ink/ink5878.xml"/><Relationship Id="rId30" Type="http://schemas.openxmlformats.org/officeDocument/2006/relationships/customXml" Target="../ink/ink5886.xml"/><Relationship Id="rId35" Type="http://schemas.openxmlformats.org/officeDocument/2006/relationships/image" Target="../media/image1450.png"/><Relationship Id="rId56" Type="http://schemas.openxmlformats.org/officeDocument/2006/relationships/customXml" Target="../ink/ink5899.xml"/><Relationship Id="rId77" Type="http://schemas.openxmlformats.org/officeDocument/2006/relationships/image" Target="../media/image1660.png"/><Relationship Id="rId100" Type="http://schemas.openxmlformats.org/officeDocument/2006/relationships/customXml" Target="../ink/ink5921.xml"/><Relationship Id="rId105" Type="http://schemas.openxmlformats.org/officeDocument/2006/relationships/image" Target="../media/image1800.png"/><Relationship Id="rId126" Type="http://schemas.openxmlformats.org/officeDocument/2006/relationships/customXml" Target="../ink/ink5934.xml"/><Relationship Id="rId147" Type="http://schemas.openxmlformats.org/officeDocument/2006/relationships/image" Target="../media/image2011.png"/><Relationship Id="rId168" Type="http://schemas.openxmlformats.org/officeDocument/2006/relationships/customXml" Target="../ink/ink5955.xml"/><Relationship Id="rId8" Type="http://schemas.openxmlformats.org/officeDocument/2006/relationships/customXml" Target="../ink/ink5875.xml"/><Relationship Id="rId51" Type="http://schemas.openxmlformats.org/officeDocument/2006/relationships/image" Target="../media/image1530.png"/><Relationship Id="rId72" Type="http://schemas.openxmlformats.org/officeDocument/2006/relationships/customXml" Target="../ink/ink5907.xml"/><Relationship Id="rId93" Type="http://schemas.openxmlformats.org/officeDocument/2006/relationships/image" Target="../media/image1740.png"/><Relationship Id="rId98" Type="http://schemas.openxmlformats.org/officeDocument/2006/relationships/customXml" Target="../ink/ink5920.xml"/><Relationship Id="rId121" Type="http://schemas.openxmlformats.org/officeDocument/2006/relationships/image" Target="../media/image1880.png"/><Relationship Id="rId142" Type="http://schemas.openxmlformats.org/officeDocument/2006/relationships/customXml" Target="../ink/ink5942.xml"/><Relationship Id="rId163" Type="http://schemas.openxmlformats.org/officeDocument/2006/relationships/image" Target="../media/image2090.png"/><Relationship Id="rId184" Type="http://schemas.openxmlformats.org/officeDocument/2006/relationships/customXml" Target="../ink/ink5963.xml"/><Relationship Id="rId189" Type="http://schemas.openxmlformats.org/officeDocument/2006/relationships/image" Target="../media/image2250.png"/><Relationship Id="rId3" Type="http://schemas.openxmlformats.org/officeDocument/2006/relationships/image" Target="../media/image19100.png"/><Relationship Id="rId25" Type="http://schemas.openxmlformats.org/officeDocument/2006/relationships/image" Target="../media/image1400.png"/><Relationship Id="rId46" Type="http://schemas.openxmlformats.org/officeDocument/2006/relationships/customXml" Target="../ink/ink5894.xml"/><Relationship Id="rId67" Type="http://schemas.openxmlformats.org/officeDocument/2006/relationships/image" Target="../media/image1611.png"/><Relationship Id="rId116" Type="http://schemas.openxmlformats.org/officeDocument/2006/relationships/customXml" Target="../ink/ink5929.xml"/><Relationship Id="rId137" Type="http://schemas.openxmlformats.org/officeDocument/2006/relationships/image" Target="../media/image1960.png"/><Relationship Id="rId158" Type="http://schemas.openxmlformats.org/officeDocument/2006/relationships/customXml" Target="../ink/ink5950.xml"/><Relationship Id="rId20" Type="http://schemas.openxmlformats.org/officeDocument/2006/relationships/customXml" Target="../ink/ink5881.xml"/><Relationship Id="rId41" Type="http://schemas.openxmlformats.org/officeDocument/2006/relationships/image" Target="../media/image1480.png"/><Relationship Id="rId62" Type="http://schemas.openxmlformats.org/officeDocument/2006/relationships/customXml" Target="../ink/ink5902.xml"/><Relationship Id="rId83" Type="http://schemas.openxmlformats.org/officeDocument/2006/relationships/image" Target="../media/image1690.png"/><Relationship Id="rId88" Type="http://schemas.openxmlformats.org/officeDocument/2006/relationships/customXml" Target="../ink/ink5915.xml"/><Relationship Id="rId111" Type="http://schemas.openxmlformats.org/officeDocument/2006/relationships/image" Target="../media/image1830.png"/><Relationship Id="rId132" Type="http://schemas.openxmlformats.org/officeDocument/2006/relationships/customXml" Target="../ink/ink5937.xml"/><Relationship Id="rId153" Type="http://schemas.openxmlformats.org/officeDocument/2006/relationships/image" Target="../media/image2040.png"/><Relationship Id="rId174" Type="http://schemas.openxmlformats.org/officeDocument/2006/relationships/customXml" Target="../ink/ink5958.xml"/><Relationship Id="rId179" Type="http://schemas.openxmlformats.org/officeDocument/2006/relationships/image" Target="../media/image2200.png"/><Relationship Id="rId190" Type="http://schemas.openxmlformats.org/officeDocument/2006/relationships/customXml" Target="../ink/ink5966.xml"/><Relationship Id="rId15" Type="http://schemas.openxmlformats.org/officeDocument/2006/relationships/image" Target="../media/image1350.png"/><Relationship Id="rId36" Type="http://schemas.openxmlformats.org/officeDocument/2006/relationships/customXml" Target="../ink/ink5889.xml"/><Relationship Id="rId57" Type="http://schemas.openxmlformats.org/officeDocument/2006/relationships/image" Target="../media/image1560.png"/><Relationship Id="rId106" Type="http://schemas.openxmlformats.org/officeDocument/2006/relationships/customXml" Target="../ink/ink5924.xml"/><Relationship Id="rId127" Type="http://schemas.openxmlformats.org/officeDocument/2006/relationships/image" Target="../media/image1911.png"/><Relationship Id="rId10" Type="http://schemas.openxmlformats.org/officeDocument/2006/relationships/customXml" Target="../ink/ink5876.xml"/><Relationship Id="rId31" Type="http://schemas.openxmlformats.org/officeDocument/2006/relationships/image" Target="../media/image1430.png"/><Relationship Id="rId52" Type="http://schemas.openxmlformats.org/officeDocument/2006/relationships/customXml" Target="../ink/ink5897.xml"/><Relationship Id="rId73" Type="http://schemas.openxmlformats.org/officeDocument/2006/relationships/image" Target="../media/image1640.png"/><Relationship Id="rId78" Type="http://schemas.openxmlformats.org/officeDocument/2006/relationships/customXml" Target="../ink/ink5910.xml"/><Relationship Id="rId94" Type="http://schemas.openxmlformats.org/officeDocument/2006/relationships/customXml" Target="../ink/ink5918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5932.xml"/><Relationship Id="rId143" Type="http://schemas.openxmlformats.org/officeDocument/2006/relationships/image" Target="../media/image1990.png"/><Relationship Id="rId148" Type="http://schemas.openxmlformats.org/officeDocument/2006/relationships/customXml" Target="../ink/ink5945.xml"/><Relationship Id="rId164" Type="http://schemas.openxmlformats.org/officeDocument/2006/relationships/customXml" Target="../ink/ink5953.xml"/><Relationship Id="rId169" Type="http://schemas.openxmlformats.org/officeDocument/2006/relationships/image" Target="../media/image2120.png"/><Relationship Id="rId185" Type="http://schemas.openxmlformats.org/officeDocument/2006/relationships/image" Target="../media/image2230.png"/><Relationship Id="rId4" Type="http://schemas.openxmlformats.org/officeDocument/2006/relationships/customXml" Target="../ink/ink5873.xml"/><Relationship Id="rId9" Type="http://schemas.openxmlformats.org/officeDocument/2006/relationships/image" Target="../media/image1320.png"/><Relationship Id="rId180" Type="http://schemas.openxmlformats.org/officeDocument/2006/relationships/customXml" Target="../ink/ink5961.xml"/><Relationship Id="rId26" Type="http://schemas.openxmlformats.org/officeDocument/2006/relationships/customXml" Target="../ink/ink5884.xml"/><Relationship Id="rId47" Type="http://schemas.openxmlformats.org/officeDocument/2006/relationships/image" Target="../media/image1511.png"/><Relationship Id="rId68" Type="http://schemas.openxmlformats.org/officeDocument/2006/relationships/customXml" Target="../ink/ink5905.xml"/><Relationship Id="rId89" Type="http://schemas.openxmlformats.org/officeDocument/2006/relationships/image" Target="../media/image1720.png"/><Relationship Id="rId112" Type="http://schemas.openxmlformats.org/officeDocument/2006/relationships/customXml" Target="../ink/ink5927.xml"/><Relationship Id="rId133" Type="http://schemas.openxmlformats.org/officeDocument/2006/relationships/image" Target="../media/image1940.png"/><Relationship Id="rId154" Type="http://schemas.openxmlformats.org/officeDocument/2006/relationships/customXml" Target="../ink/ink5948.xml"/><Relationship Id="rId175" Type="http://schemas.openxmlformats.org/officeDocument/2006/relationships/image" Target="../media/image2180.png"/><Relationship Id="rId16" Type="http://schemas.openxmlformats.org/officeDocument/2006/relationships/customXml" Target="../ink/ink5879.xml"/><Relationship Id="rId37" Type="http://schemas.openxmlformats.org/officeDocument/2006/relationships/image" Target="../media/image1460.png"/><Relationship Id="rId58" Type="http://schemas.openxmlformats.org/officeDocument/2006/relationships/customXml" Target="../ink/ink5900.xml"/><Relationship Id="rId79" Type="http://schemas.openxmlformats.org/officeDocument/2006/relationships/image" Target="../media/image1670.png"/><Relationship Id="rId102" Type="http://schemas.openxmlformats.org/officeDocument/2006/relationships/customXml" Target="../ink/ink5922.xml"/><Relationship Id="rId123" Type="http://schemas.openxmlformats.org/officeDocument/2006/relationships/image" Target="../media/image1890.png"/><Relationship Id="rId144" Type="http://schemas.openxmlformats.org/officeDocument/2006/relationships/customXml" Target="../ink/ink5943.xml"/><Relationship Id="rId90" Type="http://schemas.openxmlformats.org/officeDocument/2006/relationships/customXml" Target="../ink/ink5916.xml"/><Relationship Id="rId165" Type="http://schemas.openxmlformats.org/officeDocument/2006/relationships/image" Target="../media/image2100.png"/><Relationship Id="rId186" Type="http://schemas.openxmlformats.org/officeDocument/2006/relationships/customXml" Target="../ink/ink5964.xml"/><Relationship Id="rId27" Type="http://schemas.openxmlformats.org/officeDocument/2006/relationships/image" Target="../media/image1411.png"/><Relationship Id="rId48" Type="http://schemas.openxmlformats.org/officeDocument/2006/relationships/customXml" Target="../ink/ink5895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5938.xml"/><Relationship Id="rId80" Type="http://schemas.openxmlformats.org/officeDocument/2006/relationships/customXml" Target="../ink/ink5911.xml"/><Relationship Id="rId155" Type="http://schemas.openxmlformats.org/officeDocument/2006/relationships/image" Target="../media/image2050.png"/><Relationship Id="rId176" Type="http://schemas.openxmlformats.org/officeDocument/2006/relationships/customXml" Target="../ink/ink5959.xml"/><Relationship Id="rId17" Type="http://schemas.openxmlformats.org/officeDocument/2006/relationships/image" Target="../media/image1360.png"/><Relationship Id="rId38" Type="http://schemas.openxmlformats.org/officeDocument/2006/relationships/customXml" Target="../ink/ink5890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5933.xml"/><Relationship Id="rId70" Type="http://schemas.openxmlformats.org/officeDocument/2006/relationships/customXml" Target="../ink/ink5906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5954.xml"/><Relationship Id="rId187" Type="http://schemas.openxmlformats.org/officeDocument/2006/relationships/image" Target="../media/image224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885.xml"/><Relationship Id="rId49" Type="http://schemas.openxmlformats.org/officeDocument/2006/relationships/image" Target="../media/image1520.png"/><Relationship Id="rId114" Type="http://schemas.openxmlformats.org/officeDocument/2006/relationships/customXml" Target="../ink/ink5928.xml"/><Relationship Id="rId60" Type="http://schemas.openxmlformats.org/officeDocument/2006/relationships/customXml" Target="../ink/ink5901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5949.xml"/><Relationship Id="rId177" Type="http://schemas.openxmlformats.org/officeDocument/2006/relationships/image" Target="../media/image2190.png"/><Relationship Id="rId18" Type="http://schemas.openxmlformats.org/officeDocument/2006/relationships/customXml" Target="../ink/ink5880.xml"/><Relationship Id="rId39" Type="http://schemas.openxmlformats.org/officeDocument/2006/relationships/image" Target="../media/image1470.png"/></Relationships>
</file>

<file path=ppt/slides/_rels/slide1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5988.xml"/><Relationship Id="rId63" Type="http://schemas.openxmlformats.org/officeDocument/2006/relationships/image" Target="../media/image1590.png"/><Relationship Id="rId84" Type="http://schemas.openxmlformats.org/officeDocument/2006/relationships/customXml" Target="../ink/ink6009.xml"/><Relationship Id="rId138" Type="http://schemas.openxmlformats.org/officeDocument/2006/relationships/customXml" Target="../ink/ink6036.xml"/><Relationship Id="rId159" Type="http://schemas.openxmlformats.org/officeDocument/2006/relationships/image" Target="../media/image2070.png"/><Relationship Id="rId170" Type="http://schemas.openxmlformats.org/officeDocument/2006/relationships/customXml" Target="../ink/ink6052.xml"/><Relationship Id="rId191" Type="http://schemas.openxmlformats.org/officeDocument/2006/relationships/image" Target="../media/image230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5983.xml"/><Relationship Id="rId53" Type="http://schemas.openxmlformats.org/officeDocument/2006/relationships/image" Target="../media/image1540.png"/><Relationship Id="rId74" Type="http://schemas.openxmlformats.org/officeDocument/2006/relationships/customXml" Target="../ink/ink6004.xml"/><Relationship Id="rId128" Type="http://schemas.openxmlformats.org/officeDocument/2006/relationships/customXml" Target="../ink/ink6031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6047.xml"/><Relationship Id="rId181" Type="http://schemas.openxmlformats.org/officeDocument/2006/relationships/image" Target="../media/image2230.png"/><Relationship Id="rId22" Type="http://schemas.openxmlformats.org/officeDocument/2006/relationships/customXml" Target="../ink/ink5978.xml"/><Relationship Id="rId43" Type="http://schemas.openxmlformats.org/officeDocument/2006/relationships/image" Target="../media/image1490.png"/><Relationship Id="rId64" Type="http://schemas.openxmlformats.org/officeDocument/2006/relationships/customXml" Target="../ink/ink5999.xml"/><Relationship Id="rId118" Type="http://schemas.openxmlformats.org/officeDocument/2006/relationships/customXml" Target="../ink/ink6026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042.xml"/><Relationship Id="rId171" Type="http://schemas.openxmlformats.org/officeDocument/2006/relationships/image" Target="../media/image2180.png"/><Relationship Id="rId192" Type="http://schemas.openxmlformats.org/officeDocument/2006/relationships/customXml" Target="../ink/ink6063.xml"/><Relationship Id="rId12" Type="http://schemas.openxmlformats.org/officeDocument/2006/relationships/customXml" Target="../ink/ink5973.xml"/><Relationship Id="rId33" Type="http://schemas.openxmlformats.org/officeDocument/2006/relationships/image" Target="../media/image1440.png"/><Relationship Id="rId108" Type="http://schemas.openxmlformats.org/officeDocument/2006/relationships/customXml" Target="../ink/ink6021.xml"/><Relationship Id="rId129" Type="http://schemas.openxmlformats.org/officeDocument/2006/relationships/image" Target="../media/image1920.png"/><Relationship Id="rId54" Type="http://schemas.openxmlformats.org/officeDocument/2006/relationships/customXml" Target="../ink/ink5994.xml"/><Relationship Id="rId75" Type="http://schemas.openxmlformats.org/officeDocument/2006/relationships/image" Target="../media/image1650.png"/><Relationship Id="rId96" Type="http://schemas.openxmlformats.org/officeDocument/2006/relationships/customXml" Target="../ink/ink6015.xml"/><Relationship Id="rId140" Type="http://schemas.openxmlformats.org/officeDocument/2006/relationships/customXml" Target="../ink/ink6037.xml"/><Relationship Id="rId161" Type="http://schemas.openxmlformats.org/officeDocument/2006/relationships/image" Target="../media/image2080.png"/><Relationship Id="rId182" Type="http://schemas.openxmlformats.org/officeDocument/2006/relationships/customXml" Target="../ink/ink6058.xml"/><Relationship Id="rId6" Type="http://schemas.openxmlformats.org/officeDocument/2006/relationships/customXml" Target="../ink/ink5970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5989.xml"/><Relationship Id="rId65" Type="http://schemas.openxmlformats.org/officeDocument/2006/relationships/image" Target="../media/image1600.png"/><Relationship Id="rId86" Type="http://schemas.openxmlformats.org/officeDocument/2006/relationships/customXml" Target="../ink/ink6010.xml"/><Relationship Id="rId130" Type="http://schemas.openxmlformats.org/officeDocument/2006/relationships/customXml" Target="../ink/ink6032.xml"/><Relationship Id="rId151" Type="http://schemas.openxmlformats.org/officeDocument/2006/relationships/image" Target="../media/image2030.png"/><Relationship Id="rId172" Type="http://schemas.openxmlformats.org/officeDocument/2006/relationships/customXml" Target="../ink/ink6053.xml"/><Relationship Id="rId193" Type="http://schemas.openxmlformats.org/officeDocument/2006/relationships/image" Target="../media/image2311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34" Type="http://schemas.openxmlformats.org/officeDocument/2006/relationships/customXml" Target="../ink/ink5984.xml"/><Relationship Id="rId55" Type="http://schemas.openxmlformats.org/officeDocument/2006/relationships/image" Target="../media/image1550.png"/><Relationship Id="rId76" Type="http://schemas.openxmlformats.org/officeDocument/2006/relationships/customXml" Target="../ink/ink6005.xml"/><Relationship Id="rId97" Type="http://schemas.openxmlformats.org/officeDocument/2006/relationships/image" Target="../media/image1760.png"/><Relationship Id="rId120" Type="http://schemas.openxmlformats.org/officeDocument/2006/relationships/customXml" Target="../ink/ink6027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048.xml"/><Relationship Id="rId183" Type="http://schemas.openxmlformats.org/officeDocument/2006/relationships/image" Target="../media/image2240.png"/><Relationship Id="rId2" Type="http://schemas.openxmlformats.org/officeDocument/2006/relationships/customXml" Target="../ink/ink5968.xml"/><Relationship Id="rId29" Type="http://schemas.openxmlformats.org/officeDocument/2006/relationships/image" Target="../media/image1420.png"/><Relationship Id="rId24" Type="http://schemas.openxmlformats.org/officeDocument/2006/relationships/customXml" Target="../ink/ink5979.xml"/><Relationship Id="rId40" Type="http://schemas.openxmlformats.org/officeDocument/2006/relationships/customXml" Target="../ink/ink5987.xml"/><Relationship Id="rId45" Type="http://schemas.openxmlformats.org/officeDocument/2006/relationships/image" Target="../media/image1500.png"/><Relationship Id="rId66" Type="http://schemas.openxmlformats.org/officeDocument/2006/relationships/customXml" Target="../ink/ink6000.xml"/><Relationship Id="rId87" Type="http://schemas.openxmlformats.org/officeDocument/2006/relationships/image" Target="../media/image1711.png"/><Relationship Id="rId110" Type="http://schemas.openxmlformats.org/officeDocument/2006/relationships/customXml" Target="../ink/ink6022.xml"/><Relationship Id="rId115" Type="http://schemas.openxmlformats.org/officeDocument/2006/relationships/image" Target="../media/image1850.png"/><Relationship Id="rId131" Type="http://schemas.openxmlformats.org/officeDocument/2006/relationships/image" Target="../media/image1930.png"/><Relationship Id="rId136" Type="http://schemas.openxmlformats.org/officeDocument/2006/relationships/customXml" Target="../ink/ink6035.xml"/><Relationship Id="rId157" Type="http://schemas.openxmlformats.org/officeDocument/2006/relationships/image" Target="../media/image2060.png"/><Relationship Id="rId178" Type="http://schemas.openxmlformats.org/officeDocument/2006/relationships/customXml" Target="../ink/ink6056.xml"/><Relationship Id="rId61" Type="http://schemas.openxmlformats.org/officeDocument/2006/relationships/image" Target="../media/image1580.png"/><Relationship Id="rId82" Type="http://schemas.openxmlformats.org/officeDocument/2006/relationships/customXml" Target="../ink/ink6008.xml"/><Relationship Id="rId152" Type="http://schemas.openxmlformats.org/officeDocument/2006/relationships/customXml" Target="../ink/ink6043.xml"/><Relationship Id="rId173" Type="http://schemas.openxmlformats.org/officeDocument/2006/relationships/image" Target="../media/image2190.png"/><Relationship Id="rId194" Type="http://schemas.openxmlformats.org/officeDocument/2006/relationships/customXml" Target="../ink/ink6064.xml"/><Relationship Id="rId199" Type="http://schemas.openxmlformats.org/officeDocument/2006/relationships/image" Target="../media/image2340.png"/><Relationship Id="rId203" Type="http://schemas.openxmlformats.org/officeDocument/2006/relationships/image" Target="../media/image2360.png"/><Relationship Id="rId19" Type="http://schemas.openxmlformats.org/officeDocument/2006/relationships/image" Target="../media/image1370.png"/><Relationship Id="rId14" Type="http://schemas.openxmlformats.org/officeDocument/2006/relationships/customXml" Target="../ink/ink5974.xml"/><Relationship Id="rId30" Type="http://schemas.openxmlformats.org/officeDocument/2006/relationships/customXml" Target="../ink/ink5982.xml"/><Relationship Id="rId35" Type="http://schemas.openxmlformats.org/officeDocument/2006/relationships/image" Target="../media/image1450.png"/><Relationship Id="rId56" Type="http://schemas.openxmlformats.org/officeDocument/2006/relationships/customXml" Target="../ink/ink5995.xml"/><Relationship Id="rId77" Type="http://schemas.openxmlformats.org/officeDocument/2006/relationships/image" Target="../media/image1660.png"/><Relationship Id="rId100" Type="http://schemas.openxmlformats.org/officeDocument/2006/relationships/customXml" Target="../ink/ink6017.xml"/><Relationship Id="rId105" Type="http://schemas.openxmlformats.org/officeDocument/2006/relationships/image" Target="../media/image1800.png"/><Relationship Id="rId126" Type="http://schemas.openxmlformats.org/officeDocument/2006/relationships/customXml" Target="../ink/ink6030.xml"/><Relationship Id="rId147" Type="http://schemas.openxmlformats.org/officeDocument/2006/relationships/image" Target="../media/image2011.png"/><Relationship Id="rId168" Type="http://schemas.openxmlformats.org/officeDocument/2006/relationships/customXml" Target="../ink/ink6051.xml"/><Relationship Id="rId8" Type="http://schemas.openxmlformats.org/officeDocument/2006/relationships/customXml" Target="../ink/ink5971.xml"/><Relationship Id="rId51" Type="http://schemas.openxmlformats.org/officeDocument/2006/relationships/image" Target="../media/image1530.png"/><Relationship Id="rId72" Type="http://schemas.openxmlformats.org/officeDocument/2006/relationships/customXml" Target="../ink/ink6003.xml"/><Relationship Id="rId93" Type="http://schemas.openxmlformats.org/officeDocument/2006/relationships/image" Target="../media/image1740.png"/><Relationship Id="rId98" Type="http://schemas.openxmlformats.org/officeDocument/2006/relationships/customXml" Target="../ink/ink6016.xml"/><Relationship Id="rId121" Type="http://schemas.openxmlformats.org/officeDocument/2006/relationships/image" Target="../media/image1880.png"/><Relationship Id="rId142" Type="http://schemas.openxmlformats.org/officeDocument/2006/relationships/customXml" Target="../ink/ink6038.xml"/><Relationship Id="rId163" Type="http://schemas.openxmlformats.org/officeDocument/2006/relationships/image" Target="../media/image2090.png"/><Relationship Id="rId184" Type="http://schemas.openxmlformats.org/officeDocument/2006/relationships/customXml" Target="../ink/ink6059.xml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5" Type="http://schemas.openxmlformats.org/officeDocument/2006/relationships/image" Target="../media/image1400.png"/><Relationship Id="rId46" Type="http://schemas.openxmlformats.org/officeDocument/2006/relationships/customXml" Target="../ink/ink5990.xml"/><Relationship Id="rId67" Type="http://schemas.openxmlformats.org/officeDocument/2006/relationships/image" Target="../media/image1611.png"/><Relationship Id="rId116" Type="http://schemas.openxmlformats.org/officeDocument/2006/relationships/customXml" Target="../ink/ink6025.xml"/><Relationship Id="rId137" Type="http://schemas.openxmlformats.org/officeDocument/2006/relationships/image" Target="../media/image1960.png"/><Relationship Id="rId158" Type="http://schemas.openxmlformats.org/officeDocument/2006/relationships/customXml" Target="../ink/ink6046.xml"/><Relationship Id="rId20" Type="http://schemas.openxmlformats.org/officeDocument/2006/relationships/customXml" Target="../ink/ink5977.xml"/><Relationship Id="rId41" Type="http://schemas.openxmlformats.org/officeDocument/2006/relationships/image" Target="../media/image1480.png"/><Relationship Id="rId62" Type="http://schemas.openxmlformats.org/officeDocument/2006/relationships/customXml" Target="../ink/ink5998.xml"/><Relationship Id="rId83" Type="http://schemas.openxmlformats.org/officeDocument/2006/relationships/image" Target="../media/image1690.png"/><Relationship Id="rId88" Type="http://schemas.openxmlformats.org/officeDocument/2006/relationships/customXml" Target="../ink/ink6011.xml"/><Relationship Id="rId111" Type="http://schemas.openxmlformats.org/officeDocument/2006/relationships/image" Target="../media/image1830.png"/><Relationship Id="rId132" Type="http://schemas.openxmlformats.org/officeDocument/2006/relationships/customXml" Target="../ink/ink6033.xml"/><Relationship Id="rId153" Type="http://schemas.openxmlformats.org/officeDocument/2006/relationships/image" Target="../media/image2040.png"/><Relationship Id="rId174" Type="http://schemas.openxmlformats.org/officeDocument/2006/relationships/customXml" Target="../ink/ink6054.xml"/><Relationship Id="rId179" Type="http://schemas.openxmlformats.org/officeDocument/2006/relationships/image" Target="../media/image2220.png"/><Relationship Id="rId195" Type="http://schemas.openxmlformats.org/officeDocument/2006/relationships/image" Target="../media/image2320.png"/><Relationship Id="rId190" Type="http://schemas.openxmlformats.org/officeDocument/2006/relationships/customXml" Target="../ink/ink6062.xml"/><Relationship Id="rId15" Type="http://schemas.openxmlformats.org/officeDocument/2006/relationships/image" Target="../media/image1350.png"/><Relationship Id="rId36" Type="http://schemas.openxmlformats.org/officeDocument/2006/relationships/customXml" Target="../ink/ink5985.xml"/><Relationship Id="rId57" Type="http://schemas.openxmlformats.org/officeDocument/2006/relationships/image" Target="../media/image1560.png"/><Relationship Id="rId106" Type="http://schemas.openxmlformats.org/officeDocument/2006/relationships/customXml" Target="../ink/ink6020.xml"/><Relationship Id="rId127" Type="http://schemas.openxmlformats.org/officeDocument/2006/relationships/image" Target="../media/image1911.png"/><Relationship Id="rId10" Type="http://schemas.openxmlformats.org/officeDocument/2006/relationships/customXml" Target="../ink/ink5972.xml"/><Relationship Id="rId31" Type="http://schemas.openxmlformats.org/officeDocument/2006/relationships/image" Target="../media/image1430.png"/><Relationship Id="rId52" Type="http://schemas.openxmlformats.org/officeDocument/2006/relationships/customXml" Target="../ink/ink5993.xml"/><Relationship Id="rId73" Type="http://schemas.openxmlformats.org/officeDocument/2006/relationships/image" Target="../media/image1640.png"/><Relationship Id="rId78" Type="http://schemas.openxmlformats.org/officeDocument/2006/relationships/customXml" Target="../ink/ink6006.xml"/><Relationship Id="rId94" Type="http://schemas.openxmlformats.org/officeDocument/2006/relationships/customXml" Target="../ink/ink6014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028.xml"/><Relationship Id="rId143" Type="http://schemas.openxmlformats.org/officeDocument/2006/relationships/image" Target="../media/image1990.png"/><Relationship Id="rId148" Type="http://schemas.openxmlformats.org/officeDocument/2006/relationships/customXml" Target="../ink/ink6041.xml"/><Relationship Id="rId164" Type="http://schemas.openxmlformats.org/officeDocument/2006/relationships/customXml" Target="../ink/ink6049.xml"/><Relationship Id="rId169" Type="http://schemas.openxmlformats.org/officeDocument/2006/relationships/image" Target="../media/image2160.png"/><Relationship Id="rId185" Type="http://schemas.openxmlformats.org/officeDocument/2006/relationships/image" Target="../media/image2270.png"/><Relationship Id="rId4" Type="http://schemas.openxmlformats.org/officeDocument/2006/relationships/customXml" Target="../ink/ink5969.xml"/><Relationship Id="rId9" Type="http://schemas.openxmlformats.org/officeDocument/2006/relationships/image" Target="../media/image1320.png"/><Relationship Id="rId180" Type="http://schemas.openxmlformats.org/officeDocument/2006/relationships/customXml" Target="../ink/ink6057.xml"/><Relationship Id="rId26" Type="http://schemas.openxmlformats.org/officeDocument/2006/relationships/customXml" Target="../ink/ink5980.xml"/><Relationship Id="rId47" Type="http://schemas.openxmlformats.org/officeDocument/2006/relationships/image" Target="../media/image1511.png"/><Relationship Id="rId68" Type="http://schemas.openxmlformats.org/officeDocument/2006/relationships/customXml" Target="../ink/ink6001.xml"/><Relationship Id="rId89" Type="http://schemas.openxmlformats.org/officeDocument/2006/relationships/image" Target="../media/image1720.png"/><Relationship Id="rId112" Type="http://schemas.openxmlformats.org/officeDocument/2006/relationships/customXml" Target="../ink/ink6023.xml"/><Relationship Id="rId133" Type="http://schemas.openxmlformats.org/officeDocument/2006/relationships/image" Target="../media/image1940.png"/><Relationship Id="rId154" Type="http://schemas.openxmlformats.org/officeDocument/2006/relationships/customXml" Target="../ink/ink6044.xml"/><Relationship Id="rId175" Type="http://schemas.openxmlformats.org/officeDocument/2006/relationships/image" Target="../media/image2200.png"/><Relationship Id="rId196" Type="http://schemas.openxmlformats.org/officeDocument/2006/relationships/customXml" Target="../ink/ink6065.xml"/><Relationship Id="rId200" Type="http://schemas.openxmlformats.org/officeDocument/2006/relationships/customXml" Target="../ink/ink6067.xml"/><Relationship Id="rId16" Type="http://schemas.openxmlformats.org/officeDocument/2006/relationships/customXml" Target="../ink/ink5975.xml"/><Relationship Id="rId37" Type="http://schemas.openxmlformats.org/officeDocument/2006/relationships/image" Target="../media/image1460.png"/><Relationship Id="rId58" Type="http://schemas.openxmlformats.org/officeDocument/2006/relationships/customXml" Target="../ink/ink5996.xml"/><Relationship Id="rId79" Type="http://schemas.openxmlformats.org/officeDocument/2006/relationships/image" Target="../media/image1670.png"/><Relationship Id="rId102" Type="http://schemas.openxmlformats.org/officeDocument/2006/relationships/customXml" Target="../ink/ink6018.xml"/><Relationship Id="rId123" Type="http://schemas.openxmlformats.org/officeDocument/2006/relationships/image" Target="../media/image1890.png"/><Relationship Id="rId144" Type="http://schemas.openxmlformats.org/officeDocument/2006/relationships/customXml" Target="../ink/ink6039.xml"/><Relationship Id="rId90" Type="http://schemas.openxmlformats.org/officeDocument/2006/relationships/customXml" Target="../ink/ink6012.xml"/><Relationship Id="rId165" Type="http://schemas.openxmlformats.org/officeDocument/2006/relationships/image" Target="../media/image2100.png"/><Relationship Id="rId186" Type="http://schemas.openxmlformats.org/officeDocument/2006/relationships/customXml" Target="../ink/ink6060.xml"/><Relationship Id="rId27" Type="http://schemas.openxmlformats.org/officeDocument/2006/relationships/image" Target="../media/image1411.png"/><Relationship Id="rId48" Type="http://schemas.openxmlformats.org/officeDocument/2006/relationships/customXml" Target="../ink/ink5991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034.xml"/><Relationship Id="rId80" Type="http://schemas.openxmlformats.org/officeDocument/2006/relationships/customXml" Target="../ink/ink6007.xml"/><Relationship Id="rId155" Type="http://schemas.openxmlformats.org/officeDocument/2006/relationships/image" Target="../media/image2050.png"/><Relationship Id="rId176" Type="http://schemas.openxmlformats.org/officeDocument/2006/relationships/customXml" Target="../ink/ink6055.xml"/><Relationship Id="rId197" Type="http://schemas.openxmlformats.org/officeDocument/2006/relationships/image" Target="../media/image2330.png"/><Relationship Id="rId201" Type="http://schemas.openxmlformats.org/officeDocument/2006/relationships/image" Target="../media/image2350.png"/><Relationship Id="rId17" Type="http://schemas.openxmlformats.org/officeDocument/2006/relationships/image" Target="../media/image1360.png"/><Relationship Id="rId38" Type="http://schemas.openxmlformats.org/officeDocument/2006/relationships/customXml" Target="../ink/ink5986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029.xml"/><Relationship Id="rId70" Type="http://schemas.openxmlformats.org/officeDocument/2006/relationships/customXml" Target="../ink/ink6002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050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981.xml"/><Relationship Id="rId49" Type="http://schemas.openxmlformats.org/officeDocument/2006/relationships/image" Target="../media/image1520.png"/><Relationship Id="rId114" Type="http://schemas.openxmlformats.org/officeDocument/2006/relationships/customXml" Target="../ink/ink6024.xml"/><Relationship Id="rId60" Type="http://schemas.openxmlformats.org/officeDocument/2006/relationships/customXml" Target="../ink/ink5997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045.xml"/><Relationship Id="rId177" Type="http://schemas.openxmlformats.org/officeDocument/2006/relationships/image" Target="../media/image2211.png"/><Relationship Id="rId198" Type="http://schemas.openxmlformats.org/officeDocument/2006/relationships/customXml" Target="../ink/ink6066.xml"/><Relationship Id="rId202" Type="http://schemas.openxmlformats.org/officeDocument/2006/relationships/customXml" Target="../ink/ink6068.xml"/><Relationship Id="rId18" Type="http://schemas.openxmlformats.org/officeDocument/2006/relationships/customXml" Target="../ink/ink5976.xml"/><Relationship Id="rId39" Type="http://schemas.openxmlformats.org/officeDocument/2006/relationships/image" Target="../media/image1470.png"/><Relationship Id="rId50" Type="http://schemas.openxmlformats.org/officeDocument/2006/relationships/customXml" Target="../ink/ink5992.xml"/><Relationship Id="rId104" Type="http://schemas.openxmlformats.org/officeDocument/2006/relationships/customXml" Target="../ink/ink6019.xml"/><Relationship Id="rId125" Type="http://schemas.openxmlformats.org/officeDocument/2006/relationships/image" Target="../media/image1900.png"/><Relationship Id="rId146" Type="http://schemas.openxmlformats.org/officeDocument/2006/relationships/customXml" Target="../ink/ink6040.xml"/><Relationship Id="rId167" Type="http://schemas.openxmlformats.org/officeDocument/2006/relationships/image" Target="../media/image2111.png"/><Relationship Id="rId188" Type="http://schemas.openxmlformats.org/officeDocument/2006/relationships/customXml" Target="../ink/ink6061.xml"/><Relationship Id="rId71" Type="http://schemas.openxmlformats.org/officeDocument/2006/relationships/image" Target="../media/image1630.png"/><Relationship Id="rId92" Type="http://schemas.openxmlformats.org/officeDocument/2006/relationships/customXml" Target="../ink/ink6013.xm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6089.xml"/><Relationship Id="rId63" Type="http://schemas.openxmlformats.org/officeDocument/2006/relationships/image" Target="../media/image1590.png"/><Relationship Id="rId84" Type="http://schemas.openxmlformats.org/officeDocument/2006/relationships/customXml" Target="../ink/ink6110.xml"/><Relationship Id="rId138" Type="http://schemas.openxmlformats.org/officeDocument/2006/relationships/customXml" Target="../ink/ink6137.xml"/><Relationship Id="rId159" Type="http://schemas.openxmlformats.org/officeDocument/2006/relationships/image" Target="../media/image2070.png"/><Relationship Id="rId170" Type="http://schemas.openxmlformats.org/officeDocument/2006/relationships/customXml" Target="../ink/ink6153.xml"/><Relationship Id="rId191" Type="http://schemas.openxmlformats.org/officeDocument/2006/relationships/image" Target="../media/image2300.png"/><Relationship Id="rId205" Type="http://schemas.openxmlformats.org/officeDocument/2006/relationships/image" Target="../media/image240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6084.xml"/><Relationship Id="rId53" Type="http://schemas.openxmlformats.org/officeDocument/2006/relationships/image" Target="../media/image1540.png"/><Relationship Id="rId74" Type="http://schemas.openxmlformats.org/officeDocument/2006/relationships/customXml" Target="../ink/ink6105.xml"/><Relationship Id="rId128" Type="http://schemas.openxmlformats.org/officeDocument/2006/relationships/customXml" Target="../ink/ink6132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6148.xml"/><Relationship Id="rId181" Type="http://schemas.openxmlformats.org/officeDocument/2006/relationships/image" Target="../media/image2230.png"/><Relationship Id="rId22" Type="http://schemas.openxmlformats.org/officeDocument/2006/relationships/customXml" Target="../ink/ink6079.xml"/><Relationship Id="rId43" Type="http://schemas.openxmlformats.org/officeDocument/2006/relationships/image" Target="../media/image1490.png"/><Relationship Id="rId64" Type="http://schemas.openxmlformats.org/officeDocument/2006/relationships/customXml" Target="../ink/ink6100.xml"/><Relationship Id="rId118" Type="http://schemas.openxmlformats.org/officeDocument/2006/relationships/customXml" Target="../ink/ink6127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143.xml"/><Relationship Id="rId171" Type="http://schemas.openxmlformats.org/officeDocument/2006/relationships/image" Target="../media/image2180.png"/><Relationship Id="rId192" Type="http://schemas.openxmlformats.org/officeDocument/2006/relationships/customXml" Target="../ink/ink6164.xml"/><Relationship Id="rId206" Type="http://schemas.openxmlformats.org/officeDocument/2006/relationships/customXml" Target="../ink/ink6171.xml"/><Relationship Id="rId12" Type="http://schemas.openxmlformats.org/officeDocument/2006/relationships/customXml" Target="../ink/ink6074.xml"/><Relationship Id="rId33" Type="http://schemas.openxmlformats.org/officeDocument/2006/relationships/image" Target="../media/image1440.png"/><Relationship Id="rId108" Type="http://schemas.openxmlformats.org/officeDocument/2006/relationships/customXml" Target="../ink/ink6122.xml"/><Relationship Id="rId129" Type="http://schemas.openxmlformats.org/officeDocument/2006/relationships/image" Target="../media/image1920.png"/><Relationship Id="rId54" Type="http://schemas.openxmlformats.org/officeDocument/2006/relationships/customXml" Target="../ink/ink6095.xml"/><Relationship Id="rId75" Type="http://schemas.openxmlformats.org/officeDocument/2006/relationships/image" Target="../media/image1650.png"/><Relationship Id="rId96" Type="http://schemas.openxmlformats.org/officeDocument/2006/relationships/customXml" Target="../ink/ink6116.xml"/><Relationship Id="rId140" Type="http://schemas.openxmlformats.org/officeDocument/2006/relationships/customXml" Target="../ink/ink6138.xml"/><Relationship Id="rId161" Type="http://schemas.openxmlformats.org/officeDocument/2006/relationships/image" Target="../media/image2080.png"/><Relationship Id="rId182" Type="http://schemas.openxmlformats.org/officeDocument/2006/relationships/customXml" Target="../ink/ink6159.xml"/><Relationship Id="rId6" Type="http://schemas.openxmlformats.org/officeDocument/2006/relationships/customXml" Target="../ink/ink6071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6090.xml"/><Relationship Id="rId65" Type="http://schemas.openxmlformats.org/officeDocument/2006/relationships/image" Target="../media/image1600.png"/><Relationship Id="rId86" Type="http://schemas.openxmlformats.org/officeDocument/2006/relationships/customXml" Target="../ink/ink6111.xml"/><Relationship Id="rId130" Type="http://schemas.openxmlformats.org/officeDocument/2006/relationships/customXml" Target="../ink/ink6133.xml"/><Relationship Id="rId151" Type="http://schemas.openxmlformats.org/officeDocument/2006/relationships/image" Target="../media/image2030.png"/><Relationship Id="rId172" Type="http://schemas.openxmlformats.org/officeDocument/2006/relationships/customXml" Target="../ink/ink6154.xml"/><Relationship Id="rId193" Type="http://schemas.openxmlformats.org/officeDocument/2006/relationships/image" Target="../media/image2311.png"/><Relationship Id="rId207" Type="http://schemas.openxmlformats.org/officeDocument/2006/relationships/image" Target="../media/image2411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34" Type="http://schemas.openxmlformats.org/officeDocument/2006/relationships/customXml" Target="../ink/ink6085.xml"/><Relationship Id="rId55" Type="http://schemas.openxmlformats.org/officeDocument/2006/relationships/image" Target="../media/image1550.png"/><Relationship Id="rId76" Type="http://schemas.openxmlformats.org/officeDocument/2006/relationships/customXml" Target="../ink/ink6106.xml"/><Relationship Id="rId97" Type="http://schemas.openxmlformats.org/officeDocument/2006/relationships/image" Target="../media/image1760.png"/><Relationship Id="rId120" Type="http://schemas.openxmlformats.org/officeDocument/2006/relationships/customXml" Target="../ink/ink6128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149.xml"/><Relationship Id="rId183" Type="http://schemas.openxmlformats.org/officeDocument/2006/relationships/image" Target="../media/image2240.png"/><Relationship Id="rId24" Type="http://schemas.openxmlformats.org/officeDocument/2006/relationships/customXml" Target="../ink/ink6080.xml"/><Relationship Id="rId45" Type="http://schemas.openxmlformats.org/officeDocument/2006/relationships/image" Target="../media/image1500.png"/><Relationship Id="rId66" Type="http://schemas.openxmlformats.org/officeDocument/2006/relationships/customXml" Target="../ink/ink6101.xml"/><Relationship Id="rId87" Type="http://schemas.openxmlformats.org/officeDocument/2006/relationships/image" Target="../media/image1711.png"/><Relationship Id="rId110" Type="http://schemas.openxmlformats.org/officeDocument/2006/relationships/customXml" Target="../ink/ink6123.xml"/><Relationship Id="rId131" Type="http://schemas.openxmlformats.org/officeDocument/2006/relationships/image" Target="../media/image1930.png"/><Relationship Id="rId61" Type="http://schemas.openxmlformats.org/officeDocument/2006/relationships/image" Target="../media/image1580.png"/><Relationship Id="rId82" Type="http://schemas.openxmlformats.org/officeDocument/2006/relationships/customXml" Target="../ink/ink6109.xml"/><Relationship Id="rId152" Type="http://schemas.openxmlformats.org/officeDocument/2006/relationships/customXml" Target="../ink/ink6144.xml"/><Relationship Id="rId173" Type="http://schemas.openxmlformats.org/officeDocument/2006/relationships/image" Target="../media/image2190.png"/><Relationship Id="rId194" Type="http://schemas.openxmlformats.org/officeDocument/2006/relationships/customXml" Target="../ink/ink6165.xml"/><Relationship Id="rId199" Type="http://schemas.openxmlformats.org/officeDocument/2006/relationships/image" Target="../media/image2370.png"/><Relationship Id="rId203" Type="http://schemas.openxmlformats.org/officeDocument/2006/relationships/image" Target="../media/image2390.png"/><Relationship Id="rId208" Type="http://schemas.openxmlformats.org/officeDocument/2006/relationships/customXml" Target="../ink/ink6172.xml"/><Relationship Id="rId19" Type="http://schemas.openxmlformats.org/officeDocument/2006/relationships/image" Target="../media/image1370.png"/><Relationship Id="rId14" Type="http://schemas.openxmlformats.org/officeDocument/2006/relationships/customXml" Target="../ink/ink6075.xml"/><Relationship Id="rId30" Type="http://schemas.openxmlformats.org/officeDocument/2006/relationships/customXml" Target="../ink/ink6083.xml"/><Relationship Id="rId35" Type="http://schemas.openxmlformats.org/officeDocument/2006/relationships/image" Target="../media/image1450.png"/><Relationship Id="rId56" Type="http://schemas.openxmlformats.org/officeDocument/2006/relationships/customXml" Target="../ink/ink6096.xml"/><Relationship Id="rId77" Type="http://schemas.openxmlformats.org/officeDocument/2006/relationships/image" Target="../media/image1660.png"/><Relationship Id="rId100" Type="http://schemas.openxmlformats.org/officeDocument/2006/relationships/customXml" Target="../ink/ink6118.xml"/><Relationship Id="rId105" Type="http://schemas.openxmlformats.org/officeDocument/2006/relationships/image" Target="../media/image1800.png"/><Relationship Id="rId126" Type="http://schemas.openxmlformats.org/officeDocument/2006/relationships/customXml" Target="../ink/ink6131.xml"/><Relationship Id="rId147" Type="http://schemas.openxmlformats.org/officeDocument/2006/relationships/image" Target="../media/image2011.png"/><Relationship Id="rId168" Type="http://schemas.openxmlformats.org/officeDocument/2006/relationships/customXml" Target="../ink/ink6152.xml"/><Relationship Id="rId8" Type="http://schemas.openxmlformats.org/officeDocument/2006/relationships/customXml" Target="../ink/ink6072.xml"/><Relationship Id="rId51" Type="http://schemas.openxmlformats.org/officeDocument/2006/relationships/image" Target="../media/image1530.png"/><Relationship Id="rId72" Type="http://schemas.openxmlformats.org/officeDocument/2006/relationships/customXml" Target="../ink/ink6104.xml"/><Relationship Id="rId93" Type="http://schemas.openxmlformats.org/officeDocument/2006/relationships/image" Target="../media/image1740.png"/><Relationship Id="rId98" Type="http://schemas.openxmlformats.org/officeDocument/2006/relationships/customXml" Target="../ink/ink6117.xml"/><Relationship Id="rId121" Type="http://schemas.openxmlformats.org/officeDocument/2006/relationships/image" Target="../media/image1880.png"/><Relationship Id="rId142" Type="http://schemas.openxmlformats.org/officeDocument/2006/relationships/customXml" Target="../ink/ink6139.xml"/><Relationship Id="rId163" Type="http://schemas.openxmlformats.org/officeDocument/2006/relationships/image" Target="../media/image2090.png"/><Relationship Id="rId184" Type="http://schemas.openxmlformats.org/officeDocument/2006/relationships/customXml" Target="../ink/ink6160.xml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5" Type="http://schemas.openxmlformats.org/officeDocument/2006/relationships/image" Target="../media/image1400.png"/><Relationship Id="rId46" Type="http://schemas.openxmlformats.org/officeDocument/2006/relationships/customXml" Target="../ink/ink6091.xml"/><Relationship Id="rId67" Type="http://schemas.openxmlformats.org/officeDocument/2006/relationships/image" Target="../media/image1611.png"/><Relationship Id="rId116" Type="http://schemas.openxmlformats.org/officeDocument/2006/relationships/customXml" Target="../ink/ink6126.xml"/><Relationship Id="rId137" Type="http://schemas.openxmlformats.org/officeDocument/2006/relationships/image" Target="../media/image1960.png"/><Relationship Id="rId158" Type="http://schemas.openxmlformats.org/officeDocument/2006/relationships/customXml" Target="../ink/ink6147.xml"/><Relationship Id="rId20" Type="http://schemas.openxmlformats.org/officeDocument/2006/relationships/customXml" Target="../ink/ink6078.xml"/><Relationship Id="rId41" Type="http://schemas.openxmlformats.org/officeDocument/2006/relationships/image" Target="../media/image1480.png"/><Relationship Id="rId62" Type="http://schemas.openxmlformats.org/officeDocument/2006/relationships/customXml" Target="../ink/ink6099.xml"/><Relationship Id="rId83" Type="http://schemas.openxmlformats.org/officeDocument/2006/relationships/image" Target="../media/image1690.png"/><Relationship Id="rId88" Type="http://schemas.openxmlformats.org/officeDocument/2006/relationships/customXml" Target="../ink/ink6112.xml"/><Relationship Id="rId111" Type="http://schemas.openxmlformats.org/officeDocument/2006/relationships/image" Target="../media/image1830.png"/><Relationship Id="rId132" Type="http://schemas.openxmlformats.org/officeDocument/2006/relationships/customXml" Target="../ink/ink6134.xml"/><Relationship Id="rId153" Type="http://schemas.openxmlformats.org/officeDocument/2006/relationships/image" Target="../media/image2040.png"/><Relationship Id="rId174" Type="http://schemas.openxmlformats.org/officeDocument/2006/relationships/customXml" Target="../ink/ink6155.xml"/><Relationship Id="rId179" Type="http://schemas.openxmlformats.org/officeDocument/2006/relationships/image" Target="../media/image2220.png"/><Relationship Id="rId195" Type="http://schemas.openxmlformats.org/officeDocument/2006/relationships/image" Target="../media/image2330.png"/><Relationship Id="rId209" Type="http://schemas.openxmlformats.org/officeDocument/2006/relationships/image" Target="../media/image2420.png"/><Relationship Id="rId190" Type="http://schemas.openxmlformats.org/officeDocument/2006/relationships/customXml" Target="../ink/ink6163.xml"/><Relationship Id="rId204" Type="http://schemas.openxmlformats.org/officeDocument/2006/relationships/customXml" Target="../ink/ink6170.xml"/><Relationship Id="rId15" Type="http://schemas.openxmlformats.org/officeDocument/2006/relationships/image" Target="../media/image1350.png"/><Relationship Id="rId36" Type="http://schemas.openxmlformats.org/officeDocument/2006/relationships/customXml" Target="../ink/ink6086.xml"/><Relationship Id="rId57" Type="http://schemas.openxmlformats.org/officeDocument/2006/relationships/image" Target="../media/image1560.png"/><Relationship Id="rId106" Type="http://schemas.openxmlformats.org/officeDocument/2006/relationships/customXml" Target="../ink/ink6121.xml"/><Relationship Id="rId127" Type="http://schemas.openxmlformats.org/officeDocument/2006/relationships/image" Target="../media/image1911.png"/><Relationship Id="rId10" Type="http://schemas.openxmlformats.org/officeDocument/2006/relationships/customXml" Target="../ink/ink6073.xml"/><Relationship Id="rId31" Type="http://schemas.openxmlformats.org/officeDocument/2006/relationships/image" Target="../media/image1430.png"/><Relationship Id="rId52" Type="http://schemas.openxmlformats.org/officeDocument/2006/relationships/customXml" Target="../ink/ink6094.xml"/><Relationship Id="rId73" Type="http://schemas.openxmlformats.org/officeDocument/2006/relationships/image" Target="../media/image1640.png"/><Relationship Id="rId78" Type="http://schemas.openxmlformats.org/officeDocument/2006/relationships/customXml" Target="../ink/ink6107.xml"/><Relationship Id="rId94" Type="http://schemas.openxmlformats.org/officeDocument/2006/relationships/customXml" Target="../ink/ink6115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129.xml"/><Relationship Id="rId143" Type="http://schemas.openxmlformats.org/officeDocument/2006/relationships/image" Target="../media/image1990.png"/><Relationship Id="rId148" Type="http://schemas.openxmlformats.org/officeDocument/2006/relationships/customXml" Target="../ink/ink6142.xml"/><Relationship Id="rId164" Type="http://schemas.openxmlformats.org/officeDocument/2006/relationships/customXml" Target="../ink/ink6150.xml"/><Relationship Id="rId169" Type="http://schemas.openxmlformats.org/officeDocument/2006/relationships/image" Target="../media/image2160.png"/><Relationship Id="rId185" Type="http://schemas.openxmlformats.org/officeDocument/2006/relationships/image" Target="../media/image2270.png"/><Relationship Id="rId4" Type="http://schemas.openxmlformats.org/officeDocument/2006/relationships/customXml" Target="../ink/ink6070.xml"/><Relationship Id="rId9" Type="http://schemas.openxmlformats.org/officeDocument/2006/relationships/image" Target="../media/image1320.png"/><Relationship Id="rId180" Type="http://schemas.openxmlformats.org/officeDocument/2006/relationships/customXml" Target="../ink/ink6158.xml"/><Relationship Id="rId210" Type="http://schemas.openxmlformats.org/officeDocument/2006/relationships/customXml" Target="../ink/ink6173.xml"/><Relationship Id="rId26" Type="http://schemas.openxmlformats.org/officeDocument/2006/relationships/customXml" Target="../ink/ink6081.xml"/><Relationship Id="rId47" Type="http://schemas.openxmlformats.org/officeDocument/2006/relationships/image" Target="../media/image1511.png"/><Relationship Id="rId68" Type="http://schemas.openxmlformats.org/officeDocument/2006/relationships/customXml" Target="../ink/ink6102.xml"/><Relationship Id="rId89" Type="http://schemas.openxmlformats.org/officeDocument/2006/relationships/image" Target="../media/image1720.png"/><Relationship Id="rId112" Type="http://schemas.openxmlformats.org/officeDocument/2006/relationships/customXml" Target="../ink/ink6124.xml"/><Relationship Id="rId133" Type="http://schemas.openxmlformats.org/officeDocument/2006/relationships/image" Target="../media/image1940.png"/><Relationship Id="rId154" Type="http://schemas.openxmlformats.org/officeDocument/2006/relationships/customXml" Target="../ink/ink6145.xml"/><Relationship Id="rId175" Type="http://schemas.openxmlformats.org/officeDocument/2006/relationships/image" Target="../media/image2200.png"/><Relationship Id="rId196" Type="http://schemas.openxmlformats.org/officeDocument/2006/relationships/customXml" Target="../ink/ink6166.xml"/><Relationship Id="rId200" Type="http://schemas.openxmlformats.org/officeDocument/2006/relationships/customXml" Target="../ink/ink6168.xml"/><Relationship Id="rId16" Type="http://schemas.openxmlformats.org/officeDocument/2006/relationships/customXml" Target="../ink/ink6076.xml"/><Relationship Id="rId37" Type="http://schemas.openxmlformats.org/officeDocument/2006/relationships/image" Target="../media/image1460.png"/><Relationship Id="rId58" Type="http://schemas.openxmlformats.org/officeDocument/2006/relationships/customXml" Target="../ink/ink6097.xml"/><Relationship Id="rId79" Type="http://schemas.openxmlformats.org/officeDocument/2006/relationships/image" Target="../media/image1670.png"/><Relationship Id="rId102" Type="http://schemas.openxmlformats.org/officeDocument/2006/relationships/customXml" Target="../ink/ink6119.xml"/><Relationship Id="rId123" Type="http://schemas.openxmlformats.org/officeDocument/2006/relationships/image" Target="../media/image1890.png"/><Relationship Id="rId144" Type="http://schemas.openxmlformats.org/officeDocument/2006/relationships/customXml" Target="../ink/ink6140.xml"/><Relationship Id="rId90" Type="http://schemas.openxmlformats.org/officeDocument/2006/relationships/customXml" Target="../ink/ink6113.xml"/><Relationship Id="rId165" Type="http://schemas.openxmlformats.org/officeDocument/2006/relationships/image" Target="../media/image2100.png"/><Relationship Id="rId186" Type="http://schemas.openxmlformats.org/officeDocument/2006/relationships/customXml" Target="../ink/ink6161.xml"/><Relationship Id="rId211" Type="http://schemas.openxmlformats.org/officeDocument/2006/relationships/image" Target="../media/image2430.png"/><Relationship Id="rId27" Type="http://schemas.openxmlformats.org/officeDocument/2006/relationships/image" Target="../media/image1411.png"/><Relationship Id="rId48" Type="http://schemas.openxmlformats.org/officeDocument/2006/relationships/customXml" Target="../ink/ink6092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135.xml"/><Relationship Id="rId80" Type="http://schemas.openxmlformats.org/officeDocument/2006/relationships/customXml" Target="../ink/ink6108.xml"/><Relationship Id="rId155" Type="http://schemas.openxmlformats.org/officeDocument/2006/relationships/image" Target="../media/image2050.png"/><Relationship Id="rId176" Type="http://schemas.openxmlformats.org/officeDocument/2006/relationships/customXml" Target="../ink/ink6156.xml"/><Relationship Id="rId197" Type="http://schemas.openxmlformats.org/officeDocument/2006/relationships/image" Target="../media/image2360.png"/><Relationship Id="rId201" Type="http://schemas.openxmlformats.org/officeDocument/2006/relationships/image" Target="../media/image2380.png"/><Relationship Id="rId17" Type="http://schemas.openxmlformats.org/officeDocument/2006/relationships/image" Target="../media/image1360.png"/><Relationship Id="rId38" Type="http://schemas.openxmlformats.org/officeDocument/2006/relationships/customXml" Target="../ink/ink6087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130.xml"/><Relationship Id="rId70" Type="http://schemas.openxmlformats.org/officeDocument/2006/relationships/customXml" Target="../ink/ink6103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151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082.xml"/><Relationship Id="rId49" Type="http://schemas.openxmlformats.org/officeDocument/2006/relationships/image" Target="../media/image1520.png"/><Relationship Id="rId114" Type="http://schemas.openxmlformats.org/officeDocument/2006/relationships/customXml" Target="../ink/ink6125.xml"/><Relationship Id="rId60" Type="http://schemas.openxmlformats.org/officeDocument/2006/relationships/customXml" Target="../ink/ink6098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146.xml"/><Relationship Id="rId177" Type="http://schemas.openxmlformats.org/officeDocument/2006/relationships/image" Target="../media/image2211.png"/><Relationship Id="rId198" Type="http://schemas.openxmlformats.org/officeDocument/2006/relationships/customXml" Target="../ink/ink6167.xml"/><Relationship Id="rId202" Type="http://schemas.openxmlformats.org/officeDocument/2006/relationships/customXml" Target="../ink/ink6169.xml"/><Relationship Id="rId18" Type="http://schemas.openxmlformats.org/officeDocument/2006/relationships/customXml" Target="../ink/ink6077.xml"/><Relationship Id="rId39" Type="http://schemas.openxmlformats.org/officeDocument/2006/relationships/image" Target="../media/image1470.png"/><Relationship Id="rId50" Type="http://schemas.openxmlformats.org/officeDocument/2006/relationships/customXml" Target="../ink/ink6093.xml"/><Relationship Id="rId104" Type="http://schemas.openxmlformats.org/officeDocument/2006/relationships/customXml" Target="../ink/ink6120.xml"/><Relationship Id="rId125" Type="http://schemas.openxmlformats.org/officeDocument/2006/relationships/image" Target="../media/image1900.png"/><Relationship Id="rId146" Type="http://schemas.openxmlformats.org/officeDocument/2006/relationships/customXml" Target="../ink/ink6141.xml"/><Relationship Id="rId167" Type="http://schemas.openxmlformats.org/officeDocument/2006/relationships/image" Target="../media/image2111.png"/><Relationship Id="rId188" Type="http://schemas.openxmlformats.org/officeDocument/2006/relationships/customXml" Target="../ink/ink6162.xml"/><Relationship Id="rId71" Type="http://schemas.openxmlformats.org/officeDocument/2006/relationships/image" Target="../media/image1630.png"/><Relationship Id="rId92" Type="http://schemas.openxmlformats.org/officeDocument/2006/relationships/customXml" Target="../ink/ink6114.xml"/><Relationship Id="rId2" Type="http://schemas.openxmlformats.org/officeDocument/2006/relationships/customXml" Target="../ink/ink6069.xml"/><Relationship Id="rId29" Type="http://schemas.openxmlformats.org/officeDocument/2006/relationships/image" Target="../media/image1420.png"/><Relationship Id="rId40" Type="http://schemas.openxmlformats.org/officeDocument/2006/relationships/customXml" Target="../ink/ink6088.xml"/><Relationship Id="rId115" Type="http://schemas.openxmlformats.org/officeDocument/2006/relationships/image" Target="../media/image1850.png"/><Relationship Id="rId136" Type="http://schemas.openxmlformats.org/officeDocument/2006/relationships/customXml" Target="../ink/ink6136.xml"/><Relationship Id="rId157" Type="http://schemas.openxmlformats.org/officeDocument/2006/relationships/image" Target="../media/image2060.png"/><Relationship Id="rId178" Type="http://schemas.openxmlformats.org/officeDocument/2006/relationships/customXml" Target="../ink/ink6157.xml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6194.xml"/><Relationship Id="rId63" Type="http://schemas.openxmlformats.org/officeDocument/2006/relationships/image" Target="../media/image1590.png"/><Relationship Id="rId84" Type="http://schemas.openxmlformats.org/officeDocument/2006/relationships/customXml" Target="../ink/ink6215.xml"/><Relationship Id="rId138" Type="http://schemas.openxmlformats.org/officeDocument/2006/relationships/customXml" Target="../ink/ink6242.xml"/><Relationship Id="rId159" Type="http://schemas.openxmlformats.org/officeDocument/2006/relationships/image" Target="../media/image2070.png"/><Relationship Id="rId170" Type="http://schemas.openxmlformats.org/officeDocument/2006/relationships/customXml" Target="../ink/ink6258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6189.xml"/><Relationship Id="rId53" Type="http://schemas.openxmlformats.org/officeDocument/2006/relationships/image" Target="../media/image1540.png"/><Relationship Id="rId74" Type="http://schemas.openxmlformats.org/officeDocument/2006/relationships/customXml" Target="../ink/ink6210.xml"/><Relationship Id="rId128" Type="http://schemas.openxmlformats.org/officeDocument/2006/relationships/customXml" Target="../ink/ink6237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6253.xml"/><Relationship Id="rId181" Type="http://schemas.openxmlformats.org/officeDocument/2006/relationships/image" Target="../media/image2230.png"/><Relationship Id="rId216" Type="http://schemas.openxmlformats.org/officeDocument/2006/relationships/customXml" Target="../ink/ink6281.xml"/><Relationship Id="rId22" Type="http://schemas.openxmlformats.org/officeDocument/2006/relationships/customXml" Target="../ink/ink6184.xml"/><Relationship Id="rId43" Type="http://schemas.openxmlformats.org/officeDocument/2006/relationships/image" Target="../media/image1490.png"/><Relationship Id="rId64" Type="http://schemas.openxmlformats.org/officeDocument/2006/relationships/customXml" Target="../ink/ink6205.xml"/><Relationship Id="rId118" Type="http://schemas.openxmlformats.org/officeDocument/2006/relationships/customXml" Target="../ink/ink6232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248.xml"/><Relationship Id="rId171" Type="http://schemas.openxmlformats.org/officeDocument/2006/relationships/image" Target="../media/image2180.png"/><Relationship Id="rId192" Type="http://schemas.openxmlformats.org/officeDocument/2006/relationships/customXml" Target="../ink/ink6269.xml"/><Relationship Id="rId206" Type="http://schemas.openxmlformats.org/officeDocument/2006/relationships/customXml" Target="../ink/ink6276.xml"/><Relationship Id="rId12" Type="http://schemas.openxmlformats.org/officeDocument/2006/relationships/customXml" Target="../ink/ink6179.xml"/><Relationship Id="rId33" Type="http://schemas.openxmlformats.org/officeDocument/2006/relationships/image" Target="../media/image1440.png"/><Relationship Id="rId108" Type="http://schemas.openxmlformats.org/officeDocument/2006/relationships/customXml" Target="../ink/ink6227.xml"/><Relationship Id="rId129" Type="http://schemas.openxmlformats.org/officeDocument/2006/relationships/image" Target="../media/image1920.png"/><Relationship Id="rId54" Type="http://schemas.openxmlformats.org/officeDocument/2006/relationships/customXml" Target="../ink/ink6200.xml"/><Relationship Id="rId75" Type="http://schemas.openxmlformats.org/officeDocument/2006/relationships/image" Target="../media/image1650.png"/><Relationship Id="rId96" Type="http://schemas.openxmlformats.org/officeDocument/2006/relationships/customXml" Target="../ink/ink6221.xml"/><Relationship Id="rId140" Type="http://schemas.openxmlformats.org/officeDocument/2006/relationships/customXml" Target="../ink/ink6243.xml"/><Relationship Id="rId161" Type="http://schemas.openxmlformats.org/officeDocument/2006/relationships/image" Target="../media/image2080.png"/><Relationship Id="rId182" Type="http://schemas.openxmlformats.org/officeDocument/2006/relationships/customXml" Target="../ink/ink6264.xml"/><Relationship Id="rId217" Type="http://schemas.openxmlformats.org/officeDocument/2006/relationships/image" Target="../media/image2500.png"/><Relationship Id="rId6" Type="http://schemas.openxmlformats.org/officeDocument/2006/relationships/customXml" Target="../ink/ink6176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6195.xml"/><Relationship Id="rId65" Type="http://schemas.openxmlformats.org/officeDocument/2006/relationships/image" Target="../media/image1600.png"/><Relationship Id="rId86" Type="http://schemas.openxmlformats.org/officeDocument/2006/relationships/customXml" Target="../ink/ink6216.xml"/><Relationship Id="rId130" Type="http://schemas.openxmlformats.org/officeDocument/2006/relationships/customXml" Target="../ink/ink6238.xml"/><Relationship Id="rId151" Type="http://schemas.openxmlformats.org/officeDocument/2006/relationships/image" Target="../media/image2030.png"/><Relationship Id="rId172" Type="http://schemas.openxmlformats.org/officeDocument/2006/relationships/customXml" Target="../ink/ink6259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34" Type="http://schemas.openxmlformats.org/officeDocument/2006/relationships/customXml" Target="../ink/ink6190.xml"/><Relationship Id="rId55" Type="http://schemas.openxmlformats.org/officeDocument/2006/relationships/image" Target="../media/image1550.png"/><Relationship Id="rId76" Type="http://schemas.openxmlformats.org/officeDocument/2006/relationships/customXml" Target="../ink/ink6211.xml"/><Relationship Id="rId97" Type="http://schemas.openxmlformats.org/officeDocument/2006/relationships/image" Target="../media/image1760.png"/><Relationship Id="rId120" Type="http://schemas.openxmlformats.org/officeDocument/2006/relationships/customXml" Target="../ink/ink6233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254.xml"/><Relationship Id="rId183" Type="http://schemas.openxmlformats.org/officeDocument/2006/relationships/image" Target="../media/image2240.png"/><Relationship Id="rId218" Type="http://schemas.openxmlformats.org/officeDocument/2006/relationships/customXml" Target="../ink/ink6282.xml"/><Relationship Id="rId24" Type="http://schemas.openxmlformats.org/officeDocument/2006/relationships/customXml" Target="../ink/ink6185.xml"/><Relationship Id="rId45" Type="http://schemas.openxmlformats.org/officeDocument/2006/relationships/image" Target="../media/image1500.png"/><Relationship Id="rId66" Type="http://schemas.openxmlformats.org/officeDocument/2006/relationships/customXml" Target="../ink/ink6206.xml"/><Relationship Id="rId87" Type="http://schemas.openxmlformats.org/officeDocument/2006/relationships/image" Target="../media/image1711.png"/><Relationship Id="rId110" Type="http://schemas.openxmlformats.org/officeDocument/2006/relationships/customXml" Target="../ink/ink6228.xml"/><Relationship Id="rId131" Type="http://schemas.openxmlformats.org/officeDocument/2006/relationships/image" Target="../media/image1930.png"/><Relationship Id="rId152" Type="http://schemas.openxmlformats.org/officeDocument/2006/relationships/customXml" Target="../ink/ink6249.xml"/><Relationship Id="rId173" Type="http://schemas.openxmlformats.org/officeDocument/2006/relationships/image" Target="../media/image2190.png"/><Relationship Id="rId194" Type="http://schemas.openxmlformats.org/officeDocument/2006/relationships/customXml" Target="../ink/ink6270.xml"/><Relationship Id="rId208" Type="http://schemas.openxmlformats.org/officeDocument/2006/relationships/customXml" Target="../ink/ink6277.xml"/><Relationship Id="rId14" Type="http://schemas.openxmlformats.org/officeDocument/2006/relationships/customXml" Target="../ink/ink6180.xml"/><Relationship Id="rId30" Type="http://schemas.openxmlformats.org/officeDocument/2006/relationships/customXml" Target="../ink/ink6188.xml"/><Relationship Id="rId35" Type="http://schemas.openxmlformats.org/officeDocument/2006/relationships/image" Target="../media/image1450.png"/><Relationship Id="rId56" Type="http://schemas.openxmlformats.org/officeDocument/2006/relationships/customXml" Target="../ink/ink6201.xml"/><Relationship Id="rId77" Type="http://schemas.openxmlformats.org/officeDocument/2006/relationships/image" Target="../media/image1660.png"/><Relationship Id="rId100" Type="http://schemas.openxmlformats.org/officeDocument/2006/relationships/customXml" Target="../ink/ink6223.xml"/><Relationship Id="rId105" Type="http://schemas.openxmlformats.org/officeDocument/2006/relationships/image" Target="../media/image1800.png"/><Relationship Id="rId126" Type="http://schemas.openxmlformats.org/officeDocument/2006/relationships/customXml" Target="../ink/ink6236.xml"/><Relationship Id="rId147" Type="http://schemas.openxmlformats.org/officeDocument/2006/relationships/image" Target="../media/image2011.png"/><Relationship Id="rId168" Type="http://schemas.openxmlformats.org/officeDocument/2006/relationships/customXml" Target="../ink/ink6257.xml"/><Relationship Id="rId8" Type="http://schemas.openxmlformats.org/officeDocument/2006/relationships/customXml" Target="../ink/ink6177.xml"/><Relationship Id="rId51" Type="http://schemas.openxmlformats.org/officeDocument/2006/relationships/image" Target="../media/image1530.png"/><Relationship Id="rId72" Type="http://schemas.openxmlformats.org/officeDocument/2006/relationships/customXml" Target="../ink/ink6209.xml"/><Relationship Id="rId93" Type="http://schemas.openxmlformats.org/officeDocument/2006/relationships/image" Target="../media/image1740.png"/><Relationship Id="rId98" Type="http://schemas.openxmlformats.org/officeDocument/2006/relationships/customXml" Target="../ink/ink6222.xml"/><Relationship Id="rId121" Type="http://schemas.openxmlformats.org/officeDocument/2006/relationships/image" Target="../media/image1880.png"/><Relationship Id="rId142" Type="http://schemas.openxmlformats.org/officeDocument/2006/relationships/customXml" Target="../ink/ink6244.xml"/><Relationship Id="rId163" Type="http://schemas.openxmlformats.org/officeDocument/2006/relationships/image" Target="../media/image2090.png"/><Relationship Id="rId184" Type="http://schemas.openxmlformats.org/officeDocument/2006/relationships/customXml" Target="../ink/ink6265.xml"/><Relationship Id="rId189" Type="http://schemas.openxmlformats.org/officeDocument/2006/relationships/image" Target="../media/image2290.png"/><Relationship Id="rId219" Type="http://schemas.openxmlformats.org/officeDocument/2006/relationships/image" Target="../media/image2512.png"/><Relationship Id="rId3" Type="http://schemas.openxmlformats.org/officeDocument/2006/relationships/image" Target="../media/image19100.png"/><Relationship Id="rId214" Type="http://schemas.openxmlformats.org/officeDocument/2006/relationships/customXml" Target="../ink/ink6280.xml"/><Relationship Id="rId25" Type="http://schemas.openxmlformats.org/officeDocument/2006/relationships/image" Target="../media/image1400.png"/><Relationship Id="rId46" Type="http://schemas.openxmlformats.org/officeDocument/2006/relationships/customXml" Target="../ink/ink6196.xml"/><Relationship Id="rId67" Type="http://schemas.openxmlformats.org/officeDocument/2006/relationships/image" Target="../media/image1611.png"/><Relationship Id="rId116" Type="http://schemas.openxmlformats.org/officeDocument/2006/relationships/customXml" Target="../ink/ink6231.xml"/><Relationship Id="rId137" Type="http://schemas.openxmlformats.org/officeDocument/2006/relationships/image" Target="../media/image1960.png"/><Relationship Id="rId158" Type="http://schemas.openxmlformats.org/officeDocument/2006/relationships/customXml" Target="../ink/ink6252.xml"/><Relationship Id="rId20" Type="http://schemas.openxmlformats.org/officeDocument/2006/relationships/customXml" Target="../ink/ink6183.xml"/><Relationship Id="rId41" Type="http://schemas.openxmlformats.org/officeDocument/2006/relationships/image" Target="../media/image1480.png"/><Relationship Id="rId62" Type="http://schemas.openxmlformats.org/officeDocument/2006/relationships/customXml" Target="../ink/ink6204.xml"/><Relationship Id="rId83" Type="http://schemas.openxmlformats.org/officeDocument/2006/relationships/image" Target="../media/image1690.png"/><Relationship Id="rId88" Type="http://schemas.openxmlformats.org/officeDocument/2006/relationships/customXml" Target="../ink/ink6217.xml"/><Relationship Id="rId111" Type="http://schemas.openxmlformats.org/officeDocument/2006/relationships/image" Target="../media/image1830.png"/><Relationship Id="rId132" Type="http://schemas.openxmlformats.org/officeDocument/2006/relationships/customXml" Target="../ink/ink6239.xml"/><Relationship Id="rId153" Type="http://schemas.openxmlformats.org/officeDocument/2006/relationships/image" Target="../media/image2040.png"/><Relationship Id="rId174" Type="http://schemas.openxmlformats.org/officeDocument/2006/relationships/customXml" Target="../ink/ink6260.xml"/><Relationship Id="rId179" Type="http://schemas.openxmlformats.org/officeDocument/2006/relationships/image" Target="../media/image2220.png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190" Type="http://schemas.openxmlformats.org/officeDocument/2006/relationships/customXml" Target="../ink/ink6268.xml"/><Relationship Id="rId204" Type="http://schemas.openxmlformats.org/officeDocument/2006/relationships/customXml" Target="../ink/ink6275.xml"/><Relationship Id="rId15" Type="http://schemas.openxmlformats.org/officeDocument/2006/relationships/image" Target="../media/image1350.png"/><Relationship Id="rId36" Type="http://schemas.openxmlformats.org/officeDocument/2006/relationships/customXml" Target="../ink/ink6191.xml"/><Relationship Id="rId57" Type="http://schemas.openxmlformats.org/officeDocument/2006/relationships/image" Target="../media/image1560.png"/><Relationship Id="rId106" Type="http://schemas.openxmlformats.org/officeDocument/2006/relationships/customXml" Target="../ink/ink6226.xml"/><Relationship Id="rId127" Type="http://schemas.openxmlformats.org/officeDocument/2006/relationships/image" Target="../media/image1911.png"/><Relationship Id="rId10" Type="http://schemas.openxmlformats.org/officeDocument/2006/relationships/customXml" Target="../ink/ink6178.xml"/><Relationship Id="rId31" Type="http://schemas.openxmlformats.org/officeDocument/2006/relationships/image" Target="../media/image1430.png"/><Relationship Id="rId52" Type="http://schemas.openxmlformats.org/officeDocument/2006/relationships/customXml" Target="../ink/ink6199.xml"/><Relationship Id="rId73" Type="http://schemas.openxmlformats.org/officeDocument/2006/relationships/image" Target="../media/image1640.png"/><Relationship Id="rId78" Type="http://schemas.openxmlformats.org/officeDocument/2006/relationships/customXml" Target="../ink/ink6212.xml"/><Relationship Id="rId94" Type="http://schemas.openxmlformats.org/officeDocument/2006/relationships/customXml" Target="../ink/ink6220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234.xml"/><Relationship Id="rId143" Type="http://schemas.openxmlformats.org/officeDocument/2006/relationships/image" Target="../media/image1990.png"/><Relationship Id="rId148" Type="http://schemas.openxmlformats.org/officeDocument/2006/relationships/customXml" Target="../ink/ink6247.xml"/><Relationship Id="rId164" Type="http://schemas.openxmlformats.org/officeDocument/2006/relationships/customXml" Target="../ink/ink6255.xml"/><Relationship Id="rId169" Type="http://schemas.openxmlformats.org/officeDocument/2006/relationships/image" Target="../media/image2160.png"/><Relationship Id="rId185" Type="http://schemas.openxmlformats.org/officeDocument/2006/relationships/image" Target="../media/image2270.png"/><Relationship Id="rId4" Type="http://schemas.openxmlformats.org/officeDocument/2006/relationships/customXml" Target="../ink/ink6175.xml"/><Relationship Id="rId9" Type="http://schemas.openxmlformats.org/officeDocument/2006/relationships/image" Target="../media/image1320.png"/><Relationship Id="rId180" Type="http://schemas.openxmlformats.org/officeDocument/2006/relationships/customXml" Target="../ink/ink6263.xml"/><Relationship Id="rId210" Type="http://schemas.openxmlformats.org/officeDocument/2006/relationships/customXml" Target="../ink/ink6278.xml"/><Relationship Id="rId215" Type="http://schemas.openxmlformats.org/officeDocument/2006/relationships/image" Target="../media/image2490.png"/><Relationship Id="rId26" Type="http://schemas.openxmlformats.org/officeDocument/2006/relationships/customXml" Target="../ink/ink6186.xml"/><Relationship Id="rId47" Type="http://schemas.openxmlformats.org/officeDocument/2006/relationships/image" Target="../media/image1511.png"/><Relationship Id="rId68" Type="http://schemas.openxmlformats.org/officeDocument/2006/relationships/customXml" Target="../ink/ink6207.xml"/><Relationship Id="rId89" Type="http://schemas.openxmlformats.org/officeDocument/2006/relationships/image" Target="../media/image1720.png"/><Relationship Id="rId112" Type="http://schemas.openxmlformats.org/officeDocument/2006/relationships/customXml" Target="../ink/ink6229.xml"/><Relationship Id="rId133" Type="http://schemas.openxmlformats.org/officeDocument/2006/relationships/image" Target="../media/image1940.png"/><Relationship Id="rId154" Type="http://schemas.openxmlformats.org/officeDocument/2006/relationships/customXml" Target="../ink/ink6250.xml"/><Relationship Id="rId175" Type="http://schemas.openxmlformats.org/officeDocument/2006/relationships/image" Target="../media/image2200.png"/><Relationship Id="rId196" Type="http://schemas.openxmlformats.org/officeDocument/2006/relationships/customXml" Target="../ink/ink6271.xml"/><Relationship Id="rId200" Type="http://schemas.openxmlformats.org/officeDocument/2006/relationships/customXml" Target="../ink/ink6273.xml"/><Relationship Id="rId16" Type="http://schemas.openxmlformats.org/officeDocument/2006/relationships/customXml" Target="../ink/ink6181.xml"/><Relationship Id="rId37" Type="http://schemas.openxmlformats.org/officeDocument/2006/relationships/image" Target="../media/image1460.png"/><Relationship Id="rId58" Type="http://schemas.openxmlformats.org/officeDocument/2006/relationships/customXml" Target="../ink/ink6202.xml"/><Relationship Id="rId79" Type="http://schemas.openxmlformats.org/officeDocument/2006/relationships/image" Target="../media/image1670.png"/><Relationship Id="rId102" Type="http://schemas.openxmlformats.org/officeDocument/2006/relationships/customXml" Target="../ink/ink6224.xml"/><Relationship Id="rId123" Type="http://schemas.openxmlformats.org/officeDocument/2006/relationships/image" Target="../media/image1890.png"/><Relationship Id="rId144" Type="http://schemas.openxmlformats.org/officeDocument/2006/relationships/customXml" Target="../ink/ink6245.xml"/><Relationship Id="rId90" Type="http://schemas.openxmlformats.org/officeDocument/2006/relationships/customXml" Target="../ink/ink6218.xml"/><Relationship Id="rId165" Type="http://schemas.openxmlformats.org/officeDocument/2006/relationships/image" Target="../media/image2100.png"/><Relationship Id="rId186" Type="http://schemas.openxmlformats.org/officeDocument/2006/relationships/customXml" Target="../ink/ink6266.xml"/><Relationship Id="rId211" Type="http://schemas.openxmlformats.org/officeDocument/2006/relationships/image" Target="../media/image2470.png"/><Relationship Id="rId27" Type="http://schemas.openxmlformats.org/officeDocument/2006/relationships/image" Target="../media/image1411.png"/><Relationship Id="rId48" Type="http://schemas.openxmlformats.org/officeDocument/2006/relationships/customXml" Target="../ink/ink6197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240.xml"/><Relationship Id="rId80" Type="http://schemas.openxmlformats.org/officeDocument/2006/relationships/customXml" Target="../ink/ink6213.xml"/><Relationship Id="rId155" Type="http://schemas.openxmlformats.org/officeDocument/2006/relationships/image" Target="../media/image2050.png"/><Relationship Id="rId176" Type="http://schemas.openxmlformats.org/officeDocument/2006/relationships/customXml" Target="../ink/ink6261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17" Type="http://schemas.openxmlformats.org/officeDocument/2006/relationships/image" Target="../media/image1360.png"/><Relationship Id="rId38" Type="http://schemas.openxmlformats.org/officeDocument/2006/relationships/customXml" Target="../ink/ink6192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235.xml"/><Relationship Id="rId70" Type="http://schemas.openxmlformats.org/officeDocument/2006/relationships/customXml" Target="../ink/ink6208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256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79.xml"/><Relationship Id="rId28" Type="http://schemas.openxmlformats.org/officeDocument/2006/relationships/customXml" Target="../ink/ink6187.xml"/><Relationship Id="rId49" Type="http://schemas.openxmlformats.org/officeDocument/2006/relationships/image" Target="../media/image1520.png"/><Relationship Id="rId114" Type="http://schemas.openxmlformats.org/officeDocument/2006/relationships/customXml" Target="../ink/ink6230.xml"/><Relationship Id="rId60" Type="http://schemas.openxmlformats.org/officeDocument/2006/relationships/customXml" Target="../ink/ink6203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251.xml"/><Relationship Id="rId177" Type="http://schemas.openxmlformats.org/officeDocument/2006/relationships/image" Target="../media/image2211.png"/><Relationship Id="rId198" Type="http://schemas.openxmlformats.org/officeDocument/2006/relationships/customXml" Target="../ink/ink6272.xml"/><Relationship Id="rId202" Type="http://schemas.openxmlformats.org/officeDocument/2006/relationships/customXml" Target="../ink/ink6274.xml"/><Relationship Id="rId18" Type="http://schemas.openxmlformats.org/officeDocument/2006/relationships/customXml" Target="../ink/ink6182.xml"/><Relationship Id="rId39" Type="http://schemas.openxmlformats.org/officeDocument/2006/relationships/image" Target="../media/image1470.png"/><Relationship Id="rId50" Type="http://schemas.openxmlformats.org/officeDocument/2006/relationships/customXml" Target="../ink/ink6198.xml"/><Relationship Id="rId104" Type="http://schemas.openxmlformats.org/officeDocument/2006/relationships/customXml" Target="../ink/ink6225.xml"/><Relationship Id="rId125" Type="http://schemas.openxmlformats.org/officeDocument/2006/relationships/image" Target="../media/image1900.png"/><Relationship Id="rId146" Type="http://schemas.openxmlformats.org/officeDocument/2006/relationships/customXml" Target="../ink/ink6246.xml"/><Relationship Id="rId167" Type="http://schemas.openxmlformats.org/officeDocument/2006/relationships/image" Target="../media/image2111.png"/><Relationship Id="rId188" Type="http://schemas.openxmlformats.org/officeDocument/2006/relationships/customXml" Target="../ink/ink6267.xml"/><Relationship Id="rId71" Type="http://schemas.openxmlformats.org/officeDocument/2006/relationships/image" Target="../media/image1630.png"/><Relationship Id="rId92" Type="http://schemas.openxmlformats.org/officeDocument/2006/relationships/customXml" Target="../ink/ink6219.xml"/><Relationship Id="rId213" Type="http://schemas.openxmlformats.org/officeDocument/2006/relationships/image" Target="../media/image2480.png"/><Relationship Id="rId2" Type="http://schemas.openxmlformats.org/officeDocument/2006/relationships/customXml" Target="../ink/ink6174.xml"/><Relationship Id="rId29" Type="http://schemas.openxmlformats.org/officeDocument/2006/relationships/image" Target="../media/image1420.png"/><Relationship Id="rId40" Type="http://schemas.openxmlformats.org/officeDocument/2006/relationships/customXml" Target="../ink/ink6193.xml"/><Relationship Id="rId115" Type="http://schemas.openxmlformats.org/officeDocument/2006/relationships/image" Target="../media/image1850.png"/><Relationship Id="rId136" Type="http://schemas.openxmlformats.org/officeDocument/2006/relationships/customXml" Target="../ink/ink6241.xml"/><Relationship Id="rId157" Type="http://schemas.openxmlformats.org/officeDocument/2006/relationships/image" Target="../media/image2060.png"/><Relationship Id="rId178" Type="http://schemas.openxmlformats.org/officeDocument/2006/relationships/customXml" Target="../ink/ink6262.xml"/><Relationship Id="rId61" Type="http://schemas.openxmlformats.org/officeDocument/2006/relationships/image" Target="../media/image1580.png"/><Relationship Id="rId82" Type="http://schemas.openxmlformats.org/officeDocument/2006/relationships/customXml" Target="../ink/ink6214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6303.xml"/><Relationship Id="rId63" Type="http://schemas.openxmlformats.org/officeDocument/2006/relationships/image" Target="../media/image1590.png"/><Relationship Id="rId84" Type="http://schemas.openxmlformats.org/officeDocument/2006/relationships/customXml" Target="../ink/ink6324.xml"/><Relationship Id="rId138" Type="http://schemas.openxmlformats.org/officeDocument/2006/relationships/customXml" Target="../ink/ink6351.xml"/><Relationship Id="rId159" Type="http://schemas.openxmlformats.org/officeDocument/2006/relationships/image" Target="../media/image2070.png"/><Relationship Id="rId170" Type="http://schemas.openxmlformats.org/officeDocument/2006/relationships/customXml" Target="../ink/ink6367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26" Type="http://schemas.openxmlformats.org/officeDocument/2006/relationships/customXml" Target="../ink/ink6395.xml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6298.xml"/><Relationship Id="rId53" Type="http://schemas.openxmlformats.org/officeDocument/2006/relationships/image" Target="../media/image1540.png"/><Relationship Id="rId74" Type="http://schemas.openxmlformats.org/officeDocument/2006/relationships/customXml" Target="../ink/ink6319.xml"/><Relationship Id="rId128" Type="http://schemas.openxmlformats.org/officeDocument/2006/relationships/customXml" Target="../ink/ink6346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6362.xml"/><Relationship Id="rId181" Type="http://schemas.openxmlformats.org/officeDocument/2006/relationships/image" Target="../media/image2230.png"/><Relationship Id="rId216" Type="http://schemas.openxmlformats.org/officeDocument/2006/relationships/customXml" Target="../ink/ink6390.xml"/><Relationship Id="rId22" Type="http://schemas.openxmlformats.org/officeDocument/2006/relationships/customXml" Target="../ink/ink6293.xml"/><Relationship Id="rId43" Type="http://schemas.openxmlformats.org/officeDocument/2006/relationships/image" Target="../media/image1490.png"/><Relationship Id="rId64" Type="http://schemas.openxmlformats.org/officeDocument/2006/relationships/customXml" Target="../ink/ink6314.xml"/><Relationship Id="rId118" Type="http://schemas.openxmlformats.org/officeDocument/2006/relationships/customXml" Target="../ink/ink6341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357.xml"/><Relationship Id="rId171" Type="http://schemas.openxmlformats.org/officeDocument/2006/relationships/image" Target="../media/image2180.png"/><Relationship Id="rId192" Type="http://schemas.openxmlformats.org/officeDocument/2006/relationships/customXml" Target="../ink/ink6378.xml"/><Relationship Id="rId206" Type="http://schemas.openxmlformats.org/officeDocument/2006/relationships/customXml" Target="../ink/ink6385.xml"/><Relationship Id="rId227" Type="http://schemas.openxmlformats.org/officeDocument/2006/relationships/image" Target="../media/image2580.png"/><Relationship Id="rId12" Type="http://schemas.openxmlformats.org/officeDocument/2006/relationships/customXml" Target="../ink/ink6288.xml"/><Relationship Id="rId33" Type="http://schemas.openxmlformats.org/officeDocument/2006/relationships/image" Target="../media/image1440.png"/><Relationship Id="rId108" Type="http://schemas.openxmlformats.org/officeDocument/2006/relationships/customXml" Target="../ink/ink6336.xml"/><Relationship Id="rId129" Type="http://schemas.openxmlformats.org/officeDocument/2006/relationships/image" Target="../media/image1920.png"/><Relationship Id="rId54" Type="http://schemas.openxmlformats.org/officeDocument/2006/relationships/customXml" Target="../ink/ink6309.xml"/><Relationship Id="rId75" Type="http://schemas.openxmlformats.org/officeDocument/2006/relationships/image" Target="../media/image1650.png"/><Relationship Id="rId96" Type="http://schemas.openxmlformats.org/officeDocument/2006/relationships/customXml" Target="../ink/ink6330.xml"/><Relationship Id="rId140" Type="http://schemas.openxmlformats.org/officeDocument/2006/relationships/customXml" Target="../ink/ink6352.xml"/><Relationship Id="rId161" Type="http://schemas.openxmlformats.org/officeDocument/2006/relationships/image" Target="../media/image2080.png"/><Relationship Id="rId182" Type="http://schemas.openxmlformats.org/officeDocument/2006/relationships/customXml" Target="../ink/ink6373.xml"/><Relationship Id="rId217" Type="http://schemas.openxmlformats.org/officeDocument/2006/relationships/image" Target="../media/image2530.png"/><Relationship Id="rId6" Type="http://schemas.openxmlformats.org/officeDocument/2006/relationships/customXml" Target="../ink/ink6285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6304.xml"/><Relationship Id="rId65" Type="http://schemas.openxmlformats.org/officeDocument/2006/relationships/image" Target="../media/image1600.png"/><Relationship Id="rId86" Type="http://schemas.openxmlformats.org/officeDocument/2006/relationships/customXml" Target="../ink/ink6325.xml"/><Relationship Id="rId130" Type="http://schemas.openxmlformats.org/officeDocument/2006/relationships/customXml" Target="../ink/ink6347.xml"/><Relationship Id="rId151" Type="http://schemas.openxmlformats.org/officeDocument/2006/relationships/image" Target="../media/image2030.png"/><Relationship Id="rId172" Type="http://schemas.openxmlformats.org/officeDocument/2006/relationships/customXml" Target="../ink/ink6368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6396.xml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34" Type="http://schemas.openxmlformats.org/officeDocument/2006/relationships/customXml" Target="../ink/ink6299.xml"/><Relationship Id="rId55" Type="http://schemas.openxmlformats.org/officeDocument/2006/relationships/image" Target="../media/image1550.png"/><Relationship Id="rId76" Type="http://schemas.openxmlformats.org/officeDocument/2006/relationships/customXml" Target="../ink/ink6320.xml"/><Relationship Id="rId97" Type="http://schemas.openxmlformats.org/officeDocument/2006/relationships/image" Target="../media/image1760.png"/><Relationship Id="rId120" Type="http://schemas.openxmlformats.org/officeDocument/2006/relationships/customXml" Target="../ink/ink6342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363.xml"/><Relationship Id="rId183" Type="http://schemas.openxmlformats.org/officeDocument/2006/relationships/image" Target="../media/image2240.png"/><Relationship Id="rId218" Type="http://schemas.openxmlformats.org/officeDocument/2006/relationships/customXml" Target="../ink/ink6391.xml"/><Relationship Id="rId24" Type="http://schemas.openxmlformats.org/officeDocument/2006/relationships/customXml" Target="../ink/ink6294.xml"/><Relationship Id="rId45" Type="http://schemas.openxmlformats.org/officeDocument/2006/relationships/image" Target="../media/image1500.png"/><Relationship Id="rId66" Type="http://schemas.openxmlformats.org/officeDocument/2006/relationships/customXml" Target="../ink/ink6315.xml"/><Relationship Id="rId87" Type="http://schemas.openxmlformats.org/officeDocument/2006/relationships/image" Target="../media/image1711.png"/><Relationship Id="rId110" Type="http://schemas.openxmlformats.org/officeDocument/2006/relationships/customXml" Target="../ink/ink6337.xml"/><Relationship Id="rId131" Type="http://schemas.openxmlformats.org/officeDocument/2006/relationships/image" Target="../media/image1930.png"/><Relationship Id="rId152" Type="http://schemas.openxmlformats.org/officeDocument/2006/relationships/customXml" Target="../ink/ink6358.xml"/><Relationship Id="rId173" Type="http://schemas.openxmlformats.org/officeDocument/2006/relationships/image" Target="../media/image2190.png"/><Relationship Id="rId194" Type="http://schemas.openxmlformats.org/officeDocument/2006/relationships/customXml" Target="../ink/ink6379.xml"/><Relationship Id="rId208" Type="http://schemas.openxmlformats.org/officeDocument/2006/relationships/customXml" Target="../ink/ink6386.xml"/><Relationship Id="rId229" Type="http://schemas.openxmlformats.org/officeDocument/2006/relationships/image" Target="../media/image2590.png"/><Relationship Id="rId14" Type="http://schemas.openxmlformats.org/officeDocument/2006/relationships/customXml" Target="../ink/ink6289.xml"/><Relationship Id="rId35" Type="http://schemas.openxmlformats.org/officeDocument/2006/relationships/image" Target="../media/image1450.png"/><Relationship Id="rId56" Type="http://schemas.openxmlformats.org/officeDocument/2006/relationships/customXml" Target="../ink/ink6310.xml"/><Relationship Id="rId77" Type="http://schemas.openxmlformats.org/officeDocument/2006/relationships/image" Target="../media/image1660.png"/><Relationship Id="rId100" Type="http://schemas.openxmlformats.org/officeDocument/2006/relationships/customXml" Target="../ink/ink6332.xml"/><Relationship Id="rId8" Type="http://schemas.openxmlformats.org/officeDocument/2006/relationships/customXml" Target="../ink/ink6286.xml"/><Relationship Id="rId98" Type="http://schemas.openxmlformats.org/officeDocument/2006/relationships/customXml" Target="../ink/ink6331.xml"/><Relationship Id="rId121" Type="http://schemas.openxmlformats.org/officeDocument/2006/relationships/image" Target="../media/image1880.png"/><Relationship Id="rId142" Type="http://schemas.openxmlformats.org/officeDocument/2006/relationships/customXml" Target="../ink/ink6353.xml"/><Relationship Id="rId163" Type="http://schemas.openxmlformats.org/officeDocument/2006/relationships/image" Target="../media/image2090.png"/><Relationship Id="rId184" Type="http://schemas.openxmlformats.org/officeDocument/2006/relationships/customXml" Target="../ink/ink6374.xml"/><Relationship Id="rId219" Type="http://schemas.openxmlformats.org/officeDocument/2006/relationships/image" Target="../media/image2540.png"/><Relationship Id="rId230" Type="http://schemas.openxmlformats.org/officeDocument/2006/relationships/customXml" Target="../ink/ink6397.xml"/><Relationship Id="rId25" Type="http://schemas.openxmlformats.org/officeDocument/2006/relationships/image" Target="../media/image1400.png"/><Relationship Id="rId46" Type="http://schemas.openxmlformats.org/officeDocument/2006/relationships/customXml" Target="../ink/ink6305.xml"/><Relationship Id="rId67" Type="http://schemas.openxmlformats.org/officeDocument/2006/relationships/image" Target="../media/image1611.png"/><Relationship Id="rId20" Type="http://schemas.openxmlformats.org/officeDocument/2006/relationships/customXml" Target="../ink/ink6292.xml"/><Relationship Id="rId41" Type="http://schemas.openxmlformats.org/officeDocument/2006/relationships/image" Target="../media/image1480.png"/><Relationship Id="rId62" Type="http://schemas.openxmlformats.org/officeDocument/2006/relationships/customXml" Target="../ink/ink6313.xml"/><Relationship Id="rId83" Type="http://schemas.openxmlformats.org/officeDocument/2006/relationships/image" Target="../media/image1690.png"/><Relationship Id="rId88" Type="http://schemas.openxmlformats.org/officeDocument/2006/relationships/customXml" Target="../ink/ink6326.xml"/><Relationship Id="rId111" Type="http://schemas.openxmlformats.org/officeDocument/2006/relationships/image" Target="../media/image1830.png"/><Relationship Id="rId132" Type="http://schemas.openxmlformats.org/officeDocument/2006/relationships/customXml" Target="../ink/ink6348.xml"/><Relationship Id="rId153" Type="http://schemas.openxmlformats.org/officeDocument/2006/relationships/image" Target="../media/image2040.png"/><Relationship Id="rId174" Type="http://schemas.openxmlformats.org/officeDocument/2006/relationships/customXml" Target="../ink/ink6369.xml"/><Relationship Id="rId179" Type="http://schemas.openxmlformats.org/officeDocument/2006/relationships/image" Target="../media/image2220.png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190" Type="http://schemas.openxmlformats.org/officeDocument/2006/relationships/customXml" Target="../ink/ink6377.xml"/><Relationship Id="rId204" Type="http://schemas.openxmlformats.org/officeDocument/2006/relationships/customXml" Target="../ink/ink6384.xml"/><Relationship Id="rId220" Type="http://schemas.openxmlformats.org/officeDocument/2006/relationships/customXml" Target="../ink/ink6392.xml"/><Relationship Id="rId225" Type="http://schemas.openxmlformats.org/officeDocument/2006/relationships/image" Target="../media/image2570.png"/><Relationship Id="rId15" Type="http://schemas.openxmlformats.org/officeDocument/2006/relationships/image" Target="../media/image1350.png"/><Relationship Id="rId36" Type="http://schemas.openxmlformats.org/officeDocument/2006/relationships/customXml" Target="../ink/ink6300.xml"/><Relationship Id="rId57" Type="http://schemas.openxmlformats.org/officeDocument/2006/relationships/image" Target="../media/image1560.png"/><Relationship Id="rId106" Type="http://schemas.openxmlformats.org/officeDocument/2006/relationships/customXml" Target="../ink/ink6335.xml"/><Relationship Id="rId127" Type="http://schemas.openxmlformats.org/officeDocument/2006/relationships/image" Target="../media/image1911.png"/><Relationship Id="rId10" Type="http://schemas.openxmlformats.org/officeDocument/2006/relationships/customXml" Target="../ink/ink6287.xml"/><Relationship Id="rId31" Type="http://schemas.openxmlformats.org/officeDocument/2006/relationships/image" Target="../media/image1430.png"/><Relationship Id="rId52" Type="http://schemas.openxmlformats.org/officeDocument/2006/relationships/customXml" Target="../ink/ink6308.xml"/><Relationship Id="rId73" Type="http://schemas.openxmlformats.org/officeDocument/2006/relationships/image" Target="../media/image1640.png"/><Relationship Id="rId78" Type="http://schemas.openxmlformats.org/officeDocument/2006/relationships/customXml" Target="../ink/ink6321.xml"/><Relationship Id="rId94" Type="http://schemas.openxmlformats.org/officeDocument/2006/relationships/customXml" Target="../ink/ink6329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343.xml"/><Relationship Id="rId143" Type="http://schemas.openxmlformats.org/officeDocument/2006/relationships/image" Target="../media/image1990.png"/><Relationship Id="rId148" Type="http://schemas.openxmlformats.org/officeDocument/2006/relationships/customXml" Target="../ink/ink6356.xml"/><Relationship Id="rId164" Type="http://schemas.openxmlformats.org/officeDocument/2006/relationships/customXml" Target="../ink/ink6364.xml"/><Relationship Id="rId169" Type="http://schemas.openxmlformats.org/officeDocument/2006/relationships/image" Target="../media/image2160.png"/><Relationship Id="rId185" Type="http://schemas.openxmlformats.org/officeDocument/2006/relationships/image" Target="../media/image2270.png"/><Relationship Id="rId4" Type="http://schemas.openxmlformats.org/officeDocument/2006/relationships/customXml" Target="../ink/ink6284.xml"/><Relationship Id="rId9" Type="http://schemas.openxmlformats.org/officeDocument/2006/relationships/image" Target="../media/image1320.png"/><Relationship Id="rId180" Type="http://schemas.openxmlformats.org/officeDocument/2006/relationships/customXml" Target="../ink/ink6372.xml"/><Relationship Id="rId210" Type="http://schemas.openxmlformats.org/officeDocument/2006/relationships/customXml" Target="../ink/ink6387.xml"/><Relationship Id="rId215" Type="http://schemas.openxmlformats.org/officeDocument/2006/relationships/image" Target="../media/image2520.png"/><Relationship Id="rId26" Type="http://schemas.openxmlformats.org/officeDocument/2006/relationships/customXml" Target="../ink/ink6295.xml"/><Relationship Id="rId231" Type="http://schemas.openxmlformats.org/officeDocument/2006/relationships/image" Target="../media/image2600.png"/><Relationship Id="rId47" Type="http://schemas.openxmlformats.org/officeDocument/2006/relationships/image" Target="../media/image1511.png"/><Relationship Id="rId68" Type="http://schemas.openxmlformats.org/officeDocument/2006/relationships/customXml" Target="../ink/ink6316.xml"/><Relationship Id="rId89" Type="http://schemas.openxmlformats.org/officeDocument/2006/relationships/image" Target="../media/image1720.png"/><Relationship Id="rId112" Type="http://schemas.openxmlformats.org/officeDocument/2006/relationships/customXml" Target="../ink/ink6338.xml"/><Relationship Id="rId133" Type="http://schemas.openxmlformats.org/officeDocument/2006/relationships/image" Target="../media/image1940.png"/><Relationship Id="rId154" Type="http://schemas.openxmlformats.org/officeDocument/2006/relationships/customXml" Target="../ink/ink6359.xml"/><Relationship Id="rId175" Type="http://schemas.openxmlformats.org/officeDocument/2006/relationships/image" Target="../media/image2200.png"/><Relationship Id="rId196" Type="http://schemas.openxmlformats.org/officeDocument/2006/relationships/customXml" Target="../ink/ink6380.xml"/><Relationship Id="rId200" Type="http://schemas.openxmlformats.org/officeDocument/2006/relationships/customXml" Target="../ink/ink6382.xml"/><Relationship Id="rId16" Type="http://schemas.openxmlformats.org/officeDocument/2006/relationships/customXml" Target="../ink/ink6290.xml"/><Relationship Id="rId221" Type="http://schemas.openxmlformats.org/officeDocument/2006/relationships/image" Target="../media/image2550.png"/><Relationship Id="rId37" Type="http://schemas.openxmlformats.org/officeDocument/2006/relationships/image" Target="../media/image1460.png"/><Relationship Id="rId58" Type="http://schemas.openxmlformats.org/officeDocument/2006/relationships/customXml" Target="../ink/ink6311.xml"/><Relationship Id="rId79" Type="http://schemas.openxmlformats.org/officeDocument/2006/relationships/image" Target="../media/image1670.png"/><Relationship Id="rId102" Type="http://schemas.openxmlformats.org/officeDocument/2006/relationships/customXml" Target="../ink/ink6333.xml"/><Relationship Id="rId123" Type="http://schemas.openxmlformats.org/officeDocument/2006/relationships/image" Target="../media/image1890.png"/><Relationship Id="rId144" Type="http://schemas.openxmlformats.org/officeDocument/2006/relationships/customXml" Target="../ink/ink6354.xml"/><Relationship Id="rId90" Type="http://schemas.openxmlformats.org/officeDocument/2006/relationships/customXml" Target="../ink/ink6327.xml"/><Relationship Id="rId165" Type="http://schemas.openxmlformats.org/officeDocument/2006/relationships/image" Target="../media/image2100.png"/><Relationship Id="rId186" Type="http://schemas.openxmlformats.org/officeDocument/2006/relationships/customXml" Target="../ink/ink6375.xml"/><Relationship Id="rId211" Type="http://schemas.openxmlformats.org/officeDocument/2006/relationships/image" Target="../media/image2470.png"/><Relationship Id="rId232" Type="http://schemas.openxmlformats.org/officeDocument/2006/relationships/customXml" Target="../ink/ink6398.xml"/><Relationship Id="rId27" Type="http://schemas.openxmlformats.org/officeDocument/2006/relationships/image" Target="../media/image1411.png"/><Relationship Id="rId48" Type="http://schemas.openxmlformats.org/officeDocument/2006/relationships/customXml" Target="../ink/ink6306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349.xml"/><Relationship Id="rId80" Type="http://schemas.openxmlformats.org/officeDocument/2006/relationships/customXml" Target="../ink/ink6322.xml"/><Relationship Id="rId155" Type="http://schemas.openxmlformats.org/officeDocument/2006/relationships/image" Target="../media/image2050.png"/><Relationship Id="rId176" Type="http://schemas.openxmlformats.org/officeDocument/2006/relationships/customXml" Target="../ink/ink6370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6393.xml"/><Relationship Id="rId17" Type="http://schemas.openxmlformats.org/officeDocument/2006/relationships/image" Target="../media/image1360.png"/><Relationship Id="rId38" Type="http://schemas.openxmlformats.org/officeDocument/2006/relationships/customXml" Target="../ink/ink6301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344.xml"/><Relationship Id="rId70" Type="http://schemas.openxmlformats.org/officeDocument/2006/relationships/customXml" Target="../ink/ink6317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365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388.xml"/><Relationship Id="rId233" Type="http://schemas.openxmlformats.org/officeDocument/2006/relationships/image" Target="../media/image2611.png"/><Relationship Id="rId28" Type="http://schemas.openxmlformats.org/officeDocument/2006/relationships/customXml" Target="../ink/ink6296.xml"/><Relationship Id="rId49" Type="http://schemas.openxmlformats.org/officeDocument/2006/relationships/image" Target="../media/image1520.png"/><Relationship Id="rId114" Type="http://schemas.openxmlformats.org/officeDocument/2006/relationships/customXml" Target="../ink/ink6339.xml"/><Relationship Id="rId60" Type="http://schemas.openxmlformats.org/officeDocument/2006/relationships/customXml" Target="../ink/ink6312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360.xml"/><Relationship Id="rId177" Type="http://schemas.openxmlformats.org/officeDocument/2006/relationships/image" Target="../media/image2211.png"/><Relationship Id="rId198" Type="http://schemas.openxmlformats.org/officeDocument/2006/relationships/customXml" Target="../ink/ink6381.xml"/><Relationship Id="rId202" Type="http://schemas.openxmlformats.org/officeDocument/2006/relationships/customXml" Target="../ink/ink6383.xml"/><Relationship Id="rId223" Type="http://schemas.openxmlformats.org/officeDocument/2006/relationships/image" Target="../media/image2560.png"/><Relationship Id="rId18" Type="http://schemas.openxmlformats.org/officeDocument/2006/relationships/customXml" Target="../ink/ink6291.xml"/><Relationship Id="rId39" Type="http://schemas.openxmlformats.org/officeDocument/2006/relationships/image" Target="../media/image1470.png"/><Relationship Id="rId50" Type="http://schemas.openxmlformats.org/officeDocument/2006/relationships/customXml" Target="../ink/ink6307.xml"/><Relationship Id="rId104" Type="http://schemas.openxmlformats.org/officeDocument/2006/relationships/customXml" Target="../ink/ink6334.xml"/><Relationship Id="rId125" Type="http://schemas.openxmlformats.org/officeDocument/2006/relationships/image" Target="../media/image1900.png"/><Relationship Id="rId146" Type="http://schemas.openxmlformats.org/officeDocument/2006/relationships/customXml" Target="../ink/ink6355.xml"/><Relationship Id="rId167" Type="http://schemas.openxmlformats.org/officeDocument/2006/relationships/image" Target="../media/image2111.png"/><Relationship Id="rId188" Type="http://schemas.openxmlformats.org/officeDocument/2006/relationships/customXml" Target="../ink/ink6376.xml"/><Relationship Id="rId71" Type="http://schemas.openxmlformats.org/officeDocument/2006/relationships/image" Target="../media/image1630.png"/><Relationship Id="rId92" Type="http://schemas.openxmlformats.org/officeDocument/2006/relationships/customXml" Target="../ink/ink6328.xml"/><Relationship Id="rId213" Type="http://schemas.openxmlformats.org/officeDocument/2006/relationships/image" Target="../media/image2480.png"/><Relationship Id="rId234" Type="http://schemas.openxmlformats.org/officeDocument/2006/relationships/customXml" Target="../ink/ink6399.xml"/><Relationship Id="rId2" Type="http://schemas.openxmlformats.org/officeDocument/2006/relationships/customXml" Target="../ink/ink6283.xml"/><Relationship Id="rId29" Type="http://schemas.openxmlformats.org/officeDocument/2006/relationships/image" Target="../media/image1420.png"/><Relationship Id="rId40" Type="http://schemas.openxmlformats.org/officeDocument/2006/relationships/customXml" Target="../ink/ink6302.xml"/><Relationship Id="rId115" Type="http://schemas.openxmlformats.org/officeDocument/2006/relationships/image" Target="../media/image1850.png"/><Relationship Id="rId136" Type="http://schemas.openxmlformats.org/officeDocument/2006/relationships/customXml" Target="../ink/ink6350.xml"/><Relationship Id="rId157" Type="http://schemas.openxmlformats.org/officeDocument/2006/relationships/image" Target="../media/image2060.png"/><Relationship Id="rId178" Type="http://schemas.openxmlformats.org/officeDocument/2006/relationships/customXml" Target="../ink/ink6371.xml"/><Relationship Id="rId61" Type="http://schemas.openxmlformats.org/officeDocument/2006/relationships/image" Target="../media/image1580.png"/><Relationship Id="rId82" Type="http://schemas.openxmlformats.org/officeDocument/2006/relationships/customXml" Target="../ink/ink6323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6394.xml"/><Relationship Id="rId30" Type="http://schemas.openxmlformats.org/officeDocument/2006/relationships/customXml" Target="../ink/ink6297.xml"/><Relationship Id="rId105" Type="http://schemas.openxmlformats.org/officeDocument/2006/relationships/image" Target="../media/image1800.png"/><Relationship Id="rId126" Type="http://schemas.openxmlformats.org/officeDocument/2006/relationships/customXml" Target="../ink/ink6345.xml"/><Relationship Id="rId147" Type="http://schemas.openxmlformats.org/officeDocument/2006/relationships/image" Target="../media/image2011.png"/><Relationship Id="rId168" Type="http://schemas.openxmlformats.org/officeDocument/2006/relationships/customXml" Target="../ink/ink6366.xml"/><Relationship Id="rId51" Type="http://schemas.openxmlformats.org/officeDocument/2006/relationships/image" Target="../media/image1530.png"/><Relationship Id="rId72" Type="http://schemas.openxmlformats.org/officeDocument/2006/relationships/customXml" Target="../ink/ink6318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6389.xml"/><Relationship Id="rId235" Type="http://schemas.openxmlformats.org/officeDocument/2006/relationships/image" Target="../media/image2620.png"/><Relationship Id="rId116" Type="http://schemas.openxmlformats.org/officeDocument/2006/relationships/customXml" Target="../ink/ink6340.xml"/><Relationship Id="rId137" Type="http://schemas.openxmlformats.org/officeDocument/2006/relationships/image" Target="../media/image1960.png"/><Relationship Id="rId158" Type="http://schemas.openxmlformats.org/officeDocument/2006/relationships/customXml" Target="../ink/ink6361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42" Type="http://schemas.openxmlformats.org/officeDocument/2006/relationships/customXml" Target="../ink/ink6420.xml"/><Relationship Id="rId63" Type="http://schemas.openxmlformats.org/officeDocument/2006/relationships/image" Target="../media/image1590.png"/><Relationship Id="rId84" Type="http://schemas.openxmlformats.org/officeDocument/2006/relationships/customXml" Target="../ink/ink6441.xml"/><Relationship Id="rId138" Type="http://schemas.openxmlformats.org/officeDocument/2006/relationships/customXml" Target="../ink/ink6468.xml"/><Relationship Id="rId159" Type="http://schemas.openxmlformats.org/officeDocument/2006/relationships/image" Target="../media/image2070.png"/><Relationship Id="rId170" Type="http://schemas.openxmlformats.org/officeDocument/2006/relationships/customXml" Target="../ink/ink6484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26" Type="http://schemas.openxmlformats.org/officeDocument/2006/relationships/customXml" Target="../ink/ink6512.xml"/><Relationship Id="rId247" Type="http://schemas.openxmlformats.org/officeDocument/2006/relationships/image" Target="../media/image270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6415.xml"/><Relationship Id="rId53" Type="http://schemas.openxmlformats.org/officeDocument/2006/relationships/image" Target="../media/image1540.png"/><Relationship Id="rId74" Type="http://schemas.openxmlformats.org/officeDocument/2006/relationships/customXml" Target="../ink/ink6436.xml"/><Relationship Id="rId128" Type="http://schemas.openxmlformats.org/officeDocument/2006/relationships/customXml" Target="../ink/ink6463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6479.xml"/><Relationship Id="rId181" Type="http://schemas.openxmlformats.org/officeDocument/2006/relationships/image" Target="../media/image2230.png"/><Relationship Id="rId216" Type="http://schemas.openxmlformats.org/officeDocument/2006/relationships/customXml" Target="../ink/ink6507.xml"/><Relationship Id="rId237" Type="http://schemas.openxmlformats.org/officeDocument/2006/relationships/image" Target="../media/image2650.png"/><Relationship Id="rId22" Type="http://schemas.openxmlformats.org/officeDocument/2006/relationships/customXml" Target="../ink/ink6410.xml"/><Relationship Id="rId43" Type="http://schemas.openxmlformats.org/officeDocument/2006/relationships/image" Target="../media/image1490.png"/><Relationship Id="rId64" Type="http://schemas.openxmlformats.org/officeDocument/2006/relationships/customXml" Target="../ink/ink6431.xml"/><Relationship Id="rId118" Type="http://schemas.openxmlformats.org/officeDocument/2006/relationships/customXml" Target="../ink/ink6458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474.xml"/><Relationship Id="rId171" Type="http://schemas.openxmlformats.org/officeDocument/2006/relationships/image" Target="../media/image2180.png"/><Relationship Id="rId192" Type="http://schemas.openxmlformats.org/officeDocument/2006/relationships/customXml" Target="../ink/ink6495.xml"/><Relationship Id="rId206" Type="http://schemas.openxmlformats.org/officeDocument/2006/relationships/customXml" Target="../ink/ink6502.xml"/><Relationship Id="rId227" Type="http://schemas.openxmlformats.org/officeDocument/2006/relationships/image" Target="../media/image2580.png"/><Relationship Id="rId248" Type="http://schemas.openxmlformats.org/officeDocument/2006/relationships/customXml" Target="../ink/ink6523.xml"/><Relationship Id="rId12" Type="http://schemas.openxmlformats.org/officeDocument/2006/relationships/customXml" Target="../ink/ink6405.xml"/><Relationship Id="rId33" Type="http://schemas.openxmlformats.org/officeDocument/2006/relationships/image" Target="../media/image1440.png"/><Relationship Id="rId108" Type="http://schemas.openxmlformats.org/officeDocument/2006/relationships/customXml" Target="../ink/ink6453.xml"/><Relationship Id="rId129" Type="http://schemas.openxmlformats.org/officeDocument/2006/relationships/image" Target="../media/image1920.png"/><Relationship Id="rId54" Type="http://schemas.openxmlformats.org/officeDocument/2006/relationships/customXml" Target="../ink/ink6426.xml"/><Relationship Id="rId75" Type="http://schemas.openxmlformats.org/officeDocument/2006/relationships/image" Target="../media/image1650.png"/><Relationship Id="rId96" Type="http://schemas.openxmlformats.org/officeDocument/2006/relationships/customXml" Target="../ink/ink6447.xml"/><Relationship Id="rId140" Type="http://schemas.openxmlformats.org/officeDocument/2006/relationships/customXml" Target="../ink/ink6469.xml"/><Relationship Id="rId161" Type="http://schemas.openxmlformats.org/officeDocument/2006/relationships/image" Target="../media/image2080.png"/><Relationship Id="rId182" Type="http://schemas.openxmlformats.org/officeDocument/2006/relationships/customXml" Target="../ink/ink6490.xml"/><Relationship Id="rId217" Type="http://schemas.openxmlformats.org/officeDocument/2006/relationships/image" Target="../media/image2530.png"/><Relationship Id="rId6" Type="http://schemas.openxmlformats.org/officeDocument/2006/relationships/customXml" Target="../ink/ink6402.xml"/><Relationship Id="rId238" Type="http://schemas.openxmlformats.org/officeDocument/2006/relationships/customXml" Target="../ink/ink6518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6421.xml"/><Relationship Id="rId65" Type="http://schemas.openxmlformats.org/officeDocument/2006/relationships/image" Target="../media/image1600.png"/><Relationship Id="rId86" Type="http://schemas.openxmlformats.org/officeDocument/2006/relationships/customXml" Target="../ink/ink6442.xml"/><Relationship Id="rId130" Type="http://schemas.openxmlformats.org/officeDocument/2006/relationships/customXml" Target="../ink/ink6464.xml"/><Relationship Id="rId151" Type="http://schemas.openxmlformats.org/officeDocument/2006/relationships/image" Target="../media/image2030.png"/><Relationship Id="rId172" Type="http://schemas.openxmlformats.org/officeDocument/2006/relationships/customXml" Target="../ink/ink6485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6513.xml"/><Relationship Id="rId249" Type="http://schemas.openxmlformats.org/officeDocument/2006/relationships/image" Target="../media/image2712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34" Type="http://schemas.openxmlformats.org/officeDocument/2006/relationships/customXml" Target="../ink/ink6416.xml"/><Relationship Id="rId55" Type="http://schemas.openxmlformats.org/officeDocument/2006/relationships/image" Target="../media/image1550.png"/><Relationship Id="rId76" Type="http://schemas.openxmlformats.org/officeDocument/2006/relationships/customXml" Target="../ink/ink6437.xml"/><Relationship Id="rId97" Type="http://schemas.openxmlformats.org/officeDocument/2006/relationships/image" Target="../media/image1760.png"/><Relationship Id="rId120" Type="http://schemas.openxmlformats.org/officeDocument/2006/relationships/customXml" Target="../ink/ink6459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480.xml"/><Relationship Id="rId183" Type="http://schemas.openxmlformats.org/officeDocument/2006/relationships/image" Target="../media/image2240.png"/><Relationship Id="rId218" Type="http://schemas.openxmlformats.org/officeDocument/2006/relationships/customXml" Target="../ink/ink6508.xml"/><Relationship Id="rId239" Type="http://schemas.openxmlformats.org/officeDocument/2006/relationships/image" Target="../media/image2660.png"/><Relationship Id="rId24" Type="http://schemas.openxmlformats.org/officeDocument/2006/relationships/customXml" Target="../ink/ink6411.xml"/><Relationship Id="rId45" Type="http://schemas.openxmlformats.org/officeDocument/2006/relationships/image" Target="../media/image1500.png"/><Relationship Id="rId66" Type="http://schemas.openxmlformats.org/officeDocument/2006/relationships/customXml" Target="../ink/ink6432.xml"/><Relationship Id="rId87" Type="http://schemas.openxmlformats.org/officeDocument/2006/relationships/image" Target="../media/image1711.png"/><Relationship Id="rId110" Type="http://schemas.openxmlformats.org/officeDocument/2006/relationships/customXml" Target="../ink/ink6454.xml"/><Relationship Id="rId131" Type="http://schemas.openxmlformats.org/officeDocument/2006/relationships/image" Target="../media/image1930.png"/><Relationship Id="rId152" Type="http://schemas.openxmlformats.org/officeDocument/2006/relationships/customXml" Target="../ink/ink6475.xml"/><Relationship Id="rId173" Type="http://schemas.openxmlformats.org/officeDocument/2006/relationships/image" Target="../media/image2190.png"/><Relationship Id="rId194" Type="http://schemas.openxmlformats.org/officeDocument/2006/relationships/customXml" Target="../ink/ink6496.xml"/><Relationship Id="rId208" Type="http://schemas.openxmlformats.org/officeDocument/2006/relationships/customXml" Target="../ink/ink6503.xml"/><Relationship Id="rId229" Type="http://schemas.openxmlformats.org/officeDocument/2006/relationships/image" Target="../media/image2590.png"/><Relationship Id="rId240" Type="http://schemas.openxmlformats.org/officeDocument/2006/relationships/customXml" Target="../ink/ink6519.xml"/><Relationship Id="rId14" Type="http://schemas.openxmlformats.org/officeDocument/2006/relationships/customXml" Target="../ink/ink6406.xml"/><Relationship Id="rId35" Type="http://schemas.openxmlformats.org/officeDocument/2006/relationships/image" Target="../media/image1450.png"/><Relationship Id="rId56" Type="http://schemas.openxmlformats.org/officeDocument/2006/relationships/customXml" Target="../ink/ink6427.xml"/><Relationship Id="rId77" Type="http://schemas.openxmlformats.org/officeDocument/2006/relationships/image" Target="../media/image1660.png"/><Relationship Id="rId100" Type="http://schemas.openxmlformats.org/officeDocument/2006/relationships/customXml" Target="../ink/ink6449.xml"/><Relationship Id="rId8" Type="http://schemas.openxmlformats.org/officeDocument/2006/relationships/customXml" Target="../ink/ink6403.xml"/><Relationship Id="rId98" Type="http://schemas.openxmlformats.org/officeDocument/2006/relationships/customXml" Target="../ink/ink6448.xml"/><Relationship Id="rId121" Type="http://schemas.openxmlformats.org/officeDocument/2006/relationships/image" Target="../media/image1880.png"/><Relationship Id="rId142" Type="http://schemas.openxmlformats.org/officeDocument/2006/relationships/customXml" Target="../ink/ink6470.xml"/><Relationship Id="rId163" Type="http://schemas.openxmlformats.org/officeDocument/2006/relationships/image" Target="../media/image2090.png"/><Relationship Id="rId184" Type="http://schemas.openxmlformats.org/officeDocument/2006/relationships/customXml" Target="../ink/ink6491.xml"/><Relationship Id="rId219" Type="http://schemas.openxmlformats.org/officeDocument/2006/relationships/image" Target="../media/image2540.png"/><Relationship Id="rId230" Type="http://schemas.openxmlformats.org/officeDocument/2006/relationships/customXml" Target="../ink/ink6514.xml"/><Relationship Id="rId25" Type="http://schemas.openxmlformats.org/officeDocument/2006/relationships/image" Target="../media/image1400.png"/><Relationship Id="rId46" Type="http://schemas.openxmlformats.org/officeDocument/2006/relationships/customXml" Target="../ink/ink6422.xml"/><Relationship Id="rId67" Type="http://schemas.openxmlformats.org/officeDocument/2006/relationships/image" Target="../media/image1611.png"/><Relationship Id="rId88" Type="http://schemas.openxmlformats.org/officeDocument/2006/relationships/customXml" Target="../ink/ink6443.xml"/><Relationship Id="rId111" Type="http://schemas.openxmlformats.org/officeDocument/2006/relationships/image" Target="../media/image1830.png"/><Relationship Id="rId132" Type="http://schemas.openxmlformats.org/officeDocument/2006/relationships/customXml" Target="../ink/ink6465.xml"/><Relationship Id="rId153" Type="http://schemas.openxmlformats.org/officeDocument/2006/relationships/image" Target="../media/image2040.png"/><Relationship Id="rId174" Type="http://schemas.openxmlformats.org/officeDocument/2006/relationships/customXml" Target="../ink/ink6486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6509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6417.xml"/><Relationship Id="rId57" Type="http://schemas.openxmlformats.org/officeDocument/2006/relationships/image" Target="../media/image1560.png"/><Relationship Id="rId78" Type="http://schemas.openxmlformats.org/officeDocument/2006/relationships/customXml" Target="../ink/ink6438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460.xml"/><Relationship Id="rId143" Type="http://schemas.openxmlformats.org/officeDocument/2006/relationships/image" Target="../media/image1990.png"/><Relationship Id="rId164" Type="http://schemas.openxmlformats.org/officeDocument/2006/relationships/customXml" Target="../ink/ink6481.xml"/><Relationship Id="rId185" Type="http://schemas.openxmlformats.org/officeDocument/2006/relationships/image" Target="../media/image2270.png"/><Relationship Id="rId4" Type="http://schemas.openxmlformats.org/officeDocument/2006/relationships/customXml" Target="../ink/ink6401.xml"/><Relationship Id="rId9" Type="http://schemas.openxmlformats.org/officeDocument/2006/relationships/image" Target="../media/image1320.png"/><Relationship Id="rId180" Type="http://schemas.openxmlformats.org/officeDocument/2006/relationships/customXml" Target="../ink/ink6489.xml"/><Relationship Id="rId210" Type="http://schemas.openxmlformats.org/officeDocument/2006/relationships/customXml" Target="../ink/ink6504.xml"/><Relationship Id="rId215" Type="http://schemas.openxmlformats.org/officeDocument/2006/relationships/image" Target="../media/image2520.png"/><Relationship Id="rId236" Type="http://schemas.openxmlformats.org/officeDocument/2006/relationships/customXml" Target="../ink/ink6517.xml"/><Relationship Id="rId26" Type="http://schemas.openxmlformats.org/officeDocument/2006/relationships/customXml" Target="../ink/ink6412.xml"/><Relationship Id="rId231" Type="http://schemas.openxmlformats.org/officeDocument/2006/relationships/image" Target="../media/image2600.png"/><Relationship Id="rId47" Type="http://schemas.openxmlformats.org/officeDocument/2006/relationships/image" Target="../media/image1511.png"/><Relationship Id="rId68" Type="http://schemas.openxmlformats.org/officeDocument/2006/relationships/customXml" Target="../ink/ink6433.xml"/><Relationship Id="rId89" Type="http://schemas.openxmlformats.org/officeDocument/2006/relationships/image" Target="../media/image1720.png"/><Relationship Id="rId112" Type="http://schemas.openxmlformats.org/officeDocument/2006/relationships/customXml" Target="../ink/ink6455.xml"/><Relationship Id="rId133" Type="http://schemas.openxmlformats.org/officeDocument/2006/relationships/image" Target="../media/image1940.png"/><Relationship Id="rId154" Type="http://schemas.openxmlformats.org/officeDocument/2006/relationships/customXml" Target="../ink/ink6476.xml"/><Relationship Id="rId175" Type="http://schemas.openxmlformats.org/officeDocument/2006/relationships/image" Target="../media/image2200.png"/><Relationship Id="rId196" Type="http://schemas.openxmlformats.org/officeDocument/2006/relationships/customXml" Target="../ink/ink6497.xml"/><Relationship Id="rId200" Type="http://schemas.openxmlformats.org/officeDocument/2006/relationships/customXml" Target="../ink/ink6499.xml"/><Relationship Id="rId16" Type="http://schemas.openxmlformats.org/officeDocument/2006/relationships/customXml" Target="../ink/ink6407.xml"/><Relationship Id="rId221" Type="http://schemas.openxmlformats.org/officeDocument/2006/relationships/image" Target="../media/image2550.png"/><Relationship Id="rId242" Type="http://schemas.openxmlformats.org/officeDocument/2006/relationships/customXml" Target="../ink/ink6520.xml"/><Relationship Id="rId37" Type="http://schemas.openxmlformats.org/officeDocument/2006/relationships/image" Target="../media/image1460.png"/><Relationship Id="rId58" Type="http://schemas.openxmlformats.org/officeDocument/2006/relationships/customXml" Target="../ink/ink6428.xml"/><Relationship Id="rId79" Type="http://schemas.openxmlformats.org/officeDocument/2006/relationships/image" Target="../media/image1670.png"/><Relationship Id="rId102" Type="http://schemas.openxmlformats.org/officeDocument/2006/relationships/customXml" Target="../ink/ink6450.xml"/><Relationship Id="rId123" Type="http://schemas.openxmlformats.org/officeDocument/2006/relationships/image" Target="../media/image1890.png"/><Relationship Id="rId144" Type="http://schemas.openxmlformats.org/officeDocument/2006/relationships/customXml" Target="../ink/ink6471.xml"/><Relationship Id="rId90" Type="http://schemas.openxmlformats.org/officeDocument/2006/relationships/customXml" Target="../ink/ink6444.xml"/><Relationship Id="rId165" Type="http://schemas.openxmlformats.org/officeDocument/2006/relationships/image" Target="../media/image2100.png"/><Relationship Id="rId186" Type="http://schemas.openxmlformats.org/officeDocument/2006/relationships/customXml" Target="../ink/ink6492.xml"/><Relationship Id="rId211" Type="http://schemas.openxmlformats.org/officeDocument/2006/relationships/image" Target="../media/image2470.png"/><Relationship Id="rId232" Type="http://schemas.openxmlformats.org/officeDocument/2006/relationships/customXml" Target="../ink/ink6515.xml"/><Relationship Id="rId27" Type="http://schemas.openxmlformats.org/officeDocument/2006/relationships/image" Target="../media/image1411.png"/><Relationship Id="rId48" Type="http://schemas.openxmlformats.org/officeDocument/2006/relationships/customXml" Target="../ink/ink6423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466.xml"/><Relationship Id="rId80" Type="http://schemas.openxmlformats.org/officeDocument/2006/relationships/customXml" Target="../ink/ink6439.xml"/><Relationship Id="rId155" Type="http://schemas.openxmlformats.org/officeDocument/2006/relationships/image" Target="../media/image2050.png"/><Relationship Id="rId176" Type="http://schemas.openxmlformats.org/officeDocument/2006/relationships/customXml" Target="../ink/ink6487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6510.xml"/><Relationship Id="rId243" Type="http://schemas.openxmlformats.org/officeDocument/2006/relationships/image" Target="../media/image2680.png"/><Relationship Id="rId17" Type="http://schemas.openxmlformats.org/officeDocument/2006/relationships/image" Target="../media/image1360.png"/><Relationship Id="rId38" Type="http://schemas.openxmlformats.org/officeDocument/2006/relationships/customXml" Target="../ink/ink6418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461.xml"/><Relationship Id="rId70" Type="http://schemas.openxmlformats.org/officeDocument/2006/relationships/customXml" Target="../ink/ink6434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482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505.xml"/><Relationship Id="rId233" Type="http://schemas.openxmlformats.org/officeDocument/2006/relationships/image" Target="../media/image2630.png"/><Relationship Id="rId28" Type="http://schemas.openxmlformats.org/officeDocument/2006/relationships/customXml" Target="../ink/ink6413.xml"/><Relationship Id="rId49" Type="http://schemas.openxmlformats.org/officeDocument/2006/relationships/image" Target="../media/image1520.png"/><Relationship Id="rId114" Type="http://schemas.openxmlformats.org/officeDocument/2006/relationships/customXml" Target="../ink/ink6456.xml"/><Relationship Id="rId60" Type="http://schemas.openxmlformats.org/officeDocument/2006/relationships/customXml" Target="../ink/ink6429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477.xml"/><Relationship Id="rId177" Type="http://schemas.openxmlformats.org/officeDocument/2006/relationships/image" Target="../media/image2211.png"/><Relationship Id="rId198" Type="http://schemas.openxmlformats.org/officeDocument/2006/relationships/customXml" Target="../ink/ink6498.xml"/><Relationship Id="rId202" Type="http://schemas.openxmlformats.org/officeDocument/2006/relationships/customXml" Target="../ink/ink6500.xml"/><Relationship Id="rId223" Type="http://schemas.openxmlformats.org/officeDocument/2006/relationships/image" Target="../media/image2560.png"/><Relationship Id="rId244" Type="http://schemas.openxmlformats.org/officeDocument/2006/relationships/customXml" Target="../ink/ink6521.xml"/><Relationship Id="rId18" Type="http://schemas.openxmlformats.org/officeDocument/2006/relationships/customXml" Target="../ink/ink6408.xml"/><Relationship Id="rId39" Type="http://schemas.openxmlformats.org/officeDocument/2006/relationships/image" Target="../media/image1470.png"/><Relationship Id="rId50" Type="http://schemas.openxmlformats.org/officeDocument/2006/relationships/customXml" Target="../ink/ink6424.xml"/><Relationship Id="rId104" Type="http://schemas.openxmlformats.org/officeDocument/2006/relationships/customXml" Target="../ink/ink6451.xml"/><Relationship Id="rId125" Type="http://schemas.openxmlformats.org/officeDocument/2006/relationships/image" Target="../media/image1900.png"/><Relationship Id="rId146" Type="http://schemas.openxmlformats.org/officeDocument/2006/relationships/customXml" Target="../ink/ink6472.xml"/><Relationship Id="rId167" Type="http://schemas.openxmlformats.org/officeDocument/2006/relationships/image" Target="../media/image2111.png"/><Relationship Id="rId188" Type="http://schemas.openxmlformats.org/officeDocument/2006/relationships/customXml" Target="../ink/ink6493.xml"/><Relationship Id="rId71" Type="http://schemas.openxmlformats.org/officeDocument/2006/relationships/image" Target="../media/image1630.png"/><Relationship Id="rId92" Type="http://schemas.openxmlformats.org/officeDocument/2006/relationships/customXml" Target="../ink/ink6445.xml"/><Relationship Id="rId213" Type="http://schemas.openxmlformats.org/officeDocument/2006/relationships/image" Target="../media/image2480.png"/><Relationship Id="rId234" Type="http://schemas.openxmlformats.org/officeDocument/2006/relationships/customXml" Target="../ink/ink6516.xml"/><Relationship Id="rId2" Type="http://schemas.openxmlformats.org/officeDocument/2006/relationships/customXml" Target="../ink/ink6400.xml"/><Relationship Id="rId29" Type="http://schemas.openxmlformats.org/officeDocument/2006/relationships/image" Target="../media/image1420.png"/><Relationship Id="rId40" Type="http://schemas.openxmlformats.org/officeDocument/2006/relationships/customXml" Target="../ink/ink6419.xml"/><Relationship Id="rId115" Type="http://schemas.openxmlformats.org/officeDocument/2006/relationships/image" Target="../media/image1850.png"/><Relationship Id="rId136" Type="http://schemas.openxmlformats.org/officeDocument/2006/relationships/customXml" Target="../ink/ink6467.xml"/><Relationship Id="rId157" Type="http://schemas.openxmlformats.org/officeDocument/2006/relationships/image" Target="../media/image2060.png"/><Relationship Id="rId178" Type="http://schemas.openxmlformats.org/officeDocument/2006/relationships/customXml" Target="../ink/ink6488.xml"/><Relationship Id="rId61" Type="http://schemas.openxmlformats.org/officeDocument/2006/relationships/image" Target="../media/image1580.png"/><Relationship Id="rId82" Type="http://schemas.openxmlformats.org/officeDocument/2006/relationships/customXml" Target="../ink/ink6440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6511.xml"/><Relationship Id="rId245" Type="http://schemas.openxmlformats.org/officeDocument/2006/relationships/image" Target="../media/image2690.png"/><Relationship Id="rId30" Type="http://schemas.openxmlformats.org/officeDocument/2006/relationships/customXml" Target="../ink/ink6414.xml"/><Relationship Id="rId105" Type="http://schemas.openxmlformats.org/officeDocument/2006/relationships/image" Target="../media/image1800.png"/><Relationship Id="rId126" Type="http://schemas.openxmlformats.org/officeDocument/2006/relationships/customXml" Target="../ink/ink6462.xml"/><Relationship Id="rId147" Type="http://schemas.openxmlformats.org/officeDocument/2006/relationships/image" Target="../media/image2011.png"/><Relationship Id="rId168" Type="http://schemas.openxmlformats.org/officeDocument/2006/relationships/customXml" Target="../ink/ink6483.xml"/><Relationship Id="rId51" Type="http://schemas.openxmlformats.org/officeDocument/2006/relationships/image" Target="../media/image1530.png"/><Relationship Id="rId72" Type="http://schemas.openxmlformats.org/officeDocument/2006/relationships/customXml" Target="../ink/ink6435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6506.xml"/><Relationship Id="rId235" Type="http://schemas.openxmlformats.org/officeDocument/2006/relationships/image" Target="../media/image2640.png"/><Relationship Id="rId116" Type="http://schemas.openxmlformats.org/officeDocument/2006/relationships/customXml" Target="../ink/ink6457.xml"/><Relationship Id="rId137" Type="http://schemas.openxmlformats.org/officeDocument/2006/relationships/image" Target="../media/image1960.png"/><Relationship Id="rId158" Type="http://schemas.openxmlformats.org/officeDocument/2006/relationships/customXml" Target="../ink/ink6478.xml"/><Relationship Id="rId20" Type="http://schemas.openxmlformats.org/officeDocument/2006/relationships/customXml" Target="../ink/ink6409.xml"/><Relationship Id="rId41" Type="http://schemas.openxmlformats.org/officeDocument/2006/relationships/image" Target="../media/image1480.png"/><Relationship Id="rId62" Type="http://schemas.openxmlformats.org/officeDocument/2006/relationships/customXml" Target="../ink/ink6430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6494.xml"/><Relationship Id="rId204" Type="http://schemas.openxmlformats.org/officeDocument/2006/relationships/customXml" Target="../ink/ink6501.xml"/><Relationship Id="rId225" Type="http://schemas.openxmlformats.org/officeDocument/2006/relationships/image" Target="../media/image2570.png"/><Relationship Id="rId246" Type="http://schemas.openxmlformats.org/officeDocument/2006/relationships/customXml" Target="../ink/ink6522.xml"/><Relationship Id="rId106" Type="http://schemas.openxmlformats.org/officeDocument/2006/relationships/customXml" Target="../ink/ink6452.xml"/><Relationship Id="rId127" Type="http://schemas.openxmlformats.org/officeDocument/2006/relationships/image" Target="../media/image1911.png"/><Relationship Id="rId10" Type="http://schemas.openxmlformats.org/officeDocument/2006/relationships/customXml" Target="../ink/ink6404.xml"/><Relationship Id="rId31" Type="http://schemas.openxmlformats.org/officeDocument/2006/relationships/image" Target="../media/image1430.png"/><Relationship Id="rId52" Type="http://schemas.openxmlformats.org/officeDocument/2006/relationships/customXml" Target="../ink/ink6425.xml"/><Relationship Id="rId73" Type="http://schemas.openxmlformats.org/officeDocument/2006/relationships/image" Target="../media/image1640.png"/><Relationship Id="rId94" Type="http://schemas.openxmlformats.org/officeDocument/2006/relationships/customXml" Target="../ink/ink6446.xml"/><Relationship Id="rId148" Type="http://schemas.openxmlformats.org/officeDocument/2006/relationships/customXml" Target="../ink/ink6473.xml"/><Relationship Id="rId169" Type="http://schemas.openxmlformats.org/officeDocument/2006/relationships/image" Target="../media/image2160.png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63" Type="http://schemas.openxmlformats.org/officeDocument/2006/relationships/image" Target="../media/image1590.png"/><Relationship Id="rId159" Type="http://schemas.openxmlformats.org/officeDocument/2006/relationships/image" Target="../media/image2070.png"/><Relationship Id="rId170" Type="http://schemas.openxmlformats.org/officeDocument/2006/relationships/customXml" Target="../ink/ink6608.xml"/><Relationship Id="rId226" Type="http://schemas.openxmlformats.org/officeDocument/2006/relationships/customXml" Target="../ink/ink6636.xml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32" Type="http://schemas.openxmlformats.org/officeDocument/2006/relationships/customXml" Target="../ink/ink6539.xml"/><Relationship Id="rId53" Type="http://schemas.openxmlformats.org/officeDocument/2006/relationships/image" Target="../media/image1540.png"/><Relationship Id="rId74" Type="http://schemas.openxmlformats.org/officeDocument/2006/relationships/customXml" Target="../ink/ink6560.xml"/><Relationship Id="rId128" Type="http://schemas.openxmlformats.org/officeDocument/2006/relationships/customXml" Target="../ink/ink6587.xml"/><Relationship Id="rId149" Type="http://schemas.openxmlformats.org/officeDocument/2006/relationships/image" Target="../media/image2020.png"/><Relationship Id="rId5" Type="http://schemas.openxmlformats.org/officeDocument/2006/relationships/image" Target="../media/image1300.png"/><Relationship Id="rId95" Type="http://schemas.openxmlformats.org/officeDocument/2006/relationships/image" Target="../media/image1750.png"/><Relationship Id="rId160" Type="http://schemas.openxmlformats.org/officeDocument/2006/relationships/customXml" Target="../ink/ink6603.xml"/><Relationship Id="rId181" Type="http://schemas.openxmlformats.org/officeDocument/2006/relationships/image" Target="../media/image2230.png"/><Relationship Id="rId216" Type="http://schemas.openxmlformats.org/officeDocument/2006/relationships/customXml" Target="../ink/ink6631.xml"/><Relationship Id="rId237" Type="http://schemas.openxmlformats.org/officeDocument/2006/relationships/image" Target="../media/image2650.png"/><Relationship Id="rId258" Type="http://schemas.openxmlformats.org/officeDocument/2006/relationships/image" Target="../media/image2770.png"/><Relationship Id="rId22" Type="http://schemas.openxmlformats.org/officeDocument/2006/relationships/customXml" Target="../ink/ink6534.xml"/><Relationship Id="rId43" Type="http://schemas.openxmlformats.org/officeDocument/2006/relationships/image" Target="../media/image1490.png"/><Relationship Id="rId64" Type="http://schemas.openxmlformats.org/officeDocument/2006/relationships/customXml" Target="../ink/ink6555.xml"/><Relationship Id="rId118" Type="http://schemas.openxmlformats.org/officeDocument/2006/relationships/customXml" Target="../ink/ink6582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598.xml"/><Relationship Id="rId171" Type="http://schemas.openxmlformats.org/officeDocument/2006/relationships/image" Target="../media/image2180.png"/><Relationship Id="rId192" Type="http://schemas.openxmlformats.org/officeDocument/2006/relationships/customXml" Target="../ink/ink6619.xml"/><Relationship Id="rId206" Type="http://schemas.openxmlformats.org/officeDocument/2006/relationships/customXml" Target="../ink/ink6626.xml"/><Relationship Id="rId227" Type="http://schemas.openxmlformats.org/officeDocument/2006/relationships/image" Target="../media/image2580.png"/><Relationship Id="rId248" Type="http://schemas.openxmlformats.org/officeDocument/2006/relationships/customXml" Target="../ink/ink6647.xml"/><Relationship Id="rId12" Type="http://schemas.openxmlformats.org/officeDocument/2006/relationships/customXml" Target="../ink/ink6529.xml"/><Relationship Id="rId33" Type="http://schemas.openxmlformats.org/officeDocument/2006/relationships/image" Target="../media/image1440.png"/><Relationship Id="rId108" Type="http://schemas.openxmlformats.org/officeDocument/2006/relationships/customXml" Target="../ink/ink6577.xml"/><Relationship Id="rId129" Type="http://schemas.openxmlformats.org/officeDocument/2006/relationships/image" Target="../media/image1920.png"/><Relationship Id="rId54" Type="http://schemas.openxmlformats.org/officeDocument/2006/relationships/customXml" Target="../ink/ink6550.xml"/><Relationship Id="rId75" Type="http://schemas.openxmlformats.org/officeDocument/2006/relationships/image" Target="../media/image1650.png"/><Relationship Id="rId96" Type="http://schemas.openxmlformats.org/officeDocument/2006/relationships/customXml" Target="../ink/ink6571.xml"/><Relationship Id="rId140" Type="http://schemas.openxmlformats.org/officeDocument/2006/relationships/customXml" Target="../ink/ink6593.xml"/><Relationship Id="rId161" Type="http://schemas.openxmlformats.org/officeDocument/2006/relationships/image" Target="../media/image2080.png"/><Relationship Id="rId182" Type="http://schemas.openxmlformats.org/officeDocument/2006/relationships/customXml" Target="../ink/ink6614.xml"/><Relationship Id="rId217" Type="http://schemas.openxmlformats.org/officeDocument/2006/relationships/image" Target="../media/image2530.png"/><Relationship Id="rId6" Type="http://schemas.openxmlformats.org/officeDocument/2006/relationships/customXml" Target="../ink/ink6526.xml"/><Relationship Id="rId238" Type="http://schemas.openxmlformats.org/officeDocument/2006/relationships/customXml" Target="../ink/ink6642.xml"/><Relationship Id="rId259" Type="http://schemas.openxmlformats.org/officeDocument/2006/relationships/customXml" Target="../ink/ink6653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44" Type="http://schemas.openxmlformats.org/officeDocument/2006/relationships/customXml" Target="../ink/ink6545.xml"/><Relationship Id="rId65" Type="http://schemas.openxmlformats.org/officeDocument/2006/relationships/image" Target="../media/image1600.png"/><Relationship Id="rId86" Type="http://schemas.openxmlformats.org/officeDocument/2006/relationships/customXml" Target="../ink/ink6566.xml"/><Relationship Id="rId130" Type="http://schemas.openxmlformats.org/officeDocument/2006/relationships/customXml" Target="../ink/ink6588.xml"/><Relationship Id="rId151" Type="http://schemas.openxmlformats.org/officeDocument/2006/relationships/image" Target="../media/image2030.png"/><Relationship Id="rId172" Type="http://schemas.openxmlformats.org/officeDocument/2006/relationships/customXml" Target="../ink/ink6609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6637.xml"/><Relationship Id="rId249" Type="http://schemas.openxmlformats.org/officeDocument/2006/relationships/image" Target="../media/image273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260" Type="http://schemas.openxmlformats.org/officeDocument/2006/relationships/image" Target="../media/image2780.png"/><Relationship Id="rId34" Type="http://schemas.openxmlformats.org/officeDocument/2006/relationships/customXml" Target="../ink/ink6540.xml"/><Relationship Id="rId55" Type="http://schemas.openxmlformats.org/officeDocument/2006/relationships/image" Target="../media/image1550.png"/><Relationship Id="rId76" Type="http://schemas.openxmlformats.org/officeDocument/2006/relationships/customXml" Target="../ink/ink6561.xml"/><Relationship Id="rId97" Type="http://schemas.openxmlformats.org/officeDocument/2006/relationships/image" Target="../media/image1760.png"/><Relationship Id="rId120" Type="http://schemas.openxmlformats.org/officeDocument/2006/relationships/customXml" Target="../ink/ink6583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604.xml"/><Relationship Id="rId183" Type="http://schemas.openxmlformats.org/officeDocument/2006/relationships/image" Target="../media/image2240.png"/><Relationship Id="rId218" Type="http://schemas.openxmlformats.org/officeDocument/2006/relationships/customXml" Target="../ink/ink6632.xml"/><Relationship Id="rId239" Type="http://schemas.openxmlformats.org/officeDocument/2006/relationships/image" Target="../media/image2660.png"/><Relationship Id="rId250" Type="http://schemas.openxmlformats.org/officeDocument/2006/relationships/customXml" Target="../ink/ink6648.xml"/><Relationship Id="rId24" Type="http://schemas.openxmlformats.org/officeDocument/2006/relationships/customXml" Target="../ink/ink6535.xml"/><Relationship Id="rId45" Type="http://schemas.openxmlformats.org/officeDocument/2006/relationships/image" Target="../media/image1500.png"/><Relationship Id="rId66" Type="http://schemas.openxmlformats.org/officeDocument/2006/relationships/customXml" Target="../ink/ink6556.xml"/><Relationship Id="rId87" Type="http://schemas.openxmlformats.org/officeDocument/2006/relationships/image" Target="../media/image1711.png"/><Relationship Id="rId110" Type="http://schemas.openxmlformats.org/officeDocument/2006/relationships/customXml" Target="../ink/ink6578.xml"/><Relationship Id="rId131" Type="http://schemas.openxmlformats.org/officeDocument/2006/relationships/image" Target="../media/image1930.png"/><Relationship Id="rId152" Type="http://schemas.openxmlformats.org/officeDocument/2006/relationships/customXml" Target="../ink/ink6599.xml"/><Relationship Id="rId173" Type="http://schemas.openxmlformats.org/officeDocument/2006/relationships/image" Target="../media/image2190.png"/><Relationship Id="rId194" Type="http://schemas.openxmlformats.org/officeDocument/2006/relationships/customXml" Target="../ink/ink6620.xml"/><Relationship Id="rId208" Type="http://schemas.openxmlformats.org/officeDocument/2006/relationships/customXml" Target="../ink/ink6627.xml"/><Relationship Id="rId229" Type="http://schemas.openxmlformats.org/officeDocument/2006/relationships/image" Target="../media/image2590.png"/><Relationship Id="rId240" Type="http://schemas.openxmlformats.org/officeDocument/2006/relationships/customXml" Target="../ink/ink6643.xml"/><Relationship Id="rId261" Type="http://schemas.openxmlformats.org/officeDocument/2006/relationships/customXml" Target="../ink/ink6654.xml"/><Relationship Id="rId14" Type="http://schemas.openxmlformats.org/officeDocument/2006/relationships/customXml" Target="../ink/ink6530.xml"/><Relationship Id="rId35" Type="http://schemas.openxmlformats.org/officeDocument/2006/relationships/image" Target="../media/image1450.png"/><Relationship Id="rId56" Type="http://schemas.openxmlformats.org/officeDocument/2006/relationships/customXml" Target="../ink/ink6551.xml"/><Relationship Id="rId77" Type="http://schemas.openxmlformats.org/officeDocument/2006/relationships/image" Target="../media/image1660.png"/><Relationship Id="rId100" Type="http://schemas.openxmlformats.org/officeDocument/2006/relationships/customXml" Target="../ink/ink6573.xml"/><Relationship Id="rId8" Type="http://schemas.openxmlformats.org/officeDocument/2006/relationships/customXml" Target="../ink/ink6527.xml"/><Relationship Id="rId98" Type="http://schemas.openxmlformats.org/officeDocument/2006/relationships/customXml" Target="../ink/ink6572.xml"/><Relationship Id="rId121" Type="http://schemas.openxmlformats.org/officeDocument/2006/relationships/image" Target="../media/image1880.png"/><Relationship Id="rId142" Type="http://schemas.openxmlformats.org/officeDocument/2006/relationships/customXml" Target="../ink/ink6594.xml"/><Relationship Id="rId163" Type="http://schemas.openxmlformats.org/officeDocument/2006/relationships/image" Target="../media/image2090.png"/><Relationship Id="rId184" Type="http://schemas.openxmlformats.org/officeDocument/2006/relationships/customXml" Target="../ink/ink6615.xml"/><Relationship Id="rId219" Type="http://schemas.openxmlformats.org/officeDocument/2006/relationships/image" Target="../media/image2540.png"/><Relationship Id="rId230" Type="http://schemas.openxmlformats.org/officeDocument/2006/relationships/customXml" Target="../ink/ink6638.xml"/><Relationship Id="rId251" Type="http://schemas.openxmlformats.org/officeDocument/2006/relationships/image" Target="../media/image2740.png"/><Relationship Id="rId25" Type="http://schemas.openxmlformats.org/officeDocument/2006/relationships/image" Target="../media/image1400.png"/><Relationship Id="rId46" Type="http://schemas.openxmlformats.org/officeDocument/2006/relationships/customXml" Target="../ink/ink6546.xml"/><Relationship Id="rId67" Type="http://schemas.openxmlformats.org/officeDocument/2006/relationships/image" Target="../media/image1611.png"/><Relationship Id="rId88" Type="http://schemas.openxmlformats.org/officeDocument/2006/relationships/customXml" Target="../ink/ink6567.xml"/><Relationship Id="rId111" Type="http://schemas.openxmlformats.org/officeDocument/2006/relationships/image" Target="../media/image1830.png"/><Relationship Id="rId132" Type="http://schemas.openxmlformats.org/officeDocument/2006/relationships/customXml" Target="../ink/ink6589.xml"/><Relationship Id="rId153" Type="http://schemas.openxmlformats.org/officeDocument/2006/relationships/image" Target="../media/image2040.png"/><Relationship Id="rId174" Type="http://schemas.openxmlformats.org/officeDocument/2006/relationships/customXml" Target="../ink/ink6610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6633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6541.xml"/><Relationship Id="rId57" Type="http://schemas.openxmlformats.org/officeDocument/2006/relationships/image" Target="../media/image1560.png"/><Relationship Id="rId262" Type="http://schemas.openxmlformats.org/officeDocument/2006/relationships/image" Target="../media/image2790.png"/><Relationship Id="rId78" Type="http://schemas.openxmlformats.org/officeDocument/2006/relationships/customXml" Target="../ink/ink6562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584.xml"/><Relationship Id="rId143" Type="http://schemas.openxmlformats.org/officeDocument/2006/relationships/image" Target="../media/image1990.png"/><Relationship Id="rId164" Type="http://schemas.openxmlformats.org/officeDocument/2006/relationships/customXml" Target="../ink/ink6605.xml"/><Relationship Id="rId185" Type="http://schemas.openxmlformats.org/officeDocument/2006/relationships/image" Target="../media/image2270.png"/><Relationship Id="rId9" Type="http://schemas.openxmlformats.org/officeDocument/2006/relationships/image" Target="../media/image1320.png"/><Relationship Id="rId210" Type="http://schemas.openxmlformats.org/officeDocument/2006/relationships/customXml" Target="../ink/ink6628.xml"/><Relationship Id="rId26" Type="http://schemas.openxmlformats.org/officeDocument/2006/relationships/customXml" Target="../ink/ink6536.xml"/><Relationship Id="rId231" Type="http://schemas.openxmlformats.org/officeDocument/2006/relationships/image" Target="../media/image2600.png"/><Relationship Id="rId252" Type="http://schemas.openxmlformats.org/officeDocument/2006/relationships/customXml" Target="../ink/ink6649.xml"/><Relationship Id="rId47" Type="http://schemas.openxmlformats.org/officeDocument/2006/relationships/image" Target="../media/image1511.png"/><Relationship Id="rId68" Type="http://schemas.openxmlformats.org/officeDocument/2006/relationships/customXml" Target="../ink/ink6557.xml"/><Relationship Id="rId89" Type="http://schemas.openxmlformats.org/officeDocument/2006/relationships/image" Target="../media/image1720.png"/><Relationship Id="rId112" Type="http://schemas.openxmlformats.org/officeDocument/2006/relationships/customXml" Target="../ink/ink6579.xml"/><Relationship Id="rId133" Type="http://schemas.openxmlformats.org/officeDocument/2006/relationships/image" Target="../media/image1940.png"/><Relationship Id="rId154" Type="http://schemas.openxmlformats.org/officeDocument/2006/relationships/customXml" Target="../ink/ink6600.xml"/><Relationship Id="rId175" Type="http://schemas.openxmlformats.org/officeDocument/2006/relationships/image" Target="../media/image2200.png"/><Relationship Id="rId196" Type="http://schemas.openxmlformats.org/officeDocument/2006/relationships/customXml" Target="../ink/ink6621.xml"/><Relationship Id="rId200" Type="http://schemas.openxmlformats.org/officeDocument/2006/relationships/customXml" Target="../ink/ink6623.xml"/><Relationship Id="rId16" Type="http://schemas.openxmlformats.org/officeDocument/2006/relationships/customXml" Target="../ink/ink6531.xml"/><Relationship Id="rId221" Type="http://schemas.openxmlformats.org/officeDocument/2006/relationships/image" Target="../media/image2550.png"/><Relationship Id="rId242" Type="http://schemas.openxmlformats.org/officeDocument/2006/relationships/customXml" Target="../ink/ink6644.xml"/><Relationship Id="rId263" Type="http://schemas.openxmlformats.org/officeDocument/2006/relationships/customXml" Target="../ink/ink6655.xml"/><Relationship Id="rId37" Type="http://schemas.openxmlformats.org/officeDocument/2006/relationships/image" Target="../media/image1460.png"/><Relationship Id="rId58" Type="http://schemas.openxmlformats.org/officeDocument/2006/relationships/customXml" Target="../ink/ink6552.xml"/><Relationship Id="rId79" Type="http://schemas.openxmlformats.org/officeDocument/2006/relationships/image" Target="../media/image1670.png"/><Relationship Id="rId102" Type="http://schemas.openxmlformats.org/officeDocument/2006/relationships/customXml" Target="../ink/ink6574.xml"/><Relationship Id="rId123" Type="http://schemas.openxmlformats.org/officeDocument/2006/relationships/image" Target="../media/image1890.png"/><Relationship Id="rId144" Type="http://schemas.openxmlformats.org/officeDocument/2006/relationships/customXml" Target="../ink/ink6595.xml"/><Relationship Id="rId90" Type="http://schemas.openxmlformats.org/officeDocument/2006/relationships/customXml" Target="../ink/ink6568.xml"/><Relationship Id="rId165" Type="http://schemas.openxmlformats.org/officeDocument/2006/relationships/image" Target="../media/image2100.png"/><Relationship Id="rId186" Type="http://schemas.openxmlformats.org/officeDocument/2006/relationships/customXml" Target="../ink/ink6616.xml"/><Relationship Id="rId211" Type="http://schemas.openxmlformats.org/officeDocument/2006/relationships/image" Target="../media/image2470.png"/><Relationship Id="rId232" Type="http://schemas.openxmlformats.org/officeDocument/2006/relationships/customXml" Target="../ink/ink6639.xml"/><Relationship Id="rId253" Type="http://schemas.openxmlformats.org/officeDocument/2006/relationships/image" Target="../media/image2750.png"/><Relationship Id="rId27" Type="http://schemas.openxmlformats.org/officeDocument/2006/relationships/image" Target="../media/image1411.png"/><Relationship Id="rId48" Type="http://schemas.openxmlformats.org/officeDocument/2006/relationships/customXml" Target="../ink/ink6547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590.xml"/><Relationship Id="rId80" Type="http://schemas.openxmlformats.org/officeDocument/2006/relationships/customXml" Target="../ink/ink6563.xml"/><Relationship Id="rId155" Type="http://schemas.openxmlformats.org/officeDocument/2006/relationships/image" Target="../media/image2050.png"/><Relationship Id="rId176" Type="http://schemas.openxmlformats.org/officeDocument/2006/relationships/customXml" Target="../ink/ink6611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6634.xml"/><Relationship Id="rId243" Type="http://schemas.openxmlformats.org/officeDocument/2006/relationships/image" Target="../media/image2680.png"/><Relationship Id="rId264" Type="http://schemas.openxmlformats.org/officeDocument/2006/relationships/image" Target="../media/image2800.png"/><Relationship Id="rId17" Type="http://schemas.openxmlformats.org/officeDocument/2006/relationships/image" Target="../media/image1360.png"/><Relationship Id="rId38" Type="http://schemas.openxmlformats.org/officeDocument/2006/relationships/customXml" Target="../ink/ink6542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585.xml"/><Relationship Id="rId70" Type="http://schemas.openxmlformats.org/officeDocument/2006/relationships/customXml" Target="../ink/ink6558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606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629.xml"/><Relationship Id="rId233" Type="http://schemas.openxmlformats.org/officeDocument/2006/relationships/image" Target="../media/image2630.png"/><Relationship Id="rId254" Type="http://schemas.openxmlformats.org/officeDocument/2006/relationships/customXml" Target="../ink/ink6650.xml"/><Relationship Id="rId28" Type="http://schemas.openxmlformats.org/officeDocument/2006/relationships/customXml" Target="../ink/ink6537.xml"/><Relationship Id="rId49" Type="http://schemas.openxmlformats.org/officeDocument/2006/relationships/image" Target="../media/image1520.png"/><Relationship Id="rId114" Type="http://schemas.openxmlformats.org/officeDocument/2006/relationships/customXml" Target="../ink/ink6580.xml"/><Relationship Id="rId60" Type="http://schemas.openxmlformats.org/officeDocument/2006/relationships/customXml" Target="../ink/ink6553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601.xml"/><Relationship Id="rId177" Type="http://schemas.openxmlformats.org/officeDocument/2006/relationships/image" Target="../media/image2211.png"/><Relationship Id="rId198" Type="http://schemas.openxmlformats.org/officeDocument/2006/relationships/customXml" Target="../ink/ink6622.xml"/><Relationship Id="rId202" Type="http://schemas.openxmlformats.org/officeDocument/2006/relationships/customXml" Target="../ink/ink6624.xml"/><Relationship Id="rId223" Type="http://schemas.openxmlformats.org/officeDocument/2006/relationships/image" Target="../media/image2560.png"/><Relationship Id="rId244" Type="http://schemas.openxmlformats.org/officeDocument/2006/relationships/customXml" Target="../ink/ink6645.xml"/><Relationship Id="rId18" Type="http://schemas.openxmlformats.org/officeDocument/2006/relationships/customXml" Target="../ink/ink6532.xml"/><Relationship Id="rId39" Type="http://schemas.openxmlformats.org/officeDocument/2006/relationships/image" Target="../media/image1470.png"/><Relationship Id="rId265" Type="http://schemas.openxmlformats.org/officeDocument/2006/relationships/customXml" Target="../ink/ink6656.xml"/><Relationship Id="rId50" Type="http://schemas.openxmlformats.org/officeDocument/2006/relationships/customXml" Target="../ink/ink6548.xml"/><Relationship Id="rId104" Type="http://schemas.openxmlformats.org/officeDocument/2006/relationships/customXml" Target="../ink/ink6575.xml"/><Relationship Id="rId125" Type="http://schemas.openxmlformats.org/officeDocument/2006/relationships/image" Target="../media/image1900.png"/><Relationship Id="rId146" Type="http://schemas.openxmlformats.org/officeDocument/2006/relationships/customXml" Target="../ink/ink6596.xml"/><Relationship Id="rId167" Type="http://schemas.openxmlformats.org/officeDocument/2006/relationships/image" Target="../media/image2111.png"/><Relationship Id="rId188" Type="http://schemas.openxmlformats.org/officeDocument/2006/relationships/customXml" Target="../ink/ink6617.xml"/><Relationship Id="rId71" Type="http://schemas.openxmlformats.org/officeDocument/2006/relationships/image" Target="../media/image1630.png"/><Relationship Id="rId92" Type="http://schemas.openxmlformats.org/officeDocument/2006/relationships/customXml" Target="../ink/ink6569.xml"/><Relationship Id="rId213" Type="http://schemas.openxmlformats.org/officeDocument/2006/relationships/image" Target="../media/image2480.png"/><Relationship Id="rId234" Type="http://schemas.openxmlformats.org/officeDocument/2006/relationships/customXml" Target="../ink/ink6640.xml"/><Relationship Id="rId2" Type="http://schemas.openxmlformats.org/officeDocument/2006/relationships/customXml" Target="../ink/ink6524.xml"/><Relationship Id="rId29" Type="http://schemas.openxmlformats.org/officeDocument/2006/relationships/image" Target="../media/image1420.png"/><Relationship Id="rId255" Type="http://schemas.openxmlformats.org/officeDocument/2006/relationships/customXml" Target="../ink/ink6651.xml"/><Relationship Id="rId40" Type="http://schemas.openxmlformats.org/officeDocument/2006/relationships/customXml" Target="../ink/ink6543.xml"/><Relationship Id="rId115" Type="http://schemas.openxmlformats.org/officeDocument/2006/relationships/image" Target="../media/image1850.png"/><Relationship Id="rId136" Type="http://schemas.openxmlformats.org/officeDocument/2006/relationships/customXml" Target="../ink/ink6591.xml"/><Relationship Id="rId157" Type="http://schemas.openxmlformats.org/officeDocument/2006/relationships/image" Target="../media/image2060.png"/><Relationship Id="rId178" Type="http://schemas.openxmlformats.org/officeDocument/2006/relationships/customXml" Target="../ink/ink6612.xml"/><Relationship Id="rId61" Type="http://schemas.openxmlformats.org/officeDocument/2006/relationships/image" Target="../media/image1580.png"/><Relationship Id="rId82" Type="http://schemas.openxmlformats.org/officeDocument/2006/relationships/customXml" Target="../ink/ink6564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6635.xml"/><Relationship Id="rId245" Type="http://schemas.openxmlformats.org/officeDocument/2006/relationships/image" Target="../media/image2711.png"/><Relationship Id="rId30" Type="http://schemas.openxmlformats.org/officeDocument/2006/relationships/customXml" Target="../ink/ink6538.xml"/><Relationship Id="rId105" Type="http://schemas.openxmlformats.org/officeDocument/2006/relationships/image" Target="../media/image1800.png"/><Relationship Id="rId126" Type="http://schemas.openxmlformats.org/officeDocument/2006/relationships/customXml" Target="../ink/ink6586.xml"/><Relationship Id="rId147" Type="http://schemas.openxmlformats.org/officeDocument/2006/relationships/image" Target="../media/image2011.png"/><Relationship Id="rId168" Type="http://schemas.openxmlformats.org/officeDocument/2006/relationships/customXml" Target="../ink/ink6607.xml"/><Relationship Id="rId51" Type="http://schemas.openxmlformats.org/officeDocument/2006/relationships/image" Target="../media/image1530.png"/><Relationship Id="rId72" Type="http://schemas.openxmlformats.org/officeDocument/2006/relationships/customXml" Target="../ink/ink6559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6630.xml"/><Relationship Id="rId235" Type="http://schemas.openxmlformats.org/officeDocument/2006/relationships/image" Target="../media/image2640.png"/><Relationship Id="rId256" Type="http://schemas.openxmlformats.org/officeDocument/2006/relationships/image" Target="../media/image2760.png"/><Relationship Id="rId116" Type="http://schemas.openxmlformats.org/officeDocument/2006/relationships/customXml" Target="../ink/ink6581.xml"/><Relationship Id="rId137" Type="http://schemas.openxmlformats.org/officeDocument/2006/relationships/image" Target="../media/image1960.png"/><Relationship Id="rId158" Type="http://schemas.openxmlformats.org/officeDocument/2006/relationships/customXml" Target="../ink/ink6602.xml"/><Relationship Id="rId20" Type="http://schemas.openxmlformats.org/officeDocument/2006/relationships/customXml" Target="../ink/ink6533.xml"/><Relationship Id="rId41" Type="http://schemas.openxmlformats.org/officeDocument/2006/relationships/image" Target="../media/image1480.png"/><Relationship Id="rId62" Type="http://schemas.openxmlformats.org/officeDocument/2006/relationships/customXml" Target="../ink/ink6554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6618.xml"/><Relationship Id="rId204" Type="http://schemas.openxmlformats.org/officeDocument/2006/relationships/customXml" Target="../ink/ink6625.xml"/><Relationship Id="rId225" Type="http://schemas.openxmlformats.org/officeDocument/2006/relationships/image" Target="../media/image2570.png"/><Relationship Id="rId246" Type="http://schemas.openxmlformats.org/officeDocument/2006/relationships/customXml" Target="../ink/ink6646.xml"/><Relationship Id="rId106" Type="http://schemas.openxmlformats.org/officeDocument/2006/relationships/customXml" Target="../ink/ink6576.xml"/><Relationship Id="rId127" Type="http://schemas.openxmlformats.org/officeDocument/2006/relationships/image" Target="../media/image1911.png"/><Relationship Id="rId10" Type="http://schemas.openxmlformats.org/officeDocument/2006/relationships/customXml" Target="../ink/ink6528.xml"/><Relationship Id="rId31" Type="http://schemas.openxmlformats.org/officeDocument/2006/relationships/image" Target="../media/image1430.png"/><Relationship Id="rId52" Type="http://schemas.openxmlformats.org/officeDocument/2006/relationships/customXml" Target="../ink/ink6549.xml"/><Relationship Id="rId73" Type="http://schemas.openxmlformats.org/officeDocument/2006/relationships/image" Target="../media/image1640.png"/><Relationship Id="rId94" Type="http://schemas.openxmlformats.org/officeDocument/2006/relationships/customXml" Target="../ink/ink6570.xml"/><Relationship Id="rId148" Type="http://schemas.openxmlformats.org/officeDocument/2006/relationships/customXml" Target="../ink/ink6597.xml"/><Relationship Id="rId169" Type="http://schemas.openxmlformats.org/officeDocument/2006/relationships/image" Target="../media/image2160.png"/><Relationship Id="rId4" Type="http://schemas.openxmlformats.org/officeDocument/2006/relationships/customXml" Target="../ink/ink6525.xml"/><Relationship Id="rId180" Type="http://schemas.openxmlformats.org/officeDocument/2006/relationships/customXml" Target="../ink/ink6613.xml"/><Relationship Id="rId215" Type="http://schemas.openxmlformats.org/officeDocument/2006/relationships/image" Target="../media/image2520.png"/><Relationship Id="rId236" Type="http://schemas.openxmlformats.org/officeDocument/2006/relationships/customXml" Target="../ink/ink6641.xml"/><Relationship Id="rId257" Type="http://schemas.openxmlformats.org/officeDocument/2006/relationships/customXml" Target="../ink/ink6652.xml"/><Relationship Id="rId42" Type="http://schemas.openxmlformats.org/officeDocument/2006/relationships/customXml" Target="../ink/ink6544.xml"/><Relationship Id="rId84" Type="http://schemas.openxmlformats.org/officeDocument/2006/relationships/customXml" Target="../ink/ink6565.xml"/><Relationship Id="rId138" Type="http://schemas.openxmlformats.org/officeDocument/2006/relationships/customXml" Target="../ink/ink6592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47" Type="http://schemas.openxmlformats.org/officeDocument/2006/relationships/image" Target="../media/image2720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.png"/><Relationship Id="rId18" Type="http://schemas.openxmlformats.org/officeDocument/2006/relationships/customXml" Target="../ink/ink360.xml"/><Relationship Id="rId26" Type="http://schemas.openxmlformats.org/officeDocument/2006/relationships/customXml" Target="../ink/ink364.xml"/><Relationship Id="rId39" Type="http://schemas.openxmlformats.org/officeDocument/2006/relationships/image" Target="../media/image102.png"/><Relationship Id="rId21" Type="http://schemas.openxmlformats.org/officeDocument/2006/relationships/image" Target="../media/image93.png"/><Relationship Id="rId34" Type="http://schemas.openxmlformats.org/officeDocument/2006/relationships/customXml" Target="../ink/ink368.xml"/><Relationship Id="rId42" Type="http://schemas.openxmlformats.org/officeDocument/2006/relationships/customXml" Target="../ink/ink372.xml"/><Relationship Id="rId47" Type="http://schemas.openxmlformats.org/officeDocument/2006/relationships/image" Target="../media/image105.png"/><Relationship Id="rId50" Type="http://schemas.openxmlformats.org/officeDocument/2006/relationships/customXml" Target="../ink/ink376.xml"/><Relationship Id="rId55" Type="http://schemas.openxmlformats.org/officeDocument/2006/relationships/image" Target="../media/image109.png"/><Relationship Id="rId7" Type="http://schemas.openxmlformats.org/officeDocument/2006/relationships/image" Target="../media/image86.png"/><Relationship Id="rId2" Type="http://schemas.openxmlformats.org/officeDocument/2006/relationships/customXml" Target="../ink/ink352.xml"/><Relationship Id="rId16" Type="http://schemas.openxmlformats.org/officeDocument/2006/relationships/customXml" Target="../ink/ink359.xml"/><Relationship Id="rId29" Type="http://schemas.openxmlformats.org/officeDocument/2006/relationships/image" Target="../media/image97.png"/><Relationship Id="rId11" Type="http://schemas.openxmlformats.org/officeDocument/2006/relationships/image" Target="../media/image88.png"/><Relationship Id="rId24" Type="http://schemas.openxmlformats.org/officeDocument/2006/relationships/customXml" Target="../ink/ink363.xml"/><Relationship Id="rId32" Type="http://schemas.openxmlformats.org/officeDocument/2006/relationships/customXml" Target="../ink/ink367.xml"/><Relationship Id="rId37" Type="http://schemas.openxmlformats.org/officeDocument/2006/relationships/image" Target="../media/image101.png"/><Relationship Id="rId40" Type="http://schemas.openxmlformats.org/officeDocument/2006/relationships/customXml" Target="../ink/ink371.xml"/><Relationship Id="rId45" Type="http://schemas.openxmlformats.org/officeDocument/2006/relationships/image" Target="../media/image104.png"/><Relationship Id="rId53" Type="http://schemas.openxmlformats.org/officeDocument/2006/relationships/image" Target="../media/image108.png"/><Relationship Id="rId5" Type="http://schemas.openxmlformats.org/officeDocument/2006/relationships/image" Target="../media/image85.png"/><Relationship Id="rId19" Type="http://schemas.openxmlformats.org/officeDocument/2006/relationships/image" Target="../media/image92.png"/><Relationship Id="rId4" Type="http://schemas.openxmlformats.org/officeDocument/2006/relationships/customXml" Target="../ink/ink353.xml"/><Relationship Id="rId9" Type="http://schemas.openxmlformats.org/officeDocument/2006/relationships/image" Target="../media/image87.png"/><Relationship Id="rId14" Type="http://schemas.openxmlformats.org/officeDocument/2006/relationships/customXml" Target="../ink/ink358.xml"/><Relationship Id="rId22" Type="http://schemas.openxmlformats.org/officeDocument/2006/relationships/customXml" Target="../ink/ink362.xml"/><Relationship Id="rId27" Type="http://schemas.openxmlformats.org/officeDocument/2006/relationships/image" Target="../media/image96.png"/><Relationship Id="rId30" Type="http://schemas.openxmlformats.org/officeDocument/2006/relationships/customXml" Target="../ink/ink366.xml"/><Relationship Id="rId35" Type="http://schemas.openxmlformats.org/officeDocument/2006/relationships/image" Target="../media/image100.png"/><Relationship Id="rId43" Type="http://schemas.openxmlformats.org/officeDocument/2006/relationships/image" Target="../media/image103.png"/><Relationship Id="rId48" Type="http://schemas.openxmlformats.org/officeDocument/2006/relationships/customXml" Target="../ink/ink375.xml"/><Relationship Id="rId56" Type="http://schemas.openxmlformats.org/officeDocument/2006/relationships/customXml" Target="../ink/ink379.xml"/><Relationship Id="rId8" Type="http://schemas.openxmlformats.org/officeDocument/2006/relationships/customXml" Target="../ink/ink355.xml"/><Relationship Id="rId51" Type="http://schemas.openxmlformats.org/officeDocument/2006/relationships/image" Target="../media/image107.png"/><Relationship Id="rId3" Type="http://schemas.openxmlformats.org/officeDocument/2006/relationships/image" Target="../media/image84.png"/><Relationship Id="rId12" Type="http://schemas.openxmlformats.org/officeDocument/2006/relationships/customXml" Target="../ink/ink357.xml"/><Relationship Id="rId17" Type="http://schemas.openxmlformats.org/officeDocument/2006/relationships/image" Target="../media/image91.png"/><Relationship Id="rId25" Type="http://schemas.openxmlformats.org/officeDocument/2006/relationships/image" Target="../media/image95.png"/><Relationship Id="rId33" Type="http://schemas.openxmlformats.org/officeDocument/2006/relationships/image" Target="../media/image99.png"/><Relationship Id="rId38" Type="http://schemas.openxmlformats.org/officeDocument/2006/relationships/customXml" Target="../ink/ink370.xml"/><Relationship Id="rId46" Type="http://schemas.openxmlformats.org/officeDocument/2006/relationships/customXml" Target="../ink/ink374.xml"/><Relationship Id="rId20" Type="http://schemas.openxmlformats.org/officeDocument/2006/relationships/customXml" Target="../ink/ink361.xml"/><Relationship Id="rId41" Type="http://schemas.openxmlformats.org/officeDocument/2006/relationships/image" Target="../media/image63.png"/><Relationship Id="rId54" Type="http://schemas.openxmlformats.org/officeDocument/2006/relationships/customXml" Target="../ink/ink3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4.xml"/><Relationship Id="rId15" Type="http://schemas.openxmlformats.org/officeDocument/2006/relationships/image" Target="../media/image90.png"/><Relationship Id="rId23" Type="http://schemas.openxmlformats.org/officeDocument/2006/relationships/image" Target="../media/image94.png"/><Relationship Id="rId28" Type="http://schemas.openxmlformats.org/officeDocument/2006/relationships/customXml" Target="../ink/ink365.xml"/><Relationship Id="rId36" Type="http://schemas.openxmlformats.org/officeDocument/2006/relationships/customXml" Target="../ink/ink369.xml"/><Relationship Id="rId49" Type="http://schemas.openxmlformats.org/officeDocument/2006/relationships/image" Target="../media/image106.png"/><Relationship Id="rId57" Type="http://schemas.openxmlformats.org/officeDocument/2006/relationships/image" Target="../media/image110.png"/><Relationship Id="rId10" Type="http://schemas.openxmlformats.org/officeDocument/2006/relationships/customXml" Target="../ink/ink356.xml"/><Relationship Id="rId31" Type="http://schemas.openxmlformats.org/officeDocument/2006/relationships/image" Target="../media/image98.png"/><Relationship Id="rId44" Type="http://schemas.openxmlformats.org/officeDocument/2006/relationships/customXml" Target="../ink/ink373.xml"/><Relationship Id="rId52" Type="http://schemas.openxmlformats.org/officeDocument/2006/relationships/customXml" Target="../ink/ink377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63" Type="http://schemas.openxmlformats.org/officeDocument/2006/relationships/image" Target="../media/image1590.png"/><Relationship Id="rId159" Type="http://schemas.openxmlformats.org/officeDocument/2006/relationships/image" Target="../media/image2070.png"/><Relationship Id="rId170" Type="http://schemas.openxmlformats.org/officeDocument/2006/relationships/customXml" Target="../ink/ink6741.xml"/><Relationship Id="rId226" Type="http://schemas.openxmlformats.org/officeDocument/2006/relationships/customXml" Target="../ink/ink6769.xml"/><Relationship Id="rId268" Type="http://schemas.openxmlformats.org/officeDocument/2006/relationships/image" Target="../media/image2860.png"/><Relationship Id="rId32" Type="http://schemas.openxmlformats.org/officeDocument/2006/relationships/customXml" Target="../ink/ink6672.xml"/><Relationship Id="rId74" Type="http://schemas.openxmlformats.org/officeDocument/2006/relationships/customXml" Target="../ink/ink6693.xml"/><Relationship Id="rId128" Type="http://schemas.openxmlformats.org/officeDocument/2006/relationships/customXml" Target="../ink/ink6720.xml"/><Relationship Id="rId5" Type="http://schemas.openxmlformats.org/officeDocument/2006/relationships/image" Target="../media/image1300.png"/><Relationship Id="rId181" Type="http://schemas.openxmlformats.org/officeDocument/2006/relationships/image" Target="../media/image2230.png"/><Relationship Id="rId237" Type="http://schemas.openxmlformats.org/officeDocument/2006/relationships/image" Target="../media/image2650.png"/><Relationship Id="rId279" Type="http://schemas.openxmlformats.org/officeDocument/2006/relationships/customXml" Target="../ink/ink6796.xml"/><Relationship Id="rId22" Type="http://schemas.openxmlformats.org/officeDocument/2006/relationships/customXml" Target="../ink/ink6667.xml"/><Relationship Id="rId43" Type="http://schemas.openxmlformats.org/officeDocument/2006/relationships/image" Target="../media/image1490.png"/><Relationship Id="rId64" Type="http://schemas.openxmlformats.org/officeDocument/2006/relationships/customXml" Target="../ink/ink6688.xml"/><Relationship Id="rId118" Type="http://schemas.openxmlformats.org/officeDocument/2006/relationships/customXml" Target="../ink/ink6715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731.xml"/><Relationship Id="rId171" Type="http://schemas.openxmlformats.org/officeDocument/2006/relationships/image" Target="../media/image2180.png"/><Relationship Id="rId192" Type="http://schemas.openxmlformats.org/officeDocument/2006/relationships/customXml" Target="../ink/ink6752.xml"/><Relationship Id="rId206" Type="http://schemas.openxmlformats.org/officeDocument/2006/relationships/customXml" Target="../ink/ink6759.xml"/><Relationship Id="rId227" Type="http://schemas.openxmlformats.org/officeDocument/2006/relationships/image" Target="../media/image2580.png"/><Relationship Id="rId248" Type="http://schemas.openxmlformats.org/officeDocument/2006/relationships/customXml" Target="../ink/ink6780.xml"/><Relationship Id="rId269" Type="http://schemas.openxmlformats.org/officeDocument/2006/relationships/customXml" Target="../ink/ink6791.xml"/><Relationship Id="rId12" Type="http://schemas.openxmlformats.org/officeDocument/2006/relationships/customXml" Target="../ink/ink6662.xml"/><Relationship Id="rId33" Type="http://schemas.openxmlformats.org/officeDocument/2006/relationships/image" Target="../media/image1440.png"/><Relationship Id="rId108" Type="http://schemas.openxmlformats.org/officeDocument/2006/relationships/customXml" Target="../ink/ink6710.xml"/><Relationship Id="rId129" Type="http://schemas.openxmlformats.org/officeDocument/2006/relationships/image" Target="../media/image1920.png"/><Relationship Id="rId280" Type="http://schemas.openxmlformats.org/officeDocument/2006/relationships/image" Target="../media/image2920.png"/><Relationship Id="rId54" Type="http://schemas.openxmlformats.org/officeDocument/2006/relationships/customXml" Target="../ink/ink6683.xml"/><Relationship Id="rId75" Type="http://schemas.openxmlformats.org/officeDocument/2006/relationships/image" Target="../media/image1650.png"/><Relationship Id="rId96" Type="http://schemas.openxmlformats.org/officeDocument/2006/relationships/customXml" Target="../ink/ink6704.xml"/><Relationship Id="rId140" Type="http://schemas.openxmlformats.org/officeDocument/2006/relationships/customXml" Target="../ink/ink6726.xml"/><Relationship Id="rId161" Type="http://schemas.openxmlformats.org/officeDocument/2006/relationships/image" Target="../media/image2080.png"/><Relationship Id="rId182" Type="http://schemas.openxmlformats.org/officeDocument/2006/relationships/customXml" Target="../ink/ink6747.xml"/><Relationship Id="rId217" Type="http://schemas.openxmlformats.org/officeDocument/2006/relationships/image" Target="../media/image2530.png"/><Relationship Id="rId6" Type="http://schemas.openxmlformats.org/officeDocument/2006/relationships/customXml" Target="../ink/ink6659.xml"/><Relationship Id="rId238" Type="http://schemas.openxmlformats.org/officeDocument/2006/relationships/customXml" Target="../ink/ink6775.xml"/><Relationship Id="rId259" Type="http://schemas.openxmlformats.org/officeDocument/2006/relationships/customXml" Target="../ink/ink6786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270" Type="http://schemas.openxmlformats.org/officeDocument/2006/relationships/image" Target="../media/image2870.png"/><Relationship Id="rId44" Type="http://schemas.openxmlformats.org/officeDocument/2006/relationships/customXml" Target="../ink/ink6678.xml"/><Relationship Id="rId65" Type="http://schemas.openxmlformats.org/officeDocument/2006/relationships/image" Target="../media/image1600.png"/><Relationship Id="rId86" Type="http://schemas.openxmlformats.org/officeDocument/2006/relationships/customXml" Target="../ink/ink6699.xml"/><Relationship Id="rId130" Type="http://schemas.openxmlformats.org/officeDocument/2006/relationships/customXml" Target="../ink/ink6721.xml"/><Relationship Id="rId151" Type="http://schemas.openxmlformats.org/officeDocument/2006/relationships/image" Target="../media/image2030.png"/><Relationship Id="rId172" Type="http://schemas.openxmlformats.org/officeDocument/2006/relationships/customXml" Target="../ink/ink6742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6770.xml"/><Relationship Id="rId249" Type="http://schemas.openxmlformats.org/officeDocument/2006/relationships/image" Target="../media/image274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260" Type="http://schemas.openxmlformats.org/officeDocument/2006/relationships/image" Target="../media/image2820.png"/><Relationship Id="rId281" Type="http://schemas.openxmlformats.org/officeDocument/2006/relationships/customXml" Target="../ink/ink6797.xml"/><Relationship Id="rId34" Type="http://schemas.openxmlformats.org/officeDocument/2006/relationships/customXml" Target="../ink/ink6673.xml"/><Relationship Id="rId55" Type="http://schemas.openxmlformats.org/officeDocument/2006/relationships/image" Target="../media/image1550.png"/><Relationship Id="rId76" Type="http://schemas.openxmlformats.org/officeDocument/2006/relationships/customXml" Target="../ink/ink6694.xml"/><Relationship Id="rId97" Type="http://schemas.openxmlformats.org/officeDocument/2006/relationships/image" Target="../media/image1760.png"/><Relationship Id="rId120" Type="http://schemas.openxmlformats.org/officeDocument/2006/relationships/customXml" Target="../ink/ink6716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737.xml"/><Relationship Id="rId183" Type="http://schemas.openxmlformats.org/officeDocument/2006/relationships/image" Target="../media/image2240.png"/><Relationship Id="rId218" Type="http://schemas.openxmlformats.org/officeDocument/2006/relationships/customXml" Target="../ink/ink6765.xml"/><Relationship Id="rId239" Type="http://schemas.openxmlformats.org/officeDocument/2006/relationships/image" Target="../media/image2660.png"/><Relationship Id="rId250" Type="http://schemas.openxmlformats.org/officeDocument/2006/relationships/customXml" Target="../ink/ink6781.xml"/><Relationship Id="rId271" Type="http://schemas.openxmlformats.org/officeDocument/2006/relationships/customXml" Target="../ink/ink6792.xml"/><Relationship Id="rId24" Type="http://schemas.openxmlformats.org/officeDocument/2006/relationships/customXml" Target="../ink/ink6668.xml"/><Relationship Id="rId45" Type="http://schemas.openxmlformats.org/officeDocument/2006/relationships/image" Target="../media/image1500.png"/><Relationship Id="rId66" Type="http://schemas.openxmlformats.org/officeDocument/2006/relationships/customXml" Target="../ink/ink6689.xml"/><Relationship Id="rId87" Type="http://schemas.openxmlformats.org/officeDocument/2006/relationships/image" Target="../media/image1711.png"/><Relationship Id="rId110" Type="http://schemas.openxmlformats.org/officeDocument/2006/relationships/customXml" Target="../ink/ink6711.xml"/><Relationship Id="rId131" Type="http://schemas.openxmlformats.org/officeDocument/2006/relationships/image" Target="../media/image1930.png"/><Relationship Id="rId152" Type="http://schemas.openxmlformats.org/officeDocument/2006/relationships/customXml" Target="../ink/ink6732.xml"/><Relationship Id="rId173" Type="http://schemas.openxmlformats.org/officeDocument/2006/relationships/image" Target="../media/image2190.png"/><Relationship Id="rId194" Type="http://schemas.openxmlformats.org/officeDocument/2006/relationships/customXml" Target="../ink/ink6753.xml"/><Relationship Id="rId208" Type="http://schemas.openxmlformats.org/officeDocument/2006/relationships/customXml" Target="../ink/ink6760.xml"/><Relationship Id="rId229" Type="http://schemas.openxmlformats.org/officeDocument/2006/relationships/image" Target="../media/image2590.png"/><Relationship Id="rId240" Type="http://schemas.openxmlformats.org/officeDocument/2006/relationships/customXml" Target="../ink/ink6776.xml"/><Relationship Id="rId261" Type="http://schemas.openxmlformats.org/officeDocument/2006/relationships/customXml" Target="../ink/ink6787.xml"/><Relationship Id="rId14" Type="http://schemas.openxmlformats.org/officeDocument/2006/relationships/customXml" Target="../ink/ink6663.xml"/><Relationship Id="rId35" Type="http://schemas.openxmlformats.org/officeDocument/2006/relationships/image" Target="../media/image1450.png"/><Relationship Id="rId56" Type="http://schemas.openxmlformats.org/officeDocument/2006/relationships/customXml" Target="../ink/ink6684.xml"/><Relationship Id="rId77" Type="http://schemas.openxmlformats.org/officeDocument/2006/relationships/image" Target="../media/image1660.png"/><Relationship Id="rId100" Type="http://schemas.openxmlformats.org/officeDocument/2006/relationships/customXml" Target="../ink/ink6706.xml"/><Relationship Id="rId8" Type="http://schemas.openxmlformats.org/officeDocument/2006/relationships/customXml" Target="../ink/ink6660.xml"/><Relationship Id="rId98" Type="http://schemas.openxmlformats.org/officeDocument/2006/relationships/customXml" Target="../ink/ink6705.xml"/><Relationship Id="rId121" Type="http://schemas.openxmlformats.org/officeDocument/2006/relationships/image" Target="../media/image1880.png"/><Relationship Id="rId142" Type="http://schemas.openxmlformats.org/officeDocument/2006/relationships/customXml" Target="../ink/ink6727.xml"/><Relationship Id="rId163" Type="http://schemas.openxmlformats.org/officeDocument/2006/relationships/image" Target="../media/image2090.png"/><Relationship Id="rId184" Type="http://schemas.openxmlformats.org/officeDocument/2006/relationships/customXml" Target="../ink/ink6748.xml"/><Relationship Id="rId219" Type="http://schemas.openxmlformats.org/officeDocument/2006/relationships/image" Target="../media/image2540.png"/><Relationship Id="rId230" Type="http://schemas.openxmlformats.org/officeDocument/2006/relationships/customXml" Target="../ink/ink6771.xml"/><Relationship Id="rId251" Type="http://schemas.openxmlformats.org/officeDocument/2006/relationships/image" Target="../media/image2750.png"/><Relationship Id="rId25" Type="http://schemas.openxmlformats.org/officeDocument/2006/relationships/image" Target="../media/image1400.png"/><Relationship Id="rId46" Type="http://schemas.openxmlformats.org/officeDocument/2006/relationships/customXml" Target="../ink/ink6679.xml"/><Relationship Id="rId67" Type="http://schemas.openxmlformats.org/officeDocument/2006/relationships/image" Target="../media/image1611.png"/><Relationship Id="rId272" Type="http://schemas.openxmlformats.org/officeDocument/2006/relationships/image" Target="../media/image2880.png"/><Relationship Id="rId88" Type="http://schemas.openxmlformats.org/officeDocument/2006/relationships/customXml" Target="../ink/ink6700.xml"/><Relationship Id="rId111" Type="http://schemas.openxmlformats.org/officeDocument/2006/relationships/image" Target="../media/image1830.png"/><Relationship Id="rId132" Type="http://schemas.openxmlformats.org/officeDocument/2006/relationships/customXml" Target="../ink/ink6722.xml"/><Relationship Id="rId153" Type="http://schemas.openxmlformats.org/officeDocument/2006/relationships/image" Target="../media/image2040.png"/><Relationship Id="rId174" Type="http://schemas.openxmlformats.org/officeDocument/2006/relationships/customXml" Target="../ink/ink6743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6766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6674.xml"/><Relationship Id="rId57" Type="http://schemas.openxmlformats.org/officeDocument/2006/relationships/image" Target="../media/image1560.png"/><Relationship Id="rId262" Type="http://schemas.openxmlformats.org/officeDocument/2006/relationships/image" Target="../media/image2830.png"/><Relationship Id="rId78" Type="http://schemas.openxmlformats.org/officeDocument/2006/relationships/customXml" Target="../ink/ink6695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717.xml"/><Relationship Id="rId143" Type="http://schemas.openxmlformats.org/officeDocument/2006/relationships/image" Target="../media/image1990.png"/><Relationship Id="rId164" Type="http://schemas.openxmlformats.org/officeDocument/2006/relationships/customXml" Target="../ink/ink6738.xml"/><Relationship Id="rId185" Type="http://schemas.openxmlformats.org/officeDocument/2006/relationships/image" Target="../media/image2270.png"/><Relationship Id="rId9" Type="http://schemas.openxmlformats.org/officeDocument/2006/relationships/image" Target="../media/image1320.png"/><Relationship Id="rId210" Type="http://schemas.openxmlformats.org/officeDocument/2006/relationships/customXml" Target="../ink/ink6761.xml"/><Relationship Id="rId26" Type="http://schemas.openxmlformats.org/officeDocument/2006/relationships/customXml" Target="../ink/ink6669.xml"/><Relationship Id="rId231" Type="http://schemas.openxmlformats.org/officeDocument/2006/relationships/image" Target="../media/image2600.png"/><Relationship Id="rId252" Type="http://schemas.openxmlformats.org/officeDocument/2006/relationships/customXml" Target="../ink/ink6782.xml"/><Relationship Id="rId273" Type="http://schemas.openxmlformats.org/officeDocument/2006/relationships/customXml" Target="../ink/ink6793.xml"/><Relationship Id="rId47" Type="http://schemas.openxmlformats.org/officeDocument/2006/relationships/image" Target="../media/image1511.png"/><Relationship Id="rId68" Type="http://schemas.openxmlformats.org/officeDocument/2006/relationships/customXml" Target="../ink/ink6690.xml"/><Relationship Id="rId89" Type="http://schemas.openxmlformats.org/officeDocument/2006/relationships/image" Target="../media/image1720.png"/><Relationship Id="rId112" Type="http://schemas.openxmlformats.org/officeDocument/2006/relationships/customXml" Target="../ink/ink6712.xml"/><Relationship Id="rId133" Type="http://schemas.openxmlformats.org/officeDocument/2006/relationships/image" Target="../media/image1940.png"/><Relationship Id="rId154" Type="http://schemas.openxmlformats.org/officeDocument/2006/relationships/customXml" Target="../ink/ink6733.xml"/><Relationship Id="rId175" Type="http://schemas.openxmlformats.org/officeDocument/2006/relationships/image" Target="../media/image2200.png"/><Relationship Id="rId196" Type="http://schemas.openxmlformats.org/officeDocument/2006/relationships/customXml" Target="../ink/ink6754.xml"/><Relationship Id="rId200" Type="http://schemas.openxmlformats.org/officeDocument/2006/relationships/customXml" Target="../ink/ink6756.xml"/><Relationship Id="rId16" Type="http://schemas.openxmlformats.org/officeDocument/2006/relationships/customXml" Target="../ink/ink6664.xml"/><Relationship Id="rId221" Type="http://schemas.openxmlformats.org/officeDocument/2006/relationships/image" Target="../media/image2550.png"/><Relationship Id="rId242" Type="http://schemas.openxmlformats.org/officeDocument/2006/relationships/customXml" Target="../ink/ink6777.xml"/><Relationship Id="rId263" Type="http://schemas.openxmlformats.org/officeDocument/2006/relationships/customXml" Target="../ink/ink6788.xml"/><Relationship Id="rId37" Type="http://schemas.openxmlformats.org/officeDocument/2006/relationships/image" Target="../media/image1460.png"/><Relationship Id="rId58" Type="http://schemas.openxmlformats.org/officeDocument/2006/relationships/customXml" Target="../ink/ink6685.xml"/><Relationship Id="rId79" Type="http://schemas.openxmlformats.org/officeDocument/2006/relationships/image" Target="../media/image1670.png"/><Relationship Id="rId102" Type="http://schemas.openxmlformats.org/officeDocument/2006/relationships/customXml" Target="../ink/ink6707.xml"/><Relationship Id="rId123" Type="http://schemas.openxmlformats.org/officeDocument/2006/relationships/image" Target="../media/image1890.png"/><Relationship Id="rId144" Type="http://schemas.openxmlformats.org/officeDocument/2006/relationships/customXml" Target="../ink/ink6728.xml"/><Relationship Id="rId90" Type="http://schemas.openxmlformats.org/officeDocument/2006/relationships/customXml" Target="../ink/ink6701.xml"/><Relationship Id="rId165" Type="http://schemas.openxmlformats.org/officeDocument/2006/relationships/image" Target="../media/image2100.png"/><Relationship Id="rId186" Type="http://schemas.openxmlformats.org/officeDocument/2006/relationships/customXml" Target="../ink/ink6749.xml"/><Relationship Id="rId211" Type="http://schemas.openxmlformats.org/officeDocument/2006/relationships/image" Target="../media/image2470.png"/><Relationship Id="rId232" Type="http://schemas.openxmlformats.org/officeDocument/2006/relationships/customXml" Target="../ink/ink6772.xml"/><Relationship Id="rId253" Type="http://schemas.openxmlformats.org/officeDocument/2006/relationships/customXml" Target="../ink/ink6783.xml"/><Relationship Id="rId274" Type="http://schemas.openxmlformats.org/officeDocument/2006/relationships/image" Target="../media/image2890.png"/><Relationship Id="rId27" Type="http://schemas.openxmlformats.org/officeDocument/2006/relationships/image" Target="../media/image1411.png"/><Relationship Id="rId48" Type="http://schemas.openxmlformats.org/officeDocument/2006/relationships/customXml" Target="../ink/ink6680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723.xml"/><Relationship Id="rId80" Type="http://schemas.openxmlformats.org/officeDocument/2006/relationships/customXml" Target="../ink/ink6696.xml"/><Relationship Id="rId155" Type="http://schemas.openxmlformats.org/officeDocument/2006/relationships/image" Target="../media/image2050.png"/><Relationship Id="rId176" Type="http://schemas.openxmlformats.org/officeDocument/2006/relationships/customXml" Target="../ink/ink6744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6767.xml"/><Relationship Id="rId243" Type="http://schemas.openxmlformats.org/officeDocument/2006/relationships/image" Target="../media/image2680.png"/><Relationship Id="rId264" Type="http://schemas.openxmlformats.org/officeDocument/2006/relationships/image" Target="../media/image2840.png"/><Relationship Id="rId17" Type="http://schemas.openxmlformats.org/officeDocument/2006/relationships/image" Target="../media/image1360.png"/><Relationship Id="rId38" Type="http://schemas.openxmlformats.org/officeDocument/2006/relationships/customXml" Target="../ink/ink6675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718.xml"/><Relationship Id="rId70" Type="http://schemas.openxmlformats.org/officeDocument/2006/relationships/customXml" Target="../ink/ink6691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739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762.xml"/><Relationship Id="rId233" Type="http://schemas.openxmlformats.org/officeDocument/2006/relationships/image" Target="../media/image2630.png"/><Relationship Id="rId254" Type="http://schemas.openxmlformats.org/officeDocument/2006/relationships/image" Target="../media/image2760.png"/><Relationship Id="rId28" Type="http://schemas.openxmlformats.org/officeDocument/2006/relationships/customXml" Target="../ink/ink6670.xml"/><Relationship Id="rId49" Type="http://schemas.openxmlformats.org/officeDocument/2006/relationships/image" Target="../media/image1520.png"/><Relationship Id="rId114" Type="http://schemas.openxmlformats.org/officeDocument/2006/relationships/customXml" Target="../ink/ink6713.xml"/><Relationship Id="rId275" Type="http://schemas.openxmlformats.org/officeDocument/2006/relationships/customXml" Target="../ink/ink6794.xml"/><Relationship Id="rId60" Type="http://schemas.openxmlformats.org/officeDocument/2006/relationships/customXml" Target="../ink/ink6686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734.xml"/><Relationship Id="rId177" Type="http://schemas.openxmlformats.org/officeDocument/2006/relationships/image" Target="../media/image2211.png"/><Relationship Id="rId198" Type="http://schemas.openxmlformats.org/officeDocument/2006/relationships/customXml" Target="../ink/ink6755.xml"/><Relationship Id="rId202" Type="http://schemas.openxmlformats.org/officeDocument/2006/relationships/customXml" Target="../ink/ink6757.xml"/><Relationship Id="rId223" Type="http://schemas.openxmlformats.org/officeDocument/2006/relationships/image" Target="../media/image2560.png"/><Relationship Id="rId244" Type="http://schemas.openxmlformats.org/officeDocument/2006/relationships/customXml" Target="../ink/ink6778.xml"/><Relationship Id="rId18" Type="http://schemas.openxmlformats.org/officeDocument/2006/relationships/customXml" Target="../ink/ink6665.xml"/><Relationship Id="rId39" Type="http://schemas.openxmlformats.org/officeDocument/2006/relationships/image" Target="../media/image1470.png"/><Relationship Id="rId265" Type="http://schemas.openxmlformats.org/officeDocument/2006/relationships/customXml" Target="../ink/ink6789.xml"/><Relationship Id="rId50" Type="http://schemas.openxmlformats.org/officeDocument/2006/relationships/customXml" Target="../ink/ink6681.xml"/><Relationship Id="rId104" Type="http://schemas.openxmlformats.org/officeDocument/2006/relationships/customXml" Target="../ink/ink6708.xml"/><Relationship Id="rId125" Type="http://schemas.openxmlformats.org/officeDocument/2006/relationships/image" Target="../media/image1900.png"/><Relationship Id="rId146" Type="http://schemas.openxmlformats.org/officeDocument/2006/relationships/customXml" Target="../ink/ink6729.xml"/><Relationship Id="rId167" Type="http://schemas.openxmlformats.org/officeDocument/2006/relationships/image" Target="../media/image2111.png"/><Relationship Id="rId188" Type="http://schemas.openxmlformats.org/officeDocument/2006/relationships/customXml" Target="../ink/ink6750.xml"/><Relationship Id="rId71" Type="http://schemas.openxmlformats.org/officeDocument/2006/relationships/image" Target="../media/image1630.png"/><Relationship Id="rId92" Type="http://schemas.openxmlformats.org/officeDocument/2006/relationships/customXml" Target="../ink/ink6702.xml"/><Relationship Id="rId213" Type="http://schemas.openxmlformats.org/officeDocument/2006/relationships/image" Target="../media/image2480.png"/><Relationship Id="rId234" Type="http://schemas.openxmlformats.org/officeDocument/2006/relationships/customXml" Target="../ink/ink6773.xml"/><Relationship Id="rId2" Type="http://schemas.openxmlformats.org/officeDocument/2006/relationships/customXml" Target="../ink/ink6657.xml"/><Relationship Id="rId29" Type="http://schemas.openxmlformats.org/officeDocument/2006/relationships/image" Target="../media/image1420.png"/><Relationship Id="rId255" Type="http://schemas.openxmlformats.org/officeDocument/2006/relationships/customXml" Target="../ink/ink6784.xml"/><Relationship Id="rId276" Type="http://schemas.openxmlformats.org/officeDocument/2006/relationships/image" Target="../media/image2900.png"/><Relationship Id="rId40" Type="http://schemas.openxmlformats.org/officeDocument/2006/relationships/customXml" Target="../ink/ink6676.xml"/><Relationship Id="rId115" Type="http://schemas.openxmlformats.org/officeDocument/2006/relationships/image" Target="../media/image1850.png"/><Relationship Id="rId136" Type="http://schemas.openxmlformats.org/officeDocument/2006/relationships/customXml" Target="../ink/ink6724.xml"/><Relationship Id="rId157" Type="http://schemas.openxmlformats.org/officeDocument/2006/relationships/image" Target="../media/image2060.png"/><Relationship Id="rId178" Type="http://schemas.openxmlformats.org/officeDocument/2006/relationships/customXml" Target="../ink/ink6745.xml"/><Relationship Id="rId61" Type="http://schemas.openxmlformats.org/officeDocument/2006/relationships/image" Target="../media/image1580.png"/><Relationship Id="rId82" Type="http://schemas.openxmlformats.org/officeDocument/2006/relationships/customXml" Target="../ink/ink6697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6768.xml"/><Relationship Id="rId245" Type="http://schemas.openxmlformats.org/officeDocument/2006/relationships/image" Target="../media/image2711.png"/><Relationship Id="rId266" Type="http://schemas.openxmlformats.org/officeDocument/2006/relationships/image" Target="../media/image2850.png"/><Relationship Id="rId30" Type="http://schemas.openxmlformats.org/officeDocument/2006/relationships/customXml" Target="../ink/ink6671.xml"/><Relationship Id="rId105" Type="http://schemas.openxmlformats.org/officeDocument/2006/relationships/image" Target="../media/image1800.png"/><Relationship Id="rId126" Type="http://schemas.openxmlformats.org/officeDocument/2006/relationships/customXml" Target="../ink/ink6719.xml"/><Relationship Id="rId147" Type="http://schemas.openxmlformats.org/officeDocument/2006/relationships/image" Target="../media/image2011.png"/><Relationship Id="rId168" Type="http://schemas.openxmlformats.org/officeDocument/2006/relationships/customXml" Target="../ink/ink6740.xml"/><Relationship Id="rId51" Type="http://schemas.openxmlformats.org/officeDocument/2006/relationships/image" Target="../media/image1530.png"/><Relationship Id="rId72" Type="http://schemas.openxmlformats.org/officeDocument/2006/relationships/customXml" Target="../ink/ink6692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6763.xml"/><Relationship Id="rId235" Type="http://schemas.openxmlformats.org/officeDocument/2006/relationships/image" Target="../media/image2640.png"/><Relationship Id="rId256" Type="http://schemas.openxmlformats.org/officeDocument/2006/relationships/image" Target="../media/image2770.png"/><Relationship Id="rId277" Type="http://schemas.openxmlformats.org/officeDocument/2006/relationships/customXml" Target="../ink/ink6795.xml"/><Relationship Id="rId116" Type="http://schemas.openxmlformats.org/officeDocument/2006/relationships/customXml" Target="../ink/ink6714.xml"/><Relationship Id="rId137" Type="http://schemas.openxmlformats.org/officeDocument/2006/relationships/image" Target="../media/image1960.png"/><Relationship Id="rId158" Type="http://schemas.openxmlformats.org/officeDocument/2006/relationships/customXml" Target="../ink/ink6735.xml"/><Relationship Id="rId20" Type="http://schemas.openxmlformats.org/officeDocument/2006/relationships/customXml" Target="../ink/ink6666.xml"/><Relationship Id="rId41" Type="http://schemas.openxmlformats.org/officeDocument/2006/relationships/image" Target="../media/image1480.png"/><Relationship Id="rId62" Type="http://schemas.openxmlformats.org/officeDocument/2006/relationships/customXml" Target="../ink/ink6687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6751.xml"/><Relationship Id="rId204" Type="http://schemas.openxmlformats.org/officeDocument/2006/relationships/customXml" Target="../ink/ink6758.xml"/><Relationship Id="rId225" Type="http://schemas.openxmlformats.org/officeDocument/2006/relationships/image" Target="../media/image2570.png"/><Relationship Id="rId246" Type="http://schemas.openxmlformats.org/officeDocument/2006/relationships/customXml" Target="../ink/ink6779.xml"/><Relationship Id="rId267" Type="http://schemas.openxmlformats.org/officeDocument/2006/relationships/customXml" Target="../ink/ink6790.xml"/><Relationship Id="rId106" Type="http://schemas.openxmlformats.org/officeDocument/2006/relationships/customXml" Target="../ink/ink6709.xml"/><Relationship Id="rId127" Type="http://schemas.openxmlformats.org/officeDocument/2006/relationships/image" Target="../media/image1911.png"/><Relationship Id="rId10" Type="http://schemas.openxmlformats.org/officeDocument/2006/relationships/customXml" Target="../ink/ink6661.xml"/><Relationship Id="rId31" Type="http://schemas.openxmlformats.org/officeDocument/2006/relationships/image" Target="../media/image1430.png"/><Relationship Id="rId52" Type="http://schemas.openxmlformats.org/officeDocument/2006/relationships/customXml" Target="../ink/ink6682.xml"/><Relationship Id="rId73" Type="http://schemas.openxmlformats.org/officeDocument/2006/relationships/image" Target="../media/image1640.png"/><Relationship Id="rId94" Type="http://schemas.openxmlformats.org/officeDocument/2006/relationships/customXml" Target="../ink/ink6703.xml"/><Relationship Id="rId148" Type="http://schemas.openxmlformats.org/officeDocument/2006/relationships/customXml" Target="../ink/ink6730.xml"/><Relationship Id="rId169" Type="http://schemas.openxmlformats.org/officeDocument/2006/relationships/image" Target="../media/image2160.png"/><Relationship Id="rId4" Type="http://schemas.openxmlformats.org/officeDocument/2006/relationships/customXml" Target="../ink/ink6658.xml"/><Relationship Id="rId180" Type="http://schemas.openxmlformats.org/officeDocument/2006/relationships/customXml" Target="../ink/ink6746.xml"/><Relationship Id="rId215" Type="http://schemas.openxmlformats.org/officeDocument/2006/relationships/image" Target="../media/image2520.png"/><Relationship Id="rId236" Type="http://schemas.openxmlformats.org/officeDocument/2006/relationships/customXml" Target="../ink/ink6774.xml"/><Relationship Id="rId257" Type="http://schemas.openxmlformats.org/officeDocument/2006/relationships/customXml" Target="../ink/ink6785.xml"/><Relationship Id="rId278" Type="http://schemas.openxmlformats.org/officeDocument/2006/relationships/image" Target="../media/image2911.png"/><Relationship Id="rId42" Type="http://schemas.openxmlformats.org/officeDocument/2006/relationships/customXml" Target="../ink/ink6677.xml"/><Relationship Id="rId84" Type="http://schemas.openxmlformats.org/officeDocument/2006/relationships/customXml" Target="../ink/ink6698.xml"/><Relationship Id="rId138" Type="http://schemas.openxmlformats.org/officeDocument/2006/relationships/customXml" Target="../ink/ink6725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47" Type="http://schemas.openxmlformats.org/officeDocument/2006/relationships/image" Target="../media/image272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53" Type="http://schemas.openxmlformats.org/officeDocument/2006/relationships/image" Target="../media/image1540.png"/><Relationship Id="rId149" Type="http://schemas.openxmlformats.org/officeDocument/2006/relationships/image" Target="../media/image2020.png"/><Relationship Id="rId95" Type="http://schemas.openxmlformats.org/officeDocument/2006/relationships/image" Target="../media/image1750.png"/><Relationship Id="rId160" Type="http://schemas.openxmlformats.org/officeDocument/2006/relationships/customXml" Target="../ink/ink6736.xml"/><Relationship Id="rId216" Type="http://schemas.openxmlformats.org/officeDocument/2006/relationships/customXml" Target="../ink/ink6764.xml"/><Relationship Id="rId258" Type="http://schemas.openxmlformats.org/officeDocument/2006/relationships/image" Target="../media/image2811.png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63" Type="http://schemas.openxmlformats.org/officeDocument/2006/relationships/image" Target="../media/image1590.png"/><Relationship Id="rId159" Type="http://schemas.openxmlformats.org/officeDocument/2006/relationships/image" Target="../media/image2070.png"/><Relationship Id="rId170" Type="http://schemas.openxmlformats.org/officeDocument/2006/relationships/customXml" Target="../ink/ink6882.xml"/><Relationship Id="rId226" Type="http://schemas.openxmlformats.org/officeDocument/2006/relationships/customXml" Target="../ink/ink6910.xml"/><Relationship Id="rId268" Type="http://schemas.openxmlformats.org/officeDocument/2006/relationships/image" Target="../media/image2870.png"/><Relationship Id="rId32" Type="http://schemas.openxmlformats.org/officeDocument/2006/relationships/customXml" Target="../ink/ink6813.xml"/><Relationship Id="rId74" Type="http://schemas.openxmlformats.org/officeDocument/2006/relationships/customXml" Target="../ink/ink6834.xml"/><Relationship Id="rId128" Type="http://schemas.openxmlformats.org/officeDocument/2006/relationships/customXml" Target="../ink/ink6861.xml"/><Relationship Id="rId5" Type="http://schemas.openxmlformats.org/officeDocument/2006/relationships/image" Target="../media/image1300.png"/><Relationship Id="rId181" Type="http://schemas.openxmlformats.org/officeDocument/2006/relationships/image" Target="../media/image2230.png"/><Relationship Id="rId237" Type="http://schemas.openxmlformats.org/officeDocument/2006/relationships/image" Target="../media/image2650.png"/><Relationship Id="rId279" Type="http://schemas.openxmlformats.org/officeDocument/2006/relationships/customXml" Target="../ink/ink6937.xml"/><Relationship Id="rId22" Type="http://schemas.openxmlformats.org/officeDocument/2006/relationships/customXml" Target="../ink/ink6808.xml"/><Relationship Id="rId43" Type="http://schemas.openxmlformats.org/officeDocument/2006/relationships/image" Target="../media/image1490.png"/><Relationship Id="rId64" Type="http://schemas.openxmlformats.org/officeDocument/2006/relationships/customXml" Target="../ink/ink6829.xml"/><Relationship Id="rId118" Type="http://schemas.openxmlformats.org/officeDocument/2006/relationships/customXml" Target="../ink/ink6856.xml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6872.xml"/><Relationship Id="rId171" Type="http://schemas.openxmlformats.org/officeDocument/2006/relationships/image" Target="../media/image2180.png"/><Relationship Id="rId192" Type="http://schemas.openxmlformats.org/officeDocument/2006/relationships/customXml" Target="../ink/ink6893.xml"/><Relationship Id="rId206" Type="http://schemas.openxmlformats.org/officeDocument/2006/relationships/customXml" Target="../ink/ink6900.xml"/><Relationship Id="rId227" Type="http://schemas.openxmlformats.org/officeDocument/2006/relationships/image" Target="../media/image2580.png"/><Relationship Id="rId248" Type="http://schemas.openxmlformats.org/officeDocument/2006/relationships/customXml" Target="../ink/ink6921.xml"/><Relationship Id="rId269" Type="http://schemas.openxmlformats.org/officeDocument/2006/relationships/customXml" Target="../ink/ink6932.xml"/><Relationship Id="rId12" Type="http://schemas.openxmlformats.org/officeDocument/2006/relationships/customXml" Target="../ink/ink6803.xml"/><Relationship Id="rId33" Type="http://schemas.openxmlformats.org/officeDocument/2006/relationships/image" Target="../media/image1440.png"/><Relationship Id="rId108" Type="http://schemas.openxmlformats.org/officeDocument/2006/relationships/customXml" Target="../ink/ink6851.xml"/><Relationship Id="rId129" Type="http://schemas.openxmlformats.org/officeDocument/2006/relationships/image" Target="../media/image1920.png"/><Relationship Id="rId280" Type="http://schemas.openxmlformats.org/officeDocument/2006/relationships/image" Target="../media/image2930.png"/><Relationship Id="rId54" Type="http://schemas.openxmlformats.org/officeDocument/2006/relationships/customXml" Target="../ink/ink6824.xml"/><Relationship Id="rId75" Type="http://schemas.openxmlformats.org/officeDocument/2006/relationships/image" Target="../media/image1650.png"/><Relationship Id="rId96" Type="http://schemas.openxmlformats.org/officeDocument/2006/relationships/customXml" Target="../ink/ink6845.xml"/><Relationship Id="rId140" Type="http://schemas.openxmlformats.org/officeDocument/2006/relationships/customXml" Target="../ink/ink6867.xml"/><Relationship Id="rId161" Type="http://schemas.openxmlformats.org/officeDocument/2006/relationships/image" Target="../media/image2080.png"/><Relationship Id="rId182" Type="http://schemas.openxmlformats.org/officeDocument/2006/relationships/customXml" Target="../ink/ink6888.xml"/><Relationship Id="rId217" Type="http://schemas.openxmlformats.org/officeDocument/2006/relationships/image" Target="../media/image2530.png"/><Relationship Id="rId6" Type="http://schemas.openxmlformats.org/officeDocument/2006/relationships/customXml" Target="../ink/ink6800.xml"/><Relationship Id="rId238" Type="http://schemas.openxmlformats.org/officeDocument/2006/relationships/customXml" Target="../ink/ink6916.xml"/><Relationship Id="rId259" Type="http://schemas.openxmlformats.org/officeDocument/2006/relationships/customXml" Target="../ink/ink6927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270" Type="http://schemas.openxmlformats.org/officeDocument/2006/relationships/image" Target="../media/image2880.png"/><Relationship Id="rId44" Type="http://schemas.openxmlformats.org/officeDocument/2006/relationships/customXml" Target="../ink/ink6819.xml"/><Relationship Id="rId65" Type="http://schemas.openxmlformats.org/officeDocument/2006/relationships/image" Target="../media/image1600.png"/><Relationship Id="rId86" Type="http://schemas.openxmlformats.org/officeDocument/2006/relationships/customXml" Target="../ink/ink6840.xml"/><Relationship Id="rId130" Type="http://schemas.openxmlformats.org/officeDocument/2006/relationships/customXml" Target="../ink/ink6862.xml"/><Relationship Id="rId151" Type="http://schemas.openxmlformats.org/officeDocument/2006/relationships/image" Target="../media/image2030.png"/><Relationship Id="rId172" Type="http://schemas.openxmlformats.org/officeDocument/2006/relationships/customXml" Target="../ink/ink6883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6911.xml"/><Relationship Id="rId249" Type="http://schemas.openxmlformats.org/officeDocument/2006/relationships/image" Target="../media/image274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260" Type="http://schemas.openxmlformats.org/officeDocument/2006/relationships/image" Target="../media/image2830.png"/><Relationship Id="rId281" Type="http://schemas.openxmlformats.org/officeDocument/2006/relationships/customXml" Target="../ink/ink6938.xml"/><Relationship Id="rId34" Type="http://schemas.openxmlformats.org/officeDocument/2006/relationships/customXml" Target="../ink/ink6814.xml"/><Relationship Id="rId55" Type="http://schemas.openxmlformats.org/officeDocument/2006/relationships/image" Target="../media/image1550.png"/><Relationship Id="rId76" Type="http://schemas.openxmlformats.org/officeDocument/2006/relationships/customXml" Target="../ink/ink6835.xml"/><Relationship Id="rId97" Type="http://schemas.openxmlformats.org/officeDocument/2006/relationships/image" Target="../media/image1760.png"/><Relationship Id="rId120" Type="http://schemas.openxmlformats.org/officeDocument/2006/relationships/customXml" Target="../ink/ink6857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6878.xml"/><Relationship Id="rId183" Type="http://schemas.openxmlformats.org/officeDocument/2006/relationships/image" Target="../media/image2240.png"/><Relationship Id="rId218" Type="http://schemas.openxmlformats.org/officeDocument/2006/relationships/customXml" Target="../ink/ink6906.xml"/><Relationship Id="rId239" Type="http://schemas.openxmlformats.org/officeDocument/2006/relationships/image" Target="../media/image2660.png"/><Relationship Id="rId250" Type="http://schemas.openxmlformats.org/officeDocument/2006/relationships/customXml" Target="../ink/ink6922.xml"/><Relationship Id="rId271" Type="http://schemas.openxmlformats.org/officeDocument/2006/relationships/customXml" Target="../ink/ink6933.xml"/><Relationship Id="rId24" Type="http://schemas.openxmlformats.org/officeDocument/2006/relationships/customXml" Target="../ink/ink6809.xml"/><Relationship Id="rId45" Type="http://schemas.openxmlformats.org/officeDocument/2006/relationships/image" Target="../media/image1500.png"/><Relationship Id="rId66" Type="http://schemas.openxmlformats.org/officeDocument/2006/relationships/customXml" Target="../ink/ink6830.xml"/><Relationship Id="rId87" Type="http://schemas.openxmlformats.org/officeDocument/2006/relationships/image" Target="../media/image1711.png"/><Relationship Id="rId110" Type="http://schemas.openxmlformats.org/officeDocument/2006/relationships/customXml" Target="../ink/ink6852.xml"/><Relationship Id="rId131" Type="http://schemas.openxmlformats.org/officeDocument/2006/relationships/image" Target="../media/image1930.png"/><Relationship Id="rId152" Type="http://schemas.openxmlformats.org/officeDocument/2006/relationships/customXml" Target="../ink/ink6873.xml"/><Relationship Id="rId173" Type="http://schemas.openxmlformats.org/officeDocument/2006/relationships/image" Target="../media/image2190.png"/><Relationship Id="rId194" Type="http://schemas.openxmlformats.org/officeDocument/2006/relationships/customXml" Target="../ink/ink6894.xml"/><Relationship Id="rId208" Type="http://schemas.openxmlformats.org/officeDocument/2006/relationships/customXml" Target="../ink/ink6901.xml"/><Relationship Id="rId229" Type="http://schemas.openxmlformats.org/officeDocument/2006/relationships/image" Target="../media/image2590.png"/><Relationship Id="rId240" Type="http://schemas.openxmlformats.org/officeDocument/2006/relationships/customXml" Target="../ink/ink6917.xml"/><Relationship Id="rId261" Type="http://schemas.openxmlformats.org/officeDocument/2006/relationships/customXml" Target="../ink/ink6928.xml"/><Relationship Id="rId14" Type="http://schemas.openxmlformats.org/officeDocument/2006/relationships/customXml" Target="../ink/ink6804.xml"/><Relationship Id="rId35" Type="http://schemas.openxmlformats.org/officeDocument/2006/relationships/image" Target="../media/image1450.png"/><Relationship Id="rId56" Type="http://schemas.openxmlformats.org/officeDocument/2006/relationships/customXml" Target="../ink/ink6825.xml"/><Relationship Id="rId77" Type="http://schemas.openxmlformats.org/officeDocument/2006/relationships/image" Target="../media/image1660.png"/><Relationship Id="rId100" Type="http://schemas.openxmlformats.org/officeDocument/2006/relationships/customXml" Target="../ink/ink6847.xml"/><Relationship Id="rId282" Type="http://schemas.openxmlformats.org/officeDocument/2006/relationships/image" Target="../media/image2940.png"/><Relationship Id="rId8" Type="http://schemas.openxmlformats.org/officeDocument/2006/relationships/customXml" Target="../ink/ink6801.xml"/><Relationship Id="rId98" Type="http://schemas.openxmlformats.org/officeDocument/2006/relationships/customXml" Target="../ink/ink6846.xml"/><Relationship Id="rId121" Type="http://schemas.openxmlformats.org/officeDocument/2006/relationships/image" Target="../media/image1880.png"/><Relationship Id="rId142" Type="http://schemas.openxmlformats.org/officeDocument/2006/relationships/customXml" Target="../ink/ink6868.xml"/><Relationship Id="rId163" Type="http://schemas.openxmlformats.org/officeDocument/2006/relationships/image" Target="../media/image2090.png"/><Relationship Id="rId184" Type="http://schemas.openxmlformats.org/officeDocument/2006/relationships/customXml" Target="../ink/ink6889.xml"/><Relationship Id="rId219" Type="http://schemas.openxmlformats.org/officeDocument/2006/relationships/image" Target="../media/image2540.png"/><Relationship Id="rId230" Type="http://schemas.openxmlformats.org/officeDocument/2006/relationships/customXml" Target="../ink/ink6912.xml"/><Relationship Id="rId251" Type="http://schemas.openxmlformats.org/officeDocument/2006/relationships/image" Target="../media/image2750.png"/><Relationship Id="rId25" Type="http://schemas.openxmlformats.org/officeDocument/2006/relationships/image" Target="../media/image1400.png"/><Relationship Id="rId46" Type="http://schemas.openxmlformats.org/officeDocument/2006/relationships/customXml" Target="../ink/ink6820.xml"/><Relationship Id="rId67" Type="http://schemas.openxmlformats.org/officeDocument/2006/relationships/image" Target="../media/image1611.png"/><Relationship Id="rId272" Type="http://schemas.openxmlformats.org/officeDocument/2006/relationships/image" Target="../media/image2890.png"/><Relationship Id="rId88" Type="http://schemas.openxmlformats.org/officeDocument/2006/relationships/customXml" Target="../ink/ink6841.xml"/><Relationship Id="rId111" Type="http://schemas.openxmlformats.org/officeDocument/2006/relationships/image" Target="../media/image1830.png"/><Relationship Id="rId132" Type="http://schemas.openxmlformats.org/officeDocument/2006/relationships/customXml" Target="../ink/ink6863.xml"/><Relationship Id="rId153" Type="http://schemas.openxmlformats.org/officeDocument/2006/relationships/image" Target="../media/image2040.png"/><Relationship Id="rId174" Type="http://schemas.openxmlformats.org/officeDocument/2006/relationships/customXml" Target="../ink/ink6884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6907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6815.xml"/><Relationship Id="rId57" Type="http://schemas.openxmlformats.org/officeDocument/2006/relationships/image" Target="../media/image1560.png"/><Relationship Id="rId262" Type="http://schemas.openxmlformats.org/officeDocument/2006/relationships/image" Target="../media/image2840.png"/><Relationship Id="rId283" Type="http://schemas.openxmlformats.org/officeDocument/2006/relationships/customXml" Target="../ink/ink6939.xml"/><Relationship Id="rId78" Type="http://schemas.openxmlformats.org/officeDocument/2006/relationships/customXml" Target="../ink/ink6836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6858.xml"/><Relationship Id="rId143" Type="http://schemas.openxmlformats.org/officeDocument/2006/relationships/image" Target="../media/image1990.png"/><Relationship Id="rId164" Type="http://schemas.openxmlformats.org/officeDocument/2006/relationships/customXml" Target="../ink/ink6879.xml"/><Relationship Id="rId185" Type="http://schemas.openxmlformats.org/officeDocument/2006/relationships/image" Target="../media/image2270.png"/><Relationship Id="rId9" Type="http://schemas.openxmlformats.org/officeDocument/2006/relationships/image" Target="../media/image1320.png"/><Relationship Id="rId210" Type="http://schemas.openxmlformats.org/officeDocument/2006/relationships/customXml" Target="../ink/ink6902.xml"/><Relationship Id="rId26" Type="http://schemas.openxmlformats.org/officeDocument/2006/relationships/customXml" Target="../ink/ink6810.xml"/><Relationship Id="rId231" Type="http://schemas.openxmlformats.org/officeDocument/2006/relationships/image" Target="../media/image2600.png"/><Relationship Id="rId252" Type="http://schemas.openxmlformats.org/officeDocument/2006/relationships/customXml" Target="../ink/ink6923.xml"/><Relationship Id="rId273" Type="http://schemas.openxmlformats.org/officeDocument/2006/relationships/customXml" Target="../ink/ink6934.xml"/><Relationship Id="rId47" Type="http://schemas.openxmlformats.org/officeDocument/2006/relationships/image" Target="../media/image1511.png"/><Relationship Id="rId68" Type="http://schemas.openxmlformats.org/officeDocument/2006/relationships/customXml" Target="../ink/ink6831.xml"/><Relationship Id="rId89" Type="http://schemas.openxmlformats.org/officeDocument/2006/relationships/image" Target="../media/image1720.png"/><Relationship Id="rId112" Type="http://schemas.openxmlformats.org/officeDocument/2006/relationships/customXml" Target="../ink/ink6853.xml"/><Relationship Id="rId133" Type="http://schemas.openxmlformats.org/officeDocument/2006/relationships/image" Target="../media/image1940.png"/><Relationship Id="rId154" Type="http://schemas.openxmlformats.org/officeDocument/2006/relationships/customXml" Target="../ink/ink6874.xml"/><Relationship Id="rId175" Type="http://schemas.openxmlformats.org/officeDocument/2006/relationships/image" Target="../media/image2200.png"/><Relationship Id="rId196" Type="http://schemas.openxmlformats.org/officeDocument/2006/relationships/customXml" Target="../ink/ink6895.xml"/><Relationship Id="rId200" Type="http://schemas.openxmlformats.org/officeDocument/2006/relationships/customXml" Target="../ink/ink6897.xml"/><Relationship Id="rId16" Type="http://schemas.openxmlformats.org/officeDocument/2006/relationships/customXml" Target="../ink/ink6805.xml"/><Relationship Id="rId221" Type="http://schemas.openxmlformats.org/officeDocument/2006/relationships/image" Target="../media/image2550.png"/><Relationship Id="rId242" Type="http://schemas.openxmlformats.org/officeDocument/2006/relationships/customXml" Target="../ink/ink6918.xml"/><Relationship Id="rId263" Type="http://schemas.openxmlformats.org/officeDocument/2006/relationships/customXml" Target="../ink/ink6929.xml"/><Relationship Id="rId37" Type="http://schemas.openxmlformats.org/officeDocument/2006/relationships/image" Target="../media/image1460.png"/><Relationship Id="rId58" Type="http://schemas.openxmlformats.org/officeDocument/2006/relationships/customXml" Target="../ink/ink6826.xml"/><Relationship Id="rId79" Type="http://schemas.openxmlformats.org/officeDocument/2006/relationships/image" Target="../media/image1670.png"/><Relationship Id="rId102" Type="http://schemas.openxmlformats.org/officeDocument/2006/relationships/customXml" Target="../ink/ink6848.xml"/><Relationship Id="rId123" Type="http://schemas.openxmlformats.org/officeDocument/2006/relationships/image" Target="../media/image1890.png"/><Relationship Id="rId144" Type="http://schemas.openxmlformats.org/officeDocument/2006/relationships/customXml" Target="../ink/ink6869.xml"/><Relationship Id="rId90" Type="http://schemas.openxmlformats.org/officeDocument/2006/relationships/customXml" Target="../ink/ink6842.xml"/><Relationship Id="rId165" Type="http://schemas.openxmlformats.org/officeDocument/2006/relationships/image" Target="../media/image2100.png"/><Relationship Id="rId186" Type="http://schemas.openxmlformats.org/officeDocument/2006/relationships/customXml" Target="../ink/ink6890.xml"/><Relationship Id="rId211" Type="http://schemas.openxmlformats.org/officeDocument/2006/relationships/image" Target="../media/image2470.png"/><Relationship Id="rId232" Type="http://schemas.openxmlformats.org/officeDocument/2006/relationships/customXml" Target="../ink/ink6913.xml"/><Relationship Id="rId253" Type="http://schemas.openxmlformats.org/officeDocument/2006/relationships/customXml" Target="../ink/ink6924.xml"/><Relationship Id="rId274" Type="http://schemas.openxmlformats.org/officeDocument/2006/relationships/image" Target="../media/image2900.png"/><Relationship Id="rId27" Type="http://schemas.openxmlformats.org/officeDocument/2006/relationships/image" Target="../media/image1411.png"/><Relationship Id="rId48" Type="http://schemas.openxmlformats.org/officeDocument/2006/relationships/customXml" Target="../ink/ink6821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6864.xml"/><Relationship Id="rId80" Type="http://schemas.openxmlformats.org/officeDocument/2006/relationships/customXml" Target="../ink/ink6837.xml"/><Relationship Id="rId155" Type="http://schemas.openxmlformats.org/officeDocument/2006/relationships/image" Target="../media/image2050.png"/><Relationship Id="rId176" Type="http://schemas.openxmlformats.org/officeDocument/2006/relationships/customXml" Target="../ink/ink6885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6908.xml"/><Relationship Id="rId243" Type="http://schemas.openxmlformats.org/officeDocument/2006/relationships/image" Target="../media/image2680.png"/><Relationship Id="rId264" Type="http://schemas.openxmlformats.org/officeDocument/2006/relationships/image" Target="../media/image2850.png"/><Relationship Id="rId17" Type="http://schemas.openxmlformats.org/officeDocument/2006/relationships/image" Target="../media/image1360.png"/><Relationship Id="rId38" Type="http://schemas.openxmlformats.org/officeDocument/2006/relationships/customXml" Target="../ink/ink6816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6859.xml"/><Relationship Id="rId70" Type="http://schemas.openxmlformats.org/officeDocument/2006/relationships/customXml" Target="../ink/ink6832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6880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903.xml"/><Relationship Id="rId233" Type="http://schemas.openxmlformats.org/officeDocument/2006/relationships/image" Target="../media/image2630.png"/><Relationship Id="rId254" Type="http://schemas.openxmlformats.org/officeDocument/2006/relationships/image" Target="../media/image2760.png"/><Relationship Id="rId28" Type="http://schemas.openxmlformats.org/officeDocument/2006/relationships/customXml" Target="../ink/ink6811.xml"/><Relationship Id="rId49" Type="http://schemas.openxmlformats.org/officeDocument/2006/relationships/image" Target="../media/image1520.png"/><Relationship Id="rId114" Type="http://schemas.openxmlformats.org/officeDocument/2006/relationships/customXml" Target="../ink/ink6854.xml"/><Relationship Id="rId275" Type="http://schemas.openxmlformats.org/officeDocument/2006/relationships/customXml" Target="../ink/ink6935.xml"/><Relationship Id="rId60" Type="http://schemas.openxmlformats.org/officeDocument/2006/relationships/customXml" Target="../ink/ink6827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6875.xml"/><Relationship Id="rId177" Type="http://schemas.openxmlformats.org/officeDocument/2006/relationships/image" Target="../media/image2211.png"/><Relationship Id="rId198" Type="http://schemas.openxmlformats.org/officeDocument/2006/relationships/customXml" Target="../ink/ink6896.xml"/><Relationship Id="rId202" Type="http://schemas.openxmlformats.org/officeDocument/2006/relationships/customXml" Target="../ink/ink6898.xml"/><Relationship Id="rId223" Type="http://schemas.openxmlformats.org/officeDocument/2006/relationships/image" Target="../media/image2560.png"/><Relationship Id="rId244" Type="http://schemas.openxmlformats.org/officeDocument/2006/relationships/customXml" Target="../ink/ink6919.xml"/><Relationship Id="rId18" Type="http://schemas.openxmlformats.org/officeDocument/2006/relationships/customXml" Target="../ink/ink6806.xml"/><Relationship Id="rId39" Type="http://schemas.openxmlformats.org/officeDocument/2006/relationships/image" Target="../media/image1470.png"/><Relationship Id="rId265" Type="http://schemas.openxmlformats.org/officeDocument/2006/relationships/customXml" Target="../ink/ink6930.xml"/><Relationship Id="rId50" Type="http://schemas.openxmlformats.org/officeDocument/2006/relationships/customXml" Target="../ink/ink6822.xml"/><Relationship Id="rId104" Type="http://schemas.openxmlformats.org/officeDocument/2006/relationships/customXml" Target="../ink/ink6849.xml"/><Relationship Id="rId125" Type="http://schemas.openxmlformats.org/officeDocument/2006/relationships/image" Target="../media/image1900.png"/><Relationship Id="rId146" Type="http://schemas.openxmlformats.org/officeDocument/2006/relationships/customXml" Target="../ink/ink6870.xml"/><Relationship Id="rId167" Type="http://schemas.openxmlformats.org/officeDocument/2006/relationships/image" Target="../media/image2111.png"/><Relationship Id="rId188" Type="http://schemas.openxmlformats.org/officeDocument/2006/relationships/customXml" Target="../ink/ink6891.xml"/><Relationship Id="rId71" Type="http://schemas.openxmlformats.org/officeDocument/2006/relationships/image" Target="../media/image1630.png"/><Relationship Id="rId92" Type="http://schemas.openxmlformats.org/officeDocument/2006/relationships/customXml" Target="../ink/ink6843.xml"/><Relationship Id="rId213" Type="http://schemas.openxmlformats.org/officeDocument/2006/relationships/image" Target="../media/image2480.png"/><Relationship Id="rId234" Type="http://schemas.openxmlformats.org/officeDocument/2006/relationships/customXml" Target="../ink/ink6914.xml"/><Relationship Id="rId2" Type="http://schemas.openxmlformats.org/officeDocument/2006/relationships/customXml" Target="../ink/ink6798.xml"/><Relationship Id="rId29" Type="http://schemas.openxmlformats.org/officeDocument/2006/relationships/image" Target="../media/image1420.png"/><Relationship Id="rId255" Type="http://schemas.openxmlformats.org/officeDocument/2006/relationships/customXml" Target="../ink/ink6925.xml"/><Relationship Id="rId276" Type="http://schemas.openxmlformats.org/officeDocument/2006/relationships/image" Target="../media/image2911.png"/><Relationship Id="rId40" Type="http://schemas.openxmlformats.org/officeDocument/2006/relationships/customXml" Target="../ink/ink6817.xml"/><Relationship Id="rId115" Type="http://schemas.openxmlformats.org/officeDocument/2006/relationships/image" Target="../media/image1850.png"/><Relationship Id="rId136" Type="http://schemas.openxmlformats.org/officeDocument/2006/relationships/customXml" Target="../ink/ink6865.xml"/><Relationship Id="rId157" Type="http://schemas.openxmlformats.org/officeDocument/2006/relationships/image" Target="../media/image2060.png"/><Relationship Id="rId178" Type="http://schemas.openxmlformats.org/officeDocument/2006/relationships/customXml" Target="../ink/ink6886.xml"/><Relationship Id="rId61" Type="http://schemas.openxmlformats.org/officeDocument/2006/relationships/image" Target="../media/image1580.png"/><Relationship Id="rId82" Type="http://schemas.openxmlformats.org/officeDocument/2006/relationships/customXml" Target="../ink/ink6838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6909.xml"/><Relationship Id="rId245" Type="http://schemas.openxmlformats.org/officeDocument/2006/relationships/image" Target="../media/image2711.png"/><Relationship Id="rId266" Type="http://schemas.openxmlformats.org/officeDocument/2006/relationships/image" Target="../media/image2860.png"/><Relationship Id="rId30" Type="http://schemas.openxmlformats.org/officeDocument/2006/relationships/customXml" Target="../ink/ink6812.xml"/><Relationship Id="rId105" Type="http://schemas.openxmlformats.org/officeDocument/2006/relationships/image" Target="../media/image1800.png"/><Relationship Id="rId126" Type="http://schemas.openxmlformats.org/officeDocument/2006/relationships/customXml" Target="../ink/ink6860.xml"/><Relationship Id="rId147" Type="http://schemas.openxmlformats.org/officeDocument/2006/relationships/image" Target="../media/image2011.png"/><Relationship Id="rId168" Type="http://schemas.openxmlformats.org/officeDocument/2006/relationships/customXml" Target="../ink/ink6881.xml"/><Relationship Id="rId51" Type="http://schemas.openxmlformats.org/officeDocument/2006/relationships/image" Target="../media/image1530.png"/><Relationship Id="rId72" Type="http://schemas.openxmlformats.org/officeDocument/2006/relationships/customXml" Target="../ink/ink6833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6904.xml"/><Relationship Id="rId235" Type="http://schemas.openxmlformats.org/officeDocument/2006/relationships/image" Target="../media/image2640.png"/><Relationship Id="rId256" Type="http://schemas.openxmlformats.org/officeDocument/2006/relationships/image" Target="../media/image2770.png"/><Relationship Id="rId277" Type="http://schemas.openxmlformats.org/officeDocument/2006/relationships/customXml" Target="../ink/ink6936.xml"/><Relationship Id="rId116" Type="http://schemas.openxmlformats.org/officeDocument/2006/relationships/customXml" Target="../ink/ink6855.xml"/><Relationship Id="rId137" Type="http://schemas.openxmlformats.org/officeDocument/2006/relationships/image" Target="../media/image1960.png"/><Relationship Id="rId158" Type="http://schemas.openxmlformats.org/officeDocument/2006/relationships/customXml" Target="../ink/ink6876.xml"/><Relationship Id="rId20" Type="http://schemas.openxmlformats.org/officeDocument/2006/relationships/customXml" Target="../ink/ink6807.xml"/><Relationship Id="rId41" Type="http://schemas.openxmlformats.org/officeDocument/2006/relationships/image" Target="../media/image1480.png"/><Relationship Id="rId62" Type="http://schemas.openxmlformats.org/officeDocument/2006/relationships/customXml" Target="../ink/ink6828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6892.xml"/><Relationship Id="rId204" Type="http://schemas.openxmlformats.org/officeDocument/2006/relationships/customXml" Target="../ink/ink6899.xml"/><Relationship Id="rId225" Type="http://schemas.openxmlformats.org/officeDocument/2006/relationships/image" Target="../media/image2570.png"/><Relationship Id="rId246" Type="http://schemas.openxmlformats.org/officeDocument/2006/relationships/customXml" Target="../ink/ink6920.xml"/><Relationship Id="rId267" Type="http://schemas.openxmlformats.org/officeDocument/2006/relationships/customXml" Target="../ink/ink6931.xml"/><Relationship Id="rId106" Type="http://schemas.openxmlformats.org/officeDocument/2006/relationships/customXml" Target="../ink/ink6850.xml"/><Relationship Id="rId127" Type="http://schemas.openxmlformats.org/officeDocument/2006/relationships/image" Target="../media/image1911.png"/><Relationship Id="rId10" Type="http://schemas.openxmlformats.org/officeDocument/2006/relationships/customXml" Target="../ink/ink6802.xml"/><Relationship Id="rId31" Type="http://schemas.openxmlformats.org/officeDocument/2006/relationships/image" Target="../media/image1430.png"/><Relationship Id="rId52" Type="http://schemas.openxmlformats.org/officeDocument/2006/relationships/customXml" Target="../ink/ink6823.xml"/><Relationship Id="rId73" Type="http://schemas.openxmlformats.org/officeDocument/2006/relationships/image" Target="../media/image1640.png"/><Relationship Id="rId94" Type="http://schemas.openxmlformats.org/officeDocument/2006/relationships/customXml" Target="../ink/ink6844.xml"/><Relationship Id="rId148" Type="http://schemas.openxmlformats.org/officeDocument/2006/relationships/customXml" Target="../ink/ink6871.xml"/><Relationship Id="rId169" Type="http://schemas.openxmlformats.org/officeDocument/2006/relationships/image" Target="../media/image2160.png"/><Relationship Id="rId4" Type="http://schemas.openxmlformats.org/officeDocument/2006/relationships/customXml" Target="../ink/ink6799.xml"/><Relationship Id="rId180" Type="http://schemas.openxmlformats.org/officeDocument/2006/relationships/customXml" Target="../ink/ink6887.xml"/><Relationship Id="rId215" Type="http://schemas.openxmlformats.org/officeDocument/2006/relationships/image" Target="../media/image2520.png"/><Relationship Id="rId236" Type="http://schemas.openxmlformats.org/officeDocument/2006/relationships/customXml" Target="../ink/ink6915.xml"/><Relationship Id="rId257" Type="http://schemas.openxmlformats.org/officeDocument/2006/relationships/customXml" Target="../ink/ink6926.xml"/><Relationship Id="rId278" Type="http://schemas.openxmlformats.org/officeDocument/2006/relationships/image" Target="../media/image2920.png"/><Relationship Id="rId42" Type="http://schemas.openxmlformats.org/officeDocument/2006/relationships/customXml" Target="../ink/ink6818.xml"/><Relationship Id="rId84" Type="http://schemas.openxmlformats.org/officeDocument/2006/relationships/customXml" Target="../ink/ink6839.xml"/><Relationship Id="rId138" Type="http://schemas.openxmlformats.org/officeDocument/2006/relationships/customXml" Target="../ink/ink6866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47" Type="http://schemas.openxmlformats.org/officeDocument/2006/relationships/image" Target="../media/image2720.png"/><Relationship Id="rId107" Type="http://schemas.openxmlformats.org/officeDocument/2006/relationships/image" Target="../media/image1811.png"/><Relationship Id="rId11" Type="http://schemas.openxmlformats.org/officeDocument/2006/relationships/image" Target="../media/image1330.png"/><Relationship Id="rId53" Type="http://schemas.openxmlformats.org/officeDocument/2006/relationships/image" Target="../media/image1540.png"/><Relationship Id="rId149" Type="http://schemas.openxmlformats.org/officeDocument/2006/relationships/image" Target="../media/image2020.png"/><Relationship Id="rId95" Type="http://schemas.openxmlformats.org/officeDocument/2006/relationships/image" Target="../media/image1750.png"/><Relationship Id="rId160" Type="http://schemas.openxmlformats.org/officeDocument/2006/relationships/customXml" Target="../ink/ink6877.xml"/><Relationship Id="rId216" Type="http://schemas.openxmlformats.org/officeDocument/2006/relationships/customXml" Target="../ink/ink6905.xml"/><Relationship Id="rId258" Type="http://schemas.openxmlformats.org/officeDocument/2006/relationships/image" Target="../media/image2820.png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63" Type="http://schemas.openxmlformats.org/officeDocument/2006/relationships/image" Target="../media/image1590.png"/><Relationship Id="rId159" Type="http://schemas.openxmlformats.org/officeDocument/2006/relationships/image" Target="../media/image2070.png"/><Relationship Id="rId170" Type="http://schemas.openxmlformats.org/officeDocument/2006/relationships/customXml" Target="../ink/ink7024.xml"/><Relationship Id="rId226" Type="http://schemas.openxmlformats.org/officeDocument/2006/relationships/customXml" Target="../ink/ink7052.xml"/><Relationship Id="rId268" Type="http://schemas.openxmlformats.org/officeDocument/2006/relationships/image" Target="../media/image2870.png"/><Relationship Id="rId32" Type="http://schemas.openxmlformats.org/officeDocument/2006/relationships/customXml" Target="../ink/ink6955.xml"/><Relationship Id="rId74" Type="http://schemas.openxmlformats.org/officeDocument/2006/relationships/customXml" Target="../ink/ink6976.xml"/><Relationship Id="rId128" Type="http://schemas.openxmlformats.org/officeDocument/2006/relationships/customXml" Target="../ink/ink7003.xml"/><Relationship Id="rId5" Type="http://schemas.openxmlformats.org/officeDocument/2006/relationships/image" Target="../media/image1300.png"/><Relationship Id="rId181" Type="http://schemas.openxmlformats.org/officeDocument/2006/relationships/image" Target="../media/image2230.png"/><Relationship Id="rId237" Type="http://schemas.openxmlformats.org/officeDocument/2006/relationships/image" Target="../media/image2650.png"/><Relationship Id="rId279" Type="http://schemas.openxmlformats.org/officeDocument/2006/relationships/customXml" Target="../ink/ink7079.xml"/><Relationship Id="rId43" Type="http://schemas.openxmlformats.org/officeDocument/2006/relationships/image" Target="../media/image1490.png"/><Relationship Id="rId139" Type="http://schemas.openxmlformats.org/officeDocument/2006/relationships/image" Target="../media/image1970.png"/><Relationship Id="rId85" Type="http://schemas.openxmlformats.org/officeDocument/2006/relationships/image" Target="../media/image1700.png"/><Relationship Id="rId150" Type="http://schemas.openxmlformats.org/officeDocument/2006/relationships/customXml" Target="../ink/ink7014.xml"/><Relationship Id="rId192" Type="http://schemas.openxmlformats.org/officeDocument/2006/relationships/customXml" Target="../ink/ink7035.xml"/><Relationship Id="rId206" Type="http://schemas.openxmlformats.org/officeDocument/2006/relationships/customXml" Target="../ink/ink7042.xml"/><Relationship Id="rId248" Type="http://schemas.openxmlformats.org/officeDocument/2006/relationships/customXml" Target="../ink/ink7063.xml"/><Relationship Id="rId269" Type="http://schemas.openxmlformats.org/officeDocument/2006/relationships/customXml" Target="../ink/ink7074.xml"/><Relationship Id="rId12" Type="http://schemas.openxmlformats.org/officeDocument/2006/relationships/customXml" Target="../ink/ink6945.xml"/><Relationship Id="rId33" Type="http://schemas.openxmlformats.org/officeDocument/2006/relationships/image" Target="../media/image1440.png"/><Relationship Id="rId108" Type="http://schemas.openxmlformats.org/officeDocument/2006/relationships/customXml" Target="../ink/ink6993.xml"/><Relationship Id="rId129" Type="http://schemas.openxmlformats.org/officeDocument/2006/relationships/image" Target="../media/image1920.png"/><Relationship Id="rId280" Type="http://schemas.openxmlformats.org/officeDocument/2006/relationships/image" Target="../media/image2940.png"/><Relationship Id="rId54" Type="http://schemas.openxmlformats.org/officeDocument/2006/relationships/customXml" Target="../ink/ink6966.xml"/><Relationship Id="rId75" Type="http://schemas.openxmlformats.org/officeDocument/2006/relationships/image" Target="../media/image1650.png"/><Relationship Id="rId96" Type="http://schemas.openxmlformats.org/officeDocument/2006/relationships/customXml" Target="../ink/ink6987.xml"/><Relationship Id="rId140" Type="http://schemas.openxmlformats.org/officeDocument/2006/relationships/customXml" Target="../ink/ink7009.xml"/><Relationship Id="rId161" Type="http://schemas.openxmlformats.org/officeDocument/2006/relationships/image" Target="../media/image2080.png"/><Relationship Id="rId182" Type="http://schemas.openxmlformats.org/officeDocument/2006/relationships/customXml" Target="../ink/ink7030.xml"/><Relationship Id="rId217" Type="http://schemas.openxmlformats.org/officeDocument/2006/relationships/image" Target="../media/image2530.png"/><Relationship Id="rId6" Type="http://schemas.openxmlformats.org/officeDocument/2006/relationships/customXml" Target="../ink/ink6942.xml"/><Relationship Id="rId238" Type="http://schemas.openxmlformats.org/officeDocument/2006/relationships/customXml" Target="../ink/ink7058.xml"/><Relationship Id="rId259" Type="http://schemas.openxmlformats.org/officeDocument/2006/relationships/customXml" Target="../ink/ink7069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270" Type="http://schemas.openxmlformats.org/officeDocument/2006/relationships/image" Target="../media/image2880.png"/><Relationship Id="rId44" Type="http://schemas.openxmlformats.org/officeDocument/2006/relationships/customXml" Target="../ink/ink6961.xml"/><Relationship Id="rId65" Type="http://schemas.openxmlformats.org/officeDocument/2006/relationships/image" Target="../media/image1600.png"/><Relationship Id="rId86" Type="http://schemas.openxmlformats.org/officeDocument/2006/relationships/customXml" Target="../ink/ink6982.xml"/><Relationship Id="rId130" Type="http://schemas.openxmlformats.org/officeDocument/2006/relationships/customXml" Target="../ink/ink7004.xml"/><Relationship Id="rId151" Type="http://schemas.openxmlformats.org/officeDocument/2006/relationships/image" Target="../media/image2030.png"/><Relationship Id="rId172" Type="http://schemas.openxmlformats.org/officeDocument/2006/relationships/customXml" Target="../ink/ink7025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7053.xml"/><Relationship Id="rId249" Type="http://schemas.openxmlformats.org/officeDocument/2006/relationships/image" Target="../media/image274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260" Type="http://schemas.openxmlformats.org/officeDocument/2006/relationships/image" Target="../media/image2830.png"/><Relationship Id="rId281" Type="http://schemas.openxmlformats.org/officeDocument/2006/relationships/customXml" Target="../ink/ink7080.xml"/><Relationship Id="rId34" Type="http://schemas.openxmlformats.org/officeDocument/2006/relationships/customXml" Target="../ink/ink6956.xml"/><Relationship Id="rId55" Type="http://schemas.openxmlformats.org/officeDocument/2006/relationships/image" Target="../media/image1550.png"/><Relationship Id="rId76" Type="http://schemas.openxmlformats.org/officeDocument/2006/relationships/customXml" Target="../ink/ink6977.xml"/><Relationship Id="rId97" Type="http://schemas.openxmlformats.org/officeDocument/2006/relationships/image" Target="../media/image1760.png"/><Relationship Id="rId120" Type="http://schemas.openxmlformats.org/officeDocument/2006/relationships/customXml" Target="../ink/ink6999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7020.xml"/><Relationship Id="rId183" Type="http://schemas.openxmlformats.org/officeDocument/2006/relationships/image" Target="../media/image2240.png"/><Relationship Id="rId218" Type="http://schemas.openxmlformats.org/officeDocument/2006/relationships/customXml" Target="../ink/ink7048.xml"/><Relationship Id="rId239" Type="http://schemas.openxmlformats.org/officeDocument/2006/relationships/image" Target="../media/image2660.png"/><Relationship Id="rId250" Type="http://schemas.openxmlformats.org/officeDocument/2006/relationships/customXml" Target="../ink/ink7064.xml"/><Relationship Id="rId271" Type="http://schemas.openxmlformats.org/officeDocument/2006/relationships/customXml" Target="../ink/ink7075.xml"/><Relationship Id="rId24" Type="http://schemas.openxmlformats.org/officeDocument/2006/relationships/customXml" Target="../ink/ink6951.xml"/><Relationship Id="rId45" Type="http://schemas.openxmlformats.org/officeDocument/2006/relationships/image" Target="../media/image1500.png"/><Relationship Id="rId66" Type="http://schemas.openxmlformats.org/officeDocument/2006/relationships/customXml" Target="../ink/ink6972.xml"/><Relationship Id="rId87" Type="http://schemas.openxmlformats.org/officeDocument/2006/relationships/image" Target="../media/image1711.png"/><Relationship Id="rId110" Type="http://schemas.openxmlformats.org/officeDocument/2006/relationships/customXml" Target="../ink/ink6994.xml"/><Relationship Id="rId131" Type="http://schemas.openxmlformats.org/officeDocument/2006/relationships/image" Target="../media/image1930.png"/><Relationship Id="rId152" Type="http://schemas.openxmlformats.org/officeDocument/2006/relationships/customXml" Target="../ink/ink7015.xml"/><Relationship Id="rId173" Type="http://schemas.openxmlformats.org/officeDocument/2006/relationships/image" Target="../media/image2190.png"/><Relationship Id="rId194" Type="http://schemas.openxmlformats.org/officeDocument/2006/relationships/customXml" Target="../ink/ink7036.xml"/><Relationship Id="rId208" Type="http://schemas.openxmlformats.org/officeDocument/2006/relationships/customXml" Target="../ink/ink7043.xml"/><Relationship Id="rId229" Type="http://schemas.openxmlformats.org/officeDocument/2006/relationships/image" Target="../media/image2590.png"/><Relationship Id="rId240" Type="http://schemas.openxmlformats.org/officeDocument/2006/relationships/customXml" Target="../ink/ink7059.xml"/><Relationship Id="rId261" Type="http://schemas.openxmlformats.org/officeDocument/2006/relationships/customXml" Target="../ink/ink7070.xml"/><Relationship Id="rId14" Type="http://schemas.openxmlformats.org/officeDocument/2006/relationships/customXml" Target="../ink/ink6946.xml"/><Relationship Id="rId35" Type="http://schemas.openxmlformats.org/officeDocument/2006/relationships/image" Target="../media/image1450.png"/><Relationship Id="rId56" Type="http://schemas.openxmlformats.org/officeDocument/2006/relationships/customXml" Target="../ink/ink6967.xml"/><Relationship Id="rId77" Type="http://schemas.openxmlformats.org/officeDocument/2006/relationships/image" Target="../media/image1660.png"/><Relationship Id="rId100" Type="http://schemas.openxmlformats.org/officeDocument/2006/relationships/customXml" Target="../ink/ink6989.xml"/><Relationship Id="rId282" Type="http://schemas.openxmlformats.org/officeDocument/2006/relationships/image" Target="../media/image2950.png"/><Relationship Id="rId8" Type="http://schemas.openxmlformats.org/officeDocument/2006/relationships/customXml" Target="../ink/ink6943.xml"/><Relationship Id="rId98" Type="http://schemas.openxmlformats.org/officeDocument/2006/relationships/customXml" Target="../ink/ink6988.xml"/><Relationship Id="rId121" Type="http://schemas.openxmlformats.org/officeDocument/2006/relationships/image" Target="../media/image1880.png"/><Relationship Id="rId142" Type="http://schemas.openxmlformats.org/officeDocument/2006/relationships/customXml" Target="../ink/ink7010.xml"/><Relationship Id="rId163" Type="http://schemas.openxmlformats.org/officeDocument/2006/relationships/image" Target="../media/image2090.png"/><Relationship Id="rId184" Type="http://schemas.openxmlformats.org/officeDocument/2006/relationships/customXml" Target="../ink/ink7031.xml"/><Relationship Id="rId219" Type="http://schemas.openxmlformats.org/officeDocument/2006/relationships/image" Target="../media/image2540.png"/><Relationship Id="rId230" Type="http://schemas.openxmlformats.org/officeDocument/2006/relationships/customXml" Target="../ink/ink7054.xml"/><Relationship Id="rId251" Type="http://schemas.openxmlformats.org/officeDocument/2006/relationships/image" Target="../media/image2750.png"/><Relationship Id="rId25" Type="http://schemas.openxmlformats.org/officeDocument/2006/relationships/image" Target="../media/image1400.png"/><Relationship Id="rId46" Type="http://schemas.openxmlformats.org/officeDocument/2006/relationships/customXml" Target="../ink/ink6962.xml"/><Relationship Id="rId67" Type="http://schemas.openxmlformats.org/officeDocument/2006/relationships/image" Target="../media/image1611.png"/><Relationship Id="rId272" Type="http://schemas.openxmlformats.org/officeDocument/2006/relationships/image" Target="../media/image2890.png"/><Relationship Id="rId88" Type="http://schemas.openxmlformats.org/officeDocument/2006/relationships/customXml" Target="../ink/ink6983.xml"/><Relationship Id="rId111" Type="http://schemas.openxmlformats.org/officeDocument/2006/relationships/image" Target="../media/image1830.png"/><Relationship Id="rId132" Type="http://schemas.openxmlformats.org/officeDocument/2006/relationships/customXml" Target="../ink/ink7005.xml"/><Relationship Id="rId153" Type="http://schemas.openxmlformats.org/officeDocument/2006/relationships/image" Target="../media/image2040.png"/><Relationship Id="rId174" Type="http://schemas.openxmlformats.org/officeDocument/2006/relationships/customXml" Target="../ink/ink7026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7049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6957.xml"/><Relationship Id="rId57" Type="http://schemas.openxmlformats.org/officeDocument/2006/relationships/image" Target="../media/image1560.png"/><Relationship Id="rId262" Type="http://schemas.openxmlformats.org/officeDocument/2006/relationships/image" Target="../media/image2840.png"/><Relationship Id="rId283" Type="http://schemas.openxmlformats.org/officeDocument/2006/relationships/customXml" Target="../ink/ink7081.xml"/><Relationship Id="rId78" Type="http://schemas.openxmlformats.org/officeDocument/2006/relationships/customXml" Target="../ink/ink6978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7000.xml"/><Relationship Id="rId143" Type="http://schemas.openxmlformats.org/officeDocument/2006/relationships/image" Target="../media/image1990.png"/><Relationship Id="rId164" Type="http://schemas.openxmlformats.org/officeDocument/2006/relationships/customXml" Target="../ink/ink7021.xml"/><Relationship Id="rId185" Type="http://schemas.openxmlformats.org/officeDocument/2006/relationships/image" Target="../media/image2270.png"/><Relationship Id="rId9" Type="http://schemas.openxmlformats.org/officeDocument/2006/relationships/image" Target="../media/image1320.png"/><Relationship Id="rId210" Type="http://schemas.openxmlformats.org/officeDocument/2006/relationships/customXml" Target="../ink/ink7044.xml"/><Relationship Id="rId26" Type="http://schemas.openxmlformats.org/officeDocument/2006/relationships/customXml" Target="../ink/ink6952.xml"/><Relationship Id="rId231" Type="http://schemas.openxmlformats.org/officeDocument/2006/relationships/image" Target="../media/image2600.png"/><Relationship Id="rId252" Type="http://schemas.openxmlformats.org/officeDocument/2006/relationships/customXml" Target="../ink/ink7065.xml"/><Relationship Id="rId273" Type="http://schemas.openxmlformats.org/officeDocument/2006/relationships/customXml" Target="../ink/ink7076.xml"/><Relationship Id="rId47" Type="http://schemas.openxmlformats.org/officeDocument/2006/relationships/image" Target="../media/image1511.png"/><Relationship Id="rId68" Type="http://schemas.openxmlformats.org/officeDocument/2006/relationships/customXml" Target="../ink/ink6973.xml"/><Relationship Id="rId89" Type="http://schemas.openxmlformats.org/officeDocument/2006/relationships/image" Target="../media/image1720.png"/><Relationship Id="rId112" Type="http://schemas.openxmlformats.org/officeDocument/2006/relationships/customXml" Target="../ink/ink6995.xml"/><Relationship Id="rId133" Type="http://schemas.openxmlformats.org/officeDocument/2006/relationships/image" Target="../media/image1940.png"/><Relationship Id="rId154" Type="http://schemas.openxmlformats.org/officeDocument/2006/relationships/customXml" Target="../ink/ink7016.xml"/><Relationship Id="rId175" Type="http://schemas.openxmlformats.org/officeDocument/2006/relationships/image" Target="../media/image2200.png"/><Relationship Id="rId196" Type="http://schemas.openxmlformats.org/officeDocument/2006/relationships/customXml" Target="../ink/ink7037.xml"/><Relationship Id="rId200" Type="http://schemas.openxmlformats.org/officeDocument/2006/relationships/customXml" Target="../ink/ink7039.xml"/><Relationship Id="rId16" Type="http://schemas.openxmlformats.org/officeDocument/2006/relationships/customXml" Target="../ink/ink6947.xml"/><Relationship Id="rId221" Type="http://schemas.openxmlformats.org/officeDocument/2006/relationships/image" Target="../media/image2550.png"/><Relationship Id="rId242" Type="http://schemas.openxmlformats.org/officeDocument/2006/relationships/customXml" Target="../ink/ink7060.xml"/><Relationship Id="rId263" Type="http://schemas.openxmlformats.org/officeDocument/2006/relationships/customXml" Target="../ink/ink7071.xml"/><Relationship Id="rId284" Type="http://schemas.openxmlformats.org/officeDocument/2006/relationships/image" Target="../media/image2960.png"/><Relationship Id="rId37" Type="http://schemas.openxmlformats.org/officeDocument/2006/relationships/image" Target="../media/image1460.png"/><Relationship Id="rId58" Type="http://schemas.openxmlformats.org/officeDocument/2006/relationships/customXml" Target="../ink/ink6968.xml"/><Relationship Id="rId79" Type="http://schemas.openxmlformats.org/officeDocument/2006/relationships/image" Target="../media/image1670.png"/><Relationship Id="rId102" Type="http://schemas.openxmlformats.org/officeDocument/2006/relationships/customXml" Target="../ink/ink6990.xml"/><Relationship Id="rId123" Type="http://schemas.openxmlformats.org/officeDocument/2006/relationships/image" Target="../media/image1890.png"/><Relationship Id="rId144" Type="http://schemas.openxmlformats.org/officeDocument/2006/relationships/customXml" Target="../ink/ink7011.xml"/><Relationship Id="rId90" Type="http://schemas.openxmlformats.org/officeDocument/2006/relationships/customXml" Target="../ink/ink6984.xml"/><Relationship Id="rId165" Type="http://schemas.openxmlformats.org/officeDocument/2006/relationships/image" Target="../media/image2100.png"/><Relationship Id="rId186" Type="http://schemas.openxmlformats.org/officeDocument/2006/relationships/customXml" Target="../ink/ink7032.xml"/><Relationship Id="rId211" Type="http://schemas.openxmlformats.org/officeDocument/2006/relationships/image" Target="../media/image2470.png"/><Relationship Id="rId232" Type="http://schemas.openxmlformats.org/officeDocument/2006/relationships/customXml" Target="../ink/ink7055.xml"/><Relationship Id="rId253" Type="http://schemas.openxmlformats.org/officeDocument/2006/relationships/customXml" Target="../ink/ink7066.xml"/><Relationship Id="rId274" Type="http://schemas.openxmlformats.org/officeDocument/2006/relationships/image" Target="../media/image2900.png"/><Relationship Id="rId27" Type="http://schemas.openxmlformats.org/officeDocument/2006/relationships/image" Target="../media/image1411.png"/><Relationship Id="rId48" Type="http://schemas.openxmlformats.org/officeDocument/2006/relationships/customXml" Target="../ink/ink6963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7006.xml"/><Relationship Id="rId80" Type="http://schemas.openxmlformats.org/officeDocument/2006/relationships/customXml" Target="../ink/ink6979.xml"/><Relationship Id="rId155" Type="http://schemas.openxmlformats.org/officeDocument/2006/relationships/image" Target="../media/image2050.png"/><Relationship Id="rId176" Type="http://schemas.openxmlformats.org/officeDocument/2006/relationships/customXml" Target="../ink/ink7027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7050.xml"/><Relationship Id="rId243" Type="http://schemas.openxmlformats.org/officeDocument/2006/relationships/image" Target="../media/image2680.png"/><Relationship Id="rId264" Type="http://schemas.openxmlformats.org/officeDocument/2006/relationships/image" Target="../media/image2850.png"/><Relationship Id="rId285" Type="http://schemas.openxmlformats.org/officeDocument/2006/relationships/customXml" Target="../ink/ink7082.xml"/><Relationship Id="rId17" Type="http://schemas.openxmlformats.org/officeDocument/2006/relationships/image" Target="../media/image1360.png"/><Relationship Id="rId38" Type="http://schemas.openxmlformats.org/officeDocument/2006/relationships/customXml" Target="../ink/ink6958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7001.xml"/><Relationship Id="rId70" Type="http://schemas.openxmlformats.org/officeDocument/2006/relationships/customXml" Target="../ink/ink6974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7022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045.xml"/><Relationship Id="rId233" Type="http://schemas.openxmlformats.org/officeDocument/2006/relationships/image" Target="../media/image2630.png"/><Relationship Id="rId254" Type="http://schemas.openxmlformats.org/officeDocument/2006/relationships/image" Target="../media/image2760.png"/><Relationship Id="rId28" Type="http://schemas.openxmlformats.org/officeDocument/2006/relationships/customXml" Target="../ink/ink6953.xml"/><Relationship Id="rId49" Type="http://schemas.openxmlformats.org/officeDocument/2006/relationships/image" Target="../media/image1520.png"/><Relationship Id="rId114" Type="http://schemas.openxmlformats.org/officeDocument/2006/relationships/customXml" Target="../ink/ink6996.xml"/><Relationship Id="rId275" Type="http://schemas.openxmlformats.org/officeDocument/2006/relationships/customXml" Target="../ink/ink7077.xml"/><Relationship Id="rId60" Type="http://schemas.openxmlformats.org/officeDocument/2006/relationships/customXml" Target="../ink/ink6969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7017.xml"/><Relationship Id="rId177" Type="http://schemas.openxmlformats.org/officeDocument/2006/relationships/image" Target="../media/image2211.png"/><Relationship Id="rId198" Type="http://schemas.openxmlformats.org/officeDocument/2006/relationships/customXml" Target="../ink/ink7038.xml"/><Relationship Id="rId202" Type="http://schemas.openxmlformats.org/officeDocument/2006/relationships/customXml" Target="../ink/ink7040.xml"/><Relationship Id="rId223" Type="http://schemas.openxmlformats.org/officeDocument/2006/relationships/image" Target="../media/image2560.png"/><Relationship Id="rId244" Type="http://schemas.openxmlformats.org/officeDocument/2006/relationships/customXml" Target="../ink/ink7061.xml"/><Relationship Id="rId18" Type="http://schemas.openxmlformats.org/officeDocument/2006/relationships/customXml" Target="../ink/ink6948.xml"/><Relationship Id="rId39" Type="http://schemas.openxmlformats.org/officeDocument/2006/relationships/image" Target="../media/image1470.png"/><Relationship Id="rId265" Type="http://schemas.openxmlformats.org/officeDocument/2006/relationships/customXml" Target="../ink/ink7072.xml"/><Relationship Id="rId286" Type="http://schemas.openxmlformats.org/officeDocument/2006/relationships/image" Target="../media/image2970.png"/><Relationship Id="rId50" Type="http://schemas.openxmlformats.org/officeDocument/2006/relationships/customXml" Target="../ink/ink6964.xml"/><Relationship Id="rId104" Type="http://schemas.openxmlformats.org/officeDocument/2006/relationships/customXml" Target="../ink/ink6991.xml"/><Relationship Id="rId125" Type="http://schemas.openxmlformats.org/officeDocument/2006/relationships/image" Target="../media/image1900.png"/><Relationship Id="rId146" Type="http://schemas.openxmlformats.org/officeDocument/2006/relationships/customXml" Target="../ink/ink7012.xml"/><Relationship Id="rId167" Type="http://schemas.openxmlformats.org/officeDocument/2006/relationships/image" Target="../media/image2111.png"/><Relationship Id="rId188" Type="http://schemas.openxmlformats.org/officeDocument/2006/relationships/customXml" Target="../ink/ink7033.xml"/><Relationship Id="rId71" Type="http://schemas.openxmlformats.org/officeDocument/2006/relationships/image" Target="../media/image1630.png"/><Relationship Id="rId92" Type="http://schemas.openxmlformats.org/officeDocument/2006/relationships/customXml" Target="../ink/ink6985.xml"/><Relationship Id="rId213" Type="http://schemas.openxmlformats.org/officeDocument/2006/relationships/image" Target="../media/image2480.png"/><Relationship Id="rId234" Type="http://schemas.openxmlformats.org/officeDocument/2006/relationships/customXml" Target="../ink/ink7056.xml"/><Relationship Id="rId2" Type="http://schemas.openxmlformats.org/officeDocument/2006/relationships/customXml" Target="../ink/ink6940.xml"/><Relationship Id="rId29" Type="http://schemas.openxmlformats.org/officeDocument/2006/relationships/image" Target="../media/image1420.png"/><Relationship Id="rId255" Type="http://schemas.openxmlformats.org/officeDocument/2006/relationships/customXml" Target="../ink/ink7067.xml"/><Relationship Id="rId276" Type="http://schemas.openxmlformats.org/officeDocument/2006/relationships/image" Target="../media/image2911.png"/><Relationship Id="rId40" Type="http://schemas.openxmlformats.org/officeDocument/2006/relationships/customXml" Target="../ink/ink6959.xml"/><Relationship Id="rId115" Type="http://schemas.openxmlformats.org/officeDocument/2006/relationships/image" Target="../media/image1850.png"/><Relationship Id="rId136" Type="http://schemas.openxmlformats.org/officeDocument/2006/relationships/customXml" Target="../ink/ink7007.xml"/><Relationship Id="rId157" Type="http://schemas.openxmlformats.org/officeDocument/2006/relationships/image" Target="../media/image2060.png"/><Relationship Id="rId178" Type="http://schemas.openxmlformats.org/officeDocument/2006/relationships/customXml" Target="../ink/ink7028.xml"/><Relationship Id="rId61" Type="http://schemas.openxmlformats.org/officeDocument/2006/relationships/image" Target="../media/image1580.png"/><Relationship Id="rId82" Type="http://schemas.openxmlformats.org/officeDocument/2006/relationships/customXml" Target="../ink/ink6980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7051.xml"/><Relationship Id="rId245" Type="http://schemas.openxmlformats.org/officeDocument/2006/relationships/image" Target="../media/image2711.png"/><Relationship Id="rId266" Type="http://schemas.openxmlformats.org/officeDocument/2006/relationships/image" Target="../media/image2860.png"/><Relationship Id="rId287" Type="http://schemas.openxmlformats.org/officeDocument/2006/relationships/customXml" Target="../ink/ink7083.xml"/><Relationship Id="rId30" Type="http://schemas.openxmlformats.org/officeDocument/2006/relationships/customXml" Target="../ink/ink6954.xml"/><Relationship Id="rId105" Type="http://schemas.openxmlformats.org/officeDocument/2006/relationships/image" Target="../media/image1800.png"/><Relationship Id="rId126" Type="http://schemas.openxmlformats.org/officeDocument/2006/relationships/customXml" Target="../ink/ink7002.xml"/><Relationship Id="rId147" Type="http://schemas.openxmlformats.org/officeDocument/2006/relationships/image" Target="../media/image2011.png"/><Relationship Id="rId168" Type="http://schemas.openxmlformats.org/officeDocument/2006/relationships/customXml" Target="../ink/ink7023.xml"/><Relationship Id="rId51" Type="http://schemas.openxmlformats.org/officeDocument/2006/relationships/image" Target="../media/image1530.png"/><Relationship Id="rId72" Type="http://schemas.openxmlformats.org/officeDocument/2006/relationships/customXml" Target="../ink/ink6975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7046.xml"/><Relationship Id="rId235" Type="http://schemas.openxmlformats.org/officeDocument/2006/relationships/image" Target="../media/image2640.png"/><Relationship Id="rId256" Type="http://schemas.openxmlformats.org/officeDocument/2006/relationships/image" Target="../media/image2770.png"/><Relationship Id="rId277" Type="http://schemas.openxmlformats.org/officeDocument/2006/relationships/customXml" Target="../ink/ink7078.xml"/><Relationship Id="rId116" Type="http://schemas.openxmlformats.org/officeDocument/2006/relationships/customXml" Target="../ink/ink6997.xml"/><Relationship Id="rId137" Type="http://schemas.openxmlformats.org/officeDocument/2006/relationships/image" Target="../media/image1960.png"/><Relationship Id="rId158" Type="http://schemas.openxmlformats.org/officeDocument/2006/relationships/customXml" Target="../ink/ink7018.xml"/><Relationship Id="rId20" Type="http://schemas.openxmlformats.org/officeDocument/2006/relationships/customXml" Target="../ink/ink6949.xml"/><Relationship Id="rId41" Type="http://schemas.openxmlformats.org/officeDocument/2006/relationships/image" Target="../media/image1480.png"/><Relationship Id="rId62" Type="http://schemas.openxmlformats.org/officeDocument/2006/relationships/customXml" Target="../ink/ink6970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7034.xml"/><Relationship Id="rId204" Type="http://schemas.openxmlformats.org/officeDocument/2006/relationships/customXml" Target="../ink/ink7041.xml"/><Relationship Id="rId225" Type="http://schemas.openxmlformats.org/officeDocument/2006/relationships/image" Target="../media/image2570.png"/><Relationship Id="rId246" Type="http://schemas.openxmlformats.org/officeDocument/2006/relationships/customXml" Target="../ink/ink7062.xml"/><Relationship Id="rId267" Type="http://schemas.openxmlformats.org/officeDocument/2006/relationships/customXml" Target="../ink/ink7073.xml"/><Relationship Id="rId288" Type="http://schemas.openxmlformats.org/officeDocument/2006/relationships/image" Target="../media/image2980.png"/><Relationship Id="rId106" Type="http://schemas.openxmlformats.org/officeDocument/2006/relationships/customXml" Target="../ink/ink6992.xml"/><Relationship Id="rId127" Type="http://schemas.openxmlformats.org/officeDocument/2006/relationships/image" Target="../media/image1911.png"/><Relationship Id="rId10" Type="http://schemas.openxmlformats.org/officeDocument/2006/relationships/customXml" Target="../ink/ink6944.xml"/><Relationship Id="rId31" Type="http://schemas.openxmlformats.org/officeDocument/2006/relationships/image" Target="../media/image1430.png"/><Relationship Id="rId52" Type="http://schemas.openxmlformats.org/officeDocument/2006/relationships/customXml" Target="../ink/ink6965.xml"/><Relationship Id="rId73" Type="http://schemas.openxmlformats.org/officeDocument/2006/relationships/image" Target="../media/image1640.png"/><Relationship Id="rId94" Type="http://schemas.openxmlformats.org/officeDocument/2006/relationships/customXml" Target="../ink/ink6986.xml"/><Relationship Id="rId148" Type="http://schemas.openxmlformats.org/officeDocument/2006/relationships/customXml" Target="../ink/ink7013.xml"/><Relationship Id="rId169" Type="http://schemas.openxmlformats.org/officeDocument/2006/relationships/image" Target="../media/image2160.png"/><Relationship Id="rId4" Type="http://schemas.openxmlformats.org/officeDocument/2006/relationships/customXml" Target="../ink/ink6941.xml"/><Relationship Id="rId180" Type="http://schemas.openxmlformats.org/officeDocument/2006/relationships/customXml" Target="../ink/ink7029.xml"/><Relationship Id="rId215" Type="http://schemas.openxmlformats.org/officeDocument/2006/relationships/image" Target="../media/image2520.png"/><Relationship Id="rId236" Type="http://schemas.openxmlformats.org/officeDocument/2006/relationships/customXml" Target="../ink/ink7057.xml"/><Relationship Id="rId257" Type="http://schemas.openxmlformats.org/officeDocument/2006/relationships/customXml" Target="../ink/ink7068.xml"/><Relationship Id="rId278" Type="http://schemas.openxmlformats.org/officeDocument/2006/relationships/image" Target="../media/image2920.png"/><Relationship Id="rId42" Type="http://schemas.openxmlformats.org/officeDocument/2006/relationships/customXml" Target="../ink/ink6960.xml"/><Relationship Id="rId84" Type="http://schemas.openxmlformats.org/officeDocument/2006/relationships/customXml" Target="../ink/ink6981.xml"/><Relationship Id="rId138" Type="http://schemas.openxmlformats.org/officeDocument/2006/relationships/customXml" Target="../ink/ink7008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47" Type="http://schemas.openxmlformats.org/officeDocument/2006/relationships/image" Target="../media/image2720.png"/><Relationship Id="rId107" Type="http://schemas.openxmlformats.org/officeDocument/2006/relationships/image" Target="../media/image1811.png"/><Relationship Id="rId289" Type="http://schemas.openxmlformats.org/officeDocument/2006/relationships/customXml" Target="../ink/ink7084.xml"/><Relationship Id="rId11" Type="http://schemas.openxmlformats.org/officeDocument/2006/relationships/image" Target="../media/image1330.png"/><Relationship Id="rId53" Type="http://schemas.openxmlformats.org/officeDocument/2006/relationships/image" Target="../media/image1540.png"/><Relationship Id="rId149" Type="http://schemas.openxmlformats.org/officeDocument/2006/relationships/image" Target="../media/image2020.png"/><Relationship Id="rId95" Type="http://schemas.openxmlformats.org/officeDocument/2006/relationships/image" Target="../media/image1750.png"/><Relationship Id="rId160" Type="http://schemas.openxmlformats.org/officeDocument/2006/relationships/customXml" Target="../ink/ink7019.xml"/><Relationship Id="rId216" Type="http://schemas.openxmlformats.org/officeDocument/2006/relationships/customXml" Target="../ink/ink7047.xml"/><Relationship Id="rId258" Type="http://schemas.openxmlformats.org/officeDocument/2006/relationships/image" Target="../media/image2820.png"/><Relationship Id="rId22" Type="http://schemas.openxmlformats.org/officeDocument/2006/relationships/customXml" Target="../ink/ink6950.xml"/><Relationship Id="rId64" Type="http://schemas.openxmlformats.org/officeDocument/2006/relationships/customXml" Target="../ink/ink6971.xml"/><Relationship Id="rId118" Type="http://schemas.openxmlformats.org/officeDocument/2006/relationships/customXml" Target="../ink/ink6998.xml"/><Relationship Id="rId171" Type="http://schemas.openxmlformats.org/officeDocument/2006/relationships/image" Target="../media/image2180.png"/><Relationship Id="rId227" Type="http://schemas.openxmlformats.org/officeDocument/2006/relationships/image" Target="../media/image2580.png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1" Type="http://schemas.openxmlformats.org/officeDocument/2006/relationships/image" Target="../media/image1380.png"/><Relationship Id="rId63" Type="http://schemas.openxmlformats.org/officeDocument/2006/relationships/image" Target="../media/image1590.png"/><Relationship Id="rId159" Type="http://schemas.openxmlformats.org/officeDocument/2006/relationships/image" Target="../media/image2070.png"/><Relationship Id="rId170" Type="http://schemas.openxmlformats.org/officeDocument/2006/relationships/customXml" Target="../ink/ink7169.xml"/><Relationship Id="rId226" Type="http://schemas.openxmlformats.org/officeDocument/2006/relationships/customXml" Target="../ink/ink7197.xml"/><Relationship Id="rId268" Type="http://schemas.openxmlformats.org/officeDocument/2006/relationships/image" Target="../media/image2870.png"/><Relationship Id="rId32" Type="http://schemas.openxmlformats.org/officeDocument/2006/relationships/customXml" Target="../ink/ink7100.xml"/><Relationship Id="rId74" Type="http://schemas.openxmlformats.org/officeDocument/2006/relationships/customXml" Target="../ink/ink7121.xml"/><Relationship Id="rId128" Type="http://schemas.openxmlformats.org/officeDocument/2006/relationships/customXml" Target="../ink/ink7148.xml"/><Relationship Id="rId5" Type="http://schemas.openxmlformats.org/officeDocument/2006/relationships/image" Target="../media/image1300.png"/><Relationship Id="rId181" Type="http://schemas.openxmlformats.org/officeDocument/2006/relationships/image" Target="../media/image2230.png"/><Relationship Id="rId237" Type="http://schemas.openxmlformats.org/officeDocument/2006/relationships/image" Target="../media/image2650.png"/><Relationship Id="rId279" Type="http://schemas.openxmlformats.org/officeDocument/2006/relationships/customXml" Target="../ink/ink7224.xml"/><Relationship Id="rId43" Type="http://schemas.openxmlformats.org/officeDocument/2006/relationships/image" Target="../media/image1490.png"/><Relationship Id="rId139" Type="http://schemas.openxmlformats.org/officeDocument/2006/relationships/image" Target="../media/image1970.png"/><Relationship Id="rId290" Type="http://schemas.openxmlformats.org/officeDocument/2006/relationships/image" Target="../media/image3000.png"/><Relationship Id="rId85" Type="http://schemas.openxmlformats.org/officeDocument/2006/relationships/image" Target="../media/image1700.png"/><Relationship Id="rId150" Type="http://schemas.openxmlformats.org/officeDocument/2006/relationships/customXml" Target="../ink/ink7159.xml"/><Relationship Id="rId192" Type="http://schemas.openxmlformats.org/officeDocument/2006/relationships/customXml" Target="../ink/ink7180.xml"/><Relationship Id="rId206" Type="http://schemas.openxmlformats.org/officeDocument/2006/relationships/customXml" Target="../ink/ink7187.xml"/><Relationship Id="rId248" Type="http://schemas.openxmlformats.org/officeDocument/2006/relationships/customXml" Target="../ink/ink7208.xml"/><Relationship Id="rId269" Type="http://schemas.openxmlformats.org/officeDocument/2006/relationships/customXml" Target="../ink/ink7219.xml"/><Relationship Id="rId12" Type="http://schemas.openxmlformats.org/officeDocument/2006/relationships/customXml" Target="../ink/ink7090.xml"/><Relationship Id="rId33" Type="http://schemas.openxmlformats.org/officeDocument/2006/relationships/image" Target="../media/image1440.png"/><Relationship Id="rId108" Type="http://schemas.openxmlformats.org/officeDocument/2006/relationships/customXml" Target="../ink/ink7138.xml"/><Relationship Id="rId129" Type="http://schemas.openxmlformats.org/officeDocument/2006/relationships/image" Target="../media/image1920.png"/><Relationship Id="rId280" Type="http://schemas.openxmlformats.org/officeDocument/2006/relationships/image" Target="../media/image2940.png"/><Relationship Id="rId54" Type="http://schemas.openxmlformats.org/officeDocument/2006/relationships/customXml" Target="../ink/ink7111.xml"/><Relationship Id="rId75" Type="http://schemas.openxmlformats.org/officeDocument/2006/relationships/image" Target="../media/image1650.png"/><Relationship Id="rId96" Type="http://schemas.openxmlformats.org/officeDocument/2006/relationships/customXml" Target="../ink/ink7132.xml"/><Relationship Id="rId140" Type="http://schemas.openxmlformats.org/officeDocument/2006/relationships/customXml" Target="../ink/ink7154.xml"/><Relationship Id="rId161" Type="http://schemas.openxmlformats.org/officeDocument/2006/relationships/image" Target="../media/image2080.png"/><Relationship Id="rId182" Type="http://schemas.openxmlformats.org/officeDocument/2006/relationships/customXml" Target="../ink/ink7175.xml"/><Relationship Id="rId217" Type="http://schemas.openxmlformats.org/officeDocument/2006/relationships/image" Target="../media/image2530.png"/><Relationship Id="rId6" Type="http://schemas.openxmlformats.org/officeDocument/2006/relationships/customXml" Target="../ink/ink7087.xml"/><Relationship Id="rId238" Type="http://schemas.openxmlformats.org/officeDocument/2006/relationships/customXml" Target="../ink/ink7203.xml"/><Relationship Id="rId259" Type="http://schemas.openxmlformats.org/officeDocument/2006/relationships/customXml" Target="../ink/ink7214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270" Type="http://schemas.openxmlformats.org/officeDocument/2006/relationships/image" Target="../media/image2880.png"/><Relationship Id="rId291" Type="http://schemas.openxmlformats.org/officeDocument/2006/relationships/customXml" Target="../ink/ink7230.xml"/><Relationship Id="rId44" Type="http://schemas.openxmlformats.org/officeDocument/2006/relationships/customXml" Target="../ink/ink7106.xml"/><Relationship Id="rId65" Type="http://schemas.openxmlformats.org/officeDocument/2006/relationships/image" Target="../media/image1600.png"/><Relationship Id="rId86" Type="http://schemas.openxmlformats.org/officeDocument/2006/relationships/customXml" Target="../ink/ink7127.xml"/><Relationship Id="rId130" Type="http://schemas.openxmlformats.org/officeDocument/2006/relationships/customXml" Target="../ink/ink7149.xml"/><Relationship Id="rId151" Type="http://schemas.openxmlformats.org/officeDocument/2006/relationships/image" Target="../media/image2030.png"/><Relationship Id="rId172" Type="http://schemas.openxmlformats.org/officeDocument/2006/relationships/customXml" Target="../ink/ink7170.xml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28" Type="http://schemas.openxmlformats.org/officeDocument/2006/relationships/customXml" Target="../ink/ink7198.xml"/><Relationship Id="rId249" Type="http://schemas.openxmlformats.org/officeDocument/2006/relationships/image" Target="../media/image274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260" Type="http://schemas.openxmlformats.org/officeDocument/2006/relationships/image" Target="../media/image2830.png"/><Relationship Id="rId281" Type="http://schemas.openxmlformats.org/officeDocument/2006/relationships/customXml" Target="../ink/ink7225.xml"/><Relationship Id="rId34" Type="http://schemas.openxmlformats.org/officeDocument/2006/relationships/customXml" Target="../ink/ink7101.xml"/><Relationship Id="rId55" Type="http://schemas.openxmlformats.org/officeDocument/2006/relationships/image" Target="../media/image1550.png"/><Relationship Id="rId76" Type="http://schemas.openxmlformats.org/officeDocument/2006/relationships/customXml" Target="../ink/ink7122.xml"/><Relationship Id="rId97" Type="http://schemas.openxmlformats.org/officeDocument/2006/relationships/image" Target="../media/image1760.png"/><Relationship Id="rId120" Type="http://schemas.openxmlformats.org/officeDocument/2006/relationships/customXml" Target="../ink/ink7144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7165.xml"/><Relationship Id="rId183" Type="http://schemas.openxmlformats.org/officeDocument/2006/relationships/image" Target="../media/image2240.png"/><Relationship Id="rId218" Type="http://schemas.openxmlformats.org/officeDocument/2006/relationships/customXml" Target="../ink/ink7193.xml"/><Relationship Id="rId239" Type="http://schemas.openxmlformats.org/officeDocument/2006/relationships/image" Target="../media/image2660.png"/><Relationship Id="rId250" Type="http://schemas.openxmlformats.org/officeDocument/2006/relationships/customXml" Target="../ink/ink7209.xml"/><Relationship Id="rId271" Type="http://schemas.openxmlformats.org/officeDocument/2006/relationships/customXml" Target="../ink/ink7220.xml"/><Relationship Id="rId24" Type="http://schemas.openxmlformats.org/officeDocument/2006/relationships/customXml" Target="../ink/ink7096.xml"/><Relationship Id="rId45" Type="http://schemas.openxmlformats.org/officeDocument/2006/relationships/image" Target="../media/image1500.png"/><Relationship Id="rId66" Type="http://schemas.openxmlformats.org/officeDocument/2006/relationships/customXml" Target="../ink/ink7117.xml"/><Relationship Id="rId87" Type="http://schemas.openxmlformats.org/officeDocument/2006/relationships/image" Target="../media/image1711.png"/><Relationship Id="rId110" Type="http://schemas.openxmlformats.org/officeDocument/2006/relationships/customXml" Target="../ink/ink7139.xml"/><Relationship Id="rId131" Type="http://schemas.openxmlformats.org/officeDocument/2006/relationships/image" Target="../media/image1930.png"/><Relationship Id="rId152" Type="http://schemas.openxmlformats.org/officeDocument/2006/relationships/customXml" Target="../ink/ink7160.xml"/><Relationship Id="rId173" Type="http://schemas.openxmlformats.org/officeDocument/2006/relationships/image" Target="../media/image2190.png"/><Relationship Id="rId194" Type="http://schemas.openxmlformats.org/officeDocument/2006/relationships/customXml" Target="../ink/ink7181.xml"/><Relationship Id="rId208" Type="http://schemas.openxmlformats.org/officeDocument/2006/relationships/customXml" Target="../ink/ink7188.xml"/><Relationship Id="rId229" Type="http://schemas.openxmlformats.org/officeDocument/2006/relationships/image" Target="../media/image2590.png"/><Relationship Id="rId240" Type="http://schemas.openxmlformats.org/officeDocument/2006/relationships/customXml" Target="../ink/ink7204.xml"/><Relationship Id="rId261" Type="http://schemas.openxmlformats.org/officeDocument/2006/relationships/customXml" Target="../ink/ink7215.xml"/><Relationship Id="rId14" Type="http://schemas.openxmlformats.org/officeDocument/2006/relationships/customXml" Target="../ink/ink7091.xml"/><Relationship Id="rId35" Type="http://schemas.openxmlformats.org/officeDocument/2006/relationships/image" Target="../media/image1450.png"/><Relationship Id="rId56" Type="http://schemas.openxmlformats.org/officeDocument/2006/relationships/customXml" Target="../ink/ink7112.xml"/><Relationship Id="rId77" Type="http://schemas.openxmlformats.org/officeDocument/2006/relationships/image" Target="../media/image1660.png"/><Relationship Id="rId100" Type="http://schemas.openxmlformats.org/officeDocument/2006/relationships/customXml" Target="../ink/ink7134.xml"/><Relationship Id="rId282" Type="http://schemas.openxmlformats.org/officeDocument/2006/relationships/image" Target="../media/image2960.png"/><Relationship Id="rId8" Type="http://schemas.openxmlformats.org/officeDocument/2006/relationships/customXml" Target="../ink/ink7088.xml"/><Relationship Id="rId98" Type="http://schemas.openxmlformats.org/officeDocument/2006/relationships/customXml" Target="../ink/ink7133.xml"/><Relationship Id="rId121" Type="http://schemas.openxmlformats.org/officeDocument/2006/relationships/image" Target="../media/image1880.png"/><Relationship Id="rId142" Type="http://schemas.openxmlformats.org/officeDocument/2006/relationships/customXml" Target="../ink/ink7155.xml"/><Relationship Id="rId163" Type="http://schemas.openxmlformats.org/officeDocument/2006/relationships/image" Target="../media/image2090.png"/><Relationship Id="rId184" Type="http://schemas.openxmlformats.org/officeDocument/2006/relationships/customXml" Target="../ink/ink7176.xml"/><Relationship Id="rId219" Type="http://schemas.openxmlformats.org/officeDocument/2006/relationships/image" Target="../media/image2540.png"/><Relationship Id="rId230" Type="http://schemas.openxmlformats.org/officeDocument/2006/relationships/customXml" Target="../ink/ink7199.xml"/><Relationship Id="rId251" Type="http://schemas.openxmlformats.org/officeDocument/2006/relationships/image" Target="../media/image2750.png"/><Relationship Id="rId25" Type="http://schemas.openxmlformats.org/officeDocument/2006/relationships/image" Target="../media/image1400.png"/><Relationship Id="rId46" Type="http://schemas.openxmlformats.org/officeDocument/2006/relationships/customXml" Target="../ink/ink7107.xml"/><Relationship Id="rId67" Type="http://schemas.openxmlformats.org/officeDocument/2006/relationships/image" Target="../media/image1611.png"/><Relationship Id="rId272" Type="http://schemas.openxmlformats.org/officeDocument/2006/relationships/image" Target="../media/image2890.png"/><Relationship Id="rId88" Type="http://schemas.openxmlformats.org/officeDocument/2006/relationships/customXml" Target="../ink/ink7128.xml"/><Relationship Id="rId111" Type="http://schemas.openxmlformats.org/officeDocument/2006/relationships/image" Target="../media/image1830.png"/><Relationship Id="rId132" Type="http://schemas.openxmlformats.org/officeDocument/2006/relationships/customXml" Target="../ink/ink7150.xml"/><Relationship Id="rId153" Type="http://schemas.openxmlformats.org/officeDocument/2006/relationships/image" Target="../media/image2040.png"/><Relationship Id="rId174" Type="http://schemas.openxmlformats.org/officeDocument/2006/relationships/customXml" Target="../ink/ink7171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7194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7102.xml"/><Relationship Id="rId57" Type="http://schemas.openxmlformats.org/officeDocument/2006/relationships/image" Target="../media/image1560.png"/><Relationship Id="rId262" Type="http://schemas.openxmlformats.org/officeDocument/2006/relationships/image" Target="../media/image2840.png"/><Relationship Id="rId283" Type="http://schemas.openxmlformats.org/officeDocument/2006/relationships/customXml" Target="../ink/ink7226.xml"/><Relationship Id="rId78" Type="http://schemas.openxmlformats.org/officeDocument/2006/relationships/customXml" Target="../ink/ink7123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7145.xml"/><Relationship Id="rId143" Type="http://schemas.openxmlformats.org/officeDocument/2006/relationships/image" Target="../media/image1990.png"/><Relationship Id="rId164" Type="http://schemas.openxmlformats.org/officeDocument/2006/relationships/customXml" Target="../ink/ink7166.xml"/><Relationship Id="rId185" Type="http://schemas.openxmlformats.org/officeDocument/2006/relationships/image" Target="../media/image2270.png"/><Relationship Id="rId9" Type="http://schemas.openxmlformats.org/officeDocument/2006/relationships/image" Target="../media/image1320.png"/><Relationship Id="rId210" Type="http://schemas.openxmlformats.org/officeDocument/2006/relationships/customXml" Target="../ink/ink7189.xml"/><Relationship Id="rId26" Type="http://schemas.openxmlformats.org/officeDocument/2006/relationships/customXml" Target="../ink/ink7097.xml"/><Relationship Id="rId231" Type="http://schemas.openxmlformats.org/officeDocument/2006/relationships/image" Target="../media/image2600.png"/><Relationship Id="rId252" Type="http://schemas.openxmlformats.org/officeDocument/2006/relationships/customXml" Target="../ink/ink7210.xml"/><Relationship Id="rId273" Type="http://schemas.openxmlformats.org/officeDocument/2006/relationships/customXml" Target="../ink/ink7221.xml"/><Relationship Id="rId47" Type="http://schemas.openxmlformats.org/officeDocument/2006/relationships/image" Target="../media/image1511.png"/><Relationship Id="rId68" Type="http://schemas.openxmlformats.org/officeDocument/2006/relationships/customXml" Target="../ink/ink7118.xml"/><Relationship Id="rId89" Type="http://schemas.openxmlformats.org/officeDocument/2006/relationships/image" Target="../media/image1720.png"/><Relationship Id="rId112" Type="http://schemas.openxmlformats.org/officeDocument/2006/relationships/customXml" Target="../ink/ink7140.xml"/><Relationship Id="rId133" Type="http://schemas.openxmlformats.org/officeDocument/2006/relationships/image" Target="../media/image1940.png"/><Relationship Id="rId154" Type="http://schemas.openxmlformats.org/officeDocument/2006/relationships/customXml" Target="../ink/ink7161.xml"/><Relationship Id="rId175" Type="http://schemas.openxmlformats.org/officeDocument/2006/relationships/image" Target="../media/image2200.png"/><Relationship Id="rId196" Type="http://schemas.openxmlformats.org/officeDocument/2006/relationships/customXml" Target="../ink/ink7182.xml"/><Relationship Id="rId200" Type="http://schemas.openxmlformats.org/officeDocument/2006/relationships/customXml" Target="../ink/ink7184.xml"/><Relationship Id="rId16" Type="http://schemas.openxmlformats.org/officeDocument/2006/relationships/customXml" Target="../ink/ink7092.xml"/><Relationship Id="rId221" Type="http://schemas.openxmlformats.org/officeDocument/2006/relationships/image" Target="../media/image2550.png"/><Relationship Id="rId242" Type="http://schemas.openxmlformats.org/officeDocument/2006/relationships/customXml" Target="../ink/ink7205.xml"/><Relationship Id="rId263" Type="http://schemas.openxmlformats.org/officeDocument/2006/relationships/customXml" Target="../ink/ink7216.xml"/><Relationship Id="rId284" Type="http://schemas.openxmlformats.org/officeDocument/2006/relationships/image" Target="../media/image2970.png"/><Relationship Id="rId37" Type="http://schemas.openxmlformats.org/officeDocument/2006/relationships/image" Target="../media/image1460.png"/><Relationship Id="rId58" Type="http://schemas.openxmlformats.org/officeDocument/2006/relationships/customXml" Target="../ink/ink7113.xml"/><Relationship Id="rId79" Type="http://schemas.openxmlformats.org/officeDocument/2006/relationships/image" Target="../media/image1670.png"/><Relationship Id="rId102" Type="http://schemas.openxmlformats.org/officeDocument/2006/relationships/customXml" Target="../ink/ink7135.xml"/><Relationship Id="rId123" Type="http://schemas.openxmlformats.org/officeDocument/2006/relationships/image" Target="../media/image1890.png"/><Relationship Id="rId144" Type="http://schemas.openxmlformats.org/officeDocument/2006/relationships/customXml" Target="../ink/ink7156.xml"/><Relationship Id="rId90" Type="http://schemas.openxmlformats.org/officeDocument/2006/relationships/customXml" Target="../ink/ink7129.xml"/><Relationship Id="rId165" Type="http://schemas.openxmlformats.org/officeDocument/2006/relationships/image" Target="../media/image2100.png"/><Relationship Id="rId186" Type="http://schemas.openxmlformats.org/officeDocument/2006/relationships/customXml" Target="../ink/ink7177.xml"/><Relationship Id="rId211" Type="http://schemas.openxmlformats.org/officeDocument/2006/relationships/image" Target="../media/image2470.png"/><Relationship Id="rId232" Type="http://schemas.openxmlformats.org/officeDocument/2006/relationships/customXml" Target="../ink/ink7200.xml"/><Relationship Id="rId253" Type="http://schemas.openxmlformats.org/officeDocument/2006/relationships/customXml" Target="../ink/ink7211.xml"/><Relationship Id="rId274" Type="http://schemas.openxmlformats.org/officeDocument/2006/relationships/image" Target="../media/image2900.png"/><Relationship Id="rId27" Type="http://schemas.openxmlformats.org/officeDocument/2006/relationships/image" Target="../media/image1411.png"/><Relationship Id="rId48" Type="http://schemas.openxmlformats.org/officeDocument/2006/relationships/customXml" Target="../ink/ink7108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7151.xml"/><Relationship Id="rId80" Type="http://schemas.openxmlformats.org/officeDocument/2006/relationships/customXml" Target="../ink/ink7124.xml"/><Relationship Id="rId155" Type="http://schemas.openxmlformats.org/officeDocument/2006/relationships/image" Target="../media/image2050.png"/><Relationship Id="rId176" Type="http://schemas.openxmlformats.org/officeDocument/2006/relationships/customXml" Target="../ink/ink7172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7195.xml"/><Relationship Id="rId243" Type="http://schemas.openxmlformats.org/officeDocument/2006/relationships/image" Target="../media/image2680.png"/><Relationship Id="rId264" Type="http://schemas.openxmlformats.org/officeDocument/2006/relationships/image" Target="../media/image2850.png"/><Relationship Id="rId285" Type="http://schemas.openxmlformats.org/officeDocument/2006/relationships/customXml" Target="../ink/ink7227.xml"/><Relationship Id="rId17" Type="http://schemas.openxmlformats.org/officeDocument/2006/relationships/image" Target="../media/image1360.png"/><Relationship Id="rId38" Type="http://schemas.openxmlformats.org/officeDocument/2006/relationships/customXml" Target="../ink/ink7103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7146.xml"/><Relationship Id="rId70" Type="http://schemas.openxmlformats.org/officeDocument/2006/relationships/customXml" Target="../ink/ink7119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7167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190.xml"/><Relationship Id="rId233" Type="http://schemas.openxmlformats.org/officeDocument/2006/relationships/image" Target="../media/image2630.png"/><Relationship Id="rId254" Type="http://schemas.openxmlformats.org/officeDocument/2006/relationships/image" Target="../media/image2760.png"/><Relationship Id="rId28" Type="http://schemas.openxmlformats.org/officeDocument/2006/relationships/customXml" Target="../ink/ink7098.xml"/><Relationship Id="rId49" Type="http://schemas.openxmlformats.org/officeDocument/2006/relationships/image" Target="../media/image1520.png"/><Relationship Id="rId114" Type="http://schemas.openxmlformats.org/officeDocument/2006/relationships/customXml" Target="../ink/ink7141.xml"/><Relationship Id="rId275" Type="http://schemas.openxmlformats.org/officeDocument/2006/relationships/customXml" Target="../ink/ink7222.xml"/><Relationship Id="rId60" Type="http://schemas.openxmlformats.org/officeDocument/2006/relationships/customXml" Target="../ink/ink7114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7162.xml"/><Relationship Id="rId177" Type="http://schemas.openxmlformats.org/officeDocument/2006/relationships/image" Target="../media/image2211.png"/><Relationship Id="rId198" Type="http://schemas.openxmlformats.org/officeDocument/2006/relationships/customXml" Target="../ink/ink7183.xml"/><Relationship Id="rId202" Type="http://schemas.openxmlformats.org/officeDocument/2006/relationships/customXml" Target="../ink/ink7185.xml"/><Relationship Id="rId223" Type="http://schemas.openxmlformats.org/officeDocument/2006/relationships/image" Target="../media/image2560.png"/><Relationship Id="rId244" Type="http://schemas.openxmlformats.org/officeDocument/2006/relationships/customXml" Target="../ink/ink7206.xml"/><Relationship Id="rId18" Type="http://schemas.openxmlformats.org/officeDocument/2006/relationships/customXml" Target="../ink/ink7093.xml"/><Relationship Id="rId39" Type="http://schemas.openxmlformats.org/officeDocument/2006/relationships/image" Target="../media/image1470.png"/><Relationship Id="rId265" Type="http://schemas.openxmlformats.org/officeDocument/2006/relationships/customXml" Target="../ink/ink7217.xml"/><Relationship Id="rId286" Type="http://schemas.openxmlformats.org/officeDocument/2006/relationships/image" Target="../media/image2980.png"/><Relationship Id="rId50" Type="http://schemas.openxmlformats.org/officeDocument/2006/relationships/customXml" Target="../ink/ink7109.xml"/><Relationship Id="rId104" Type="http://schemas.openxmlformats.org/officeDocument/2006/relationships/customXml" Target="../ink/ink7136.xml"/><Relationship Id="rId125" Type="http://schemas.openxmlformats.org/officeDocument/2006/relationships/image" Target="../media/image1900.png"/><Relationship Id="rId146" Type="http://schemas.openxmlformats.org/officeDocument/2006/relationships/customXml" Target="../ink/ink7157.xml"/><Relationship Id="rId167" Type="http://schemas.openxmlformats.org/officeDocument/2006/relationships/image" Target="../media/image2111.png"/><Relationship Id="rId188" Type="http://schemas.openxmlformats.org/officeDocument/2006/relationships/customXml" Target="../ink/ink7178.xml"/><Relationship Id="rId71" Type="http://schemas.openxmlformats.org/officeDocument/2006/relationships/image" Target="../media/image1630.png"/><Relationship Id="rId92" Type="http://schemas.openxmlformats.org/officeDocument/2006/relationships/customXml" Target="../ink/ink7130.xml"/><Relationship Id="rId213" Type="http://schemas.openxmlformats.org/officeDocument/2006/relationships/image" Target="../media/image2480.png"/><Relationship Id="rId234" Type="http://schemas.openxmlformats.org/officeDocument/2006/relationships/customXml" Target="../ink/ink7201.xml"/><Relationship Id="rId2" Type="http://schemas.openxmlformats.org/officeDocument/2006/relationships/customXml" Target="../ink/ink7085.xml"/><Relationship Id="rId29" Type="http://schemas.openxmlformats.org/officeDocument/2006/relationships/image" Target="../media/image1420.png"/><Relationship Id="rId255" Type="http://schemas.openxmlformats.org/officeDocument/2006/relationships/customXml" Target="../ink/ink7212.xml"/><Relationship Id="rId276" Type="http://schemas.openxmlformats.org/officeDocument/2006/relationships/image" Target="../media/image2911.png"/><Relationship Id="rId40" Type="http://schemas.openxmlformats.org/officeDocument/2006/relationships/customXml" Target="../ink/ink7104.xml"/><Relationship Id="rId115" Type="http://schemas.openxmlformats.org/officeDocument/2006/relationships/image" Target="../media/image1850.png"/><Relationship Id="rId136" Type="http://schemas.openxmlformats.org/officeDocument/2006/relationships/customXml" Target="../ink/ink7152.xml"/><Relationship Id="rId157" Type="http://schemas.openxmlformats.org/officeDocument/2006/relationships/image" Target="../media/image2060.png"/><Relationship Id="rId178" Type="http://schemas.openxmlformats.org/officeDocument/2006/relationships/customXml" Target="../ink/ink7173.xml"/><Relationship Id="rId61" Type="http://schemas.openxmlformats.org/officeDocument/2006/relationships/image" Target="../media/image1580.png"/><Relationship Id="rId82" Type="http://schemas.openxmlformats.org/officeDocument/2006/relationships/customXml" Target="../ink/ink7125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7196.xml"/><Relationship Id="rId245" Type="http://schemas.openxmlformats.org/officeDocument/2006/relationships/image" Target="../media/image2711.png"/><Relationship Id="rId266" Type="http://schemas.openxmlformats.org/officeDocument/2006/relationships/image" Target="../media/image2860.png"/><Relationship Id="rId287" Type="http://schemas.openxmlformats.org/officeDocument/2006/relationships/customXml" Target="../ink/ink7228.xml"/><Relationship Id="rId30" Type="http://schemas.openxmlformats.org/officeDocument/2006/relationships/customXml" Target="../ink/ink7099.xml"/><Relationship Id="rId105" Type="http://schemas.openxmlformats.org/officeDocument/2006/relationships/image" Target="../media/image1800.png"/><Relationship Id="rId126" Type="http://schemas.openxmlformats.org/officeDocument/2006/relationships/customXml" Target="../ink/ink7147.xml"/><Relationship Id="rId147" Type="http://schemas.openxmlformats.org/officeDocument/2006/relationships/image" Target="../media/image2011.png"/><Relationship Id="rId168" Type="http://schemas.openxmlformats.org/officeDocument/2006/relationships/customXml" Target="../ink/ink7168.xml"/><Relationship Id="rId51" Type="http://schemas.openxmlformats.org/officeDocument/2006/relationships/image" Target="../media/image1530.png"/><Relationship Id="rId72" Type="http://schemas.openxmlformats.org/officeDocument/2006/relationships/customXml" Target="../ink/ink7120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7191.xml"/><Relationship Id="rId235" Type="http://schemas.openxmlformats.org/officeDocument/2006/relationships/image" Target="../media/image2640.png"/><Relationship Id="rId256" Type="http://schemas.openxmlformats.org/officeDocument/2006/relationships/image" Target="../media/image2770.png"/><Relationship Id="rId277" Type="http://schemas.openxmlformats.org/officeDocument/2006/relationships/customXml" Target="../ink/ink7223.xml"/><Relationship Id="rId116" Type="http://schemas.openxmlformats.org/officeDocument/2006/relationships/customXml" Target="../ink/ink7142.xml"/><Relationship Id="rId137" Type="http://schemas.openxmlformats.org/officeDocument/2006/relationships/image" Target="../media/image1960.png"/><Relationship Id="rId158" Type="http://schemas.openxmlformats.org/officeDocument/2006/relationships/customXml" Target="../ink/ink7163.xml"/><Relationship Id="rId20" Type="http://schemas.openxmlformats.org/officeDocument/2006/relationships/customXml" Target="../ink/ink7094.xml"/><Relationship Id="rId41" Type="http://schemas.openxmlformats.org/officeDocument/2006/relationships/image" Target="../media/image1480.png"/><Relationship Id="rId62" Type="http://schemas.openxmlformats.org/officeDocument/2006/relationships/customXml" Target="../ink/ink7115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7179.xml"/><Relationship Id="rId204" Type="http://schemas.openxmlformats.org/officeDocument/2006/relationships/customXml" Target="../ink/ink7186.xml"/><Relationship Id="rId225" Type="http://schemas.openxmlformats.org/officeDocument/2006/relationships/image" Target="../media/image2570.png"/><Relationship Id="rId246" Type="http://schemas.openxmlformats.org/officeDocument/2006/relationships/customXml" Target="../ink/ink7207.xml"/><Relationship Id="rId267" Type="http://schemas.openxmlformats.org/officeDocument/2006/relationships/customXml" Target="../ink/ink7218.xml"/><Relationship Id="rId288" Type="http://schemas.openxmlformats.org/officeDocument/2006/relationships/image" Target="../media/image2990.png"/><Relationship Id="rId106" Type="http://schemas.openxmlformats.org/officeDocument/2006/relationships/customXml" Target="../ink/ink7137.xml"/><Relationship Id="rId127" Type="http://schemas.openxmlformats.org/officeDocument/2006/relationships/image" Target="../media/image1911.png"/><Relationship Id="rId10" Type="http://schemas.openxmlformats.org/officeDocument/2006/relationships/customXml" Target="../ink/ink7089.xml"/><Relationship Id="rId31" Type="http://schemas.openxmlformats.org/officeDocument/2006/relationships/image" Target="../media/image1430.png"/><Relationship Id="rId52" Type="http://schemas.openxmlformats.org/officeDocument/2006/relationships/customXml" Target="../ink/ink7110.xml"/><Relationship Id="rId73" Type="http://schemas.openxmlformats.org/officeDocument/2006/relationships/image" Target="../media/image1640.png"/><Relationship Id="rId94" Type="http://schemas.openxmlformats.org/officeDocument/2006/relationships/customXml" Target="../ink/ink7131.xml"/><Relationship Id="rId148" Type="http://schemas.openxmlformats.org/officeDocument/2006/relationships/customXml" Target="../ink/ink7158.xml"/><Relationship Id="rId169" Type="http://schemas.openxmlformats.org/officeDocument/2006/relationships/image" Target="../media/image2160.png"/><Relationship Id="rId4" Type="http://schemas.openxmlformats.org/officeDocument/2006/relationships/customXml" Target="../ink/ink7086.xml"/><Relationship Id="rId180" Type="http://schemas.openxmlformats.org/officeDocument/2006/relationships/customXml" Target="../ink/ink7174.xml"/><Relationship Id="rId215" Type="http://schemas.openxmlformats.org/officeDocument/2006/relationships/image" Target="../media/image2520.png"/><Relationship Id="rId236" Type="http://schemas.openxmlformats.org/officeDocument/2006/relationships/customXml" Target="../ink/ink7202.xml"/><Relationship Id="rId257" Type="http://schemas.openxmlformats.org/officeDocument/2006/relationships/customXml" Target="../ink/ink7213.xml"/><Relationship Id="rId278" Type="http://schemas.openxmlformats.org/officeDocument/2006/relationships/image" Target="../media/image2920.png"/><Relationship Id="rId42" Type="http://schemas.openxmlformats.org/officeDocument/2006/relationships/customXml" Target="../ink/ink7105.xml"/><Relationship Id="rId84" Type="http://schemas.openxmlformats.org/officeDocument/2006/relationships/customXml" Target="../ink/ink7126.xml"/><Relationship Id="rId138" Type="http://schemas.openxmlformats.org/officeDocument/2006/relationships/customXml" Target="../ink/ink7153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47" Type="http://schemas.openxmlformats.org/officeDocument/2006/relationships/image" Target="../media/image2720.png"/><Relationship Id="rId107" Type="http://schemas.openxmlformats.org/officeDocument/2006/relationships/image" Target="../media/image1811.png"/><Relationship Id="rId289" Type="http://schemas.openxmlformats.org/officeDocument/2006/relationships/customXml" Target="../ink/ink7229.xml"/><Relationship Id="rId11" Type="http://schemas.openxmlformats.org/officeDocument/2006/relationships/image" Target="../media/image1330.png"/><Relationship Id="rId53" Type="http://schemas.openxmlformats.org/officeDocument/2006/relationships/image" Target="../media/image1540.png"/><Relationship Id="rId149" Type="http://schemas.openxmlformats.org/officeDocument/2006/relationships/image" Target="../media/image2020.png"/><Relationship Id="rId95" Type="http://schemas.openxmlformats.org/officeDocument/2006/relationships/image" Target="../media/image1750.png"/><Relationship Id="rId160" Type="http://schemas.openxmlformats.org/officeDocument/2006/relationships/customXml" Target="../ink/ink7164.xml"/><Relationship Id="rId216" Type="http://schemas.openxmlformats.org/officeDocument/2006/relationships/customXml" Target="../ink/ink7192.xml"/><Relationship Id="rId258" Type="http://schemas.openxmlformats.org/officeDocument/2006/relationships/image" Target="../media/image2820.png"/><Relationship Id="rId22" Type="http://schemas.openxmlformats.org/officeDocument/2006/relationships/customXml" Target="../ink/ink7095.xml"/><Relationship Id="rId64" Type="http://schemas.openxmlformats.org/officeDocument/2006/relationships/customXml" Target="../ink/ink7116.xml"/><Relationship Id="rId118" Type="http://schemas.openxmlformats.org/officeDocument/2006/relationships/customXml" Target="../ink/ink7143.xml"/><Relationship Id="rId171" Type="http://schemas.openxmlformats.org/officeDocument/2006/relationships/image" Target="../media/image2180.png"/><Relationship Id="rId227" Type="http://schemas.openxmlformats.org/officeDocument/2006/relationships/image" Target="../media/image2580.png"/></Relationships>
</file>

<file path=ppt/slides/_rels/slide1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0.png"/><Relationship Id="rId299" Type="http://schemas.openxmlformats.org/officeDocument/2006/relationships/customXml" Target="../ink/ink7380.xml"/><Relationship Id="rId21" Type="http://schemas.openxmlformats.org/officeDocument/2006/relationships/image" Target="../media/image1380.png"/><Relationship Id="rId63" Type="http://schemas.openxmlformats.org/officeDocument/2006/relationships/image" Target="../media/image1590.png"/><Relationship Id="rId159" Type="http://schemas.openxmlformats.org/officeDocument/2006/relationships/image" Target="../media/image2070.png"/><Relationship Id="rId170" Type="http://schemas.openxmlformats.org/officeDocument/2006/relationships/customXml" Target="../ink/ink7315.xml"/><Relationship Id="rId226" Type="http://schemas.openxmlformats.org/officeDocument/2006/relationships/customXml" Target="../ink/ink7343.xml"/><Relationship Id="rId268" Type="http://schemas.openxmlformats.org/officeDocument/2006/relationships/image" Target="../media/image2870.png"/><Relationship Id="rId32" Type="http://schemas.openxmlformats.org/officeDocument/2006/relationships/customXml" Target="../ink/ink7246.xml"/><Relationship Id="rId74" Type="http://schemas.openxmlformats.org/officeDocument/2006/relationships/customXml" Target="../ink/ink7267.xml"/><Relationship Id="rId128" Type="http://schemas.openxmlformats.org/officeDocument/2006/relationships/customXml" Target="../ink/ink7294.xml"/><Relationship Id="rId5" Type="http://schemas.openxmlformats.org/officeDocument/2006/relationships/image" Target="../media/image1300.png"/><Relationship Id="rId181" Type="http://schemas.openxmlformats.org/officeDocument/2006/relationships/image" Target="../media/image2230.png"/><Relationship Id="rId237" Type="http://schemas.openxmlformats.org/officeDocument/2006/relationships/image" Target="../media/image2650.png"/><Relationship Id="rId279" Type="http://schemas.openxmlformats.org/officeDocument/2006/relationships/customXml" Target="../ink/ink7370.xml"/><Relationship Id="rId43" Type="http://schemas.openxmlformats.org/officeDocument/2006/relationships/image" Target="../media/image1490.png"/><Relationship Id="rId139" Type="http://schemas.openxmlformats.org/officeDocument/2006/relationships/image" Target="../media/image1970.png"/><Relationship Id="rId290" Type="http://schemas.openxmlformats.org/officeDocument/2006/relationships/image" Target="../media/image3000.png"/><Relationship Id="rId304" Type="http://schemas.openxmlformats.org/officeDocument/2006/relationships/image" Target="../media/image3070.png"/><Relationship Id="rId85" Type="http://schemas.openxmlformats.org/officeDocument/2006/relationships/image" Target="../media/image1700.png"/><Relationship Id="rId150" Type="http://schemas.openxmlformats.org/officeDocument/2006/relationships/customXml" Target="../ink/ink7305.xml"/><Relationship Id="rId192" Type="http://schemas.openxmlformats.org/officeDocument/2006/relationships/customXml" Target="../ink/ink7326.xml"/><Relationship Id="rId206" Type="http://schemas.openxmlformats.org/officeDocument/2006/relationships/customXml" Target="../ink/ink7333.xml"/><Relationship Id="rId248" Type="http://schemas.openxmlformats.org/officeDocument/2006/relationships/customXml" Target="../ink/ink7354.xml"/><Relationship Id="rId12" Type="http://schemas.openxmlformats.org/officeDocument/2006/relationships/customXml" Target="../ink/ink7236.xml"/><Relationship Id="rId108" Type="http://schemas.openxmlformats.org/officeDocument/2006/relationships/customXml" Target="../ink/ink7284.xml"/><Relationship Id="rId315" Type="http://schemas.openxmlformats.org/officeDocument/2006/relationships/customXml" Target="../ink/ink7388.xml"/><Relationship Id="rId54" Type="http://schemas.openxmlformats.org/officeDocument/2006/relationships/customXml" Target="../ink/ink7257.xml"/><Relationship Id="rId96" Type="http://schemas.openxmlformats.org/officeDocument/2006/relationships/customXml" Target="../ink/ink7278.xml"/><Relationship Id="rId161" Type="http://schemas.openxmlformats.org/officeDocument/2006/relationships/image" Target="../media/image2080.png"/><Relationship Id="rId217" Type="http://schemas.openxmlformats.org/officeDocument/2006/relationships/image" Target="../media/image2530.png"/><Relationship Id="rId259" Type="http://schemas.openxmlformats.org/officeDocument/2006/relationships/customXml" Target="../ink/ink7360.xml"/><Relationship Id="rId23" Type="http://schemas.openxmlformats.org/officeDocument/2006/relationships/image" Target="../media/image1390.png"/><Relationship Id="rId119" Type="http://schemas.openxmlformats.org/officeDocument/2006/relationships/image" Target="../media/image1870.png"/><Relationship Id="rId270" Type="http://schemas.openxmlformats.org/officeDocument/2006/relationships/image" Target="../media/image2880.png"/><Relationship Id="rId65" Type="http://schemas.openxmlformats.org/officeDocument/2006/relationships/image" Target="../media/image1600.png"/><Relationship Id="rId130" Type="http://schemas.openxmlformats.org/officeDocument/2006/relationships/customXml" Target="../ink/ink7295.xml"/><Relationship Id="rId172" Type="http://schemas.openxmlformats.org/officeDocument/2006/relationships/customXml" Target="../ink/ink7316.xml"/><Relationship Id="rId228" Type="http://schemas.openxmlformats.org/officeDocument/2006/relationships/customXml" Target="../ink/ink7344.xml"/><Relationship Id="rId281" Type="http://schemas.openxmlformats.org/officeDocument/2006/relationships/customXml" Target="../ink/ink7371.xml"/><Relationship Id="rId34" Type="http://schemas.openxmlformats.org/officeDocument/2006/relationships/customXml" Target="../ink/ink7247.xml"/><Relationship Id="rId55" Type="http://schemas.openxmlformats.org/officeDocument/2006/relationships/image" Target="../media/image1550.png"/><Relationship Id="rId76" Type="http://schemas.openxmlformats.org/officeDocument/2006/relationships/customXml" Target="../ink/ink7268.xml"/><Relationship Id="rId97" Type="http://schemas.openxmlformats.org/officeDocument/2006/relationships/image" Target="../media/image1760.png"/><Relationship Id="rId120" Type="http://schemas.openxmlformats.org/officeDocument/2006/relationships/customXml" Target="../ink/ink7290.xml"/><Relationship Id="rId141" Type="http://schemas.openxmlformats.org/officeDocument/2006/relationships/image" Target="../media/image1980.png"/><Relationship Id="rId7" Type="http://schemas.openxmlformats.org/officeDocument/2006/relationships/image" Target="../media/image1311.png"/><Relationship Id="rId162" Type="http://schemas.openxmlformats.org/officeDocument/2006/relationships/customXml" Target="../ink/ink7311.xml"/><Relationship Id="rId183" Type="http://schemas.openxmlformats.org/officeDocument/2006/relationships/image" Target="../media/image2240.png"/><Relationship Id="rId218" Type="http://schemas.openxmlformats.org/officeDocument/2006/relationships/customXml" Target="../ink/ink7339.xml"/><Relationship Id="rId239" Type="http://schemas.openxmlformats.org/officeDocument/2006/relationships/image" Target="../media/image2660.png"/><Relationship Id="rId250" Type="http://schemas.openxmlformats.org/officeDocument/2006/relationships/customXml" Target="../ink/ink7355.xml"/><Relationship Id="rId271" Type="http://schemas.openxmlformats.org/officeDocument/2006/relationships/customXml" Target="../ink/ink7366.xml"/><Relationship Id="rId292" Type="http://schemas.openxmlformats.org/officeDocument/2006/relationships/image" Target="../media/image3011.png"/><Relationship Id="rId306" Type="http://schemas.openxmlformats.org/officeDocument/2006/relationships/image" Target="../media/image3080.png"/><Relationship Id="rId24" Type="http://schemas.openxmlformats.org/officeDocument/2006/relationships/customXml" Target="../ink/ink7242.xml"/><Relationship Id="rId45" Type="http://schemas.openxmlformats.org/officeDocument/2006/relationships/image" Target="../media/image1500.png"/><Relationship Id="rId66" Type="http://schemas.openxmlformats.org/officeDocument/2006/relationships/customXml" Target="../ink/ink7263.xml"/><Relationship Id="rId87" Type="http://schemas.openxmlformats.org/officeDocument/2006/relationships/image" Target="../media/image1711.png"/><Relationship Id="rId110" Type="http://schemas.openxmlformats.org/officeDocument/2006/relationships/customXml" Target="../ink/ink7285.xml"/><Relationship Id="rId131" Type="http://schemas.openxmlformats.org/officeDocument/2006/relationships/image" Target="../media/image1930.png"/><Relationship Id="rId152" Type="http://schemas.openxmlformats.org/officeDocument/2006/relationships/customXml" Target="../ink/ink7306.xml"/><Relationship Id="rId173" Type="http://schemas.openxmlformats.org/officeDocument/2006/relationships/image" Target="../media/image2190.png"/><Relationship Id="rId194" Type="http://schemas.openxmlformats.org/officeDocument/2006/relationships/customXml" Target="../ink/ink7327.xml"/><Relationship Id="rId208" Type="http://schemas.openxmlformats.org/officeDocument/2006/relationships/customXml" Target="../ink/ink7334.xml"/><Relationship Id="rId229" Type="http://schemas.openxmlformats.org/officeDocument/2006/relationships/image" Target="../media/image2590.png"/><Relationship Id="rId240" Type="http://schemas.openxmlformats.org/officeDocument/2006/relationships/customXml" Target="../ink/ink7350.xml"/><Relationship Id="rId261" Type="http://schemas.openxmlformats.org/officeDocument/2006/relationships/customXml" Target="../ink/ink7361.xml"/><Relationship Id="rId14" Type="http://schemas.openxmlformats.org/officeDocument/2006/relationships/customXml" Target="../ink/ink7237.xml"/><Relationship Id="rId35" Type="http://schemas.openxmlformats.org/officeDocument/2006/relationships/image" Target="../media/image1450.png"/><Relationship Id="rId56" Type="http://schemas.openxmlformats.org/officeDocument/2006/relationships/customXml" Target="../ink/ink7258.xml"/><Relationship Id="rId77" Type="http://schemas.openxmlformats.org/officeDocument/2006/relationships/image" Target="../media/image1660.png"/><Relationship Id="rId100" Type="http://schemas.openxmlformats.org/officeDocument/2006/relationships/customXml" Target="../ink/ink7280.xml"/><Relationship Id="rId282" Type="http://schemas.openxmlformats.org/officeDocument/2006/relationships/image" Target="../media/image2960.png"/><Relationship Id="rId317" Type="http://schemas.openxmlformats.org/officeDocument/2006/relationships/customXml" Target="../ink/ink7389.xml"/><Relationship Id="rId8" Type="http://schemas.openxmlformats.org/officeDocument/2006/relationships/customXml" Target="../ink/ink7234.xml"/><Relationship Id="rId98" Type="http://schemas.openxmlformats.org/officeDocument/2006/relationships/customXml" Target="../ink/ink7279.xml"/><Relationship Id="rId121" Type="http://schemas.openxmlformats.org/officeDocument/2006/relationships/image" Target="../media/image1880.png"/><Relationship Id="rId142" Type="http://schemas.openxmlformats.org/officeDocument/2006/relationships/customXml" Target="../ink/ink7301.xml"/><Relationship Id="rId163" Type="http://schemas.openxmlformats.org/officeDocument/2006/relationships/image" Target="../media/image2090.png"/><Relationship Id="rId184" Type="http://schemas.openxmlformats.org/officeDocument/2006/relationships/customXml" Target="../ink/ink7322.xml"/><Relationship Id="rId219" Type="http://schemas.openxmlformats.org/officeDocument/2006/relationships/image" Target="../media/image2540.png"/><Relationship Id="rId230" Type="http://schemas.openxmlformats.org/officeDocument/2006/relationships/customXml" Target="../ink/ink7345.xml"/><Relationship Id="rId251" Type="http://schemas.openxmlformats.org/officeDocument/2006/relationships/image" Target="../media/image2750.png"/><Relationship Id="rId25" Type="http://schemas.openxmlformats.org/officeDocument/2006/relationships/image" Target="../media/image1400.png"/><Relationship Id="rId46" Type="http://schemas.openxmlformats.org/officeDocument/2006/relationships/customXml" Target="../ink/ink7253.xml"/><Relationship Id="rId67" Type="http://schemas.openxmlformats.org/officeDocument/2006/relationships/image" Target="../media/image1611.png"/><Relationship Id="rId272" Type="http://schemas.openxmlformats.org/officeDocument/2006/relationships/image" Target="../media/image2890.png"/><Relationship Id="rId293" Type="http://schemas.openxmlformats.org/officeDocument/2006/relationships/customXml" Target="../ink/ink7377.xml"/><Relationship Id="rId307" Type="http://schemas.openxmlformats.org/officeDocument/2006/relationships/customXml" Target="../ink/ink7384.xml"/><Relationship Id="rId88" Type="http://schemas.openxmlformats.org/officeDocument/2006/relationships/customXml" Target="../ink/ink7274.xml"/><Relationship Id="rId111" Type="http://schemas.openxmlformats.org/officeDocument/2006/relationships/image" Target="../media/image1830.png"/><Relationship Id="rId132" Type="http://schemas.openxmlformats.org/officeDocument/2006/relationships/customXml" Target="../ink/ink7296.xml"/><Relationship Id="rId153" Type="http://schemas.openxmlformats.org/officeDocument/2006/relationships/image" Target="../media/image2040.png"/><Relationship Id="rId174" Type="http://schemas.openxmlformats.org/officeDocument/2006/relationships/customXml" Target="../ink/ink7317.xml"/><Relationship Id="rId195" Type="http://schemas.openxmlformats.org/officeDocument/2006/relationships/image" Target="../media/image2360.png"/><Relationship Id="rId209" Type="http://schemas.openxmlformats.org/officeDocument/2006/relationships/image" Target="../media/image2460.png"/><Relationship Id="rId220" Type="http://schemas.openxmlformats.org/officeDocument/2006/relationships/customXml" Target="../ink/ink7340.xml"/><Relationship Id="rId241" Type="http://schemas.openxmlformats.org/officeDocument/2006/relationships/image" Target="../media/image2670.png"/><Relationship Id="rId15" Type="http://schemas.openxmlformats.org/officeDocument/2006/relationships/image" Target="../media/image1350.png"/><Relationship Id="rId36" Type="http://schemas.openxmlformats.org/officeDocument/2006/relationships/customXml" Target="../ink/ink7248.xml"/><Relationship Id="rId57" Type="http://schemas.openxmlformats.org/officeDocument/2006/relationships/image" Target="../media/image1560.png"/><Relationship Id="rId262" Type="http://schemas.openxmlformats.org/officeDocument/2006/relationships/image" Target="../media/image2840.png"/><Relationship Id="rId283" Type="http://schemas.openxmlformats.org/officeDocument/2006/relationships/customXml" Target="../ink/ink7372.xml"/><Relationship Id="rId318" Type="http://schemas.openxmlformats.org/officeDocument/2006/relationships/image" Target="../media/image3140.png"/><Relationship Id="rId78" Type="http://schemas.openxmlformats.org/officeDocument/2006/relationships/customXml" Target="../ink/ink7269.xml"/><Relationship Id="rId99" Type="http://schemas.openxmlformats.org/officeDocument/2006/relationships/image" Target="../media/image1770.png"/><Relationship Id="rId101" Type="http://schemas.openxmlformats.org/officeDocument/2006/relationships/image" Target="../media/image1780.png"/><Relationship Id="rId122" Type="http://schemas.openxmlformats.org/officeDocument/2006/relationships/customXml" Target="../ink/ink7291.xml"/><Relationship Id="rId143" Type="http://schemas.openxmlformats.org/officeDocument/2006/relationships/image" Target="../media/image1990.png"/><Relationship Id="rId164" Type="http://schemas.openxmlformats.org/officeDocument/2006/relationships/customXml" Target="../ink/ink7312.xml"/><Relationship Id="rId185" Type="http://schemas.openxmlformats.org/officeDocument/2006/relationships/image" Target="../media/image2270.png"/><Relationship Id="rId9" Type="http://schemas.openxmlformats.org/officeDocument/2006/relationships/image" Target="../media/image1320.png"/><Relationship Id="rId210" Type="http://schemas.openxmlformats.org/officeDocument/2006/relationships/customXml" Target="../ink/ink7335.xml"/><Relationship Id="rId26" Type="http://schemas.openxmlformats.org/officeDocument/2006/relationships/customXml" Target="../ink/ink7243.xml"/><Relationship Id="rId231" Type="http://schemas.openxmlformats.org/officeDocument/2006/relationships/image" Target="../media/image2600.png"/><Relationship Id="rId252" Type="http://schemas.openxmlformats.org/officeDocument/2006/relationships/customXml" Target="../ink/ink7356.xml"/><Relationship Id="rId273" Type="http://schemas.openxmlformats.org/officeDocument/2006/relationships/customXml" Target="../ink/ink7367.xml"/><Relationship Id="rId294" Type="http://schemas.openxmlformats.org/officeDocument/2006/relationships/image" Target="../media/image3020.png"/><Relationship Id="rId308" Type="http://schemas.openxmlformats.org/officeDocument/2006/relationships/image" Target="../media/image3090.png"/><Relationship Id="rId47" Type="http://schemas.openxmlformats.org/officeDocument/2006/relationships/image" Target="../media/image1511.png"/><Relationship Id="rId68" Type="http://schemas.openxmlformats.org/officeDocument/2006/relationships/customXml" Target="../ink/ink7264.xml"/><Relationship Id="rId89" Type="http://schemas.openxmlformats.org/officeDocument/2006/relationships/image" Target="../media/image1720.png"/><Relationship Id="rId112" Type="http://schemas.openxmlformats.org/officeDocument/2006/relationships/customXml" Target="../ink/ink7286.xml"/><Relationship Id="rId133" Type="http://schemas.openxmlformats.org/officeDocument/2006/relationships/image" Target="../media/image1940.png"/><Relationship Id="rId154" Type="http://schemas.openxmlformats.org/officeDocument/2006/relationships/customXml" Target="../ink/ink7307.xml"/><Relationship Id="rId175" Type="http://schemas.openxmlformats.org/officeDocument/2006/relationships/image" Target="../media/image2200.png"/><Relationship Id="rId196" Type="http://schemas.openxmlformats.org/officeDocument/2006/relationships/customXml" Target="../ink/ink7328.xml"/><Relationship Id="rId200" Type="http://schemas.openxmlformats.org/officeDocument/2006/relationships/customXml" Target="../ink/ink7330.xml"/><Relationship Id="rId16" Type="http://schemas.openxmlformats.org/officeDocument/2006/relationships/customXml" Target="../ink/ink7238.xml"/><Relationship Id="rId221" Type="http://schemas.openxmlformats.org/officeDocument/2006/relationships/image" Target="../media/image2550.png"/><Relationship Id="rId242" Type="http://schemas.openxmlformats.org/officeDocument/2006/relationships/customXml" Target="../ink/ink7351.xml"/><Relationship Id="rId263" Type="http://schemas.openxmlformats.org/officeDocument/2006/relationships/customXml" Target="../ink/ink7362.xml"/><Relationship Id="rId284" Type="http://schemas.openxmlformats.org/officeDocument/2006/relationships/image" Target="../media/image2970.png"/><Relationship Id="rId319" Type="http://schemas.openxmlformats.org/officeDocument/2006/relationships/customXml" Target="../ink/ink7390.xml"/><Relationship Id="rId37" Type="http://schemas.openxmlformats.org/officeDocument/2006/relationships/image" Target="../media/image1460.png"/><Relationship Id="rId58" Type="http://schemas.openxmlformats.org/officeDocument/2006/relationships/customXml" Target="../ink/ink7259.xml"/><Relationship Id="rId79" Type="http://schemas.openxmlformats.org/officeDocument/2006/relationships/image" Target="../media/image1670.png"/><Relationship Id="rId102" Type="http://schemas.openxmlformats.org/officeDocument/2006/relationships/customXml" Target="../ink/ink7281.xml"/><Relationship Id="rId123" Type="http://schemas.openxmlformats.org/officeDocument/2006/relationships/image" Target="../media/image1890.png"/><Relationship Id="rId144" Type="http://schemas.openxmlformats.org/officeDocument/2006/relationships/customXml" Target="../ink/ink7302.xml"/><Relationship Id="rId90" Type="http://schemas.openxmlformats.org/officeDocument/2006/relationships/customXml" Target="../ink/ink7275.xml"/><Relationship Id="rId165" Type="http://schemas.openxmlformats.org/officeDocument/2006/relationships/image" Target="../media/image2100.png"/><Relationship Id="rId186" Type="http://schemas.openxmlformats.org/officeDocument/2006/relationships/customXml" Target="../ink/ink7323.xml"/><Relationship Id="rId211" Type="http://schemas.openxmlformats.org/officeDocument/2006/relationships/image" Target="../media/image2470.png"/><Relationship Id="rId232" Type="http://schemas.openxmlformats.org/officeDocument/2006/relationships/customXml" Target="../ink/ink7346.xml"/><Relationship Id="rId253" Type="http://schemas.openxmlformats.org/officeDocument/2006/relationships/customXml" Target="../ink/ink7357.xml"/><Relationship Id="rId274" Type="http://schemas.openxmlformats.org/officeDocument/2006/relationships/image" Target="../media/image2900.png"/><Relationship Id="rId295" Type="http://schemas.openxmlformats.org/officeDocument/2006/relationships/customXml" Target="../ink/ink7378.xml"/><Relationship Id="rId309" Type="http://schemas.openxmlformats.org/officeDocument/2006/relationships/customXml" Target="../ink/ink7385.xml"/><Relationship Id="rId27" Type="http://schemas.openxmlformats.org/officeDocument/2006/relationships/image" Target="../media/image1411.png"/><Relationship Id="rId48" Type="http://schemas.openxmlformats.org/officeDocument/2006/relationships/customXml" Target="../ink/ink7254.xml"/><Relationship Id="rId69" Type="http://schemas.openxmlformats.org/officeDocument/2006/relationships/image" Target="../media/image1620.png"/><Relationship Id="rId113" Type="http://schemas.openxmlformats.org/officeDocument/2006/relationships/image" Target="../media/image1840.png"/><Relationship Id="rId134" Type="http://schemas.openxmlformats.org/officeDocument/2006/relationships/customXml" Target="../ink/ink7297.xml"/><Relationship Id="rId320" Type="http://schemas.openxmlformats.org/officeDocument/2006/relationships/image" Target="../media/image3150.png"/><Relationship Id="rId80" Type="http://schemas.openxmlformats.org/officeDocument/2006/relationships/customXml" Target="../ink/ink7270.xml"/><Relationship Id="rId155" Type="http://schemas.openxmlformats.org/officeDocument/2006/relationships/image" Target="../media/image2050.png"/><Relationship Id="rId176" Type="http://schemas.openxmlformats.org/officeDocument/2006/relationships/customXml" Target="../ink/ink7318.xml"/><Relationship Id="rId197" Type="http://schemas.openxmlformats.org/officeDocument/2006/relationships/image" Target="../media/image2380.png"/><Relationship Id="rId201" Type="http://schemas.openxmlformats.org/officeDocument/2006/relationships/image" Target="../media/image2400.png"/><Relationship Id="rId222" Type="http://schemas.openxmlformats.org/officeDocument/2006/relationships/customXml" Target="../ink/ink7341.xml"/><Relationship Id="rId243" Type="http://schemas.openxmlformats.org/officeDocument/2006/relationships/image" Target="../media/image2680.png"/><Relationship Id="rId264" Type="http://schemas.openxmlformats.org/officeDocument/2006/relationships/image" Target="../media/image2850.png"/><Relationship Id="rId285" Type="http://schemas.openxmlformats.org/officeDocument/2006/relationships/customXml" Target="../ink/ink7373.xml"/><Relationship Id="rId17" Type="http://schemas.openxmlformats.org/officeDocument/2006/relationships/image" Target="../media/image1360.png"/><Relationship Id="rId38" Type="http://schemas.openxmlformats.org/officeDocument/2006/relationships/customXml" Target="../ink/ink7249.xml"/><Relationship Id="rId59" Type="http://schemas.openxmlformats.org/officeDocument/2006/relationships/image" Target="../media/image1570.png"/><Relationship Id="rId103" Type="http://schemas.openxmlformats.org/officeDocument/2006/relationships/image" Target="../media/image1790.png"/><Relationship Id="rId124" Type="http://schemas.openxmlformats.org/officeDocument/2006/relationships/customXml" Target="../ink/ink7292.xml"/><Relationship Id="rId310" Type="http://schemas.openxmlformats.org/officeDocument/2006/relationships/image" Target="../media/image3100.png"/><Relationship Id="rId70" Type="http://schemas.openxmlformats.org/officeDocument/2006/relationships/customXml" Target="../ink/ink7265.xml"/><Relationship Id="rId91" Type="http://schemas.openxmlformats.org/officeDocument/2006/relationships/image" Target="../media/image1730.png"/><Relationship Id="rId145" Type="http://schemas.openxmlformats.org/officeDocument/2006/relationships/image" Target="../media/image2000.png"/><Relationship Id="rId166" Type="http://schemas.openxmlformats.org/officeDocument/2006/relationships/customXml" Target="../ink/ink7313.xml"/><Relationship Id="rId187" Type="http://schemas.openxmlformats.org/officeDocument/2006/relationships/image" Target="../media/image22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336.xml"/><Relationship Id="rId233" Type="http://schemas.openxmlformats.org/officeDocument/2006/relationships/image" Target="../media/image2630.png"/><Relationship Id="rId254" Type="http://schemas.openxmlformats.org/officeDocument/2006/relationships/image" Target="../media/image2760.png"/><Relationship Id="rId28" Type="http://schemas.openxmlformats.org/officeDocument/2006/relationships/customXml" Target="../ink/ink7244.xml"/><Relationship Id="rId49" Type="http://schemas.openxmlformats.org/officeDocument/2006/relationships/image" Target="../media/image1520.png"/><Relationship Id="rId114" Type="http://schemas.openxmlformats.org/officeDocument/2006/relationships/customXml" Target="../ink/ink7287.xml"/><Relationship Id="rId275" Type="http://schemas.openxmlformats.org/officeDocument/2006/relationships/customXml" Target="../ink/ink7368.xml"/><Relationship Id="rId296" Type="http://schemas.openxmlformats.org/officeDocument/2006/relationships/image" Target="../media/image3030.png"/><Relationship Id="rId300" Type="http://schemas.openxmlformats.org/officeDocument/2006/relationships/image" Target="../media/image3050.png"/><Relationship Id="rId60" Type="http://schemas.openxmlformats.org/officeDocument/2006/relationships/customXml" Target="../ink/ink7260.xml"/><Relationship Id="rId81" Type="http://schemas.openxmlformats.org/officeDocument/2006/relationships/image" Target="../media/image1680.png"/><Relationship Id="rId135" Type="http://schemas.openxmlformats.org/officeDocument/2006/relationships/image" Target="../media/image1950.png"/><Relationship Id="rId156" Type="http://schemas.openxmlformats.org/officeDocument/2006/relationships/customXml" Target="../ink/ink7308.xml"/><Relationship Id="rId177" Type="http://schemas.openxmlformats.org/officeDocument/2006/relationships/image" Target="../media/image2211.png"/><Relationship Id="rId198" Type="http://schemas.openxmlformats.org/officeDocument/2006/relationships/customXml" Target="../ink/ink7329.xml"/><Relationship Id="rId321" Type="http://schemas.openxmlformats.org/officeDocument/2006/relationships/customXml" Target="../ink/ink7391.xml"/><Relationship Id="rId202" Type="http://schemas.openxmlformats.org/officeDocument/2006/relationships/customXml" Target="../ink/ink7331.xml"/><Relationship Id="rId223" Type="http://schemas.openxmlformats.org/officeDocument/2006/relationships/image" Target="../media/image2560.png"/><Relationship Id="rId244" Type="http://schemas.openxmlformats.org/officeDocument/2006/relationships/customXml" Target="../ink/ink7352.xml"/><Relationship Id="rId18" Type="http://schemas.openxmlformats.org/officeDocument/2006/relationships/customXml" Target="../ink/ink7239.xml"/><Relationship Id="rId39" Type="http://schemas.openxmlformats.org/officeDocument/2006/relationships/image" Target="../media/image1470.png"/><Relationship Id="rId265" Type="http://schemas.openxmlformats.org/officeDocument/2006/relationships/customXml" Target="../ink/ink7363.xml"/><Relationship Id="rId286" Type="http://schemas.openxmlformats.org/officeDocument/2006/relationships/image" Target="../media/image2980.png"/><Relationship Id="rId50" Type="http://schemas.openxmlformats.org/officeDocument/2006/relationships/customXml" Target="../ink/ink7255.xml"/><Relationship Id="rId104" Type="http://schemas.openxmlformats.org/officeDocument/2006/relationships/customXml" Target="../ink/ink7282.xml"/><Relationship Id="rId125" Type="http://schemas.openxmlformats.org/officeDocument/2006/relationships/image" Target="../media/image1900.png"/><Relationship Id="rId146" Type="http://schemas.openxmlformats.org/officeDocument/2006/relationships/customXml" Target="../ink/ink7303.xml"/><Relationship Id="rId167" Type="http://schemas.openxmlformats.org/officeDocument/2006/relationships/image" Target="../media/image2111.png"/><Relationship Id="rId188" Type="http://schemas.openxmlformats.org/officeDocument/2006/relationships/customXml" Target="../ink/ink7324.xml"/><Relationship Id="rId311" Type="http://schemas.openxmlformats.org/officeDocument/2006/relationships/customXml" Target="../ink/ink7386.xml"/><Relationship Id="rId71" Type="http://schemas.openxmlformats.org/officeDocument/2006/relationships/image" Target="../media/image1630.png"/><Relationship Id="rId92" Type="http://schemas.openxmlformats.org/officeDocument/2006/relationships/customXml" Target="../ink/ink7276.xml"/><Relationship Id="rId213" Type="http://schemas.openxmlformats.org/officeDocument/2006/relationships/image" Target="../media/image2480.png"/><Relationship Id="rId234" Type="http://schemas.openxmlformats.org/officeDocument/2006/relationships/customXml" Target="../ink/ink7347.xml"/><Relationship Id="rId2" Type="http://schemas.openxmlformats.org/officeDocument/2006/relationships/customXml" Target="../ink/ink7231.xml"/><Relationship Id="rId29" Type="http://schemas.openxmlformats.org/officeDocument/2006/relationships/image" Target="../media/image1420.png"/><Relationship Id="rId255" Type="http://schemas.openxmlformats.org/officeDocument/2006/relationships/customXml" Target="../ink/ink7358.xml"/><Relationship Id="rId276" Type="http://schemas.openxmlformats.org/officeDocument/2006/relationships/image" Target="../media/image2911.png"/><Relationship Id="rId297" Type="http://schemas.openxmlformats.org/officeDocument/2006/relationships/customXml" Target="../ink/ink7379.xml"/><Relationship Id="rId40" Type="http://schemas.openxmlformats.org/officeDocument/2006/relationships/customXml" Target="../ink/ink7250.xml"/><Relationship Id="rId115" Type="http://schemas.openxmlformats.org/officeDocument/2006/relationships/image" Target="../media/image1850.png"/><Relationship Id="rId136" Type="http://schemas.openxmlformats.org/officeDocument/2006/relationships/customXml" Target="../ink/ink7298.xml"/><Relationship Id="rId157" Type="http://schemas.openxmlformats.org/officeDocument/2006/relationships/image" Target="../media/image2060.png"/><Relationship Id="rId178" Type="http://schemas.openxmlformats.org/officeDocument/2006/relationships/customXml" Target="../ink/ink7319.xml"/><Relationship Id="rId301" Type="http://schemas.openxmlformats.org/officeDocument/2006/relationships/customXml" Target="../ink/ink7381.xml"/><Relationship Id="rId322" Type="http://schemas.openxmlformats.org/officeDocument/2006/relationships/image" Target="../media/image3160.png"/><Relationship Id="rId61" Type="http://schemas.openxmlformats.org/officeDocument/2006/relationships/image" Target="../media/image1580.png"/><Relationship Id="rId82" Type="http://schemas.openxmlformats.org/officeDocument/2006/relationships/customXml" Target="../ink/ink7271.xml"/><Relationship Id="rId199" Type="http://schemas.openxmlformats.org/officeDocument/2006/relationships/image" Target="../media/image2390.png"/><Relationship Id="rId203" Type="http://schemas.openxmlformats.org/officeDocument/2006/relationships/image" Target="../media/image2411.png"/><Relationship Id="rId19" Type="http://schemas.openxmlformats.org/officeDocument/2006/relationships/image" Target="../media/image1370.png"/><Relationship Id="rId224" Type="http://schemas.openxmlformats.org/officeDocument/2006/relationships/customXml" Target="../ink/ink7342.xml"/><Relationship Id="rId245" Type="http://schemas.openxmlformats.org/officeDocument/2006/relationships/image" Target="../media/image2711.png"/><Relationship Id="rId266" Type="http://schemas.openxmlformats.org/officeDocument/2006/relationships/image" Target="../media/image2860.png"/><Relationship Id="rId287" Type="http://schemas.openxmlformats.org/officeDocument/2006/relationships/customXml" Target="../ink/ink7374.xml"/><Relationship Id="rId30" Type="http://schemas.openxmlformats.org/officeDocument/2006/relationships/customXml" Target="../ink/ink7245.xml"/><Relationship Id="rId105" Type="http://schemas.openxmlformats.org/officeDocument/2006/relationships/image" Target="../media/image1800.png"/><Relationship Id="rId126" Type="http://schemas.openxmlformats.org/officeDocument/2006/relationships/customXml" Target="../ink/ink7293.xml"/><Relationship Id="rId147" Type="http://schemas.openxmlformats.org/officeDocument/2006/relationships/image" Target="../media/image2011.png"/><Relationship Id="rId168" Type="http://schemas.openxmlformats.org/officeDocument/2006/relationships/customXml" Target="../ink/ink7314.xml"/><Relationship Id="rId312" Type="http://schemas.openxmlformats.org/officeDocument/2006/relationships/image" Target="../media/image3111.png"/><Relationship Id="rId51" Type="http://schemas.openxmlformats.org/officeDocument/2006/relationships/image" Target="../media/image1530.png"/><Relationship Id="rId72" Type="http://schemas.openxmlformats.org/officeDocument/2006/relationships/customXml" Target="../ink/ink7266.xml"/><Relationship Id="rId93" Type="http://schemas.openxmlformats.org/officeDocument/2006/relationships/image" Target="../media/image1740.png"/><Relationship Id="rId189" Type="http://schemas.openxmlformats.org/officeDocument/2006/relationships/image" Target="../media/image2290.png"/><Relationship Id="rId3" Type="http://schemas.openxmlformats.org/officeDocument/2006/relationships/image" Target="../media/image19100.png"/><Relationship Id="rId214" Type="http://schemas.openxmlformats.org/officeDocument/2006/relationships/customXml" Target="../ink/ink7337.xml"/><Relationship Id="rId235" Type="http://schemas.openxmlformats.org/officeDocument/2006/relationships/image" Target="../media/image2640.png"/><Relationship Id="rId256" Type="http://schemas.openxmlformats.org/officeDocument/2006/relationships/image" Target="../media/image2770.png"/><Relationship Id="rId277" Type="http://schemas.openxmlformats.org/officeDocument/2006/relationships/customXml" Target="../ink/ink7369.xml"/><Relationship Id="rId298" Type="http://schemas.openxmlformats.org/officeDocument/2006/relationships/image" Target="../media/image3040.png"/><Relationship Id="rId116" Type="http://schemas.openxmlformats.org/officeDocument/2006/relationships/customXml" Target="../ink/ink7288.xml"/><Relationship Id="rId137" Type="http://schemas.openxmlformats.org/officeDocument/2006/relationships/image" Target="../media/image1960.png"/><Relationship Id="rId158" Type="http://schemas.openxmlformats.org/officeDocument/2006/relationships/customXml" Target="../ink/ink7309.xml"/><Relationship Id="rId302" Type="http://schemas.openxmlformats.org/officeDocument/2006/relationships/image" Target="../media/image3060.png"/><Relationship Id="rId323" Type="http://schemas.openxmlformats.org/officeDocument/2006/relationships/customXml" Target="../ink/ink7392.xml"/><Relationship Id="rId20" Type="http://schemas.openxmlformats.org/officeDocument/2006/relationships/customXml" Target="../ink/ink7240.xml"/><Relationship Id="rId41" Type="http://schemas.openxmlformats.org/officeDocument/2006/relationships/image" Target="../media/image1480.png"/><Relationship Id="rId62" Type="http://schemas.openxmlformats.org/officeDocument/2006/relationships/customXml" Target="../ink/ink7261.xml"/><Relationship Id="rId83" Type="http://schemas.openxmlformats.org/officeDocument/2006/relationships/image" Target="../media/image1690.png"/><Relationship Id="rId179" Type="http://schemas.openxmlformats.org/officeDocument/2006/relationships/image" Target="../media/image2220.png"/><Relationship Id="rId190" Type="http://schemas.openxmlformats.org/officeDocument/2006/relationships/customXml" Target="../ink/ink7325.xml"/><Relationship Id="rId204" Type="http://schemas.openxmlformats.org/officeDocument/2006/relationships/customXml" Target="../ink/ink7332.xml"/><Relationship Id="rId225" Type="http://schemas.openxmlformats.org/officeDocument/2006/relationships/image" Target="../media/image2570.png"/><Relationship Id="rId246" Type="http://schemas.openxmlformats.org/officeDocument/2006/relationships/customXml" Target="../ink/ink7353.xml"/><Relationship Id="rId267" Type="http://schemas.openxmlformats.org/officeDocument/2006/relationships/customXml" Target="../ink/ink7364.xml"/><Relationship Id="rId288" Type="http://schemas.openxmlformats.org/officeDocument/2006/relationships/image" Target="../media/image2990.png"/><Relationship Id="rId106" Type="http://schemas.openxmlformats.org/officeDocument/2006/relationships/customXml" Target="../ink/ink7283.xml"/><Relationship Id="rId127" Type="http://schemas.openxmlformats.org/officeDocument/2006/relationships/image" Target="../media/image1911.png"/><Relationship Id="rId313" Type="http://schemas.openxmlformats.org/officeDocument/2006/relationships/customXml" Target="../ink/ink7387.xml"/><Relationship Id="rId10" Type="http://schemas.openxmlformats.org/officeDocument/2006/relationships/customXml" Target="../ink/ink7235.xml"/><Relationship Id="rId31" Type="http://schemas.openxmlformats.org/officeDocument/2006/relationships/image" Target="../media/image1430.png"/><Relationship Id="rId52" Type="http://schemas.openxmlformats.org/officeDocument/2006/relationships/customXml" Target="../ink/ink7256.xml"/><Relationship Id="rId73" Type="http://schemas.openxmlformats.org/officeDocument/2006/relationships/image" Target="../media/image1640.png"/><Relationship Id="rId94" Type="http://schemas.openxmlformats.org/officeDocument/2006/relationships/customXml" Target="../ink/ink7277.xml"/><Relationship Id="rId148" Type="http://schemas.openxmlformats.org/officeDocument/2006/relationships/customXml" Target="../ink/ink7304.xml"/><Relationship Id="rId169" Type="http://schemas.openxmlformats.org/officeDocument/2006/relationships/image" Target="../media/image2160.png"/><Relationship Id="rId4" Type="http://schemas.openxmlformats.org/officeDocument/2006/relationships/customXml" Target="../ink/ink7232.xml"/><Relationship Id="rId180" Type="http://schemas.openxmlformats.org/officeDocument/2006/relationships/customXml" Target="../ink/ink7320.xml"/><Relationship Id="rId215" Type="http://schemas.openxmlformats.org/officeDocument/2006/relationships/image" Target="../media/image2520.png"/><Relationship Id="rId236" Type="http://schemas.openxmlformats.org/officeDocument/2006/relationships/customXml" Target="../ink/ink7348.xml"/><Relationship Id="rId257" Type="http://schemas.openxmlformats.org/officeDocument/2006/relationships/customXml" Target="../ink/ink7359.xml"/><Relationship Id="rId278" Type="http://schemas.openxmlformats.org/officeDocument/2006/relationships/image" Target="../media/image2920.png"/><Relationship Id="rId303" Type="http://schemas.openxmlformats.org/officeDocument/2006/relationships/customXml" Target="../ink/ink7382.xml"/><Relationship Id="rId42" Type="http://schemas.openxmlformats.org/officeDocument/2006/relationships/customXml" Target="../ink/ink7251.xml"/><Relationship Id="rId84" Type="http://schemas.openxmlformats.org/officeDocument/2006/relationships/customXml" Target="../ink/ink7272.xml"/><Relationship Id="rId138" Type="http://schemas.openxmlformats.org/officeDocument/2006/relationships/customXml" Target="../ink/ink7299.xml"/><Relationship Id="rId191" Type="http://schemas.openxmlformats.org/officeDocument/2006/relationships/image" Target="../media/image2300.png"/><Relationship Id="rId205" Type="http://schemas.openxmlformats.org/officeDocument/2006/relationships/image" Target="../media/image2440.png"/><Relationship Id="rId247" Type="http://schemas.openxmlformats.org/officeDocument/2006/relationships/image" Target="../media/image2720.png"/><Relationship Id="rId107" Type="http://schemas.openxmlformats.org/officeDocument/2006/relationships/image" Target="../media/image1811.png"/><Relationship Id="rId289" Type="http://schemas.openxmlformats.org/officeDocument/2006/relationships/customXml" Target="../ink/ink7375.xml"/><Relationship Id="rId11" Type="http://schemas.openxmlformats.org/officeDocument/2006/relationships/image" Target="../media/image1330.png"/><Relationship Id="rId53" Type="http://schemas.openxmlformats.org/officeDocument/2006/relationships/image" Target="../media/image1540.png"/><Relationship Id="rId149" Type="http://schemas.openxmlformats.org/officeDocument/2006/relationships/image" Target="../media/image2020.png"/><Relationship Id="rId314" Type="http://schemas.openxmlformats.org/officeDocument/2006/relationships/image" Target="../media/image3120.png"/><Relationship Id="rId95" Type="http://schemas.openxmlformats.org/officeDocument/2006/relationships/image" Target="../media/image1750.png"/><Relationship Id="rId160" Type="http://schemas.openxmlformats.org/officeDocument/2006/relationships/customXml" Target="../ink/ink7310.xml"/><Relationship Id="rId216" Type="http://schemas.openxmlformats.org/officeDocument/2006/relationships/customXml" Target="../ink/ink7338.xml"/><Relationship Id="rId258" Type="http://schemas.openxmlformats.org/officeDocument/2006/relationships/image" Target="../media/image2820.png"/><Relationship Id="rId22" Type="http://schemas.openxmlformats.org/officeDocument/2006/relationships/customXml" Target="../ink/ink7241.xml"/><Relationship Id="rId64" Type="http://schemas.openxmlformats.org/officeDocument/2006/relationships/customXml" Target="../ink/ink7262.xml"/><Relationship Id="rId118" Type="http://schemas.openxmlformats.org/officeDocument/2006/relationships/customXml" Target="../ink/ink7289.xml"/><Relationship Id="rId171" Type="http://schemas.openxmlformats.org/officeDocument/2006/relationships/image" Target="../media/image2180.png"/><Relationship Id="rId227" Type="http://schemas.openxmlformats.org/officeDocument/2006/relationships/image" Target="../media/image2580.png"/><Relationship Id="rId269" Type="http://schemas.openxmlformats.org/officeDocument/2006/relationships/customXml" Target="../ink/ink7365.xml"/><Relationship Id="rId33" Type="http://schemas.openxmlformats.org/officeDocument/2006/relationships/image" Target="../media/image1440.png"/><Relationship Id="rId129" Type="http://schemas.openxmlformats.org/officeDocument/2006/relationships/image" Target="../media/image1920.png"/><Relationship Id="rId280" Type="http://schemas.openxmlformats.org/officeDocument/2006/relationships/image" Target="../media/image2940.png"/><Relationship Id="rId75" Type="http://schemas.openxmlformats.org/officeDocument/2006/relationships/image" Target="../media/image1650.png"/><Relationship Id="rId140" Type="http://schemas.openxmlformats.org/officeDocument/2006/relationships/customXml" Target="../ink/ink7300.xml"/><Relationship Id="rId182" Type="http://schemas.openxmlformats.org/officeDocument/2006/relationships/customXml" Target="../ink/ink7321.xml"/><Relationship Id="rId6" Type="http://schemas.openxmlformats.org/officeDocument/2006/relationships/customXml" Target="../ink/ink7233.xml"/><Relationship Id="rId238" Type="http://schemas.openxmlformats.org/officeDocument/2006/relationships/customXml" Target="../ink/ink7349.xml"/><Relationship Id="rId291" Type="http://schemas.openxmlformats.org/officeDocument/2006/relationships/customXml" Target="../ink/ink7376.xml"/><Relationship Id="rId305" Type="http://schemas.openxmlformats.org/officeDocument/2006/relationships/customXml" Target="../ink/ink7383.xml"/><Relationship Id="rId44" Type="http://schemas.openxmlformats.org/officeDocument/2006/relationships/customXml" Target="../ink/ink7252.xml"/><Relationship Id="rId86" Type="http://schemas.openxmlformats.org/officeDocument/2006/relationships/customXml" Target="../ink/ink7273.xml"/><Relationship Id="rId151" Type="http://schemas.openxmlformats.org/officeDocument/2006/relationships/image" Target="../media/image2030.png"/><Relationship Id="rId193" Type="http://schemas.openxmlformats.org/officeDocument/2006/relationships/image" Target="../media/image2311.png"/><Relationship Id="rId207" Type="http://schemas.openxmlformats.org/officeDocument/2006/relationships/image" Target="../media/image2450.png"/><Relationship Id="rId249" Type="http://schemas.openxmlformats.org/officeDocument/2006/relationships/image" Target="../media/image2740.png"/><Relationship Id="rId13" Type="http://schemas.openxmlformats.org/officeDocument/2006/relationships/image" Target="../media/image1340.png"/><Relationship Id="rId109" Type="http://schemas.openxmlformats.org/officeDocument/2006/relationships/image" Target="../media/image1820.png"/><Relationship Id="rId260" Type="http://schemas.openxmlformats.org/officeDocument/2006/relationships/image" Target="../media/image2830.png"/><Relationship Id="rId316" Type="http://schemas.openxmlformats.org/officeDocument/2006/relationships/image" Target="../media/image3130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0.png"/><Relationship Id="rId2" Type="http://schemas.openxmlformats.org/officeDocument/2006/relationships/customXml" Target="../ink/ink7393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397.xml"/><Relationship Id="rId13" Type="http://schemas.openxmlformats.org/officeDocument/2006/relationships/image" Target="../media/image3220.png"/><Relationship Id="rId18" Type="http://schemas.openxmlformats.org/officeDocument/2006/relationships/customXml" Target="../ink/ink7402.xml"/><Relationship Id="rId26" Type="http://schemas.openxmlformats.org/officeDocument/2006/relationships/customXml" Target="../ink/ink7406.xml"/><Relationship Id="rId3" Type="http://schemas.openxmlformats.org/officeDocument/2006/relationships/image" Target="../media/image3170.png"/><Relationship Id="rId21" Type="http://schemas.openxmlformats.org/officeDocument/2006/relationships/image" Target="../media/image3260.png"/><Relationship Id="rId7" Type="http://schemas.openxmlformats.org/officeDocument/2006/relationships/image" Target="../media/image3190.png"/><Relationship Id="rId12" Type="http://schemas.openxmlformats.org/officeDocument/2006/relationships/customXml" Target="../ink/ink7399.xml"/><Relationship Id="rId17" Type="http://schemas.openxmlformats.org/officeDocument/2006/relationships/image" Target="../media/image3240.png"/><Relationship Id="rId25" Type="http://schemas.openxmlformats.org/officeDocument/2006/relationships/image" Target="../media/image3280.png"/><Relationship Id="rId2" Type="http://schemas.openxmlformats.org/officeDocument/2006/relationships/customXml" Target="../ink/ink7394.xml"/><Relationship Id="rId16" Type="http://schemas.openxmlformats.org/officeDocument/2006/relationships/customXml" Target="../ink/ink7401.xml"/><Relationship Id="rId20" Type="http://schemas.openxmlformats.org/officeDocument/2006/relationships/customXml" Target="../ink/ink7403.xml"/><Relationship Id="rId29" Type="http://schemas.openxmlformats.org/officeDocument/2006/relationships/image" Target="../media/image33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96.xml"/><Relationship Id="rId11" Type="http://schemas.openxmlformats.org/officeDocument/2006/relationships/image" Target="../media/image3211.png"/><Relationship Id="rId24" Type="http://schemas.openxmlformats.org/officeDocument/2006/relationships/customXml" Target="../ink/ink7405.xml"/><Relationship Id="rId5" Type="http://schemas.openxmlformats.org/officeDocument/2006/relationships/image" Target="../media/image3180.png"/><Relationship Id="rId15" Type="http://schemas.openxmlformats.org/officeDocument/2006/relationships/image" Target="../media/image3230.png"/><Relationship Id="rId23" Type="http://schemas.openxmlformats.org/officeDocument/2006/relationships/image" Target="../media/image3270.png"/><Relationship Id="rId28" Type="http://schemas.openxmlformats.org/officeDocument/2006/relationships/customXml" Target="../ink/ink7407.xml"/><Relationship Id="rId10" Type="http://schemas.openxmlformats.org/officeDocument/2006/relationships/customXml" Target="../ink/ink7398.xml"/><Relationship Id="rId19" Type="http://schemas.openxmlformats.org/officeDocument/2006/relationships/image" Target="../media/image3250.png"/><Relationship Id="rId4" Type="http://schemas.openxmlformats.org/officeDocument/2006/relationships/customXml" Target="../ink/ink7395.xml"/><Relationship Id="rId9" Type="http://schemas.openxmlformats.org/officeDocument/2006/relationships/image" Target="../media/image3200.png"/><Relationship Id="rId14" Type="http://schemas.openxmlformats.org/officeDocument/2006/relationships/customXml" Target="../ink/ink7400.xml"/><Relationship Id="rId22" Type="http://schemas.openxmlformats.org/officeDocument/2006/relationships/customXml" Target="../ink/ink7404.xml"/><Relationship Id="rId27" Type="http://schemas.openxmlformats.org/officeDocument/2006/relationships/image" Target="../media/image3290.png"/></Relationships>
</file>

<file path=ppt/slides/_rels/slide1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20.png"/><Relationship Id="rId18" Type="http://schemas.openxmlformats.org/officeDocument/2006/relationships/customXml" Target="../ink/ink7416.xml"/><Relationship Id="rId26" Type="http://schemas.openxmlformats.org/officeDocument/2006/relationships/customXml" Target="../ink/ink7420.xml"/><Relationship Id="rId39" Type="http://schemas.openxmlformats.org/officeDocument/2006/relationships/image" Target="../media/image3350.png"/><Relationship Id="rId21" Type="http://schemas.openxmlformats.org/officeDocument/2006/relationships/image" Target="../media/image3260.png"/><Relationship Id="rId34" Type="http://schemas.openxmlformats.org/officeDocument/2006/relationships/customXml" Target="../ink/ink7424.xml"/><Relationship Id="rId42" Type="http://schemas.openxmlformats.org/officeDocument/2006/relationships/customXml" Target="../ink/ink7428.xml"/><Relationship Id="rId47" Type="http://schemas.openxmlformats.org/officeDocument/2006/relationships/image" Target="../media/image3390.png"/><Relationship Id="rId50" Type="http://schemas.openxmlformats.org/officeDocument/2006/relationships/customXml" Target="../ink/ink7432.xml"/><Relationship Id="rId7" Type="http://schemas.openxmlformats.org/officeDocument/2006/relationships/image" Target="../media/image3190.png"/><Relationship Id="rId2" Type="http://schemas.openxmlformats.org/officeDocument/2006/relationships/customXml" Target="../ink/ink7408.xml"/><Relationship Id="rId16" Type="http://schemas.openxmlformats.org/officeDocument/2006/relationships/customXml" Target="../ink/ink7415.xml"/><Relationship Id="rId29" Type="http://schemas.openxmlformats.org/officeDocument/2006/relationships/image" Target="../media/image3300.png"/><Relationship Id="rId11" Type="http://schemas.openxmlformats.org/officeDocument/2006/relationships/image" Target="../media/image3211.png"/><Relationship Id="rId24" Type="http://schemas.openxmlformats.org/officeDocument/2006/relationships/customXml" Target="../ink/ink7419.xml"/><Relationship Id="rId32" Type="http://schemas.openxmlformats.org/officeDocument/2006/relationships/customXml" Target="../ink/ink7423.xml"/><Relationship Id="rId37" Type="http://schemas.openxmlformats.org/officeDocument/2006/relationships/image" Target="../media/image3340.png"/><Relationship Id="rId40" Type="http://schemas.openxmlformats.org/officeDocument/2006/relationships/customXml" Target="../ink/ink7427.xml"/><Relationship Id="rId45" Type="http://schemas.openxmlformats.org/officeDocument/2006/relationships/image" Target="../media/image3380.png"/><Relationship Id="rId5" Type="http://schemas.openxmlformats.org/officeDocument/2006/relationships/image" Target="../media/image3180.png"/><Relationship Id="rId15" Type="http://schemas.openxmlformats.org/officeDocument/2006/relationships/image" Target="../media/image3230.png"/><Relationship Id="rId23" Type="http://schemas.openxmlformats.org/officeDocument/2006/relationships/image" Target="../media/image3270.png"/><Relationship Id="rId28" Type="http://schemas.openxmlformats.org/officeDocument/2006/relationships/customXml" Target="../ink/ink7421.xml"/><Relationship Id="rId36" Type="http://schemas.openxmlformats.org/officeDocument/2006/relationships/customXml" Target="../ink/ink7425.xml"/><Relationship Id="rId49" Type="http://schemas.openxmlformats.org/officeDocument/2006/relationships/image" Target="../media/image3400.png"/><Relationship Id="rId10" Type="http://schemas.openxmlformats.org/officeDocument/2006/relationships/customXml" Target="../ink/ink7412.xml"/><Relationship Id="rId19" Type="http://schemas.openxmlformats.org/officeDocument/2006/relationships/image" Target="../media/image3250.png"/><Relationship Id="rId31" Type="http://schemas.openxmlformats.org/officeDocument/2006/relationships/image" Target="../media/image3311.png"/><Relationship Id="rId44" Type="http://schemas.openxmlformats.org/officeDocument/2006/relationships/customXml" Target="../ink/ink7429.xml"/><Relationship Id="rId4" Type="http://schemas.openxmlformats.org/officeDocument/2006/relationships/customXml" Target="../ink/ink7409.xml"/><Relationship Id="rId9" Type="http://schemas.openxmlformats.org/officeDocument/2006/relationships/image" Target="../media/image3200.png"/><Relationship Id="rId14" Type="http://schemas.openxmlformats.org/officeDocument/2006/relationships/customXml" Target="../ink/ink7414.xml"/><Relationship Id="rId22" Type="http://schemas.openxmlformats.org/officeDocument/2006/relationships/customXml" Target="../ink/ink7418.xml"/><Relationship Id="rId27" Type="http://schemas.openxmlformats.org/officeDocument/2006/relationships/image" Target="../media/image3290.png"/><Relationship Id="rId30" Type="http://schemas.openxmlformats.org/officeDocument/2006/relationships/customXml" Target="../ink/ink7422.xml"/><Relationship Id="rId35" Type="http://schemas.openxmlformats.org/officeDocument/2006/relationships/image" Target="../media/image3330.png"/><Relationship Id="rId43" Type="http://schemas.openxmlformats.org/officeDocument/2006/relationships/image" Target="../media/image3370.png"/><Relationship Id="rId48" Type="http://schemas.openxmlformats.org/officeDocument/2006/relationships/customXml" Target="../ink/ink7431.xml"/><Relationship Id="rId8" Type="http://schemas.openxmlformats.org/officeDocument/2006/relationships/customXml" Target="../ink/ink7411.xml"/><Relationship Id="rId51" Type="http://schemas.openxmlformats.org/officeDocument/2006/relationships/image" Target="../media/image3411.png"/><Relationship Id="rId3" Type="http://schemas.openxmlformats.org/officeDocument/2006/relationships/image" Target="../media/image3170.png"/><Relationship Id="rId12" Type="http://schemas.openxmlformats.org/officeDocument/2006/relationships/customXml" Target="../ink/ink7413.xml"/><Relationship Id="rId17" Type="http://schemas.openxmlformats.org/officeDocument/2006/relationships/image" Target="../media/image3240.png"/><Relationship Id="rId25" Type="http://schemas.openxmlformats.org/officeDocument/2006/relationships/image" Target="../media/image3280.png"/><Relationship Id="rId33" Type="http://schemas.openxmlformats.org/officeDocument/2006/relationships/image" Target="../media/image3320.png"/><Relationship Id="rId38" Type="http://schemas.openxmlformats.org/officeDocument/2006/relationships/customXml" Target="../ink/ink7426.xml"/><Relationship Id="rId46" Type="http://schemas.openxmlformats.org/officeDocument/2006/relationships/customXml" Target="../ink/ink7430.xml"/><Relationship Id="rId20" Type="http://schemas.openxmlformats.org/officeDocument/2006/relationships/customXml" Target="../ink/ink7417.xml"/><Relationship Id="rId41" Type="http://schemas.openxmlformats.org/officeDocument/2006/relationships/image" Target="../media/image3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10.xml"/></Relationships>
</file>

<file path=ppt/slides/_rels/slide1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45.xml"/><Relationship Id="rId21" Type="http://schemas.openxmlformats.org/officeDocument/2006/relationships/image" Target="../media/image3260.png"/><Relationship Id="rId42" Type="http://schemas.openxmlformats.org/officeDocument/2006/relationships/customXml" Target="../ink/ink7453.xml"/><Relationship Id="rId47" Type="http://schemas.openxmlformats.org/officeDocument/2006/relationships/image" Target="../media/image3390.png"/><Relationship Id="rId63" Type="http://schemas.openxmlformats.org/officeDocument/2006/relationships/image" Target="../media/image3470.png"/><Relationship Id="rId68" Type="http://schemas.openxmlformats.org/officeDocument/2006/relationships/customXml" Target="../ink/ink7466.xml"/><Relationship Id="rId2" Type="http://schemas.openxmlformats.org/officeDocument/2006/relationships/customXml" Target="../ink/ink7433.xml"/><Relationship Id="rId16" Type="http://schemas.openxmlformats.org/officeDocument/2006/relationships/customXml" Target="../ink/ink7440.xml"/><Relationship Id="rId29" Type="http://schemas.openxmlformats.org/officeDocument/2006/relationships/image" Target="../media/image3300.png"/><Relationship Id="rId11" Type="http://schemas.openxmlformats.org/officeDocument/2006/relationships/image" Target="../media/image3211.png"/><Relationship Id="rId24" Type="http://schemas.openxmlformats.org/officeDocument/2006/relationships/customXml" Target="../ink/ink7444.xml"/><Relationship Id="rId32" Type="http://schemas.openxmlformats.org/officeDocument/2006/relationships/customXml" Target="../ink/ink7448.xml"/><Relationship Id="rId37" Type="http://schemas.openxmlformats.org/officeDocument/2006/relationships/image" Target="../media/image3340.png"/><Relationship Id="rId40" Type="http://schemas.openxmlformats.org/officeDocument/2006/relationships/customXml" Target="../ink/ink7452.xml"/><Relationship Id="rId45" Type="http://schemas.openxmlformats.org/officeDocument/2006/relationships/image" Target="../media/image3380.png"/><Relationship Id="rId53" Type="http://schemas.openxmlformats.org/officeDocument/2006/relationships/image" Target="../media/image3420.png"/><Relationship Id="rId58" Type="http://schemas.openxmlformats.org/officeDocument/2006/relationships/customXml" Target="../ink/ink7461.xml"/><Relationship Id="rId66" Type="http://schemas.openxmlformats.org/officeDocument/2006/relationships/customXml" Target="../ink/ink7465.xml"/><Relationship Id="rId5" Type="http://schemas.openxmlformats.org/officeDocument/2006/relationships/image" Target="../media/image3180.png"/><Relationship Id="rId61" Type="http://schemas.openxmlformats.org/officeDocument/2006/relationships/image" Target="../media/image3460.png"/><Relationship Id="rId19" Type="http://schemas.openxmlformats.org/officeDocument/2006/relationships/image" Target="../media/image3250.png"/><Relationship Id="rId14" Type="http://schemas.openxmlformats.org/officeDocument/2006/relationships/customXml" Target="../ink/ink7439.xml"/><Relationship Id="rId22" Type="http://schemas.openxmlformats.org/officeDocument/2006/relationships/customXml" Target="../ink/ink7443.xml"/><Relationship Id="rId27" Type="http://schemas.openxmlformats.org/officeDocument/2006/relationships/image" Target="../media/image3290.png"/><Relationship Id="rId30" Type="http://schemas.openxmlformats.org/officeDocument/2006/relationships/customXml" Target="../ink/ink7447.xml"/><Relationship Id="rId35" Type="http://schemas.openxmlformats.org/officeDocument/2006/relationships/image" Target="../media/image3330.png"/><Relationship Id="rId43" Type="http://schemas.openxmlformats.org/officeDocument/2006/relationships/image" Target="../media/image3370.png"/><Relationship Id="rId48" Type="http://schemas.openxmlformats.org/officeDocument/2006/relationships/customXml" Target="../ink/ink7456.xml"/><Relationship Id="rId56" Type="http://schemas.openxmlformats.org/officeDocument/2006/relationships/customXml" Target="../ink/ink7460.xml"/><Relationship Id="rId64" Type="http://schemas.openxmlformats.org/officeDocument/2006/relationships/customXml" Target="../ink/ink7464.xml"/><Relationship Id="rId69" Type="http://schemas.openxmlformats.org/officeDocument/2006/relationships/image" Target="../media/image3500.png"/><Relationship Id="rId8" Type="http://schemas.openxmlformats.org/officeDocument/2006/relationships/customXml" Target="../ink/ink7436.xml"/><Relationship Id="rId51" Type="http://schemas.openxmlformats.org/officeDocument/2006/relationships/image" Target="../media/image3411.png"/><Relationship Id="rId72" Type="http://schemas.openxmlformats.org/officeDocument/2006/relationships/customXml" Target="../ink/ink7468.xml"/><Relationship Id="rId3" Type="http://schemas.openxmlformats.org/officeDocument/2006/relationships/image" Target="../media/image3170.png"/><Relationship Id="rId12" Type="http://schemas.openxmlformats.org/officeDocument/2006/relationships/customXml" Target="../ink/ink7438.xml"/><Relationship Id="rId17" Type="http://schemas.openxmlformats.org/officeDocument/2006/relationships/image" Target="../media/image3240.png"/><Relationship Id="rId25" Type="http://schemas.openxmlformats.org/officeDocument/2006/relationships/image" Target="../media/image3280.png"/><Relationship Id="rId33" Type="http://schemas.openxmlformats.org/officeDocument/2006/relationships/image" Target="../media/image3320.png"/><Relationship Id="rId38" Type="http://schemas.openxmlformats.org/officeDocument/2006/relationships/customXml" Target="../ink/ink7451.xml"/><Relationship Id="rId46" Type="http://schemas.openxmlformats.org/officeDocument/2006/relationships/customXml" Target="../ink/ink7455.xml"/><Relationship Id="rId59" Type="http://schemas.openxmlformats.org/officeDocument/2006/relationships/image" Target="../media/image3450.png"/><Relationship Id="rId67" Type="http://schemas.openxmlformats.org/officeDocument/2006/relationships/image" Target="../media/image3490.png"/><Relationship Id="rId20" Type="http://schemas.openxmlformats.org/officeDocument/2006/relationships/customXml" Target="../ink/ink7442.xml"/><Relationship Id="rId41" Type="http://schemas.openxmlformats.org/officeDocument/2006/relationships/image" Target="../media/image3360.png"/><Relationship Id="rId54" Type="http://schemas.openxmlformats.org/officeDocument/2006/relationships/customXml" Target="../ink/ink7459.xml"/><Relationship Id="rId62" Type="http://schemas.openxmlformats.org/officeDocument/2006/relationships/customXml" Target="../ink/ink7463.xml"/><Relationship Id="rId70" Type="http://schemas.openxmlformats.org/officeDocument/2006/relationships/customXml" Target="../ink/ink74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35.xml"/><Relationship Id="rId15" Type="http://schemas.openxmlformats.org/officeDocument/2006/relationships/image" Target="../media/image3230.png"/><Relationship Id="rId23" Type="http://schemas.openxmlformats.org/officeDocument/2006/relationships/image" Target="../media/image3270.png"/><Relationship Id="rId28" Type="http://schemas.openxmlformats.org/officeDocument/2006/relationships/customXml" Target="../ink/ink7446.xml"/><Relationship Id="rId36" Type="http://schemas.openxmlformats.org/officeDocument/2006/relationships/customXml" Target="../ink/ink7450.xml"/><Relationship Id="rId49" Type="http://schemas.openxmlformats.org/officeDocument/2006/relationships/image" Target="../media/image3400.png"/><Relationship Id="rId57" Type="http://schemas.openxmlformats.org/officeDocument/2006/relationships/image" Target="../media/image3440.png"/><Relationship Id="rId10" Type="http://schemas.openxmlformats.org/officeDocument/2006/relationships/customXml" Target="../ink/ink7437.xml"/><Relationship Id="rId31" Type="http://schemas.openxmlformats.org/officeDocument/2006/relationships/image" Target="../media/image3311.png"/><Relationship Id="rId44" Type="http://schemas.openxmlformats.org/officeDocument/2006/relationships/customXml" Target="../ink/ink7454.xml"/><Relationship Id="rId52" Type="http://schemas.openxmlformats.org/officeDocument/2006/relationships/customXml" Target="../ink/ink7458.xml"/><Relationship Id="rId60" Type="http://schemas.openxmlformats.org/officeDocument/2006/relationships/customXml" Target="../ink/ink7462.xml"/><Relationship Id="rId65" Type="http://schemas.openxmlformats.org/officeDocument/2006/relationships/image" Target="../media/image3480.png"/><Relationship Id="rId73" Type="http://schemas.openxmlformats.org/officeDocument/2006/relationships/image" Target="../media/image3520.png"/><Relationship Id="rId4" Type="http://schemas.openxmlformats.org/officeDocument/2006/relationships/customXml" Target="../ink/ink7434.xml"/><Relationship Id="rId9" Type="http://schemas.openxmlformats.org/officeDocument/2006/relationships/image" Target="../media/image3200.png"/><Relationship Id="rId13" Type="http://schemas.openxmlformats.org/officeDocument/2006/relationships/image" Target="../media/image3220.png"/><Relationship Id="rId18" Type="http://schemas.openxmlformats.org/officeDocument/2006/relationships/customXml" Target="../ink/ink7441.xml"/><Relationship Id="rId39" Type="http://schemas.openxmlformats.org/officeDocument/2006/relationships/image" Target="../media/image3350.png"/><Relationship Id="rId34" Type="http://schemas.openxmlformats.org/officeDocument/2006/relationships/customXml" Target="../ink/ink7449.xml"/><Relationship Id="rId50" Type="http://schemas.openxmlformats.org/officeDocument/2006/relationships/customXml" Target="../ink/ink7457.xml"/><Relationship Id="rId55" Type="http://schemas.openxmlformats.org/officeDocument/2006/relationships/image" Target="../media/image3430.png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/Relationships>
</file>

<file path=ppt/slides/_rels/slide1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81.xml"/><Relationship Id="rId21" Type="http://schemas.openxmlformats.org/officeDocument/2006/relationships/image" Target="../media/image3260.png"/><Relationship Id="rId42" Type="http://schemas.openxmlformats.org/officeDocument/2006/relationships/customXml" Target="../ink/ink7489.xml"/><Relationship Id="rId47" Type="http://schemas.openxmlformats.org/officeDocument/2006/relationships/image" Target="../media/image3390.png"/><Relationship Id="rId63" Type="http://schemas.openxmlformats.org/officeDocument/2006/relationships/image" Target="../media/image3470.png"/><Relationship Id="rId68" Type="http://schemas.openxmlformats.org/officeDocument/2006/relationships/customXml" Target="../ink/ink7502.xml"/><Relationship Id="rId84" Type="http://schemas.openxmlformats.org/officeDocument/2006/relationships/customXml" Target="../ink/ink7510.xml"/><Relationship Id="rId89" Type="http://schemas.openxmlformats.org/officeDocument/2006/relationships/image" Target="../media/image3600.png"/><Relationship Id="rId16" Type="http://schemas.openxmlformats.org/officeDocument/2006/relationships/customXml" Target="../ink/ink7476.xml"/><Relationship Id="rId11" Type="http://schemas.openxmlformats.org/officeDocument/2006/relationships/image" Target="../media/image3211.png"/><Relationship Id="rId32" Type="http://schemas.openxmlformats.org/officeDocument/2006/relationships/customXml" Target="../ink/ink7484.xml"/><Relationship Id="rId37" Type="http://schemas.openxmlformats.org/officeDocument/2006/relationships/image" Target="../media/image3340.png"/><Relationship Id="rId53" Type="http://schemas.openxmlformats.org/officeDocument/2006/relationships/image" Target="../media/image3420.png"/><Relationship Id="rId58" Type="http://schemas.openxmlformats.org/officeDocument/2006/relationships/customXml" Target="../ink/ink7497.xml"/><Relationship Id="rId74" Type="http://schemas.openxmlformats.org/officeDocument/2006/relationships/customXml" Target="../ink/ink7505.xml"/><Relationship Id="rId79" Type="http://schemas.openxmlformats.org/officeDocument/2006/relationships/image" Target="../media/image3560.png"/><Relationship Id="rId5" Type="http://schemas.openxmlformats.org/officeDocument/2006/relationships/image" Target="../media/image3180.png"/><Relationship Id="rId90" Type="http://schemas.openxmlformats.org/officeDocument/2006/relationships/customXml" Target="../ink/ink7513.xml"/><Relationship Id="rId14" Type="http://schemas.openxmlformats.org/officeDocument/2006/relationships/customXml" Target="../ink/ink7475.xml"/><Relationship Id="rId22" Type="http://schemas.openxmlformats.org/officeDocument/2006/relationships/customXml" Target="../ink/ink7479.xml"/><Relationship Id="rId27" Type="http://schemas.openxmlformats.org/officeDocument/2006/relationships/image" Target="../media/image3290.png"/><Relationship Id="rId30" Type="http://schemas.openxmlformats.org/officeDocument/2006/relationships/customXml" Target="../ink/ink7483.xml"/><Relationship Id="rId35" Type="http://schemas.openxmlformats.org/officeDocument/2006/relationships/image" Target="../media/image3330.png"/><Relationship Id="rId43" Type="http://schemas.openxmlformats.org/officeDocument/2006/relationships/image" Target="../media/image3370.png"/><Relationship Id="rId48" Type="http://schemas.openxmlformats.org/officeDocument/2006/relationships/customXml" Target="../ink/ink7492.xml"/><Relationship Id="rId56" Type="http://schemas.openxmlformats.org/officeDocument/2006/relationships/customXml" Target="../ink/ink7496.xml"/><Relationship Id="rId64" Type="http://schemas.openxmlformats.org/officeDocument/2006/relationships/customXml" Target="../ink/ink7500.xml"/><Relationship Id="rId69" Type="http://schemas.openxmlformats.org/officeDocument/2006/relationships/image" Target="../media/image3500.png"/><Relationship Id="rId77" Type="http://schemas.openxmlformats.org/officeDocument/2006/relationships/image" Target="../media/image3550.png"/><Relationship Id="rId8" Type="http://schemas.openxmlformats.org/officeDocument/2006/relationships/customXml" Target="../ink/ink7472.xml"/><Relationship Id="rId51" Type="http://schemas.openxmlformats.org/officeDocument/2006/relationships/image" Target="../media/image3411.png"/><Relationship Id="rId72" Type="http://schemas.openxmlformats.org/officeDocument/2006/relationships/customXml" Target="../ink/ink7504.xml"/><Relationship Id="rId80" Type="http://schemas.openxmlformats.org/officeDocument/2006/relationships/customXml" Target="../ink/ink7508.xml"/><Relationship Id="rId85" Type="http://schemas.openxmlformats.org/officeDocument/2006/relationships/image" Target="../media/image3590.png"/><Relationship Id="rId3" Type="http://schemas.openxmlformats.org/officeDocument/2006/relationships/image" Target="../media/image3170.png"/><Relationship Id="rId12" Type="http://schemas.openxmlformats.org/officeDocument/2006/relationships/customXml" Target="../ink/ink7474.xml"/><Relationship Id="rId17" Type="http://schemas.openxmlformats.org/officeDocument/2006/relationships/image" Target="../media/image3240.png"/><Relationship Id="rId25" Type="http://schemas.openxmlformats.org/officeDocument/2006/relationships/image" Target="../media/image3280.png"/><Relationship Id="rId33" Type="http://schemas.openxmlformats.org/officeDocument/2006/relationships/image" Target="../media/image3320.png"/><Relationship Id="rId38" Type="http://schemas.openxmlformats.org/officeDocument/2006/relationships/customXml" Target="../ink/ink7487.xml"/><Relationship Id="rId46" Type="http://schemas.openxmlformats.org/officeDocument/2006/relationships/customXml" Target="../ink/ink7491.xml"/><Relationship Id="rId59" Type="http://schemas.openxmlformats.org/officeDocument/2006/relationships/image" Target="../media/image3450.png"/><Relationship Id="rId67" Type="http://schemas.openxmlformats.org/officeDocument/2006/relationships/image" Target="../media/image3490.png"/><Relationship Id="rId20" Type="http://schemas.openxmlformats.org/officeDocument/2006/relationships/customXml" Target="../ink/ink7478.xml"/><Relationship Id="rId41" Type="http://schemas.openxmlformats.org/officeDocument/2006/relationships/image" Target="../media/image3360.png"/><Relationship Id="rId54" Type="http://schemas.openxmlformats.org/officeDocument/2006/relationships/customXml" Target="../ink/ink7495.xml"/><Relationship Id="rId62" Type="http://schemas.openxmlformats.org/officeDocument/2006/relationships/customXml" Target="../ink/ink7499.xml"/><Relationship Id="rId70" Type="http://schemas.openxmlformats.org/officeDocument/2006/relationships/customXml" Target="../ink/ink7503.xml"/><Relationship Id="rId75" Type="http://schemas.openxmlformats.org/officeDocument/2006/relationships/image" Target="../media/image3540.png"/><Relationship Id="rId83" Type="http://schemas.openxmlformats.org/officeDocument/2006/relationships/image" Target="../media/image3580.png"/><Relationship Id="rId88" Type="http://schemas.openxmlformats.org/officeDocument/2006/relationships/customXml" Target="../ink/ink7512.xml"/><Relationship Id="rId91" Type="http://schemas.openxmlformats.org/officeDocument/2006/relationships/image" Target="../media/image36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1.xml"/><Relationship Id="rId15" Type="http://schemas.openxmlformats.org/officeDocument/2006/relationships/image" Target="../media/image3230.png"/><Relationship Id="rId23" Type="http://schemas.openxmlformats.org/officeDocument/2006/relationships/image" Target="../media/image3270.png"/><Relationship Id="rId28" Type="http://schemas.openxmlformats.org/officeDocument/2006/relationships/customXml" Target="../ink/ink7482.xml"/><Relationship Id="rId36" Type="http://schemas.openxmlformats.org/officeDocument/2006/relationships/customXml" Target="../ink/ink7486.xml"/><Relationship Id="rId49" Type="http://schemas.openxmlformats.org/officeDocument/2006/relationships/image" Target="../media/image3400.png"/><Relationship Id="rId57" Type="http://schemas.openxmlformats.org/officeDocument/2006/relationships/image" Target="../media/image3440.png"/><Relationship Id="rId10" Type="http://schemas.openxmlformats.org/officeDocument/2006/relationships/customXml" Target="../ink/ink7473.xml"/><Relationship Id="rId31" Type="http://schemas.openxmlformats.org/officeDocument/2006/relationships/image" Target="../media/image3311.png"/><Relationship Id="rId44" Type="http://schemas.openxmlformats.org/officeDocument/2006/relationships/customXml" Target="../ink/ink7490.xml"/><Relationship Id="rId52" Type="http://schemas.openxmlformats.org/officeDocument/2006/relationships/customXml" Target="../ink/ink7494.xml"/><Relationship Id="rId60" Type="http://schemas.openxmlformats.org/officeDocument/2006/relationships/customXml" Target="../ink/ink7498.xml"/><Relationship Id="rId65" Type="http://schemas.openxmlformats.org/officeDocument/2006/relationships/image" Target="../media/image3480.png"/><Relationship Id="rId73" Type="http://schemas.openxmlformats.org/officeDocument/2006/relationships/image" Target="../media/image3530.png"/><Relationship Id="rId78" Type="http://schemas.openxmlformats.org/officeDocument/2006/relationships/customXml" Target="../ink/ink7507.xml"/><Relationship Id="rId81" Type="http://schemas.openxmlformats.org/officeDocument/2006/relationships/image" Target="../media/image3570.png"/><Relationship Id="rId86" Type="http://schemas.openxmlformats.org/officeDocument/2006/relationships/customXml" Target="../ink/ink7511.xml"/><Relationship Id="rId4" Type="http://schemas.openxmlformats.org/officeDocument/2006/relationships/customXml" Target="../ink/ink7470.xml"/><Relationship Id="rId9" Type="http://schemas.openxmlformats.org/officeDocument/2006/relationships/image" Target="../media/image3200.png"/><Relationship Id="rId13" Type="http://schemas.openxmlformats.org/officeDocument/2006/relationships/image" Target="../media/image3220.png"/><Relationship Id="rId18" Type="http://schemas.openxmlformats.org/officeDocument/2006/relationships/customXml" Target="../ink/ink7477.xml"/><Relationship Id="rId39" Type="http://schemas.openxmlformats.org/officeDocument/2006/relationships/image" Target="../media/image3350.png"/><Relationship Id="rId34" Type="http://schemas.openxmlformats.org/officeDocument/2006/relationships/customXml" Target="../ink/ink7485.xml"/><Relationship Id="rId50" Type="http://schemas.openxmlformats.org/officeDocument/2006/relationships/customXml" Target="../ink/ink7493.xml"/><Relationship Id="rId55" Type="http://schemas.openxmlformats.org/officeDocument/2006/relationships/image" Target="../media/image3430.png"/><Relationship Id="rId76" Type="http://schemas.openxmlformats.org/officeDocument/2006/relationships/customXml" Target="../ink/ink7506.xml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2" Type="http://schemas.openxmlformats.org/officeDocument/2006/relationships/customXml" Target="../ink/ink7469.xml"/><Relationship Id="rId29" Type="http://schemas.openxmlformats.org/officeDocument/2006/relationships/image" Target="../media/image3300.png"/><Relationship Id="rId24" Type="http://schemas.openxmlformats.org/officeDocument/2006/relationships/customXml" Target="../ink/ink7480.xml"/><Relationship Id="rId40" Type="http://schemas.openxmlformats.org/officeDocument/2006/relationships/customXml" Target="../ink/ink7488.xml"/><Relationship Id="rId45" Type="http://schemas.openxmlformats.org/officeDocument/2006/relationships/image" Target="../media/image3380.png"/><Relationship Id="rId66" Type="http://schemas.openxmlformats.org/officeDocument/2006/relationships/customXml" Target="../ink/ink7501.xml"/><Relationship Id="rId87" Type="http://schemas.openxmlformats.org/officeDocument/2006/relationships/image" Target="../media/image3520.png"/><Relationship Id="rId61" Type="http://schemas.openxmlformats.org/officeDocument/2006/relationships/image" Target="../media/image3460.png"/><Relationship Id="rId82" Type="http://schemas.openxmlformats.org/officeDocument/2006/relationships/customXml" Target="../ink/ink7509.xml"/><Relationship Id="rId19" Type="http://schemas.openxmlformats.org/officeDocument/2006/relationships/image" Target="../media/image3250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2.xml"/><Relationship Id="rId21" Type="http://schemas.openxmlformats.org/officeDocument/2006/relationships/image" Target="../media/image93.png"/><Relationship Id="rId34" Type="http://schemas.openxmlformats.org/officeDocument/2006/relationships/customXml" Target="../ink/ink396.xml"/><Relationship Id="rId42" Type="http://schemas.openxmlformats.org/officeDocument/2006/relationships/customXml" Target="../ink/ink400.xml"/><Relationship Id="rId47" Type="http://schemas.openxmlformats.org/officeDocument/2006/relationships/image" Target="../media/image105.png"/><Relationship Id="rId50" Type="http://schemas.openxmlformats.org/officeDocument/2006/relationships/customXml" Target="../ink/ink404.xml"/><Relationship Id="rId55" Type="http://schemas.openxmlformats.org/officeDocument/2006/relationships/image" Target="../media/image109.png"/><Relationship Id="rId63" Type="http://schemas.openxmlformats.org/officeDocument/2006/relationships/image" Target="../media/image113.png"/><Relationship Id="rId7" Type="http://schemas.openxmlformats.org/officeDocument/2006/relationships/image" Target="../media/image86.png"/><Relationship Id="rId2" Type="http://schemas.openxmlformats.org/officeDocument/2006/relationships/customXml" Target="../ink/ink380.xml"/><Relationship Id="rId16" Type="http://schemas.openxmlformats.org/officeDocument/2006/relationships/customXml" Target="../ink/ink387.xml"/><Relationship Id="rId29" Type="http://schemas.openxmlformats.org/officeDocument/2006/relationships/image" Target="../media/image97.png"/><Relationship Id="rId11" Type="http://schemas.openxmlformats.org/officeDocument/2006/relationships/image" Target="../media/image88.png"/><Relationship Id="rId24" Type="http://schemas.openxmlformats.org/officeDocument/2006/relationships/customXml" Target="../ink/ink391.xml"/><Relationship Id="rId32" Type="http://schemas.openxmlformats.org/officeDocument/2006/relationships/customXml" Target="../ink/ink395.xml"/><Relationship Id="rId37" Type="http://schemas.openxmlformats.org/officeDocument/2006/relationships/image" Target="../media/image101.png"/><Relationship Id="rId40" Type="http://schemas.openxmlformats.org/officeDocument/2006/relationships/customXml" Target="../ink/ink399.xml"/><Relationship Id="rId45" Type="http://schemas.openxmlformats.org/officeDocument/2006/relationships/image" Target="../media/image104.png"/><Relationship Id="rId53" Type="http://schemas.openxmlformats.org/officeDocument/2006/relationships/image" Target="../media/image108.png"/><Relationship Id="rId58" Type="http://schemas.openxmlformats.org/officeDocument/2006/relationships/customXml" Target="../ink/ink408.xml"/><Relationship Id="rId66" Type="http://schemas.openxmlformats.org/officeDocument/2006/relationships/customXml" Target="../ink/ink412.xml"/><Relationship Id="rId5" Type="http://schemas.openxmlformats.org/officeDocument/2006/relationships/image" Target="../media/image85.png"/><Relationship Id="rId61" Type="http://schemas.openxmlformats.org/officeDocument/2006/relationships/image" Target="../media/image112.png"/><Relationship Id="rId19" Type="http://schemas.openxmlformats.org/officeDocument/2006/relationships/image" Target="../media/image92.png"/><Relationship Id="rId14" Type="http://schemas.openxmlformats.org/officeDocument/2006/relationships/customXml" Target="../ink/ink386.xml"/><Relationship Id="rId22" Type="http://schemas.openxmlformats.org/officeDocument/2006/relationships/customXml" Target="../ink/ink390.xml"/><Relationship Id="rId27" Type="http://schemas.openxmlformats.org/officeDocument/2006/relationships/image" Target="../media/image96.png"/><Relationship Id="rId30" Type="http://schemas.openxmlformats.org/officeDocument/2006/relationships/customXml" Target="../ink/ink394.xml"/><Relationship Id="rId35" Type="http://schemas.openxmlformats.org/officeDocument/2006/relationships/image" Target="../media/image100.png"/><Relationship Id="rId43" Type="http://schemas.openxmlformats.org/officeDocument/2006/relationships/image" Target="../media/image103.png"/><Relationship Id="rId48" Type="http://schemas.openxmlformats.org/officeDocument/2006/relationships/customXml" Target="../ink/ink403.xml"/><Relationship Id="rId56" Type="http://schemas.openxmlformats.org/officeDocument/2006/relationships/customXml" Target="../ink/ink407.xml"/><Relationship Id="rId64" Type="http://schemas.openxmlformats.org/officeDocument/2006/relationships/customXml" Target="../ink/ink411.xml"/><Relationship Id="rId8" Type="http://schemas.openxmlformats.org/officeDocument/2006/relationships/customXml" Target="../ink/ink383.xml"/><Relationship Id="rId51" Type="http://schemas.openxmlformats.org/officeDocument/2006/relationships/image" Target="../media/image107.png"/><Relationship Id="rId3" Type="http://schemas.openxmlformats.org/officeDocument/2006/relationships/image" Target="../media/image84.png"/><Relationship Id="rId12" Type="http://schemas.openxmlformats.org/officeDocument/2006/relationships/customXml" Target="../ink/ink385.xml"/><Relationship Id="rId17" Type="http://schemas.openxmlformats.org/officeDocument/2006/relationships/image" Target="../media/image91.png"/><Relationship Id="rId25" Type="http://schemas.openxmlformats.org/officeDocument/2006/relationships/image" Target="../media/image95.png"/><Relationship Id="rId33" Type="http://schemas.openxmlformats.org/officeDocument/2006/relationships/image" Target="../media/image99.png"/><Relationship Id="rId38" Type="http://schemas.openxmlformats.org/officeDocument/2006/relationships/customXml" Target="../ink/ink398.xml"/><Relationship Id="rId46" Type="http://schemas.openxmlformats.org/officeDocument/2006/relationships/customXml" Target="../ink/ink402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389.xml"/><Relationship Id="rId41" Type="http://schemas.openxmlformats.org/officeDocument/2006/relationships/image" Target="../media/image63.png"/><Relationship Id="rId54" Type="http://schemas.openxmlformats.org/officeDocument/2006/relationships/customXml" Target="../ink/ink406.xml"/><Relationship Id="rId62" Type="http://schemas.openxmlformats.org/officeDocument/2006/relationships/customXml" Target="../ink/ink4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.xml"/><Relationship Id="rId15" Type="http://schemas.openxmlformats.org/officeDocument/2006/relationships/image" Target="../media/image90.png"/><Relationship Id="rId23" Type="http://schemas.openxmlformats.org/officeDocument/2006/relationships/image" Target="../media/image94.png"/><Relationship Id="rId28" Type="http://schemas.openxmlformats.org/officeDocument/2006/relationships/customXml" Target="../ink/ink393.xml"/><Relationship Id="rId36" Type="http://schemas.openxmlformats.org/officeDocument/2006/relationships/customXml" Target="../ink/ink397.xml"/><Relationship Id="rId49" Type="http://schemas.openxmlformats.org/officeDocument/2006/relationships/image" Target="../media/image106.png"/><Relationship Id="rId57" Type="http://schemas.openxmlformats.org/officeDocument/2006/relationships/image" Target="../media/image110.png"/><Relationship Id="rId10" Type="http://schemas.openxmlformats.org/officeDocument/2006/relationships/customXml" Target="../ink/ink384.xml"/><Relationship Id="rId31" Type="http://schemas.openxmlformats.org/officeDocument/2006/relationships/image" Target="../media/image98.png"/><Relationship Id="rId44" Type="http://schemas.openxmlformats.org/officeDocument/2006/relationships/customXml" Target="../ink/ink401.xml"/><Relationship Id="rId52" Type="http://schemas.openxmlformats.org/officeDocument/2006/relationships/customXml" Target="../ink/ink405.xml"/><Relationship Id="rId60" Type="http://schemas.openxmlformats.org/officeDocument/2006/relationships/customXml" Target="../ink/ink409.xml"/><Relationship Id="rId65" Type="http://schemas.openxmlformats.org/officeDocument/2006/relationships/image" Target="../media/image114.png"/><Relationship Id="rId4" Type="http://schemas.openxmlformats.org/officeDocument/2006/relationships/customXml" Target="../ink/ink381.xml"/><Relationship Id="rId9" Type="http://schemas.openxmlformats.org/officeDocument/2006/relationships/image" Target="../media/image87.png"/><Relationship Id="rId13" Type="http://schemas.openxmlformats.org/officeDocument/2006/relationships/image" Target="../media/image89.png"/><Relationship Id="rId18" Type="http://schemas.openxmlformats.org/officeDocument/2006/relationships/customXml" Target="../ink/ink388.xml"/><Relationship Id="rId39" Type="http://schemas.openxmlformats.org/officeDocument/2006/relationships/image" Target="../media/image102.png"/></Relationships>
</file>

<file path=ppt/slides/_rels/slide1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26.xml"/><Relationship Id="rId21" Type="http://schemas.openxmlformats.org/officeDocument/2006/relationships/image" Target="../media/image3260.png"/><Relationship Id="rId42" Type="http://schemas.openxmlformats.org/officeDocument/2006/relationships/customXml" Target="../ink/ink7534.xml"/><Relationship Id="rId47" Type="http://schemas.openxmlformats.org/officeDocument/2006/relationships/image" Target="../media/image3390.png"/><Relationship Id="rId63" Type="http://schemas.openxmlformats.org/officeDocument/2006/relationships/image" Target="../media/image3470.png"/><Relationship Id="rId68" Type="http://schemas.openxmlformats.org/officeDocument/2006/relationships/customXml" Target="../ink/ink7547.xml"/><Relationship Id="rId84" Type="http://schemas.openxmlformats.org/officeDocument/2006/relationships/customXml" Target="../ink/ink7555.xml"/><Relationship Id="rId89" Type="http://schemas.openxmlformats.org/officeDocument/2006/relationships/image" Target="../media/image3600.png"/><Relationship Id="rId16" Type="http://schemas.openxmlformats.org/officeDocument/2006/relationships/customXml" Target="../ink/ink7521.xml"/><Relationship Id="rId11" Type="http://schemas.openxmlformats.org/officeDocument/2006/relationships/image" Target="../media/image3211.png"/><Relationship Id="rId32" Type="http://schemas.openxmlformats.org/officeDocument/2006/relationships/customXml" Target="../ink/ink7529.xml"/><Relationship Id="rId37" Type="http://schemas.openxmlformats.org/officeDocument/2006/relationships/image" Target="../media/image3340.png"/><Relationship Id="rId53" Type="http://schemas.openxmlformats.org/officeDocument/2006/relationships/image" Target="../media/image3420.png"/><Relationship Id="rId58" Type="http://schemas.openxmlformats.org/officeDocument/2006/relationships/customXml" Target="../ink/ink7542.xml"/><Relationship Id="rId74" Type="http://schemas.openxmlformats.org/officeDocument/2006/relationships/customXml" Target="../ink/ink7550.xml"/><Relationship Id="rId79" Type="http://schemas.openxmlformats.org/officeDocument/2006/relationships/image" Target="../media/image3560.png"/><Relationship Id="rId5" Type="http://schemas.openxmlformats.org/officeDocument/2006/relationships/image" Target="../media/image3180.png"/><Relationship Id="rId90" Type="http://schemas.openxmlformats.org/officeDocument/2006/relationships/customXml" Target="../ink/ink7558.xml"/><Relationship Id="rId95" Type="http://schemas.openxmlformats.org/officeDocument/2006/relationships/image" Target="../media/image3630.png"/><Relationship Id="rId22" Type="http://schemas.openxmlformats.org/officeDocument/2006/relationships/customXml" Target="../ink/ink7524.xml"/><Relationship Id="rId27" Type="http://schemas.openxmlformats.org/officeDocument/2006/relationships/image" Target="../media/image3290.png"/><Relationship Id="rId43" Type="http://schemas.openxmlformats.org/officeDocument/2006/relationships/image" Target="../media/image3370.png"/><Relationship Id="rId48" Type="http://schemas.openxmlformats.org/officeDocument/2006/relationships/customXml" Target="../ink/ink7537.xml"/><Relationship Id="rId64" Type="http://schemas.openxmlformats.org/officeDocument/2006/relationships/customXml" Target="../ink/ink7545.xml"/><Relationship Id="rId69" Type="http://schemas.openxmlformats.org/officeDocument/2006/relationships/image" Target="../media/image3500.png"/><Relationship Id="rId80" Type="http://schemas.openxmlformats.org/officeDocument/2006/relationships/customXml" Target="../ink/ink7553.xml"/><Relationship Id="rId85" Type="http://schemas.openxmlformats.org/officeDocument/2006/relationships/image" Target="../media/image3590.png"/><Relationship Id="rId12" Type="http://schemas.openxmlformats.org/officeDocument/2006/relationships/customXml" Target="../ink/ink7519.xml"/><Relationship Id="rId17" Type="http://schemas.openxmlformats.org/officeDocument/2006/relationships/image" Target="../media/image3240.png"/><Relationship Id="rId25" Type="http://schemas.openxmlformats.org/officeDocument/2006/relationships/image" Target="../media/image3280.png"/><Relationship Id="rId33" Type="http://schemas.openxmlformats.org/officeDocument/2006/relationships/image" Target="../media/image3320.png"/><Relationship Id="rId38" Type="http://schemas.openxmlformats.org/officeDocument/2006/relationships/customXml" Target="../ink/ink7532.xml"/><Relationship Id="rId46" Type="http://schemas.openxmlformats.org/officeDocument/2006/relationships/customXml" Target="../ink/ink7536.xml"/><Relationship Id="rId59" Type="http://schemas.openxmlformats.org/officeDocument/2006/relationships/image" Target="../media/image3450.png"/><Relationship Id="rId67" Type="http://schemas.openxmlformats.org/officeDocument/2006/relationships/image" Target="../media/image3490.png"/><Relationship Id="rId20" Type="http://schemas.openxmlformats.org/officeDocument/2006/relationships/customXml" Target="../ink/ink7523.xml"/><Relationship Id="rId41" Type="http://schemas.openxmlformats.org/officeDocument/2006/relationships/image" Target="../media/image3360.png"/><Relationship Id="rId54" Type="http://schemas.openxmlformats.org/officeDocument/2006/relationships/customXml" Target="../ink/ink7540.xml"/><Relationship Id="rId62" Type="http://schemas.openxmlformats.org/officeDocument/2006/relationships/customXml" Target="../ink/ink7544.xml"/><Relationship Id="rId70" Type="http://schemas.openxmlformats.org/officeDocument/2006/relationships/customXml" Target="../ink/ink7548.xml"/><Relationship Id="rId75" Type="http://schemas.openxmlformats.org/officeDocument/2006/relationships/image" Target="../media/image3540.png"/><Relationship Id="rId83" Type="http://schemas.openxmlformats.org/officeDocument/2006/relationships/image" Target="../media/image3580.png"/><Relationship Id="rId88" Type="http://schemas.openxmlformats.org/officeDocument/2006/relationships/customXml" Target="../ink/ink7557.xml"/><Relationship Id="rId91" Type="http://schemas.openxmlformats.org/officeDocument/2006/relationships/image" Target="../media/image3611.png"/><Relationship Id="rId96" Type="http://schemas.openxmlformats.org/officeDocument/2006/relationships/customXml" Target="../ink/ink75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16.xml"/><Relationship Id="rId15" Type="http://schemas.openxmlformats.org/officeDocument/2006/relationships/image" Target="../media/image3230.png"/><Relationship Id="rId23" Type="http://schemas.openxmlformats.org/officeDocument/2006/relationships/image" Target="../media/image3270.png"/><Relationship Id="rId28" Type="http://schemas.openxmlformats.org/officeDocument/2006/relationships/customXml" Target="../ink/ink7527.xml"/><Relationship Id="rId36" Type="http://schemas.openxmlformats.org/officeDocument/2006/relationships/customXml" Target="../ink/ink7531.xml"/><Relationship Id="rId49" Type="http://schemas.openxmlformats.org/officeDocument/2006/relationships/image" Target="../media/image3400.png"/><Relationship Id="rId57" Type="http://schemas.openxmlformats.org/officeDocument/2006/relationships/image" Target="../media/image3440.png"/><Relationship Id="rId10" Type="http://schemas.openxmlformats.org/officeDocument/2006/relationships/customXml" Target="../ink/ink7518.xml"/><Relationship Id="rId31" Type="http://schemas.openxmlformats.org/officeDocument/2006/relationships/image" Target="../media/image3311.png"/><Relationship Id="rId44" Type="http://schemas.openxmlformats.org/officeDocument/2006/relationships/customXml" Target="../ink/ink7535.xml"/><Relationship Id="rId52" Type="http://schemas.openxmlformats.org/officeDocument/2006/relationships/customXml" Target="../ink/ink7539.xml"/><Relationship Id="rId60" Type="http://schemas.openxmlformats.org/officeDocument/2006/relationships/customXml" Target="../ink/ink7543.xml"/><Relationship Id="rId65" Type="http://schemas.openxmlformats.org/officeDocument/2006/relationships/image" Target="../media/image3480.png"/><Relationship Id="rId73" Type="http://schemas.openxmlformats.org/officeDocument/2006/relationships/image" Target="../media/image3530.png"/><Relationship Id="rId78" Type="http://schemas.openxmlformats.org/officeDocument/2006/relationships/customXml" Target="../ink/ink7552.xml"/><Relationship Id="rId81" Type="http://schemas.openxmlformats.org/officeDocument/2006/relationships/image" Target="../media/image3570.png"/><Relationship Id="rId86" Type="http://schemas.openxmlformats.org/officeDocument/2006/relationships/customXml" Target="../ink/ink7556.xml"/><Relationship Id="rId94" Type="http://schemas.openxmlformats.org/officeDocument/2006/relationships/customXml" Target="../ink/ink7560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4" Type="http://schemas.openxmlformats.org/officeDocument/2006/relationships/customXml" Target="../ink/ink7515.xml"/><Relationship Id="rId9" Type="http://schemas.openxmlformats.org/officeDocument/2006/relationships/image" Target="../media/image3200.png"/><Relationship Id="rId13" Type="http://schemas.openxmlformats.org/officeDocument/2006/relationships/image" Target="../media/image3220.png"/><Relationship Id="rId18" Type="http://schemas.openxmlformats.org/officeDocument/2006/relationships/customXml" Target="../ink/ink7522.xml"/><Relationship Id="rId39" Type="http://schemas.openxmlformats.org/officeDocument/2006/relationships/image" Target="../media/image3350.png"/><Relationship Id="rId34" Type="http://schemas.openxmlformats.org/officeDocument/2006/relationships/customXml" Target="../ink/ink7530.xml"/><Relationship Id="rId50" Type="http://schemas.openxmlformats.org/officeDocument/2006/relationships/customXml" Target="../ink/ink7538.xml"/><Relationship Id="rId55" Type="http://schemas.openxmlformats.org/officeDocument/2006/relationships/image" Target="../media/image3430.png"/><Relationship Id="rId76" Type="http://schemas.openxmlformats.org/officeDocument/2006/relationships/customXml" Target="../ink/ink7551.xml"/><Relationship Id="rId97" Type="http://schemas.openxmlformats.org/officeDocument/2006/relationships/image" Target="../media/image3640.png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559.xml"/><Relationship Id="rId2" Type="http://schemas.openxmlformats.org/officeDocument/2006/relationships/customXml" Target="../ink/ink7514.xml"/><Relationship Id="rId29" Type="http://schemas.openxmlformats.org/officeDocument/2006/relationships/image" Target="../media/image3300.png"/><Relationship Id="rId24" Type="http://schemas.openxmlformats.org/officeDocument/2006/relationships/customXml" Target="../ink/ink7525.xml"/><Relationship Id="rId40" Type="http://schemas.openxmlformats.org/officeDocument/2006/relationships/customXml" Target="../ink/ink7533.xml"/><Relationship Id="rId45" Type="http://schemas.openxmlformats.org/officeDocument/2006/relationships/image" Target="../media/image3380.png"/><Relationship Id="rId66" Type="http://schemas.openxmlformats.org/officeDocument/2006/relationships/customXml" Target="../ink/ink7546.xml"/><Relationship Id="rId87" Type="http://schemas.openxmlformats.org/officeDocument/2006/relationships/image" Target="../media/image3520.png"/><Relationship Id="rId61" Type="http://schemas.openxmlformats.org/officeDocument/2006/relationships/image" Target="../media/image3460.png"/><Relationship Id="rId82" Type="http://schemas.openxmlformats.org/officeDocument/2006/relationships/customXml" Target="../ink/ink7554.xml"/><Relationship Id="rId19" Type="http://schemas.openxmlformats.org/officeDocument/2006/relationships/image" Target="../media/image3250.png"/><Relationship Id="rId14" Type="http://schemas.openxmlformats.org/officeDocument/2006/relationships/customXml" Target="../ink/ink7520.xml"/><Relationship Id="rId30" Type="http://schemas.openxmlformats.org/officeDocument/2006/relationships/customXml" Target="../ink/ink7528.xml"/><Relationship Id="rId35" Type="http://schemas.openxmlformats.org/officeDocument/2006/relationships/image" Target="../media/image3330.png"/><Relationship Id="rId56" Type="http://schemas.openxmlformats.org/officeDocument/2006/relationships/customXml" Target="../ink/ink7541.xml"/><Relationship Id="rId77" Type="http://schemas.openxmlformats.org/officeDocument/2006/relationships/image" Target="../media/image3550.png"/><Relationship Id="rId100" Type="http://schemas.openxmlformats.org/officeDocument/2006/relationships/customXml" Target="../ink/ink7563.xml"/><Relationship Id="rId8" Type="http://schemas.openxmlformats.org/officeDocument/2006/relationships/customXml" Target="../ink/ink7517.xml"/><Relationship Id="rId51" Type="http://schemas.openxmlformats.org/officeDocument/2006/relationships/image" Target="../media/image3411.png"/><Relationship Id="rId72" Type="http://schemas.openxmlformats.org/officeDocument/2006/relationships/customXml" Target="../ink/ink7549.xml"/><Relationship Id="rId93" Type="http://schemas.openxmlformats.org/officeDocument/2006/relationships/image" Target="../media/image3620.png"/><Relationship Id="rId98" Type="http://schemas.openxmlformats.org/officeDocument/2006/relationships/customXml" Target="../ink/ink7562.xml"/><Relationship Id="rId3" Type="http://schemas.openxmlformats.org/officeDocument/2006/relationships/image" Target="../media/image3170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76.xml"/><Relationship Id="rId21" Type="http://schemas.openxmlformats.org/officeDocument/2006/relationships/image" Target="../media/image3260.png"/><Relationship Id="rId42" Type="http://schemas.openxmlformats.org/officeDocument/2006/relationships/customXml" Target="../ink/ink7584.xml"/><Relationship Id="rId47" Type="http://schemas.openxmlformats.org/officeDocument/2006/relationships/image" Target="../media/image3390.png"/><Relationship Id="rId63" Type="http://schemas.openxmlformats.org/officeDocument/2006/relationships/image" Target="../media/image3470.png"/><Relationship Id="rId68" Type="http://schemas.openxmlformats.org/officeDocument/2006/relationships/customXml" Target="../ink/ink7597.xml"/><Relationship Id="rId84" Type="http://schemas.openxmlformats.org/officeDocument/2006/relationships/customXml" Target="../ink/ink7605.xml"/><Relationship Id="rId89" Type="http://schemas.openxmlformats.org/officeDocument/2006/relationships/image" Target="../media/image3600.png"/><Relationship Id="rId16" Type="http://schemas.openxmlformats.org/officeDocument/2006/relationships/customXml" Target="../ink/ink7571.xml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7579.xml"/><Relationship Id="rId37" Type="http://schemas.openxmlformats.org/officeDocument/2006/relationships/image" Target="../media/image3340.png"/><Relationship Id="rId53" Type="http://schemas.openxmlformats.org/officeDocument/2006/relationships/image" Target="../media/image3420.png"/><Relationship Id="rId58" Type="http://schemas.openxmlformats.org/officeDocument/2006/relationships/customXml" Target="../ink/ink7592.xml"/><Relationship Id="rId74" Type="http://schemas.openxmlformats.org/officeDocument/2006/relationships/customXml" Target="../ink/ink7600.xml"/><Relationship Id="rId79" Type="http://schemas.openxmlformats.org/officeDocument/2006/relationships/image" Target="../media/image3560.png"/><Relationship Id="rId102" Type="http://schemas.openxmlformats.org/officeDocument/2006/relationships/customXml" Target="../ink/ink7614.xml"/><Relationship Id="rId5" Type="http://schemas.openxmlformats.org/officeDocument/2006/relationships/image" Target="../media/image3180.png"/><Relationship Id="rId90" Type="http://schemas.openxmlformats.org/officeDocument/2006/relationships/customXml" Target="../ink/ink7608.xml"/><Relationship Id="rId95" Type="http://schemas.openxmlformats.org/officeDocument/2006/relationships/image" Target="../media/image3630.png"/><Relationship Id="rId22" Type="http://schemas.openxmlformats.org/officeDocument/2006/relationships/customXml" Target="../ink/ink7574.xml"/><Relationship Id="rId27" Type="http://schemas.openxmlformats.org/officeDocument/2006/relationships/image" Target="../media/image3290.png"/><Relationship Id="rId43" Type="http://schemas.openxmlformats.org/officeDocument/2006/relationships/image" Target="../media/image3370.png"/><Relationship Id="rId48" Type="http://schemas.openxmlformats.org/officeDocument/2006/relationships/customXml" Target="../ink/ink7587.xml"/><Relationship Id="rId64" Type="http://schemas.openxmlformats.org/officeDocument/2006/relationships/customXml" Target="../ink/ink7595.xml"/><Relationship Id="rId69" Type="http://schemas.openxmlformats.org/officeDocument/2006/relationships/image" Target="../media/image3500.png"/><Relationship Id="rId80" Type="http://schemas.openxmlformats.org/officeDocument/2006/relationships/customXml" Target="../ink/ink7603.xml"/><Relationship Id="rId85" Type="http://schemas.openxmlformats.org/officeDocument/2006/relationships/image" Target="../media/image3590.png"/><Relationship Id="rId12" Type="http://schemas.openxmlformats.org/officeDocument/2006/relationships/customXml" Target="../ink/ink7569.xml"/><Relationship Id="rId17" Type="http://schemas.openxmlformats.org/officeDocument/2006/relationships/image" Target="../media/image3240.png"/><Relationship Id="rId33" Type="http://schemas.openxmlformats.org/officeDocument/2006/relationships/image" Target="../media/image3320.png"/><Relationship Id="rId38" Type="http://schemas.openxmlformats.org/officeDocument/2006/relationships/customXml" Target="../ink/ink7582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08" Type="http://schemas.openxmlformats.org/officeDocument/2006/relationships/customXml" Target="../ink/ink7617.xml"/><Relationship Id="rId54" Type="http://schemas.openxmlformats.org/officeDocument/2006/relationships/customXml" Target="../ink/ink7590.xml"/><Relationship Id="rId70" Type="http://schemas.openxmlformats.org/officeDocument/2006/relationships/customXml" Target="../ink/ink7598.xml"/><Relationship Id="rId75" Type="http://schemas.openxmlformats.org/officeDocument/2006/relationships/image" Target="../media/image3540.png"/><Relationship Id="rId91" Type="http://schemas.openxmlformats.org/officeDocument/2006/relationships/image" Target="../media/image3611.png"/><Relationship Id="rId96" Type="http://schemas.openxmlformats.org/officeDocument/2006/relationships/customXml" Target="../ink/ink76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66.xml"/><Relationship Id="rId15" Type="http://schemas.openxmlformats.org/officeDocument/2006/relationships/image" Target="../media/image3230.png"/><Relationship Id="rId23" Type="http://schemas.openxmlformats.org/officeDocument/2006/relationships/image" Target="../media/image3270.png"/><Relationship Id="rId28" Type="http://schemas.openxmlformats.org/officeDocument/2006/relationships/customXml" Target="../ink/ink7577.xml"/><Relationship Id="rId36" Type="http://schemas.openxmlformats.org/officeDocument/2006/relationships/customXml" Target="../ink/ink7581.xml"/><Relationship Id="rId49" Type="http://schemas.openxmlformats.org/officeDocument/2006/relationships/image" Target="../media/image3400.png"/><Relationship Id="rId57" Type="http://schemas.openxmlformats.org/officeDocument/2006/relationships/image" Target="../media/image3440.png"/><Relationship Id="rId106" Type="http://schemas.openxmlformats.org/officeDocument/2006/relationships/customXml" Target="../ink/ink7616.xml"/><Relationship Id="rId10" Type="http://schemas.openxmlformats.org/officeDocument/2006/relationships/customXml" Target="../ink/ink7568.xml"/><Relationship Id="rId31" Type="http://schemas.openxmlformats.org/officeDocument/2006/relationships/image" Target="../media/image3311.png"/><Relationship Id="rId44" Type="http://schemas.openxmlformats.org/officeDocument/2006/relationships/customXml" Target="../ink/ink7585.xml"/><Relationship Id="rId52" Type="http://schemas.openxmlformats.org/officeDocument/2006/relationships/customXml" Target="../ink/ink7589.xml"/><Relationship Id="rId60" Type="http://schemas.openxmlformats.org/officeDocument/2006/relationships/customXml" Target="../ink/ink7593.xml"/><Relationship Id="rId65" Type="http://schemas.openxmlformats.org/officeDocument/2006/relationships/image" Target="../media/image3480.png"/><Relationship Id="rId73" Type="http://schemas.openxmlformats.org/officeDocument/2006/relationships/image" Target="../media/image3530.png"/><Relationship Id="rId78" Type="http://schemas.openxmlformats.org/officeDocument/2006/relationships/customXml" Target="../ink/ink7602.xml"/><Relationship Id="rId81" Type="http://schemas.openxmlformats.org/officeDocument/2006/relationships/image" Target="../media/image3570.png"/><Relationship Id="rId86" Type="http://schemas.openxmlformats.org/officeDocument/2006/relationships/customXml" Target="../ink/ink7606.xml"/><Relationship Id="rId94" Type="http://schemas.openxmlformats.org/officeDocument/2006/relationships/customXml" Target="../ink/ink7610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4" Type="http://schemas.openxmlformats.org/officeDocument/2006/relationships/customXml" Target="../ink/ink7565.xml"/><Relationship Id="rId9" Type="http://schemas.openxmlformats.org/officeDocument/2006/relationships/image" Target="../media/image3200.png"/><Relationship Id="rId13" Type="http://schemas.openxmlformats.org/officeDocument/2006/relationships/image" Target="../media/image3220.png"/><Relationship Id="rId18" Type="http://schemas.openxmlformats.org/officeDocument/2006/relationships/customXml" Target="../ink/ink7572.xml"/><Relationship Id="rId39" Type="http://schemas.openxmlformats.org/officeDocument/2006/relationships/image" Target="../media/image3350.png"/><Relationship Id="rId109" Type="http://schemas.openxmlformats.org/officeDocument/2006/relationships/image" Target="../media/image3700.png"/><Relationship Id="rId34" Type="http://schemas.openxmlformats.org/officeDocument/2006/relationships/customXml" Target="../ink/ink7580.xml"/><Relationship Id="rId50" Type="http://schemas.openxmlformats.org/officeDocument/2006/relationships/customXml" Target="../ink/ink7588.xml"/><Relationship Id="rId55" Type="http://schemas.openxmlformats.org/officeDocument/2006/relationships/image" Target="../media/image3430.png"/><Relationship Id="rId76" Type="http://schemas.openxmlformats.org/officeDocument/2006/relationships/customXml" Target="../ink/ink7601.xml"/><Relationship Id="rId97" Type="http://schemas.openxmlformats.org/officeDocument/2006/relationships/image" Target="../media/image3640.png"/><Relationship Id="rId104" Type="http://schemas.openxmlformats.org/officeDocument/2006/relationships/customXml" Target="../ink/ink7615.xml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609.xml"/><Relationship Id="rId2" Type="http://schemas.openxmlformats.org/officeDocument/2006/relationships/customXml" Target="../ink/ink7564.xml"/><Relationship Id="rId29" Type="http://schemas.openxmlformats.org/officeDocument/2006/relationships/image" Target="../media/image3300.png"/><Relationship Id="rId24" Type="http://schemas.openxmlformats.org/officeDocument/2006/relationships/customXml" Target="../ink/ink7575.xml"/><Relationship Id="rId40" Type="http://schemas.openxmlformats.org/officeDocument/2006/relationships/customXml" Target="../ink/ink7583.xml"/><Relationship Id="rId45" Type="http://schemas.openxmlformats.org/officeDocument/2006/relationships/image" Target="../media/image3380.png"/><Relationship Id="rId66" Type="http://schemas.openxmlformats.org/officeDocument/2006/relationships/customXml" Target="../ink/ink7596.xml"/><Relationship Id="rId87" Type="http://schemas.openxmlformats.org/officeDocument/2006/relationships/image" Target="../media/image3520.png"/><Relationship Id="rId61" Type="http://schemas.openxmlformats.org/officeDocument/2006/relationships/image" Target="../media/image3460.png"/><Relationship Id="rId82" Type="http://schemas.openxmlformats.org/officeDocument/2006/relationships/customXml" Target="../ink/ink7604.xml"/><Relationship Id="rId19" Type="http://schemas.openxmlformats.org/officeDocument/2006/relationships/image" Target="../media/image3250.png"/><Relationship Id="rId14" Type="http://schemas.openxmlformats.org/officeDocument/2006/relationships/customXml" Target="../ink/ink7570.xml"/><Relationship Id="rId30" Type="http://schemas.openxmlformats.org/officeDocument/2006/relationships/customXml" Target="../ink/ink7578.xml"/><Relationship Id="rId35" Type="http://schemas.openxmlformats.org/officeDocument/2006/relationships/image" Target="../media/image3330.png"/><Relationship Id="rId56" Type="http://schemas.openxmlformats.org/officeDocument/2006/relationships/customXml" Target="../ink/ink7591.xml"/><Relationship Id="rId77" Type="http://schemas.openxmlformats.org/officeDocument/2006/relationships/image" Target="../media/image3550.png"/><Relationship Id="rId100" Type="http://schemas.openxmlformats.org/officeDocument/2006/relationships/customXml" Target="../ink/ink7613.xml"/><Relationship Id="rId105" Type="http://schemas.openxmlformats.org/officeDocument/2006/relationships/image" Target="../media/image3680.png"/><Relationship Id="rId8" Type="http://schemas.openxmlformats.org/officeDocument/2006/relationships/customXml" Target="../ink/ink7567.xml"/><Relationship Id="rId51" Type="http://schemas.openxmlformats.org/officeDocument/2006/relationships/image" Target="../media/image3411.png"/><Relationship Id="rId72" Type="http://schemas.openxmlformats.org/officeDocument/2006/relationships/customXml" Target="../ink/ink7599.xml"/><Relationship Id="rId93" Type="http://schemas.openxmlformats.org/officeDocument/2006/relationships/image" Target="../media/image3620.png"/><Relationship Id="rId98" Type="http://schemas.openxmlformats.org/officeDocument/2006/relationships/customXml" Target="../ink/ink7612.xml"/><Relationship Id="rId3" Type="http://schemas.openxmlformats.org/officeDocument/2006/relationships/image" Target="../media/image3170.png"/><Relationship Id="rId25" Type="http://schemas.openxmlformats.org/officeDocument/2006/relationships/image" Target="../media/image3280.png"/><Relationship Id="rId46" Type="http://schemas.openxmlformats.org/officeDocument/2006/relationships/customXml" Target="../ink/ink7586.xml"/><Relationship Id="rId67" Type="http://schemas.openxmlformats.org/officeDocument/2006/relationships/image" Target="../media/image3490.png"/><Relationship Id="rId20" Type="http://schemas.openxmlformats.org/officeDocument/2006/relationships/customXml" Target="../ink/ink7573.xml"/><Relationship Id="rId41" Type="http://schemas.openxmlformats.org/officeDocument/2006/relationships/image" Target="../media/image3360.png"/><Relationship Id="rId62" Type="http://schemas.openxmlformats.org/officeDocument/2006/relationships/customXml" Target="../ink/ink7594.xml"/><Relationship Id="rId83" Type="http://schemas.openxmlformats.org/officeDocument/2006/relationships/image" Target="../media/image3580.png"/><Relationship Id="rId88" Type="http://schemas.openxmlformats.org/officeDocument/2006/relationships/customXml" Target="../ink/ink7607.xml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30.xml"/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7638.xml"/><Relationship Id="rId47" Type="http://schemas.openxmlformats.org/officeDocument/2006/relationships/image" Target="../media/image3390.png"/><Relationship Id="rId63" Type="http://schemas.openxmlformats.org/officeDocument/2006/relationships/image" Target="../media/image3470.png"/><Relationship Id="rId68" Type="http://schemas.openxmlformats.org/officeDocument/2006/relationships/customXml" Target="../ink/ink7651.xml"/><Relationship Id="rId84" Type="http://schemas.openxmlformats.org/officeDocument/2006/relationships/customXml" Target="../ink/ink7659.xml"/><Relationship Id="rId89" Type="http://schemas.openxmlformats.org/officeDocument/2006/relationships/image" Target="../media/image3600.png"/><Relationship Id="rId112" Type="http://schemas.openxmlformats.org/officeDocument/2006/relationships/customXml" Target="../ink/ink7673.xml"/><Relationship Id="rId16" Type="http://schemas.openxmlformats.org/officeDocument/2006/relationships/customXml" Target="../ink/ink7625.xml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7633.xml"/><Relationship Id="rId37" Type="http://schemas.openxmlformats.org/officeDocument/2006/relationships/image" Target="../media/image3340.png"/><Relationship Id="rId53" Type="http://schemas.openxmlformats.org/officeDocument/2006/relationships/image" Target="../media/image3420.png"/><Relationship Id="rId58" Type="http://schemas.openxmlformats.org/officeDocument/2006/relationships/customXml" Target="../ink/ink7646.xml"/><Relationship Id="rId74" Type="http://schemas.openxmlformats.org/officeDocument/2006/relationships/customXml" Target="../ink/ink7654.xml"/><Relationship Id="rId79" Type="http://schemas.openxmlformats.org/officeDocument/2006/relationships/image" Target="../media/image3560.png"/><Relationship Id="rId102" Type="http://schemas.openxmlformats.org/officeDocument/2006/relationships/customXml" Target="../ink/ink7668.xml"/><Relationship Id="rId5" Type="http://schemas.openxmlformats.org/officeDocument/2006/relationships/image" Target="../media/image3180.png"/><Relationship Id="rId90" Type="http://schemas.openxmlformats.org/officeDocument/2006/relationships/customXml" Target="../ink/ink7662.xml"/><Relationship Id="rId95" Type="http://schemas.openxmlformats.org/officeDocument/2006/relationships/image" Target="../media/image3630.png"/><Relationship Id="rId22" Type="http://schemas.openxmlformats.org/officeDocument/2006/relationships/customXml" Target="../ink/ink7628.xml"/><Relationship Id="rId27" Type="http://schemas.openxmlformats.org/officeDocument/2006/relationships/image" Target="../media/image3290.png"/><Relationship Id="rId43" Type="http://schemas.openxmlformats.org/officeDocument/2006/relationships/image" Target="../media/image3370.png"/><Relationship Id="rId48" Type="http://schemas.openxmlformats.org/officeDocument/2006/relationships/customXml" Target="../ink/ink7641.xml"/><Relationship Id="rId64" Type="http://schemas.openxmlformats.org/officeDocument/2006/relationships/customXml" Target="../ink/ink7649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80" Type="http://schemas.openxmlformats.org/officeDocument/2006/relationships/customXml" Target="../ink/ink7657.xml"/><Relationship Id="rId85" Type="http://schemas.openxmlformats.org/officeDocument/2006/relationships/image" Target="../media/image3590.png"/><Relationship Id="rId12" Type="http://schemas.openxmlformats.org/officeDocument/2006/relationships/customXml" Target="../ink/ink7623.xml"/><Relationship Id="rId17" Type="http://schemas.openxmlformats.org/officeDocument/2006/relationships/image" Target="../media/image3240.png"/><Relationship Id="rId33" Type="http://schemas.openxmlformats.org/officeDocument/2006/relationships/image" Target="../media/image3320.png"/><Relationship Id="rId38" Type="http://schemas.openxmlformats.org/officeDocument/2006/relationships/customXml" Target="../ink/ink7636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08" Type="http://schemas.openxmlformats.org/officeDocument/2006/relationships/customXml" Target="../ink/ink7671.xml"/><Relationship Id="rId54" Type="http://schemas.openxmlformats.org/officeDocument/2006/relationships/customXml" Target="../ink/ink7644.xml"/><Relationship Id="rId70" Type="http://schemas.openxmlformats.org/officeDocument/2006/relationships/customXml" Target="../ink/ink7652.xml"/><Relationship Id="rId75" Type="http://schemas.openxmlformats.org/officeDocument/2006/relationships/image" Target="../media/image3540.png"/><Relationship Id="rId91" Type="http://schemas.openxmlformats.org/officeDocument/2006/relationships/image" Target="../media/image3611.png"/><Relationship Id="rId96" Type="http://schemas.openxmlformats.org/officeDocument/2006/relationships/customXml" Target="../ink/ink76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20.xml"/><Relationship Id="rId23" Type="http://schemas.openxmlformats.org/officeDocument/2006/relationships/image" Target="../media/image3270.png"/><Relationship Id="rId28" Type="http://schemas.openxmlformats.org/officeDocument/2006/relationships/customXml" Target="../ink/ink7631.xml"/><Relationship Id="rId49" Type="http://schemas.openxmlformats.org/officeDocument/2006/relationships/image" Target="../media/image3400.png"/><Relationship Id="rId114" Type="http://schemas.openxmlformats.org/officeDocument/2006/relationships/customXml" Target="../ink/ink7674.xml"/><Relationship Id="rId10" Type="http://schemas.openxmlformats.org/officeDocument/2006/relationships/customXml" Target="../ink/ink7622.xml"/><Relationship Id="rId31" Type="http://schemas.openxmlformats.org/officeDocument/2006/relationships/image" Target="../media/image3311.png"/><Relationship Id="rId44" Type="http://schemas.openxmlformats.org/officeDocument/2006/relationships/customXml" Target="../ink/ink7639.xml"/><Relationship Id="rId52" Type="http://schemas.openxmlformats.org/officeDocument/2006/relationships/customXml" Target="../ink/ink7643.xml"/><Relationship Id="rId60" Type="http://schemas.openxmlformats.org/officeDocument/2006/relationships/customXml" Target="../ink/ink7647.xml"/><Relationship Id="rId65" Type="http://schemas.openxmlformats.org/officeDocument/2006/relationships/image" Target="../media/image3480.png"/><Relationship Id="rId73" Type="http://schemas.openxmlformats.org/officeDocument/2006/relationships/image" Target="../media/image3530.png"/><Relationship Id="rId78" Type="http://schemas.openxmlformats.org/officeDocument/2006/relationships/customXml" Target="../ink/ink7656.xml"/><Relationship Id="rId81" Type="http://schemas.openxmlformats.org/officeDocument/2006/relationships/image" Target="../media/image3570.png"/><Relationship Id="rId86" Type="http://schemas.openxmlformats.org/officeDocument/2006/relationships/customXml" Target="../ink/ink7660.xml"/><Relationship Id="rId94" Type="http://schemas.openxmlformats.org/officeDocument/2006/relationships/customXml" Target="../ink/ink7664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4" Type="http://schemas.openxmlformats.org/officeDocument/2006/relationships/customXml" Target="../ink/ink7619.xml"/><Relationship Id="rId9" Type="http://schemas.openxmlformats.org/officeDocument/2006/relationships/image" Target="../media/image3200.png"/><Relationship Id="rId13" Type="http://schemas.openxmlformats.org/officeDocument/2006/relationships/image" Target="../media/image3220.png"/><Relationship Id="rId18" Type="http://schemas.openxmlformats.org/officeDocument/2006/relationships/customXml" Target="../ink/ink7626.xml"/><Relationship Id="rId39" Type="http://schemas.openxmlformats.org/officeDocument/2006/relationships/image" Target="../media/image3350.png"/><Relationship Id="rId109" Type="http://schemas.openxmlformats.org/officeDocument/2006/relationships/image" Target="../media/image3700.png"/><Relationship Id="rId34" Type="http://schemas.openxmlformats.org/officeDocument/2006/relationships/customXml" Target="../ink/ink7634.xml"/><Relationship Id="rId50" Type="http://schemas.openxmlformats.org/officeDocument/2006/relationships/customXml" Target="../ink/ink7642.xml"/><Relationship Id="rId55" Type="http://schemas.openxmlformats.org/officeDocument/2006/relationships/image" Target="../media/image3430.png"/><Relationship Id="rId76" Type="http://schemas.openxmlformats.org/officeDocument/2006/relationships/customXml" Target="../ink/ink7655.xml"/><Relationship Id="rId97" Type="http://schemas.openxmlformats.org/officeDocument/2006/relationships/image" Target="../media/image3640.png"/><Relationship Id="rId104" Type="http://schemas.openxmlformats.org/officeDocument/2006/relationships/customXml" Target="../ink/ink7669.xml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663.xml"/><Relationship Id="rId2" Type="http://schemas.openxmlformats.org/officeDocument/2006/relationships/customXml" Target="../ink/ink7618.xml"/><Relationship Id="rId29" Type="http://schemas.openxmlformats.org/officeDocument/2006/relationships/image" Target="../media/image3300.png"/><Relationship Id="rId24" Type="http://schemas.openxmlformats.org/officeDocument/2006/relationships/customXml" Target="../ink/ink7629.xml"/><Relationship Id="rId40" Type="http://schemas.openxmlformats.org/officeDocument/2006/relationships/customXml" Target="../ink/ink7637.xml"/><Relationship Id="rId45" Type="http://schemas.openxmlformats.org/officeDocument/2006/relationships/image" Target="../media/image3380.png"/><Relationship Id="rId66" Type="http://schemas.openxmlformats.org/officeDocument/2006/relationships/customXml" Target="../ink/ink7650.xml"/><Relationship Id="rId87" Type="http://schemas.openxmlformats.org/officeDocument/2006/relationships/image" Target="../media/image3520.png"/><Relationship Id="rId110" Type="http://schemas.openxmlformats.org/officeDocument/2006/relationships/customXml" Target="../ink/ink7672.xml"/><Relationship Id="rId115" Type="http://schemas.openxmlformats.org/officeDocument/2006/relationships/image" Target="../media/image3730.png"/><Relationship Id="rId61" Type="http://schemas.openxmlformats.org/officeDocument/2006/relationships/image" Target="../media/image3460.png"/><Relationship Id="rId82" Type="http://schemas.openxmlformats.org/officeDocument/2006/relationships/customXml" Target="../ink/ink7658.xml"/><Relationship Id="rId19" Type="http://schemas.openxmlformats.org/officeDocument/2006/relationships/image" Target="../media/image3250.png"/><Relationship Id="rId14" Type="http://schemas.openxmlformats.org/officeDocument/2006/relationships/customXml" Target="../ink/ink7624.xml"/><Relationship Id="rId30" Type="http://schemas.openxmlformats.org/officeDocument/2006/relationships/customXml" Target="../ink/ink7632.xml"/><Relationship Id="rId35" Type="http://schemas.openxmlformats.org/officeDocument/2006/relationships/image" Target="../media/image3330.png"/><Relationship Id="rId56" Type="http://schemas.openxmlformats.org/officeDocument/2006/relationships/customXml" Target="../ink/ink7645.xml"/><Relationship Id="rId77" Type="http://schemas.openxmlformats.org/officeDocument/2006/relationships/image" Target="../media/image3550.png"/><Relationship Id="rId100" Type="http://schemas.openxmlformats.org/officeDocument/2006/relationships/customXml" Target="../ink/ink7667.xml"/><Relationship Id="rId105" Type="http://schemas.openxmlformats.org/officeDocument/2006/relationships/image" Target="../media/image3680.png"/><Relationship Id="rId8" Type="http://schemas.openxmlformats.org/officeDocument/2006/relationships/customXml" Target="../ink/ink7621.xml"/><Relationship Id="rId51" Type="http://schemas.openxmlformats.org/officeDocument/2006/relationships/image" Target="../media/image3411.png"/><Relationship Id="rId72" Type="http://schemas.openxmlformats.org/officeDocument/2006/relationships/customXml" Target="../ink/ink7653.xml"/><Relationship Id="rId93" Type="http://schemas.openxmlformats.org/officeDocument/2006/relationships/image" Target="../media/image3620.png"/><Relationship Id="rId98" Type="http://schemas.openxmlformats.org/officeDocument/2006/relationships/customXml" Target="../ink/ink7666.xml"/><Relationship Id="rId3" Type="http://schemas.openxmlformats.org/officeDocument/2006/relationships/image" Target="../media/image3170.png"/><Relationship Id="rId25" Type="http://schemas.openxmlformats.org/officeDocument/2006/relationships/image" Target="../media/image3280.png"/><Relationship Id="rId46" Type="http://schemas.openxmlformats.org/officeDocument/2006/relationships/customXml" Target="../ink/ink7640.xml"/><Relationship Id="rId67" Type="http://schemas.openxmlformats.org/officeDocument/2006/relationships/image" Target="../media/image3490.png"/><Relationship Id="rId116" Type="http://schemas.openxmlformats.org/officeDocument/2006/relationships/customXml" Target="../ink/ink7675.xml"/><Relationship Id="rId20" Type="http://schemas.openxmlformats.org/officeDocument/2006/relationships/customXml" Target="../ink/ink7627.xml"/><Relationship Id="rId41" Type="http://schemas.openxmlformats.org/officeDocument/2006/relationships/image" Target="../media/image3360.png"/><Relationship Id="rId62" Type="http://schemas.openxmlformats.org/officeDocument/2006/relationships/customXml" Target="../ink/ink7648.xml"/><Relationship Id="rId83" Type="http://schemas.openxmlformats.org/officeDocument/2006/relationships/image" Target="../media/image3580.png"/><Relationship Id="rId88" Type="http://schemas.openxmlformats.org/officeDocument/2006/relationships/customXml" Target="../ink/ink7661.xml"/><Relationship Id="rId111" Type="http://schemas.openxmlformats.org/officeDocument/2006/relationships/image" Target="../media/image3711.png"/><Relationship Id="rId15" Type="http://schemas.openxmlformats.org/officeDocument/2006/relationships/image" Target="../media/image3230.png"/><Relationship Id="rId36" Type="http://schemas.openxmlformats.org/officeDocument/2006/relationships/customXml" Target="../ink/ink7635.xml"/><Relationship Id="rId57" Type="http://schemas.openxmlformats.org/officeDocument/2006/relationships/image" Target="../media/image3440.png"/><Relationship Id="rId106" Type="http://schemas.openxmlformats.org/officeDocument/2006/relationships/customXml" Target="../ink/ink7670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7696.xml"/><Relationship Id="rId47" Type="http://schemas.openxmlformats.org/officeDocument/2006/relationships/image" Target="../media/image3390.png"/><Relationship Id="rId63" Type="http://schemas.openxmlformats.org/officeDocument/2006/relationships/image" Target="../media/image3470.png"/><Relationship Id="rId68" Type="http://schemas.openxmlformats.org/officeDocument/2006/relationships/customXml" Target="../ink/ink7709.xml"/><Relationship Id="rId84" Type="http://schemas.openxmlformats.org/officeDocument/2006/relationships/customXml" Target="../ink/ink7717.xml"/><Relationship Id="rId89" Type="http://schemas.openxmlformats.org/officeDocument/2006/relationships/image" Target="../media/image3600.png"/><Relationship Id="rId112" Type="http://schemas.openxmlformats.org/officeDocument/2006/relationships/customXml" Target="../ink/ink7731.xml"/><Relationship Id="rId16" Type="http://schemas.openxmlformats.org/officeDocument/2006/relationships/customXml" Target="../ink/ink7683.xml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7691.xml"/><Relationship Id="rId37" Type="http://schemas.openxmlformats.org/officeDocument/2006/relationships/image" Target="../media/image3340.png"/><Relationship Id="rId53" Type="http://schemas.openxmlformats.org/officeDocument/2006/relationships/image" Target="../media/image3420.png"/><Relationship Id="rId58" Type="http://schemas.openxmlformats.org/officeDocument/2006/relationships/customXml" Target="../ink/ink7704.xml"/><Relationship Id="rId74" Type="http://schemas.openxmlformats.org/officeDocument/2006/relationships/customXml" Target="../ink/ink7712.xml"/><Relationship Id="rId79" Type="http://schemas.openxmlformats.org/officeDocument/2006/relationships/image" Target="../media/image3560.png"/><Relationship Id="rId102" Type="http://schemas.openxmlformats.org/officeDocument/2006/relationships/customXml" Target="../ink/ink7726.xml"/><Relationship Id="rId123" Type="http://schemas.openxmlformats.org/officeDocument/2006/relationships/image" Target="../media/image3770.png"/><Relationship Id="rId128" Type="http://schemas.openxmlformats.org/officeDocument/2006/relationships/customXml" Target="../ink/ink7739.xml"/><Relationship Id="rId5" Type="http://schemas.openxmlformats.org/officeDocument/2006/relationships/image" Target="../media/image3180.png"/><Relationship Id="rId90" Type="http://schemas.openxmlformats.org/officeDocument/2006/relationships/customXml" Target="../ink/ink7720.xml"/><Relationship Id="rId95" Type="http://schemas.openxmlformats.org/officeDocument/2006/relationships/image" Target="../media/image3630.png"/><Relationship Id="rId22" Type="http://schemas.openxmlformats.org/officeDocument/2006/relationships/customXml" Target="../ink/ink7686.xml"/><Relationship Id="rId27" Type="http://schemas.openxmlformats.org/officeDocument/2006/relationships/image" Target="../media/image3290.png"/><Relationship Id="rId43" Type="http://schemas.openxmlformats.org/officeDocument/2006/relationships/image" Target="../media/image3370.png"/><Relationship Id="rId48" Type="http://schemas.openxmlformats.org/officeDocument/2006/relationships/customXml" Target="../ink/ink7699.xml"/><Relationship Id="rId64" Type="http://schemas.openxmlformats.org/officeDocument/2006/relationships/customXml" Target="../ink/ink7707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118" Type="http://schemas.openxmlformats.org/officeDocument/2006/relationships/customXml" Target="../ink/ink7734.xml"/><Relationship Id="rId80" Type="http://schemas.openxmlformats.org/officeDocument/2006/relationships/customXml" Target="../ink/ink7715.xml"/><Relationship Id="rId85" Type="http://schemas.openxmlformats.org/officeDocument/2006/relationships/image" Target="../media/image3590.png"/><Relationship Id="rId12" Type="http://schemas.openxmlformats.org/officeDocument/2006/relationships/customXml" Target="../ink/ink7681.xml"/><Relationship Id="rId17" Type="http://schemas.openxmlformats.org/officeDocument/2006/relationships/image" Target="../media/image3240.png"/><Relationship Id="rId33" Type="http://schemas.openxmlformats.org/officeDocument/2006/relationships/image" Target="../media/image3320.png"/><Relationship Id="rId38" Type="http://schemas.openxmlformats.org/officeDocument/2006/relationships/customXml" Target="../ink/ink7694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08" Type="http://schemas.openxmlformats.org/officeDocument/2006/relationships/customXml" Target="../ink/ink7729.xml"/><Relationship Id="rId124" Type="http://schemas.openxmlformats.org/officeDocument/2006/relationships/customXml" Target="../ink/ink7737.xml"/><Relationship Id="rId129" Type="http://schemas.openxmlformats.org/officeDocument/2006/relationships/image" Target="../media/image3800.png"/><Relationship Id="rId54" Type="http://schemas.openxmlformats.org/officeDocument/2006/relationships/customXml" Target="../ink/ink7702.xml"/><Relationship Id="rId70" Type="http://schemas.openxmlformats.org/officeDocument/2006/relationships/customXml" Target="../ink/ink7710.xml"/><Relationship Id="rId75" Type="http://schemas.openxmlformats.org/officeDocument/2006/relationships/image" Target="../media/image3540.png"/><Relationship Id="rId91" Type="http://schemas.openxmlformats.org/officeDocument/2006/relationships/image" Target="../media/image3611.png"/><Relationship Id="rId96" Type="http://schemas.openxmlformats.org/officeDocument/2006/relationships/customXml" Target="../ink/ink77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78.xml"/><Relationship Id="rId23" Type="http://schemas.openxmlformats.org/officeDocument/2006/relationships/image" Target="../media/image3270.png"/><Relationship Id="rId28" Type="http://schemas.openxmlformats.org/officeDocument/2006/relationships/customXml" Target="../ink/ink7689.xml"/><Relationship Id="rId49" Type="http://schemas.openxmlformats.org/officeDocument/2006/relationships/image" Target="../media/image3400.png"/><Relationship Id="rId114" Type="http://schemas.openxmlformats.org/officeDocument/2006/relationships/customXml" Target="../ink/ink7732.xml"/><Relationship Id="rId119" Type="http://schemas.openxmlformats.org/officeDocument/2006/relationships/image" Target="../media/image3750.png"/><Relationship Id="rId44" Type="http://schemas.openxmlformats.org/officeDocument/2006/relationships/customXml" Target="../ink/ink7697.xml"/><Relationship Id="rId60" Type="http://schemas.openxmlformats.org/officeDocument/2006/relationships/customXml" Target="../ink/ink7705.xml"/><Relationship Id="rId65" Type="http://schemas.openxmlformats.org/officeDocument/2006/relationships/image" Target="../media/image3480.png"/><Relationship Id="rId81" Type="http://schemas.openxmlformats.org/officeDocument/2006/relationships/image" Target="../media/image3570.png"/><Relationship Id="rId86" Type="http://schemas.openxmlformats.org/officeDocument/2006/relationships/customXml" Target="../ink/ink7718.xml"/><Relationship Id="rId130" Type="http://schemas.openxmlformats.org/officeDocument/2006/relationships/customXml" Target="../ink/ink7740.xml"/><Relationship Id="rId13" Type="http://schemas.openxmlformats.org/officeDocument/2006/relationships/image" Target="../media/image3220.png"/><Relationship Id="rId18" Type="http://schemas.openxmlformats.org/officeDocument/2006/relationships/customXml" Target="../ink/ink7684.xml"/><Relationship Id="rId39" Type="http://schemas.openxmlformats.org/officeDocument/2006/relationships/image" Target="../media/image3350.png"/><Relationship Id="rId109" Type="http://schemas.openxmlformats.org/officeDocument/2006/relationships/image" Target="../media/image3700.png"/><Relationship Id="rId34" Type="http://schemas.openxmlformats.org/officeDocument/2006/relationships/customXml" Target="../ink/ink7692.xml"/><Relationship Id="rId50" Type="http://schemas.openxmlformats.org/officeDocument/2006/relationships/customXml" Target="../ink/ink7700.xml"/><Relationship Id="rId55" Type="http://schemas.openxmlformats.org/officeDocument/2006/relationships/image" Target="../media/image3430.png"/><Relationship Id="rId76" Type="http://schemas.openxmlformats.org/officeDocument/2006/relationships/customXml" Target="../ink/ink7713.xml"/><Relationship Id="rId97" Type="http://schemas.openxmlformats.org/officeDocument/2006/relationships/image" Target="../media/image3640.png"/><Relationship Id="rId104" Type="http://schemas.openxmlformats.org/officeDocument/2006/relationships/customXml" Target="../ink/ink7727.xml"/><Relationship Id="rId120" Type="http://schemas.openxmlformats.org/officeDocument/2006/relationships/customXml" Target="../ink/ink7735.xml"/><Relationship Id="rId125" Type="http://schemas.openxmlformats.org/officeDocument/2006/relationships/image" Target="../media/image3780.png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721.xml"/><Relationship Id="rId2" Type="http://schemas.openxmlformats.org/officeDocument/2006/relationships/customXml" Target="../ink/ink7676.xml"/><Relationship Id="rId29" Type="http://schemas.openxmlformats.org/officeDocument/2006/relationships/image" Target="../media/image3300.png"/><Relationship Id="rId24" Type="http://schemas.openxmlformats.org/officeDocument/2006/relationships/customXml" Target="../ink/ink7687.xml"/><Relationship Id="rId40" Type="http://schemas.openxmlformats.org/officeDocument/2006/relationships/customXml" Target="../ink/ink7695.xml"/><Relationship Id="rId45" Type="http://schemas.openxmlformats.org/officeDocument/2006/relationships/image" Target="../media/image3380.png"/><Relationship Id="rId66" Type="http://schemas.openxmlformats.org/officeDocument/2006/relationships/customXml" Target="../ink/ink7708.xml"/><Relationship Id="rId87" Type="http://schemas.openxmlformats.org/officeDocument/2006/relationships/image" Target="../media/image3520.png"/><Relationship Id="rId110" Type="http://schemas.openxmlformats.org/officeDocument/2006/relationships/customXml" Target="../ink/ink7730.xml"/><Relationship Id="rId115" Type="http://schemas.openxmlformats.org/officeDocument/2006/relationships/image" Target="../media/image3730.png"/><Relationship Id="rId131" Type="http://schemas.openxmlformats.org/officeDocument/2006/relationships/image" Target="../media/image3811.png"/><Relationship Id="rId61" Type="http://schemas.openxmlformats.org/officeDocument/2006/relationships/image" Target="../media/image3460.png"/><Relationship Id="rId82" Type="http://schemas.openxmlformats.org/officeDocument/2006/relationships/customXml" Target="../ink/ink7716.xml"/><Relationship Id="rId19" Type="http://schemas.openxmlformats.org/officeDocument/2006/relationships/image" Target="../media/image3250.png"/><Relationship Id="rId14" Type="http://schemas.openxmlformats.org/officeDocument/2006/relationships/customXml" Target="../ink/ink7682.xml"/><Relationship Id="rId30" Type="http://schemas.openxmlformats.org/officeDocument/2006/relationships/customXml" Target="../ink/ink7690.xml"/><Relationship Id="rId35" Type="http://schemas.openxmlformats.org/officeDocument/2006/relationships/image" Target="../media/image3330.png"/><Relationship Id="rId56" Type="http://schemas.openxmlformats.org/officeDocument/2006/relationships/customXml" Target="../ink/ink7703.xml"/><Relationship Id="rId77" Type="http://schemas.openxmlformats.org/officeDocument/2006/relationships/image" Target="../media/image3550.png"/><Relationship Id="rId100" Type="http://schemas.openxmlformats.org/officeDocument/2006/relationships/customXml" Target="../ink/ink7725.xml"/><Relationship Id="rId105" Type="http://schemas.openxmlformats.org/officeDocument/2006/relationships/image" Target="../media/image3680.png"/><Relationship Id="rId126" Type="http://schemas.openxmlformats.org/officeDocument/2006/relationships/customXml" Target="../ink/ink7738.xml"/><Relationship Id="rId8" Type="http://schemas.openxmlformats.org/officeDocument/2006/relationships/customXml" Target="../ink/ink7679.xml"/><Relationship Id="rId51" Type="http://schemas.openxmlformats.org/officeDocument/2006/relationships/image" Target="../media/image3411.png"/><Relationship Id="rId72" Type="http://schemas.openxmlformats.org/officeDocument/2006/relationships/customXml" Target="../ink/ink7711.xml"/><Relationship Id="rId93" Type="http://schemas.openxmlformats.org/officeDocument/2006/relationships/image" Target="../media/image3620.png"/><Relationship Id="rId98" Type="http://schemas.openxmlformats.org/officeDocument/2006/relationships/customXml" Target="../ink/ink7724.xml"/><Relationship Id="rId121" Type="http://schemas.openxmlformats.org/officeDocument/2006/relationships/image" Target="../media/image3760.png"/><Relationship Id="rId3" Type="http://schemas.openxmlformats.org/officeDocument/2006/relationships/image" Target="../media/image3170.png"/><Relationship Id="rId25" Type="http://schemas.openxmlformats.org/officeDocument/2006/relationships/image" Target="../media/image3280.png"/><Relationship Id="rId46" Type="http://schemas.openxmlformats.org/officeDocument/2006/relationships/customXml" Target="../ink/ink7698.xml"/><Relationship Id="rId67" Type="http://schemas.openxmlformats.org/officeDocument/2006/relationships/image" Target="../media/image3490.png"/><Relationship Id="rId116" Type="http://schemas.openxmlformats.org/officeDocument/2006/relationships/customXml" Target="../ink/ink7733.xml"/><Relationship Id="rId20" Type="http://schemas.openxmlformats.org/officeDocument/2006/relationships/customXml" Target="../ink/ink7685.xml"/><Relationship Id="rId41" Type="http://schemas.openxmlformats.org/officeDocument/2006/relationships/image" Target="../media/image3360.png"/><Relationship Id="rId62" Type="http://schemas.openxmlformats.org/officeDocument/2006/relationships/customXml" Target="../ink/ink7706.xml"/><Relationship Id="rId83" Type="http://schemas.openxmlformats.org/officeDocument/2006/relationships/image" Target="../media/image3580.png"/><Relationship Id="rId88" Type="http://schemas.openxmlformats.org/officeDocument/2006/relationships/customXml" Target="../ink/ink7719.xml"/><Relationship Id="rId111" Type="http://schemas.openxmlformats.org/officeDocument/2006/relationships/image" Target="../media/image3711.png"/><Relationship Id="rId15" Type="http://schemas.openxmlformats.org/officeDocument/2006/relationships/image" Target="../media/image3230.png"/><Relationship Id="rId36" Type="http://schemas.openxmlformats.org/officeDocument/2006/relationships/customXml" Target="../ink/ink7693.xml"/><Relationship Id="rId57" Type="http://schemas.openxmlformats.org/officeDocument/2006/relationships/image" Target="../media/image3440.png"/><Relationship Id="rId106" Type="http://schemas.openxmlformats.org/officeDocument/2006/relationships/customXml" Target="../ink/ink7728.xml"/><Relationship Id="rId127" Type="http://schemas.openxmlformats.org/officeDocument/2006/relationships/image" Target="../media/image3790.png"/><Relationship Id="rId10" Type="http://schemas.openxmlformats.org/officeDocument/2006/relationships/customXml" Target="../ink/ink7680.xml"/><Relationship Id="rId31" Type="http://schemas.openxmlformats.org/officeDocument/2006/relationships/image" Target="../media/image3311.png"/><Relationship Id="rId52" Type="http://schemas.openxmlformats.org/officeDocument/2006/relationships/customXml" Target="../ink/ink7701.xml"/><Relationship Id="rId73" Type="http://schemas.openxmlformats.org/officeDocument/2006/relationships/image" Target="../media/image3530.png"/><Relationship Id="rId78" Type="http://schemas.openxmlformats.org/officeDocument/2006/relationships/customXml" Target="../ink/ink7714.xml"/><Relationship Id="rId94" Type="http://schemas.openxmlformats.org/officeDocument/2006/relationships/customXml" Target="../ink/ink7722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122" Type="http://schemas.openxmlformats.org/officeDocument/2006/relationships/customXml" Target="../ink/ink7736.xml"/><Relationship Id="rId4" Type="http://schemas.openxmlformats.org/officeDocument/2006/relationships/customXml" Target="../ink/ink7677.xml"/><Relationship Id="rId9" Type="http://schemas.openxmlformats.org/officeDocument/2006/relationships/image" Target="../media/image3200.png"/><Relationship Id="rId26" Type="http://schemas.openxmlformats.org/officeDocument/2006/relationships/customXml" Target="../ink/ink7688.xml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7761.xml"/><Relationship Id="rId63" Type="http://schemas.openxmlformats.org/officeDocument/2006/relationships/image" Target="../media/image3470.png"/><Relationship Id="rId84" Type="http://schemas.openxmlformats.org/officeDocument/2006/relationships/customXml" Target="../ink/ink7782.xml"/><Relationship Id="rId138" Type="http://schemas.openxmlformats.org/officeDocument/2006/relationships/customXml" Target="../ink/ink7809.xml"/><Relationship Id="rId159" Type="http://schemas.openxmlformats.org/officeDocument/2006/relationships/image" Target="../media/image3950.png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7756.xml"/><Relationship Id="rId53" Type="http://schemas.openxmlformats.org/officeDocument/2006/relationships/image" Target="../media/image3420.png"/><Relationship Id="rId74" Type="http://schemas.openxmlformats.org/officeDocument/2006/relationships/customXml" Target="../ink/ink7777.xml"/><Relationship Id="rId128" Type="http://schemas.openxmlformats.org/officeDocument/2006/relationships/customXml" Target="../ink/ink7804.xml"/><Relationship Id="rId149" Type="http://schemas.openxmlformats.org/officeDocument/2006/relationships/image" Target="../media/image3900.png"/><Relationship Id="rId5" Type="http://schemas.openxmlformats.org/officeDocument/2006/relationships/image" Target="../media/image3180.png"/><Relationship Id="rId95" Type="http://schemas.openxmlformats.org/officeDocument/2006/relationships/image" Target="../media/image3630.png"/><Relationship Id="rId160" Type="http://schemas.openxmlformats.org/officeDocument/2006/relationships/customXml" Target="../ink/ink7820.xml"/><Relationship Id="rId22" Type="http://schemas.openxmlformats.org/officeDocument/2006/relationships/customXml" Target="../ink/ink7751.xml"/><Relationship Id="rId43" Type="http://schemas.openxmlformats.org/officeDocument/2006/relationships/image" Target="../media/image3370.png"/><Relationship Id="rId64" Type="http://schemas.openxmlformats.org/officeDocument/2006/relationships/customXml" Target="../ink/ink7772.xml"/><Relationship Id="rId118" Type="http://schemas.openxmlformats.org/officeDocument/2006/relationships/customXml" Target="../ink/ink7799.xml"/><Relationship Id="rId139" Type="http://schemas.openxmlformats.org/officeDocument/2006/relationships/image" Target="../media/image3850.png"/><Relationship Id="rId85" Type="http://schemas.openxmlformats.org/officeDocument/2006/relationships/image" Target="../media/image3590.png"/><Relationship Id="rId150" Type="http://schemas.openxmlformats.org/officeDocument/2006/relationships/customXml" Target="../ink/ink7815.xml"/><Relationship Id="rId12" Type="http://schemas.openxmlformats.org/officeDocument/2006/relationships/customXml" Target="../ink/ink7746.xml"/><Relationship Id="rId17" Type="http://schemas.openxmlformats.org/officeDocument/2006/relationships/image" Target="../media/image3240.png"/><Relationship Id="rId33" Type="http://schemas.openxmlformats.org/officeDocument/2006/relationships/image" Target="../media/image3320.png"/><Relationship Id="rId38" Type="http://schemas.openxmlformats.org/officeDocument/2006/relationships/customXml" Target="../ink/ink7759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08" Type="http://schemas.openxmlformats.org/officeDocument/2006/relationships/customXml" Target="../ink/ink7794.xml"/><Relationship Id="rId124" Type="http://schemas.openxmlformats.org/officeDocument/2006/relationships/customXml" Target="../ink/ink7802.xml"/><Relationship Id="rId129" Type="http://schemas.openxmlformats.org/officeDocument/2006/relationships/image" Target="../media/image3800.png"/><Relationship Id="rId54" Type="http://schemas.openxmlformats.org/officeDocument/2006/relationships/customXml" Target="../ink/ink7767.xml"/><Relationship Id="rId70" Type="http://schemas.openxmlformats.org/officeDocument/2006/relationships/customXml" Target="../ink/ink7775.xml"/><Relationship Id="rId75" Type="http://schemas.openxmlformats.org/officeDocument/2006/relationships/image" Target="../media/image3540.png"/><Relationship Id="rId91" Type="http://schemas.openxmlformats.org/officeDocument/2006/relationships/image" Target="../media/image3611.png"/><Relationship Id="rId96" Type="http://schemas.openxmlformats.org/officeDocument/2006/relationships/customXml" Target="../ink/ink7788.xml"/><Relationship Id="rId140" Type="http://schemas.openxmlformats.org/officeDocument/2006/relationships/customXml" Target="../ink/ink7810.xml"/><Relationship Id="rId145" Type="http://schemas.openxmlformats.org/officeDocument/2006/relationships/image" Target="../media/image3880.png"/><Relationship Id="rId161" Type="http://schemas.openxmlformats.org/officeDocument/2006/relationships/image" Target="../media/image3960.png"/><Relationship Id="rId166" Type="http://schemas.openxmlformats.org/officeDocument/2006/relationships/customXml" Target="../ink/ink78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43.xml"/><Relationship Id="rId23" Type="http://schemas.openxmlformats.org/officeDocument/2006/relationships/image" Target="../media/image3270.png"/><Relationship Id="rId28" Type="http://schemas.openxmlformats.org/officeDocument/2006/relationships/customXml" Target="../ink/ink7754.xml"/><Relationship Id="rId49" Type="http://schemas.openxmlformats.org/officeDocument/2006/relationships/image" Target="../media/image3400.png"/><Relationship Id="rId114" Type="http://schemas.openxmlformats.org/officeDocument/2006/relationships/customXml" Target="../ink/ink7797.xml"/><Relationship Id="rId119" Type="http://schemas.openxmlformats.org/officeDocument/2006/relationships/image" Target="../media/image3750.png"/><Relationship Id="rId44" Type="http://schemas.openxmlformats.org/officeDocument/2006/relationships/customXml" Target="../ink/ink7762.xml"/><Relationship Id="rId60" Type="http://schemas.openxmlformats.org/officeDocument/2006/relationships/customXml" Target="../ink/ink7770.xml"/><Relationship Id="rId65" Type="http://schemas.openxmlformats.org/officeDocument/2006/relationships/image" Target="../media/image3480.png"/><Relationship Id="rId81" Type="http://schemas.openxmlformats.org/officeDocument/2006/relationships/image" Target="../media/image3570.png"/><Relationship Id="rId86" Type="http://schemas.openxmlformats.org/officeDocument/2006/relationships/customXml" Target="../ink/ink7783.xml"/><Relationship Id="rId130" Type="http://schemas.openxmlformats.org/officeDocument/2006/relationships/customXml" Target="../ink/ink7805.xml"/><Relationship Id="rId135" Type="http://schemas.openxmlformats.org/officeDocument/2006/relationships/image" Target="../media/image3830.png"/><Relationship Id="rId151" Type="http://schemas.openxmlformats.org/officeDocument/2006/relationships/image" Target="../media/image3911.png"/><Relationship Id="rId156" Type="http://schemas.openxmlformats.org/officeDocument/2006/relationships/customXml" Target="../ink/ink7818.xml"/><Relationship Id="rId13" Type="http://schemas.openxmlformats.org/officeDocument/2006/relationships/image" Target="../media/image3220.png"/><Relationship Id="rId18" Type="http://schemas.openxmlformats.org/officeDocument/2006/relationships/customXml" Target="../ink/ink7749.xml"/><Relationship Id="rId39" Type="http://schemas.openxmlformats.org/officeDocument/2006/relationships/image" Target="../media/image3350.png"/><Relationship Id="rId109" Type="http://schemas.openxmlformats.org/officeDocument/2006/relationships/image" Target="../media/image3700.png"/><Relationship Id="rId34" Type="http://schemas.openxmlformats.org/officeDocument/2006/relationships/customXml" Target="../ink/ink7757.xml"/><Relationship Id="rId50" Type="http://schemas.openxmlformats.org/officeDocument/2006/relationships/customXml" Target="../ink/ink7765.xml"/><Relationship Id="rId55" Type="http://schemas.openxmlformats.org/officeDocument/2006/relationships/image" Target="../media/image3430.png"/><Relationship Id="rId76" Type="http://schemas.openxmlformats.org/officeDocument/2006/relationships/customXml" Target="../ink/ink7778.xml"/><Relationship Id="rId97" Type="http://schemas.openxmlformats.org/officeDocument/2006/relationships/image" Target="../media/image3640.png"/><Relationship Id="rId104" Type="http://schemas.openxmlformats.org/officeDocument/2006/relationships/customXml" Target="../ink/ink7792.xml"/><Relationship Id="rId120" Type="http://schemas.openxmlformats.org/officeDocument/2006/relationships/customXml" Target="../ink/ink7800.xml"/><Relationship Id="rId125" Type="http://schemas.openxmlformats.org/officeDocument/2006/relationships/image" Target="../media/image3780.png"/><Relationship Id="rId141" Type="http://schemas.openxmlformats.org/officeDocument/2006/relationships/image" Target="../media/image3860.png"/><Relationship Id="rId146" Type="http://schemas.openxmlformats.org/officeDocument/2006/relationships/customXml" Target="../ink/ink7813.xml"/><Relationship Id="rId167" Type="http://schemas.openxmlformats.org/officeDocument/2006/relationships/image" Target="../media/image3990.png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786.xml"/><Relationship Id="rId162" Type="http://schemas.openxmlformats.org/officeDocument/2006/relationships/customXml" Target="../ink/ink7821.xml"/><Relationship Id="rId2" Type="http://schemas.openxmlformats.org/officeDocument/2006/relationships/customXml" Target="../ink/ink7741.xml"/><Relationship Id="rId29" Type="http://schemas.openxmlformats.org/officeDocument/2006/relationships/image" Target="../media/image3300.png"/><Relationship Id="rId24" Type="http://schemas.openxmlformats.org/officeDocument/2006/relationships/customXml" Target="../ink/ink7752.xml"/><Relationship Id="rId40" Type="http://schemas.openxmlformats.org/officeDocument/2006/relationships/customXml" Target="../ink/ink7760.xml"/><Relationship Id="rId45" Type="http://schemas.openxmlformats.org/officeDocument/2006/relationships/image" Target="../media/image3380.png"/><Relationship Id="rId66" Type="http://schemas.openxmlformats.org/officeDocument/2006/relationships/customXml" Target="../ink/ink7773.xml"/><Relationship Id="rId87" Type="http://schemas.openxmlformats.org/officeDocument/2006/relationships/image" Target="../media/image3520.png"/><Relationship Id="rId110" Type="http://schemas.openxmlformats.org/officeDocument/2006/relationships/customXml" Target="../ink/ink7795.xml"/><Relationship Id="rId115" Type="http://schemas.openxmlformats.org/officeDocument/2006/relationships/image" Target="../media/image3730.png"/><Relationship Id="rId131" Type="http://schemas.openxmlformats.org/officeDocument/2006/relationships/image" Target="../media/image3811.png"/><Relationship Id="rId136" Type="http://schemas.openxmlformats.org/officeDocument/2006/relationships/customXml" Target="../ink/ink7808.xml"/><Relationship Id="rId157" Type="http://schemas.openxmlformats.org/officeDocument/2006/relationships/image" Target="../media/image3940.png"/><Relationship Id="rId61" Type="http://schemas.openxmlformats.org/officeDocument/2006/relationships/image" Target="../media/image3460.png"/><Relationship Id="rId82" Type="http://schemas.openxmlformats.org/officeDocument/2006/relationships/customXml" Target="../ink/ink7781.xml"/><Relationship Id="rId152" Type="http://schemas.openxmlformats.org/officeDocument/2006/relationships/customXml" Target="../ink/ink7816.xml"/><Relationship Id="rId19" Type="http://schemas.openxmlformats.org/officeDocument/2006/relationships/image" Target="../media/image3250.png"/><Relationship Id="rId14" Type="http://schemas.openxmlformats.org/officeDocument/2006/relationships/customXml" Target="../ink/ink7747.xml"/><Relationship Id="rId30" Type="http://schemas.openxmlformats.org/officeDocument/2006/relationships/customXml" Target="../ink/ink7755.xml"/><Relationship Id="rId35" Type="http://schemas.openxmlformats.org/officeDocument/2006/relationships/image" Target="../media/image3330.png"/><Relationship Id="rId56" Type="http://schemas.openxmlformats.org/officeDocument/2006/relationships/customXml" Target="../ink/ink7768.xml"/><Relationship Id="rId77" Type="http://schemas.openxmlformats.org/officeDocument/2006/relationships/image" Target="../media/image3550.png"/><Relationship Id="rId100" Type="http://schemas.openxmlformats.org/officeDocument/2006/relationships/customXml" Target="../ink/ink7790.xml"/><Relationship Id="rId105" Type="http://schemas.openxmlformats.org/officeDocument/2006/relationships/image" Target="../media/image3680.png"/><Relationship Id="rId126" Type="http://schemas.openxmlformats.org/officeDocument/2006/relationships/customXml" Target="../ink/ink7803.xml"/><Relationship Id="rId147" Type="http://schemas.openxmlformats.org/officeDocument/2006/relationships/image" Target="../media/image3890.png"/><Relationship Id="rId8" Type="http://schemas.openxmlformats.org/officeDocument/2006/relationships/customXml" Target="../ink/ink7744.xml"/><Relationship Id="rId51" Type="http://schemas.openxmlformats.org/officeDocument/2006/relationships/image" Target="../media/image3411.png"/><Relationship Id="rId72" Type="http://schemas.openxmlformats.org/officeDocument/2006/relationships/customXml" Target="../ink/ink7776.xml"/><Relationship Id="rId93" Type="http://schemas.openxmlformats.org/officeDocument/2006/relationships/image" Target="../media/image3620.png"/><Relationship Id="rId98" Type="http://schemas.openxmlformats.org/officeDocument/2006/relationships/customXml" Target="../ink/ink7789.xml"/><Relationship Id="rId121" Type="http://schemas.openxmlformats.org/officeDocument/2006/relationships/image" Target="../media/image3760.png"/><Relationship Id="rId142" Type="http://schemas.openxmlformats.org/officeDocument/2006/relationships/customXml" Target="../ink/ink7811.xml"/><Relationship Id="rId163" Type="http://schemas.openxmlformats.org/officeDocument/2006/relationships/image" Target="../media/image3970.png"/><Relationship Id="rId3" Type="http://schemas.openxmlformats.org/officeDocument/2006/relationships/image" Target="../media/image3170.png"/><Relationship Id="rId25" Type="http://schemas.openxmlformats.org/officeDocument/2006/relationships/image" Target="../media/image3280.png"/><Relationship Id="rId46" Type="http://schemas.openxmlformats.org/officeDocument/2006/relationships/customXml" Target="../ink/ink7763.xml"/><Relationship Id="rId67" Type="http://schemas.openxmlformats.org/officeDocument/2006/relationships/image" Target="../media/image3490.png"/><Relationship Id="rId116" Type="http://schemas.openxmlformats.org/officeDocument/2006/relationships/customXml" Target="../ink/ink7798.xml"/><Relationship Id="rId137" Type="http://schemas.openxmlformats.org/officeDocument/2006/relationships/image" Target="../media/image3840.png"/><Relationship Id="rId158" Type="http://schemas.openxmlformats.org/officeDocument/2006/relationships/customXml" Target="../ink/ink7819.xml"/><Relationship Id="rId20" Type="http://schemas.openxmlformats.org/officeDocument/2006/relationships/customXml" Target="../ink/ink7750.xml"/><Relationship Id="rId41" Type="http://schemas.openxmlformats.org/officeDocument/2006/relationships/image" Target="../media/image3360.png"/><Relationship Id="rId62" Type="http://schemas.openxmlformats.org/officeDocument/2006/relationships/customXml" Target="../ink/ink7771.xml"/><Relationship Id="rId83" Type="http://schemas.openxmlformats.org/officeDocument/2006/relationships/image" Target="../media/image3580.png"/><Relationship Id="rId88" Type="http://schemas.openxmlformats.org/officeDocument/2006/relationships/customXml" Target="../ink/ink7784.xml"/><Relationship Id="rId111" Type="http://schemas.openxmlformats.org/officeDocument/2006/relationships/image" Target="../media/image3711.png"/><Relationship Id="rId132" Type="http://schemas.openxmlformats.org/officeDocument/2006/relationships/customXml" Target="../ink/ink7806.xml"/><Relationship Id="rId153" Type="http://schemas.openxmlformats.org/officeDocument/2006/relationships/image" Target="../media/image3920.png"/><Relationship Id="rId15" Type="http://schemas.openxmlformats.org/officeDocument/2006/relationships/image" Target="../media/image3230.png"/><Relationship Id="rId36" Type="http://schemas.openxmlformats.org/officeDocument/2006/relationships/customXml" Target="../ink/ink7758.xml"/><Relationship Id="rId57" Type="http://schemas.openxmlformats.org/officeDocument/2006/relationships/image" Target="../media/image3440.png"/><Relationship Id="rId106" Type="http://schemas.openxmlformats.org/officeDocument/2006/relationships/customXml" Target="../ink/ink7793.xml"/><Relationship Id="rId127" Type="http://schemas.openxmlformats.org/officeDocument/2006/relationships/image" Target="../media/image3790.png"/><Relationship Id="rId10" Type="http://schemas.openxmlformats.org/officeDocument/2006/relationships/customXml" Target="../ink/ink7745.xml"/><Relationship Id="rId31" Type="http://schemas.openxmlformats.org/officeDocument/2006/relationships/image" Target="../media/image3311.png"/><Relationship Id="rId52" Type="http://schemas.openxmlformats.org/officeDocument/2006/relationships/customXml" Target="../ink/ink7766.xml"/><Relationship Id="rId73" Type="http://schemas.openxmlformats.org/officeDocument/2006/relationships/image" Target="../media/image3530.png"/><Relationship Id="rId78" Type="http://schemas.openxmlformats.org/officeDocument/2006/relationships/customXml" Target="../ink/ink7779.xml"/><Relationship Id="rId94" Type="http://schemas.openxmlformats.org/officeDocument/2006/relationships/customXml" Target="../ink/ink7787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122" Type="http://schemas.openxmlformats.org/officeDocument/2006/relationships/customXml" Target="../ink/ink7801.xml"/><Relationship Id="rId143" Type="http://schemas.openxmlformats.org/officeDocument/2006/relationships/image" Target="../media/image3870.png"/><Relationship Id="rId148" Type="http://schemas.openxmlformats.org/officeDocument/2006/relationships/customXml" Target="../ink/ink7814.xml"/><Relationship Id="rId164" Type="http://schemas.openxmlformats.org/officeDocument/2006/relationships/customXml" Target="../ink/ink7822.xml"/><Relationship Id="rId4" Type="http://schemas.openxmlformats.org/officeDocument/2006/relationships/customXml" Target="../ink/ink7742.xml"/><Relationship Id="rId9" Type="http://schemas.openxmlformats.org/officeDocument/2006/relationships/image" Target="../media/image3200.png"/><Relationship Id="rId26" Type="http://schemas.openxmlformats.org/officeDocument/2006/relationships/customXml" Target="../ink/ink7753.xml"/><Relationship Id="rId47" Type="http://schemas.openxmlformats.org/officeDocument/2006/relationships/image" Target="../media/image3390.png"/><Relationship Id="rId68" Type="http://schemas.openxmlformats.org/officeDocument/2006/relationships/customXml" Target="../ink/ink7774.xml"/><Relationship Id="rId89" Type="http://schemas.openxmlformats.org/officeDocument/2006/relationships/image" Target="../media/image3600.png"/><Relationship Id="rId112" Type="http://schemas.openxmlformats.org/officeDocument/2006/relationships/customXml" Target="../ink/ink7796.xml"/><Relationship Id="rId133" Type="http://schemas.openxmlformats.org/officeDocument/2006/relationships/image" Target="../media/image3820.png"/><Relationship Id="rId154" Type="http://schemas.openxmlformats.org/officeDocument/2006/relationships/customXml" Target="../ink/ink7817.xml"/><Relationship Id="rId16" Type="http://schemas.openxmlformats.org/officeDocument/2006/relationships/customXml" Target="../ink/ink7748.xml"/><Relationship Id="rId37" Type="http://schemas.openxmlformats.org/officeDocument/2006/relationships/image" Target="../media/image3340.png"/><Relationship Id="rId58" Type="http://schemas.openxmlformats.org/officeDocument/2006/relationships/customXml" Target="../ink/ink7769.xml"/><Relationship Id="rId79" Type="http://schemas.openxmlformats.org/officeDocument/2006/relationships/image" Target="../media/image3560.png"/><Relationship Id="rId102" Type="http://schemas.openxmlformats.org/officeDocument/2006/relationships/customXml" Target="../ink/ink7791.xml"/><Relationship Id="rId123" Type="http://schemas.openxmlformats.org/officeDocument/2006/relationships/image" Target="../media/image3770.png"/><Relationship Id="rId144" Type="http://schemas.openxmlformats.org/officeDocument/2006/relationships/customXml" Target="../ink/ink7812.xml"/><Relationship Id="rId90" Type="http://schemas.openxmlformats.org/officeDocument/2006/relationships/customXml" Target="../ink/ink7785.xml"/><Relationship Id="rId165" Type="http://schemas.openxmlformats.org/officeDocument/2006/relationships/image" Target="../media/image3980.png"/><Relationship Id="rId27" Type="http://schemas.openxmlformats.org/officeDocument/2006/relationships/image" Target="../media/image3290.png"/><Relationship Id="rId48" Type="http://schemas.openxmlformats.org/officeDocument/2006/relationships/customXml" Target="../ink/ink7764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134" Type="http://schemas.openxmlformats.org/officeDocument/2006/relationships/customXml" Target="../ink/ink7807.xml"/><Relationship Id="rId80" Type="http://schemas.openxmlformats.org/officeDocument/2006/relationships/customXml" Target="../ink/ink7780.xml"/><Relationship Id="rId155" Type="http://schemas.openxmlformats.org/officeDocument/2006/relationships/image" Target="../media/image3930.png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7844.xml"/><Relationship Id="rId63" Type="http://schemas.openxmlformats.org/officeDocument/2006/relationships/image" Target="../media/image3470.png"/><Relationship Id="rId84" Type="http://schemas.openxmlformats.org/officeDocument/2006/relationships/customXml" Target="../ink/ink7865.xml"/><Relationship Id="rId138" Type="http://schemas.openxmlformats.org/officeDocument/2006/relationships/customXml" Target="../ink/ink7892.xml"/><Relationship Id="rId159" Type="http://schemas.openxmlformats.org/officeDocument/2006/relationships/image" Target="../media/image3950.png"/><Relationship Id="rId170" Type="http://schemas.openxmlformats.org/officeDocument/2006/relationships/customXml" Target="../ink/ink7908.xml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7839.xml"/><Relationship Id="rId53" Type="http://schemas.openxmlformats.org/officeDocument/2006/relationships/image" Target="../media/image3420.png"/><Relationship Id="rId74" Type="http://schemas.openxmlformats.org/officeDocument/2006/relationships/customXml" Target="../ink/ink7860.xml"/><Relationship Id="rId128" Type="http://schemas.openxmlformats.org/officeDocument/2006/relationships/customXml" Target="../ink/ink7887.xml"/><Relationship Id="rId149" Type="http://schemas.openxmlformats.org/officeDocument/2006/relationships/image" Target="../media/image3900.png"/><Relationship Id="rId5" Type="http://schemas.openxmlformats.org/officeDocument/2006/relationships/image" Target="../media/image3180.png"/><Relationship Id="rId95" Type="http://schemas.openxmlformats.org/officeDocument/2006/relationships/image" Target="../media/image3630.png"/><Relationship Id="rId160" Type="http://schemas.openxmlformats.org/officeDocument/2006/relationships/customXml" Target="../ink/ink7903.xml"/><Relationship Id="rId22" Type="http://schemas.openxmlformats.org/officeDocument/2006/relationships/customXml" Target="../ink/ink7834.xml"/><Relationship Id="rId43" Type="http://schemas.openxmlformats.org/officeDocument/2006/relationships/image" Target="../media/image3370.png"/><Relationship Id="rId64" Type="http://schemas.openxmlformats.org/officeDocument/2006/relationships/customXml" Target="../ink/ink7855.xml"/><Relationship Id="rId118" Type="http://schemas.openxmlformats.org/officeDocument/2006/relationships/customXml" Target="../ink/ink7882.xml"/><Relationship Id="rId139" Type="http://schemas.openxmlformats.org/officeDocument/2006/relationships/image" Target="../media/image3850.png"/><Relationship Id="rId85" Type="http://schemas.openxmlformats.org/officeDocument/2006/relationships/image" Target="../media/image3590.png"/><Relationship Id="rId150" Type="http://schemas.openxmlformats.org/officeDocument/2006/relationships/customXml" Target="../ink/ink7898.xml"/><Relationship Id="rId171" Type="http://schemas.openxmlformats.org/officeDocument/2006/relationships/image" Target="../media/image4011.png"/><Relationship Id="rId12" Type="http://schemas.openxmlformats.org/officeDocument/2006/relationships/customXml" Target="../ink/ink7829.xml"/><Relationship Id="rId33" Type="http://schemas.openxmlformats.org/officeDocument/2006/relationships/image" Target="../media/image3320.png"/><Relationship Id="rId108" Type="http://schemas.openxmlformats.org/officeDocument/2006/relationships/customXml" Target="../ink/ink7877.xml"/><Relationship Id="rId129" Type="http://schemas.openxmlformats.org/officeDocument/2006/relationships/image" Target="../media/image3800.png"/><Relationship Id="rId54" Type="http://schemas.openxmlformats.org/officeDocument/2006/relationships/customXml" Target="../ink/ink7850.xml"/><Relationship Id="rId75" Type="http://schemas.openxmlformats.org/officeDocument/2006/relationships/image" Target="../media/image3540.png"/><Relationship Id="rId96" Type="http://schemas.openxmlformats.org/officeDocument/2006/relationships/customXml" Target="../ink/ink7871.xml"/><Relationship Id="rId140" Type="http://schemas.openxmlformats.org/officeDocument/2006/relationships/customXml" Target="../ink/ink7893.xml"/><Relationship Id="rId161" Type="http://schemas.openxmlformats.org/officeDocument/2006/relationships/image" Target="../media/image39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26.xml"/><Relationship Id="rId23" Type="http://schemas.openxmlformats.org/officeDocument/2006/relationships/image" Target="../media/image3270.png"/><Relationship Id="rId28" Type="http://schemas.openxmlformats.org/officeDocument/2006/relationships/customXml" Target="../ink/ink7837.xml"/><Relationship Id="rId49" Type="http://schemas.openxmlformats.org/officeDocument/2006/relationships/image" Target="../media/image3400.png"/><Relationship Id="rId114" Type="http://schemas.openxmlformats.org/officeDocument/2006/relationships/customXml" Target="../ink/ink7880.xml"/><Relationship Id="rId119" Type="http://schemas.openxmlformats.org/officeDocument/2006/relationships/image" Target="../media/image3750.png"/><Relationship Id="rId44" Type="http://schemas.openxmlformats.org/officeDocument/2006/relationships/customXml" Target="../ink/ink7845.xml"/><Relationship Id="rId60" Type="http://schemas.openxmlformats.org/officeDocument/2006/relationships/customXml" Target="../ink/ink7853.xml"/><Relationship Id="rId65" Type="http://schemas.openxmlformats.org/officeDocument/2006/relationships/image" Target="../media/image3480.png"/><Relationship Id="rId81" Type="http://schemas.openxmlformats.org/officeDocument/2006/relationships/image" Target="../media/image3570.png"/><Relationship Id="rId86" Type="http://schemas.openxmlformats.org/officeDocument/2006/relationships/customXml" Target="../ink/ink7866.xml"/><Relationship Id="rId130" Type="http://schemas.openxmlformats.org/officeDocument/2006/relationships/customXml" Target="../ink/ink7888.xml"/><Relationship Id="rId135" Type="http://schemas.openxmlformats.org/officeDocument/2006/relationships/image" Target="../media/image3830.png"/><Relationship Id="rId151" Type="http://schemas.openxmlformats.org/officeDocument/2006/relationships/image" Target="../media/image3911.png"/><Relationship Id="rId156" Type="http://schemas.openxmlformats.org/officeDocument/2006/relationships/customXml" Target="../ink/ink7901.xml"/><Relationship Id="rId172" Type="http://schemas.openxmlformats.org/officeDocument/2006/relationships/customXml" Target="../ink/ink7909.xml"/><Relationship Id="rId13" Type="http://schemas.openxmlformats.org/officeDocument/2006/relationships/image" Target="../media/image3220.png"/><Relationship Id="rId18" Type="http://schemas.openxmlformats.org/officeDocument/2006/relationships/customXml" Target="../ink/ink7832.xml"/><Relationship Id="rId39" Type="http://schemas.openxmlformats.org/officeDocument/2006/relationships/image" Target="../media/image3350.png"/><Relationship Id="rId109" Type="http://schemas.openxmlformats.org/officeDocument/2006/relationships/image" Target="../media/image3700.png"/><Relationship Id="rId34" Type="http://schemas.openxmlformats.org/officeDocument/2006/relationships/customXml" Target="../ink/ink7840.xml"/><Relationship Id="rId50" Type="http://schemas.openxmlformats.org/officeDocument/2006/relationships/customXml" Target="../ink/ink7848.xml"/><Relationship Id="rId55" Type="http://schemas.openxmlformats.org/officeDocument/2006/relationships/image" Target="../media/image3430.png"/><Relationship Id="rId76" Type="http://schemas.openxmlformats.org/officeDocument/2006/relationships/customXml" Target="../ink/ink7861.xml"/><Relationship Id="rId97" Type="http://schemas.openxmlformats.org/officeDocument/2006/relationships/image" Target="../media/image3640.png"/><Relationship Id="rId104" Type="http://schemas.openxmlformats.org/officeDocument/2006/relationships/customXml" Target="../ink/ink7875.xml"/><Relationship Id="rId120" Type="http://schemas.openxmlformats.org/officeDocument/2006/relationships/customXml" Target="../ink/ink7883.xml"/><Relationship Id="rId125" Type="http://schemas.openxmlformats.org/officeDocument/2006/relationships/image" Target="../media/image3780.png"/><Relationship Id="rId141" Type="http://schemas.openxmlformats.org/officeDocument/2006/relationships/image" Target="../media/image3860.png"/><Relationship Id="rId146" Type="http://schemas.openxmlformats.org/officeDocument/2006/relationships/customXml" Target="../ink/ink7896.xml"/><Relationship Id="rId167" Type="http://schemas.openxmlformats.org/officeDocument/2006/relationships/image" Target="../media/image3990.png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869.xml"/><Relationship Id="rId162" Type="http://schemas.openxmlformats.org/officeDocument/2006/relationships/customXml" Target="../ink/ink7904.xml"/><Relationship Id="rId2" Type="http://schemas.openxmlformats.org/officeDocument/2006/relationships/customXml" Target="../ink/ink7824.xml"/><Relationship Id="rId29" Type="http://schemas.openxmlformats.org/officeDocument/2006/relationships/image" Target="../media/image3300.png"/><Relationship Id="rId24" Type="http://schemas.openxmlformats.org/officeDocument/2006/relationships/customXml" Target="../ink/ink7835.xml"/><Relationship Id="rId40" Type="http://schemas.openxmlformats.org/officeDocument/2006/relationships/customXml" Target="../ink/ink7843.xml"/><Relationship Id="rId45" Type="http://schemas.openxmlformats.org/officeDocument/2006/relationships/image" Target="../media/image3380.png"/><Relationship Id="rId66" Type="http://schemas.openxmlformats.org/officeDocument/2006/relationships/customXml" Target="../ink/ink7856.xml"/><Relationship Id="rId87" Type="http://schemas.openxmlformats.org/officeDocument/2006/relationships/image" Target="../media/image3520.png"/><Relationship Id="rId110" Type="http://schemas.openxmlformats.org/officeDocument/2006/relationships/customXml" Target="../ink/ink7878.xml"/><Relationship Id="rId115" Type="http://schemas.openxmlformats.org/officeDocument/2006/relationships/image" Target="../media/image3730.png"/><Relationship Id="rId131" Type="http://schemas.openxmlformats.org/officeDocument/2006/relationships/image" Target="../media/image3811.png"/><Relationship Id="rId136" Type="http://schemas.openxmlformats.org/officeDocument/2006/relationships/customXml" Target="../ink/ink7891.xml"/><Relationship Id="rId157" Type="http://schemas.openxmlformats.org/officeDocument/2006/relationships/image" Target="../media/image3940.png"/><Relationship Id="rId61" Type="http://schemas.openxmlformats.org/officeDocument/2006/relationships/image" Target="../media/image3460.png"/><Relationship Id="rId82" Type="http://schemas.openxmlformats.org/officeDocument/2006/relationships/customXml" Target="../ink/ink7864.xml"/><Relationship Id="rId152" Type="http://schemas.openxmlformats.org/officeDocument/2006/relationships/customXml" Target="../ink/ink7899.xml"/><Relationship Id="rId173" Type="http://schemas.openxmlformats.org/officeDocument/2006/relationships/image" Target="../media/image4020.png"/><Relationship Id="rId19" Type="http://schemas.openxmlformats.org/officeDocument/2006/relationships/image" Target="../media/image3250.png"/><Relationship Id="rId14" Type="http://schemas.openxmlformats.org/officeDocument/2006/relationships/customXml" Target="../ink/ink7830.xml"/><Relationship Id="rId30" Type="http://schemas.openxmlformats.org/officeDocument/2006/relationships/customXml" Target="../ink/ink7838.xml"/><Relationship Id="rId35" Type="http://schemas.openxmlformats.org/officeDocument/2006/relationships/image" Target="../media/image3330.png"/><Relationship Id="rId56" Type="http://schemas.openxmlformats.org/officeDocument/2006/relationships/customXml" Target="../ink/ink7851.xml"/><Relationship Id="rId77" Type="http://schemas.openxmlformats.org/officeDocument/2006/relationships/image" Target="../media/image3550.png"/><Relationship Id="rId100" Type="http://schemas.openxmlformats.org/officeDocument/2006/relationships/customXml" Target="../ink/ink7873.xml"/><Relationship Id="rId105" Type="http://schemas.openxmlformats.org/officeDocument/2006/relationships/image" Target="../media/image3680.png"/><Relationship Id="rId126" Type="http://schemas.openxmlformats.org/officeDocument/2006/relationships/customXml" Target="../ink/ink7886.xml"/><Relationship Id="rId147" Type="http://schemas.openxmlformats.org/officeDocument/2006/relationships/image" Target="../media/image3890.png"/><Relationship Id="rId168" Type="http://schemas.openxmlformats.org/officeDocument/2006/relationships/customXml" Target="../ink/ink7907.xml"/><Relationship Id="rId8" Type="http://schemas.openxmlformats.org/officeDocument/2006/relationships/customXml" Target="../ink/ink7827.xml"/><Relationship Id="rId51" Type="http://schemas.openxmlformats.org/officeDocument/2006/relationships/image" Target="../media/image3411.png"/><Relationship Id="rId72" Type="http://schemas.openxmlformats.org/officeDocument/2006/relationships/customXml" Target="../ink/ink7859.xml"/><Relationship Id="rId93" Type="http://schemas.openxmlformats.org/officeDocument/2006/relationships/image" Target="../media/image3620.png"/><Relationship Id="rId98" Type="http://schemas.openxmlformats.org/officeDocument/2006/relationships/customXml" Target="../ink/ink7872.xml"/><Relationship Id="rId121" Type="http://schemas.openxmlformats.org/officeDocument/2006/relationships/image" Target="../media/image3760.png"/><Relationship Id="rId142" Type="http://schemas.openxmlformats.org/officeDocument/2006/relationships/customXml" Target="../ink/ink7894.xml"/><Relationship Id="rId163" Type="http://schemas.openxmlformats.org/officeDocument/2006/relationships/image" Target="../media/image3970.png"/><Relationship Id="rId3" Type="http://schemas.openxmlformats.org/officeDocument/2006/relationships/image" Target="../media/image3170.png"/><Relationship Id="rId25" Type="http://schemas.openxmlformats.org/officeDocument/2006/relationships/image" Target="../media/image3280.png"/><Relationship Id="rId46" Type="http://schemas.openxmlformats.org/officeDocument/2006/relationships/customXml" Target="../ink/ink7846.xml"/><Relationship Id="rId67" Type="http://schemas.openxmlformats.org/officeDocument/2006/relationships/image" Target="../media/image3490.png"/><Relationship Id="rId116" Type="http://schemas.openxmlformats.org/officeDocument/2006/relationships/customXml" Target="../ink/ink7881.xml"/><Relationship Id="rId137" Type="http://schemas.openxmlformats.org/officeDocument/2006/relationships/image" Target="../media/image3840.png"/><Relationship Id="rId158" Type="http://schemas.openxmlformats.org/officeDocument/2006/relationships/customXml" Target="../ink/ink7902.xml"/><Relationship Id="rId20" Type="http://schemas.openxmlformats.org/officeDocument/2006/relationships/customXml" Target="../ink/ink7833.xml"/><Relationship Id="rId41" Type="http://schemas.openxmlformats.org/officeDocument/2006/relationships/image" Target="../media/image3360.png"/><Relationship Id="rId62" Type="http://schemas.openxmlformats.org/officeDocument/2006/relationships/customXml" Target="../ink/ink7854.xml"/><Relationship Id="rId83" Type="http://schemas.openxmlformats.org/officeDocument/2006/relationships/image" Target="../media/image3580.png"/><Relationship Id="rId88" Type="http://schemas.openxmlformats.org/officeDocument/2006/relationships/customXml" Target="../ink/ink7867.xml"/><Relationship Id="rId111" Type="http://schemas.openxmlformats.org/officeDocument/2006/relationships/image" Target="../media/image3711.png"/><Relationship Id="rId132" Type="http://schemas.openxmlformats.org/officeDocument/2006/relationships/customXml" Target="../ink/ink7889.xml"/><Relationship Id="rId153" Type="http://schemas.openxmlformats.org/officeDocument/2006/relationships/image" Target="../media/image3920.png"/><Relationship Id="rId174" Type="http://schemas.openxmlformats.org/officeDocument/2006/relationships/customXml" Target="../ink/ink7910.xml"/><Relationship Id="rId15" Type="http://schemas.openxmlformats.org/officeDocument/2006/relationships/image" Target="../media/image3230.png"/><Relationship Id="rId36" Type="http://schemas.openxmlformats.org/officeDocument/2006/relationships/customXml" Target="../ink/ink7841.xml"/><Relationship Id="rId57" Type="http://schemas.openxmlformats.org/officeDocument/2006/relationships/image" Target="../media/image3440.png"/><Relationship Id="rId106" Type="http://schemas.openxmlformats.org/officeDocument/2006/relationships/customXml" Target="../ink/ink7876.xml"/><Relationship Id="rId127" Type="http://schemas.openxmlformats.org/officeDocument/2006/relationships/image" Target="../media/image3790.png"/><Relationship Id="rId10" Type="http://schemas.openxmlformats.org/officeDocument/2006/relationships/customXml" Target="../ink/ink7828.xml"/><Relationship Id="rId31" Type="http://schemas.openxmlformats.org/officeDocument/2006/relationships/image" Target="../media/image3311.png"/><Relationship Id="rId52" Type="http://schemas.openxmlformats.org/officeDocument/2006/relationships/customXml" Target="../ink/ink7849.xml"/><Relationship Id="rId73" Type="http://schemas.openxmlformats.org/officeDocument/2006/relationships/image" Target="../media/image3530.png"/><Relationship Id="rId78" Type="http://schemas.openxmlformats.org/officeDocument/2006/relationships/customXml" Target="../ink/ink7862.xml"/><Relationship Id="rId94" Type="http://schemas.openxmlformats.org/officeDocument/2006/relationships/customXml" Target="../ink/ink7870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122" Type="http://schemas.openxmlformats.org/officeDocument/2006/relationships/customXml" Target="../ink/ink7884.xml"/><Relationship Id="rId143" Type="http://schemas.openxmlformats.org/officeDocument/2006/relationships/image" Target="../media/image3870.png"/><Relationship Id="rId148" Type="http://schemas.openxmlformats.org/officeDocument/2006/relationships/customXml" Target="../ink/ink7897.xml"/><Relationship Id="rId164" Type="http://schemas.openxmlformats.org/officeDocument/2006/relationships/customXml" Target="../ink/ink7905.xml"/><Relationship Id="rId169" Type="http://schemas.openxmlformats.org/officeDocument/2006/relationships/image" Target="../media/image4000.png"/><Relationship Id="rId4" Type="http://schemas.openxmlformats.org/officeDocument/2006/relationships/customXml" Target="../ink/ink7825.xml"/><Relationship Id="rId9" Type="http://schemas.openxmlformats.org/officeDocument/2006/relationships/image" Target="../media/image3200.png"/><Relationship Id="rId26" Type="http://schemas.openxmlformats.org/officeDocument/2006/relationships/customXml" Target="../ink/ink7836.xml"/><Relationship Id="rId47" Type="http://schemas.openxmlformats.org/officeDocument/2006/relationships/image" Target="../media/image3390.png"/><Relationship Id="rId68" Type="http://schemas.openxmlformats.org/officeDocument/2006/relationships/customXml" Target="../ink/ink7857.xml"/><Relationship Id="rId89" Type="http://schemas.openxmlformats.org/officeDocument/2006/relationships/image" Target="../media/image3600.png"/><Relationship Id="rId112" Type="http://schemas.openxmlformats.org/officeDocument/2006/relationships/customXml" Target="../ink/ink7879.xml"/><Relationship Id="rId133" Type="http://schemas.openxmlformats.org/officeDocument/2006/relationships/image" Target="../media/image3820.png"/><Relationship Id="rId154" Type="http://schemas.openxmlformats.org/officeDocument/2006/relationships/customXml" Target="../ink/ink7900.xml"/><Relationship Id="rId175" Type="http://schemas.openxmlformats.org/officeDocument/2006/relationships/image" Target="../media/image4030.png"/><Relationship Id="rId16" Type="http://schemas.openxmlformats.org/officeDocument/2006/relationships/customXml" Target="../ink/ink7831.xml"/><Relationship Id="rId37" Type="http://schemas.openxmlformats.org/officeDocument/2006/relationships/image" Target="../media/image3340.png"/><Relationship Id="rId58" Type="http://schemas.openxmlformats.org/officeDocument/2006/relationships/customXml" Target="../ink/ink7852.xml"/><Relationship Id="rId79" Type="http://schemas.openxmlformats.org/officeDocument/2006/relationships/image" Target="../media/image3560.png"/><Relationship Id="rId102" Type="http://schemas.openxmlformats.org/officeDocument/2006/relationships/customXml" Target="../ink/ink7874.xml"/><Relationship Id="rId123" Type="http://schemas.openxmlformats.org/officeDocument/2006/relationships/image" Target="../media/image3770.png"/><Relationship Id="rId144" Type="http://schemas.openxmlformats.org/officeDocument/2006/relationships/customXml" Target="../ink/ink7895.xml"/><Relationship Id="rId90" Type="http://schemas.openxmlformats.org/officeDocument/2006/relationships/customXml" Target="../ink/ink7868.xml"/><Relationship Id="rId165" Type="http://schemas.openxmlformats.org/officeDocument/2006/relationships/image" Target="../media/image3980.png"/><Relationship Id="rId27" Type="http://schemas.openxmlformats.org/officeDocument/2006/relationships/image" Target="../media/image3290.png"/><Relationship Id="rId48" Type="http://schemas.openxmlformats.org/officeDocument/2006/relationships/customXml" Target="../ink/ink7847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134" Type="http://schemas.openxmlformats.org/officeDocument/2006/relationships/customXml" Target="../ink/ink7890.xml"/><Relationship Id="rId80" Type="http://schemas.openxmlformats.org/officeDocument/2006/relationships/customXml" Target="../ink/ink7863.xml"/><Relationship Id="rId155" Type="http://schemas.openxmlformats.org/officeDocument/2006/relationships/image" Target="../media/image3930.png"/><Relationship Id="rId17" Type="http://schemas.openxmlformats.org/officeDocument/2006/relationships/image" Target="../media/image3240.png"/><Relationship Id="rId38" Type="http://schemas.openxmlformats.org/officeDocument/2006/relationships/customXml" Target="../ink/ink7842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24" Type="http://schemas.openxmlformats.org/officeDocument/2006/relationships/customXml" Target="../ink/ink7885.xml"/><Relationship Id="rId70" Type="http://schemas.openxmlformats.org/officeDocument/2006/relationships/customXml" Target="../ink/ink7858.xml"/><Relationship Id="rId91" Type="http://schemas.openxmlformats.org/officeDocument/2006/relationships/image" Target="../media/image3611.png"/><Relationship Id="rId145" Type="http://schemas.openxmlformats.org/officeDocument/2006/relationships/image" Target="../media/image3880.png"/><Relationship Id="rId166" Type="http://schemas.openxmlformats.org/officeDocument/2006/relationships/customXml" Target="../ink/ink7906.xml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7931.xml"/><Relationship Id="rId63" Type="http://schemas.openxmlformats.org/officeDocument/2006/relationships/image" Target="../media/image3470.png"/><Relationship Id="rId84" Type="http://schemas.openxmlformats.org/officeDocument/2006/relationships/customXml" Target="../ink/ink7952.xml"/><Relationship Id="rId138" Type="http://schemas.openxmlformats.org/officeDocument/2006/relationships/customXml" Target="../ink/ink7979.xml"/><Relationship Id="rId159" Type="http://schemas.openxmlformats.org/officeDocument/2006/relationships/image" Target="../media/image3950.png"/><Relationship Id="rId170" Type="http://schemas.openxmlformats.org/officeDocument/2006/relationships/customXml" Target="../ink/ink7995.xml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7926.xml"/><Relationship Id="rId53" Type="http://schemas.openxmlformats.org/officeDocument/2006/relationships/image" Target="../media/image3420.png"/><Relationship Id="rId74" Type="http://schemas.openxmlformats.org/officeDocument/2006/relationships/customXml" Target="../ink/ink7947.xml"/><Relationship Id="rId128" Type="http://schemas.openxmlformats.org/officeDocument/2006/relationships/customXml" Target="../ink/ink7974.xml"/><Relationship Id="rId149" Type="http://schemas.openxmlformats.org/officeDocument/2006/relationships/image" Target="../media/image3900.png"/><Relationship Id="rId5" Type="http://schemas.openxmlformats.org/officeDocument/2006/relationships/image" Target="../media/image3180.png"/><Relationship Id="rId95" Type="http://schemas.openxmlformats.org/officeDocument/2006/relationships/image" Target="../media/image3630.png"/><Relationship Id="rId160" Type="http://schemas.openxmlformats.org/officeDocument/2006/relationships/customXml" Target="../ink/ink7990.xml"/><Relationship Id="rId181" Type="http://schemas.openxmlformats.org/officeDocument/2006/relationships/image" Target="../media/image4060.png"/><Relationship Id="rId22" Type="http://schemas.openxmlformats.org/officeDocument/2006/relationships/customXml" Target="../ink/ink7921.xml"/><Relationship Id="rId43" Type="http://schemas.openxmlformats.org/officeDocument/2006/relationships/image" Target="../media/image3370.png"/><Relationship Id="rId64" Type="http://schemas.openxmlformats.org/officeDocument/2006/relationships/customXml" Target="../ink/ink7942.xml"/><Relationship Id="rId118" Type="http://schemas.openxmlformats.org/officeDocument/2006/relationships/customXml" Target="../ink/ink7969.xml"/><Relationship Id="rId139" Type="http://schemas.openxmlformats.org/officeDocument/2006/relationships/image" Target="../media/image3850.png"/><Relationship Id="rId85" Type="http://schemas.openxmlformats.org/officeDocument/2006/relationships/image" Target="../media/image3590.png"/><Relationship Id="rId150" Type="http://schemas.openxmlformats.org/officeDocument/2006/relationships/customXml" Target="../ink/ink7985.xml"/><Relationship Id="rId171" Type="http://schemas.openxmlformats.org/officeDocument/2006/relationships/image" Target="../media/image4011.png"/><Relationship Id="rId12" Type="http://schemas.openxmlformats.org/officeDocument/2006/relationships/customXml" Target="../ink/ink7916.xml"/><Relationship Id="rId33" Type="http://schemas.openxmlformats.org/officeDocument/2006/relationships/image" Target="../media/image3320.png"/><Relationship Id="rId108" Type="http://schemas.openxmlformats.org/officeDocument/2006/relationships/customXml" Target="../ink/ink7964.xml"/><Relationship Id="rId129" Type="http://schemas.openxmlformats.org/officeDocument/2006/relationships/image" Target="../media/image3800.png"/><Relationship Id="rId54" Type="http://schemas.openxmlformats.org/officeDocument/2006/relationships/customXml" Target="../ink/ink7937.xml"/><Relationship Id="rId75" Type="http://schemas.openxmlformats.org/officeDocument/2006/relationships/image" Target="../media/image3540.png"/><Relationship Id="rId96" Type="http://schemas.openxmlformats.org/officeDocument/2006/relationships/customXml" Target="../ink/ink7958.xml"/><Relationship Id="rId140" Type="http://schemas.openxmlformats.org/officeDocument/2006/relationships/customXml" Target="../ink/ink7980.xml"/><Relationship Id="rId161" Type="http://schemas.openxmlformats.org/officeDocument/2006/relationships/image" Target="../media/image3960.png"/><Relationship Id="rId182" Type="http://schemas.openxmlformats.org/officeDocument/2006/relationships/customXml" Target="../ink/ink8001.xml"/><Relationship Id="rId6" Type="http://schemas.openxmlformats.org/officeDocument/2006/relationships/customXml" Target="../ink/ink7913.xml"/><Relationship Id="rId23" Type="http://schemas.openxmlformats.org/officeDocument/2006/relationships/image" Target="../media/image3270.png"/><Relationship Id="rId119" Type="http://schemas.openxmlformats.org/officeDocument/2006/relationships/image" Target="../media/image3750.png"/><Relationship Id="rId44" Type="http://schemas.openxmlformats.org/officeDocument/2006/relationships/customXml" Target="../ink/ink7932.xml"/><Relationship Id="rId65" Type="http://schemas.openxmlformats.org/officeDocument/2006/relationships/image" Target="../media/image3480.png"/><Relationship Id="rId86" Type="http://schemas.openxmlformats.org/officeDocument/2006/relationships/customXml" Target="../ink/ink7953.xml"/><Relationship Id="rId130" Type="http://schemas.openxmlformats.org/officeDocument/2006/relationships/customXml" Target="../ink/ink7975.xml"/><Relationship Id="rId151" Type="http://schemas.openxmlformats.org/officeDocument/2006/relationships/image" Target="../media/image3911.png"/><Relationship Id="rId172" Type="http://schemas.openxmlformats.org/officeDocument/2006/relationships/customXml" Target="../ink/ink7996.xml"/><Relationship Id="rId13" Type="http://schemas.openxmlformats.org/officeDocument/2006/relationships/image" Target="../media/image3220.png"/><Relationship Id="rId18" Type="http://schemas.openxmlformats.org/officeDocument/2006/relationships/customXml" Target="../ink/ink7919.xml"/><Relationship Id="rId39" Type="http://schemas.openxmlformats.org/officeDocument/2006/relationships/image" Target="../media/image3350.png"/><Relationship Id="rId109" Type="http://schemas.openxmlformats.org/officeDocument/2006/relationships/image" Target="../media/image3700.png"/><Relationship Id="rId34" Type="http://schemas.openxmlformats.org/officeDocument/2006/relationships/customXml" Target="../ink/ink7927.xml"/><Relationship Id="rId50" Type="http://schemas.openxmlformats.org/officeDocument/2006/relationships/customXml" Target="../ink/ink7935.xml"/><Relationship Id="rId55" Type="http://schemas.openxmlformats.org/officeDocument/2006/relationships/image" Target="../media/image3430.png"/><Relationship Id="rId76" Type="http://schemas.openxmlformats.org/officeDocument/2006/relationships/customXml" Target="../ink/ink7948.xml"/><Relationship Id="rId97" Type="http://schemas.openxmlformats.org/officeDocument/2006/relationships/image" Target="../media/image3640.png"/><Relationship Id="rId104" Type="http://schemas.openxmlformats.org/officeDocument/2006/relationships/customXml" Target="../ink/ink7962.xml"/><Relationship Id="rId120" Type="http://schemas.openxmlformats.org/officeDocument/2006/relationships/customXml" Target="../ink/ink7970.xml"/><Relationship Id="rId125" Type="http://schemas.openxmlformats.org/officeDocument/2006/relationships/image" Target="../media/image3780.png"/><Relationship Id="rId141" Type="http://schemas.openxmlformats.org/officeDocument/2006/relationships/image" Target="../media/image3860.png"/><Relationship Id="rId146" Type="http://schemas.openxmlformats.org/officeDocument/2006/relationships/customXml" Target="../ink/ink7983.xml"/><Relationship Id="rId167" Type="http://schemas.openxmlformats.org/officeDocument/2006/relationships/image" Target="../media/image3990.png"/><Relationship Id="rId7" Type="http://schemas.openxmlformats.org/officeDocument/2006/relationships/image" Target="../media/image3190.png"/><Relationship Id="rId71" Type="http://schemas.openxmlformats.org/officeDocument/2006/relationships/image" Target="../media/image3511.png"/><Relationship Id="rId92" Type="http://schemas.openxmlformats.org/officeDocument/2006/relationships/customXml" Target="../ink/ink7956.xml"/><Relationship Id="rId162" Type="http://schemas.openxmlformats.org/officeDocument/2006/relationships/customXml" Target="../ink/ink7991.xml"/><Relationship Id="rId183" Type="http://schemas.openxmlformats.org/officeDocument/2006/relationships/image" Target="../media/image4070.png"/><Relationship Id="rId2" Type="http://schemas.openxmlformats.org/officeDocument/2006/relationships/customXml" Target="../ink/ink7911.xml"/><Relationship Id="rId29" Type="http://schemas.openxmlformats.org/officeDocument/2006/relationships/image" Target="../media/image3300.png"/><Relationship Id="rId24" Type="http://schemas.openxmlformats.org/officeDocument/2006/relationships/customXml" Target="../ink/ink7922.xml"/><Relationship Id="rId40" Type="http://schemas.openxmlformats.org/officeDocument/2006/relationships/customXml" Target="../ink/ink7930.xml"/><Relationship Id="rId45" Type="http://schemas.openxmlformats.org/officeDocument/2006/relationships/image" Target="../media/image3380.png"/><Relationship Id="rId66" Type="http://schemas.openxmlformats.org/officeDocument/2006/relationships/customXml" Target="../ink/ink7943.xml"/><Relationship Id="rId87" Type="http://schemas.openxmlformats.org/officeDocument/2006/relationships/image" Target="../media/image3520.png"/><Relationship Id="rId110" Type="http://schemas.openxmlformats.org/officeDocument/2006/relationships/customXml" Target="../ink/ink7965.xml"/><Relationship Id="rId115" Type="http://schemas.openxmlformats.org/officeDocument/2006/relationships/image" Target="../media/image3730.png"/><Relationship Id="rId131" Type="http://schemas.openxmlformats.org/officeDocument/2006/relationships/image" Target="../media/image3811.png"/><Relationship Id="rId136" Type="http://schemas.openxmlformats.org/officeDocument/2006/relationships/customXml" Target="../ink/ink7978.xml"/><Relationship Id="rId157" Type="http://schemas.openxmlformats.org/officeDocument/2006/relationships/image" Target="../media/image3940.png"/><Relationship Id="rId178" Type="http://schemas.openxmlformats.org/officeDocument/2006/relationships/customXml" Target="../ink/ink7999.xml"/><Relationship Id="rId61" Type="http://schemas.openxmlformats.org/officeDocument/2006/relationships/image" Target="../media/image3460.png"/><Relationship Id="rId82" Type="http://schemas.openxmlformats.org/officeDocument/2006/relationships/customXml" Target="../ink/ink7951.xml"/><Relationship Id="rId152" Type="http://schemas.openxmlformats.org/officeDocument/2006/relationships/customXml" Target="../ink/ink7986.xml"/><Relationship Id="rId173" Type="http://schemas.openxmlformats.org/officeDocument/2006/relationships/image" Target="../media/image4020.png"/><Relationship Id="rId19" Type="http://schemas.openxmlformats.org/officeDocument/2006/relationships/image" Target="../media/image3250.png"/><Relationship Id="rId14" Type="http://schemas.openxmlformats.org/officeDocument/2006/relationships/customXml" Target="../ink/ink7917.xml"/><Relationship Id="rId30" Type="http://schemas.openxmlformats.org/officeDocument/2006/relationships/customXml" Target="../ink/ink7925.xml"/><Relationship Id="rId35" Type="http://schemas.openxmlformats.org/officeDocument/2006/relationships/image" Target="../media/image3330.png"/><Relationship Id="rId56" Type="http://schemas.openxmlformats.org/officeDocument/2006/relationships/customXml" Target="../ink/ink7938.xml"/><Relationship Id="rId77" Type="http://schemas.openxmlformats.org/officeDocument/2006/relationships/image" Target="../media/image3550.png"/><Relationship Id="rId100" Type="http://schemas.openxmlformats.org/officeDocument/2006/relationships/customXml" Target="../ink/ink7960.xml"/><Relationship Id="rId105" Type="http://schemas.openxmlformats.org/officeDocument/2006/relationships/image" Target="../media/image3680.png"/><Relationship Id="rId126" Type="http://schemas.openxmlformats.org/officeDocument/2006/relationships/customXml" Target="../ink/ink7973.xml"/><Relationship Id="rId147" Type="http://schemas.openxmlformats.org/officeDocument/2006/relationships/image" Target="../media/image3890.png"/><Relationship Id="rId168" Type="http://schemas.openxmlformats.org/officeDocument/2006/relationships/customXml" Target="../ink/ink7994.xml"/><Relationship Id="rId8" Type="http://schemas.openxmlformats.org/officeDocument/2006/relationships/customXml" Target="../ink/ink7914.xml"/><Relationship Id="rId51" Type="http://schemas.openxmlformats.org/officeDocument/2006/relationships/image" Target="../media/image3411.png"/><Relationship Id="rId72" Type="http://schemas.openxmlformats.org/officeDocument/2006/relationships/customXml" Target="../ink/ink7946.xml"/><Relationship Id="rId93" Type="http://schemas.openxmlformats.org/officeDocument/2006/relationships/image" Target="../media/image3620.png"/><Relationship Id="rId98" Type="http://schemas.openxmlformats.org/officeDocument/2006/relationships/customXml" Target="../ink/ink7959.xml"/><Relationship Id="rId121" Type="http://schemas.openxmlformats.org/officeDocument/2006/relationships/image" Target="../media/image3760.png"/><Relationship Id="rId142" Type="http://schemas.openxmlformats.org/officeDocument/2006/relationships/customXml" Target="../ink/ink7981.xml"/><Relationship Id="rId163" Type="http://schemas.openxmlformats.org/officeDocument/2006/relationships/image" Target="../media/image3970.png"/><Relationship Id="rId184" Type="http://schemas.openxmlformats.org/officeDocument/2006/relationships/customXml" Target="../ink/ink8002.xml"/><Relationship Id="rId3" Type="http://schemas.openxmlformats.org/officeDocument/2006/relationships/image" Target="../media/image3170.png"/><Relationship Id="rId25" Type="http://schemas.openxmlformats.org/officeDocument/2006/relationships/image" Target="../media/image3280.png"/><Relationship Id="rId46" Type="http://schemas.openxmlformats.org/officeDocument/2006/relationships/customXml" Target="../ink/ink7933.xml"/><Relationship Id="rId67" Type="http://schemas.openxmlformats.org/officeDocument/2006/relationships/image" Target="../media/image3490.png"/><Relationship Id="rId116" Type="http://schemas.openxmlformats.org/officeDocument/2006/relationships/customXml" Target="../ink/ink7968.xml"/><Relationship Id="rId137" Type="http://schemas.openxmlformats.org/officeDocument/2006/relationships/image" Target="../media/image3840.png"/><Relationship Id="rId158" Type="http://schemas.openxmlformats.org/officeDocument/2006/relationships/customXml" Target="../ink/ink7989.xml"/><Relationship Id="rId20" Type="http://schemas.openxmlformats.org/officeDocument/2006/relationships/customXml" Target="../ink/ink7920.xml"/><Relationship Id="rId41" Type="http://schemas.openxmlformats.org/officeDocument/2006/relationships/image" Target="../media/image3360.png"/><Relationship Id="rId62" Type="http://schemas.openxmlformats.org/officeDocument/2006/relationships/customXml" Target="../ink/ink7941.xml"/><Relationship Id="rId83" Type="http://schemas.openxmlformats.org/officeDocument/2006/relationships/image" Target="../media/image3580.png"/><Relationship Id="rId88" Type="http://schemas.openxmlformats.org/officeDocument/2006/relationships/customXml" Target="../ink/ink7954.xml"/><Relationship Id="rId111" Type="http://schemas.openxmlformats.org/officeDocument/2006/relationships/image" Target="../media/image3711.png"/><Relationship Id="rId132" Type="http://schemas.openxmlformats.org/officeDocument/2006/relationships/customXml" Target="../ink/ink7976.xml"/><Relationship Id="rId153" Type="http://schemas.openxmlformats.org/officeDocument/2006/relationships/image" Target="../media/image3920.png"/><Relationship Id="rId174" Type="http://schemas.openxmlformats.org/officeDocument/2006/relationships/customXml" Target="../ink/ink7997.xml"/><Relationship Id="rId179" Type="http://schemas.openxmlformats.org/officeDocument/2006/relationships/image" Target="../media/image4050.png"/><Relationship Id="rId15" Type="http://schemas.openxmlformats.org/officeDocument/2006/relationships/image" Target="../media/image3230.png"/><Relationship Id="rId36" Type="http://schemas.openxmlformats.org/officeDocument/2006/relationships/customXml" Target="../ink/ink7928.xml"/><Relationship Id="rId57" Type="http://schemas.openxmlformats.org/officeDocument/2006/relationships/image" Target="../media/image3440.png"/><Relationship Id="rId106" Type="http://schemas.openxmlformats.org/officeDocument/2006/relationships/customXml" Target="../ink/ink7963.xml"/><Relationship Id="rId127" Type="http://schemas.openxmlformats.org/officeDocument/2006/relationships/image" Target="../media/image3790.png"/><Relationship Id="rId10" Type="http://schemas.openxmlformats.org/officeDocument/2006/relationships/customXml" Target="../ink/ink7915.xml"/><Relationship Id="rId31" Type="http://schemas.openxmlformats.org/officeDocument/2006/relationships/image" Target="../media/image3311.png"/><Relationship Id="rId52" Type="http://schemas.openxmlformats.org/officeDocument/2006/relationships/customXml" Target="../ink/ink7936.xml"/><Relationship Id="rId73" Type="http://schemas.openxmlformats.org/officeDocument/2006/relationships/image" Target="../media/image3530.png"/><Relationship Id="rId78" Type="http://schemas.openxmlformats.org/officeDocument/2006/relationships/customXml" Target="../ink/ink7949.xml"/><Relationship Id="rId94" Type="http://schemas.openxmlformats.org/officeDocument/2006/relationships/customXml" Target="../ink/ink7957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122" Type="http://schemas.openxmlformats.org/officeDocument/2006/relationships/customXml" Target="../ink/ink7971.xml"/><Relationship Id="rId143" Type="http://schemas.openxmlformats.org/officeDocument/2006/relationships/image" Target="../media/image3870.png"/><Relationship Id="rId148" Type="http://schemas.openxmlformats.org/officeDocument/2006/relationships/customXml" Target="../ink/ink7984.xml"/><Relationship Id="rId164" Type="http://schemas.openxmlformats.org/officeDocument/2006/relationships/customXml" Target="../ink/ink7992.xml"/><Relationship Id="rId169" Type="http://schemas.openxmlformats.org/officeDocument/2006/relationships/image" Target="../media/image4000.png"/><Relationship Id="rId185" Type="http://schemas.openxmlformats.org/officeDocument/2006/relationships/image" Target="../media/image4080.png"/><Relationship Id="rId4" Type="http://schemas.openxmlformats.org/officeDocument/2006/relationships/customXml" Target="../ink/ink7912.xml"/><Relationship Id="rId9" Type="http://schemas.openxmlformats.org/officeDocument/2006/relationships/image" Target="../media/image3200.png"/><Relationship Id="rId180" Type="http://schemas.openxmlformats.org/officeDocument/2006/relationships/customXml" Target="../ink/ink8000.xml"/><Relationship Id="rId26" Type="http://schemas.openxmlformats.org/officeDocument/2006/relationships/customXml" Target="../ink/ink7923.xml"/><Relationship Id="rId47" Type="http://schemas.openxmlformats.org/officeDocument/2006/relationships/image" Target="../media/image3390.png"/><Relationship Id="rId68" Type="http://schemas.openxmlformats.org/officeDocument/2006/relationships/customXml" Target="../ink/ink7944.xml"/><Relationship Id="rId89" Type="http://schemas.openxmlformats.org/officeDocument/2006/relationships/image" Target="../media/image3600.png"/><Relationship Id="rId112" Type="http://schemas.openxmlformats.org/officeDocument/2006/relationships/customXml" Target="../ink/ink7966.xml"/><Relationship Id="rId133" Type="http://schemas.openxmlformats.org/officeDocument/2006/relationships/image" Target="../media/image3820.png"/><Relationship Id="rId154" Type="http://schemas.openxmlformats.org/officeDocument/2006/relationships/customXml" Target="../ink/ink7987.xml"/><Relationship Id="rId175" Type="http://schemas.openxmlformats.org/officeDocument/2006/relationships/image" Target="../media/image4030.png"/><Relationship Id="rId16" Type="http://schemas.openxmlformats.org/officeDocument/2006/relationships/customXml" Target="../ink/ink7918.xml"/><Relationship Id="rId37" Type="http://schemas.openxmlformats.org/officeDocument/2006/relationships/image" Target="../media/image3340.png"/><Relationship Id="rId58" Type="http://schemas.openxmlformats.org/officeDocument/2006/relationships/customXml" Target="../ink/ink7939.xml"/><Relationship Id="rId79" Type="http://schemas.openxmlformats.org/officeDocument/2006/relationships/image" Target="../media/image3560.png"/><Relationship Id="rId102" Type="http://schemas.openxmlformats.org/officeDocument/2006/relationships/customXml" Target="../ink/ink7961.xml"/><Relationship Id="rId123" Type="http://schemas.openxmlformats.org/officeDocument/2006/relationships/image" Target="../media/image3770.png"/><Relationship Id="rId144" Type="http://schemas.openxmlformats.org/officeDocument/2006/relationships/customXml" Target="../ink/ink7982.xml"/><Relationship Id="rId90" Type="http://schemas.openxmlformats.org/officeDocument/2006/relationships/customXml" Target="../ink/ink7955.xml"/><Relationship Id="rId165" Type="http://schemas.openxmlformats.org/officeDocument/2006/relationships/image" Target="../media/image3980.png"/><Relationship Id="rId27" Type="http://schemas.openxmlformats.org/officeDocument/2006/relationships/image" Target="../media/image3290.png"/><Relationship Id="rId48" Type="http://schemas.openxmlformats.org/officeDocument/2006/relationships/customXml" Target="../ink/ink7934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134" Type="http://schemas.openxmlformats.org/officeDocument/2006/relationships/customXml" Target="../ink/ink7977.xml"/><Relationship Id="rId80" Type="http://schemas.openxmlformats.org/officeDocument/2006/relationships/customXml" Target="../ink/ink7950.xml"/><Relationship Id="rId155" Type="http://schemas.openxmlformats.org/officeDocument/2006/relationships/image" Target="../media/image3930.png"/><Relationship Id="rId176" Type="http://schemas.openxmlformats.org/officeDocument/2006/relationships/customXml" Target="../ink/ink7998.xml"/><Relationship Id="rId17" Type="http://schemas.openxmlformats.org/officeDocument/2006/relationships/image" Target="../media/image3240.png"/><Relationship Id="rId38" Type="http://schemas.openxmlformats.org/officeDocument/2006/relationships/customXml" Target="../ink/ink7929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24" Type="http://schemas.openxmlformats.org/officeDocument/2006/relationships/customXml" Target="../ink/ink7972.xml"/><Relationship Id="rId70" Type="http://schemas.openxmlformats.org/officeDocument/2006/relationships/customXml" Target="../ink/ink7945.xml"/><Relationship Id="rId91" Type="http://schemas.openxmlformats.org/officeDocument/2006/relationships/image" Target="../media/image3611.png"/><Relationship Id="rId145" Type="http://schemas.openxmlformats.org/officeDocument/2006/relationships/image" Target="../media/image3880.png"/><Relationship Id="rId166" Type="http://schemas.openxmlformats.org/officeDocument/2006/relationships/customXml" Target="../ink/ink799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924.xml"/><Relationship Id="rId49" Type="http://schemas.openxmlformats.org/officeDocument/2006/relationships/image" Target="../media/image3400.png"/><Relationship Id="rId114" Type="http://schemas.openxmlformats.org/officeDocument/2006/relationships/customXml" Target="../ink/ink7967.xml"/><Relationship Id="rId60" Type="http://schemas.openxmlformats.org/officeDocument/2006/relationships/customXml" Target="../ink/ink7940.xml"/><Relationship Id="rId81" Type="http://schemas.openxmlformats.org/officeDocument/2006/relationships/image" Target="../media/image3570.png"/><Relationship Id="rId135" Type="http://schemas.openxmlformats.org/officeDocument/2006/relationships/image" Target="../media/image3830.png"/><Relationship Id="rId156" Type="http://schemas.openxmlformats.org/officeDocument/2006/relationships/customXml" Target="../ink/ink7988.xml"/><Relationship Id="rId177" Type="http://schemas.openxmlformats.org/officeDocument/2006/relationships/image" Target="../media/image4040.png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8023.xml"/><Relationship Id="rId63" Type="http://schemas.openxmlformats.org/officeDocument/2006/relationships/image" Target="../media/image3470.png"/><Relationship Id="rId84" Type="http://schemas.openxmlformats.org/officeDocument/2006/relationships/customXml" Target="../ink/ink8044.xml"/><Relationship Id="rId138" Type="http://schemas.openxmlformats.org/officeDocument/2006/relationships/customXml" Target="../ink/ink8071.xml"/><Relationship Id="rId159" Type="http://schemas.openxmlformats.org/officeDocument/2006/relationships/image" Target="../media/image3950.png"/><Relationship Id="rId170" Type="http://schemas.openxmlformats.org/officeDocument/2006/relationships/customXml" Target="../ink/ink8087.xml"/><Relationship Id="rId191" Type="http://schemas.openxmlformats.org/officeDocument/2006/relationships/image" Target="../media/image4111.png"/><Relationship Id="rId205" Type="http://schemas.openxmlformats.org/officeDocument/2006/relationships/image" Target="../media/image4180.png"/><Relationship Id="rId226" Type="http://schemas.openxmlformats.org/officeDocument/2006/relationships/image" Target="../media/image4280.png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8018.xml"/><Relationship Id="rId53" Type="http://schemas.openxmlformats.org/officeDocument/2006/relationships/image" Target="../media/image3420.png"/><Relationship Id="rId74" Type="http://schemas.openxmlformats.org/officeDocument/2006/relationships/customXml" Target="../ink/ink8039.xml"/><Relationship Id="rId128" Type="http://schemas.openxmlformats.org/officeDocument/2006/relationships/customXml" Target="../ink/ink8066.xml"/><Relationship Id="rId149" Type="http://schemas.openxmlformats.org/officeDocument/2006/relationships/image" Target="../media/image3900.png"/><Relationship Id="rId5" Type="http://schemas.openxmlformats.org/officeDocument/2006/relationships/image" Target="../media/image3180.png"/><Relationship Id="rId95" Type="http://schemas.openxmlformats.org/officeDocument/2006/relationships/image" Target="../media/image3630.png"/><Relationship Id="rId160" Type="http://schemas.openxmlformats.org/officeDocument/2006/relationships/customXml" Target="../ink/ink8082.xml"/><Relationship Id="rId181" Type="http://schemas.openxmlformats.org/officeDocument/2006/relationships/image" Target="../media/image4060.png"/><Relationship Id="rId216" Type="http://schemas.openxmlformats.org/officeDocument/2006/relationships/customXml" Target="../ink/ink8110.xml"/><Relationship Id="rId22" Type="http://schemas.openxmlformats.org/officeDocument/2006/relationships/customXml" Target="../ink/ink8013.xml"/><Relationship Id="rId43" Type="http://schemas.openxmlformats.org/officeDocument/2006/relationships/image" Target="../media/image3370.png"/><Relationship Id="rId64" Type="http://schemas.openxmlformats.org/officeDocument/2006/relationships/customXml" Target="../ink/ink8034.xml"/><Relationship Id="rId118" Type="http://schemas.openxmlformats.org/officeDocument/2006/relationships/customXml" Target="../ink/ink8061.xml"/><Relationship Id="rId139" Type="http://schemas.openxmlformats.org/officeDocument/2006/relationships/image" Target="../media/image3850.png"/><Relationship Id="rId85" Type="http://schemas.openxmlformats.org/officeDocument/2006/relationships/image" Target="../media/image3590.png"/><Relationship Id="rId150" Type="http://schemas.openxmlformats.org/officeDocument/2006/relationships/customXml" Target="../ink/ink8077.xml"/><Relationship Id="rId171" Type="http://schemas.openxmlformats.org/officeDocument/2006/relationships/image" Target="../media/image4011.png"/><Relationship Id="rId192" Type="http://schemas.openxmlformats.org/officeDocument/2006/relationships/customXml" Target="../ink/ink8098.xml"/><Relationship Id="rId206" Type="http://schemas.openxmlformats.org/officeDocument/2006/relationships/customXml" Target="../ink/ink8105.xml"/><Relationship Id="rId227" Type="http://schemas.openxmlformats.org/officeDocument/2006/relationships/customXml" Target="../ink/ink8116.xml"/><Relationship Id="rId12" Type="http://schemas.openxmlformats.org/officeDocument/2006/relationships/customXml" Target="../ink/ink8008.xml"/><Relationship Id="rId33" Type="http://schemas.openxmlformats.org/officeDocument/2006/relationships/image" Target="../media/image3320.png"/><Relationship Id="rId108" Type="http://schemas.openxmlformats.org/officeDocument/2006/relationships/customXml" Target="../ink/ink8056.xml"/><Relationship Id="rId129" Type="http://schemas.openxmlformats.org/officeDocument/2006/relationships/image" Target="../media/image3800.png"/><Relationship Id="rId54" Type="http://schemas.openxmlformats.org/officeDocument/2006/relationships/customXml" Target="../ink/ink8029.xml"/><Relationship Id="rId75" Type="http://schemas.openxmlformats.org/officeDocument/2006/relationships/image" Target="../media/image3540.png"/><Relationship Id="rId96" Type="http://schemas.openxmlformats.org/officeDocument/2006/relationships/customXml" Target="../ink/ink8050.xml"/><Relationship Id="rId140" Type="http://schemas.openxmlformats.org/officeDocument/2006/relationships/customXml" Target="../ink/ink8072.xml"/><Relationship Id="rId161" Type="http://schemas.openxmlformats.org/officeDocument/2006/relationships/image" Target="../media/image3960.png"/><Relationship Id="rId182" Type="http://schemas.openxmlformats.org/officeDocument/2006/relationships/customXml" Target="../ink/ink8093.xml"/><Relationship Id="rId217" Type="http://schemas.openxmlformats.org/officeDocument/2006/relationships/image" Target="../media/image4240.png"/><Relationship Id="rId6" Type="http://schemas.openxmlformats.org/officeDocument/2006/relationships/customXml" Target="../ink/ink8005.xml"/><Relationship Id="rId23" Type="http://schemas.openxmlformats.org/officeDocument/2006/relationships/image" Target="../media/image3270.png"/><Relationship Id="rId119" Type="http://schemas.openxmlformats.org/officeDocument/2006/relationships/image" Target="../media/image3750.png"/><Relationship Id="rId44" Type="http://schemas.openxmlformats.org/officeDocument/2006/relationships/customXml" Target="../ink/ink8024.xml"/><Relationship Id="rId65" Type="http://schemas.openxmlformats.org/officeDocument/2006/relationships/image" Target="../media/image3480.png"/><Relationship Id="rId86" Type="http://schemas.openxmlformats.org/officeDocument/2006/relationships/customXml" Target="../ink/ink8045.xml"/><Relationship Id="rId130" Type="http://schemas.openxmlformats.org/officeDocument/2006/relationships/customXml" Target="../ink/ink8067.xml"/><Relationship Id="rId151" Type="http://schemas.openxmlformats.org/officeDocument/2006/relationships/image" Target="../media/image3911.png"/><Relationship Id="rId172" Type="http://schemas.openxmlformats.org/officeDocument/2006/relationships/customXml" Target="../ink/ink8088.xml"/><Relationship Id="rId193" Type="http://schemas.openxmlformats.org/officeDocument/2006/relationships/image" Target="../media/image4120.png"/><Relationship Id="rId207" Type="http://schemas.openxmlformats.org/officeDocument/2006/relationships/image" Target="../media/image4190.png"/><Relationship Id="rId228" Type="http://schemas.openxmlformats.org/officeDocument/2006/relationships/image" Target="../media/image4290.png"/><Relationship Id="rId13" Type="http://schemas.openxmlformats.org/officeDocument/2006/relationships/image" Target="../media/image3220.png"/><Relationship Id="rId109" Type="http://schemas.openxmlformats.org/officeDocument/2006/relationships/image" Target="../media/image3700.png"/><Relationship Id="rId34" Type="http://schemas.openxmlformats.org/officeDocument/2006/relationships/customXml" Target="../ink/ink8019.xml"/><Relationship Id="rId55" Type="http://schemas.openxmlformats.org/officeDocument/2006/relationships/image" Target="../media/image3430.png"/><Relationship Id="rId76" Type="http://schemas.openxmlformats.org/officeDocument/2006/relationships/customXml" Target="../ink/ink8040.xml"/><Relationship Id="rId97" Type="http://schemas.openxmlformats.org/officeDocument/2006/relationships/image" Target="../media/image3640.png"/><Relationship Id="rId120" Type="http://schemas.openxmlformats.org/officeDocument/2006/relationships/customXml" Target="../ink/ink8062.xml"/><Relationship Id="rId141" Type="http://schemas.openxmlformats.org/officeDocument/2006/relationships/image" Target="../media/image3860.png"/><Relationship Id="rId7" Type="http://schemas.openxmlformats.org/officeDocument/2006/relationships/image" Target="../media/image3190.png"/><Relationship Id="rId162" Type="http://schemas.openxmlformats.org/officeDocument/2006/relationships/customXml" Target="../ink/ink8083.xml"/><Relationship Id="rId183" Type="http://schemas.openxmlformats.org/officeDocument/2006/relationships/image" Target="../media/image4070.png"/><Relationship Id="rId218" Type="http://schemas.openxmlformats.org/officeDocument/2006/relationships/customXml" Target="../ink/ink8111.xml"/><Relationship Id="rId24" Type="http://schemas.openxmlformats.org/officeDocument/2006/relationships/customXml" Target="../ink/ink8014.xml"/><Relationship Id="rId45" Type="http://schemas.openxmlformats.org/officeDocument/2006/relationships/image" Target="../media/image3380.png"/><Relationship Id="rId66" Type="http://schemas.openxmlformats.org/officeDocument/2006/relationships/customXml" Target="../ink/ink8035.xml"/><Relationship Id="rId87" Type="http://schemas.openxmlformats.org/officeDocument/2006/relationships/image" Target="../media/image3520.png"/><Relationship Id="rId110" Type="http://schemas.openxmlformats.org/officeDocument/2006/relationships/customXml" Target="../ink/ink8057.xml"/><Relationship Id="rId131" Type="http://schemas.openxmlformats.org/officeDocument/2006/relationships/image" Target="../media/image3811.png"/><Relationship Id="rId152" Type="http://schemas.openxmlformats.org/officeDocument/2006/relationships/customXml" Target="../ink/ink8078.xml"/><Relationship Id="rId173" Type="http://schemas.openxmlformats.org/officeDocument/2006/relationships/image" Target="../media/image4020.png"/><Relationship Id="rId194" Type="http://schemas.openxmlformats.org/officeDocument/2006/relationships/customXml" Target="../ink/ink8099.xml"/><Relationship Id="rId208" Type="http://schemas.openxmlformats.org/officeDocument/2006/relationships/customXml" Target="../ink/ink8106.xml"/><Relationship Id="rId229" Type="http://schemas.openxmlformats.org/officeDocument/2006/relationships/customXml" Target="../ink/ink8117.xml"/><Relationship Id="rId14" Type="http://schemas.openxmlformats.org/officeDocument/2006/relationships/customXml" Target="../ink/ink8009.xml"/><Relationship Id="rId35" Type="http://schemas.openxmlformats.org/officeDocument/2006/relationships/image" Target="../media/image3330.png"/><Relationship Id="rId56" Type="http://schemas.openxmlformats.org/officeDocument/2006/relationships/customXml" Target="../ink/ink8030.xml"/><Relationship Id="rId77" Type="http://schemas.openxmlformats.org/officeDocument/2006/relationships/image" Target="../media/image3550.png"/><Relationship Id="rId100" Type="http://schemas.openxmlformats.org/officeDocument/2006/relationships/customXml" Target="../ink/ink8052.xml"/><Relationship Id="rId8" Type="http://schemas.openxmlformats.org/officeDocument/2006/relationships/customXml" Target="../ink/ink8006.xml"/><Relationship Id="rId98" Type="http://schemas.openxmlformats.org/officeDocument/2006/relationships/customXml" Target="../ink/ink8051.xml"/><Relationship Id="rId121" Type="http://schemas.openxmlformats.org/officeDocument/2006/relationships/image" Target="../media/image3760.png"/><Relationship Id="rId142" Type="http://schemas.openxmlformats.org/officeDocument/2006/relationships/customXml" Target="../ink/ink8073.xml"/><Relationship Id="rId163" Type="http://schemas.openxmlformats.org/officeDocument/2006/relationships/image" Target="../media/image3970.png"/><Relationship Id="rId184" Type="http://schemas.openxmlformats.org/officeDocument/2006/relationships/customXml" Target="../ink/ink8094.xml"/><Relationship Id="rId219" Type="http://schemas.openxmlformats.org/officeDocument/2006/relationships/image" Target="../media/image4250.png"/><Relationship Id="rId230" Type="http://schemas.openxmlformats.org/officeDocument/2006/relationships/image" Target="../media/image4300.png"/><Relationship Id="rId25" Type="http://schemas.openxmlformats.org/officeDocument/2006/relationships/image" Target="../media/image3280.png"/><Relationship Id="rId46" Type="http://schemas.openxmlformats.org/officeDocument/2006/relationships/customXml" Target="../ink/ink8025.xml"/><Relationship Id="rId67" Type="http://schemas.openxmlformats.org/officeDocument/2006/relationships/image" Target="../media/image3490.png"/><Relationship Id="rId116" Type="http://schemas.openxmlformats.org/officeDocument/2006/relationships/customXml" Target="../ink/ink8060.xml"/><Relationship Id="rId137" Type="http://schemas.openxmlformats.org/officeDocument/2006/relationships/image" Target="../media/image3840.png"/><Relationship Id="rId158" Type="http://schemas.openxmlformats.org/officeDocument/2006/relationships/customXml" Target="../ink/ink8081.xml"/><Relationship Id="rId20" Type="http://schemas.openxmlformats.org/officeDocument/2006/relationships/customXml" Target="../ink/ink8012.xml"/><Relationship Id="rId41" Type="http://schemas.openxmlformats.org/officeDocument/2006/relationships/image" Target="../media/image3360.png"/><Relationship Id="rId62" Type="http://schemas.openxmlformats.org/officeDocument/2006/relationships/customXml" Target="../ink/ink8033.xml"/><Relationship Id="rId83" Type="http://schemas.openxmlformats.org/officeDocument/2006/relationships/image" Target="../media/image3580.png"/><Relationship Id="rId88" Type="http://schemas.openxmlformats.org/officeDocument/2006/relationships/customXml" Target="../ink/ink8046.xml"/><Relationship Id="rId111" Type="http://schemas.openxmlformats.org/officeDocument/2006/relationships/image" Target="../media/image3711.png"/><Relationship Id="rId132" Type="http://schemas.openxmlformats.org/officeDocument/2006/relationships/customXml" Target="../ink/ink8068.xml"/><Relationship Id="rId153" Type="http://schemas.openxmlformats.org/officeDocument/2006/relationships/image" Target="../media/image3920.png"/><Relationship Id="rId174" Type="http://schemas.openxmlformats.org/officeDocument/2006/relationships/customXml" Target="../ink/ink8089.xml"/><Relationship Id="rId179" Type="http://schemas.openxmlformats.org/officeDocument/2006/relationships/image" Target="../media/image4050.png"/><Relationship Id="rId195" Type="http://schemas.openxmlformats.org/officeDocument/2006/relationships/image" Target="../media/image4130.png"/><Relationship Id="rId209" Type="http://schemas.openxmlformats.org/officeDocument/2006/relationships/image" Target="../media/image4200.png"/><Relationship Id="rId190" Type="http://schemas.openxmlformats.org/officeDocument/2006/relationships/customXml" Target="../ink/ink8097.xml"/><Relationship Id="rId204" Type="http://schemas.openxmlformats.org/officeDocument/2006/relationships/customXml" Target="../ink/ink8104.xml"/><Relationship Id="rId220" Type="http://schemas.openxmlformats.org/officeDocument/2006/relationships/customXml" Target="../ink/ink8112.xml"/><Relationship Id="rId225" Type="http://schemas.openxmlformats.org/officeDocument/2006/relationships/customXml" Target="../ink/ink8115.xml"/><Relationship Id="rId15" Type="http://schemas.openxmlformats.org/officeDocument/2006/relationships/image" Target="../media/image3230.png"/><Relationship Id="rId36" Type="http://schemas.openxmlformats.org/officeDocument/2006/relationships/customXml" Target="../ink/ink8020.xml"/><Relationship Id="rId57" Type="http://schemas.openxmlformats.org/officeDocument/2006/relationships/image" Target="../media/image3440.png"/><Relationship Id="rId106" Type="http://schemas.openxmlformats.org/officeDocument/2006/relationships/customXml" Target="../ink/ink8055.xml"/><Relationship Id="rId127" Type="http://schemas.openxmlformats.org/officeDocument/2006/relationships/image" Target="../media/image3790.png"/><Relationship Id="rId10" Type="http://schemas.openxmlformats.org/officeDocument/2006/relationships/customXml" Target="../ink/ink8007.xml"/><Relationship Id="rId31" Type="http://schemas.openxmlformats.org/officeDocument/2006/relationships/image" Target="../media/image3311.png"/><Relationship Id="rId52" Type="http://schemas.openxmlformats.org/officeDocument/2006/relationships/customXml" Target="../ink/ink8028.xml"/><Relationship Id="rId73" Type="http://schemas.openxmlformats.org/officeDocument/2006/relationships/image" Target="../media/image3530.png"/><Relationship Id="rId78" Type="http://schemas.openxmlformats.org/officeDocument/2006/relationships/customXml" Target="../ink/ink8041.xml"/><Relationship Id="rId94" Type="http://schemas.openxmlformats.org/officeDocument/2006/relationships/customXml" Target="../ink/ink8049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122" Type="http://schemas.openxmlformats.org/officeDocument/2006/relationships/customXml" Target="../ink/ink8063.xml"/><Relationship Id="rId143" Type="http://schemas.openxmlformats.org/officeDocument/2006/relationships/image" Target="../media/image3870.png"/><Relationship Id="rId148" Type="http://schemas.openxmlformats.org/officeDocument/2006/relationships/customXml" Target="../ink/ink8076.xml"/><Relationship Id="rId164" Type="http://schemas.openxmlformats.org/officeDocument/2006/relationships/customXml" Target="../ink/ink8084.xml"/><Relationship Id="rId169" Type="http://schemas.openxmlformats.org/officeDocument/2006/relationships/image" Target="../media/image4000.png"/><Relationship Id="rId185" Type="http://schemas.openxmlformats.org/officeDocument/2006/relationships/image" Target="../media/image4080.png"/><Relationship Id="rId4" Type="http://schemas.openxmlformats.org/officeDocument/2006/relationships/customXml" Target="../ink/ink8004.xml"/><Relationship Id="rId9" Type="http://schemas.openxmlformats.org/officeDocument/2006/relationships/image" Target="../media/image3200.png"/><Relationship Id="rId180" Type="http://schemas.openxmlformats.org/officeDocument/2006/relationships/customXml" Target="../ink/ink8092.xml"/><Relationship Id="rId210" Type="http://schemas.openxmlformats.org/officeDocument/2006/relationships/customXml" Target="../ink/ink8107.xml"/><Relationship Id="rId215" Type="http://schemas.openxmlformats.org/officeDocument/2006/relationships/image" Target="../media/image4230.png"/><Relationship Id="rId26" Type="http://schemas.openxmlformats.org/officeDocument/2006/relationships/customXml" Target="../ink/ink8015.xml"/><Relationship Id="rId231" Type="http://schemas.openxmlformats.org/officeDocument/2006/relationships/customXml" Target="../ink/ink8118.xml"/><Relationship Id="rId47" Type="http://schemas.openxmlformats.org/officeDocument/2006/relationships/image" Target="../media/image3390.png"/><Relationship Id="rId68" Type="http://schemas.openxmlformats.org/officeDocument/2006/relationships/customXml" Target="../ink/ink8036.xml"/><Relationship Id="rId89" Type="http://schemas.openxmlformats.org/officeDocument/2006/relationships/image" Target="../media/image3600.png"/><Relationship Id="rId112" Type="http://schemas.openxmlformats.org/officeDocument/2006/relationships/customXml" Target="../ink/ink8058.xml"/><Relationship Id="rId133" Type="http://schemas.openxmlformats.org/officeDocument/2006/relationships/image" Target="../media/image3820.png"/><Relationship Id="rId154" Type="http://schemas.openxmlformats.org/officeDocument/2006/relationships/customXml" Target="../ink/ink8079.xml"/><Relationship Id="rId175" Type="http://schemas.openxmlformats.org/officeDocument/2006/relationships/image" Target="../media/image4030.png"/><Relationship Id="rId196" Type="http://schemas.openxmlformats.org/officeDocument/2006/relationships/customXml" Target="../ink/ink8100.xml"/><Relationship Id="rId200" Type="http://schemas.openxmlformats.org/officeDocument/2006/relationships/customXml" Target="../ink/ink8102.xml"/><Relationship Id="rId16" Type="http://schemas.openxmlformats.org/officeDocument/2006/relationships/customXml" Target="../ink/ink8010.xml"/><Relationship Id="rId221" Type="http://schemas.openxmlformats.org/officeDocument/2006/relationships/image" Target="../media/image4260.png"/><Relationship Id="rId37" Type="http://schemas.openxmlformats.org/officeDocument/2006/relationships/image" Target="../media/image3340.png"/><Relationship Id="rId58" Type="http://schemas.openxmlformats.org/officeDocument/2006/relationships/customXml" Target="../ink/ink8031.xml"/><Relationship Id="rId79" Type="http://schemas.openxmlformats.org/officeDocument/2006/relationships/image" Target="../media/image3560.png"/><Relationship Id="rId102" Type="http://schemas.openxmlformats.org/officeDocument/2006/relationships/customXml" Target="../ink/ink8053.xml"/><Relationship Id="rId123" Type="http://schemas.openxmlformats.org/officeDocument/2006/relationships/image" Target="../media/image3770.png"/><Relationship Id="rId144" Type="http://schemas.openxmlformats.org/officeDocument/2006/relationships/customXml" Target="../ink/ink8074.xml"/><Relationship Id="rId90" Type="http://schemas.openxmlformats.org/officeDocument/2006/relationships/customXml" Target="../ink/ink8047.xml"/><Relationship Id="rId165" Type="http://schemas.openxmlformats.org/officeDocument/2006/relationships/image" Target="../media/image3980.png"/><Relationship Id="rId186" Type="http://schemas.openxmlformats.org/officeDocument/2006/relationships/customXml" Target="../ink/ink8095.xml"/><Relationship Id="rId211" Type="http://schemas.openxmlformats.org/officeDocument/2006/relationships/image" Target="../media/image4211.png"/><Relationship Id="rId232" Type="http://schemas.openxmlformats.org/officeDocument/2006/relationships/image" Target="../media/image4311.png"/><Relationship Id="rId27" Type="http://schemas.openxmlformats.org/officeDocument/2006/relationships/image" Target="../media/image3290.png"/><Relationship Id="rId48" Type="http://schemas.openxmlformats.org/officeDocument/2006/relationships/customXml" Target="../ink/ink8026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134" Type="http://schemas.openxmlformats.org/officeDocument/2006/relationships/customXml" Target="../ink/ink8069.xml"/><Relationship Id="rId80" Type="http://schemas.openxmlformats.org/officeDocument/2006/relationships/customXml" Target="../ink/ink8042.xml"/><Relationship Id="rId155" Type="http://schemas.openxmlformats.org/officeDocument/2006/relationships/image" Target="../media/image3930.png"/><Relationship Id="rId176" Type="http://schemas.openxmlformats.org/officeDocument/2006/relationships/customXml" Target="../ink/ink8090.xml"/><Relationship Id="rId197" Type="http://schemas.openxmlformats.org/officeDocument/2006/relationships/image" Target="../media/image4140.png"/><Relationship Id="rId201" Type="http://schemas.openxmlformats.org/officeDocument/2006/relationships/image" Target="../media/image4160.png"/><Relationship Id="rId222" Type="http://schemas.openxmlformats.org/officeDocument/2006/relationships/customXml" Target="../ink/ink8113.xml"/><Relationship Id="rId17" Type="http://schemas.openxmlformats.org/officeDocument/2006/relationships/image" Target="../media/image3240.png"/><Relationship Id="rId38" Type="http://schemas.openxmlformats.org/officeDocument/2006/relationships/customXml" Target="../ink/ink8021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24" Type="http://schemas.openxmlformats.org/officeDocument/2006/relationships/customXml" Target="../ink/ink8064.xml"/><Relationship Id="rId70" Type="http://schemas.openxmlformats.org/officeDocument/2006/relationships/customXml" Target="../ink/ink8037.xml"/><Relationship Id="rId91" Type="http://schemas.openxmlformats.org/officeDocument/2006/relationships/image" Target="../media/image3611.png"/><Relationship Id="rId145" Type="http://schemas.openxmlformats.org/officeDocument/2006/relationships/image" Target="../media/image3880.png"/><Relationship Id="rId166" Type="http://schemas.openxmlformats.org/officeDocument/2006/relationships/customXml" Target="../ink/ink8085.xml"/><Relationship Id="rId187" Type="http://schemas.openxmlformats.org/officeDocument/2006/relationships/image" Target="../media/image409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108.xml"/><Relationship Id="rId28" Type="http://schemas.openxmlformats.org/officeDocument/2006/relationships/customXml" Target="../ink/ink8016.xml"/><Relationship Id="rId49" Type="http://schemas.openxmlformats.org/officeDocument/2006/relationships/image" Target="../media/image3400.png"/><Relationship Id="rId114" Type="http://schemas.openxmlformats.org/officeDocument/2006/relationships/customXml" Target="../ink/ink8059.xml"/><Relationship Id="rId60" Type="http://schemas.openxmlformats.org/officeDocument/2006/relationships/customXml" Target="../ink/ink8032.xml"/><Relationship Id="rId81" Type="http://schemas.openxmlformats.org/officeDocument/2006/relationships/image" Target="../media/image3570.png"/><Relationship Id="rId135" Type="http://schemas.openxmlformats.org/officeDocument/2006/relationships/image" Target="../media/image3830.png"/><Relationship Id="rId156" Type="http://schemas.openxmlformats.org/officeDocument/2006/relationships/customXml" Target="../ink/ink8080.xml"/><Relationship Id="rId177" Type="http://schemas.openxmlformats.org/officeDocument/2006/relationships/image" Target="../media/image4040.png"/><Relationship Id="rId198" Type="http://schemas.openxmlformats.org/officeDocument/2006/relationships/customXml" Target="../ink/ink8101.xml"/><Relationship Id="rId202" Type="http://schemas.openxmlformats.org/officeDocument/2006/relationships/customXml" Target="../ink/ink8103.xml"/><Relationship Id="rId223" Type="http://schemas.openxmlformats.org/officeDocument/2006/relationships/customXml" Target="../ink/ink8114.xml"/><Relationship Id="rId18" Type="http://schemas.openxmlformats.org/officeDocument/2006/relationships/customXml" Target="../ink/ink8011.xml"/><Relationship Id="rId39" Type="http://schemas.openxmlformats.org/officeDocument/2006/relationships/image" Target="../media/image3350.png"/><Relationship Id="rId50" Type="http://schemas.openxmlformats.org/officeDocument/2006/relationships/customXml" Target="../ink/ink8027.xml"/><Relationship Id="rId104" Type="http://schemas.openxmlformats.org/officeDocument/2006/relationships/customXml" Target="../ink/ink8054.xml"/><Relationship Id="rId125" Type="http://schemas.openxmlformats.org/officeDocument/2006/relationships/image" Target="../media/image3780.png"/><Relationship Id="rId146" Type="http://schemas.openxmlformats.org/officeDocument/2006/relationships/customXml" Target="../ink/ink8075.xml"/><Relationship Id="rId167" Type="http://schemas.openxmlformats.org/officeDocument/2006/relationships/image" Target="../media/image3990.png"/><Relationship Id="rId188" Type="http://schemas.openxmlformats.org/officeDocument/2006/relationships/customXml" Target="../ink/ink8096.xml"/><Relationship Id="rId71" Type="http://schemas.openxmlformats.org/officeDocument/2006/relationships/image" Target="../media/image3511.png"/><Relationship Id="rId92" Type="http://schemas.openxmlformats.org/officeDocument/2006/relationships/customXml" Target="../ink/ink8048.xml"/><Relationship Id="rId213" Type="http://schemas.openxmlformats.org/officeDocument/2006/relationships/image" Target="../media/image4220.png"/><Relationship Id="rId2" Type="http://schemas.openxmlformats.org/officeDocument/2006/relationships/customXml" Target="../ink/ink8003.xml"/><Relationship Id="rId29" Type="http://schemas.openxmlformats.org/officeDocument/2006/relationships/image" Target="../media/image3300.png"/><Relationship Id="rId40" Type="http://schemas.openxmlformats.org/officeDocument/2006/relationships/customXml" Target="../ink/ink8022.xml"/><Relationship Id="rId115" Type="http://schemas.openxmlformats.org/officeDocument/2006/relationships/image" Target="../media/image3730.png"/><Relationship Id="rId136" Type="http://schemas.openxmlformats.org/officeDocument/2006/relationships/customXml" Target="../ink/ink8070.xml"/><Relationship Id="rId157" Type="http://schemas.openxmlformats.org/officeDocument/2006/relationships/image" Target="../media/image3940.png"/><Relationship Id="rId178" Type="http://schemas.openxmlformats.org/officeDocument/2006/relationships/customXml" Target="../ink/ink8091.xml"/><Relationship Id="rId61" Type="http://schemas.openxmlformats.org/officeDocument/2006/relationships/image" Target="../media/image3460.png"/><Relationship Id="rId82" Type="http://schemas.openxmlformats.org/officeDocument/2006/relationships/customXml" Target="../ink/ink8043.xml"/><Relationship Id="rId199" Type="http://schemas.openxmlformats.org/officeDocument/2006/relationships/image" Target="../media/image4150.png"/><Relationship Id="rId203" Type="http://schemas.openxmlformats.org/officeDocument/2006/relationships/image" Target="../media/image4170.png"/><Relationship Id="rId19" Type="http://schemas.openxmlformats.org/officeDocument/2006/relationships/image" Target="../media/image3250.png"/><Relationship Id="rId224" Type="http://schemas.openxmlformats.org/officeDocument/2006/relationships/image" Target="../media/image4270.png"/><Relationship Id="rId30" Type="http://schemas.openxmlformats.org/officeDocument/2006/relationships/customXml" Target="../ink/ink8017.xml"/><Relationship Id="rId105" Type="http://schemas.openxmlformats.org/officeDocument/2006/relationships/image" Target="../media/image3680.png"/><Relationship Id="rId126" Type="http://schemas.openxmlformats.org/officeDocument/2006/relationships/customXml" Target="../ink/ink8065.xml"/><Relationship Id="rId147" Type="http://schemas.openxmlformats.org/officeDocument/2006/relationships/image" Target="../media/image3890.png"/><Relationship Id="rId168" Type="http://schemas.openxmlformats.org/officeDocument/2006/relationships/customXml" Target="../ink/ink8086.xml"/><Relationship Id="rId51" Type="http://schemas.openxmlformats.org/officeDocument/2006/relationships/image" Target="../media/image3411.png"/><Relationship Id="rId72" Type="http://schemas.openxmlformats.org/officeDocument/2006/relationships/customXml" Target="../ink/ink8038.xml"/><Relationship Id="rId93" Type="http://schemas.openxmlformats.org/officeDocument/2006/relationships/image" Target="../media/image3620.png"/><Relationship Id="rId189" Type="http://schemas.openxmlformats.org/officeDocument/2006/relationships/image" Target="../media/image4100.png"/><Relationship Id="rId3" Type="http://schemas.openxmlformats.org/officeDocument/2006/relationships/image" Target="../media/image3170.png"/><Relationship Id="rId214" Type="http://schemas.openxmlformats.org/officeDocument/2006/relationships/customXml" Target="../ink/ink8109.xm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40.png"/><Relationship Id="rId21" Type="http://schemas.openxmlformats.org/officeDocument/2006/relationships/image" Target="../media/image3260.png"/><Relationship Id="rId42" Type="http://schemas.openxmlformats.org/officeDocument/2006/relationships/customXml" Target="../ink/ink8139.xml"/><Relationship Id="rId63" Type="http://schemas.openxmlformats.org/officeDocument/2006/relationships/image" Target="../media/image3470.png"/><Relationship Id="rId84" Type="http://schemas.openxmlformats.org/officeDocument/2006/relationships/customXml" Target="../ink/ink8160.xml"/><Relationship Id="rId138" Type="http://schemas.openxmlformats.org/officeDocument/2006/relationships/customXml" Target="../ink/ink8187.xml"/><Relationship Id="rId159" Type="http://schemas.openxmlformats.org/officeDocument/2006/relationships/image" Target="../media/image3950.png"/><Relationship Id="rId170" Type="http://schemas.openxmlformats.org/officeDocument/2006/relationships/customXml" Target="../ink/ink8203.xml"/><Relationship Id="rId191" Type="http://schemas.openxmlformats.org/officeDocument/2006/relationships/image" Target="../media/image4111.png"/><Relationship Id="rId205" Type="http://schemas.openxmlformats.org/officeDocument/2006/relationships/image" Target="../media/image4180.png"/><Relationship Id="rId226" Type="http://schemas.openxmlformats.org/officeDocument/2006/relationships/image" Target="../media/image4280.png"/><Relationship Id="rId107" Type="http://schemas.openxmlformats.org/officeDocument/2006/relationships/image" Target="../media/image3690.png"/><Relationship Id="rId11" Type="http://schemas.openxmlformats.org/officeDocument/2006/relationships/image" Target="../media/image3211.png"/><Relationship Id="rId32" Type="http://schemas.openxmlformats.org/officeDocument/2006/relationships/customXml" Target="../ink/ink8134.xml"/><Relationship Id="rId53" Type="http://schemas.openxmlformats.org/officeDocument/2006/relationships/image" Target="../media/image3420.png"/><Relationship Id="rId74" Type="http://schemas.openxmlformats.org/officeDocument/2006/relationships/customXml" Target="../ink/ink8155.xml"/><Relationship Id="rId128" Type="http://schemas.openxmlformats.org/officeDocument/2006/relationships/customXml" Target="../ink/ink8182.xml"/><Relationship Id="rId149" Type="http://schemas.openxmlformats.org/officeDocument/2006/relationships/image" Target="../media/image3900.png"/><Relationship Id="rId5" Type="http://schemas.openxmlformats.org/officeDocument/2006/relationships/image" Target="../media/image3180.png"/><Relationship Id="rId95" Type="http://schemas.openxmlformats.org/officeDocument/2006/relationships/image" Target="../media/image3630.png"/><Relationship Id="rId160" Type="http://schemas.openxmlformats.org/officeDocument/2006/relationships/customXml" Target="../ink/ink8198.xml"/><Relationship Id="rId181" Type="http://schemas.openxmlformats.org/officeDocument/2006/relationships/image" Target="../media/image4060.png"/><Relationship Id="rId216" Type="http://schemas.openxmlformats.org/officeDocument/2006/relationships/customXml" Target="../ink/ink8226.xml"/><Relationship Id="rId237" Type="http://schemas.openxmlformats.org/officeDocument/2006/relationships/customXml" Target="../ink/ink8237.xml"/><Relationship Id="rId22" Type="http://schemas.openxmlformats.org/officeDocument/2006/relationships/customXml" Target="../ink/ink8129.xml"/><Relationship Id="rId43" Type="http://schemas.openxmlformats.org/officeDocument/2006/relationships/image" Target="../media/image3370.png"/><Relationship Id="rId64" Type="http://schemas.openxmlformats.org/officeDocument/2006/relationships/customXml" Target="../ink/ink8150.xml"/><Relationship Id="rId118" Type="http://schemas.openxmlformats.org/officeDocument/2006/relationships/customXml" Target="../ink/ink8177.xml"/><Relationship Id="rId139" Type="http://schemas.openxmlformats.org/officeDocument/2006/relationships/image" Target="../media/image3850.png"/><Relationship Id="rId85" Type="http://schemas.openxmlformats.org/officeDocument/2006/relationships/image" Target="../media/image3590.png"/><Relationship Id="rId150" Type="http://schemas.openxmlformats.org/officeDocument/2006/relationships/customXml" Target="../ink/ink8193.xml"/><Relationship Id="rId171" Type="http://schemas.openxmlformats.org/officeDocument/2006/relationships/image" Target="../media/image4011.png"/><Relationship Id="rId192" Type="http://schemas.openxmlformats.org/officeDocument/2006/relationships/customXml" Target="../ink/ink8214.xml"/><Relationship Id="rId206" Type="http://schemas.openxmlformats.org/officeDocument/2006/relationships/customXml" Target="../ink/ink8221.xml"/><Relationship Id="rId227" Type="http://schemas.openxmlformats.org/officeDocument/2006/relationships/customXml" Target="../ink/ink8232.xml"/><Relationship Id="rId12" Type="http://schemas.openxmlformats.org/officeDocument/2006/relationships/customXml" Target="../ink/ink8124.xml"/><Relationship Id="rId33" Type="http://schemas.openxmlformats.org/officeDocument/2006/relationships/image" Target="../media/image3320.png"/><Relationship Id="rId108" Type="http://schemas.openxmlformats.org/officeDocument/2006/relationships/customXml" Target="../ink/ink8172.xml"/><Relationship Id="rId129" Type="http://schemas.openxmlformats.org/officeDocument/2006/relationships/image" Target="../media/image3800.png"/><Relationship Id="rId54" Type="http://schemas.openxmlformats.org/officeDocument/2006/relationships/customXml" Target="../ink/ink8145.xml"/><Relationship Id="rId75" Type="http://schemas.openxmlformats.org/officeDocument/2006/relationships/image" Target="../media/image3540.png"/><Relationship Id="rId96" Type="http://schemas.openxmlformats.org/officeDocument/2006/relationships/customXml" Target="../ink/ink8166.xml"/><Relationship Id="rId140" Type="http://schemas.openxmlformats.org/officeDocument/2006/relationships/customXml" Target="../ink/ink8188.xml"/><Relationship Id="rId161" Type="http://schemas.openxmlformats.org/officeDocument/2006/relationships/image" Target="../media/image3960.png"/><Relationship Id="rId182" Type="http://schemas.openxmlformats.org/officeDocument/2006/relationships/customXml" Target="../ink/ink8209.xml"/><Relationship Id="rId217" Type="http://schemas.openxmlformats.org/officeDocument/2006/relationships/image" Target="../media/image4240.png"/><Relationship Id="rId6" Type="http://schemas.openxmlformats.org/officeDocument/2006/relationships/customXml" Target="../ink/ink8121.xml"/><Relationship Id="rId238" Type="http://schemas.openxmlformats.org/officeDocument/2006/relationships/image" Target="../media/image4340.png"/><Relationship Id="rId23" Type="http://schemas.openxmlformats.org/officeDocument/2006/relationships/image" Target="../media/image3270.png"/><Relationship Id="rId119" Type="http://schemas.openxmlformats.org/officeDocument/2006/relationships/image" Target="../media/image3750.png"/><Relationship Id="rId44" Type="http://schemas.openxmlformats.org/officeDocument/2006/relationships/customXml" Target="../ink/ink8140.xml"/><Relationship Id="rId65" Type="http://schemas.openxmlformats.org/officeDocument/2006/relationships/image" Target="../media/image3480.png"/><Relationship Id="rId86" Type="http://schemas.openxmlformats.org/officeDocument/2006/relationships/customXml" Target="../ink/ink8161.xml"/><Relationship Id="rId130" Type="http://schemas.openxmlformats.org/officeDocument/2006/relationships/customXml" Target="../ink/ink8183.xml"/><Relationship Id="rId151" Type="http://schemas.openxmlformats.org/officeDocument/2006/relationships/image" Target="../media/image3911.png"/><Relationship Id="rId172" Type="http://schemas.openxmlformats.org/officeDocument/2006/relationships/customXml" Target="../ink/ink8204.xml"/><Relationship Id="rId193" Type="http://schemas.openxmlformats.org/officeDocument/2006/relationships/image" Target="../media/image4120.png"/><Relationship Id="rId207" Type="http://schemas.openxmlformats.org/officeDocument/2006/relationships/image" Target="../media/image4190.png"/><Relationship Id="rId228" Type="http://schemas.openxmlformats.org/officeDocument/2006/relationships/image" Target="../media/image4290.png"/><Relationship Id="rId13" Type="http://schemas.openxmlformats.org/officeDocument/2006/relationships/image" Target="../media/image3220.png"/><Relationship Id="rId109" Type="http://schemas.openxmlformats.org/officeDocument/2006/relationships/image" Target="../media/image3700.png"/><Relationship Id="rId34" Type="http://schemas.openxmlformats.org/officeDocument/2006/relationships/customXml" Target="../ink/ink8135.xml"/><Relationship Id="rId55" Type="http://schemas.openxmlformats.org/officeDocument/2006/relationships/image" Target="../media/image3430.png"/><Relationship Id="rId76" Type="http://schemas.openxmlformats.org/officeDocument/2006/relationships/customXml" Target="../ink/ink8156.xml"/><Relationship Id="rId97" Type="http://schemas.openxmlformats.org/officeDocument/2006/relationships/image" Target="../media/image3640.png"/><Relationship Id="rId120" Type="http://schemas.openxmlformats.org/officeDocument/2006/relationships/customXml" Target="../ink/ink8178.xml"/><Relationship Id="rId141" Type="http://schemas.openxmlformats.org/officeDocument/2006/relationships/image" Target="../media/image3860.png"/><Relationship Id="rId7" Type="http://schemas.openxmlformats.org/officeDocument/2006/relationships/image" Target="../media/image3190.png"/><Relationship Id="rId162" Type="http://schemas.openxmlformats.org/officeDocument/2006/relationships/customXml" Target="../ink/ink8199.xml"/><Relationship Id="rId183" Type="http://schemas.openxmlformats.org/officeDocument/2006/relationships/image" Target="../media/image4070.png"/><Relationship Id="rId218" Type="http://schemas.openxmlformats.org/officeDocument/2006/relationships/customXml" Target="../ink/ink8227.xml"/><Relationship Id="rId239" Type="http://schemas.openxmlformats.org/officeDocument/2006/relationships/customXml" Target="../ink/ink8238.xml"/><Relationship Id="rId24" Type="http://schemas.openxmlformats.org/officeDocument/2006/relationships/customXml" Target="../ink/ink8130.xml"/><Relationship Id="rId45" Type="http://schemas.openxmlformats.org/officeDocument/2006/relationships/image" Target="../media/image3380.png"/><Relationship Id="rId66" Type="http://schemas.openxmlformats.org/officeDocument/2006/relationships/customXml" Target="../ink/ink8151.xml"/><Relationship Id="rId87" Type="http://schemas.openxmlformats.org/officeDocument/2006/relationships/image" Target="../media/image3520.png"/><Relationship Id="rId110" Type="http://schemas.openxmlformats.org/officeDocument/2006/relationships/customXml" Target="../ink/ink8173.xml"/><Relationship Id="rId131" Type="http://schemas.openxmlformats.org/officeDocument/2006/relationships/image" Target="../media/image3811.png"/><Relationship Id="rId152" Type="http://schemas.openxmlformats.org/officeDocument/2006/relationships/customXml" Target="../ink/ink8194.xml"/><Relationship Id="rId173" Type="http://schemas.openxmlformats.org/officeDocument/2006/relationships/image" Target="../media/image4020.png"/><Relationship Id="rId194" Type="http://schemas.openxmlformats.org/officeDocument/2006/relationships/customXml" Target="../ink/ink8215.xml"/><Relationship Id="rId208" Type="http://schemas.openxmlformats.org/officeDocument/2006/relationships/customXml" Target="../ink/ink8222.xml"/><Relationship Id="rId229" Type="http://schemas.openxmlformats.org/officeDocument/2006/relationships/customXml" Target="../ink/ink8233.xml"/><Relationship Id="rId240" Type="http://schemas.openxmlformats.org/officeDocument/2006/relationships/image" Target="../media/image4350.png"/><Relationship Id="rId14" Type="http://schemas.openxmlformats.org/officeDocument/2006/relationships/customXml" Target="../ink/ink8125.xml"/><Relationship Id="rId35" Type="http://schemas.openxmlformats.org/officeDocument/2006/relationships/image" Target="../media/image3330.png"/><Relationship Id="rId56" Type="http://schemas.openxmlformats.org/officeDocument/2006/relationships/customXml" Target="../ink/ink8146.xml"/><Relationship Id="rId77" Type="http://schemas.openxmlformats.org/officeDocument/2006/relationships/image" Target="../media/image3550.png"/><Relationship Id="rId100" Type="http://schemas.openxmlformats.org/officeDocument/2006/relationships/customXml" Target="../ink/ink8168.xml"/><Relationship Id="rId8" Type="http://schemas.openxmlformats.org/officeDocument/2006/relationships/customXml" Target="../ink/ink8122.xml"/><Relationship Id="rId98" Type="http://schemas.openxmlformats.org/officeDocument/2006/relationships/customXml" Target="../ink/ink8167.xml"/><Relationship Id="rId121" Type="http://schemas.openxmlformats.org/officeDocument/2006/relationships/image" Target="../media/image3760.png"/><Relationship Id="rId142" Type="http://schemas.openxmlformats.org/officeDocument/2006/relationships/customXml" Target="../ink/ink8189.xml"/><Relationship Id="rId163" Type="http://schemas.openxmlformats.org/officeDocument/2006/relationships/image" Target="../media/image3970.png"/><Relationship Id="rId184" Type="http://schemas.openxmlformats.org/officeDocument/2006/relationships/customXml" Target="../ink/ink8210.xml"/><Relationship Id="rId219" Type="http://schemas.openxmlformats.org/officeDocument/2006/relationships/image" Target="../media/image4250.png"/><Relationship Id="rId230" Type="http://schemas.openxmlformats.org/officeDocument/2006/relationships/image" Target="../media/image4300.png"/><Relationship Id="rId25" Type="http://schemas.openxmlformats.org/officeDocument/2006/relationships/image" Target="../media/image3280.png"/><Relationship Id="rId46" Type="http://schemas.openxmlformats.org/officeDocument/2006/relationships/customXml" Target="../ink/ink8141.xml"/><Relationship Id="rId67" Type="http://schemas.openxmlformats.org/officeDocument/2006/relationships/image" Target="../media/image3490.png"/><Relationship Id="rId88" Type="http://schemas.openxmlformats.org/officeDocument/2006/relationships/customXml" Target="../ink/ink8162.xml"/><Relationship Id="rId111" Type="http://schemas.openxmlformats.org/officeDocument/2006/relationships/image" Target="../media/image3711.png"/><Relationship Id="rId132" Type="http://schemas.openxmlformats.org/officeDocument/2006/relationships/customXml" Target="../ink/ink8184.xml"/><Relationship Id="rId153" Type="http://schemas.openxmlformats.org/officeDocument/2006/relationships/image" Target="../media/image3920.png"/><Relationship Id="rId174" Type="http://schemas.openxmlformats.org/officeDocument/2006/relationships/customXml" Target="../ink/ink8205.xml"/><Relationship Id="rId195" Type="http://schemas.openxmlformats.org/officeDocument/2006/relationships/image" Target="../media/image4130.png"/><Relationship Id="rId209" Type="http://schemas.openxmlformats.org/officeDocument/2006/relationships/image" Target="../media/image4200.png"/><Relationship Id="rId220" Type="http://schemas.openxmlformats.org/officeDocument/2006/relationships/customXml" Target="../ink/ink8228.xml"/><Relationship Id="rId241" Type="http://schemas.openxmlformats.org/officeDocument/2006/relationships/customXml" Target="../ink/ink8239.xml"/><Relationship Id="rId15" Type="http://schemas.openxmlformats.org/officeDocument/2006/relationships/image" Target="../media/image3230.png"/><Relationship Id="rId36" Type="http://schemas.openxmlformats.org/officeDocument/2006/relationships/customXml" Target="../ink/ink8136.xml"/><Relationship Id="rId57" Type="http://schemas.openxmlformats.org/officeDocument/2006/relationships/image" Target="../media/image3440.png"/><Relationship Id="rId10" Type="http://schemas.openxmlformats.org/officeDocument/2006/relationships/customXml" Target="../ink/ink8123.xml"/><Relationship Id="rId31" Type="http://schemas.openxmlformats.org/officeDocument/2006/relationships/image" Target="../media/image3311.png"/><Relationship Id="rId52" Type="http://schemas.openxmlformats.org/officeDocument/2006/relationships/customXml" Target="../ink/ink8144.xml"/><Relationship Id="rId73" Type="http://schemas.openxmlformats.org/officeDocument/2006/relationships/image" Target="../media/image3530.png"/><Relationship Id="rId78" Type="http://schemas.openxmlformats.org/officeDocument/2006/relationships/customXml" Target="../ink/ink8157.xml"/><Relationship Id="rId94" Type="http://schemas.openxmlformats.org/officeDocument/2006/relationships/customXml" Target="../ink/ink8165.xml"/><Relationship Id="rId99" Type="http://schemas.openxmlformats.org/officeDocument/2006/relationships/image" Target="../media/image3650.png"/><Relationship Id="rId101" Type="http://schemas.openxmlformats.org/officeDocument/2006/relationships/image" Target="../media/image3660.png"/><Relationship Id="rId122" Type="http://schemas.openxmlformats.org/officeDocument/2006/relationships/customXml" Target="../ink/ink8179.xml"/><Relationship Id="rId143" Type="http://schemas.openxmlformats.org/officeDocument/2006/relationships/image" Target="../media/image3870.png"/><Relationship Id="rId148" Type="http://schemas.openxmlformats.org/officeDocument/2006/relationships/customXml" Target="../ink/ink8192.xml"/><Relationship Id="rId164" Type="http://schemas.openxmlformats.org/officeDocument/2006/relationships/customXml" Target="../ink/ink8200.xml"/><Relationship Id="rId169" Type="http://schemas.openxmlformats.org/officeDocument/2006/relationships/image" Target="../media/image4000.png"/><Relationship Id="rId185" Type="http://schemas.openxmlformats.org/officeDocument/2006/relationships/image" Target="../media/image4080.png"/><Relationship Id="rId4" Type="http://schemas.openxmlformats.org/officeDocument/2006/relationships/customXml" Target="../ink/ink8120.xml"/><Relationship Id="rId9" Type="http://schemas.openxmlformats.org/officeDocument/2006/relationships/image" Target="../media/image3200.png"/><Relationship Id="rId180" Type="http://schemas.openxmlformats.org/officeDocument/2006/relationships/customXml" Target="../ink/ink8208.xml"/><Relationship Id="rId210" Type="http://schemas.openxmlformats.org/officeDocument/2006/relationships/customXml" Target="../ink/ink8223.xml"/><Relationship Id="rId215" Type="http://schemas.openxmlformats.org/officeDocument/2006/relationships/image" Target="../media/image4230.png"/><Relationship Id="rId236" Type="http://schemas.openxmlformats.org/officeDocument/2006/relationships/image" Target="../media/image4330.png"/><Relationship Id="rId26" Type="http://schemas.openxmlformats.org/officeDocument/2006/relationships/customXml" Target="../ink/ink8131.xml"/><Relationship Id="rId231" Type="http://schemas.openxmlformats.org/officeDocument/2006/relationships/customXml" Target="../ink/ink8234.xml"/><Relationship Id="rId47" Type="http://schemas.openxmlformats.org/officeDocument/2006/relationships/image" Target="../media/image3390.png"/><Relationship Id="rId68" Type="http://schemas.openxmlformats.org/officeDocument/2006/relationships/customXml" Target="../ink/ink8152.xml"/><Relationship Id="rId89" Type="http://schemas.openxmlformats.org/officeDocument/2006/relationships/image" Target="../media/image3600.png"/><Relationship Id="rId112" Type="http://schemas.openxmlformats.org/officeDocument/2006/relationships/customXml" Target="../ink/ink8174.xml"/><Relationship Id="rId133" Type="http://schemas.openxmlformats.org/officeDocument/2006/relationships/image" Target="../media/image3820.png"/><Relationship Id="rId154" Type="http://schemas.openxmlformats.org/officeDocument/2006/relationships/customXml" Target="../ink/ink8195.xml"/><Relationship Id="rId175" Type="http://schemas.openxmlformats.org/officeDocument/2006/relationships/image" Target="../media/image4030.png"/><Relationship Id="rId196" Type="http://schemas.openxmlformats.org/officeDocument/2006/relationships/customXml" Target="../ink/ink8216.xml"/><Relationship Id="rId200" Type="http://schemas.openxmlformats.org/officeDocument/2006/relationships/customXml" Target="../ink/ink8218.xml"/><Relationship Id="rId16" Type="http://schemas.openxmlformats.org/officeDocument/2006/relationships/customXml" Target="../ink/ink8126.xml"/><Relationship Id="rId221" Type="http://schemas.openxmlformats.org/officeDocument/2006/relationships/image" Target="../media/image4260.png"/><Relationship Id="rId242" Type="http://schemas.openxmlformats.org/officeDocument/2006/relationships/image" Target="../media/image4360.png"/><Relationship Id="rId37" Type="http://schemas.openxmlformats.org/officeDocument/2006/relationships/image" Target="../media/image3340.png"/><Relationship Id="rId58" Type="http://schemas.openxmlformats.org/officeDocument/2006/relationships/customXml" Target="../ink/ink8147.xml"/><Relationship Id="rId79" Type="http://schemas.openxmlformats.org/officeDocument/2006/relationships/image" Target="../media/image3560.png"/><Relationship Id="rId102" Type="http://schemas.openxmlformats.org/officeDocument/2006/relationships/customXml" Target="../ink/ink8169.xml"/><Relationship Id="rId123" Type="http://schemas.openxmlformats.org/officeDocument/2006/relationships/image" Target="../media/image3770.png"/><Relationship Id="rId144" Type="http://schemas.openxmlformats.org/officeDocument/2006/relationships/customXml" Target="../ink/ink8190.xml"/><Relationship Id="rId90" Type="http://schemas.openxmlformats.org/officeDocument/2006/relationships/customXml" Target="../ink/ink8163.xml"/><Relationship Id="rId165" Type="http://schemas.openxmlformats.org/officeDocument/2006/relationships/image" Target="../media/image3980.png"/><Relationship Id="rId186" Type="http://schemas.openxmlformats.org/officeDocument/2006/relationships/customXml" Target="../ink/ink8211.xml"/><Relationship Id="rId211" Type="http://schemas.openxmlformats.org/officeDocument/2006/relationships/image" Target="../media/image4211.png"/><Relationship Id="rId232" Type="http://schemas.openxmlformats.org/officeDocument/2006/relationships/image" Target="../media/image4311.png"/><Relationship Id="rId27" Type="http://schemas.openxmlformats.org/officeDocument/2006/relationships/image" Target="../media/image3290.png"/><Relationship Id="rId48" Type="http://schemas.openxmlformats.org/officeDocument/2006/relationships/customXml" Target="../ink/ink8142.xml"/><Relationship Id="rId69" Type="http://schemas.openxmlformats.org/officeDocument/2006/relationships/image" Target="../media/image3500.png"/><Relationship Id="rId113" Type="http://schemas.openxmlformats.org/officeDocument/2006/relationships/image" Target="../media/image3720.png"/><Relationship Id="rId134" Type="http://schemas.openxmlformats.org/officeDocument/2006/relationships/customXml" Target="../ink/ink8185.xml"/><Relationship Id="rId80" Type="http://schemas.openxmlformats.org/officeDocument/2006/relationships/customXml" Target="../ink/ink8158.xml"/><Relationship Id="rId155" Type="http://schemas.openxmlformats.org/officeDocument/2006/relationships/image" Target="../media/image3930.png"/><Relationship Id="rId176" Type="http://schemas.openxmlformats.org/officeDocument/2006/relationships/customXml" Target="../ink/ink8206.xml"/><Relationship Id="rId197" Type="http://schemas.openxmlformats.org/officeDocument/2006/relationships/image" Target="../media/image4140.png"/><Relationship Id="rId201" Type="http://schemas.openxmlformats.org/officeDocument/2006/relationships/image" Target="../media/image4160.png"/><Relationship Id="rId222" Type="http://schemas.openxmlformats.org/officeDocument/2006/relationships/customXml" Target="../ink/ink8229.xml"/><Relationship Id="rId243" Type="http://schemas.openxmlformats.org/officeDocument/2006/relationships/customXml" Target="../ink/ink8240.xml"/><Relationship Id="rId17" Type="http://schemas.openxmlformats.org/officeDocument/2006/relationships/image" Target="../media/image3240.png"/><Relationship Id="rId38" Type="http://schemas.openxmlformats.org/officeDocument/2006/relationships/customXml" Target="../ink/ink8137.xml"/><Relationship Id="rId59" Type="http://schemas.openxmlformats.org/officeDocument/2006/relationships/image" Target="../media/image3450.png"/><Relationship Id="rId103" Type="http://schemas.openxmlformats.org/officeDocument/2006/relationships/image" Target="../media/image3670.png"/><Relationship Id="rId124" Type="http://schemas.openxmlformats.org/officeDocument/2006/relationships/customXml" Target="../ink/ink8180.xml"/><Relationship Id="rId70" Type="http://schemas.openxmlformats.org/officeDocument/2006/relationships/customXml" Target="../ink/ink8153.xml"/><Relationship Id="rId91" Type="http://schemas.openxmlformats.org/officeDocument/2006/relationships/image" Target="../media/image3611.png"/><Relationship Id="rId145" Type="http://schemas.openxmlformats.org/officeDocument/2006/relationships/image" Target="../media/image3880.png"/><Relationship Id="rId166" Type="http://schemas.openxmlformats.org/officeDocument/2006/relationships/customXml" Target="../ink/ink8201.xml"/><Relationship Id="rId187" Type="http://schemas.openxmlformats.org/officeDocument/2006/relationships/image" Target="../media/image409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224.xml"/><Relationship Id="rId233" Type="http://schemas.openxmlformats.org/officeDocument/2006/relationships/customXml" Target="../ink/ink8235.xml"/><Relationship Id="rId28" Type="http://schemas.openxmlformats.org/officeDocument/2006/relationships/customXml" Target="../ink/ink8132.xml"/><Relationship Id="rId49" Type="http://schemas.openxmlformats.org/officeDocument/2006/relationships/image" Target="../media/image3400.png"/><Relationship Id="rId114" Type="http://schemas.openxmlformats.org/officeDocument/2006/relationships/customXml" Target="../ink/ink8175.xml"/><Relationship Id="rId60" Type="http://schemas.openxmlformats.org/officeDocument/2006/relationships/customXml" Target="../ink/ink8148.xml"/><Relationship Id="rId81" Type="http://schemas.openxmlformats.org/officeDocument/2006/relationships/image" Target="../media/image3570.png"/><Relationship Id="rId135" Type="http://schemas.openxmlformats.org/officeDocument/2006/relationships/image" Target="../media/image3830.png"/><Relationship Id="rId156" Type="http://schemas.openxmlformats.org/officeDocument/2006/relationships/customXml" Target="../ink/ink8196.xml"/><Relationship Id="rId177" Type="http://schemas.openxmlformats.org/officeDocument/2006/relationships/image" Target="../media/image4040.png"/><Relationship Id="rId198" Type="http://schemas.openxmlformats.org/officeDocument/2006/relationships/customXml" Target="../ink/ink8217.xml"/><Relationship Id="rId202" Type="http://schemas.openxmlformats.org/officeDocument/2006/relationships/customXml" Target="../ink/ink8219.xml"/><Relationship Id="rId223" Type="http://schemas.openxmlformats.org/officeDocument/2006/relationships/customXml" Target="../ink/ink8230.xml"/><Relationship Id="rId244" Type="http://schemas.openxmlformats.org/officeDocument/2006/relationships/image" Target="../media/image4370.png"/><Relationship Id="rId18" Type="http://schemas.openxmlformats.org/officeDocument/2006/relationships/customXml" Target="../ink/ink8127.xml"/><Relationship Id="rId39" Type="http://schemas.openxmlformats.org/officeDocument/2006/relationships/image" Target="../media/image3350.png"/><Relationship Id="rId50" Type="http://schemas.openxmlformats.org/officeDocument/2006/relationships/customXml" Target="../ink/ink8143.xml"/><Relationship Id="rId104" Type="http://schemas.openxmlformats.org/officeDocument/2006/relationships/customXml" Target="../ink/ink8170.xml"/><Relationship Id="rId125" Type="http://schemas.openxmlformats.org/officeDocument/2006/relationships/image" Target="../media/image3780.png"/><Relationship Id="rId146" Type="http://schemas.openxmlformats.org/officeDocument/2006/relationships/customXml" Target="../ink/ink8191.xml"/><Relationship Id="rId167" Type="http://schemas.openxmlformats.org/officeDocument/2006/relationships/image" Target="../media/image3990.png"/><Relationship Id="rId188" Type="http://schemas.openxmlformats.org/officeDocument/2006/relationships/customXml" Target="../ink/ink8212.xml"/><Relationship Id="rId71" Type="http://schemas.openxmlformats.org/officeDocument/2006/relationships/image" Target="../media/image3511.png"/><Relationship Id="rId92" Type="http://schemas.openxmlformats.org/officeDocument/2006/relationships/customXml" Target="../ink/ink8164.xml"/><Relationship Id="rId213" Type="http://schemas.openxmlformats.org/officeDocument/2006/relationships/image" Target="../media/image4220.png"/><Relationship Id="rId234" Type="http://schemas.openxmlformats.org/officeDocument/2006/relationships/image" Target="../media/image4320.png"/><Relationship Id="rId2" Type="http://schemas.openxmlformats.org/officeDocument/2006/relationships/customXml" Target="../ink/ink8119.xml"/><Relationship Id="rId29" Type="http://schemas.openxmlformats.org/officeDocument/2006/relationships/image" Target="../media/image3300.png"/><Relationship Id="rId40" Type="http://schemas.openxmlformats.org/officeDocument/2006/relationships/customXml" Target="../ink/ink8138.xml"/><Relationship Id="rId115" Type="http://schemas.openxmlformats.org/officeDocument/2006/relationships/image" Target="../media/image3730.png"/><Relationship Id="rId136" Type="http://schemas.openxmlformats.org/officeDocument/2006/relationships/customXml" Target="../ink/ink8186.xml"/><Relationship Id="rId157" Type="http://schemas.openxmlformats.org/officeDocument/2006/relationships/image" Target="../media/image3940.png"/><Relationship Id="rId178" Type="http://schemas.openxmlformats.org/officeDocument/2006/relationships/customXml" Target="../ink/ink8207.xml"/><Relationship Id="rId61" Type="http://schemas.openxmlformats.org/officeDocument/2006/relationships/image" Target="../media/image3460.png"/><Relationship Id="rId82" Type="http://schemas.openxmlformats.org/officeDocument/2006/relationships/customXml" Target="../ink/ink8159.xml"/><Relationship Id="rId199" Type="http://schemas.openxmlformats.org/officeDocument/2006/relationships/image" Target="../media/image4150.png"/><Relationship Id="rId203" Type="http://schemas.openxmlformats.org/officeDocument/2006/relationships/image" Target="../media/image4170.png"/><Relationship Id="rId19" Type="http://schemas.openxmlformats.org/officeDocument/2006/relationships/image" Target="../media/image3250.png"/><Relationship Id="rId224" Type="http://schemas.openxmlformats.org/officeDocument/2006/relationships/image" Target="../media/image4270.png"/><Relationship Id="rId245" Type="http://schemas.openxmlformats.org/officeDocument/2006/relationships/customXml" Target="../ink/ink8241.xml"/><Relationship Id="rId30" Type="http://schemas.openxmlformats.org/officeDocument/2006/relationships/customXml" Target="../ink/ink8133.xml"/><Relationship Id="rId105" Type="http://schemas.openxmlformats.org/officeDocument/2006/relationships/image" Target="../media/image3680.png"/><Relationship Id="rId126" Type="http://schemas.openxmlformats.org/officeDocument/2006/relationships/customXml" Target="../ink/ink8181.xml"/><Relationship Id="rId147" Type="http://schemas.openxmlformats.org/officeDocument/2006/relationships/image" Target="../media/image3890.png"/><Relationship Id="rId168" Type="http://schemas.openxmlformats.org/officeDocument/2006/relationships/customXml" Target="../ink/ink8202.xml"/><Relationship Id="rId51" Type="http://schemas.openxmlformats.org/officeDocument/2006/relationships/image" Target="../media/image3411.png"/><Relationship Id="rId72" Type="http://schemas.openxmlformats.org/officeDocument/2006/relationships/customXml" Target="../ink/ink8154.xml"/><Relationship Id="rId93" Type="http://schemas.openxmlformats.org/officeDocument/2006/relationships/image" Target="../media/image3620.png"/><Relationship Id="rId189" Type="http://schemas.openxmlformats.org/officeDocument/2006/relationships/image" Target="../media/image4100.png"/><Relationship Id="rId3" Type="http://schemas.openxmlformats.org/officeDocument/2006/relationships/image" Target="../media/image3170.png"/><Relationship Id="rId214" Type="http://schemas.openxmlformats.org/officeDocument/2006/relationships/customXml" Target="../ink/ink8225.xml"/><Relationship Id="rId235" Type="http://schemas.openxmlformats.org/officeDocument/2006/relationships/customXml" Target="../ink/ink8236.xml"/><Relationship Id="rId116" Type="http://schemas.openxmlformats.org/officeDocument/2006/relationships/customXml" Target="../ink/ink8176.xml"/><Relationship Id="rId137" Type="http://schemas.openxmlformats.org/officeDocument/2006/relationships/image" Target="../media/image3840.png"/><Relationship Id="rId158" Type="http://schemas.openxmlformats.org/officeDocument/2006/relationships/customXml" Target="../ink/ink8197.xml"/><Relationship Id="rId20" Type="http://schemas.openxmlformats.org/officeDocument/2006/relationships/customXml" Target="../ink/ink8128.xml"/><Relationship Id="rId41" Type="http://schemas.openxmlformats.org/officeDocument/2006/relationships/image" Target="../media/image3360.png"/><Relationship Id="rId62" Type="http://schemas.openxmlformats.org/officeDocument/2006/relationships/customXml" Target="../ink/ink8149.xml"/><Relationship Id="rId83" Type="http://schemas.openxmlformats.org/officeDocument/2006/relationships/image" Target="../media/image3580.png"/><Relationship Id="rId179" Type="http://schemas.openxmlformats.org/officeDocument/2006/relationships/image" Target="../media/image4050.png"/><Relationship Id="rId190" Type="http://schemas.openxmlformats.org/officeDocument/2006/relationships/customXml" Target="../ink/ink8213.xml"/><Relationship Id="rId204" Type="http://schemas.openxmlformats.org/officeDocument/2006/relationships/customXml" Target="../ink/ink8220.xml"/><Relationship Id="rId225" Type="http://schemas.openxmlformats.org/officeDocument/2006/relationships/customXml" Target="../ink/ink8231.xml"/><Relationship Id="rId246" Type="http://schemas.openxmlformats.org/officeDocument/2006/relationships/image" Target="../media/image4380.png"/><Relationship Id="rId106" Type="http://schemas.openxmlformats.org/officeDocument/2006/relationships/customXml" Target="../ink/ink8171.xml"/><Relationship Id="rId127" Type="http://schemas.openxmlformats.org/officeDocument/2006/relationships/image" Target="../media/image3790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90.png"/><Relationship Id="rId2" Type="http://schemas.openxmlformats.org/officeDocument/2006/relationships/customXml" Target="../ink/ink82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00.png"/><Relationship Id="rId4" Type="http://schemas.openxmlformats.org/officeDocument/2006/relationships/customXml" Target="../ink/ink8243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5.xml"/><Relationship Id="rId21" Type="http://schemas.openxmlformats.org/officeDocument/2006/relationships/image" Target="../media/image93.png"/><Relationship Id="rId42" Type="http://schemas.openxmlformats.org/officeDocument/2006/relationships/customXml" Target="../ink/ink433.xml"/><Relationship Id="rId47" Type="http://schemas.openxmlformats.org/officeDocument/2006/relationships/image" Target="../media/image105.png"/><Relationship Id="rId63" Type="http://schemas.openxmlformats.org/officeDocument/2006/relationships/image" Target="../media/image113.png"/><Relationship Id="rId68" Type="http://schemas.openxmlformats.org/officeDocument/2006/relationships/customXml" Target="../ink/ink446.xml"/><Relationship Id="rId84" Type="http://schemas.openxmlformats.org/officeDocument/2006/relationships/customXml" Target="../ink/ink454.xml"/><Relationship Id="rId16" Type="http://schemas.openxmlformats.org/officeDocument/2006/relationships/customXml" Target="../ink/ink420.xml"/><Relationship Id="rId11" Type="http://schemas.openxmlformats.org/officeDocument/2006/relationships/image" Target="../media/image88.png"/><Relationship Id="rId32" Type="http://schemas.openxmlformats.org/officeDocument/2006/relationships/customXml" Target="../ink/ink428.xml"/><Relationship Id="rId37" Type="http://schemas.openxmlformats.org/officeDocument/2006/relationships/image" Target="../media/image101.png"/><Relationship Id="rId53" Type="http://schemas.openxmlformats.org/officeDocument/2006/relationships/image" Target="../media/image108.png"/><Relationship Id="rId58" Type="http://schemas.openxmlformats.org/officeDocument/2006/relationships/customXml" Target="../ink/ink441.xml"/><Relationship Id="rId74" Type="http://schemas.openxmlformats.org/officeDocument/2006/relationships/customXml" Target="../ink/ink449.xml"/><Relationship Id="rId79" Type="http://schemas.openxmlformats.org/officeDocument/2006/relationships/image" Target="../media/image121.png"/><Relationship Id="rId5" Type="http://schemas.openxmlformats.org/officeDocument/2006/relationships/image" Target="../media/image85.png"/><Relationship Id="rId19" Type="http://schemas.openxmlformats.org/officeDocument/2006/relationships/image" Target="../media/image92.png"/><Relationship Id="rId14" Type="http://schemas.openxmlformats.org/officeDocument/2006/relationships/customXml" Target="../ink/ink419.xml"/><Relationship Id="rId22" Type="http://schemas.openxmlformats.org/officeDocument/2006/relationships/customXml" Target="../ink/ink423.xml"/><Relationship Id="rId27" Type="http://schemas.openxmlformats.org/officeDocument/2006/relationships/image" Target="../media/image96.png"/><Relationship Id="rId30" Type="http://schemas.openxmlformats.org/officeDocument/2006/relationships/customXml" Target="../ink/ink427.xml"/><Relationship Id="rId35" Type="http://schemas.openxmlformats.org/officeDocument/2006/relationships/image" Target="../media/image100.png"/><Relationship Id="rId43" Type="http://schemas.openxmlformats.org/officeDocument/2006/relationships/image" Target="../media/image103.png"/><Relationship Id="rId48" Type="http://schemas.openxmlformats.org/officeDocument/2006/relationships/customXml" Target="../ink/ink436.xml"/><Relationship Id="rId56" Type="http://schemas.openxmlformats.org/officeDocument/2006/relationships/customXml" Target="../ink/ink440.xml"/><Relationship Id="rId64" Type="http://schemas.openxmlformats.org/officeDocument/2006/relationships/customXml" Target="../ink/ink444.xml"/><Relationship Id="rId69" Type="http://schemas.openxmlformats.org/officeDocument/2006/relationships/image" Target="../media/image116.png"/><Relationship Id="rId77" Type="http://schemas.openxmlformats.org/officeDocument/2006/relationships/image" Target="../media/image120.png"/><Relationship Id="rId8" Type="http://schemas.openxmlformats.org/officeDocument/2006/relationships/customXml" Target="../ink/ink416.xml"/><Relationship Id="rId51" Type="http://schemas.openxmlformats.org/officeDocument/2006/relationships/image" Target="../media/image107.png"/><Relationship Id="rId72" Type="http://schemas.openxmlformats.org/officeDocument/2006/relationships/customXml" Target="../ink/ink448.xml"/><Relationship Id="rId80" Type="http://schemas.openxmlformats.org/officeDocument/2006/relationships/customXml" Target="../ink/ink452.xml"/><Relationship Id="rId85" Type="http://schemas.openxmlformats.org/officeDocument/2006/relationships/image" Target="../media/image124.png"/><Relationship Id="rId3" Type="http://schemas.openxmlformats.org/officeDocument/2006/relationships/image" Target="../media/image84.png"/><Relationship Id="rId12" Type="http://schemas.openxmlformats.org/officeDocument/2006/relationships/customXml" Target="../ink/ink418.xml"/><Relationship Id="rId17" Type="http://schemas.openxmlformats.org/officeDocument/2006/relationships/image" Target="../media/image91.png"/><Relationship Id="rId25" Type="http://schemas.openxmlformats.org/officeDocument/2006/relationships/image" Target="../media/image95.png"/><Relationship Id="rId33" Type="http://schemas.openxmlformats.org/officeDocument/2006/relationships/image" Target="../media/image99.png"/><Relationship Id="rId38" Type="http://schemas.openxmlformats.org/officeDocument/2006/relationships/customXml" Target="../ink/ink431.xml"/><Relationship Id="rId46" Type="http://schemas.openxmlformats.org/officeDocument/2006/relationships/customXml" Target="../ink/ink435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422.xml"/><Relationship Id="rId41" Type="http://schemas.openxmlformats.org/officeDocument/2006/relationships/image" Target="../media/image63.png"/><Relationship Id="rId54" Type="http://schemas.openxmlformats.org/officeDocument/2006/relationships/customXml" Target="../ink/ink439.xml"/><Relationship Id="rId62" Type="http://schemas.openxmlformats.org/officeDocument/2006/relationships/customXml" Target="../ink/ink443.xml"/><Relationship Id="rId70" Type="http://schemas.openxmlformats.org/officeDocument/2006/relationships/customXml" Target="../ink/ink447.xml"/><Relationship Id="rId75" Type="http://schemas.openxmlformats.org/officeDocument/2006/relationships/image" Target="../media/image119.png"/><Relationship Id="rId83" Type="http://schemas.openxmlformats.org/officeDocument/2006/relationships/image" Target="../media/image1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.xml"/><Relationship Id="rId15" Type="http://schemas.openxmlformats.org/officeDocument/2006/relationships/image" Target="../media/image90.png"/><Relationship Id="rId23" Type="http://schemas.openxmlformats.org/officeDocument/2006/relationships/image" Target="../media/image94.png"/><Relationship Id="rId28" Type="http://schemas.openxmlformats.org/officeDocument/2006/relationships/customXml" Target="../ink/ink426.xml"/><Relationship Id="rId36" Type="http://schemas.openxmlformats.org/officeDocument/2006/relationships/customXml" Target="../ink/ink430.xml"/><Relationship Id="rId49" Type="http://schemas.openxmlformats.org/officeDocument/2006/relationships/image" Target="../media/image106.png"/><Relationship Id="rId57" Type="http://schemas.openxmlformats.org/officeDocument/2006/relationships/image" Target="../media/image110.png"/><Relationship Id="rId10" Type="http://schemas.openxmlformats.org/officeDocument/2006/relationships/customXml" Target="../ink/ink417.xml"/><Relationship Id="rId31" Type="http://schemas.openxmlformats.org/officeDocument/2006/relationships/image" Target="../media/image98.png"/><Relationship Id="rId44" Type="http://schemas.openxmlformats.org/officeDocument/2006/relationships/customXml" Target="../ink/ink434.xml"/><Relationship Id="rId52" Type="http://schemas.openxmlformats.org/officeDocument/2006/relationships/customXml" Target="../ink/ink438.xml"/><Relationship Id="rId60" Type="http://schemas.openxmlformats.org/officeDocument/2006/relationships/customXml" Target="../ink/ink442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customXml" Target="../ink/ink451.xml"/><Relationship Id="rId81" Type="http://schemas.openxmlformats.org/officeDocument/2006/relationships/image" Target="../media/image122.png"/><Relationship Id="rId86" Type="http://schemas.openxmlformats.org/officeDocument/2006/relationships/customXml" Target="../ink/ink455.xml"/><Relationship Id="rId4" Type="http://schemas.openxmlformats.org/officeDocument/2006/relationships/customXml" Target="../ink/ink414.xml"/><Relationship Id="rId9" Type="http://schemas.openxmlformats.org/officeDocument/2006/relationships/image" Target="../media/image87.png"/><Relationship Id="rId13" Type="http://schemas.openxmlformats.org/officeDocument/2006/relationships/image" Target="../media/image89.png"/><Relationship Id="rId18" Type="http://schemas.openxmlformats.org/officeDocument/2006/relationships/customXml" Target="../ink/ink421.xml"/><Relationship Id="rId39" Type="http://schemas.openxmlformats.org/officeDocument/2006/relationships/image" Target="../media/image102.png"/><Relationship Id="rId34" Type="http://schemas.openxmlformats.org/officeDocument/2006/relationships/customXml" Target="../ink/ink429.xml"/><Relationship Id="rId50" Type="http://schemas.openxmlformats.org/officeDocument/2006/relationships/customXml" Target="../ink/ink437.xml"/><Relationship Id="rId55" Type="http://schemas.openxmlformats.org/officeDocument/2006/relationships/image" Target="../media/image109.png"/><Relationship Id="rId76" Type="http://schemas.openxmlformats.org/officeDocument/2006/relationships/customXml" Target="../ink/ink450.xml"/><Relationship Id="rId7" Type="http://schemas.openxmlformats.org/officeDocument/2006/relationships/image" Target="../media/image86.png"/><Relationship Id="rId71" Type="http://schemas.openxmlformats.org/officeDocument/2006/relationships/image" Target="../media/image117.png"/><Relationship Id="rId2" Type="http://schemas.openxmlformats.org/officeDocument/2006/relationships/customXml" Target="../ink/ink413.xml"/><Relationship Id="rId29" Type="http://schemas.openxmlformats.org/officeDocument/2006/relationships/image" Target="../media/image97.png"/><Relationship Id="rId24" Type="http://schemas.openxmlformats.org/officeDocument/2006/relationships/customXml" Target="../ink/ink424.xml"/><Relationship Id="rId40" Type="http://schemas.openxmlformats.org/officeDocument/2006/relationships/customXml" Target="../ink/ink432.xml"/><Relationship Id="rId45" Type="http://schemas.openxmlformats.org/officeDocument/2006/relationships/image" Target="../media/image104.png"/><Relationship Id="rId66" Type="http://schemas.openxmlformats.org/officeDocument/2006/relationships/customXml" Target="../ink/ink445.xml"/><Relationship Id="rId87" Type="http://schemas.openxmlformats.org/officeDocument/2006/relationships/image" Target="../media/image125.png"/><Relationship Id="rId61" Type="http://schemas.openxmlformats.org/officeDocument/2006/relationships/image" Target="../media/image112.png"/><Relationship Id="rId82" Type="http://schemas.openxmlformats.org/officeDocument/2006/relationships/customXml" Target="../ink/ink453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47.xml"/><Relationship Id="rId13" Type="http://schemas.openxmlformats.org/officeDocument/2006/relationships/image" Target="../media/image4440.png"/><Relationship Id="rId18" Type="http://schemas.openxmlformats.org/officeDocument/2006/relationships/customXml" Target="../ink/ink8252.xml"/><Relationship Id="rId3" Type="http://schemas.openxmlformats.org/officeDocument/2006/relationships/image" Target="../media/image4390.png"/><Relationship Id="rId21" Type="http://schemas.openxmlformats.org/officeDocument/2006/relationships/image" Target="../media/image4480.png"/><Relationship Id="rId7" Type="http://schemas.openxmlformats.org/officeDocument/2006/relationships/image" Target="../media/image4411.png"/><Relationship Id="rId12" Type="http://schemas.openxmlformats.org/officeDocument/2006/relationships/customXml" Target="../ink/ink8249.xml"/><Relationship Id="rId17" Type="http://schemas.openxmlformats.org/officeDocument/2006/relationships/image" Target="../media/image4460.png"/><Relationship Id="rId2" Type="http://schemas.openxmlformats.org/officeDocument/2006/relationships/customXml" Target="../ink/ink8244.xml"/><Relationship Id="rId16" Type="http://schemas.openxmlformats.org/officeDocument/2006/relationships/customXml" Target="../ink/ink8251.xml"/><Relationship Id="rId20" Type="http://schemas.openxmlformats.org/officeDocument/2006/relationships/customXml" Target="../ink/ink82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46.xml"/><Relationship Id="rId11" Type="http://schemas.openxmlformats.org/officeDocument/2006/relationships/image" Target="../media/image4430.png"/><Relationship Id="rId5" Type="http://schemas.openxmlformats.org/officeDocument/2006/relationships/image" Target="../media/image4400.png"/><Relationship Id="rId15" Type="http://schemas.openxmlformats.org/officeDocument/2006/relationships/image" Target="../media/image4450.png"/><Relationship Id="rId10" Type="http://schemas.openxmlformats.org/officeDocument/2006/relationships/customXml" Target="../ink/ink8248.xml"/><Relationship Id="rId19" Type="http://schemas.openxmlformats.org/officeDocument/2006/relationships/image" Target="../media/image4470.png"/><Relationship Id="rId4" Type="http://schemas.openxmlformats.org/officeDocument/2006/relationships/customXml" Target="../ink/ink8245.xml"/><Relationship Id="rId9" Type="http://schemas.openxmlformats.org/officeDocument/2006/relationships/image" Target="../media/image4420.png"/><Relationship Id="rId14" Type="http://schemas.openxmlformats.org/officeDocument/2006/relationships/customXml" Target="../ink/ink8250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57.xml"/><Relationship Id="rId13" Type="http://schemas.openxmlformats.org/officeDocument/2006/relationships/image" Target="../media/image4440.png"/><Relationship Id="rId18" Type="http://schemas.openxmlformats.org/officeDocument/2006/relationships/customXml" Target="../ink/ink8262.xml"/><Relationship Id="rId3" Type="http://schemas.openxmlformats.org/officeDocument/2006/relationships/image" Target="../media/image4390.png"/><Relationship Id="rId21" Type="http://schemas.openxmlformats.org/officeDocument/2006/relationships/image" Target="../media/image4480.png"/><Relationship Id="rId7" Type="http://schemas.openxmlformats.org/officeDocument/2006/relationships/image" Target="../media/image4411.png"/><Relationship Id="rId12" Type="http://schemas.openxmlformats.org/officeDocument/2006/relationships/customXml" Target="../ink/ink8259.xml"/><Relationship Id="rId17" Type="http://schemas.openxmlformats.org/officeDocument/2006/relationships/image" Target="../media/image4460.png"/><Relationship Id="rId2" Type="http://schemas.openxmlformats.org/officeDocument/2006/relationships/customXml" Target="../ink/ink8254.xml"/><Relationship Id="rId16" Type="http://schemas.openxmlformats.org/officeDocument/2006/relationships/customXml" Target="../ink/ink8261.xml"/><Relationship Id="rId20" Type="http://schemas.openxmlformats.org/officeDocument/2006/relationships/customXml" Target="../ink/ink8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56.xml"/><Relationship Id="rId11" Type="http://schemas.openxmlformats.org/officeDocument/2006/relationships/image" Target="../media/image4430.png"/><Relationship Id="rId5" Type="http://schemas.openxmlformats.org/officeDocument/2006/relationships/image" Target="../media/image4400.png"/><Relationship Id="rId15" Type="http://schemas.openxmlformats.org/officeDocument/2006/relationships/image" Target="../media/image4450.png"/><Relationship Id="rId23" Type="http://schemas.openxmlformats.org/officeDocument/2006/relationships/image" Target="../media/image4490.png"/><Relationship Id="rId10" Type="http://schemas.openxmlformats.org/officeDocument/2006/relationships/customXml" Target="../ink/ink8258.xml"/><Relationship Id="rId19" Type="http://schemas.openxmlformats.org/officeDocument/2006/relationships/image" Target="../media/image4470.png"/><Relationship Id="rId4" Type="http://schemas.openxmlformats.org/officeDocument/2006/relationships/customXml" Target="../ink/ink8255.xml"/><Relationship Id="rId9" Type="http://schemas.openxmlformats.org/officeDocument/2006/relationships/image" Target="../media/image4420.png"/><Relationship Id="rId14" Type="http://schemas.openxmlformats.org/officeDocument/2006/relationships/customXml" Target="../ink/ink8260.xml"/><Relationship Id="rId22" Type="http://schemas.openxmlformats.org/officeDocument/2006/relationships/customXml" Target="../ink/ink8264.xml"/></Relationships>
</file>

<file path=ppt/slides/_rels/slide1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40.png"/><Relationship Id="rId18" Type="http://schemas.openxmlformats.org/officeDocument/2006/relationships/customXml" Target="../ink/ink8273.xml"/><Relationship Id="rId26" Type="http://schemas.openxmlformats.org/officeDocument/2006/relationships/customXml" Target="../ink/ink8277.xml"/><Relationship Id="rId39" Type="http://schemas.openxmlformats.org/officeDocument/2006/relationships/image" Target="../media/image4570.png"/><Relationship Id="rId21" Type="http://schemas.openxmlformats.org/officeDocument/2006/relationships/image" Target="../media/image4480.png"/><Relationship Id="rId34" Type="http://schemas.openxmlformats.org/officeDocument/2006/relationships/customXml" Target="../ink/ink8281.xml"/><Relationship Id="rId42" Type="http://schemas.openxmlformats.org/officeDocument/2006/relationships/customXml" Target="../ink/ink8285.xml"/><Relationship Id="rId7" Type="http://schemas.openxmlformats.org/officeDocument/2006/relationships/image" Target="../media/image4411.png"/><Relationship Id="rId2" Type="http://schemas.openxmlformats.org/officeDocument/2006/relationships/customXml" Target="../ink/ink8265.xml"/><Relationship Id="rId16" Type="http://schemas.openxmlformats.org/officeDocument/2006/relationships/customXml" Target="../ink/ink8272.xml"/><Relationship Id="rId20" Type="http://schemas.openxmlformats.org/officeDocument/2006/relationships/customXml" Target="../ink/ink8274.xml"/><Relationship Id="rId29" Type="http://schemas.openxmlformats.org/officeDocument/2006/relationships/image" Target="../media/image4520.png"/><Relationship Id="rId41" Type="http://schemas.openxmlformats.org/officeDocument/2006/relationships/image" Target="../media/image45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67.xml"/><Relationship Id="rId11" Type="http://schemas.openxmlformats.org/officeDocument/2006/relationships/image" Target="../media/image4430.png"/><Relationship Id="rId24" Type="http://schemas.openxmlformats.org/officeDocument/2006/relationships/customXml" Target="../ink/ink8276.xml"/><Relationship Id="rId32" Type="http://schemas.openxmlformats.org/officeDocument/2006/relationships/customXml" Target="../ink/ink8280.xml"/><Relationship Id="rId37" Type="http://schemas.openxmlformats.org/officeDocument/2006/relationships/image" Target="../media/image4560.png"/><Relationship Id="rId40" Type="http://schemas.openxmlformats.org/officeDocument/2006/relationships/customXml" Target="../ink/ink8284.xml"/><Relationship Id="rId5" Type="http://schemas.openxmlformats.org/officeDocument/2006/relationships/image" Target="../media/image4400.png"/><Relationship Id="rId15" Type="http://schemas.openxmlformats.org/officeDocument/2006/relationships/image" Target="../media/image4450.png"/><Relationship Id="rId23" Type="http://schemas.openxmlformats.org/officeDocument/2006/relationships/image" Target="../media/image4490.png"/><Relationship Id="rId28" Type="http://schemas.openxmlformats.org/officeDocument/2006/relationships/customXml" Target="../ink/ink8278.xml"/><Relationship Id="rId36" Type="http://schemas.openxmlformats.org/officeDocument/2006/relationships/customXml" Target="../ink/ink8282.xml"/><Relationship Id="rId10" Type="http://schemas.openxmlformats.org/officeDocument/2006/relationships/customXml" Target="../ink/ink8269.xml"/><Relationship Id="rId19" Type="http://schemas.openxmlformats.org/officeDocument/2006/relationships/image" Target="../media/image4470.png"/><Relationship Id="rId31" Type="http://schemas.openxmlformats.org/officeDocument/2006/relationships/image" Target="../media/image4530.png"/><Relationship Id="rId4" Type="http://schemas.openxmlformats.org/officeDocument/2006/relationships/customXml" Target="../ink/ink8266.xml"/><Relationship Id="rId9" Type="http://schemas.openxmlformats.org/officeDocument/2006/relationships/image" Target="../media/image4420.png"/><Relationship Id="rId14" Type="http://schemas.openxmlformats.org/officeDocument/2006/relationships/customXml" Target="../ink/ink8271.xml"/><Relationship Id="rId22" Type="http://schemas.openxmlformats.org/officeDocument/2006/relationships/customXml" Target="../ink/ink8275.xml"/><Relationship Id="rId27" Type="http://schemas.openxmlformats.org/officeDocument/2006/relationships/image" Target="../media/image4511.png"/><Relationship Id="rId30" Type="http://schemas.openxmlformats.org/officeDocument/2006/relationships/customXml" Target="../ink/ink8279.xml"/><Relationship Id="rId35" Type="http://schemas.openxmlformats.org/officeDocument/2006/relationships/image" Target="../media/image4550.png"/><Relationship Id="rId43" Type="http://schemas.openxmlformats.org/officeDocument/2006/relationships/image" Target="../media/image4590.png"/><Relationship Id="rId8" Type="http://schemas.openxmlformats.org/officeDocument/2006/relationships/customXml" Target="../ink/ink8268.xml"/><Relationship Id="rId3" Type="http://schemas.openxmlformats.org/officeDocument/2006/relationships/image" Target="../media/image4390.png"/><Relationship Id="rId12" Type="http://schemas.openxmlformats.org/officeDocument/2006/relationships/customXml" Target="../ink/ink8270.xml"/><Relationship Id="rId17" Type="http://schemas.openxmlformats.org/officeDocument/2006/relationships/image" Target="../media/image4460.png"/><Relationship Id="rId25" Type="http://schemas.openxmlformats.org/officeDocument/2006/relationships/image" Target="../media/image4500.png"/><Relationship Id="rId33" Type="http://schemas.openxmlformats.org/officeDocument/2006/relationships/image" Target="../media/image4540.png"/><Relationship Id="rId38" Type="http://schemas.openxmlformats.org/officeDocument/2006/relationships/customXml" Target="../ink/ink8283.xml"/></Relationships>
</file>

<file path=ppt/slides/_rels/slide1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40.png"/><Relationship Id="rId18" Type="http://schemas.openxmlformats.org/officeDocument/2006/relationships/customXml" Target="../ink/ink8294.xml"/><Relationship Id="rId26" Type="http://schemas.openxmlformats.org/officeDocument/2006/relationships/customXml" Target="../ink/ink8298.xml"/><Relationship Id="rId39" Type="http://schemas.openxmlformats.org/officeDocument/2006/relationships/image" Target="../media/image4570.png"/><Relationship Id="rId21" Type="http://schemas.openxmlformats.org/officeDocument/2006/relationships/image" Target="../media/image4480.png"/><Relationship Id="rId34" Type="http://schemas.openxmlformats.org/officeDocument/2006/relationships/customXml" Target="../ink/ink8302.xml"/><Relationship Id="rId42" Type="http://schemas.openxmlformats.org/officeDocument/2006/relationships/customXml" Target="../ink/ink8306.xml"/><Relationship Id="rId47" Type="http://schemas.openxmlformats.org/officeDocument/2006/relationships/image" Target="../media/image4611.png"/><Relationship Id="rId50" Type="http://schemas.openxmlformats.org/officeDocument/2006/relationships/customXml" Target="../ink/ink8310.xml"/><Relationship Id="rId7" Type="http://schemas.openxmlformats.org/officeDocument/2006/relationships/image" Target="../media/image4411.png"/><Relationship Id="rId2" Type="http://schemas.openxmlformats.org/officeDocument/2006/relationships/customXml" Target="../ink/ink8286.xml"/><Relationship Id="rId16" Type="http://schemas.openxmlformats.org/officeDocument/2006/relationships/customXml" Target="../ink/ink8293.xml"/><Relationship Id="rId29" Type="http://schemas.openxmlformats.org/officeDocument/2006/relationships/image" Target="../media/image4520.png"/><Relationship Id="rId11" Type="http://schemas.openxmlformats.org/officeDocument/2006/relationships/image" Target="../media/image4430.png"/><Relationship Id="rId24" Type="http://schemas.openxmlformats.org/officeDocument/2006/relationships/customXml" Target="../ink/ink8297.xml"/><Relationship Id="rId32" Type="http://schemas.openxmlformats.org/officeDocument/2006/relationships/customXml" Target="../ink/ink8301.xml"/><Relationship Id="rId37" Type="http://schemas.openxmlformats.org/officeDocument/2006/relationships/image" Target="../media/image4560.png"/><Relationship Id="rId40" Type="http://schemas.openxmlformats.org/officeDocument/2006/relationships/customXml" Target="../ink/ink8305.xml"/><Relationship Id="rId45" Type="http://schemas.openxmlformats.org/officeDocument/2006/relationships/image" Target="../media/image4600.png"/><Relationship Id="rId53" Type="http://schemas.openxmlformats.org/officeDocument/2006/relationships/image" Target="../media/image4640.png"/><Relationship Id="rId5" Type="http://schemas.openxmlformats.org/officeDocument/2006/relationships/image" Target="../media/image4400.png"/><Relationship Id="rId10" Type="http://schemas.openxmlformats.org/officeDocument/2006/relationships/customXml" Target="../ink/ink8290.xml"/><Relationship Id="rId19" Type="http://schemas.openxmlformats.org/officeDocument/2006/relationships/image" Target="../media/image4470.png"/><Relationship Id="rId31" Type="http://schemas.openxmlformats.org/officeDocument/2006/relationships/image" Target="../media/image4530.png"/><Relationship Id="rId44" Type="http://schemas.openxmlformats.org/officeDocument/2006/relationships/customXml" Target="../ink/ink8307.xml"/><Relationship Id="rId52" Type="http://schemas.openxmlformats.org/officeDocument/2006/relationships/customXml" Target="../ink/ink8311.xml"/><Relationship Id="rId4" Type="http://schemas.openxmlformats.org/officeDocument/2006/relationships/customXml" Target="../ink/ink8287.xml"/><Relationship Id="rId9" Type="http://schemas.openxmlformats.org/officeDocument/2006/relationships/image" Target="../media/image4420.png"/><Relationship Id="rId14" Type="http://schemas.openxmlformats.org/officeDocument/2006/relationships/customXml" Target="../ink/ink8292.xml"/><Relationship Id="rId22" Type="http://schemas.openxmlformats.org/officeDocument/2006/relationships/customXml" Target="../ink/ink8296.xml"/><Relationship Id="rId27" Type="http://schemas.openxmlformats.org/officeDocument/2006/relationships/image" Target="../media/image4511.png"/><Relationship Id="rId30" Type="http://schemas.openxmlformats.org/officeDocument/2006/relationships/customXml" Target="../ink/ink8300.xml"/><Relationship Id="rId35" Type="http://schemas.openxmlformats.org/officeDocument/2006/relationships/image" Target="../media/image4550.png"/><Relationship Id="rId43" Type="http://schemas.openxmlformats.org/officeDocument/2006/relationships/image" Target="../media/image4590.png"/><Relationship Id="rId48" Type="http://schemas.openxmlformats.org/officeDocument/2006/relationships/customXml" Target="../ink/ink8309.xml"/><Relationship Id="rId8" Type="http://schemas.openxmlformats.org/officeDocument/2006/relationships/customXml" Target="../ink/ink8289.xml"/><Relationship Id="rId51" Type="http://schemas.openxmlformats.org/officeDocument/2006/relationships/image" Target="../media/image4630.png"/><Relationship Id="rId3" Type="http://schemas.openxmlformats.org/officeDocument/2006/relationships/image" Target="../media/image4390.png"/><Relationship Id="rId12" Type="http://schemas.openxmlformats.org/officeDocument/2006/relationships/customXml" Target="../ink/ink8291.xml"/><Relationship Id="rId17" Type="http://schemas.openxmlformats.org/officeDocument/2006/relationships/image" Target="../media/image4460.png"/><Relationship Id="rId25" Type="http://schemas.openxmlformats.org/officeDocument/2006/relationships/image" Target="../media/image4500.png"/><Relationship Id="rId33" Type="http://schemas.openxmlformats.org/officeDocument/2006/relationships/image" Target="../media/image4540.png"/><Relationship Id="rId38" Type="http://schemas.openxmlformats.org/officeDocument/2006/relationships/customXml" Target="../ink/ink8304.xml"/><Relationship Id="rId46" Type="http://schemas.openxmlformats.org/officeDocument/2006/relationships/customXml" Target="../ink/ink8308.xml"/><Relationship Id="rId20" Type="http://schemas.openxmlformats.org/officeDocument/2006/relationships/customXml" Target="../ink/ink8295.xml"/><Relationship Id="rId41" Type="http://schemas.openxmlformats.org/officeDocument/2006/relationships/image" Target="../media/image45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88.xml"/><Relationship Id="rId15" Type="http://schemas.openxmlformats.org/officeDocument/2006/relationships/image" Target="../media/image4450.png"/><Relationship Id="rId23" Type="http://schemas.openxmlformats.org/officeDocument/2006/relationships/image" Target="../media/image4490.png"/><Relationship Id="rId28" Type="http://schemas.openxmlformats.org/officeDocument/2006/relationships/customXml" Target="../ink/ink8299.xml"/><Relationship Id="rId36" Type="http://schemas.openxmlformats.org/officeDocument/2006/relationships/customXml" Target="../ink/ink8303.xml"/><Relationship Id="rId49" Type="http://schemas.openxmlformats.org/officeDocument/2006/relationships/image" Target="../media/image4620.png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24.xml"/><Relationship Id="rId21" Type="http://schemas.openxmlformats.org/officeDocument/2006/relationships/image" Target="../media/image4480.png"/><Relationship Id="rId42" Type="http://schemas.openxmlformats.org/officeDocument/2006/relationships/customXml" Target="../ink/ink8332.xml"/><Relationship Id="rId47" Type="http://schemas.openxmlformats.org/officeDocument/2006/relationships/image" Target="../media/image4611.png"/><Relationship Id="rId63" Type="http://schemas.openxmlformats.org/officeDocument/2006/relationships/image" Target="../media/image4690.png"/><Relationship Id="rId68" Type="http://schemas.openxmlformats.org/officeDocument/2006/relationships/customXml" Target="../ink/ink8345.xml"/><Relationship Id="rId7" Type="http://schemas.openxmlformats.org/officeDocument/2006/relationships/image" Target="../media/image4411.png"/><Relationship Id="rId2" Type="http://schemas.openxmlformats.org/officeDocument/2006/relationships/customXml" Target="../ink/ink8312.xml"/><Relationship Id="rId16" Type="http://schemas.openxmlformats.org/officeDocument/2006/relationships/customXml" Target="../ink/ink8319.xml"/><Relationship Id="rId29" Type="http://schemas.openxmlformats.org/officeDocument/2006/relationships/image" Target="../media/image4520.png"/><Relationship Id="rId11" Type="http://schemas.openxmlformats.org/officeDocument/2006/relationships/image" Target="../media/image4430.png"/><Relationship Id="rId24" Type="http://schemas.openxmlformats.org/officeDocument/2006/relationships/customXml" Target="../ink/ink8323.xml"/><Relationship Id="rId32" Type="http://schemas.openxmlformats.org/officeDocument/2006/relationships/customXml" Target="../ink/ink8327.xml"/><Relationship Id="rId37" Type="http://schemas.openxmlformats.org/officeDocument/2006/relationships/image" Target="../media/image4560.png"/><Relationship Id="rId40" Type="http://schemas.openxmlformats.org/officeDocument/2006/relationships/customXml" Target="../ink/ink8331.xml"/><Relationship Id="rId45" Type="http://schemas.openxmlformats.org/officeDocument/2006/relationships/image" Target="../media/image4600.png"/><Relationship Id="rId53" Type="http://schemas.openxmlformats.org/officeDocument/2006/relationships/image" Target="../media/image4640.png"/><Relationship Id="rId58" Type="http://schemas.openxmlformats.org/officeDocument/2006/relationships/customXml" Target="../ink/ink8340.xml"/><Relationship Id="rId66" Type="http://schemas.openxmlformats.org/officeDocument/2006/relationships/customXml" Target="../ink/ink8344.xml"/><Relationship Id="rId5" Type="http://schemas.openxmlformats.org/officeDocument/2006/relationships/image" Target="../media/image4400.png"/><Relationship Id="rId61" Type="http://schemas.openxmlformats.org/officeDocument/2006/relationships/image" Target="../media/image4680.png"/><Relationship Id="rId19" Type="http://schemas.openxmlformats.org/officeDocument/2006/relationships/image" Target="../media/image4470.png"/><Relationship Id="rId14" Type="http://schemas.openxmlformats.org/officeDocument/2006/relationships/customXml" Target="../ink/ink8318.xml"/><Relationship Id="rId22" Type="http://schemas.openxmlformats.org/officeDocument/2006/relationships/customXml" Target="../ink/ink8322.xml"/><Relationship Id="rId27" Type="http://schemas.openxmlformats.org/officeDocument/2006/relationships/image" Target="../media/image4511.png"/><Relationship Id="rId30" Type="http://schemas.openxmlformats.org/officeDocument/2006/relationships/customXml" Target="../ink/ink8326.xml"/><Relationship Id="rId35" Type="http://schemas.openxmlformats.org/officeDocument/2006/relationships/image" Target="../media/image4550.png"/><Relationship Id="rId43" Type="http://schemas.openxmlformats.org/officeDocument/2006/relationships/image" Target="../media/image4590.png"/><Relationship Id="rId48" Type="http://schemas.openxmlformats.org/officeDocument/2006/relationships/customXml" Target="../ink/ink8335.xml"/><Relationship Id="rId56" Type="http://schemas.openxmlformats.org/officeDocument/2006/relationships/customXml" Target="../ink/ink8339.xml"/><Relationship Id="rId64" Type="http://schemas.openxmlformats.org/officeDocument/2006/relationships/customXml" Target="../ink/ink8343.xml"/><Relationship Id="rId69" Type="http://schemas.openxmlformats.org/officeDocument/2006/relationships/image" Target="../media/image4720.png"/><Relationship Id="rId8" Type="http://schemas.openxmlformats.org/officeDocument/2006/relationships/customXml" Target="../ink/ink8315.xml"/><Relationship Id="rId51" Type="http://schemas.openxmlformats.org/officeDocument/2006/relationships/image" Target="../media/image4630.png"/><Relationship Id="rId3" Type="http://schemas.openxmlformats.org/officeDocument/2006/relationships/image" Target="../media/image4390.png"/><Relationship Id="rId12" Type="http://schemas.openxmlformats.org/officeDocument/2006/relationships/customXml" Target="../ink/ink8317.xml"/><Relationship Id="rId17" Type="http://schemas.openxmlformats.org/officeDocument/2006/relationships/image" Target="../media/image4460.png"/><Relationship Id="rId25" Type="http://schemas.openxmlformats.org/officeDocument/2006/relationships/image" Target="../media/image4500.png"/><Relationship Id="rId33" Type="http://schemas.openxmlformats.org/officeDocument/2006/relationships/image" Target="../media/image4540.png"/><Relationship Id="rId38" Type="http://schemas.openxmlformats.org/officeDocument/2006/relationships/customXml" Target="../ink/ink8330.xml"/><Relationship Id="rId46" Type="http://schemas.openxmlformats.org/officeDocument/2006/relationships/customXml" Target="../ink/ink8334.xml"/><Relationship Id="rId59" Type="http://schemas.openxmlformats.org/officeDocument/2006/relationships/image" Target="../media/image4670.png"/><Relationship Id="rId67" Type="http://schemas.openxmlformats.org/officeDocument/2006/relationships/image" Target="../media/image4711.png"/><Relationship Id="rId20" Type="http://schemas.openxmlformats.org/officeDocument/2006/relationships/customXml" Target="../ink/ink8321.xml"/><Relationship Id="rId41" Type="http://schemas.openxmlformats.org/officeDocument/2006/relationships/image" Target="../media/image4580.png"/><Relationship Id="rId54" Type="http://schemas.openxmlformats.org/officeDocument/2006/relationships/customXml" Target="../ink/ink8338.xml"/><Relationship Id="rId62" Type="http://schemas.openxmlformats.org/officeDocument/2006/relationships/customXml" Target="../ink/ink83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14.xml"/><Relationship Id="rId15" Type="http://schemas.openxmlformats.org/officeDocument/2006/relationships/image" Target="../media/image4450.png"/><Relationship Id="rId23" Type="http://schemas.openxmlformats.org/officeDocument/2006/relationships/image" Target="../media/image4490.png"/><Relationship Id="rId28" Type="http://schemas.openxmlformats.org/officeDocument/2006/relationships/customXml" Target="../ink/ink8325.xml"/><Relationship Id="rId36" Type="http://schemas.openxmlformats.org/officeDocument/2006/relationships/customXml" Target="../ink/ink8329.xml"/><Relationship Id="rId49" Type="http://schemas.openxmlformats.org/officeDocument/2006/relationships/image" Target="../media/image4620.png"/><Relationship Id="rId57" Type="http://schemas.openxmlformats.org/officeDocument/2006/relationships/image" Target="../media/image4660.png"/><Relationship Id="rId10" Type="http://schemas.openxmlformats.org/officeDocument/2006/relationships/customXml" Target="../ink/ink8316.xml"/><Relationship Id="rId31" Type="http://schemas.openxmlformats.org/officeDocument/2006/relationships/image" Target="../media/image4530.png"/><Relationship Id="rId44" Type="http://schemas.openxmlformats.org/officeDocument/2006/relationships/customXml" Target="../ink/ink8333.xml"/><Relationship Id="rId52" Type="http://schemas.openxmlformats.org/officeDocument/2006/relationships/customXml" Target="../ink/ink8337.xml"/><Relationship Id="rId60" Type="http://schemas.openxmlformats.org/officeDocument/2006/relationships/customXml" Target="../ink/ink8341.xml"/><Relationship Id="rId65" Type="http://schemas.openxmlformats.org/officeDocument/2006/relationships/image" Target="../media/image4700.png"/><Relationship Id="rId4" Type="http://schemas.openxmlformats.org/officeDocument/2006/relationships/customXml" Target="../ink/ink8313.xml"/><Relationship Id="rId9" Type="http://schemas.openxmlformats.org/officeDocument/2006/relationships/image" Target="../media/image4420.png"/><Relationship Id="rId13" Type="http://schemas.openxmlformats.org/officeDocument/2006/relationships/image" Target="../media/image4440.png"/><Relationship Id="rId18" Type="http://schemas.openxmlformats.org/officeDocument/2006/relationships/customXml" Target="../ink/ink8320.xml"/><Relationship Id="rId39" Type="http://schemas.openxmlformats.org/officeDocument/2006/relationships/image" Target="../media/image4570.png"/><Relationship Id="rId34" Type="http://schemas.openxmlformats.org/officeDocument/2006/relationships/customXml" Target="../ink/ink8328.xml"/><Relationship Id="rId50" Type="http://schemas.openxmlformats.org/officeDocument/2006/relationships/customXml" Target="../ink/ink8336.xml"/><Relationship Id="rId55" Type="http://schemas.openxmlformats.org/officeDocument/2006/relationships/image" Target="../media/image4650.png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58.xml"/><Relationship Id="rId21" Type="http://schemas.openxmlformats.org/officeDocument/2006/relationships/image" Target="../media/image4480.png"/><Relationship Id="rId42" Type="http://schemas.openxmlformats.org/officeDocument/2006/relationships/customXml" Target="../ink/ink8366.xml"/><Relationship Id="rId47" Type="http://schemas.openxmlformats.org/officeDocument/2006/relationships/image" Target="../media/image4611.png"/><Relationship Id="rId63" Type="http://schemas.openxmlformats.org/officeDocument/2006/relationships/image" Target="../media/image4690.png"/><Relationship Id="rId68" Type="http://schemas.openxmlformats.org/officeDocument/2006/relationships/customXml" Target="../ink/ink8379.xml"/><Relationship Id="rId84" Type="http://schemas.openxmlformats.org/officeDocument/2006/relationships/customXml" Target="../ink/ink8387.xml"/><Relationship Id="rId89" Type="http://schemas.openxmlformats.org/officeDocument/2006/relationships/image" Target="../media/image4820.png"/><Relationship Id="rId16" Type="http://schemas.openxmlformats.org/officeDocument/2006/relationships/customXml" Target="../ink/ink8353.xml"/><Relationship Id="rId11" Type="http://schemas.openxmlformats.org/officeDocument/2006/relationships/image" Target="../media/image4430.png"/><Relationship Id="rId32" Type="http://schemas.openxmlformats.org/officeDocument/2006/relationships/customXml" Target="../ink/ink8361.xml"/><Relationship Id="rId37" Type="http://schemas.openxmlformats.org/officeDocument/2006/relationships/image" Target="../media/image4560.png"/><Relationship Id="rId53" Type="http://schemas.openxmlformats.org/officeDocument/2006/relationships/image" Target="../media/image4640.png"/><Relationship Id="rId58" Type="http://schemas.openxmlformats.org/officeDocument/2006/relationships/customXml" Target="../ink/ink8374.xml"/><Relationship Id="rId74" Type="http://schemas.openxmlformats.org/officeDocument/2006/relationships/customXml" Target="../ink/ink8382.xml"/><Relationship Id="rId79" Type="http://schemas.openxmlformats.org/officeDocument/2006/relationships/image" Target="../media/image4770.png"/><Relationship Id="rId102" Type="http://schemas.openxmlformats.org/officeDocument/2006/relationships/customXml" Target="../ink/ink8396.xml"/><Relationship Id="rId5" Type="http://schemas.openxmlformats.org/officeDocument/2006/relationships/image" Target="../media/image4400.png"/><Relationship Id="rId90" Type="http://schemas.openxmlformats.org/officeDocument/2006/relationships/customXml" Target="../ink/ink8390.xml"/><Relationship Id="rId95" Type="http://schemas.openxmlformats.org/officeDocument/2006/relationships/image" Target="../media/image4850.png"/><Relationship Id="rId22" Type="http://schemas.openxmlformats.org/officeDocument/2006/relationships/customXml" Target="../ink/ink8356.xml"/><Relationship Id="rId27" Type="http://schemas.openxmlformats.org/officeDocument/2006/relationships/image" Target="../media/image4511.png"/><Relationship Id="rId43" Type="http://schemas.openxmlformats.org/officeDocument/2006/relationships/image" Target="../media/image4590.png"/><Relationship Id="rId48" Type="http://schemas.openxmlformats.org/officeDocument/2006/relationships/customXml" Target="../ink/ink8369.xml"/><Relationship Id="rId64" Type="http://schemas.openxmlformats.org/officeDocument/2006/relationships/customXml" Target="../ink/ink8377.xml"/><Relationship Id="rId69" Type="http://schemas.openxmlformats.org/officeDocument/2006/relationships/image" Target="../media/image4720.png"/><Relationship Id="rId80" Type="http://schemas.openxmlformats.org/officeDocument/2006/relationships/customXml" Target="../ink/ink8385.xml"/><Relationship Id="rId85" Type="http://schemas.openxmlformats.org/officeDocument/2006/relationships/image" Target="../media/image4800.png"/><Relationship Id="rId12" Type="http://schemas.openxmlformats.org/officeDocument/2006/relationships/customXml" Target="../ink/ink8351.xml"/><Relationship Id="rId17" Type="http://schemas.openxmlformats.org/officeDocument/2006/relationships/image" Target="../media/image4460.png"/><Relationship Id="rId25" Type="http://schemas.openxmlformats.org/officeDocument/2006/relationships/image" Target="../media/image4500.png"/><Relationship Id="rId33" Type="http://schemas.openxmlformats.org/officeDocument/2006/relationships/image" Target="../media/image4540.png"/><Relationship Id="rId38" Type="http://schemas.openxmlformats.org/officeDocument/2006/relationships/customXml" Target="../ink/ink8364.xml"/><Relationship Id="rId46" Type="http://schemas.openxmlformats.org/officeDocument/2006/relationships/customXml" Target="../ink/ink8368.xml"/><Relationship Id="rId59" Type="http://schemas.openxmlformats.org/officeDocument/2006/relationships/image" Target="../media/image4670.png"/><Relationship Id="rId67" Type="http://schemas.openxmlformats.org/officeDocument/2006/relationships/image" Target="../media/image4711.png"/><Relationship Id="rId103" Type="http://schemas.openxmlformats.org/officeDocument/2006/relationships/image" Target="../media/image4890.png"/><Relationship Id="rId20" Type="http://schemas.openxmlformats.org/officeDocument/2006/relationships/customXml" Target="../ink/ink8355.xml"/><Relationship Id="rId41" Type="http://schemas.openxmlformats.org/officeDocument/2006/relationships/image" Target="../media/image4580.png"/><Relationship Id="rId54" Type="http://schemas.openxmlformats.org/officeDocument/2006/relationships/customXml" Target="../ink/ink8372.xml"/><Relationship Id="rId62" Type="http://schemas.openxmlformats.org/officeDocument/2006/relationships/customXml" Target="../ink/ink8376.xml"/><Relationship Id="rId70" Type="http://schemas.openxmlformats.org/officeDocument/2006/relationships/customXml" Target="../ink/ink8380.xml"/><Relationship Id="rId75" Type="http://schemas.openxmlformats.org/officeDocument/2006/relationships/image" Target="../media/image4750.png"/><Relationship Id="rId83" Type="http://schemas.openxmlformats.org/officeDocument/2006/relationships/image" Target="../media/image4790.png"/><Relationship Id="rId88" Type="http://schemas.openxmlformats.org/officeDocument/2006/relationships/customXml" Target="../ink/ink8389.xml"/><Relationship Id="rId91" Type="http://schemas.openxmlformats.org/officeDocument/2006/relationships/image" Target="../media/image4830.png"/><Relationship Id="rId96" Type="http://schemas.openxmlformats.org/officeDocument/2006/relationships/customXml" Target="../ink/ink83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48.xml"/><Relationship Id="rId15" Type="http://schemas.openxmlformats.org/officeDocument/2006/relationships/image" Target="../media/image4450.png"/><Relationship Id="rId23" Type="http://schemas.openxmlformats.org/officeDocument/2006/relationships/image" Target="../media/image4490.png"/><Relationship Id="rId28" Type="http://schemas.openxmlformats.org/officeDocument/2006/relationships/customXml" Target="../ink/ink8359.xml"/><Relationship Id="rId36" Type="http://schemas.openxmlformats.org/officeDocument/2006/relationships/customXml" Target="../ink/ink8363.xml"/><Relationship Id="rId49" Type="http://schemas.openxmlformats.org/officeDocument/2006/relationships/image" Target="../media/image4620.png"/><Relationship Id="rId57" Type="http://schemas.openxmlformats.org/officeDocument/2006/relationships/image" Target="../media/image4660.png"/><Relationship Id="rId10" Type="http://schemas.openxmlformats.org/officeDocument/2006/relationships/customXml" Target="../ink/ink8350.xml"/><Relationship Id="rId31" Type="http://schemas.openxmlformats.org/officeDocument/2006/relationships/image" Target="../media/image4530.png"/><Relationship Id="rId44" Type="http://schemas.openxmlformats.org/officeDocument/2006/relationships/customXml" Target="../ink/ink8367.xml"/><Relationship Id="rId52" Type="http://schemas.openxmlformats.org/officeDocument/2006/relationships/customXml" Target="../ink/ink8371.xml"/><Relationship Id="rId60" Type="http://schemas.openxmlformats.org/officeDocument/2006/relationships/customXml" Target="../ink/ink8375.xml"/><Relationship Id="rId65" Type="http://schemas.openxmlformats.org/officeDocument/2006/relationships/image" Target="../media/image4700.png"/><Relationship Id="rId73" Type="http://schemas.openxmlformats.org/officeDocument/2006/relationships/image" Target="../media/image4740.png"/><Relationship Id="rId78" Type="http://schemas.openxmlformats.org/officeDocument/2006/relationships/customXml" Target="../ink/ink8384.xml"/><Relationship Id="rId81" Type="http://schemas.openxmlformats.org/officeDocument/2006/relationships/image" Target="../media/image4780.png"/><Relationship Id="rId86" Type="http://schemas.openxmlformats.org/officeDocument/2006/relationships/customXml" Target="../ink/ink8388.xml"/><Relationship Id="rId94" Type="http://schemas.openxmlformats.org/officeDocument/2006/relationships/customXml" Target="../ink/ink8392.xml"/><Relationship Id="rId99" Type="http://schemas.openxmlformats.org/officeDocument/2006/relationships/image" Target="../media/image4870.png"/><Relationship Id="rId101" Type="http://schemas.openxmlformats.org/officeDocument/2006/relationships/image" Target="../media/image4880.png"/><Relationship Id="rId4" Type="http://schemas.openxmlformats.org/officeDocument/2006/relationships/customXml" Target="../ink/ink8347.xml"/><Relationship Id="rId9" Type="http://schemas.openxmlformats.org/officeDocument/2006/relationships/image" Target="../media/image4420.png"/><Relationship Id="rId13" Type="http://schemas.openxmlformats.org/officeDocument/2006/relationships/image" Target="../media/image4440.png"/><Relationship Id="rId18" Type="http://schemas.openxmlformats.org/officeDocument/2006/relationships/customXml" Target="../ink/ink8354.xml"/><Relationship Id="rId39" Type="http://schemas.openxmlformats.org/officeDocument/2006/relationships/image" Target="../media/image4570.png"/><Relationship Id="rId34" Type="http://schemas.openxmlformats.org/officeDocument/2006/relationships/customXml" Target="../ink/ink8362.xml"/><Relationship Id="rId50" Type="http://schemas.openxmlformats.org/officeDocument/2006/relationships/customXml" Target="../ink/ink8370.xml"/><Relationship Id="rId55" Type="http://schemas.openxmlformats.org/officeDocument/2006/relationships/image" Target="../media/image4650.png"/><Relationship Id="rId76" Type="http://schemas.openxmlformats.org/officeDocument/2006/relationships/customXml" Target="../ink/ink8383.xml"/><Relationship Id="rId97" Type="http://schemas.openxmlformats.org/officeDocument/2006/relationships/image" Target="../media/image4860.png"/><Relationship Id="rId7" Type="http://schemas.openxmlformats.org/officeDocument/2006/relationships/image" Target="../media/image4411.png"/><Relationship Id="rId71" Type="http://schemas.openxmlformats.org/officeDocument/2006/relationships/image" Target="../media/image4730.png"/><Relationship Id="rId92" Type="http://schemas.openxmlformats.org/officeDocument/2006/relationships/customXml" Target="../ink/ink8391.xml"/><Relationship Id="rId2" Type="http://schemas.openxmlformats.org/officeDocument/2006/relationships/customXml" Target="../ink/ink8346.xml"/><Relationship Id="rId29" Type="http://schemas.openxmlformats.org/officeDocument/2006/relationships/image" Target="../media/image4520.png"/><Relationship Id="rId24" Type="http://schemas.openxmlformats.org/officeDocument/2006/relationships/customXml" Target="../ink/ink8357.xml"/><Relationship Id="rId40" Type="http://schemas.openxmlformats.org/officeDocument/2006/relationships/customXml" Target="../ink/ink8365.xml"/><Relationship Id="rId45" Type="http://schemas.openxmlformats.org/officeDocument/2006/relationships/image" Target="../media/image4600.png"/><Relationship Id="rId66" Type="http://schemas.openxmlformats.org/officeDocument/2006/relationships/customXml" Target="../ink/ink8378.xml"/><Relationship Id="rId87" Type="http://schemas.openxmlformats.org/officeDocument/2006/relationships/image" Target="../media/image4811.png"/><Relationship Id="rId61" Type="http://schemas.openxmlformats.org/officeDocument/2006/relationships/image" Target="../media/image4680.png"/><Relationship Id="rId82" Type="http://schemas.openxmlformats.org/officeDocument/2006/relationships/customXml" Target="../ink/ink8386.xml"/><Relationship Id="rId19" Type="http://schemas.openxmlformats.org/officeDocument/2006/relationships/image" Target="../media/image4470.png"/><Relationship Id="rId14" Type="http://schemas.openxmlformats.org/officeDocument/2006/relationships/customXml" Target="../ink/ink8352.xml"/><Relationship Id="rId30" Type="http://schemas.openxmlformats.org/officeDocument/2006/relationships/customXml" Target="../ink/ink8360.xml"/><Relationship Id="rId35" Type="http://schemas.openxmlformats.org/officeDocument/2006/relationships/image" Target="../media/image4550.png"/><Relationship Id="rId56" Type="http://schemas.openxmlformats.org/officeDocument/2006/relationships/customXml" Target="../ink/ink8373.xml"/><Relationship Id="rId77" Type="http://schemas.openxmlformats.org/officeDocument/2006/relationships/image" Target="../media/image4760.png"/><Relationship Id="rId100" Type="http://schemas.openxmlformats.org/officeDocument/2006/relationships/customXml" Target="../ink/ink8395.xml"/><Relationship Id="rId8" Type="http://schemas.openxmlformats.org/officeDocument/2006/relationships/customXml" Target="../ink/ink8349.xml"/><Relationship Id="rId51" Type="http://schemas.openxmlformats.org/officeDocument/2006/relationships/image" Target="../media/image4630.png"/><Relationship Id="rId72" Type="http://schemas.openxmlformats.org/officeDocument/2006/relationships/customXml" Target="../ink/ink8381.xml"/><Relationship Id="rId93" Type="http://schemas.openxmlformats.org/officeDocument/2006/relationships/image" Target="../media/image4840.png"/><Relationship Id="rId98" Type="http://schemas.openxmlformats.org/officeDocument/2006/relationships/customXml" Target="../ink/ink8394.xml"/><Relationship Id="rId3" Type="http://schemas.openxmlformats.org/officeDocument/2006/relationships/image" Target="../media/image4390.png"/></Relationships>
</file>

<file path=ppt/slides/_rels/slide1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09.xml"/><Relationship Id="rId21" Type="http://schemas.openxmlformats.org/officeDocument/2006/relationships/image" Target="../media/image4480.png"/><Relationship Id="rId42" Type="http://schemas.openxmlformats.org/officeDocument/2006/relationships/customXml" Target="../ink/ink8417.xml"/><Relationship Id="rId47" Type="http://schemas.openxmlformats.org/officeDocument/2006/relationships/image" Target="../media/image4611.png"/><Relationship Id="rId63" Type="http://schemas.openxmlformats.org/officeDocument/2006/relationships/image" Target="../media/image4690.png"/><Relationship Id="rId68" Type="http://schemas.openxmlformats.org/officeDocument/2006/relationships/customXml" Target="../ink/ink8430.xml"/><Relationship Id="rId84" Type="http://schemas.openxmlformats.org/officeDocument/2006/relationships/customXml" Target="../ink/ink8438.xml"/><Relationship Id="rId89" Type="http://schemas.openxmlformats.org/officeDocument/2006/relationships/image" Target="../media/image4820.png"/><Relationship Id="rId16" Type="http://schemas.openxmlformats.org/officeDocument/2006/relationships/customXml" Target="../ink/ink8404.xml"/><Relationship Id="rId11" Type="http://schemas.openxmlformats.org/officeDocument/2006/relationships/image" Target="../media/image4430.png"/><Relationship Id="rId32" Type="http://schemas.openxmlformats.org/officeDocument/2006/relationships/customXml" Target="../ink/ink8412.xml"/><Relationship Id="rId37" Type="http://schemas.openxmlformats.org/officeDocument/2006/relationships/image" Target="../media/image4560.png"/><Relationship Id="rId53" Type="http://schemas.openxmlformats.org/officeDocument/2006/relationships/image" Target="../media/image4640.png"/><Relationship Id="rId58" Type="http://schemas.openxmlformats.org/officeDocument/2006/relationships/customXml" Target="../ink/ink8425.xml"/><Relationship Id="rId74" Type="http://schemas.openxmlformats.org/officeDocument/2006/relationships/customXml" Target="../ink/ink8433.xml"/><Relationship Id="rId79" Type="http://schemas.openxmlformats.org/officeDocument/2006/relationships/image" Target="../media/image4770.png"/><Relationship Id="rId102" Type="http://schemas.openxmlformats.org/officeDocument/2006/relationships/customXml" Target="../ink/ink8447.xml"/><Relationship Id="rId5" Type="http://schemas.openxmlformats.org/officeDocument/2006/relationships/image" Target="../media/image4400.png"/><Relationship Id="rId90" Type="http://schemas.openxmlformats.org/officeDocument/2006/relationships/customXml" Target="../ink/ink8441.xml"/><Relationship Id="rId95" Type="http://schemas.openxmlformats.org/officeDocument/2006/relationships/image" Target="../media/image4850.png"/><Relationship Id="rId22" Type="http://schemas.openxmlformats.org/officeDocument/2006/relationships/customXml" Target="../ink/ink8407.xml"/><Relationship Id="rId27" Type="http://schemas.openxmlformats.org/officeDocument/2006/relationships/image" Target="../media/image4511.png"/><Relationship Id="rId43" Type="http://schemas.openxmlformats.org/officeDocument/2006/relationships/image" Target="../media/image4590.png"/><Relationship Id="rId48" Type="http://schemas.openxmlformats.org/officeDocument/2006/relationships/customXml" Target="../ink/ink8420.xml"/><Relationship Id="rId64" Type="http://schemas.openxmlformats.org/officeDocument/2006/relationships/customXml" Target="../ink/ink8428.xml"/><Relationship Id="rId69" Type="http://schemas.openxmlformats.org/officeDocument/2006/relationships/image" Target="../media/image4720.png"/><Relationship Id="rId80" Type="http://schemas.openxmlformats.org/officeDocument/2006/relationships/customXml" Target="../ink/ink8436.xml"/><Relationship Id="rId85" Type="http://schemas.openxmlformats.org/officeDocument/2006/relationships/image" Target="../media/image4800.png"/><Relationship Id="rId12" Type="http://schemas.openxmlformats.org/officeDocument/2006/relationships/customXml" Target="../ink/ink8402.xml"/><Relationship Id="rId17" Type="http://schemas.openxmlformats.org/officeDocument/2006/relationships/image" Target="../media/image4460.png"/><Relationship Id="rId33" Type="http://schemas.openxmlformats.org/officeDocument/2006/relationships/image" Target="../media/image4540.png"/><Relationship Id="rId38" Type="http://schemas.openxmlformats.org/officeDocument/2006/relationships/customXml" Target="../ink/ink8415.xml"/><Relationship Id="rId59" Type="http://schemas.openxmlformats.org/officeDocument/2006/relationships/image" Target="../media/image4670.png"/><Relationship Id="rId103" Type="http://schemas.openxmlformats.org/officeDocument/2006/relationships/image" Target="../media/image4890.png"/><Relationship Id="rId20" Type="http://schemas.openxmlformats.org/officeDocument/2006/relationships/customXml" Target="../ink/ink8406.xml"/><Relationship Id="rId41" Type="http://schemas.openxmlformats.org/officeDocument/2006/relationships/image" Target="../media/image4580.png"/><Relationship Id="rId54" Type="http://schemas.openxmlformats.org/officeDocument/2006/relationships/customXml" Target="../ink/ink8423.xml"/><Relationship Id="rId62" Type="http://schemas.openxmlformats.org/officeDocument/2006/relationships/customXml" Target="../ink/ink8427.xml"/><Relationship Id="rId70" Type="http://schemas.openxmlformats.org/officeDocument/2006/relationships/customXml" Target="../ink/ink8431.xml"/><Relationship Id="rId75" Type="http://schemas.openxmlformats.org/officeDocument/2006/relationships/image" Target="../media/image4750.png"/><Relationship Id="rId83" Type="http://schemas.openxmlformats.org/officeDocument/2006/relationships/image" Target="../media/image4790.png"/><Relationship Id="rId88" Type="http://schemas.openxmlformats.org/officeDocument/2006/relationships/customXml" Target="../ink/ink8440.xml"/><Relationship Id="rId91" Type="http://schemas.openxmlformats.org/officeDocument/2006/relationships/image" Target="../media/image4830.png"/><Relationship Id="rId96" Type="http://schemas.openxmlformats.org/officeDocument/2006/relationships/customXml" Target="../ink/ink84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99.xml"/><Relationship Id="rId15" Type="http://schemas.openxmlformats.org/officeDocument/2006/relationships/image" Target="../media/image4450.png"/><Relationship Id="rId23" Type="http://schemas.openxmlformats.org/officeDocument/2006/relationships/image" Target="../media/image4490.png"/><Relationship Id="rId28" Type="http://schemas.openxmlformats.org/officeDocument/2006/relationships/customXml" Target="../ink/ink8410.xml"/><Relationship Id="rId36" Type="http://schemas.openxmlformats.org/officeDocument/2006/relationships/customXml" Target="../ink/ink8414.xml"/><Relationship Id="rId49" Type="http://schemas.openxmlformats.org/officeDocument/2006/relationships/image" Target="../media/image4620.png"/><Relationship Id="rId57" Type="http://schemas.openxmlformats.org/officeDocument/2006/relationships/image" Target="../media/image4660.png"/><Relationship Id="rId10" Type="http://schemas.openxmlformats.org/officeDocument/2006/relationships/customXml" Target="../ink/ink8401.xml"/><Relationship Id="rId31" Type="http://schemas.openxmlformats.org/officeDocument/2006/relationships/image" Target="../media/image4530.png"/><Relationship Id="rId44" Type="http://schemas.openxmlformats.org/officeDocument/2006/relationships/customXml" Target="../ink/ink8418.xml"/><Relationship Id="rId52" Type="http://schemas.openxmlformats.org/officeDocument/2006/relationships/customXml" Target="../ink/ink8422.xml"/><Relationship Id="rId60" Type="http://schemas.openxmlformats.org/officeDocument/2006/relationships/customXml" Target="../ink/ink8426.xml"/><Relationship Id="rId65" Type="http://schemas.openxmlformats.org/officeDocument/2006/relationships/image" Target="../media/image4700.png"/><Relationship Id="rId73" Type="http://schemas.openxmlformats.org/officeDocument/2006/relationships/image" Target="../media/image4740.png"/><Relationship Id="rId78" Type="http://schemas.openxmlformats.org/officeDocument/2006/relationships/customXml" Target="../ink/ink8435.xml"/><Relationship Id="rId81" Type="http://schemas.openxmlformats.org/officeDocument/2006/relationships/image" Target="../media/image4780.png"/><Relationship Id="rId86" Type="http://schemas.openxmlformats.org/officeDocument/2006/relationships/customXml" Target="../ink/ink8439.xml"/><Relationship Id="rId94" Type="http://schemas.openxmlformats.org/officeDocument/2006/relationships/customXml" Target="../ink/ink8443.xml"/><Relationship Id="rId99" Type="http://schemas.openxmlformats.org/officeDocument/2006/relationships/image" Target="../media/image4870.png"/><Relationship Id="rId101" Type="http://schemas.openxmlformats.org/officeDocument/2006/relationships/image" Target="../media/image4880.png"/><Relationship Id="rId4" Type="http://schemas.openxmlformats.org/officeDocument/2006/relationships/customXml" Target="../ink/ink8398.xml"/><Relationship Id="rId9" Type="http://schemas.openxmlformats.org/officeDocument/2006/relationships/image" Target="../media/image4420.png"/><Relationship Id="rId13" Type="http://schemas.openxmlformats.org/officeDocument/2006/relationships/image" Target="../media/image4440.png"/><Relationship Id="rId18" Type="http://schemas.openxmlformats.org/officeDocument/2006/relationships/customXml" Target="../ink/ink8405.xml"/><Relationship Id="rId39" Type="http://schemas.openxmlformats.org/officeDocument/2006/relationships/image" Target="../media/image4570.png"/><Relationship Id="rId34" Type="http://schemas.openxmlformats.org/officeDocument/2006/relationships/customXml" Target="../ink/ink8413.xml"/><Relationship Id="rId50" Type="http://schemas.openxmlformats.org/officeDocument/2006/relationships/customXml" Target="../ink/ink8421.xml"/><Relationship Id="rId55" Type="http://schemas.openxmlformats.org/officeDocument/2006/relationships/image" Target="../media/image4650.png"/><Relationship Id="rId76" Type="http://schemas.openxmlformats.org/officeDocument/2006/relationships/customXml" Target="../ink/ink8434.xml"/><Relationship Id="rId97" Type="http://schemas.openxmlformats.org/officeDocument/2006/relationships/image" Target="../media/image4860.png"/><Relationship Id="rId104" Type="http://schemas.openxmlformats.org/officeDocument/2006/relationships/customXml" Target="../ink/ink8448.xml"/><Relationship Id="rId7" Type="http://schemas.openxmlformats.org/officeDocument/2006/relationships/image" Target="../media/image4411.png"/><Relationship Id="rId71" Type="http://schemas.openxmlformats.org/officeDocument/2006/relationships/image" Target="../media/image4730.png"/><Relationship Id="rId92" Type="http://schemas.openxmlformats.org/officeDocument/2006/relationships/customXml" Target="../ink/ink8442.xml"/><Relationship Id="rId2" Type="http://schemas.openxmlformats.org/officeDocument/2006/relationships/customXml" Target="../ink/ink8397.xml"/><Relationship Id="rId29" Type="http://schemas.openxmlformats.org/officeDocument/2006/relationships/image" Target="../media/image4520.png"/><Relationship Id="rId24" Type="http://schemas.openxmlformats.org/officeDocument/2006/relationships/customXml" Target="../ink/ink8408.xml"/><Relationship Id="rId40" Type="http://schemas.openxmlformats.org/officeDocument/2006/relationships/customXml" Target="../ink/ink8416.xml"/><Relationship Id="rId45" Type="http://schemas.openxmlformats.org/officeDocument/2006/relationships/image" Target="../media/image4600.png"/><Relationship Id="rId66" Type="http://schemas.openxmlformats.org/officeDocument/2006/relationships/customXml" Target="../ink/ink8429.xml"/><Relationship Id="rId87" Type="http://schemas.openxmlformats.org/officeDocument/2006/relationships/image" Target="../media/image4811.png"/><Relationship Id="rId61" Type="http://schemas.openxmlformats.org/officeDocument/2006/relationships/image" Target="../media/image4680.png"/><Relationship Id="rId82" Type="http://schemas.openxmlformats.org/officeDocument/2006/relationships/customXml" Target="../ink/ink8437.xml"/><Relationship Id="rId19" Type="http://schemas.openxmlformats.org/officeDocument/2006/relationships/image" Target="../media/image4470.png"/><Relationship Id="rId14" Type="http://schemas.openxmlformats.org/officeDocument/2006/relationships/customXml" Target="../ink/ink8403.xml"/><Relationship Id="rId30" Type="http://schemas.openxmlformats.org/officeDocument/2006/relationships/customXml" Target="../ink/ink8411.xml"/><Relationship Id="rId35" Type="http://schemas.openxmlformats.org/officeDocument/2006/relationships/image" Target="../media/image4550.png"/><Relationship Id="rId56" Type="http://schemas.openxmlformats.org/officeDocument/2006/relationships/customXml" Target="../ink/ink8424.xml"/><Relationship Id="rId77" Type="http://schemas.openxmlformats.org/officeDocument/2006/relationships/image" Target="../media/image4760.png"/><Relationship Id="rId100" Type="http://schemas.openxmlformats.org/officeDocument/2006/relationships/customXml" Target="../ink/ink8446.xml"/><Relationship Id="rId105" Type="http://schemas.openxmlformats.org/officeDocument/2006/relationships/image" Target="../media/image4900.png"/><Relationship Id="rId8" Type="http://schemas.openxmlformats.org/officeDocument/2006/relationships/customXml" Target="../ink/ink8400.xml"/><Relationship Id="rId51" Type="http://schemas.openxmlformats.org/officeDocument/2006/relationships/image" Target="../media/image4630.png"/><Relationship Id="rId72" Type="http://schemas.openxmlformats.org/officeDocument/2006/relationships/customXml" Target="../ink/ink8432.xml"/><Relationship Id="rId93" Type="http://schemas.openxmlformats.org/officeDocument/2006/relationships/image" Target="../media/image4840.png"/><Relationship Id="rId98" Type="http://schemas.openxmlformats.org/officeDocument/2006/relationships/customXml" Target="../ink/ink8445.xml"/><Relationship Id="rId3" Type="http://schemas.openxmlformats.org/officeDocument/2006/relationships/image" Target="../media/image4390.png"/><Relationship Id="rId25" Type="http://schemas.openxmlformats.org/officeDocument/2006/relationships/image" Target="../media/image4500.png"/><Relationship Id="rId46" Type="http://schemas.openxmlformats.org/officeDocument/2006/relationships/customXml" Target="../ink/ink8419.xml"/><Relationship Id="rId67" Type="http://schemas.openxmlformats.org/officeDocument/2006/relationships/image" Target="../media/image4711.png"/></Relationships>
</file>

<file path=ppt/slides/_rels/slide1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0.png"/><Relationship Id="rId21" Type="http://schemas.openxmlformats.org/officeDocument/2006/relationships/image" Target="../media/image4480.png"/><Relationship Id="rId42" Type="http://schemas.openxmlformats.org/officeDocument/2006/relationships/customXml" Target="../ink/ink8469.xml"/><Relationship Id="rId47" Type="http://schemas.openxmlformats.org/officeDocument/2006/relationships/image" Target="../media/image4611.png"/><Relationship Id="rId63" Type="http://schemas.openxmlformats.org/officeDocument/2006/relationships/image" Target="../media/image4690.png"/><Relationship Id="rId68" Type="http://schemas.openxmlformats.org/officeDocument/2006/relationships/customXml" Target="../ink/ink8482.xml"/><Relationship Id="rId84" Type="http://schemas.openxmlformats.org/officeDocument/2006/relationships/customXml" Target="../ink/ink8490.xml"/><Relationship Id="rId89" Type="http://schemas.openxmlformats.org/officeDocument/2006/relationships/image" Target="../media/image4820.png"/><Relationship Id="rId112" Type="http://schemas.openxmlformats.org/officeDocument/2006/relationships/customXml" Target="../ink/ink8504.xml"/><Relationship Id="rId16" Type="http://schemas.openxmlformats.org/officeDocument/2006/relationships/customXml" Target="../ink/ink8456.xml"/><Relationship Id="rId107" Type="http://schemas.openxmlformats.org/officeDocument/2006/relationships/image" Target="../media/image4911.png"/><Relationship Id="rId11" Type="http://schemas.openxmlformats.org/officeDocument/2006/relationships/image" Target="../media/image4430.png"/><Relationship Id="rId32" Type="http://schemas.openxmlformats.org/officeDocument/2006/relationships/customXml" Target="../ink/ink8464.xml"/><Relationship Id="rId37" Type="http://schemas.openxmlformats.org/officeDocument/2006/relationships/image" Target="../media/image4560.png"/><Relationship Id="rId53" Type="http://schemas.openxmlformats.org/officeDocument/2006/relationships/image" Target="../media/image4640.png"/><Relationship Id="rId58" Type="http://schemas.openxmlformats.org/officeDocument/2006/relationships/customXml" Target="../ink/ink8477.xml"/><Relationship Id="rId74" Type="http://schemas.openxmlformats.org/officeDocument/2006/relationships/customXml" Target="../ink/ink8485.xml"/><Relationship Id="rId79" Type="http://schemas.openxmlformats.org/officeDocument/2006/relationships/image" Target="../media/image4770.png"/><Relationship Id="rId102" Type="http://schemas.openxmlformats.org/officeDocument/2006/relationships/customXml" Target="../ink/ink8499.xml"/><Relationship Id="rId123" Type="http://schemas.openxmlformats.org/officeDocument/2006/relationships/image" Target="../media/image4990.png"/><Relationship Id="rId128" Type="http://schemas.openxmlformats.org/officeDocument/2006/relationships/customXml" Target="../ink/ink8512.xml"/><Relationship Id="rId5" Type="http://schemas.openxmlformats.org/officeDocument/2006/relationships/image" Target="../media/image4400.png"/><Relationship Id="rId90" Type="http://schemas.openxmlformats.org/officeDocument/2006/relationships/customXml" Target="../ink/ink8493.xml"/><Relationship Id="rId95" Type="http://schemas.openxmlformats.org/officeDocument/2006/relationships/image" Target="../media/image4850.png"/><Relationship Id="rId22" Type="http://schemas.openxmlformats.org/officeDocument/2006/relationships/customXml" Target="../ink/ink8459.xml"/><Relationship Id="rId27" Type="http://schemas.openxmlformats.org/officeDocument/2006/relationships/image" Target="../media/image4511.png"/><Relationship Id="rId43" Type="http://schemas.openxmlformats.org/officeDocument/2006/relationships/image" Target="../media/image4590.png"/><Relationship Id="rId48" Type="http://schemas.openxmlformats.org/officeDocument/2006/relationships/customXml" Target="../ink/ink8472.xml"/><Relationship Id="rId64" Type="http://schemas.openxmlformats.org/officeDocument/2006/relationships/customXml" Target="../ink/ink8480.xml"/><Relationship Id="rId69" Type="http://schemas.openxmlformats.org/officeDocument/2006/relationships/image" Target="../media/image4720.png"/><Relationship Id="rId113" Type="http://schemas.openxmlformats.org/officeDocument/2006/relationships/image" Target="../media/image4940.png"/><Relationship Id="rId118" Type="http://schemas.openxmlformats.org/officeDocument/2006/relationships/customXml" Target="../ink/ink8507.xml"/><Relationship Id="rId80" Type="http://schemas.openxmlformats.org/officeDocument/2006/relationships/customXml" Target="../ink/ink8488.xml"/><Relationship Id="rId85" Type="http://schemas.openxmlformats.org/officeDocument/2006/relationships/image" Target="../media/image4800.png"/><Relationship Id="rId12" Type="http://schemas.openxmlformats.org/officeDocument/2006/relationships/customXml" Target="../ink/ink8454.xml"/><Relationship Id="rId17" Type="http://schemas.openxmlformats.org/officeDocument/2006/relationships/image" Target="../media/image4460.png"/><Relationship Id="rId33" Type="http://schemas.openxmlformats.org/officeDocument/2006/relationships/image" Target="../media/image4540.png"/><Relationship Id="rId38" Type="http://schemas.openxmlformats.org/officeDocument/2006/relationships/customXml" Target="../ink/ink8467.xml"/><Relationship Id="rId59" Type="http://schemas.openxmlformats.org/officeDocument/2006/relationships/image" Target="../media/image4670.png"/><Relationship Id="rId103" Type="http://schemas.openxmlformats.org/officeDocument/2006/relationships/image" Target="../media/image4890.png"/><Relationship Id="rId108" Type="http://schemas.openxmlformats.org/officeDocument/2006/relationships/customXml" Target="../ink/ink8502.xml"/><Relationship Id="rId124" Type="http://schemas.openxmlformats.org/officeDocument/2006/relationships/customXml" Target="../ink/ink8510.xml"/><Relationship Id="rId129" Type="http://schemas.openxmlformats.org/officeDocument/2006/relationships/image" Target="../media/image5020.png"/><Relationship Id="rId54" Type="http://schemas.openxmlformats.org/officeDocument/2006/relationships/customXml" Target="../ink/ink8475.xml"/><Relationship Id="rId70" Type="http://schemas.openxmlformats.org/officeDocument/2006/relationships/customXml" Target="../ink/ink8483.xml"/><Relationship Id="rId75" Type="http://schemas.openxmlformats.org/officeDocument/2006/relationships/image" Target="../media/image4750.png"/><Relationship Id="rId91" Type="http://schemas.openxmlformats.org/officeDocument/2006/relationships/image" Target="../media/image4830.png"/><Relationship Id="rId96" Type="http://schemas.openxmlformats.org/officeDocument/2006/relationships/customXml" Target="../ink/ink84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51.xml"/><Relationship Id="rId23" Type="http://schemas.openxmlformats.org/officeDocument/2006/relationships/image" Target="../media/image4490.png"/><Relationship Id="rId28" Type="http://schemas.openxmlformats.org/officeDocument/2006/relationships/customXml" Target="../ink/ink8462.xml"/><Relationship Id="rId49" Type="http://schemas.openxmlformats.org/officeDocument/2006/relationships/image" Target="../media/image4620.png"/><Relationship Id="rId114" Type="http://schemas.openxmlformats.org/officeDocument/2006/relationships/customXml" Target="../ink/ink8505.xml"/><Relationship Id="rId119" Type="http://schemas.openxmlformats.org/officeDocument/2006/relationships/image" Target="../media/image4970.png"/><Relationship Id="rId44" Type="http://schemas.openxmlformats.org/officeDocument/2006/relationships/customXml" Target="../ink/ink8470.xml"/><Relationship Id="rId60" Type="http://schemas.openxmlformats.org/officeDocument/2006/relationships/customXml" Target="../ink/ink8478.xml"/><Relationship Id="rId65" Type="http://schemas.openxmlformats.org/officeDocument/2006/relationships/image" Target="../media/image4700.png"/><Relationship Id="rId81" Type="http://schemas.openxmlformats.org/officeDocument/2006/relationships/image" Target="../media/image4780.png"/><Relationship Id="rId86" Type="http://schemas.openxmlformats.org/officeDocument/2006/relationships/customXml" Target="../ink/ink8491.xml"/><Relationship Id="rId130" Type="http://schemas.openxmlformats.org/officeDocument/2006/relationships/customXml" Target="../ink/ink8513.xml"/><Relationship Id="rId13" Type="http://schemas.openxmlformats.org/officeDocument/2006/relationships/image" Target="../media/image4440.png"/><Relationship Id="rId18" Type="http://schemas.openxmlformats.org/officeDocument/2006/relationships/customXml" Target="../ink/ink8457.xml"/><Relationship Id="rId39" Type="http://schemas.openxmlformats.org/officeDocument/2006/relationships/image" Target="../media/image4570.png"/><Relationship Id="rId109" Type="http://schemas.openxmlformats.org/officeDocument/2006/relationships/image" Target="../media/image4920.png"/><Relationship Id="rId34" Type="http://schemas.openxmlformats.org/officeDocument/2006/relationships/customXml" Target="../ink/ink8465.xml"/><Relationship Id="rId50" Type="http://schemas.openxmlformats.org/officeDocument/2006/relationships/customXml" Target="../ink/ink8473.xml"/><Relationship Id="rId55" Type="http://schemas.openxmlformats.org/officeDocument/2006/relationships/image" Target="../media/image4650.png"/><Relationship Id="rId76" Type="http://schemas.openxmlformats.org/officeDocument/2006/relationships/customXml" Target="../ink/ink8486.xml"/><Relationship Id="rId97" Type="http://schemas.openxmlformats.org/officeDocument/2006/relationships/image" Target="../media/image4860.png"/><Relationship Id="rId104" Type="http://schemas.openxmlformats.org/officeDocument/2006/relationships/customXml" Target="../ink/ink8500.xml"/><Relationship Id="rId120" Type="http://schemas.openxmlformats.org/officeDocument/2006/relationships/customXml" Target="../ink/ink8508.xml"/><Relationship Id="rId125" Type="http://schemas.openxmlformats.org/officeDocument/2006/relationships/image" Target="../media/image5000.png"/><Relationship Id="rId7" Type="http://schemas.openxmlformats.org/officeDocument/2006/relationships/image" Target="../media/image4411.png"/><Relationship Id="rId71" Type="http://schemas.openxmlformats.org/officeDocument/2006/relationships/image" Target="../media/image4730.png"/><Relationship Id="rId92" Type="http://schemas.openxmlformats.org/officeDocument/2006/relationships/customXml" Target="../ink/ink8494.xml"/><Relationship Id="rId2" Type="http://schemas.openxmlformats.org/officeDocument/2006/relationships/customXml" Target="../ink/ink8449.xml"/><Relationship Id="rId29" Type="http://schemas.openxmlformats.org/officeDocument/2006/relationships/image" Target="../media/image4520.png"/><Relationship Id="rId24" Type="http://schemas.openxmlformats.org/officeDocument/2006/relationships/customXml" Target="../ink/ink8460.xml"/><Relationship Id="rId40" Type="http://schemas.openxmlformats.org/officeDocument/2006/relationships/customXml" Target="../ink/ink8468.xml"/><Relationship Id="rId45" Type="http://schemas.openxmlformats.org/officeDocument/2006/relationships/image" Target="../media/image4600.png"/><Relationship Id="rId66" Type="http://schemas.openxmlformats.org/officeDocument/2006/relationships/customXml" Target="../ink/ink8481.xml"/><Relationship Id="rId87" Type="http://schemas.openxmlformats.org/officeDocument/2006/relationships/image" Target="../media/image4811.png"/><Relationship Id="rId110" Type="http://schemas.openxmlformats.org/officeDocument/2006/relationships/customXml" Target="../ink/ink8503.xml"/><Relationship Id="rId115" Type="http://schemas.openxmlformats.org/officeDocument/2006/relationships/image" Target="../media/image4950.png"/><Relationship Id="rId131" Type="http://schemas.openxmlformats.org/officeDocument/2006/relationships/image" Target="../media/image5030.png"/><Relationship Id="rId61" Type="http://schemas.openxmlformats.org/officeDocument/2006/relationships/image" Target="../media/image4680.png"/><Relationship Id="rId82" Type="http://schemas.openxmlformats.org/officeDocument/2006/relationships/customXml" Target="../ink/ink8489.xml"/><Relationship Id="rId19" Type="http://schemas.openxmlformats.org/officeDocument/2006/relationships/image" Target="../media/image4470.png"/><Relationship Id="rId14" Type="http://schemas.openxmlformats.org/officeDocument/2006/relationships/customXml" Target="../ink/ink8455.xml"/><Relationship Id="rId30" Type="http://schemas.openxmlformats.org/officeDocument/2006/relationships/customXml" Target="../ink/ink8463.xml"/><Relationship Id="rId35" Type="http://schemas.openxmlformats.org/officeDocument/2006/relationships/image" Target="../media/image4550.png"/><Relationship Id="rId56" Type="http://schemas.openxmlformats.org/officeDocument/2006/relationships/customXml" Target="../ink/ink8476.xml"/><Relationship Id="rId77" Type="http://schemas.openxmlformats.org/officeDocument/2006/relationships/image" Target="../media/image4760.png"/><Relationship Id="rId100" Type="http://schemas.openxmlformats.org/officeDocument/2006/relationships/customXml" Target="../ink/ink8498.xml"/><Relationship Id="rId105" Type="http://schemas.openxmlformats.org/officeDocument/2006/relationships/image" Target="../media/image4900.png"/><Relationship Id="rId126" Type="http://schemas.openxmlformats.org/officeDocument/2006/relationships/customXml" Target="../ink/ink8511.xml"/><Relationship Id="rId8" Type="http://schemas.openxmlformats.org/officeDocument/2006/relationships/customXml" Target="../ink/ink8452.xml"/><Relationship Id="rId51" Type="http://schemas.openxmlformats.org/officeDocument/2006/relationships/image" Target="../media/image4630.png"/><Relationship Id="rId72" Type="http://schemas.openxmlformats.org/officeDocument/2006/relationships/customXml" Target="../ink/ink8484.xml"/><Relationship Id="rId93" Type="http://schemas.openxmlformats.org/officeDocument/2006/relationships/image" Target="../media/image4840.png"/><Relationship Id="rId98" Type="http://schemas.openxmlformats.org/officeDocument/2006/relationships/customXml" Target="../ink/ink8497.xml"/><Relationship Id="rId121" Type="http://schemas.openxmlformats.org/officeDocument/2006/relationships/image" Target="../media/image4980.png"/><Relationship Id="rId3" Type="http://schemas.openxmlformats.org/officeDocument/2006/relationships/image" Target="../media/image4390.png"/><Relationship Id="rId25" Type="http://schemas.openxmlformats.org/officeDocument/2006/relationships/image" Target="../media/image4500.png"/><Relationship Id="rId46" Type="http://schemas.openxmlformats.org/officeDocument/2006/relationships/customXml" Target="../ink/ink8471.xml"/><Relationship Id="rId67" Type="http://schemas.openxmlformats.org/officeDocument/2006/relationships/image" Target="../media/image4711.png"/><Relationship Id="rId116" Type="http://schemas.openxmlformats.org/officeDocument/2006/relationships/customXml" Target="../ink/ink8506.xml"/><Relationship Id="rId20" Type="http://schemas.openxmlformats.org/officeDocument/2006/relationships/customXml" Target="../ink/ink8458.xml"/><Relationship Id="rId41" Type="http://schemas.openxmlformats.org/officeDocument/2006/relationships/image" Target="../media/image4580.png"/><Relationship Id="rId62" Type="http://schemas.openxmlformats.org/officeDocument/2006/relationships/customXml" Target="../ink/ink8479.xml"/><Relationship Id="rId83" Type="http://schemas.openxmlformats.org/officeDocument/2006/relationships/image" Target="../media/image4790.png"/><Relationship Id="rId88" Type="http://schemas.openxmlformats.org/officeDocument/2006/relationships/customXml" Target="../ink/ink8492.xml"/><Relationship Id="rId111" Type="http://schemas.openxmlformats.org/officeDocument/2006/relationships/image" Target="../media/image4930.png"/><Relationship Id="rId15" Type="http://schemas.openxmlformats.org/officeDocument/2006/relationships/image" Target="../media/image4450.png"/><Relationship Id="rId36" Type="http://schemas.openxmlformats.org/officeDocument/2006/relationships/customXml" Target="../ink/ink8466.xml"/><Relationship Id="rId57" Type="http://schemas.openxmlformats.org/officeDocument/2006/relationships/image" Target="../media/image4660.png"/><Relationship Id="rId106" Type="http://schemas.openxmlformats.org/officeDocument/2006/relationships/customXml" Target="../ink/ink8501.xml"/><Relationship Id="rId127" Type="http://schemas.openxmlformats.org/officeDocument/2006/relationships/image" Target="../media/image5011.png"/><Relationship Id="rId10" Type="http://schemas.openxmlformats.org/officeDocument/2006/relationships/customXml" Target="../ink/ink8453.xml"/><Relationship Id="rId31" Type="http://schemas.openxmlformats.org/officeDocument/2006/relationships/image" Target="../media/image4530.png"/><Relationship Id="rId52" Type="http://schemas.openxmlformats.org/officeDocument/2006/relationships/customXml" Target="../ink/ink8474.xml"/><Relationship Id="rId73" Type="http://schemas.openxmlformats.org/officeDocument/2006/relationships/image" Target="../media/image4740.png"/><Relationship Id="rId78" Type="http://schemas.openxmlformats.org/officeDocument/2006/relationships/customXml" Target="../ink/ink8487.xml"/><Relationship Id="rId94" Type="http://schemas.openxmlformats.org/officeDocument/2006/relationships/customXml" Target="../ink/ink8495.xml"/><Relationship Id="rId99" Type="http://schemas.openxmlformats.org/officeDocument/2006/relationships/image" Target="../media/image4870.png"/><Relationship Id="rId101" Type="http://schemas.openxmlformats.org/officeDocument/2006/relationships/image" Target="../media/image4880.png"/><Relationship Id="rId122" Type="http://schemas.openxmlformats.org/officeDocument/2006/relationships/customXml" Target="../ink/ink8509.xml"/><Relationship Id="rId4" Type="http://schemas.openxmlformats.org/officeDocument/2006/relationships/customXml" Target="../ink/ink8450.xml"/><Relationship Id="rId9" Type="http://schemas.openxmlformats.org/officeDocument/2006/relationships/image" Target="../media/image4420.png"/><Relationship Id="rId26" Type="http://schemas.openxmlformats.org/officeDocument/2006/relationships/customXml" Target="../ink/ink8461.xml"/></Relationships>
</file>

<file path=ppt/slides/_rels/slide1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0.png"/><Relationship Id="rId21" Type="http://schemas.openxmlformats.org/officeDocument/2006/relationships/image" Target="../media/image4480.png"/><Relationship Id="rId42" Type="http://schemas.openxmlformats.org/officeDocument/2006/relationships/customXml" Target="../ink/ink8534.xml"/><Relationship Id="rId63" Type="http://schemas.openxmlformats.org/officeDocument/2006/relationships/image" Target="../media/image4690.png"/><Relationship Id="rId84" Type="http://schemas.openxmlformats.org/officeDocument/2006/relationships/customXml" Target="../ink/ink8555.xml"/><Relationship Id="rId138" Type="http://schemas.openxmlformats.org/officeDocument/2006/relationships/customXml" Target="../ink/ink8582.xml"/><Relationship Id="rId107" Type="http://schemas.openxmlformats.org/officeDocument/2006/relationships/image" Target="../media/image4911.png"/><Relationship Id="rId11" Type="http://schemas.openxmlformats.org/officeDocument/2006/relationships/image" Target="../media/image4430.png"/><Relationship Id="rId32" Type="http://schemas.openxmlformats.org/officeDocument/2006/relationships/customXml" Target="../ink/ink8529.xml"/><Relationship Id="rId37" Type="http://schemas.openxmlformats.org/officeDocument/2006/relationships/image" Target="../media/image4560.png"/><Relationship Id="rId53" Type="http://schemas.openxmlformats.org/officeDocument/2006/relationships/image" Target="../media/image4640.png"/><Relationship Id="rId58" Type="http://schemas.openxmlformats.org/officeDocument/2006/relationships/customXml" Target="../ink/ink8542.xml"/><Relationship Id="rId74" Type="http://schemas.openxmlformats.org/officeDocument/2006/relationships/customXml" Target="../ink/ink8550.xml"/><Relationship Id="rId79" Type="http://schemas.openxmlformats.org/officeDocument/2006/relationships/image" Target="../media/image4770.png"/><Relationship Id="rId102" Type="http://schemas.openxmlformats.org/officeDocument/2006/relationships/customXml" Target="../ink/ink8564.xml"/><Relationship Id="rId123" Type="http://schemas.openxmlformats.org/officeDocument/2006/relationships/image" Target="../media/image4990.png"/><Relationship Id="rId128" Type="http://schemas.openxmlformats.org/officeDocument/2006/relationships/customXml" Target="../ink/ink8577.xml"/><Relationship Id="rId5" Type="http://schemas.openxmlformats.org/officeDocument/2006/relationships/image" Target="../media/image4400.png"/><Relationship Id="rId90" Type="http://schemas.openxmlformats.org/officeDocument/2006/relationships/customXml" Target="../ink/ink8558.xml"/><Relationship Id="rId95" Type="http://schemas.openxmlformats.org/officeDocument/2006/relationships/image" Target="../media/image4850.png"/><Relationship Id="rId22" Type="http://schemas.openxmlformats.org/officeDocument/2006/relationships/customXml" Target="../ink/ink8524.xml"/><Relationship Id="rId27" Type="http://schemas.openxmlformats.org/officeDocument/2006/relationships/image" Target="../media/image4511.png"/><Relationship Id="rId43" Type="http://schemas.openxmlformats.org/officeDocument/2006/relationships/image" Target="../media/image4590.png"/><Relationship Id="rId48" Type="http://schemas.openxmlformats.org/officeDocument/2006/relationships/customXml" Target="../ink/ink8537.xml"/><Relationship Id="rId64" Type="http://schemas.openxmlformats.org/officeDocument/2006/relationships/customXml" Target="../ink/ink8545.xml"/><Relationship Id="rId69" Type="http://schemas.openxmlformats.org/officeDocument/2006/relationships/image" Target="../media/image4720.png"/><Relationship Id="rId113" Type="http://schemas.openxmlformats.org/officeDocument/2006/relationships/image" Target="../media/image4940.png"/><Relationship Id="rId118" Type="http://schemas.openxmlformats.org/officeDocument/2006/relationships/customXml" Target="../ink/ink8572.xml"/><Relationship Id="rId134" Type="http://schemas.openxmlformats.org/officeDocument/2006/relationships/customXml" Target="../ink/ink8580.xml"/><Relationship Id="rId139" Type="http://schemas.openxmlformats.org/officeDocument/2006/relationships/image" Target="../media/image5070.png"/><Relationship Id="rId80" Type="http://schemas.openxmlformats.org/officeDocument/2006/relationships/customXml" Target="../ink/ink8553.xml"/><Relationship Id="rId85" Type="http://schemas.openxmlformats.org/officeDocument/2006/relationships/image" Target="../media/image4800.png"/><Relationship Id="rId12" Type="http://schemas.openxmlformats.org/officeDocument/2006/relationships/customXml" Target="../ink/ink8519.xml"/><Relationship Id="rId17" Type="http://schemas.openxmlformats.org/officeDocument/2006/relationships/image" Target="../media/image4460.png"/><Relationship Id="rId33" Type="http://schemas.openxmlformats.org/officeDocument/2006/relationships/image" Target="../media/image4540.png"/><Relationship Id="rId38" Type="http://schemas.openxmlformats.org/officeDocument/2006/relationships/customXml" Target="../ink/ink8532.xml"/><Relationship Id="rId59" Type="http://schemas.openxmlformats.org/officeDocument/2006/relationships/image" Target="../media/image4670.png"/><Relationship Id="rId103" Type="http://schemas.openxmlformats.org/officeDocument/2006/relationships/image" Target="../media/image4890.png"/><Relationship Id="rId108" Type="http://schemas.openxmlformats.org/officeDocument/2006/relationships/customXml" Target="../ink/ink8567.xml"/><Relationship Id="rId124" Type="http://schemas.openxmlformats.org/officeDocument/2006/relationships/customXml" Target="../ink/ink8575.xml"/><Relationship Id="rId129" Type="http://schemas.openxmlformats.org/officeDocument/2006/relationships/image" Target="../media/image5020.png"/><Relationship Id="rId54" Type="http://schemas.openxmlformats.org/officeDocument/2006/relationships/customXml" Target="../ink/ink8540.xml"/><Relationship Id="rId70" Type="http://schemas.openxmlformats.org/officeDocument/2006/relationships/customXml" Target="../ink/ink8548.xml"/><Relationship Id="rId75" Type="http://schemas.openxmlformats.org/officeDocument/2006/relationships/image" Target="../media/image4750.png"/><Relationship Id="rId91" Type="http://schemas.openxmlformats.org/officeDocument/2006/relationships/image" Target="../media/image4830.png"/><Relationship Id="rId96" Type="http://schemas.openxmlformats.org/officeDocument/2006/relationships/customXml" Target="../ink/ink8561.xml"/><Relationship Id="rId140" Type="http://schemas.openxmlformats.org/officeDocument/2006/relationships/customXml" Target="../ink/ink85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16.xml"/><Relationship Id="rId23" Type="http://schemas.openxmlformats.org/officeDocument/2006/relationships/image" Target="../media/image4490.png"/><Relationship Id="rId28" Type="http://schemas.openxmlformats.org/officeDocument/2006/relationships/customXml" Target="../ink/ink8527.xml"/><Relationship Id="rId49" Type="http://schemas.openxmlformats.org/officeDocument/2006/relationships/image" Target="../media/image4620.png"/><Relationship Id="rId114" Type="http://schemas.openxmlformats.org/officeDocument/2006/relationships/customXml" Target="../ink/ink8570.xml"/><Relationship Id="rId119" Type="http://schemas.openxmlformats.org/officeDocument/2006/relationships/image" Target="../media/image4970.png"/><Relationship Id="rId44" Type="http://schemas.openxmlformats.org/officeDocument/2006/relationships/customXml" Target="../ink/ink8535.xml"/><Relationship Id="rId60" Type="http://schemas.openxmlformats.org/officeDocument/2006/relationships/customXml" Target="../ink/ink8543.xml"/><Relationship Id="rId65" Type="http://schemas.openxmlformats.org/officeDocument/2006/relationships/image" Target="../media/image4700.png"/><Relationship Id="rId81" Type="http://schemas.openxmlformats.org/officeDocument/2006/relationships/image" Target="../media/image4780.png"/><Relationship Id="rId86" Type="http://schemas.openxmlformats.org/officeDocument/2006/relationships/customXml" Target="../ink/ink8556.xml"/><Relationship Id="rId130" Type="http://schemas.openxmlformats.org/officeDocument/2006/relationships/customXml" Target="../ink/ink8578.xml"/><Relationship Id="rId135" Type="http://schemas.openxmlformats.org/officeDocument/2006/relationships/image" Target="../media/image5050.png"/><Relationship Id="rId13" Type="http://schemas.openxmlformats.org/officeDocument/2006/relationships/image" Target="../media/image4440.png"/><Relationship Id="rId18" Type="http://schemas.openxmlformats.org/officeDocument/2006/relationships/customXml" Target="../ink/ink8522.xml"/><Relationship Id="rId39" Type="http://schemas.openxmlformats.org/officeDocument/2006/relationships/image" Target="../media/image4570.png"/><Relationship Id="rId109" Type="http://schemas.openxmlformats.org/officeDocument/2006/relationships/image" Target="../media/image4920.png"/><Relationship Id="rId34" Type="http://schemas.openxmlformats.org/officeDocument/2006/relationships/customXml" Target="../ink/ink8530.xml"/><Relationship Id="rId50" Type="http://schemas.openxmlformats.org/officeDocument/2006/relationships/customXml" Target="../ink/ink8538.xml"/><Relationship Id="rId55" Type="http://schemas.openxmlformats.org/officeDocument/2006/relationships/image" Target="../media/image4650.png"/><Relationship Id="rId76" Type="http://schemas.openxmlformats.org/officeDocument/2006/relationships/customXml" Target="../ink/ink8551.xml"/><Relationship Id="rId97" Type="http://schemas.openxmlformats.org/officeDocument/2006/relationships/image" Target="../media/image4860.png"/><Relationship Id="rId104" Type="http://schemas.openxmlformats.org/officeDocument/2006/relationships/customXml" Target="../ink/ink8565.xml"/><Relationship Id="rId120" Type="http://schemas.openxmlformats.org/officeDocument/2006/relationships/customXml" Target="../ink/ink8573.xml"/><Relationship Id="rId125" Type="http://schemas.openxmlformats.org/officeDocument/2006/relationships/image" Target="../media/image5000.png"/><Relationship Id="rId141" Type="http://schemas.openxmlformats.org/officeDocument/2006/relationships/image" Target="../media/image5080.png"/><Relationship Id="rId7" Type="http://schemas.openxmlformats.org/officeDocument/2006/relationships/image" Target="../media/image4411.png"/><Relationship Id="rId71" Type="http://schemas.openxmlformats.org/officeDocument/2006/relationships/image" Target="../media/image4730.png"/><Relationship Id="rId92" Type="http://schemas.openxmlformats.org/officeDocument/2006/relationships/customXml" Target="../ink/ink8559.xml"/><Relationship Id="rId2" Type="http://schemas.openxmlformats.org/officeDocument/2006/relationships/customXml" Target="../ink/ink8514.xml"/><Relationship Id="rId29" Type="http://schemas.openxmlformats.org/officeDocument/2006/relationships/image" Target="../media/image4520.png"/><Relationship Id="rId24" Type="http://schemas.openxmlformats.org/officeDocument/2006/relationships/customXml" Target="../ink/ink8525.xml"/><Relationship Id="rId40" Type="http://schemas.openxmlformats.org/officeDocument/2006/relationships/customXml" Target="../ink/ink8533.xml"/><Relationship Id="rId45" Type="http://schemas.openxmlformats.org/officeDocument/2006/relationships/image" Target="../media/image4600.png"/><Relationship Id="rId66" Type="http://schemas.openxmlformats.org/officeDocument/2006/relationships/customXml" Target="../ink/ink8546.xml"/><Relationship Id="rId87" Type="http://schemas.openxmlformats.org/officeDocument/2006/relationships/image" Target="../media/image4811.png"/><Relationship Id="rId110" Type="http://schemas.openxmlformats.org/officeDocument/2006/relationships/customXml" Target="../ink/ink8568.xml"/><Relationship Id="rId115" Type="http://schemas.openxmlformats.org/officeDocument/2006/relationships/image" Target="../media/image4950.png"/><Relationship Id="rId131" Type="http://schemas.openxmlformats.org/officeDocument/2006/relationships/image" Target="../media/image5030.png"/><Relationship Id="rId136" Type="http://schemas.openxmlformats.org/officeDocument/2006/relationships/customXml" Target="../ink/ink8581.xml"/><Relationship Id="rId61" Type="http://schemas.openxmlformats.org/officeDocument/2006/relationships/image" Target="../media/image4680.png"/><Relationship Id="rId82" Type="http://schemas.openxmlformats.org/officeDocument/2006/relationships/customXml" Target="../ink/ink8554.xml"/><Relationship Id="rId19" Type="http://schemas.openxmlformats.org/officeDocument/2006/relationships/image" Target="../media/image4470.png"/><Relationship Id="rId14" Type="http://schemas.openxmlformats.org/officeDocument/2006/relationships/customXml" Target="../ink/ink8520.xml"/><Relationship Id="rId30" Type="http://schemas.openxmlformats.org/officeDocument/2006/relationships/customXml" Target="../ink/ink8528.xml"/><Relationship Id="rId35" Type="http://schemas.openxmlformats.org/officeDocument/2006/relationships/image" Target="../media/image4550.png"/><Relationship Id="rId56" Type="http://schemas.openxmlformats.org/officeDocument/2006/relationships/customXml" Target="../ink/ink8541.xml"/><Relationship Id="rId77" Type="http://schemas.openxmlformats.org/officeDocument/2006/relationships/image" Target="../media/image4760.png"/><Relationship Id="rId100" Type="http://schemas.openxmlformats.org/officeDocument/2006/relationships/customXml" Target="../ink/ink8563.xml"/><Relationship Id="rId105" Type="http://schemas.openxmlformats.org/officeDocument/2006/relationships/image" Target="../media/image4900.png"/><Relationship Id="rId126" Type="http://schemas.openxmlformats.org/officeDocument/2006/relationships/customXml" Target="../ink/ink8576.xml"/><Relationship Id="rId8" Type="http://schemas.openxmlformats.org/officeDocument/2006/relationships/customXml" Target="../ink/ink8517.xml"/><Relationship Id="rId51" Type="http://schemas.openxmlformats.org/officeDocument/2006/relationships/image" Target="../media/image4630.png"/><Relationship Id="rId72" Type="http://schemas.openxmlformats.org/officeDocument/2006/relationships/customXml" Target="../ink/ink8549.xml"/><Relationship Id="rId93" Type="http://schemas.openxmlformats.org/officeDocument/2006/relationships/image" Target="../media/image4840.png"/><Relationship Id="rId98" Type="http://schemas.openxmlformats.org/officeDocument/2006/relationships/customXml" Target="../ink/ink8562.xml"/><Relationship Id="rId121" Type="http://schemas.openxmlformats.org/officeDocument/2006/relationships/image" Target="../media/image4980.png"/><Relationship Id="rId3" Type="http://schemas.openxmlformats.org/officeDocument/2006/relationships/image" Target="../media/image4390.png"/><Relationship Id="rId25" Type="http://schemas.openxmlformats.org/officeDocument/2006/relationships/image" Target="../media/image4500.png"/><Relationship Id="rId46" Type="http://schemas.openxmlformats.org/officeDocument/2006/relationships/customXml" Target="../ink/ink8536.xml"/><Relationship Id="rId67" Type="http://schemas.openxmlformats.org/officeDocument/2006/relationships/image" Target="../media/image4711.png"/><Relationship Id="rId116" Type="http://schemas.openxmlformats.org/officeDocument/2006/relationships/customXml" Target="../ink/ink8571.xml"/><Relationship Id="rId137" Type="http://schemas.openxmlformats.org/officeDocument/2006/relationships/image" Target="../media/image5060.png"/><Relationship Id="rId20" Type="http://schemas.openxmlformats.org/officeDocument/2006/relationships/customXml" Target="../ink/ink8523.xml"/><Relationship Id="rId41" Type="http://schemas.openxmlformats.org/officeDocument/2006/relationships/image" Target="../media/image4580.png"/><Relationship Id="rId62" Type="http://schemas.openxmlformats.org/officeDocument/2006/relationships/customXml" Target="../ink/ink8544.xml"/><Relationship Id="rId83" Type="http://schemas.openxmlformats.org/officeDocument/2006/relationships/image" Target="../media/image4790.png"/><Relationship Id="rId88" Type="http://schemas.openxmlformats.org/officeDocument/2006/relationships/customXml" Target="../ink/ink8557.xml"/><Relationship Id="rId111" Type="http://schemas.openxmlformats.org/officeDocument/2006/relationships/image" Target="../media/image4930.png"/><Relationship Id="rId132" Type="http://schemas.openxmlformats.org/officeDocument/2006/relationships/customXml" Target="../ink/ink8579.xml"/><Relationship Id="rId15" Type="http://schemas.openxmlformats.org/officeDocument/2006/relationships/image" Target="../media/image4450.png"/><Relationship Id="rId36" Type="http://schemas.openxmlformats.org/officeDocument/2006/relationships/customXml" Target="../ink/ink8531.xml"/><Relationship Id="rId57" Type="http://schemas.openxmlformats.org/officeDocument/2006/relationships/image" Target="../media/image4660.png"/><Relationship Id="rId106" Type="http://schemas.openxmlformats.org/officeDocument/2006/relationships/customXml" Target="../ink/ink8566.xml"/><Relationship Id="rId127" Type="http://schemas.openxmlformats.org/officeDocument/2006/relationships/image" Target="../media/image5011.png"/><Relationship Id="rId10" Type="http://schemas.openxmlformats.org/officeDocument/2006/relationships/customXml" Target="../ink/ink8518.xml"/><Relationship Id="rId31" Type="http://schemas.openxmlformats.org/officeDocument/2006/relationships/image" Target="../media/image4530.png"/><Relationship Id="rId52" Type="http://schemas.openxmlformats.org/officeDocument/2006/relationships/customXml" Target="../ink/ink8539.xml"/><Relationship Id="rId73" Type="http://schemas.openxmlformats.org/officeDocument/2006/relationships/image" Target="../media/image4740.png"/><Relationship Id="rId78" Type="http://schemas.openxmlformats.org/officeDocument/2006/relationships/customXml" Target="../ink/ink8552.xml"/><Relationship Id="rId94" Type="http://schemas.openxmlformats.org/officeDocument/2006/relationships/customXml" Target="../ink/ink8560.xml"/><Relationship Id="rId99" Type="http://schemas.openxmlformats.org/officeDocument/2006/relationships/image" Target="../media/image4870.png"/><Relationship Id="rId101" Type="http://schemas.openxmlformats.org/officeDocument/2006/relationships/image" Target="../media/image4880.png"/><Relationship Id="rId122" Type="http://schemas.openxmlformats.org/officeDocument/2006/relationships/customXml" Target="../ink/ink8574.xml"/><Relationship Id="rId4" Type="http://schemas.openxmlformats.org/officeDocument/2006/relationships/customXml" Target="../ink/ink8515.xml"/><Relationship Id="rId9" Type="http://schemas.openxmlformats.org/officeDocument/2006/relationships/image" Target="../media/image4420.png"/><Relationship Id="rId26" Type="http://schemas.openxmlformats.org/officeDocument/2006/relationships/customXml" Target="../ink/ink8526.xml"/><Relationship Id="rId47" Type="http://schemas.openxmlformats.org/officeDocument/2006/relationships/image" Target="../media/image4611.png"/><Relationship Id="rId68" Type="http://schemas.openxmlformats.org/officeDocument/2006/relationships/customXml" Target="../ink/ink8547.xml"/><Relationship Id="rId89" Type="http://schemas.openxmlformats.org/officeDocument/2006/relationships/image" Target="../media/image4820.png"/><Relationship Id="rId112" Type="http://schemas.openxmlformats.org/officeDocument/2006/relationships/customXml" Target="../ink/ink8569.xml"/><Relationship Id="rId133" Type="http://schemas.openxmlformats.org/officeDocument/2006/relationships/image" Target="../media/image5040.png"/><Relationship Id="rId16" Type="http://schemas.openxmlformats.org/officeDocument/2006/relationships/customXml" Target="../ink/ink8521.xml"/></Relationships>
</file>

<file path=ppt/slides/_rels/slide1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0.png"/><Relationship Id="rId21" Type="http://schemas.openxmlformats.org/officeDocument/2006/relationships/image" Target="../media/image4480.png"/><Relationship Id="rId42" Type="http://schemas.openxmlformats.org/officeDocument/2006/relationships/customXml" Target="../ink/ink8604.xml"/><Relationship Id="rId63" Type="http://schemas.openxmlformats.org/officeDocument/2006/relationships/image" Target="../media/image4690.png"/><Relationship Id="rId84" Type="http://schemas.openxmlformats.org/officeDocument/2006/relationships/customXml" Target="../ink/ink8625.xml"/><Relationship Id="rId138" Type="http://schemas.openxmlformats.org/officeDocument/2006/relationships/customXml" Target="../ink/ink8652.xml"/><Relationship Id="rId107" Type="http://schemas.openxmlformats.org/officeDocument/2006/relationships/image" Target="../media/image4911.png"/><Relationship Id="rId11" Type="http://schemas.openxmlformats.org/officeDocument/2006/relationships/image" Target="../media/image4430.png"/><Relationship Id="rId32" Type="http://schemas.openxmlformats.org/officeDocument/2006/relationships/customXml" Target="../ink/ink8599.xml"/><Relationship Id="rId53" Type="http://schemas.openxmlformats.org/officeDocument/2006/relationships/image" Target="../media/image4640.png"/><Relationship Id="rId74" Type="http://schemas.openxmlformats.org/officeDocument/2006/relationships/customXml" Target="../ink/ink8620.xml"/><Relationship Id="rId128" Type="http://schemas.openxmlformats.org/officeDocument/2006/relationships/customXml" Target="../ink/ink8647.xml"/><Relationship Id="rId149" Type="http://schemas.openxmlformats.org/officeDocument/2006/relationships/image" Target="../media/image5120.png"/><Relationship Id="rId5" Type="http://schemas.openxmlformats.org/officeDocument/2006/relationships/image" Target="../media/image4400.png"/><Relationship Id="rId95" Type="http://schemas.openxmlformats.org/officeDocument/2006/relationships/image" Target="../media/image4850.png"/><Relationship Id="rId22" Type="http://schemas.openxmlformats.org/officeDocument/2006/relationships/customXml" Target="../ink/ink8594.xml"/><Relationship Id="rId27" Type="http://schemas.openxmlformats.org/officeDocument/2006/relationships/image" Target="../media/image4511.png"/><Relationship Id="rId43" Type="http://schemas.openxmlformats.org/officeDocument/2006/relationships/image" Target="../media/image4590.png"/><Relationship Id="rId48" Type="http://schemas.openxmlformats.org/officeDocument/2006/relationships/customXml" Target="../ink/ink8607.xml"/><Relationship Id="rId64" Type="http://schemas.openxmlformats.org/officeDocument/2006/relationships/customXml" Target="../ink/ink8615.xml"/><Relationship Id="rId69" Type="http://schemas.openxmlformats.org/officeDocument/2006/relationships/image" Target="../media/image4720.png"/><Relationship Id="rId113" Type="http://schemas.openxmlformats.org/officeDocument/2006/relationships/image" Target="../media/image4940.png"/><Relationship Id="rId118" Type="http://schemas.openxmlformats.org/officeDocument/2006/relationships/customXml" Target="../ink/ink8642.xml"/><Relationship Id="rId134" Type="http://schemas.openxmlformats.org/officeDocument/2006/relationships/customXml" Target="../ink/ink8650.xml"/><Relationship Id="rId139" Type="http://schemas.openxmlformats.org/officeDocument/2006/relationships/image" Target="../media/image5070.png"/><Relationship Id="rId80" Type="http://schemas.openxmlformats.org/officeDocument/2006/relationships/customXml" Target="../ink/ink8623.xml"/><Relationship Id="rId85" Type="http://schemas.openxmlformats.org/officeDocument/2006/relationships/image" Target="../media/image4800.png"/><Relationship Id="rId150" Type="http://schemas.openxmlformats.org/officeDocument/2006/relationships/customXml" Target="../ink/ink8658.xml"/><Relationship Id="rId155" Type="http://schemas.openxmlformats.org/officeDocument/2006/relationships/image" Target="../media/image5150.png"/><Relationship Id="rId12" Type="http://schemas.openxmlformats.org/officeDocument/2006/relationships/customXml" Target="../ink/ink8589.xml"/><Relationship Id="rId17" Type="http://schemas.openxmlformats.org/officeDocument/2006/relationships/image" Target="../media/image4460.png"/><Relationship Id="rId33" Type="http://schemas.openxmlformats.org/officeDocument/2006/relationships/image" Target="../media/image4540.png"/><Relationship Id="rId38" Type="http://schemas.openxmlformats.org/officeDocument/2006/relationships/customXml" Target="../ink/ink8602.xml"/><Relationship Id="rId59" Type="http://schemas.openxmlformats.org/officeDocument/2006/relationships/image" Target="../media/image4670.png"/><Relationship Id="rId103" Type="http://schemas.openxmlformats.org/officeDocument/2006/relationships/image" Target="../media/image4890.png"/><Relationship Id="rId108" Type="http://schemas.openxmlformats.org/officeDocument/2006/relationships/customXml" Target="../ink/ink8637.xml"/><Relationship Id="rId124" Type="http://schemas.openxmlformats.org/officeDocument/2006/relationships/customXml" Target="../ink/ink8645.xml"/><Relationship Id="rId129" Type="http://schemas.openxmlformats.org/officeDocument/2006/relationships/image" Target="../media/image5020.png"/><Relationship Id="rId54" Type="http://schemas.openxmlformats.org/officeDocument/2006/relationships/customXml" Target="../ink/ink8610.xml"/><Relationship Id="rId70" Type="http://schemas.openxmlformats.org/officeDocument/2006/relationships/customXml" Target="../ink/ink8618.xml"/><Relationship Id="rId75" Type="http://schemas.openxmlformats.org/officeDocument/2006/relationships/image" Target="../media/image4750.png"/><Relationship Id="rId91" Type="http://schemas.openxmlformats.org/officeDocument/2006/relationships/image" Target="../media/image4830.png"/><Relationship Id="rId96" Type="http://schemas.openxmlformats.org/officeDocument/2006/relationships/customXml" Target="../ink/ink8631.xml"/><Relationship Id="rId140" Type="http://schemas.openxmlformats.org/officeDocument/2006/relationships/customXml" Target="../ink/ink8653.xml"/><Relationship Id="rId145" Type="http://schemas.openxmlformats.org/officeDocument/2006/relationships/image" Target="../media/image51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86.xml"/><Relationship Id="rId23" Type="http://schemas.openxmlformats.org/officeDocument/2006/relationships/image" Target="../media/image4490.png"/><Relationship Id="rId28" Type="http://schemas.openxmlformats.org/officeDocument/2006/relationships/customXml" Target="../ink/ink8597.xml"/><Relationship Id="rId49" Type="http://schemas.openxmlformats.org/officeDocument/2006/relationships/image" Target="../media/image4620.png"/><Relationship Id="rId114" Type="http://schemas.openxmlformats.org/officeDocument/2006/relationships/customXml" Target="../ink/ink8640.xml"/><Relationship Id="rId119" Type="http://schemas.openxmlformats.org/officeDocument/2006/relationships/image" Target="../media/image4970.png"/><Relationship Id="rId44" Type="http://schemas.openxmlformats.org/officeDocument/2006/relationships/customXml" Target="../ink/ink8605.xml"/><Relationship Id="rId60" Type="http://schemas.openxmlformats.org/officeDocument/2006/relationships/customXml" Target="../ink/ink8613.xml"/><Relationship Id="rId65" Type="http://schemas.openxmlformats.org/officeDocument/2006/relationships/image" Target="../media/image4700.png"/><Relationship Id="rId81" Type="http://schemas.openxmlformats.org/officeDocument/2006/relationships/image" Target="../media/image4780.png"/><Relationship Id="rId86" Type="http://schemas.openxmlformats.org/officeDocument/2006/relationships/customXml" Target="../ink/ink8626.xml"/><Relationship Id="rId130" Type="http://schemas.openxmlformats.org/officeDocument/2006/relationships/customXml" Target="../ink/ink8648.xml"/><Relationship Id="rId135" Type="http://schemas.openxmlformats.org/officeDocument/2006/relationships/image" Target="../media/image5050.png"/><Relationship Id="rId151" Type="http://schemas.openxmlformats.org/officeDocument/2006/relationships/image" Target="../media/image5130.png"/><Relationship Id="rId13" Type="http://schemas.openxmlformats.org/officeDocument/2006/relationships/image" Target="../media/image4440.png"/><Relationship Id="rId18" Type="http://schemas.openxmlformats.org/officeDocument/2006/relationships/customXml" Target="../ink/ink8592.xml"/><Relationship Id="rId39" Type="http://schemas.openxmlformats.org/officeDocument/2006/relationships/image" Target="../media/image4570.png"/><Relationship Id="rId109" Type="http://schemas.openxmlformats.org/officeDocument/2006/relationships/image" Target="../media/image4920.png"/><Relationship Id="rId34" Type="http://schemas.openxmlformats.org/officeDocument/2006/relationships/customXml" Target="../ink/ink8600.xml"/><Relationship Id="rId50" Type="http://schemas.openxmlformats.org/officeDocument/2006/relationships/customXml" Target="../ink/ink8608.xml"/><Relationship Id="rId55" Type="http://schemas.openxmlformats.org/officeDocument/2006/relationships/image" Target="../media/image4650.png"/><Relationship Id="rId76" Type="http://schemas.openxmlformats.org/officeDocument/2006/relationships/customXml" Target="../ink/ink8621.xml"/><Relationship Id="rId97" Type="http://schemas.openxmlformats.org/officeDocument/2006/relationships/image" Target="../media/image4860.png"/><Relationship Id="rId104" Type="http://schemas.openxmlformats.org/officeDocument/2006/relationships/customXml" Target="../ink/ink8635.xml"/><Relationship Id="rId120" Type="http://schemas.openxmlformats.org/officeDocument/2006/relationships/customXml" Target="../ink/ink8643.xml"/><Relationship Id="rId125" Type="http://schemas.openxmlformats.org/officeDocument/2006/relationships/image" Target="../media/image5000.png"/><Relationship Id="rId141" Type="http://schemas.openxmlformats.org/officeDocument/2006/relationships/image" Target="../media/image5080.png"/><Relationship Id="rId146" Type="http://schemas.openxmlformats.org/officeDocument/2006/relationships/customXml" Target="../ink/ink8656.xml"/><Relationship Id="rId7" Type="http://schemas.openxmlformats.org/officeDocument/2006/relationships/image" Target="../media/image4411.png"/><Relationship Id="rId71" Type="http://schemas.openxmlformats.org/officeDocument/2006/relationships/image" Target="../media/image4730.png"/><Relationship Id="rId92" Type="http://schemas.openxmlformats.org/officeDocument/2006/relationships/customXml" Target="../ink/ink8629.xml"/><Relationship Id="rId2" Type="http://schemas.openxmlformats.org/officeDocument/2006/relationships/customXml" Target="../ink/ink8584.xml"/><Relationship Id="rId29" Type="http://schemas.openxmlformats.org/officeDocument/2006/relationships/image" Target="../media/image4520.png"/><Relationship Id="rId24" Type="http://schemas.openxmlformats.org/officeDocument/2006/relationships/customXml" Target="../ink/ink8595.xml"/><Relationship Id="rId40" Type="http://schemas.openxmlformats.org/officeDocument/2006/relationships/customXml" Target="../ink/ink8603.xml"/><Relationship Id="rId45" Type="http://schemas.openxmlformats.org/officeDocument/2006/relationships/image" Target="../media/image4600.png"/><Relationship Id="rId66" Type="http://schemas.openxmlformats.org/officeDocument/2006/relationships/customXml" Target="../ink/ink8616.xml"/><Relationship Id="rId87" Type="http://schemas.openxmlformats.org/officeDocument/2006/relationships/image" Target="../media/image4811.png"/><Relationship Id="rId110" Type="http://schemas.openxmlformats.org/officeDocument/2006/relationships/customXml" Target="../ink/ink8638.xml"/><Relationship Id="rId115" Type="http://schemas.openxmlformats.org/officeDocument/2006/relationships/image" Target="../media/image4950.png"/><Relationship Id="rId131" Type="http://schemas.openxmlformats.org/officeDocument/2006/relationships/image" Target="../media/image5030.png"/><Relationship Id="rId136" Type="http://schemas.openxmlformats.org/officeDocument/2006/relationships/customXml" Target="../ink/ink8651.xml"/><Relationship Id="rId61" Type="http://schemas.openxmlformats.org/officeDocument/2006/relationships/image" Target="../media/image4680.png"/><Relationship Id="rId82" Type="http://schemas.openxmlformats.org/officeDocument/2006/relationships/customXml" Target="../ink/ink8624.xml"/><Relationship Id="rId152" Type="http://schemas.openxmlformats.org/officeDocument/2006/relationships/customXml" Target="../ink/ink8659.xml"/><Relationship Id="rId19" Type="http://schemas.openxmlformats.org/officeDocument/2006/relationships/image" Target="../media/image4470.png"/><Relationship Id="rId14" Type="http://schemas.openxmlformats.org/officeDocument/2006/relationships/customXml" Target="../ink/ink8590.xml"/><Relationship Id="rId30" Type="http://schemas.openxmlformats.org/officeDocument/2006/relationships/customXml" Target="../ink/ink8598.xml"/><Relationship Id="rId35" Type="http://schemas.openxmlformats.org/officeDocument/2006/relationships/image" Target="../media/image4550.png"/><Relationship Id="rId56" Type="http://schemas.openxmlformats.org/officeDocument/2006/relationships/customXml" Target="../ink/ink8611.xml"/><Relationship Id="rId77" Type="http://schemas.openxmlformats.org/officeDocument/2006/relationships/image" Target="../media/image4760.png"/><Relationship Id="rId100" Type="http://schemas.openxmlformats.org/officeDocument/2006/relationships/customXml" Target="../ink/ink8633.xml"/><Relationship Id="rId105" Type="http://schemas.openxmlformats.org/officeDocument/2006/relationships/image" Target="../media/image4900.png"/><Relationship Id="rId126" Type="http://schemas.openxmlformats.org/officeDocument/2006/relationships/customXml" Target="../ink/ink8646.xml"/><Relationship Id="rId147" Type="http://schemas.openxmlformats.org/officeDocument/2006/relationships/image" Target="../media/image5111.png"/><Relationship Id="rId8" Type="http://schemas.openxmlformats.org/officeDocument/2006/relationships/customXml" Target="../ink/ink8587.xml"/><Relationship Id="rId51" Type="http://schemas.openxmlformats.org/officeDocument/2006/relationships/image" Target="../media/image4630.png"/><Relationship Id="rId72" Type="http://schemas.openxmlformats.org/officeDocument/2006/relationships/customXml" Target="../ink/ink8619.xml"/><Relationship Id="rId93" Type="http://schemas.openxmlformats.org/officeDocument/2006/relationships/image" Target="../media/image4840.png"/><Relationship Id="rId98" Type="http://schemas.openxmlformats.org/officeDocument/2006/relationships/customXml" Target="../ink/ink8632.xml"/><Relationship Id="rId121" Type="http://schemas.openxmlformats.org/officeDocument/2006/relationships/image" Target="../media/image4980.png"/><Relationship Id="rId142" Type="http://schemas.openxmlformats.org/officeDocument/2006/relationships/customXml" Target="../ink/ink8654.xml"/><Relationship Id="rId3" Type="http://schemas.openxmlformats.org/officeDocument/2006/relationships/image" Target="../media/image4390.png"/><Relationship Id="rId25" Type="http://schemas.openxmlformats.org/officeDocument/2006/relationships/image" Target="../media/image4500.png"/><Relationship Id="rId46" Type="http://schemas.openxmlformats.org/officeDocument/2006/relationships/customXml" Target="../ink/ink8606.xml"/><Relationship Id="rId67" Type="http://schemas.openxmlformats.org/officeDocument/2006/relationships/image" Target="../media/image4711.png"/><Relationship Id="rId116" Type="http://schemas.openxmlformats.org/officeDocument/2006/relationships/customXml" Target="../ink/ink8641.xml"/><Relationship Id="rId137" Type="http://schemas.openxmlformats.org/officeDocument/2006/relationships/image" Target="../media/image5060.png"/><Relationship Id="rId20" Type="http://schemas.openxmlformats.org/officeDocument/2006/relationships/customXml" Target="../ink/ink8593.xml"/><Relationship Id="rId41" Type="http://schemas.openxmlformats.org/officeDocument/2006/relationships/image" Target="../media/image4580.png"/><Relationship Id="rId62" Type="http://schemas.openxmlformats.org/officeDocument/2006/relationships/customXml" Target="../ink/ink8614.xml"/><Relationship Id="rId83" Type="http://schemas.openxmlformats.org/officeDocument/2006/relationships/image" Target="../media/image4790.png"/><Relationship Id="rId88" Type="http://schemas.openxmlformats.org/officeDocument/2006/relationships/customXml" Target="../ink/ink8627.xml"/><Relationship Id="rId111" Type="http://schemas.openxmlformats.org/officeDocument/2006/relationships/image" Target="../media/image4930.png"/><Relationship Id="rId132" Type="http://schemas.openxmlformats.org/officeDocument/2006/relationships/customXml" Target="../ink/ink8649.xml"/><Relationship Id="rId153" Type="http://schemas.openxmlformats.org/officeDocument/2006/relationships/image" Target="../media/image5140.png"/><Relationship Id="rId15" Type="http://schemas.openxmlformats.org/officeDocument/2006/relationships/image" Target="../media/image4450.png"/><Relationship Id="rId36" Type="http://schemas.openxmlformats.org/officeDocument/2006/relationships/customXml" Target="../ink/ink8601.xml"/><Relationship Id="rId57" Type="http://schemas.openxmlformats.org/officeDocument/2006/relationships/image" Target="../media/image4660.png"/><Relationship Id="rId106" Type="http://schemas.openxmlformats.org/officeDocument/2006/relationships/customXml" Target="../ink/ink8636.xml"/><Relationship Id="rId127" Type="http://schemas.openxmlformats.org/officeDocument/2006/relationships/image" Target="../media/image5011.png"/><Relationship Id="rId10" Type="http://schemas.openxmlformats.org/officeDocument/2006/relationships/customXml" Target="../ink/ink8588.xml"/><Relationship Id="rId31" Type="http://schemas.openxmlformats.org/officeDocument/2006/relationships/image" Target="../media/image4530.png"/><Relationship Id="rId52" Type="http://schemas.openxmlformats.org/officeDocument/2006/relationships/customXml" Target="../ink/ink8609.xml"/><Relationship Id="rId73" Type="http://schemas.openxmlformats.org/officeDocument/2006/relationships/image" Target="../media/image4740.png"/><Relationship Id="rId78" Type="http://schemas.openxmlformats.org/officeDocument/2006/relationships/customXml" Target="../ink/ink8622.xml"/><Relationship Id="rId94" Type="http://schemas.openxmlformats.org/officeDocument/2006/relationships/customXml" Target="../ink/ink8630.xml"/><Relationship Id="rId99" Type="http://schemas.openxmlformats.org/officeDocument/2006/relationships/image" Target="../media/image4870.png"/><Relationship Id="rId101" Type="http://schemas.openxmlformats.org/officeDocument/2006/relationships/image" Target="../media/image4880.png"/><Relationship Id="rId122" Type="http://schemas.openxmlformats.org/officeDocument/2006/relationships/customXml" Target="../ink/ink8644.xml"/><Relationship Id="rId143" Type="http://schemas.openxmlformats.org/officeDocument/2006/relationships/image" Target="../media/image5090.png"/><Relationship Id="rId148" Type="http://schemas.openxmlformats.org/officeDocument/2006/relationships/customXml" Target="../ink/ink8657.xml"/><Relationship Id="rId4" Type="http://schemas.openxmlformats.org/officeDocument/2006/relationships/customXml" Target="../ink/ink8585.xml"/><Relationship Id="rId9" Type="http://schemas.openxmlformats.org/officeDocument/2006/relationships/image" Target="../media/image4420.png"/><Relationship Id="rId26" Type="http://schemas.openxmlformats.org/officeDocument/2006/relationships/customXml" Target="../ink/ink8596.xml"/><Relationship Id="rId47" Type="http://schemas.openxmlformats.org/officeDocument/2006/relationships/image" Target="../media/image4611.png"/><Relationship Id="rId68" Type="http://schemas.openxmlformats.org/officeDocument/2006/relationships/customXml" Target="../ink/ink8617.xml"/><Relationship Id="rId89" Type="http://schemas.openxmlformats.org/officeDocument/2006/relationships/image" Target="../media/image4820.png"/><Relationship Id="rId112" Type="http://schemas.openxmlformats.org/officeDocument/2006/relationships/customXml" Target="../ink/ink8639.xml"/><Relationship Id="rId133" Type="http://schemas.openxmlformats.org/officeDocument/2006/relationships/image" Target="../media/image5040.png"/><Relationship Id="rId154" Type="http://schemas.openxmlformats.org/officeDocument/2006/relationships/customXml" Target="../ink/ink8660.xml"/><Relationship Id="rId16" Type="http://schemas.openxmlformats.org/officeDocument/2006/relationships/customXml" Target="../ink/ink8591.xml"/><Relationship Id="rId37" Type="http://schemas.openxmlformats.org/officeDocument/2006/relationships/image" Target="../media/image4560.png"/><Relationship Id="rId58" Type="http://schemas.openxmlformats.org/officeDocument/2006/relationships/customXml" Target="../ink/ink8612.xml"/><Relationship Id="rId79" Type="http://schemas.openxmlformats.org/officeDocument/2006/relationships/image" Target="../media/image4770.png"/><Relationship Id="rId102" Type="http://schemas.openxmlformats.org/officeDocument/2006/relationships/customXml" Target="../ink/ink8634.xml"/><Relationship Id="rId123" Type="http://schemas.openxmlformats.org/officeDocument/2006/relationships/image" Target="../media/image4990.png"/><Relationship Id="rId144" Type="http://schemas.openxmlformats.org/officeDocument/2006/relationships/customXml" Target="../ink/ink8655.xml"/><Relationship Id="rId90" Type="http://schemas.openxmlformats.org/officeDocument/2006/relationships/customXml" Target="../ink/ink8628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8.xml"/><Relationship Id="rId21" Type="http://schemas.openxmlformats.org/officeDocument/2006/relationships/image" Target="../media/image93.png"/><Relationship Id="rId42" Type="http://schemas.openxmlformats.org/officeDocument/2006/relationships/customXml" Target="../ink/ink476.xml"/><Relationship Id="rId47" Type="http://schemas.openxmlformats.org/officeDocument/2006/relationships/image" Target="../media/image105.png"/><Relationship Id="rId63" Type="http://schemas.openxmlformats.org/officeDocument/2006/relationships/image" Target="../media/image113.png"/><Relationship Id="rId68" Type="http://schemas.openxmlformats.org/officeDocument/2006/relationships/customXml" Target="../ink/ink489.xml"/><Relationship Id="rId84" Type="http://schemas.openxmlformats.org/officeDocument/2006/relationships/customXml" Target="../ink/ink497.xml"/><Relationship Id="rId89" Type="http://schemas.openxmlformats.org/officeDocument/2006/relationships/image" Target="../media/image126.png"/><Relationship Id="rId16" Type="http://schemas.openxmlformats.org/officeDocument/2006/relationships/customXml" Target="../ink/ink463.xml"/><Relationship Id="rId11" Type="http://schemas.openxmlformats.org/officeDocument/2006/relationships/image" Target="../media/image88.png"/><Relationship Id="rId32" Type="http://schemas.openxmlformats.org/officeDocument/2006/relationships/customXml" Target="../ink/ink471.xml"/><Relationship Id="rId37" Type="http://schemas.openxmlformats.org/officeDocument/2006/relationships/image" Target="../media/image101.png"/><Relationship Id="rId53" Type="http://schemas.openxmlformats.org/officeDocument/2006/relationships/image" Target="../media/image108.png"/><Relationship Id="rId58" Type="http://schemas.openxmlformats.org/officeDocument/2006/relationships/customXml" Target="../ink/ink484.xml"/><Relationship Id="rId74" Type="http://schemas.openxmlformats.org/officeDocument/2006/relationships/customXml" Target="../ink/ink492.xml"/><Relationship Id="rId79" Type="http://schemas.openxmlformats.org/officeDocument/2006/relationships/image" Target="../media/image121.png"/><Relationship Id="rId102" Type="http://schemas.openxmlformats.org/officeDocument/2006/relationships/customXml" Target="../ink/ink507.xml"/><Relationship Id="rId5" Type="http://schemas.openxmlformats.org/officeDocument/2006/relationships/image" Target="../media/image85.png"/><Relationship Id="rId90" Type="http://schemas.openxmlformats.org/officeDocument/2006/relationships/customXml" Target="../ink/ink500.xml"/><Relationship Id="rId95" Type="http://schemas.openxmlformats.org/officeDocument/2006/relationships/customXml" Target="../ink/ink503.xml"/><Relationship Id="rId22" Type="http://schemas.openxmlformats.org/officeDocument/2006/relationships/customXml" Target="../ink/ink466.xml"/><Relationship Id="rId27" Type="http://schemas.openxmlformats.org/officeDocument/2006/relationships/image" Target="../media/image96.png"/><Relationship Id="rId43" Type="http://schemas.openxmlformats.org/officeDocument/2006/relationships/image" Target="../media/image103.png"/><Relationship Id="rId48" Type="http://schemas.openxmlformats.org/officeDocument/2006/relationships/customXml" Target="../ink/ink479.xml"/><Relationship Id="rId64" Type="http://schemas.openxmlformats.org/officeDocument/2006/relationships/customXml" Target="../ink/ink487.xml"/><Relationship Id="rId69" Type="http://schemas.openxmlformats.org/officeDocument/2006/relationships/image" Target="../media/image116.png"/><Relationship Id="rId80" Type="http://schemas.openxmlformats.org/officeDocument/2006/relationships/customXml" Target="../ink/ink495.xml"/><Relationship Id="rId85" Type="http://schemas.openxmlformats.org/officeDocument/2006/relationships/image" Target="../media/image124.png"/><Relationship Id="rId12" Type="http://schemas.openxmlformats.org/officeDocument/2006/relationships/customXml" Target="../ink/ink461.xml"/><Relationship Id="rId17" Type="http://schemas.openxmlformats.org/officeDocument/2006/relationships/image" Target="../media/image91.png"/><Relationship Id="rId25" Type="http://schemas.openxmlformats.org/officeDocument/2006/relationships/image" Target="../media/image95.png"/><Relationship Id="rId33" Type="http://schemas.openxmlformats.org/officeDocument/2006/relationships/image" Target="../media/image99.png"/><Relationship Id="rId38" Type="http://schemas.openxmlformats.org/officeDocument/2006/relationships/customXml" Target="../ink/ink474.xml"/><Relationship Id="rId46" Type="http://schemas.openxmlformats.org/officeDocument/2006/relationships/customXml" Target="../ink/ink478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103" Type="http://schemas.openxmlformats.org/officeDocument/2006/relationships/image" Target="../media/image132.png"/><Relationship Id="rId20" Type="http://schemas.openxmlformats.org/officeDocument/2006/relationships/customXml" Target="../ink/ink465.xml"/><Relationship Id="rId41" Type="http://schemas.openxmlformats.org/officeDocument/2006/relationships/image" Target="../media/image63.png"/><Relationship Id="rId54" Type="http://schemas.openxmlformats.org/officeDocument/2006/relationships/customXml" Target="../ink/ink482.xml"/><Relationship Id="rId62" Type="http://schemas.openxmlformats.org/officeDocument/2006/relationships/customXml" Target="../ink/ink486.xml"/><Relationship Id="rId70" Type="http://schemas.openxmlformats.org/officeDocument/2006/relationships/customXml" Target="../ink/ink490.xml"/><Relationship Id="rId75" Type="http://schemas.openxmlformats.org/officeDocument/2006/relationships/image" Target="../media/image119.png"/><Relationship Id="rId83" Type="http://schemas.openxmlformats.org/officeDocument/2006/relationships/image" Target="../media/image123.png"/><Relationship Id="rId88" Type="http://schemas.openxmlformats.org/officeDocument/2006/relationships/customXml" Target="../ink/ink499.xml"/><Relationship Id="rId91" Type="http://schemas.openxmlformats.org/officeDocument/2006/relationships/image" Target="../media/image127.png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.xml"/><Relationship Id="rId15" Type="http://schemas.openxmlformats.org/officeDocument/2006/relationships/image" Target="../media/image90.png"/><Relationship Id="rId23" Type="http://schemas.openxmlformats.org/officeDocument/2006/relationships/image" Target="../media/image94.png"/><Relationship Id="rId28" Type="http://schemas.openxmlformats.org/officeDocument/2006/relationships/customXml" Target="../ink/ink469.xml"/><Relationship Id="rId36" Type="http://schemas.openxmlformats.org/officeDocument/2006/relationships/customXml" Target="../ink/ink473.xml"/><Relationship Id="rId49" Type="http://schemas.openxmlformats.org/officeDocument/2006/relationships/image" Target="../media/image106.png"/><Relationship Id="rId57" Type="http://schemas.openxmlformats.org/officeDocument/2006/relationships/image" Target="../media/image110.png"/><Relationship Id="rId10" Type="http://schemas.openxmlformats.org/officeDocument/2006/relationships/customXml" Target="../ink/ink460.xml"/><Relationship Id="rId31" Type="http://schemas.openxmlformats.org/officeDocument/2006/relationships/image" Target="../media/image98.png"/><Relationship Id="rId44" Type="http://schemas.openxmlformats.org/officeDocument/2006/relationships/customXml" Target="../ink/ink477.xml"/><Relationship Id="rId52" Type="http://schemas.openxmlformats.org/officeDocument/2006/relationships/customXml" Target="../ink/ink481.xml"/><Relationship Id="rId60" Type="http://schemas.openxmlformats.org/officeDocument/2006/relationships/customXml" Target="../ink/ink485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customXml" Target="../ink/ink494.xml"/><Relationship Id="rId81" Type="http://schemas.openxmlformats.org/officeDocument/2006/relationships/image" Target="../media/image122.png"/><Relationship Id="rId86" Type="http://schemas.openxmlformats.org/officeDocument/2006/relationships/customXml" Target="../ink/ink498.xml"/><Relationship Id="rId94" Type="http://schemas.openxmlformats.org/officeDocument/2006/relationships/image" Target="../media/image128.png"/><Relationship Id="rId99" Type="http://schemas.openxmlformats.org/officeDocument/2006/relationships/customXml" Target="../ink/ink505.xml"/><Relationship Id="rId101" Type="http://schemas.openxmlformats.org/officeDocument/2006/relationships/image" Target="../media/image131.png"/><Relationship Id="rId4" Type="http://schemas.openxmlformats.org/officeDocument/2006/relationships/customXml" Target="../ink/ink457.xml"/><Relationship Id="rId9" Type="http://schemas.openxmlformats.org/officeDocument/2006/relationships/image" Target="../media/image87.png"/><Relationship Id="rId13" Type="http://schemas.openxmlformats.org/officeDocument/2006/relationships/image" Target="../media/image89.png"/><Relationship Id="rId18" Type="http://schemas.openxmlformats.org/officeDocument/2006/relationships/customXml" Target="../ink/ink464.xml"/><Relationship Id="rId39" Type="http://schemas.openxmlformats.org/officeDocument/2006/relationships/image" Target="../media/image102.png"/><Relationship Id="rId34" Type="http://schemas.openxmlformats.org/officeDocument/2006/relationships/customXml" Target="../ink/ink472.xml"/><Relationship Id="rId50" Type="http://schemas.openxmlformats.org/officeDocument/2006/relationships/customXml" Target="../ink/ink480.xml"/><Relationship Id="rId55" Type="http://schemas.openxmlformats.org/officeDocument/2006/relationships/image" Target="../media/image109.png"/><Relationship Id="rId76" Type="http://schemas.openxmlformats.org/officeDocument/2006/relationships/customXml" Target="../ink/ink493.xml"/><Relationship Id="rId97" Type="http://schemas.openxmlformats.org/officeDocument/2006/relationships/customXml" Target="../ink/ink504.xml"/><Relationship Id="rId7" Type="http://schemas.openxmlformats.org/officeDocument/2006/relationships/image" Target="../media/image86.png"/><Relationship Id="rId71" Type="http://schemas.openxmlformats.org/officeDocument/2006/relationships/image" Target="../media/image117.png"/><Relationship Id="rId92" Type="http://schemas.openxmlformats.org/officeDocument/2006/relationships/customXml" Target="../ink/ink501.xml"/><Relationship Id="rId2" Type="http://schemas.openxmlformats.org/officeDocument/2006/relationships/customXml" Target="../ink/ink456.xml"/><Relationship Id="rId29" Type="http://schemas.openxmlformats.org/officeDocument/2006/relationships/image" Target="../media/image97.png"/><Relationship Id="rId24" Type="http://schemas.openxmlformats.org/officeDocument/2006/relationships/customXml" Target="../ink/ink467.xml"/><Relationship Id="rId40" Type="http://schemas.openxmlformats.org/officeDocument/2006/relationships/customXml" Target="../ink/ink475.xml"/><Relationship Id="rId45" Type="http://schemas.openxmlformats.org/officeDocument/2006/relationships/image" Target="../media/image104.png"/><Relationship Id="rId66" Type="http://schemas.openxmlformats.org/officeDocument/2006/relationships/customXml" Target="../ink/ink488.xml"/><Relationship Id="rId87" Type="http://schemas.openxmlformats.org/officeDocument/2006/relationships/image" Target="../media/image125.png"/><Relationship Id="rId61" Type="http://schemas.openxmlformats.org/officeDocument/2006/relationships/image" Target="../media/image112.png"/><Relationship Id="rId82" Type="http://schemas.openxmlformats.org/officeDocument/2006/relationships/customXml" Target="../ink/ink496.xml"/><Relationship Id="rId19" Type="http://schemas.openxmlformats.org/officeDocument/2006/relationships/image" Target="../media/image92.png"/><Relationship Id="rId14" Type="http://schemas.openxmlformats.org/officeDocument/2006/relationships/customXml" Target="../ink/ink462.xml"/><Relationship Id="rId30" Type="http://schemas.openxmlformats.org/officeDocument/2006/relationships/customXml" Target="../ink/ink470.xml"/><Relationship Id="rId35" Type="http://schemas.openxmlformats.org/officeDocument/2006/relationships/image" Target="../media/image100.png"/><Relationship Id="rId56" Type="http://schemas.openxmlformats.org/officeDocument/2006/relationships/customXml" Target="../ink/ink483.xml"/><Relationship Id="rId77" Type="http://schemas.openxmlformats.org/officeDocument/2006/relationships/image" Target="../media/image120.png"/><Relationship Id="rId100" Type="http://schemas.openxmlformats.org/officeDocument/2006/relationships/customXml" Target="../ink/ink506.xml"/><Relationship Id="rId8" Type="http://schemas.openxmlformats.org/officeDocument/2006/relationships/customXml" Target="../ink/ink459.xml"/><Relationship Id="rId51" Type="http://schemas.openxmlformats.org/officeDocument/2006/relationships/image" Target="../media/image107.png"/><Relationship Id="rId72" Type="http://schemas.openxmlformats.org/officeDocument/2006/relationships/customXml" Target="../ink/ink491.xml"/><Relationship Id="rId93" Type="http://schemas.openxmlformats.org/officeDocument/2006/relationships/customXml" Target="../ink/ink502.xml"/><Relationship Id="rId98" Type="http://schemas.openxmlformats.org/officeDocument/2006/relationships/image" Target="../media/image130.png"/><Relationship Id="rId3" Type="http://schemas.openxmlformats.org/officeDocument/2006/relationships/image" Target="../media/image84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0.xml"/><Relationship Id="rId117" Type="http://schemas.openxmlformats.org/officeDocument/2006/relationships/image" Target="../media/image139.png"/><Relationship Id="rId21" Type="http://schemas.openxmlformats.org/officeDocument/2006/relationships/image" Target="../media/image93.png"/><Relationship Id="rId42" Type="http://schemas.openxmlformats.org/officeDocument/2006/relationships/customXml" Target="../ink/ink528.xml"/><Relationship Id="rId47" Type="http://schemas.openxmlformats.org/officeDocument/2006/relationships/image" Target="../media/image105.png"/><Relationship Id="rId63" Type="http://schemas.openxmlformats.org/officeDocument/2006/relationships/image" Target="../media/image113.png"/><Relationship Id="rId68" Type="http://schemas.openxmlformats.org/officeDocument/2006/relationships/customXml" Target="../ink/ink541.xml"/><Relationship Id="rId84" Type="http://schemas.openxmlformats.org/officeDocument/2006/relationships/customXml" Target="../ink/ink549.xml"/><Relationship Id="rId89" Type="http://schemas.openxmlformats.org/officeDocument/2006/relationships/image" Target="../media/image126.png"/><Relationship Id="rId112" Type="http://schemas.openxmlformats.org/officeDocument/2006/relationships/customXml" Target="../ink/ink564.xml"/><Relationship Id="rId16" Type="http://schemas.openxmlformats.org/officeDocument/2006/relationships/customXml" Target="../ink/ink515.xml"/><Relationship Id="rId107" Type="http://schemas.openxmlformats.org/officeDocument/2006/relationships/image" Target="../media/image134.png"/><Relationship Id="rId11" Type="http://schemas.openxmlformats.org/officeDocument/2006/relationships/image" Target="../media/image88.png"/><Relationship Id="rId32" Type="http://schemas.openxmlformats.org/officeDocument/2006/relationships/customXml" Target="../ink/ink523.xml"/><Relationship Id="rId37" Type="http://schemas.openxmlformats.org/officeDocument/2006/relationships/image" Target="../media/image101.png"/><Relationship Id="rId53" Type="http://schemas.openxmlformats.org/officeDocument/2006/relationships/image" Target="../media/image108.png"/><Relationship Id="rId58" Type="http://schemas.openxmlformats.org/officeDocument/2006/relationships/customXml" Target="../ink/ink536.xml"/><Relationship Id="rId74" Type="http://schemas.openxmlformats.org/officeDocument/2006/relationships/customXml" Target="../ink/ink544.xml"/><Relationship Id="rId79" Type="http://schemas.openxmlformats.org/officeDocument/2006/relationships/image" Target="../media/image121.png"/><Relationship Id="rId102" Type="http://schemas.openxmlformats.org/officeDocument/2006/relationships/customXml" Target="../ink/ink559.xml"/><Relationship Id="rId123" Type="http://schemas.openxmlformats.org/officeDocument/2006/relationships/image" Target="../media/image142.png"/><Relationship Id="rId5" Type="http://schemas.openxmlformats.org/officeDocument/2006/relationships/image" Target="../media/image85.png"/><Relationship Id="rId90" Type="http://schemas.openxmlformats.org/officeDocument/2006/relationships/customXml" Target="../ink/ink552.xml"/><Relationship Id="rId95" Type="http://schemas.openxmlformats.org/officeDocument/2006/relationships/customXml" Target="../ink/ink555.xml"/><Relationship Id="rId22" Type="http://schemas.openxmlformats.org/officeDocument/2006/relationships/customXml" Target="../ink/ink518.xml"/><Relationship Id="rId27" Type="http://schemas.openxmlformats.org/officeDocument/2006/relationships/image" Target="../media/image96.png"/><Relationship Id="rId43" Type="http://schemas.openxmlformats.org/officeDocument/2006/relationships/image" Target="../media/image103.png"/><Relationship Id="rId48" Type="http://schemas.openxmlformats.org/officeDocument/2006/relationships/customXml" Target="../ink/ink531.xml"/><Relationship Id="rId64" Type="http://schemas.openxmlformats.org/officeDocument/2006/relationships/customXml" Target="../ink/ink539.xml"/><Relationship Id="rId69" Type="http://schemas.openxmlformats.org/officeDocument/2006/relationships/image" Target="../media/image116.png"/><Relationship Id="rId113" Type="http://schemas.openxmlformats.org/officeDocument/2006/relationships/image" Target="../media/image137.png"/><Relationship Id="rId118" Type="http://schemas.openxmlformats.org/officeDocument/2006/relationships/customXml" Target="../ink/ink567.xml"/><Relationship Id="rId80" Type="http://schemas.openxmlformats.org/officeDocument/2006/relationships/customXml" Target="../ink/ink547.xml"/><Relationship Id="rId85" Type="http://schemas.openxmlformats.org/officeDocument/2006/relationships/image" Target="../media/image124.png"/><Relationship Id="rId12" Type="http://schemas.openxmlformats.org/officeDocument/2006/relationships/customXml" Target="../ink/ink513.xml"/><Relationship Id="rId17" Type="http://schemas.openxmlformats.org/officeDocument/2006/relationships/image" Target="../media/image91.png"/><Relationship Id="rId33" Type="http://schemas.openxmlformats.org/officeDocument/2006/relationships/image" Target="../media/image99.png"/><Relationship Id="rId38" Type="http://schemas.openxmlformats.org/officeDocument/2006/relationships/customXml" Target="../ink/ink526.xml"/><Relationship Id="rId59" Type="http://schemas.openxmlformats.org/officeDocument/2006/relationships/image" Target="../media/image111.png"/><Relationship Id="rId103" Type="http://schemas.openxmlformats.org/officeDocument/2006/relationships/image" Target="../media/image132.png"/><Relationship Id="rId108" Type="http://schemas.openxmlformats.org/officeDocument/2006/relationships/customXml" Target="../ink/ink562.xml"/><Relationship Id="rId124" Type="http://schemas.openxmlformats.org/officeDocument/2006/relationships/customXml" Target="../ink/ink570.xml"/><Relationship Id="rId54" Type="http://schemas.openxmlformats.org/officeDocument/2006/relationships/customXml" Target="../ink/ink534.xml"/><Relationship Id="rId70" Type="http://schemas.openxmlformats.org/officeDocument/2006/relationships/customXml" Target="../ink/ink542.xml"/><Relationship Id="rId75" Type="http://schemas.openxmlformats.org/officeDocument/2006/relationships/image" Target="../media/image119.png"/><Relationship Id="rId91" Type="http://schemas.openxmlformats.org/officeDocument/2006/relationships/image" Target="../media/image127.png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.xml"/><Relationship Id="rId23" Type="http://schemas.openxmlformats.org/officeDocument/2006/relationships/image" Target="../media/image94.png"/><Relationship Id="rId28" Type="http://schemas.openxmlformats.org/officeDocument/2006/relationships/customXml" Target="../ink/ink521.xml"/><Relationship Id="rId49" Type="http://schemas.openxmlformats.org/officeDocument/2006/relationships/image" Target="../media/image106.png"/><Relationship Id="rId114" Type="http://schemas.openxmlformats.org/officeDocument/2006/relationships/customXml" Target="../ink/ink565.xml"/><Relationship Id="rId119" Type="http://schemas.openxmlformats.org/officeDocument/2006/relationships/image" Target="../media/image140.png"/><Relationship Id="rId44" Type="http://schemas.openxmlformats.org/officeDocument/2006/relationships/customXml" Target="../ink/ink529.xml"/><Relationship Id="rId60" Type="http://schemas.openxmlformats.org/officeDocument/2006/relationships/customXml" Target="../ink/ink537.xml"/><Relationship Id="rId65" Type="http://schemas.openxmlformats.org/officeDocument/2006/relationships/image" Target="../media/image114.png"/><Relationship Id="rId81" Type="http://schemas.openxmlformats.org/officeDocument/2006/relationships/image" Target="../media/image122.png"/><Relationship Id="rId86" Type="http://schemas.openxmlformats.org/officeDocument/2006/relationships/customXml" Target="../ink/ink550.xml"/><Relationship Id="rId13" Type="http://schemas.openxmlformats.org/officeDocument/2006/relationships/image" Target="../media/image89.png"/><Relationship Id="rId18" Type="http://schemas.openxmlformats.org/officeDocument/2006/relationships/customXml" Target="../ink/ink516.xml"/><Relationship Id="rId39" Type="http://schemas.openxmlformats.org/officeDocument/2006/relationships/image" Target="../media/image102.png"/><Relationship Id="rId109" Type="http://schemas.openxmlformats.org/officeDocument/2006/relationships/image" Target="../media/image135.png"/><Relationship Id="rId34" Type="http://schemas.openxmlformats.org/officeDocument/2006/relationships/customXml" Target="../ink/ink524.xml"/><Relationship Id="rId50" Type="http://schemas.openxmlformats.org/officeDocument/2006/relationships/customXml" Target="../ink/ink532.xml"/><Relationship Id="rId55" Type="http://schemas.openxmlformats.org/officeDocument/2006/relationships/image" Target="../media/image109.png"/><Relationship Id="rId76" Type="http://schemas.openxmlformats.org/officeDocument/2006/relationships/customXml" Target="../ink/ink545.xml"/><Relationship Id="rId97" Type="http://schemas.openxmlformats.org/officeDocument/2006/relationships/customXml" Target="../ink/ink556.xml"/><Relationship Id="rId104" Type="http://schemas.openxmlformats.org/officeDocument/2006/relationships/customXml" Target="../ink/ink560.xml"/><Relationship Id="rId120" Type="http://schemas.openxmlformats.org/officeDocument/2006/relationships/customXml" Target="../ink/ink568.xml"/><Relationship Id="rId125" Type="http://schemas.openxmlformats.org/officeDocument/2006/relationships/image" Target="../media/image143.png"/><Relationship Id="rId7" Type="http://schemas.openxmlformats.org/officeDocument/2006/relationships/image" Target="../media/image86.png"/><Relationship Id="rId71" Type="http://schemas.openxmlformats.org/officeDocument/2006/relationships/image" Target="../media/image117.png"/><Relationship Id="rId92" Type="http://schemas.openxmlformats.org/officeDocument/2006/relationships/customXml" Target="../ink/ink553.xml"/><Relationship Id="rId2" Type="http://schemas.openxmlformats.org/officeDocument/2006/relationships/customXml" Target="../ink/ink508.xml"/><Relationship Id="rId29" Type="http://schemas.openxmlformats.org/officeDocument/2006/relationships/image" Target="../media/image97.png"/><Relationship Id="rId24" Type="http://schemas.openxmlformats.org/officeDocument/2006/relationships/customXml" Target="../ink/ink519.xml"/><Relationship Id="rId40" Type="http://schemas.openxmlformats.org/officeDocument/2006/relationships/customXml" Target="../ink/ink527.xml"/><Relationship Id="rId45" Type="http://schemas.openxmlformats.org/officeDocument/2006/relationships/image" Target="../media/image104.png"/><Relationship Id="rId66" Type="http://schemas.openxmlformats.org/officeDocument/2006/relationships/customXml" Target="../ink/ink540.xml"/><Relationship Id="rId87" Type="http://schemas.openxmlformats.org/officeDocument/2006/relationships/image" Target="../media/image125.png"/><Relationship Id="rId110" Type="http://schemas.openxmlformats.org/officeDocument/2006/relationships/customXml" Target="../ink/ink563.xml"/><Relationship Id="rId115" Type="http://schemas.openxmlformats.org/officeDocument/2006/relationships/image" Target="../media/image138.png"/><Relationship Id="rId61" Type="http://schemas.openxmlformats.org/officeDocument/2006/relationships/image" Target="../media/image112.png"/><Relationship Id="rId82" Type="http://schemas.openxmlformats.org/officeDocument/2006/relationships/customXml" Target="../ink/ink548.xml"/><Relationship Id="rId19" Type="http://schemas.openxmlformats.org/officeDocument/2006/relationships/image" Target="../media/image92.png"/><Relationship Id="rId14" Type="http://schemas.openxmlformats.org/officeDocument/2006/relationships/customXml" Target="../ink/ink514.xml"/><Relationship Id="rId30" Type="http://schemas.openxmlformats.org/officeDocument/2006/relationships/customXml" Target="../ink/ink522.xml"/><Relationship Id="rId35" Type="http://schemas.openxmlformats.org/officeDocument/2006/relationships/image" Target="../media/image100.png"/><Relationship Id="rId56" Type="http://schemas.openxmlformats.org/officeDocument/2006/relationships/customXml" Target="../ink/ink535.xml"/><Relationship Id="rId77" Type="http://schemas.openxmlformats.org/officeDocument/2006/relationships/image" Target="../media/image120.png"/><Relationship Id="rId100" Type="http://schemas.openxmlformats.org/officeDocument/2006/relationships/customXml" Target="../ink/ink558.xml"/><Relationship Id="rId105" Type="http://schemas.openxmlformats.org/officeDocument/2006/relationships/image" Target="../media/image133.png"/><Relationship Id="rId8" Type="http://schemas.openxmlformats.org/officeDocument/2006/relationships/customXml" Target="../ink/ink511.xml"/><Relationship Id="rId51" Type="http://schemas.openxmlformats.org/officeDocument/2006/relationships/image" Target="../media/image107.png"/><Relationship Id="rId72" Type="http://schemas.openxmlformats.org/officeDocument/2006/relationships/customXml" Target="../ink/ink543.xml"/><Relationship Id="rId93" Type="http://schemas.openxmlformats.org/officeDocument/2006/relationships/customXml" Target="../ink/ink554.xml"/><Relationship Id="rId98" Type="http://schemas.openxmlformats.org/officeDocument/2006/relationships/image" Target="../media/image130.png"/><Relationship Id="rId121" Type="http://schemas.openxmlformats.org/officeDocument/2006/relationships/image" Target="../media/image141.png"/><Relationship Id="rId3" Type="http://schemas.openxmlformats.org/officeDocument/2006/relationships/image" Target="../media/image84.png"/><Relationship Id="rId25" Type="http://schemas.openxmlformats.org/officeDocument/2006/relationships/image" Target="../media/image95.png"/><Relationship Id="rId46" Type="http://schemas.openxmlformats.org/officeDocument/2006/relationships/customXml" Target="../ink/ink530.xml"/><Relationship Id="rId67" Type="http://schemas.openxmlformats.org/officeDocument/2006/relationships/image" Target="../media/image115.png"/><Relationship Id="rId116" Type="http://schemas.openxmlformats.org/officeDocument/2006/relationships/customXml" Target="../ink/ink566.xml"/><Relationship Id="rId20" Type="http://schemas.openxmlformats.org/officeDocument/2006/relationships/customXml" Target="../ink/ink517.xml"/><Relationship Id="rId41" Type="http://schemas.openxmlformats.org/officeDocument/2006/relationships/image" Target="../media/image63.png"/><Relationship Id="rId62" Type="http://schemas.openxmlformats.org/officeDocument/2006/relationships/customXml" Target="../ink/ink538.xml"/><Relationship Id="rId83" Type="http://schemas.openxmlformats.org/officeDocument/2006/relationships/image" Target="../media/image123.png"/><Relationship Id="rId88" Type="http://schemas.openxmlformats.org/officeDocument/2006/relationships/customXml" Target="../ink/ink551.xml"/><Relationship Id="rId111" Type="http://schemas.openxmlformats.org/officeDocument/2006/relationships/image" Target="../media/image136.png"/><Relationship Id="rId15" Type="http://schemas.openxmlformats.org/officeDocument/2006/relationships/image" Target="../media/image90.png"/><Relationship Id="rId36" Type="http://schemas.openxmlformats.org/officeDocument/2006/relationships/customXml" Target="../ink/ink525.xml"/><Relationship Id="rId57" Type="http://schemas.openxmlformats.org/officeDocument/2006/relationships/image" Target="../media/image110.png"/><Relationship Id="rId106" Type="http://schemas.openxmlformats.org/officeDocument/2006/relationships/customXml" Target="../ink/ink561.xml"/><Relationship Id="rId10" Type="http://schemas.openxmlformats.org/officeDocument/2006/relationships/customXml" Target="../ink/ink512.xml"/><Relationship Id="rId31" Type="http://schemas.openxmlformats.org/officeDocument/2006/relationships/image" Target="../media/image98.png"/><Relationship Id="rId52" Type="http://schemas.openxmlformats.org/officeDocument/2006/relationships/customXml" Target="../ink/ink533.xml"/><Relationship Id="rId73" Type="http://schemas.openxmlformats.org/officeDocument/2006/relationships/image" Target="../media/image118.png"/><Relationship Id="rId78" Type="http://schemas.openxmlformats.org/officeDocument/2006/relationships/customXml" Target="../ink/ink546.xml"/><Relationship Id="rId94" Type="http://schemas.openxmlformats.org/officeDocument/2006/relationships/image" Target="../media/image128.png"/><Relationship Id="rId99" Type="http://schemas.openxmlformats.org/officeDocument/2006/relationships/customXml" Target="../ink/ink557.xml"/><Relationship Id="rId101" Type="http://schemas.openxmlformats.org/officeDocument/2006/relationships/image" Target="../media/image131.png"/><Relationship Id="rId122" Type="http://schemas.openxmlformats.org/officeDocument/2006/relationships/customXml" Target="../ink/ink569.xml"/><Relationship Id="rId4" Type="http://schemas.openxmlformats.org/officeDocument/2006/relationships/customXml" Target="../ink/ink509.xml"/><Relationship Id="rId9" Type="http://schemas.openxmlformats.org/officeDocument/2006/relationships/image" Target="../media/image87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93.png"/><Relationship Id="rId42" Type="http://schemas.openxmlformats.org/officeDocument/2006/relationships/customXml" Target="../ink/ink591.xml"/><Relationship Id="rId63" Type="http://schemas.openxmlformats.org/officeDocument/2006/relationships/image" Target="../media/image113.png"/><Relationship Id="rId84" Type="http://schemas.openxmlformats.org/officeDocument/2006/relationships/customXml" Target="../ink/ink612.xml"/><Relationship Id="rId16" Type="http://schemas.openxmlformats.org/officeDocument/2006/relationships/customXml" Target="../ink/ink578.xml"/><Relationship Id="rId107" Type="http://schemas.openxmlformats.org/officeDocument/2006/relationships/image" Target="../media/image134.png"/><Relationship Id="rId11" Type="http://schemas.openxmlformats.org/officeDocument/2006/relationships/image" Target="../media/image88.png"/><Relationship Id="rId32" Type="http://schemas.openxmlformats.org/officeDocument/2006/relationships/customXml" Target="../ink/ink586.xml"/><Relationship Id="rId37" Type="http://schemas.openxmlformats.org/officeDocument/2006/relationships/image" Target="../media/image101.png"/><Relationship Id="rId53" Type="http://schemas.openxmlformats.org/officeDocument/2006/relationships/image" Target="../media/image108.png"/><Relationship Id="rId58" Type="http://schemas.openxmlformats.org/officeDocument/2006/relationships/customXml" Target="../ink/ink599.xml"/><Relationship Id="rId74" Type="http://schemas.openxmlformats.org/officeDocument/2006/relationships/customXml" Target="../ink/ink607.xml"/><Relationship Id="rId79" Type="http://schemas.openxmlformats.org/officeDocument/2006/relationships/image" Target="../media/image121.png"/><Relationship Id="rId102" Type="http://schemas.openxmlformats.org/officeDocument/2006/relationships/customXml" Target="../ink/ink622.xml"/><Relationship Id="rId123" Type="http://schemas.openxmlformats.org/officeDocument/2006/relationships/image" Target="../media/image142.png"/><Relationship Id="rId128" Type="http://schemas.openxmlformats.org/officeDocument/2006/relationships/customXml" Target="../ink/ink635.xml"/><Relationship Id="rId5" Type="http://schemas.openxmlformats.org/officeDocument/2006/relationships/image" Target="../media/image85.png"/><Relationship Id="rId90" Type="http://schemas.openxmlformats.org/officeDocument/2006/relationships/customXml" Target="../ink/ink615.xml"/><Relationship Id="rId95" Type="http://schemas.openxmlformats.org/officeDocument/2006/relationships/customXml" Target="../ink/ink618.xml"/><Relationship Id="rId22" Type="http://schemas.openxmlformats.org/officeDocument/2006/relationships/customXml" Target="../ink/ink581.xml"/><Relationship Id="rId27" Type="http://schemas.openxmlformats.org/officeDocument/2006/relationships/image" Target="../media/image96.png"/><Relationship Id="rId43" Type="http://schemas.openxmlformats.org/officeDocument/2006/relationships/image" Target="../media/image103.png"/><Relationship Id="rId48" Type="http://schemas.openxmlformats.org/officeDocument/2006/relationships/customXml" Target="../ink/ink594.xml"/><Relationship Id="rId64" Type="http://schemas.openxmlformats.org/officeDocument/2006/relationships/customXml" Target="../ink/ink602.xml"/><Relationship Id="rId69" Type="http://schemas.openxmlformats.org/officeDocument/2006/relationships/image" Target="../media/image116.png"/><Relationship Id="rId113" Type="http://schemas.openxmlformats.org/officeDocument/2006/relationships/image" Target="../media/image137.png"/><Relationship Id="rId118" Type="http://schemas.openxmlformats.org/officeDocument/2006/relationships/customXml" Target="../ink/ink630.xml"/><Relationship Id="rId134" Type="http://schemas.openxmlformats.org/officeDocument/2006/relationships/customXml" Target="../ink/ink638.xml"/><Relationship Id="rId80" Type="http://schemas.openxmlformats.org/officeDocument/2006/relationships/customXml" Target="../ink/ink610.xml"/><Relationship Id="rId85" Type="http://schemas.openxmlformats.org/officeDocument/2006/relationships/image" Target="../media/image124.png"/><Relationship Id="rId12" Type="http://schemas.openxmlformats.org/officeDocument/2006/relationships/customXml" Target="../ink/ink576.xml"/><Relationship Id="rId17" Type="http://schemas.openxmlformats.org/officeDocument/2006/relationships/image" Target="../media/image91.png"/><Relationship Id="rId33" Type="http://schemas.openxmlformats.org/officeDocument/2006/relationships/image" Target="../media/image99.png"/><Relationship Id="rId38" Type="http://schemas.openxmlformats.org/officeDocument/2006/relationships/customXml" Target="../ink/ink589.xml"/><Relationship Id="rId59" Type="http://schemas.openxmlformats.org/officeDocument/2006/relationships/image" Target="../media/image111.png"/><Relationship Id="rId103" Type="http://schemas.openxmlformats.org/officeDocument/2006/relationships/image" Target="../media/image132.png"/><Relationship Id="rId108" Type="http://schemas.openxmlformats.org/officeDocument/2006/relationships/customXml" Target="../ink/ink625.xml"/><Relationship Id="rId124" Type="http://schemas.openxmlformats.org/officeDocument/2006/relationships/customXml" Target="../ink/ink633.xml"/><Relationship Id="rId129" Type="http://schemas.openxmlformats.org/officeDocument/2006/relationships/image" Target="../media/image145.png"/><Relationship Id="rId54" Type="http://schemas.openxmlformats.org/officeDocument/2006/relationships/customXml" Target="../ink/ink597.xml"/><Relationship Id="rId70" Type="http://schemas.openxmlformats.org/officeDocument/2006/relationships/customXml" Target="../ink/ink605.xml"/><Relationship Id="rId75" Type="http://schemas.openxmlformats.org/officeDocument/2006/relationships/image" Target="../media/image119.png"/><Relationship Id="rId91" Type="http://schemas.openxmlformats.org/officeDocument/2006/relationships/image" Target="../media/image127.png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.xml"/><Relationship Id="rId23" Type="http://schemas.openxmlformats.org/officeDocument/2006/relationships/image" Target="../media/image94.png"/><Relationship Id="rId28" Type="http://schemas.openxmlformats.org/officeDocument/2006/relationships/customXml" Target="../ink/ink584.xml"/><Relationship Id="rId49" Type="http://schemas.openxmlformats.org/officeDocument/2006/relationships/image" Target="../media/image106.png"/><Relationship Id="rId114" Type="http://schemas.openxmlformats.org/officeDocument/2006/relationships/customXml" Target="../ink/ink628.xml"/><Relationship Id="rId119" Type="http://schemas.openxmlformats.org/officeDocument/2006/relationships/image" Target="../media/image140.png"/><Relationship Id="rId44" Type="http://schemas.openxmlformats.org/officeDocument/2006/relationships/customXml" Target="../ink/ink592.xml"/><Relationship Id="rId60" Type="http://schemas.openxmlformats.org/officeDocument/2006/relationships/customXml" Target="../ink/ink600.xml"/><Relationship Id="rId65" Type="http://schemas.openxmlformats.org/officeDocument/2006/relationships/image" Target="../media/image114.png"/><Relationship Id="rId81" Type="http://schemas.openxmlformats.org/officeDocument/2006/relationships/image" Target="../media/image122.png"/><Relationship Id="rId86" Type="http://schemas.openxmlformats.org/officeDocument/2006/relationships/customXml" Target="../ink/ink613.xml"/><Relationship Id="rId130" Type="http://schemas.openxmlformats.org/officeDocument/2006/relationships/customXml" Target="../ink/ink636.xml"/><Relationship Id="rId135" Type="http://schemas.openxmlformats.org/officeDocument/2006/relationships/image" Target="../media/image148.png"/><Relationship Id="rId13" Type="http://schemas.openxmlformats.org/officeDocument/2006/relationships/image" Target="../media/image89.png"/><Relationship Id="rId18" Type="http://schemas.openxmlformats.org/officeDocument/2006/relationships/customXml" Target="../ink/ink579.xml"/><Relationship Id="rId39" Type="http://schemas.openxmlformats.org/officeDocument/2006/relationships/image" Target="../media/image102.png"/><Relationship Id="rId109" Type="http://schemas.openxmlformats.org/officeDocument/2006/relationships/image" Target="../media/image135.png"/><Relationship Id="rId34" Type="http://schemas.openxmlformats.org/officeDocument/2006/relationships/customXml" Target="../ink/ink587.xml"/><Relationship Id="rId50" Type="http://schemas.openxmlformats.org/officeDocument/2006/relationships/customXml" Target="../ink/ink595.xml"/><Relationship Id="rId55" Type="http://schemas.openxmlformats.org/officeDocument/2006/relationships/image" Target="../media/image109.png"/><Relationship Id="rId76" Type="http://schemas.openxmlformats.org/officeDocument/2006/relationships/customXml" Target="../ink/ink608.xml"/><Relationship Id="rId97" Type="http://schemas.openxmlformats.org/officeDocument/2006/relationships/customXml" Target="../ink/ink619.xml"/><Relationship Id="rId104" Type="http://schemas.openxmlformats.org/officeDocument/2006/relationships/customXml" Target="../ink/ink623.xml"/><Relationship Id="rId120" Type="http://schemas.openxmlformats.org/officeDocument/2006/relationships/customXml" Target="../ink/ink631.xml"/><Relationship Id="rId125" Type="http://schemas.openxmlformats.org/officeDocument/2006/relationships/image" Target="../media/image143.png"/><Relationship Id="rId7" Type="http://schemas.openxmlformats.org/officeDocument/2006/relationships/image" Target="../media/image86.png"/><Relationship Id="rId71" Type="http://schemas.openxmlformats.org/officeDocument/2006/relationships/image" Target="../media/image117.png"/><Relationship Id="rId92" Type="http://schemas.openxmlformats.org/officeDocument/2006/relationships/customXml" Target="../ink/ink616.xml"/><Relationship Id="rId2" Type="http://schemas.openxmlformats.org/officeDocument/2006/relationships/customXml" Target="../ink/ink571.xml"/><Relationship Id="rId29" Type="http://schemas.openxmlformats.org/officeDocument/2006/relationships/image" Target="../media/image97.png"/><Relationship Id="rId24" Type="http://schemas.openxmlformats.org/officeDocument/2006/relationships/customXml" Target="../ink/ink582.xml"/><Relationship Id="rId40" Type="http://schemas.openxmlformats.org/officeDocument/2006/relationships/customXml" Target="../ink/ink590.xml"/><Relationship Id="rId45" Type="http://schemas.openxmlformats.org/officeDocument/2006/relationships/image" Target="../media/image104.png"/><Relationship Id="rId66" Type="http://schemas.openxmlformats.org/officeDocument/2006/relationships/customXml" Target="../ink/ink603.xml"/><Relationship Id="rId87" Type="http://schemas.openxmlformats.org/officeDocument/2006/relationships/image" Target="../media/image125.png"/><Relationship Id="rId110" Type="http://schemas.openxmlformats.org/officeDocument/2006/relationships/customXml" Target="../ink/ink626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639.xml"/><Relationship Id="rId61" Type="http://schemas.openxmlformats.org/officeDocument/2006/relationships/image" Target="../media/image112.png"/><Relationship Id="rId82" Type="http://schemas.openxmlformats.org/officeDocument/2006/relationships/customXml" Target="../ink/ink611.xml"/><Relationship Id="rId19" Type="http://schemas.openxmlformats.org/officeDocument/2006/relationships/image" Target="../media/image92.png"/><Relationship Id="rId14" Type="http://schemas.openxmlformats.org/officeDocument/2006/relationships/customXml" Target="../ink/ink577.xml"/><Relationship Id="rId30" Type="http://schemas.openxmlformats.org/officeDocument/2006/relationships/customXml" Target="../ink/ink585.xml"/><Relationship Id="rId35" Type="http://schemas.openxmlformats.org/officeDocument/2006/relationships/image" Target="../media/image100.png"/><Relationship Id="rId56" Type="http://schemas.openxmlformats.org/officeDocument/2006/relationships/customXml" Target="../ink/ink598.xml"/><Relationship Id="rId77" Type="http://schemas.openxmlformats.org/officeDocument/2006/relationships/image" Target="../media/image120.png"/><Relationship Id="rId100" Type="http://schemas.openxmlformats.org/officeDocument/2006/relationships/customXml" Target="../ink/ink621.xml"/><Relationship Id="rId105" Type="http://schemas.openxmlformats.org/officeDocument/2006/relationships/image" Target="../media/image133.png"/><Relationship Id="rId126" Type="http://schemas.openxmlformats.org/officeDocument/2006/relationships/customXml" Target="../ink/ink634.xml"/><Relationship Id="rId8" Type="http://schemas.openxmlformats.org/officeDocument/2006/relationships/customXml" Target="../ink/ink574.xml"/><Relationship Id="rId51" Type="http://schemas.openxmlformats.org/officeDocument/2006/relationships/image" Target="../media/image107.png"/><Relationship Id="rId72" Type="http://schemas.openxmlformats.org/officeDocument/2006/relationships/customXml" Target="../ink/ink606.xml"/><Relationship Id="rId93" Type="http://schemas.openxmlformats.org/officeDocument/2006/relationships/customXml" Target="../ink/ink617.xml"/><Relationship Id="rId98" Type="http://schemas.openxmlformats.org/officeDocument/2006/relationships/image" Target="../media/image130.png"/><Relationship Id="rId121" Type="http://schemas.openxmlformats.org/officeDocument/2006/relationships/image" Target="../media/image141.png"/><Relationship Id="rId3" Type="http://schemas.openxmlformats.org/officeDocument/2006/relationships/image" Target="../media/image84.png"/><Relationship Id="rId25" Type="http://schemas.openxmlformats.org/officeDocument/2006/relationships/image" Target="../media/image95.png"/><Relationship Id="rId46" Type="http://schemas.openxmlformats.org/officeDocument/2006/relationships/customXml" Target="../ink/ink593.xml"/><Relationship Id="rId67" Type="http://schemas.openxmlformats.org/officeDocument/2006/relationships/image" Target="../media/image115.png"/><Relationship Id="rId116" Type="http://schemas.openxmlformats.org/officeDocument/2006/relationships/customXml" Target="../ink/ink629.xml"/><Relationship Id="rId137" Type="http://schemas.openxmlformats.org/officeDocument/2006/relationships/image" Target="../media/image149.png"/><Relationship Id="rId20" Type="http://schemas.openxmlformats.org/officeDocument/2006/relationships/customXml" Target="../ink/ink580.xml"/><Relationship Id="rId41" Type="http://schemas.openxmlformats.org/officeDocument/2006/relationships/image" Target="../media/image63.png"/><Relationship Id="rId62" Type="http://schemas.openxmlformats.org/officeDocument/2006/relationships/customXml" Target="../ink/ink601.xml"/><Relationship Id="rId83" Type="http://schemas.openxmlformats.org/officeDocument/2006/relationships/image" Target="../media/image123.png"/><Relationship Id="rId88" Type="http://schemas.openxmlformats.org/officeDocument/2006/relationships/customXml" Target="../ink/ink614.xml"/><Relationship Id="rId111" Type="http://schemas.openxmlformats.org/officeDocument/2006/relationships/image" Target="../media/image136.png"/><Relationship Id="rId132" Type="http://schemas.openxmlformats.org/officeDocument/2006/relationships/customXml" Target="../ink/ink637.xml"/><Relationship Id="rId15" Type="http://schemas.openxmlformats.org/officeDocument/2006/relationships/image" Target="../media/image90.png"/><Relationship Id="rId36" Type="http://schemas.openxmlformats.org/officeDocument/2006/relationships/customXml" Target="../ink/ink588.xml"/><Relationship Id="rId57" Type="http://schemas.openxmlformats.org/officeDocument/2006/relationships/image" Target="../media/image110.png"/><Relationship Id="rId106" Type="http://schemas.openxmlformats.org/officeDocument/2006/relationships/customXml" Target="../ink/ink624.xml"/><Relationship Id="rId127" Type="http://schemas.openxmlformats.org/officeDocument/2006/relationships/image" Target="../media/image144.png"/><Relationship Id="rId10" Type="http://schemas.openxmlformats.org/officeDocument/2006/relationships/customXml" Target="../ink/ink575.xml"/><Relationship Id="rId31" Type="http://schemas.openxmlformats.org/officeDocument/2006/relationships/image" Target="../media/image98.png"/><Relationship Id="rId52" Type="http://schemas.openxmlformats.org/officeDocument/2006/relationships/customXml" Target="../ink/ink596.xml"/><Relationship Id="rId73" Type="http://schemas.openxmlformats.org/officeDocument/2006/relationships/image" Target="../media/image118.png"/><Relationship Id="rId78" Type="http://schemas.openxmlformats.org/officeDocument/2006/relationships/customXml" Target="../ink/ink609.xml"/><Relationship Id="rId94" Type="http://schemas.openxmlformats.org/officeDocument/2006/relationships/image" Target="../media/image128.png"/><Relationship Id="rId99" Type="http://schemas.openxmlformats.org/officeDocument/2006/relationships/customXml" Target="../ink/ink620.xml"/><Relationship Id="rId101" Type="http://schemas.openxmlformats.org/officeDocument/2006/relationships/image" Target="../media/image131.png"/><Relationship Id="rId122" Type="http://schemas.openxmlformats.org/officeDocument/2006/relationships/customXml" Target="../ink/ink632.xml"/><Relationship Id="rId4" Type="http://schemas.openxmlformats.org/officeDocument/2006/relationships/customXml" Target="../ink/ink572.xml"/><Relationship Id="rId9" Type="http://schemas.openxmlformats.org/officeDocument/2006/relationships/image" Target="../media/image87.png"/><Relationship Id="rId26" Type="http://schemas.openxmlformats.org/officeDocument/2006/relationships/customXml" Target="../ink/ink583.xml"/><Relationship Id="rId47" Type="http://schemas.openxmlformats.org/officeDocument/2006/relationships/image" Target="../media/image105.png"/><Relationship Id="rId68" Type="http://schemas.openxmlformats.org/officeDocument/2006/relationships/customXml" Target="../ink/ink604.xml"/><Relationship Id="rId89" Type="http://schemas.openxmlformats.org/officeDocument/2006/relationships/image" Target="../media/image126.png"/><Relationship Id="rId112" Type="http://schemas.openxmlformats.org/officeDocument/2006/relationships/customXml" Target="../ink/ink627.xml"/><Relationship Id="rId133" Type="http://schemas.openxmlformats.org/officeDocument/2006/relationships/image" Target="../media/image147.png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9.xml"/><Relationship Id="rId26" Type="http://schemas.openxmlformats.org/officeDocument/2006/relationships/customXml" Target="../ink/ink13.xml"/><Relationship Id="rId21" Type="http://schemas.openxmlformats.org/officeDocument/2006/relationships/image" Target="../media/image11.png"/><Relationship Id="rId34" Type="http://schemas.openxmlformats.org/officeDocument/2006/relationships/customXml" Target="../ink/ink17.xml"/><Relationship Id="rId7" Type="http://schemas.openxmlformats.org/officeDocument/2006/relationships/image" Target="../media/image3.png"/><Relationship Id="rId12" Type="http://schemas.openxmlformats.org/officeDocument/2006/relationships/customXml" Target="../ink/ink6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17.png"/><Relationship Id="rId2" Type="http://schemas.openxmlformats.org/officeDocument/2006/relationships/customXml" Target="../ink/ink3.xml"/><Relationship Id="rId16" Type="http://schemas.openxmlformats.org/officeDocument/2006/relationships/customXml" Target="../ink/ink8.xml"/><Relationship Id="rId20" Type="http://schemas.openxmlformats.org/officeDocument/2006/relationships/customXml" Target="../ink/ink10.xml"/><Relationship Id="rId29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6.png"/><Relationship Id="rId24" Type="http://schemas.openxmlformats.org/officeDocument/2006/relationships/customXml" Target="../ink/ink12.xml"/><Relationship Id="rId32" Type="http://schemas.openxmlformats.org/officeDocument/2006/relationships/customXml" Target="../ink/ink16.xml"/><Relationship Id="rId37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14.xml"/><Relationship Id="rId36" Type="http://schemas.openxmlformats.org/officeDocument/2006/relationships/customXml" Target="../ink/ink18.xml"/><Relationship Id="rId10" Type="http://schemas.openxmlformats.org/officeDocument/2006/relationships/customXml" Target="../ink/ink5.xml"/><Relationship Id="rId19" Type="http://schemas.openxmlformats.org/officeDocument/2006/relationships/image" Target="../media/image10.png"/><Relationship Id="rId31" Type="http://schemas.openxmlformats.org/officeDocument/2006/relationships/image" Target="../media/image16.png"/><Relationship Id="rId9" Type="http://schemas.openxmlformats.org/officeDocument/2006/relationships/image" Target="../media/image5.png"/><Relationship Id="rId14" Type="http://schemas.openxmlformats.org/officeDocument/2006/relationships/customXml" Target="../ink/ink7.xml"/><Relationship Id="rId22" Type="http://schemas.openxmlformats.org/officeDocument/2006/relationships/customXml" Target="../ink/ink11.xml"/><Relationship Id="rId27" Type="http://schemas.openxmlformats.org/officeDocument/2006/relationships/image" Target="../media/image14.png"/><Relationship Id="rId30" Type="http://schemas.openxmlformats.org/officeDocument/2006/relationships/customXml" Target="../ink/ink15.xml"/><Relationship Id="rId35" Type="http://schemas.openxmlformats.org/officeDocument/2006/relationships/image" Target="../media/image18.png"/><Relationship Id="rId8" Type="http://schemas.openxmlformats.org/officeDocument/2006/relationships/customXml" Target="../ink/ink4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93.png"/><Relationship Id="rId42" Type="http://schemas.openxmlformats.org/officeDocument/2006/relationships/customXml" Target="../ink/ink660.xml"/><Relationship Id="rId63" Type="http://schemas.openxmlformats.org/officeDocument/2006/relationships/image" Target="../media/image113.png"/><Relationship Id="rId84" Type="http://schemas.openxmlformats.org/officeDocument/2006/relationships/customXml" Target="../ink/ink681.xml"/><Relationship Id="rId138" Type="http://schemas.openxmlformats.org/officeDocument/2006/relationships/customXml" Target="../ink/ink709.xml"/><Relationship Id="rId159" Type="http://schemas.openxmlformats.org/officeDocument/2006/relationships/image" Target="../media/image159.png"/><Relationship Id="rId107" Type="http://schemas.openxmlformats.org/officeDocument/2006/relationships/image" Target="../media/image134.png"/><Relationship Id="rId11" Type="http://schemas.openxmlformats.org/officeDocument/2006/relationships/image" Target="../media/image88.png"/><Relationship Id="rId32" Type="http://schemas.openxmlformats.org/officeDocument/2006/relationships/customXml" Target="../ink/ink655.xml"/><Relationship Id="rId53" Type="http://schemas.openxmlformats.org/officeDocument/2006/relationships/image" Target="../media/image108.png"/><Relationship Id="rId74" Type="http://schemas.openxmlformats.org/officeDocument/2006/relationships/customXml" Target="../ink/ink676.xml"/><Relationship Id="rId128" Type="http://schemas.openxmlformats.org/officeDocument/2006/relationships/customXml" Target="../ink/ink704.xml"/><Relationship Id="rId149" Type="http://schemas.openxmlformats.org/officeDocument/2006/relationships/customXml" Target="../ink/ink715.xml"/><Relationship Id="rId5" Type="http://schemas.openxmlformats.org/officeDocument/2006/relationships/image" Target="../media/image85.png"/><Relationship Id="rId95" Type="http://schemas.openxmlformats.org/officeDocument/2006/relationships/customXml" Target="../ink/ink687.xml"/><Relationship Id="rId160" Type="http://schemas.openxmlformats.org/officeDocument/2006/relationships/customXml" Target="../ink/ink721.xml"/><Relationship Id="rId22" Type="http://schemas.openxmlformats.org/officeDocument/2006/relationships/customXml" Target="../ink/ink650.xml"/><Relationship Id="rId43" Type="http://schemas.openxmlformats.org/officeDocument/2006/relationships/image" Target="../media/image103.png"/><Relationship Id="rId64" Type="http://schemas.openxmlformats.org/officeDocument/2006/relationships/customXml" Target="../ink/ink671.xml"/><Relationship Id="rId118" Type="http://schemas.openxmlformats.org/officeDocument/2006/relationships/customXml" Target="../ink/ink699.xml"/><Relationship Id="rId139" Type="http://schemas.openxmlformats.org/officeDocument/2006/relationships/image" Target="../media/image150.png"/><Relationship Id="rId85" Type="http://schemas.openxmlformats.org/officeDocument/2006/relationships/image" Target="../media/image124.png"/><Relationship Id="rId150" Type="http://schemas.openxmlformats.org/officeDocument/2006/relationships/customXml" Target="../ink/ink716.xml"/><Relationship Id="rId12" Type="http://schemas.openxmlformats.org/officeDocument/2006/relationships/customXml" Target="../ink/ink645.xml"/><Relationship Id="rId17" Type="http://schemas.openxmlformats.org/officeDocument/2006/relationships/image" Target="../media/image91.png"/><Relationship Id="rId33" Type="http://schemas.openxmlformats.org/officeDocument/2006/relationships/image" Target="../media/image99.png"/><Relationship Id="rId38" Type="http://schemas.openxmlformats.org/officeDocument/2006/relationships/customXml" Target="../ink/ink658.xml"/><Relationship Id="rId59" Type="http://schemas.openxmlformats.org/officeDocument/2006/relationships/image" Target="../media/image111.png"/><Relationship Id="rId103" Type="http://schemas.openxmlformats.org/officeDocument/2006/relationships/image" Target="../media/image132.png"/><Relationship Id="rId108" Type="http://schemas.openxmlformats.org/officeDocument/2006/relationships/customXml" Target="../ink/ink694.xml"/><Relationship Id="rId124" Type="http://schemas.openxmlformats.org/officeDocument/2006/relationships/customXml" Target="../ink/ink702.xml"/><Relationship Id="rId129" Type="http://schemas.openxmlformats.org/officeDocument/2006/relationships/image" Target="../media/image145.png"/><Relationship Id="rId54" Type="http://schemas.openxmlformats.org/officeDocument/2006/relationships/customXml" Target="../ink/ink666.xml"/><Relationship Id="rId70" Type="http://schemas.openxmlformats.org/officeDocument/2006/relationships/customXml" Target="../ink/ink674.xml"/><Relationship Id="rId75" Type="http://schemas.openxmlformats.org/officeDocument/2006/relationships/image" Target="../media/image119.png"/><Relationship Id="rId91" Type="http://schemas.openxmlformats.org/officeDocument/2006/relationships/image" Target="../media/image127.png"/><Relationship Id="rId96" Type="http://schemas.openxmlformats.org/officeDocument/2006/relationships/image" Target="../media/image129.png"/><Relationship Id="rId140" Type="http://schemas.openxmlformats.org/officeDocument/2006/relationships/customXml" Target="../ink/ink710.xml"/><Relationship Id="rId145" Type="http://schemas.openxmlformats.org/officeDocument/2006/relationships/image" Target="../media/image153.png"/><Relationship Id="rId161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2.xml"/><Relationship Id="rId23" Type="http://schemas.openxmlformats.org/officeDocument/2006/relationships/image" Target="../media/image94.png"/><Relationship Id="rId28" Type="http://schemas.openxmlformats.org/officeDocument/2006/relationships/customXml" Target="../ink/ink653.xml"/><Relationship Id="rId49" Type="http://schemas.openxmlformats.org/officeDocument/2006/relationships/image" Target="../media/image106.png"/><Relationship Id="rId114" Type="http://schemas.openxmlformats.org/officeDocument/2006/relationships/customXml" Target="../ink/ink697.xml"/><Relationship Id="rId119" Type="http://schemas.openxmlformats.org/officeDocument/2006/relationships/image" Target="../media/image140.png"/><Relationship Id="rId44" Type="http://schemas.openxmlformats.org/officeDocument/2006/relationships/customXml" Target="../ink/ink661.xml"/><Relationship Id="rId60" Type="http://schemas.openxmlformats.org/officeDocument/2006/relationships/customXml" Target="../ink/ink669.xml"/><Relationship Id="rId65" Type="http://schemas.openxmlformats.org/officeDocument/2006/relationships/image" Target="../media/image114.png"/><Relationship Id="rId81" Type="http://schemas.openxmlformats.org/officeDocument/2006/relationships/image" Target="../media/image122.png"/><Relationship Id="rId86" Type="http://schemas.openxmlformats.org/officeDocument/2006/relationships/customXml" Target="../ink/ink682.xml"/><Relationship Id="rId130" Type="http://schemas.openxmlformats.org/officeDocument/2006/relationships/customXml" Target="../ink/ink705.xml"/><Relationship Id="rId135" Type="http://schemas.openxmlformats.org/officeDocument/2006/relationships/image" Target="../media/image148.png"/><Relationship Id="rId151" Type="http://schemas.openxmlformats.org/officeDocument/2006/relationships/image" Target="../media/image155.png"/><Relationship Id="rId156" Type="http://schemas.openxmlformats.org/officeDocument/2006/relationships/customXml" Target="../ink/ink719.xml"/><Relationship Id="rId13" Type="http://schemas.openxmlformats.org/officeDocument/2006/relationships/image" Target="../media/image89.png"/><Relationship Id="rId18" Type="http://schemas.openxmlformats.org/officeDocument/2006/relationships/customXml" Target="../ink/ink648.xml"/><Relationship Id="rId39" Type="http://schemas.openxmlformats.org/officeDocument/2006/relationships/image" Target="../media/image102.png"/><Relationship Id="rId109" Type="http://schemas.openxmlformats.org/officeDocument/2006/relationships/image" Target="../media/image135.png"/><Relationship Id="rId34" Type="http://schemas.openxmlformats.org/officeDocument/2006/relationships/customXml" Target="../ink/ink656.xml"/><Relationship Id="rId50" Type="http://schemas.openxmlformats.org/officeDocument/2006/relationships/customXml" Target="../ink/ink664.xml"/><Relationship Id="rId55" Type="http://schemas.openxmlformats.org/officeDocument/2006/relationships/image" Target="../media/image109.png"/><Relationship Id="rId76" Type="http://schemas.openxmlformats.org/officeDocument/2006/relationships/customXml" Target="../ink/ink677.xml"/><Relationship Id="rId97" Type="http://schemas.openxmlformats.org/officeDocument/2006/relationships/customXml" Target="../ink/ink688.xml"/><Relationship Id="rId104" Type="http://schemas.openxmlformats.org/officeDocument/2006/relationships/customXml" Target="../ink/ink692.xml"/><Relationship Id="rId120" Type="http://schemas.openxmlformats.org/officeDocument/2006/relationships/customXml" Target="../ink/ink700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713.xml"/><Relationship Id="rId7" Type="http://schemas.openxmlformats.org/officeDocument/2006/relationships/image" Target="../media/image86.png"/><Relationship Id="rId71" Type="http://schemas.openxmlformats.org/officeDocument/2006/relationships/image" Target="../media/image117.png"/><Relationship Id="rId92" Type="http://schemas.openxmlformats.org/officeDocument/2006/relationships/customXml" Target="../ink/ink685.xml"/><Relationship Id="rId2" Type="http://schemas.openxmlformats.org/officeDocument/2006/relationships/customXml" Target="../ink/ink640.xml"/><Relationship Id="rId29" Type="http://schemas.openxmlformats.org/officeDocument/2006/relationships/image" Target="../media/image97.png"/><Relationship Id="rId24" Type="http://schemas.openxmlformats.org/officeDocument/2006/relationships/customXml" Target="../ink/ink651.xml"/><Relationship Id="rId40" Type="http://schemas.openxmlformats.org/officeDocument/2006/relationships/customXml" Target="../ink/ink659.xml"/><Relationship Id="rId45" Type="http://schemas.openxmlformats.org/officeDocument/2006/relationships/image" Target="../media/image104.png"/><Relationship Id="rId66" Type="http://schemas.openxmlformats.org/officeDocument/2006/relationships/customXml" Target="../ink/ink672.xml"/><Relationship Id="rId87" Type="http://schemas.openxmlformats.org/officeDocument/2006/relationships/image" Target="../media/image125.png"/><Relationship Id="rId110" Type="http://schemas.openxmlformats.org/officeDocument/2006/relationships/customXml" Target="../ink/ink695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708.xml"/><Relationship Id="rId157" Type="http://schemas.openxmlformats.org/officeDocument/2006/relationships/image" Target="../media/image158.png"/><Relationship Id="rId61" Type="http://schemas.openxmlformats.org/officeDocument/2006/relationships/image" Target="../media/image112.png"/><Relationship Id="rId82" Type="http://schemas.openxmlformats.org/officeDocument/2006/relationships/customXml" Target="../ink/ink680.xml"/><Relationship Id="rId152" Type="http://schemas.openxmlformats.org/officeDocument/2006/relationships/customXml" Target="../ink/ink717.xml"/><Relationship Id="rId19" Type="http://schemas.openxmlformats.org/officeDocument/2006/relationships/image" Target="../media/image92.png"/><Relationship Id="rId14" Type="http://schemas.openxmlformats.org/officeDocument/2006/relationships/customXml" Target="../ink/ink646.xml"/><Relationship Id="rId30" Type="http://schemas.openxmlformats.org/officeDocument/2006/relationships/customXml" Target="../ink/ink654.xml"/><Relationship Id="rId35" Type="http://schemas.openxmlformats.org/officeDocument/2006/relationships/image" Target="../media/image100.png"/><Relationship Id="rId56" Type="http://schemas.openxmlformats.org/officeDocument/2006/relationships/customXml" Target="../ink/ink667.xml"/><Relationship Id="rId77" Type="http://schemas.openxmlformats.org/officeDocument/2006/relationships/image" Target="../media/image120.png"/><Relationship Id="rId100" Type="http://schemas.openxmlformats.org/officeDocument/2006/relationships/customXml" Target="../ink/ink690.xml"/><Relationship Id="rId105" Type="http://schemas.openxmlformats.org/officeDocument/2006/relationships/image" Target="../media/image133.png"/><Relationship Id="rId126" Type="http://schemas.openxmlformats.org/officeDocument/2006/relationships/customXml" Target="../ink/ink703.xml"/><Relationship Id="rId147" Type="http://schemas.openxmlformats.org/officeDocument/2006/relationships/image" Target="../media/image154.png"/><Relationship Id="rId8" Type="http://schemas.openxmlformats.org/officeDocument/2006/relationships/customXml" Target="../ink/ink643.xml"/><Relationship Id="rId51" Type="http://schemas.openxmlformats.org/officeDocument/2006/relationships/image" Target="../media/image107.png"/><Relationship Id="rId72" Type="http://schemas.openxmlformats.org/officeDocument/2006/relationships/customXml" Target="../ink/ink675.xml"/><Relationship Id="rId93" Type="http://schemas.openxmlformats.org/officeDocument/2006/relationships/customXml" Target="../ink/ink686.xml"/><Relationship Id="rId98" Type="http://schemas.openxmlformats.org/officeDocument/2006/relationships/image" Target="../media/image130.png"/><Relationship Id="rId121" Type="http://schemas.openxmlformats.org/officeDocument/2006/relationships/image" Target="../media/image141.png"/><Relationship Id="rId142" Type="http://schemas.openxmlformats.org/officeDocument/2006/relationships/customXml" Target="../ink/ink711.xml"/><Relationship Id="rId3" Type="http://schemas.openxmlformats.org/officeDocument/2006/relationships/image" Target="../media/image84.png"/><Relationship Id="rId25" Type="http://schemas.openxmlformats.org/officeDocument/2006/relationships/image" Target="../media/image95.png"/><Relationship Id="rId46" Type="http://schemas.openxmlformats.org/officeDocument/2006/relationships/customXml" Target="../ink/ink662.xml"/><Relationship Id="rId67" Type="http://schemas.openxmlformats.org/officeDocument/2006/relationships/image" Target="../media/image115.png"/><Relationship Id="rId116" Type="http://schemas.openxmlformats.org/officeDocument/2006/relationships/customXml" Target="../ink/ink698.xml"/><Relationship Id="rId137" Type="http://schemas.openxmlformats.org/officeDocument/2006/relationships/image" Target="../media/image149.png"/><Relationship Id="rId158" Type="http://schemas.openxmlformats.org/officeDocument/2006/relationships/customXml" Target="../ink/ink720.xml"/><Relationship Id="rId20" Type="http://schemas.openxmlformats.org/officeDocument/2006/relationships/customXml" Target="../ink/ink649.xml"/><Relationship Id="rId41" Type="http://schemas.openxmlformats.org/officeDocument/2006/relationships/image" Target="../media/image63.png"/><Relationship Id="rId62" Type="http://schemas.openxmlformats.org/officeDocument/2006/relationships/customXml" Target="../ink/ink670.xml"/><Relationship Id="rId83" Type="http://schemas.openxmlformats.org/officeDocument/2006/relationships/image" Target="../media/image123.png"/><Relationship Id="rId88" Type="http://schemas.openxmlformats.org/officeDocument/2006/relationships/customXml" Target="../ink/ink683.xml"/><Relationship Id="rId111" Type="http://schemas.openxmlformats.org/officeDocument/2006/relationships/image" Target="../media/image136.png"/><Relationship Id="rId132" Type="http://schemas.openxmlformats.org/officeDocument/2006/relationships/customXml" Target="../ink/ink706.xml"/><Relationship Id="rId153" Type="http://schemas.openxmlformats.org/officeDocument/2006/relationships/image" Target="../media/image156.png"/><Relationship Id="rId15" Type="http://schemas.openxmlformats.org/officeDocument/2006/relationships/image" Target="../media/image90.png"/><Relationship Id="rId36" Type="http://schemas.openxmlformats.org/officeDocument/2006/relationships/customXml" Target="../ink/ink657.xml"/><Relationship Id="rId57" Type="http://schemas.openxmlformats.org/officeDocument/2006/relationships/image" Target="../media/image110.png"/><Relationship Id="rId106" Type="http://schemas.openxmlformats.org/officeDocument/2006/relationships/customXml" Target="../ink/ink693.xml"/><Relationship Id="rId127" Type="http://schemas.openxmlformats.org/officeDocument/2006/relationships/image" Target="../media/image144.png"/><Relationship Id="rId10" Type="http://schemas.openxmlformats.org/officeDocument/2006/relationships/customXml" Target="../ink/ink644.xml"/><Relationship Id="rId31" Type="http://schemas.openxmlformats.org/officeDocument/2006/relationships/image" Target="../media/image98.png"/><Relationship Id="rId52" Type="http://schemas.openxmlformats.org/officeDocument/2006/relationships/customXml" Target="../ink/ink665.xml"/><Relationship Id="rId73" Type="http://schemas.openxmlformats.org/officeDocument/2006/relationships/image" Target="../media/image118.png"/><Relationship Id="rId78" Type="http://schemas.openxmlformats.org/officeDocument/2006/relationships/customXml" Target="../ink/ink678.xml"/><Relationship Id="rId94" Type="http://schemas.openxmlformats.org/officeDocument/2006/relationships/image" Target="../media/image128.png"/><Relationship Id="rId99" Type="http://schemas.openxmlformats.org/officeDocument/2006/relationships/customXml" Target="../ink/ink689.xml"/><Relationship Id="rId101" Type="http://schemas.openxmlformats.org/officeDocument/2006/relationships/image" Target="../media/image131.png"/><Relationship Id="rId122" Type="http://schemas.openxmlformats.org/officeDocument/2006/relationships/customXml" Target="../ink/ink701.xml"/><Relationship Id="rId143" Type="http://schemas.openxmlformats.org/officeDocument/2006/relationships/image" Target="../media/image152.png"/><Relationship Id="rId148" Type="http://schemas.openxmlformats.org/officeDocument/2006/relationships/customXml" Target="../ink/ink714.xml"/><Relationship Id="rId4" Type="http://schemas.openxmlformats.org/officeDocument/2006/relationships/customXml" Target="../ink/ink641.xml"/><Relationship Id="rId9" Type="http://schemas.openxmlformats.org/officeDocument/2006/relationships/image" Target="../media/image87.png"/><Relationship Id="rId26" Type="http://schemas.openxmlformats.org/officeDocument/2006/relationships/customXml" Target="../ink/ink652.xml"/><Relationship Id="rId47" Type="http://schemas.openxmlformats.org/officeDocument/2006/relationships/image" Target="../media/image105.png"/><Relationship Id="rId68" Type="http://schemas.openxmlformats.org/officeDocument/2006/relationships/customXml" Target="../ink/ink673.xml"/><Relationship Id="rId89" Type="http://schemas.openxmlformats.org/officeDocument/2006/relationships/image" Target="../media/image126.png"/><Relationship Id="rId112" Type="http://schemas.openxmlformats.org/officeDocument/2006/relationships/customXml" Target="../ink/ink696.xml"/><Relationship Id="rId133" Type="http://schemas.openxmlformats.org/officeDocument/2006/relationships/image" Target="../media/image147.png"/><Relationship Id="rId154" Type="http://schemas.openxmlformats.org/officeDocument/2006/relationships/customXml" Target="../ink/ink718.xml"/><Relationship Id="rId16" Type="http://schemas.openxmlformats.org/officeDocument/2006/relationships/customXml" Target="../ink/ink647.xml"/><Relationship Id="rId37" Type="http://schemas.openxmlformats.org/officeDocument/2006/relationships/image" Target="../media/image101.png"/><Relationship Id="rId58" Type="http://schemas.openxmlformats.org/officeDocument/2006/relationships/customXml" Target="../ink/ink668.xml"/><Relationship Id="rId79" Type="http://schemas.openxmlformats.org/officeDocument/2006/relationships/image" Target="../media/image121.png"/><Relationship Id="rId102" Type="http://schemas.openxmlformats.org/officeDocument/2006/relationships/customXml" Target="../ink/ink691.xml"/><Relationship Id="rId123" Type="http://schemas.openxmlformats.org/officeDocument/2006/relationships/image" Target="../media/image142.png"/><Relationship Id="rId144" Type="http://schemas.openxmlformats.org/officeDocument/2006/relationships/customXml" Target="../ink/ink712.xml"/><Relationship Id="rId90" Type="http://schemas.openxmlformats.org/officeDocument/2006/relationships/customXml" Target="../ink/ink684.xml"/><Relationship Id="rId27" Type="http://schemas.openxmlformats.org/officeDocument/2006/relationships/image" Target="../media/image96.png"/><Relationship Id="rId48" Type="http://schemas.openxmlformats.org/officeDocument/2006/relationships/customXml" Target="../ink/ink663.xml"/><Relationship Id="rId69" Type="http://schemas.openxmlformats.org/officeDocument/2006/relationships/image" Target="../media/image116.png"/><Relationship Id="rId113" Type="http://schemas.openxmlformats.org/officeDocument/2006/relationships/image" Target="../media/image137.png"/><Relationship Id="rId134" Type="http://schemas.openxmlformats.org/officeDocument/2006/relationships/customXml" Target="../ink/ink707.xml"/><Relationship Id="rId80" Type="http://schemas.openxmlformats.org/officeDocument/2006/relationships/customXml" Target="../ink/ink679.xml"/><Relationship Id="rId155" Type="http://schemas.openxmlformats.org/officeDocument/2006/relationships/image" Target="../media/image157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93.png"/><Relationship Id="rId42" Type="http://schemas.openxmlformats.org/officeDocument/2006/relationships/customXml" Target="../ink/ink742.xml"/><Relationship Id="rId63" Type="http://schemas.openxmlformats.org/officeDocument/2006/relationships/image" Target="../media/image113.png"/><Relationship Id="rId84" Type="http://schemas.openxmlformats.org/officeDocument/2006/relationships/customXml" Target="../ink/ink763.xml"/><Relationship Id="rId138" Type="http://schemas.openxmlformats.org/officeDocument/2006/relationships/customXml" Target="../ink/ink791.xml"/><Relationship Id="rId159" Type="http://schemas.openxmlformats.org/officeDocument/2006/relationships/image" Target="../media/image159.png"/><Relationship Id="rId170" Type="http://schemas.openxmlformats.org/officeDocument/2006/relationships/customXml" Target="../ink/ink808.xml"/><Relationship Id="rId107" Type="http://schemas.openxmlformats.org/officeDocument/2006/relationships/image" Target="../media/image134.png"/><Relationship Id="rId11" Type="http://schemas.openxmlformats.org/officeDocument/2006/relationships/image" Target="../media/image88.png"/><Relationship Id="rId32" Type="http://schemas.openxmlformats.org/officeDocument/2006/relationships/customXml" Target="../ink/ink737.xml"/><Relationship Id="rId53" Type="http://schemas.openxmlformats.org/officeDocument/2006/relationships/image" Target="../media/image108.png"/><Relationship Id="rId74" Type="http://schemas.openxmlformats.org/officeDocument/2006/relationships/customXml" Target="../ink/ink758.xml"/><Relationship Id="rId128" Type="http://schemas.openxmlformats.org/officeDocument/2006/relationships/customXml" Target="../ink/ink786.xml"/><Relationship Id="rId149" Type="http://schemas.openxmlformats.org/officeDocument/2006/relationships/customXml" Target="../ink/ink797.xml"/><Relationship Id="rId5" Type="http://schemas.openxmlformats.org/officeDocument/2006/relationships/image" Target="../media/image85.png"/><Relationship Id="rId95" Type="http://schemas.openxmlformats.org/officeDocument/2006/relationships/customXml" Target="../ink/ink769.xml"/><Relationship Id="rId160" Type="http://schemas.openxmlformats.org/officeDocument/2006/relationships/customXml" Target="../ink/ink803.xml"/><Relationship Id="rId181" Type="http://schemas.openxmlformats.org/officeDocument/2006/relationships/image" Target="../media/image170.png"/><Relationship Id="rId22" Type="http://schemas.openxmlformats.org/officeDocument/2006/relationships/customXml" Target="../ink/ink732.xml"/><Relationship Id="rId43" Type="http://schemas.openxmlformats.org/officeDocument/2006/relationships/image" Target="../media/image103.png"/><Relationship Id="rId64" Type="http://schemas.openxmlformats.org/officeDocument/2006/relationships/customXml" Target="../ink/ink753.xml"/><Relationship Id="rId118" Type="http://schemas.openxmlformats.org/officeDocument/2006/relationships/customXml" Target="../ink/ink781.xml"/><Relationship Id="rId139" Type="http://schemas.openxmlformats.org/officeDocument/2006/relationships/image" Target="../media/image150.png"/><Relationship Id="rId85" Type="http://schemas.openxmlformats.org/officeDocument/2006/relationships/image" Target="../media/image124.png"/><Relationship Id="rId150" Type="http://schemas.openxmlformats.org/officeDocument/2006/relationships/customXml" Target="../ink/ink798.xml"/><Relationship Id="rId171" Type="http://schemas.openxmlformats.org/officeDocument/2006/relationships/image" Target="../media/image165.png"/><Relationship Id="rId12" Type="http://schemas.openxmlformats.org/officeDocument/2006/relationships/customXml" Target="../ink/ink727.xml"/><Relationship Id="rId33" Type="http://schemas.openxmlformats.org/officeDocument/2006/relationships/image" Target="../media/image99.png"/><Relationship Id="rId108" Type="http://schemas.openxmlformats.org/officeDocument/2006/relationships/customXml" Target="../ink/ink776.xml"/><Relationship Id="rId129" Type="http://schemas.openxmlformats.org/officeDocument/2006/relationships/image" Target="../media/image145.png"/><Relationship Id="rId54" Type="http://schemas.openxmlformats.org/officeDocument/2006/relationships/customXml" Target="../ink/ink748.xml"/><Relationship Id="rId75" Type="http://schemas.openxmlformats.org/officeDocument/2006/relationships/image" Target="../media/image119.png"/><Relationship Id="rId96" Type="http://schemas.openxmlformats.org/officeDocument/2006/relationships/image" Target="../media/image129.png"/><Relationship Id="rId140" Type="http://schemas.openxmlformats.org/officeDocument/2006/relationships/customXml" Target="../ink/ink792.xml"/><Relationship Id="rId161" Type="http://schemas.openxmlformats.org/officeDocument/2006/relationships/image" Target="../media/image160.png"/><Relationship Id="rId182" Type="http://schemas.openxmlformats.org/officeDocument/2006/relationships/customXml" Target="../ink/ink814.xml"/><Relationship Id="rId6" Type="http://schemas.openxmlformats.org/officeDocument/2006/relationships/customXml" Target="../ink/ink724.xml"/><Relationship Id="rId23" Type="http://schemas.openxmlformats.org/officeDocument/2006/relationships/image" Target="../media/image94.png"/><Relationship Id="rId119" Type="http://schemas.openxmlformats.org/officeDocument/2006/relationships/image" Target="../media/image140.png"/><Relationship Id="rId44" Type="http://schemas.openxmlformats.org/officeDocument/2006/relationships/customXml" Target="../ink/ink743.xml"/><Relationship Id="rId65" Type="http://schemas.openxmlformats.org/officeDocument/2006/relationships/image" Target="../media/image114.png"/><Relationship Id="rId86" Type="http://schemas.openxmlformats.org/officeDocument/2006/relationships/customXml" Target="../ink/ink764.xml"/><Relationship Id="rId130" Type="http://schemas.openxmlformats.org/officeDocument/2006/relationships/customXml" Target="../ink/ink787.xml"/><Relationship Id="rId151" Type="http://schemas.openxmlformats.org/officeDocument/2006/relationships/image" Target="../media/image155.png"/><Relationship Id="rId172" Type="http://schemas.openxmlformats.org/officeDocument/2006/relationships/customXml" Target="../ink/ink809.xml"/><Relationship Id="rId13" Type="http://schemas.openxmlformats.org/officeDocument/2006/relationships/image" Target="../media/image89.png"/><Relationship Id="rId18" Type="http://schemas.openxmlformats.org/officeDocument/2006/relationships/customXml" Target="../ink/ink730.xml"/><Relationship Id="rId39" Type="http://schemas.openxmlformats.org/officeDocument/2006/relationships/image" Target="../media/image102.png"/><Relationship Id="rId109" Type="http://schemas.openxmlformats.org/officeDocument/2006/relationships/image" Target="../media/image135.png"/><Relationship Id="rId34" Type="http://schemas.openxmlformats.org/officeDocument/2006/relationships/customXml" Target="../ink/ink738.xml"/><Relationship Id="rId50" Type="http://schemas.openxmlformats.org/officeDocument/2006/relationships/customXml" Target="../ink/ink746.xml"/><Relationship Id="rId55" Type="http://schemas.openxmlformats.org/officeDocument/2006/relationships/image" Target="../media/image109.png"/><Relationship Id="rId76" Type="http://schemas.openxmlformats.org/officeDocument/2006/relationships/customXml" Target="../ink/ink759.xml"/><Relationship Id="rId97" Type="http://schemas.openxmlformats.org/officeDocument/2006/relationships/customXml" Target="../ink/ink770.xml"/><Relationship Id="rId104" Type="http://schemas.openxmlformats.org/officeDocument/2006/relationships/customXml" Target="../ink/ink774.xml"/><Relationship Id="rId120" Type="http://schemas.openxmlformats.org/officeDocument/2006/relationships/customXml" Target="../ink/ink782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795.xml"/><Relationship Id="rId167" Type="http://schemas.openxmlformats.org/officeDocument/2006/relationships/image" Target="../media/image163.png"/><Relationship Id="rId7" Type="http://schemas.openxmlformats.org/officeDocument/2006/relationships/image" Target="../media/image86.png"/><Relationship Id="rId71" Type="http://schemas.openxmlformats.org/officeDocument/2006/relationships/image" Target="../media/image117.png"/><Relationship Id="rId92" Type="http://schemas.openxmlformats.org/officeDocument/2006/relationships/customXml" Target="../ink/ink767.xml"/><Relationship Id="rId162" Type="http://schemas.openxmlformats.org/officeDocument/2006/relationships/customXml" Target="../ink/ink804.xml"/><Relationship Id="rId183" Type="http://schemas.openxmlformats.org/officeDocument/2006/relationships/image" Target="../media/image171.png"/><Relationship Id="rId2" Type="http://schemas.openxmlformats.org/officeDocument/2006/relationships/customXml" Target="../ink/ink722.xml"/><Relationship Id="rId29" Type="http://schemas.openxmlformats.org/officeDocument/2006/relationships/image" Target="../media/image97.png"/><Relationship Id="rId24" Type="http://schemas.openxmlformats.org/officeDocument/2006/relationships/customXml" Target="../ink/ink733.xml"/><Relationship Id="rId40" Type="http://schemas.openxmlformats.org/officeDocument/2006/relationships/customXml" Target="../ink/ink741.xml"/><Relationship Id="rId45" Type="http://schemas.openxmlformats.org/officeDocument/2006/relationships/image" Target="../media/image104.png"/><Relationship Id="rId66" Type="http://schemas.openxmlformats.org/officeDocument/2006/relationships/customXml" Target="../ink/ink754.xml"/><Relationship Id="rId87" Type="http://schemas.openxmlformats.org/officeDocument/2006/relationships/image" Target="../media/image125.png"/><Relationship Id="rId110" Type="http://schemas.openxmlformats.org/officeDocument/2006/relationships/customXml" Target="../ink/ink777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790.xml"/><Relationship Id="rId157" Type="http://schemas.openxmlformats.org/officeDocument/2006/relationships/image" Target="../media/image158.png"/><Relationship Id="rId178" Type="http://schemas.openxmlformats.org/officeDocument/2006/relationships/customXml" Target="../ink/ink812.xml"/><Relationship Id="rId61" Type="http://schemas.openxmlformats.org/officeDocument/2006/relationships/image" Target="../media/image112.png"/><Relationship Id="rId82" Type="http://schemas.openxmlformats.org/officeDocument/2006/relationships/customXml" Target="../ink/ink762.xml"/><Relationship Id="rId152" Type="http://schemas.openxmlformats.org/officeDocument/2006/relationships/customXml" Target="../ink/ink799.xml"/><Relationship Id="rId173" Type="http://schemas.openxmlformats.org/officeDocument/2006/relationships/image" Target="../media/image166.png"/><Relationship Id="rId19" Type="http://schemas.openxmlformats.org/officeDocument/2006/relationships/image" Target="../media/image92.png"/><Relationship Id="rId14" Type="http://schemas.openxmlformats.org/officeDocument/2006/relationships/customXml" Target="../ink/ink728.xml"/><Relationship Id="rId30" Type="http://schemas.openxmlformats.org/officeDocument/2006/relationships/customXml" Target="../ink/ink736.xml"/><Relationship Id="rId35" Type="http://schemas.openxmlformats.org/officeDocument/2006/relationships/image" Target="../media/image100.png"/><Relationship Id="rId56" Type="http://schemas.openxmlformats.org/officeDocument/2006/relationships/customXml" Target="../ink/ink749.xml"/><Relationship Id="rId77" Type="http://schemas.openxmlformats.org/officeDocument/2006/relationships/image" Target="../media/image120.png"/><Relationship Id="rId100" Type="http://schemas.openxmlformats.org/officeDocument/2006/relationships/customXml" Target="../ink/ink772.xml"/><Relationship Id="rId105" Type="http://schemas.openxmlformats.org/officeDocument/2006/relationships/image" Target="../media/image133.png"/><Relationship Id="rId126" Type="http://schemas.openxmlformats.org/officeDocument/2006/relationships/customXml" Target="../ink/ink785.xml"/><Relationship Id="rId147" Type="http://schemas.openxmlformats.org/officeDocument/2006/relationships/image" Target="../media/image154.png"/><Relationship Id="rId168" Type="http://schemas.openxmlformats.org/officeDocument/2006/relationships/customXml" Target="../ink/ink807.xml"/><Relationship Id="rId8" Type="http://schemas.openxmlformats.org/officeDocument/2006/relationships/customXml" Target="../ink/ink725.xml"/><Relationship Id="rId51" Type="http://schemas.openxmlformats.org/officeDocument/2006/relationships/image" Target="../media/image107.png"/><Relationship Id="rId72" Type="http://schemas.openxmlformats.org/officeDocument/2006/relationships/customXml" Target="../ink/ink757.xml"/><Relationship Id="rId93" Type="http://schemas.openxmlformats.org/officeDocument/2006/relationships/customXml" Target="../ink/ink768.xml"/><Relationship Id="rId98" Type="http://schemas.openxmlformats.org/officeDocument/2006/relationships/image" Target="../media/image130.png"/><Relationship Id="rId121" Type="http://schemas.openxmlformats.org/officeDocument/2006/relationships/image" Target="../media/image141.png"/><Relationship Id="rId142" Type="http://schemas.openxmlformats.org/officeDocument/2006/relationships/customXml" Target="../ink/ink793.xml"/><Relationship Id="rId163" Type="http://schemas.openxmlformats.org/officeDocument/2006/relationships/image" Target="../media/image161.png"/><Relationship Id="rId184" Type="http://schemas.openxmlformats.org/officeDocument/2006/relationships/customXml" Target="../ink/ink815.xml"/><Relationship Id="rId3" Type="http://schemas.openxmlformats.org/officeDocument/2006/relationships/image" Target="../media/image84.png"/><Relationship Id="rId25" Type="http://schemas.openxmlformats.org/officeDocument/2006/relationships/image" Target="../media/image95.png"/><Relationship Id="rId46" Type="http://schemas.openxmlformats.org/officeDocument/2006/relationships/customXml" Target="../ink/ink744.xml"/><Relationship Id="rId67" Type="http://schemas.openxmlformats.org/officeDocument/2006/relationships/image" Target="../media/image115.png"/><Relationship Id="rId116" Type="http://schemas.openxmlformats.org/officeDocument/2006/relationships/customXml" Target="../ink/ink780.xml"/><Relationship Id="rId137" Type="http://schemas.openxmlformats.org/officeDocument/2006/relationships/image" Target="../media/image149.png"/><Relationship Id="rId158" Type="http://schemas.openxmlformats.org/officeDocument/2006/relationships/customXml" Target="../ink/ink802.xml"/><Relationship Id="rId20" Type="http://schemas.openxmlformats.org/officeDocument/2006/relationships/customXml" Target="../ink/ink731.xml"/><Relationship Id="rId41" Type="http://schemas.openxmlformats.org/officeDocument/2006/relationships/image" Target="../media/image63.png"/><Relationship Id="rId62" Type="http://schemas.openxmlformats.org/officeDocument/2006/relationships/customXml" Target="../ink/ink752.xml"/><Relationship Id="rId83" Type="http://schemas.openxmlformats.org/officeDocument/2006/relationships/image" Target="../media/image123.png"/><Relationship Id="rId88" Type="http://schemas.openxmlformats.org/officeDocument/2006/relationships/customXml" Target="../ink/ink765.xml"/><Relationship Id="rId111" Type="http://schemas.openxmlformats.org/officeDocument/2006/relationships/image" Target="../media/image136.png"/><Relationship Id="rId132" Type="http://schemas.openxmlformats.org/officeDocument/2006/relationships/customXml" Target="../ink/ink788.xml"/><Relationship Id="rId153" Type="http://schemas.openxmlformats.org/officeDocument/2006/relationships/image" Target="../media/image156.png"/><Relationship Id="rId174" Type="http://schemas.openxmlformats.org/officeDocument/2006/relationships/customXml" Target="../ink/ink810.xml"/><Relationship Id="rId179" Type="http://schemas.openxmlformats.org/officeDocument/2006/relationships/image" Target="../media/image169.png"/><Relationship Id="rId15" Type="http://schemas.openxmlformats.org/officeDocument/2006/relationships/image" Target="../media/image90.png"/><Relationship Id="rId36" Type="http://schemas.openxmlformats.org/officeDocument/2006/relationships/customXml" Target="../ink/ink739.xml"/><Relationship Id="rId57" Type="http://schemas.openxmlformats.org/officeDocument/2006/relationships/image" Target="../media/image110.png"/><Relationship Id="rId106" Type="http://schemas.openxmlformats.org/officeDocument/2006/relationships/customXml" Target="../ink/ink775.xml"/><Relationship Id="rId127" Type="http://schemas.openxmlformats.org/officeDocument/2006/relationships/image" Target="../media/image144.png"/><Relationship Id="rId10" Type="http://schemas.openxmlformats.org/officeDocument/2006/relationships/customXml" Target="../ink/ink726.xml"/><Relationship Id="rId31" Type="http://schemas.openxmlformats.org/officeDocument/2006/relationships/image" Target="../media/image98.png"/><Relationship Id="rId52" Type="http://schemas.openxmlformats.org/officeDocument/2006/relationships/customXml" Target="../ink/ink747.xml"/><Relationship Id="rId73" Type="http://schemas.openxmlformats.org/officeDocument/2006/relationships/image" Target="../media/image118.png"/><Relationship Id="rId78" Type="http://schemas.openxmlformats.org/officeDocument/2006/relationships/customXml" Target="../ink/ink760.xml"/><Relationship Id="rId94" Type="http://schemas.openxmlformats.org/officeDocument/2006/relationships/image" Target="../media/image128.png"/><Relationship Id="rId99" Type="http://schemas.openxmlformats.org/officeDocument/2006/relationships/customXml" Target="../ink/ink771.xml"/><Relationship Id="rId101" Type="http://schemas.openxmlformats.org/officeDocument/2006/relationships/image" Target="../media/image131.png"/><Relationship Id="rId122" Type="http://schemas.openxmlformats.org/officeDocument/2006/relationships/customXml" Target="../ink/ink783.xml"/><Relationship Id="rId143" Type="http://schemas.openxmlformats.org/officeDocument/2006/relationships/image" Target="../media/image152.png"/><Relationship Id="rId148" Type="http://schemas.openxmlformats.org/officeDocument/2006/relationships/customXml" Target="../ink/ink796.xml"/><Relationship Id="rId164" Type="http://schemas.openxmlformats.org/officeDocument/2006/relationships/customXml" Target="../ink/ink805.xml"/><Relationship Id="rId169" Type="http://schemas.openxmlformats.org/officeDocument/2006/relationships/image" Target="../media/image164.png"/><Relationship Id="rId185" Type="http://schemas.openxmlformats.org/officeDocument/2006/relationships/image" Target="../media/image172.png"/><Relationship Id="rId4" Type="http://schemas.openxmlformats.org/officeDocument/2006/relationships/customXml" Target="../ink/ink723.xml"/><Relationship Id="rId9" Type="http://schemas.openxmlformats.org/officeDocument/2006/relationships/image" Target="../media/image87.png"/><Relationship Id="rId180" Type="http://schemas.openxmlformats.org/officeDocument/2006/relationships/customXml" Target="../ink/ink813.xml"/><Relationship Id="rId26" Type="http://schemas.openxmlformats.org/officeDocument/2006/relationships/customXml" Target="../ink/ink734.xml"/><Relationship Id="rId47" Type="http://schemas.openxmlformats.org/officeDocument/2006/relationships/image" Target="../media/image105.png"/><Relationship Id="rId68" Type="http://schemas.openxmlformats.org/officeDocument/2006/relationships/customXml" Target="../ink/ink755.xml"/><Relationship Id="rId89" Type="http://schemas.openxmlformats.org/officeDocument/2006/relationships/image" Target="../media/image126.png"/><Relationship Id="rId112" Type="http://schemas.openxmlformats.org/officeDocument/2006/relationships/customXml" Target="../ink/ink778.xml"/><Relationship Id="rId133" Type="http://schemas.openxmlformats.org/officeDocument/2006/relationships/image" Target="../media/image147.png"/><Relationship Id="rId154" Type="http://schemas.openxmlformats.org/officeDocument/2006/relationships/customXml" Target="../ink/ink800.xml"/><Relationship Id="rId175" Type="http://schemas.openxmlformats.org/officeDocument/2006/relationships/image" Target="../media/image167.png"/><Relationship Id="rId16" Type="http://schemas.openxmlformats.org/officeDocument/2006/relationships/customXml" Target="../ink/ink729.xml"/><Relationship Id="rId37" Type="http://schemas.openxmlformats.org/officeDocument/2006/relationships/image" Target="../media/image101.png"/><Relationship Id="rId58" Type="http://schemas.openxmlformats.org/officeDocument/2006/relationships/customXml" Target="../ink/ink750.xml"/><Relationship Id="rId79" Type="http://schemas.openxmlformats.org/officeDocument/2006/relationships/image" Target="../media/image121.png"/><Relationship Id="rId102" Type="http://schemas.openxmlformats.org/officeDocument/2006/relationships/customXml" Target="../ink/ink773.xml"/><Relationship Id="rId123" Type="http://schemas.openxmlformats.org/officeDocument/2006/relationships/image" Target="../media/image142.png"/><Relationship Id="rId144" Type="http://schemas.openxmlformats.org/officeDocument/2006/relationships/customXml" Target="../ink/ink794.xml"/><Relationship Id="rId90" Type="http://schemas.openxmlformats.org/officeDocument/2006/relationships/customXml" Target="../ink/ink766.xml"/><Relationship Id="rId165" Type="http://schemas.openxmlformats.org/officeDocument/2006/relationships/image" Target="../media/image162.png"/><Relationship Id="rId27" Type="http://schemas.openxmlformats.org/officeDocument/2006/relationships/image" Target="../media/image96.png"/><Relationship Id="rId48" Type="http://schemas.openxmlformats.org/officeDocument/2006/relationships/customXml" Target="../ink/ink745.xml"/><Relationship Id="rId69" Type="http://schemas.openxmlformats.org/officeDocument/2006/relationships/image" Target="../media/image116.png"/><Relationship Id="rId113" Type="http://schemas.openxmlformats.org/officeDocument/2006/relationships/image" Target="../media/image137.png"/><Relationship Id="rId134" Type="http://schemas.openxmlformats.org/officeDocument/2006/relationships/customXml" Target="../ink/ink789.xml"/><Relationship Id="rId80" Type="http://schemas.openxmlformats.org/officeDocument/2006/relationships/customXml" Target="../ink/ink761.xml"/><Relationship Id="rId155" Type="http://schemas.openxmlformats.org/officeDocument/2006/relationships/image" Target="../media/image157.png"/><Relationship Id="rId176" Type="http://schemas.openxmlformats.org/officeDocument/2006/relationships/customXml" Target="../ink/ink811.xml"/><Relationship Id="rId17" Type="http://schemas.openxmlformats.org/officeDocument/2006/relationships/image" Target="../media/image91.png"/><Relationship Id="rId38" Type="http://schemas.openxmlformats.org/officeDocument/2006/relationships/customXml" Target="../ink/ink740.xml"/><Relationship Id="rId59" Type="http://schemas.openxmlformats.org/officeDocument/2006/relationships/image" Target="../media/image111.png"/><Relationship Id="rId103" Type="http://schemas.openxmlformats.org/officeDocument/2006/relationships/image" Target="../media/image132.png"/><Relationship Id="rId124" Type="http://schemas.openxmlformats.org/officeDocument/2006/relationships/customXml" Target="../ink/ink784.xml"/><Relationship Id="rId70" Type="http://schemas.openxmlformats.org/officeDocument/2006/relationships/customXml" Target="../ink/ink756.xml"/><Relationship Id="rId91" Type="http://schemas.openxmlformats.org/officeDocument/2006/relationships/image" Target="../media/image127.png"/><Relationship Id="rId145" Type="http://schemas.openxmlformats.org/officeDocument/2006/relationships/image" Target="../media/image153.png"/><Relationship Id="rId166" Type="http://schemas.openxmlformats.org/officeDocument/2006/relationships/customXml" Target="../ink/ink80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35.xml"/><Relationship Id="rId49" Type="http://schemas.openxmlformats.org/officeDocument/2006/relationships/image" Target="../media/image106.png"/><Relationship Id="rId114" Type="http://schemas.openxmlformats.org/officeDocument/2006/relationships/customXml" Target="../ink/ink779.xml"/><Relationship Id="rId60" Type="http://schemas.openxmlformats.org/officeDocument/2006/relationships/customXml" Target="../ink/ink751.xml"/><Relationship Id="rId81" Type="http://schemas.openxmlformats.org/officeDocument/2006/relationships/image" Target="../media/image122.png"/><Relationship Id="rId135" Type="http://schemas.openxmlformats.org/officeDocument/2006/relationships/image" Target="../media/image148.png"/><Relationship Id="rId156" Type="http://schemas.openxmlformats.org/officeDocument/2006/relationships/customXml" Target="../ink/ink801.xml"/><Relationship Id="rId177" Type="http://schemas.openxmlformats.org/officeDocument/2006/relationships/image" Target="../media/image168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93.png"/><Relationship Id="rId42" Type="http://schemas.openxmlformats.org/officeDocument/2006/relationships/customXml" Target="../ink/ink836.xml"/><Relationship Id="rId63" Type="http://schemas.openxmlformats.org/officeDocument/2006/relationships/image" Target="../media/image113.png"/><Relationship Id="rId84" Type="http://schemas.openxmlformats.org/officeDocument/2006/relationships/customXml" Target="../ink/ink857.xml"/><Relationship Id="rId138" Type="http://schemas.openxmlformats.org/officeDocument/2006/relationships/customXml" Target="../ink/ink885.xml"/><Relationship Id="rId159" Type="http://schemas.openxmlformats.org/officeDocument/2006/relationships/image" Target="../media/image159.png"/><Relationship Id="rId170" Type="http://schemas.openxmlformats.org/officeDocument/2006/relationships/customXml" Target="../ink/ink902.xml"/><Relationship Id="rId191" Type="http://schemas.openxmlformats.org/officeDocument/2006/relationships/image" Target="../media/image175.png"/><Relationship Id="rId205" Type="http://schemas.openxmlformats.org/officeDocument/2006/relationships/image" Target="../media/image182.png"/><Relationship Id="rId107" Type="http://schemas.openxmlformats.org/officeDocument/2006/relationships/image" Target="../media/image134.png"/><Relationship Id="rId11" Type="http://schemas.openxmlformats.org/officeDocument/2006/relationships/image" Target="../media/image88.png"/><Relationship Id="rId32" Type="http://schemas.openxmlformats.org/officeDocument/2006/relationships/customXml" Target="../ink/ink831.xml"/><Relationship Id="rId53" Type="http://schemas.openxmlformats.org/officeDocument/2006/relationships/image" Target="../media/image108.png"/><Relationship Id="rId74" Type="http://schemas.openxmlformats.org/officeDocument/2006/relationships/customXml" Target="../ink/ink852.xml"/><Relationship Id="rId128" Type="http://schemas.openxmlformats.org/officeDocument/2006/relationships/customXml" Target="../ink/ink880.xml"/><Relationship Id="rId149" Type="http://schemas.openxmlformats.org/officeDocument/2006/relationships/customXml" Target="../ink/ink891.xml"/><Relationship Id="rId5" Type="http://schemas.openxmlformats.org/officeDocument/2006/relationships/image" Target="../media/image85.png"/><Relationship Id="rId95" Type="http://schemas.openxmlformats.org/officeDocument/2006/relationships/customXml" Target="../ink/ink863.xml"/><Relationship Id="rId160" Type="http://schemas.openxmlformats.org/officeDocument/2006/relationships/customXml" Target="../ink/ink897.xml"/><Relationship Id="rId181" Type="http://schemas.openxmlformats.org/officeDocument/2006/relationships/image" Target="../media/image170.png"/><Relationship Id="rId22" Type="http://schemas.openxmlformats.org/officeDocument/2006/relationships/customXml" Target="../ink/ink826.xml"/><Relationship Id="rId43" Type="http://schemas.openxmlformats.org/officeDocument/2006/relationships/image" Target="../media/image103.png"/><Relationship Id="rId64" Type="http://schemas.openxmlformats.org/officeDocument/2006/relationships/customXml" Target="../ink/ink847.xml"/><Relationship Id="rId118" Type="http://schemas.openxmlformats.org/officeDocument/2006/relationships/customXml" Target="../ink/ink875.xml"/><Relationship Id="rId139" Type="http://schemas.openxmlformats.org/officeDocument/2006/relationships/image" Target="../media/image150.png"/><Relationship Id="rId85" Type="http://schemas.openxmlformats.org/officeDocument/2006/relationships/image" Target="../media/image124.png"/><Relationship Id="rId150" Type="http://schemas.openxmlformats.org/officeDocument/2006/relationships/customXml" Target="../ink/ink892.xml"/><Relationship Id="rId171" Type="http://schemas.openxmlformats.org/officeDocument/2006/relationships/image" Target="../media/image165.png"/><Relationship Id="rId192" Type="http://schemas.openxmlformats.org/officeDocument/2006/relationships/customXml" Target="../ink/ink913.xml"/><Relationship Id="rId206" Type="http://schemas.openxmlformats.org/officeDocument/2006/relationships/customXml" Target="../ink/ink920.xml"/><Relationship Id="rId12" Type="http://schemas.openxmlformats.org/officeDocument/2006/relationships/customXml" Target="../ink/ink821.xml"/><Relationship Id="rId33" Type="http://schemas.openxmlformats.org/officeDocument/2006/relationships/image" Target="../media/image99.png"/><Relationship Id="rId108" Type="http://schemas.openxmlformats.org/officeDocument/2006/relationships/customXml" Target="../ink/ink870.xml"/><Relationship Id="rId129" Type="http://schemas.openxmlformats.org/officeDocument/2006/relationships/image" Target="../media/image145.png"/><Relationship Id="rId54" Type="http://schemas.openxmlformats.org/officeDocument/2006/relationships/customXml" Target="../ink/ink842.xml"/><Relationship Id="rId75" Type="http://schemas.openxmlformats.org/officeDocument/2006/relationships/image" Target="../media/image119.png"/><Relationship Id="rId96" Type="http://schemas.openxmlformats.org/officeDocument/2006/relationships/image" Target="../media/image129.png"/><Relationship Id="rId140" Type="http://schemas.openxmlformats.org/officeDocument/2006/relationships/customXml" Target="../ink/ink886.xml"/><Relationship Id="rId161" Type="http://schemas.openxmlformats.org/officeDocument/2006/relationships/image" Target="../media/image160.png"/><Relationship Id="rId182" Type="http://schemas.openxmlformats.org/officeDocument/2006/relationships/customXml" Target="../ink/ink908.xml"/><Relationship Id="rId6" Type="http://schemas.openxmlformats.org/officeDocument/2006/relationships/customXml" Target="../ink/ink818.xml"/><Relationship Id="rId23" Type="http://schemas.openxmlformats.org/officeDocument/2006/relationships/image" Target="../media/image94.png"/><Relationship Id="rId119" Type="http://schemas.openxmlformats.org/officeDocument/2006/relationships/image" Target="../media/image140.png"/><Relationship Id="rId44" Type="http://schemas.openxmlformats.org/officeDocument/2006/relationships/customXml" Target="../ink/ink837.xml"/><Relationship Id="rId65" Type="http://schemas.openxmlformats.org/officeDocument/2006/relationships/image" Target="../media/image114.png"/><Relationship Id="rId86" Type="http://schemas.openxmlformats.org/officeDocument/2006/relationships/customXml" Target="../ink/ink858.xml"/><Relationship Id="rId130" Type="http://schemas.openxmlformats.org/officeDocument/2006/relationships/customXml" Target="../ink/ink881.xml"/><Relationship Id="rId151" Type="http://schemas.openxmlformats.org/officeDocument/2006/relationships/image" Target="../media/image155.png"/><Relationship Id="rId172" Type="http://schemas.openxmlformats.org/officeDocument/2006/relationships/customXml" Target="../ink/ink903.xml"/><Relationship Id="rId193" Type="http://schemas.openxmlformats.org/officeDocument/2006/relationships/image" Target="../media/image176.png"/><Relationship Id="rId207" Type="http://schemas.openxmlformats.org/officeDocument/2006/relationships/image" Target="../media/image183.png"/><Relationship Id="rId13" Type="http://schemas.openxmlformats.org/officeDocument/2006/relationships/image" Target="../media/image89.png"/><Relationship Id="rId109" Type="http://schemas.openxmlformats.org/officeDocument/2006/relationships/image" Target="../media/image135.png"/><Relationship Id="rId34" Type="http://schemas.openxmlformats.org/officeDocument/2006/relationships/customXml" Target="../ink/ink832.xml"/><Relationship Id="rId55" Type="http://schemas.openxmlformats.org/officeDocument/2006/relationships/image" Target="../media/image109.png"/><Relationship Id="rId76" Type="http://schemas.openxmlformats.org/officeDocument/2006/relationships/customXml" Target="../ink/ink853.xml"/><Relationship Id="rId97" Type="http://schemas.openxmlformats.org/officeDocument/2006/relationships/customXml" Target="../ink/ink864.xml"/><Relationship Id="rId120" Type="http://schemas.openxmlformats.org/officeDocument/2006/relationships/customXml" Target="../ink/ink876.xml"/><Relationship Id="rId141" Type="http://schemas.openxmlformats.org/officeDocument/2006/relationships/image" Target="../media/image151.png"/><Relationship Id="rId7" Type="http://schemas.openxmlformats.org/officeDocument/2006/relationships/image" Target="../media/image86.png"/><Relationship Id="rId162" Type="http://schemas.openxmlformats.org/officeDocument/2006/relationships/customXml" Target="../ink/ink898.xml"/><Relationship Id="rId183" Type="http://schemas.openxmlformats.org/officeDocument/2006/relationships/image" Target="../media/image171.png"/><Relationship Id="rId24" Type="http://schemas.openxmlformats.org/officeDocument/2006/relationships/customXml" Target="../ink/ink827.xml"/><Relationship Id="rId45" Type="http://schemas.openxmlformats.org/officeDocument/2006/relationships/image" Target="../media/image104.png"/><Relationship Id="rId66" Type="http://schemas.openxmlformats.org/officeDocument/2006/relationships/customXml" Target="../ink/ink848.xml"/><Relationship Id="rId87" Type="http://schemas.openxmlformats.org/officeDocument/2006/relationships/image" Target="../media/image125.png"/><Relationship Id="rId110" Type="http://schemas.openxmlformats.org/officeDocument/2006/relationships/customXml" Target="../ink/ink871.xml"/><Relationship Id="rId131" Type="http://schemas.openxmlformats.org/officeDocument/2006/relationships/image" Target="../media/image146.png"/><Relationship Id="rId61" Type="http://schemas.openxmlformats.org/officeDocument/2006/relationships/image" Target="../media/image112.png"/><Relationship Id="rId82" Type="http://schemas.openxmlformats.org/officeDocument/2006/relationships/customXml" Target="../ink/ink856.xml"/><Relationship Id="rId152" Type="http://schemas.openxmlformats.org/officeDocument/2006/relationships/customXml" Target="../ink/ink893.xml"/><Relationship Id="rId173" Type="http://schemas.openxmlformats.org/officeDocument/2006/relationships/image" Target="../media/image166.png"/><Relationship Id="rId194" Type="http://schemas.openxmlformats.org/officeDocument/2006/relationships/customXml" Target="../ink/ink914.xml"/><Relationship Id="rId199" Type="http://schemas.openxmlformats.org/officeDocument/2006/relationships/image" Target="../media/image179.png"/><Relationship Id="rId203" Type="http://schemas.openxmlformats.org/officeDocument/2006/relationships/image" Target="../media/image181.png"/><Relationship Id="rId208" Type="http://schemas.openxmlformats.org/officeDocument/2006/relationships/customXml" Target="../ink/ink921.xml"/><Relationship Id="rId19" Type="http://schemas.openxmlformats.org/officeDocument/2006/relationships/image" Target="../media/image92.png"/><Relationship Id="rId14" Type="http://schemas.openxmlformats.org/officeDocument/2006/relationships/customXml" Target="../ink/ink822.xml"/><Relationship Id="rId30" Type="http://schemas.openxmlformats.org/officeDocument/2006/relationships/customXml" Target="../ink/ink830.xml"/><Relationship Id="rId35" Type="http://schemas.openxmlformats.org/officeDocument/2006/relationships/image" Target="../media/image100.png"/><Relationship Id="rId56" Type="http://schemas.openxmlformats.org/officeDocument/2006/relationships/customXml" Target="../ink/ink843.xml"/><Relationship Id="rId77" Type="http://schemas.openxmlformats.org/officeDocument/2006/relationships/image" Target="../media/image120.png"/><Relationship Id="rId100" Type="http://schemas.openxmlformats.org/officeDocument/2006/relationships/customXml" Target="../ink/ink866.xml"/><Relationship Id="rId105" Type="http://schemas.openxmlformats.org/officeDocument/2006/relationships/image" Target="../media/image133.png"/><Relationship Id="rId126" Type="http://schemas.openxmlformats.org/officeDocument/2006/relationships/customXml" Target="../ink/ink879.xml"/><Relationship Id="rId147" Type="http://schemas.openxmlformats.org/officeDocument/2006/relationships/image" Target="../media/image154.png"/><Relationship Id="rId168" Type="http://schemas.openxmlformats.org/officeDocument/2006/relationships/customXml" Target="../ink/ink901.xml"/><Relationship Id="rId8" Type="http://schemas.openxmlformats.org/officeDocument/2006/relationships/customXml" Target="../ink/ink819.xml"/><Relationship Id="rId51" Type="http://schemas.openxmlformats.org/officeDocument/2006/relationships/image" Target="../media/image107.png"/><Relationship Id="rId72" Type="http://schemas.openxmlformats.org/officeDocument/2006/relationships/customXml" Target="../ink/ink851.xml"/><Relationship Id="rId93" Type="http://schemas.openxmlformats.org/officeDocument/2006/relationships/customXml" Target="../ink/ink862.xml"/><Relationship Id="rId98" Type="http://schemas.openxmlformats.org/officeDocument/2006/relationships/image" Target="../media/image130.png"/><Relationship Id="rId121" Type="http://schemas.openxmlformats.org/officeDocument/2006/relationships/image" Target="../media/image141.png"/><Relationship Id="rId142" Type="http://schemas.openxmlformats.org/officeDocument/2006/relationships/customXml" Target="../ink/ink887.xml"/><Relationship Id="rId163" Type="http://schemas.openxmlformats.org/officeDocument/2006/relationships/image" Target="../media/image161.png"/><Relationship Id="rId184" Type="http://schemas.openxmlformats.org/officeDocument/2006/relationships/customXml" Target="../ink/ink909.xml"/><Relationship Id="rId189" Type="http://schemas.openxmlformats.org/officeDocument/2006/relationships/image" Target="../media/image174.png"/><Relationship Id="rId3" Type="http://schemas.openxmlformats.org/officeDocument/2006/relationships/image" Target="../media/image84.png"/><Relationship Id="rId25" Type="http://schemas.openxmlformats.org/officeDocument/2006/relationships/image" Target="../media/image95.png"/><Relationship Id="rId46" Type="http://schemas.openxmlformats.org/officeDocument/2006/relationships/customXml" Target="../ink/ink838.xml"/><Relationship Id="rId67" Type="http://schemas.openxmlformats.org/officeDocument/2006/relationships/image" Target="../media/image115.png"/><Relationship Id="rId116" Type="http://schemas.openxmlformats.org/officeDocument/2006/relationships/customXml" Target="../ink/ink874.xml"/><Relationship Id="rId137" Type="http://schemas.openxmlformats.org/officeDocument/2006/relationships/image" Target="../media/image149.png"/><Relationship Id="rId158" Type="http://schemas.openxmlformats.org/officeDocument/2006/relationships/customXml" Target="../ink/ink896.xml"/><Relationship Id="rId20" Type="http://schemas.openxmlformats.org/officeDocument/2006/relationships/customXml" Target="../ink/ink825.xml"/><Relationship Id="rId41" Type="http://schemas.openxmlformats.org/officeDocument/2006/relationships/image" Target="../media/image63.png"/><Relationship Id="rId62" Type="http://schemas.openxmlformats.org/officeDocument/2006/relationships/customXml" Target="../ink/ink846.xml"/><Relationship Id="rId83" Type="http://schemas.openxmlformats.org/officeDocument/2006/relationships/image" Target="../media/image123.png"/><Relationship Id="rId88" Type="http://schemas.openxmlformats.org/officeDocument/2006/relationships/customXml" Target="../ink/ink859.xml"/><Relationship Id="rId111" Type="http://schemas.openxmlformats.org/officeDocument/2006/relationships/image" Target="../media/image136.png"/><Relationship Id="rId132" Type="http://schemas.openxmlformats.org/officeDocument/2006/relationships/customXml" Target="../ink/ink882.xml"/><Relationship Id="rId153" Type="http://schemas.openxmlformats.org/officeDocument/2006/relationships/image" Target="../media/image156.png"/><Relationship Id="rId174" Type="http://schemas.openxmlformats.org/officeDocument/2006/relationships/customXml" Target="../ink/ink904.xml"/><Relationship Id="rId179" Type="http://schemas.openxmlformats.org/officeDocument/2006/relationships/image" Target="../media/image169.png"/><Relationship Id="rId195" Type="http://schemas.openxmlformats.org/officeDocument/2006/relationships/image" Target="../media/image177.png"/><Relationship Id="rId209" Type="http://schemas.openxmlformats.org/officeDocument/2006/relationships/image" Target="../media/image184.png"/><Relationship Id="rId190" Type="http://schemas.openxmlformats.org/officeDocument/2006/relationships/customXml" Target="../ink/ink912.xml"/><Relationship Id="rId204" Type="http://schemas.openxmlformats.org/officeDocument/2006/relationships/customXml" Target="../ink/ink919.xml"/><Relationship Id="rId15" Type="http://schemas.openxmlformats.org/officeDocument/2006/relationships/image" Target="../media/image90.png"/><Relationship Id="rId36" Type="http://schemas.openxmlformats.org/officeDocument/2006/relationships/customXml" Target="../ink/ink833.xml"/><Relationship Id="rId57" Type="http://schemas.openxmlformats.org/officeDocument/2006/relationships/image" Target="../media/image110.png"/><Relationship Id="rId106" Type="http://schemas.openxmlformats.org/officeDocument/2006/relationships/customXml" Target="../ink/ink869.xml"/><Relationship Id="rId127" Type="http://schemas.openxmlformats.org/officeDocument/2006/relationships/image" Target="../media/image144.png"/><Relationship Id="rId10" Type="http://schemas.openxmlformats.org/officeDocument/2006/relationships/customXml" Target="../ink/ink820.xml"/><Relationship Id="rId31" Type="http://schemas.openxmlformats.org/officeDocument/2006/relationships/image" Target="../media/image98.png"/><Relationship Id="rId52" Type="http://schemas.openxmlformats.org/officeDocument/2006/relationships/customXml" Target="../ink/ink841.xml"/><Relationship Id="rId73" Type="http://schemas.openxmlformats.org/officeDocument/2006/relationships/image" Target="../media/image118.png"/><Relationship Id="rId78" Type="http://schemas.openxmlformats.org/officeDocument/2006/relationships/customXml" Target="../ink/ink854.xml"/><Relationship Id="rId94" Type="http://schemas.openxmlformats.org/officeDocument/2006/relationships/image" Target="../media/image128.png"/><Relationship Id="rId99" Type="http://schemas.openxmlformats.org/officeDocument/2006/relationships/customXml" Target="../ink/ink865.xml"/><Relationship Id="rId101" Type="http://schemas.openxmlformats.org/officeDocument/2006/relationships/image" Target="../media/image131.png"/><Relationship Id="rId122" Type="http://schemas.openxmlformats.org/officeDocument/2006/relationships/customXml" Target="../ink/ink877.xml"/><Relationship Id="rId143" Type="http://schemas.openxmlformats.org/officeDocument/2006/relationships/image" Target="../media/image152.png"/><Relationship Id="rId148" Type="http://schemas.openxmlformats.org/officeDocument/2006/relationships/customXml" Target="../ink/ink890.xml"/><Relationship Id="rId164" Type="http://schemas.openxmlformats.org/officeDocument/2006/relationships/customXml" Target="../ink/ink899.xml"/><Relationship Id="rId169" Type="http://schemas.openxmlformats.org/officeDocument/2006/relationships/image" Target="../media/image164.png"/><Relationship Id="rId185" Type="http://schemas.openxmlformats.org/officeDocument/2006/relationships/image" Target="../media/image172.png"/><Relationship Id="rId4" Type="http://schemas.openxmlformats.org/officeDocument/2006/relationships/customXml" Target="../ink/ink817.xml"/><Relationship Id="rId9" Type="http://schemas.openxmlformats.org/officeDocument/2006/relationships/image" Target="../media/image87.png"/><Relationship Id="rId180" Type="http://schemas.openxmlformats.org/officeDocument/2006/relationships/customXml" Target="../ink/ink907.xml"/><Relationship Id="rId26" Type="http://schemas.openxmlformats.org/officeDocument/2006/relationships/customXml" Target="../ink/ink828.xml"/><Relationship Id="rId47" Type="http://schemas.openxmlformats.org/officeDocument/2006/relationships/image" Target="../media/image105.png"/><Relationship Id="rId68" Type="http://schemas.openxmlformats.org/officeDocument/2006/relationships/customXml" Target="../ink/ink849.xml"/><Relationship Id="rId89" Type="http://schemas.openxmlformats.org/officeDocument/2006/relationships/image" Target="../media/image126.png"/><Relationship Id="rId112" Type="http://schemas.openxmlformats.org/officeDocument/2006/relationships/customXml" Target="../ink/ink872.xml"/><Relationship Id="rId133" Type="http://schemas.openxmlformats.org/officeDocument/2006/relationships/image" Target="../media/image147.png"/><Relationship Id="rId154" Type="http://schemas.openxmlformats.org/officeDocument/2006/relationships/customXml" Target="../ink/ink894.xml"/><Relationship Id="rId175" Type="http://schemas.openxmlformats.org/officeDocument/2006/relationships/image" Target="../media/image167.png"/><Relationship Id="rId196" Type="http://schemas.openxmlformats.org/officeDocument/2006/relationships/customXml" Target="../ink/ink915.xml"/><Relationship Id="rId200" Type="http://schemas.openxmlformats.org/officeDocument/2006/relationships/customXml" Target="../ink/ink917.xml"/><Relationship Id="rId16" Type="http://schemas.openxmlformats.org/officeDocument/2006/relationships/customXml" Target="../ink/ink823.xml"/><Relationship Id="rId37" Type="http://schemas.openxmlformats.org/officeDocument/2006/relationships/image" Target="../media/image101.png"/><Relationship Id="rId58" Type="http://schemas.openxmlformats.org/officeDocument/2006/relationships/customXml" Target="../ink/ink844.xml"/><Relationship Id="rId79" Type="http://schemas.openxmlformats.org/officeDocument/2006/relationships/image" Target="../media/image121.png"/><Relationship Id="rId102" Type="http://schemas.openxmlformats.org/officeDocument/2006/relationships/customXml" Target="../ink/ink867.xml"/><Relationship Id="rId123" Type="http://schemas.openxmlformats.org/officeDocument/2006/relationships/image" Target="../media/image142.png"/><Relationship Id="rId144" Type="http://schemas.openxmlformats.org/officeDocument/2006/relationships/customXml" Target="../ink/ink888.xml"/><Relationship Id="rId90" Type="http://schemas.openxmlformats.org/officeDocument/2006/relationships/customXml" Target="../ink/ink860.xml"/><Relationship Id="rId165" Type="http://schemas.openxmlformats.org/officeDocument/2006/relationships/image" Target="../media/image162.png"/><Relationship Id="rId186" Type="http://schemas.openxmlformats.org/officeDocument/2006/relationships/customXml" Target="../ink/ink910.xml"/><Relationship Id="rId27" Type="http://schemas.openxmlformats.org/officeDocument/2006/relationships/image" Target="../media/image96.png"/><Relationship Id="rId48" Type="http://schemas.openxmlformats.org/officeDocument/2006/relationships/customXml" Target="../ink/ink839.xml"/><Relationship Id="rId69" Type="http://schemas.openxmlformats.org/officeDocument/2006/relationships/image" Target="../media/image116.png"/><Relationship Id="rId113" Type="http://schemas.openxmlformats.org/officeDocument/2006/relationships/image" Target="../media/image137.png"/><Relationship Id="rId134" Type="http://schemas.openxmlformats.org/officeDocument/2006/relationships/customXml" Target="../ink/ink883.xml"/><Relationship Id="rId80" Type="http://schemas.openxmlformats.org/officeDocument/2006/relationships/customXml" Target="../ink/ink855.xml"/><Relationship Id="rId155" Type="http://schemas.openxmlformats.org/officeDocument/2006/relationships/image" Target="../media/image157.png"/><Relationship Id="rId176" Type="http://schemas.openxmlformats.org/officeDocument/2006/relationships/customXml" Target="../ink/ink905.xml"/><Relationship Id="rId197" Type="http://schemas.openxmlformats.org/officeDocument/2006/relationships/image" Target="../media/image178.png"/><Relationship Id="rId201" Type="http://schemas.openxmlformats.org/officeDocument/2006/relationships/image" Target="../media/image180.png"/><Relationship Id="rId17" Type="http://schemas.openxmlformats.org/officeDocument/2006/relationships/image" Target="../media/image91.png"/><Relationship Id="rId38" Type="http://schemas.openxmlformats.org/officeDocument/2006/relationships/customXml" Target="../ink/ink834.xml"/><Relationship Id="rId59" Type="http://schemas.openxmlformats.org/officeDocument/2006/relationships/image" Target="../media/image111.png"/><Relationship Id="rId103" Type="http://schemas.openxmlformats.org/officeDocument/2006/relationships/image" Target="../media/image132.png"/><Relationship Id="rId124" Type="http://schemas.openxmlformats.org/officeDocument/2006/relationships/customXml" Target="../ink/ink878.xml"/><Relationship Id="rId70" Type="http://schemas.openxmlformats.org/officeDocument/2006/relationships/customXml" Target="../ink/ink850.xml"/><Relationship Id="rId91" Type="http://schemas.openxmlformats.org/officeDocument/2006/relationships/image" Target="../media/image127.png"/><Relationship Id="rId145" Type="http://schemas.openxmlformats.org/officeDocument/2006/relationships/image" Target="../media/image153.png"/><Relationship Id="rId166" Type="http://schemas.openxmlformats.org/officeDocument/2006/relationships/customXml" Target="../ink/ink900.xml"/><Relationship Id="rId187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29.xml"/><Relationship Id="rId49" Type="http://schemas.openxmlformats.org/officeDocument/2006/relationships/image" Target="../media/image106.png"/><Relationship Id="rId114" Type="http://schemas.openxmlformats.org/officeDocument/2006/relationships/customXml" Target="../ink/ink873.xml"/><Relationship Id="rId60" Type="http://schemas.openxmlformats.org/officeDocument/2006/relationships/customXml" Target="../ink/ink845.xml"/><Relationship Id="rId81" Type="http://schemas.openxmlformats.org/officeDocument/2006/relationships/image" Target="../media/image122.png"/><Relationship Id="rId135" Type="http://schemas.openxmlformats.org/officeDocument/2006/relationships/image" Target="../media/image148.png"/><Relationship Id="rId156" Type="http://schemas.openxmlformats.org/officeDocument/2006/relationships/customXml" Target="../ink/ink895.xml"/><Relationship Id="rId177" Type="http://schemas.openxmlformats.org/officeDocument/2006/relationships/image" Target="../media/image168.png"/><Relationship Id="rId198" Type="http://schemas.openxmlformats.org/officeDocument/2006/relationships/customXml" Target="../ink/ink916.xml"/><Relationship Id="rId202" Type="http://schemas.openxmlformats.org/officeDocument/2006/relationships/customXml" Target="../ink/ink918.xml"/><Relationship Id="rId18" Type="http://schemas.openxmlformats.org/officeDocument/2006/relationships/customXml" Target="../ink/ink824.xml"/><Relationship Id="rId39" Type="http://schemas.openxmlformats.org/officeDocument/2006/relationships/image" Target="../media/image102.png"/><Relationship Id="rId50" Type="http://schemas.openxmlformats.org/officeDocument/2006/relationships/customXml" Target="../ink/ink840.xml"/><Relationship Id="rId104" Type="http://schemas.openxmlformats.org/officeDocument/2006/relationships/customXml" Target="../ink/ink868.xml"/><Relationship Id="rId125" Type="http://schemas.openxmlformats.org/officeDocument/2006/relationships/image" Target="../media/image143.png"/><Relationship Id="rId146" Type="http://schemas.openxmlformats.org/officeDocument/2006/relationships/customXml" Target="../ink/ink889.xml"/><Relationship Id="rId167" Type="http://schemas.openxmlformats.org/officeDocument/2006/relationships/image" Target="../media/image163.png"/><Relationship Id="rId188" Type="http://schemas.openxmlformats.org/officeDocument/2006/relationships/customXml" Target="../ink/ink911.xml"/><Relationship Id="rId71" Type="http://schemas.openxmlformats.org/officeDocument/2006/relationships/image" Target="../media/image117.png"/><Relationship Id="rId92" Type="http://schemas.openxmlformats.org/officeDocument/2006/relationships/customXml" Target="../ink/ink861.xml"/><Relationship Id="rId2" Type="http://schemas.openxmlformats.org/officeDocument/2006/relationships/customXml" Target="../ink/ink816.xml"/><Relationship Id="rId29" Type="http://schemas.openxmlformats.org/officeDocument/2006/relationships/image" Target="../media/image97.png"/><Relationship Id="rId40" Type="http://schemas.openxmlformats.org/officeDocument/2006/relationships/customXml" Target="../ink/ink835.xml"/><Relationship Id="rId115" Type="http://schemas.openxmlformats.org/officeDocument/2006/relationships/image" Target="../media/image138.png"/><Relationship Id="rId136" Type="http://schemas.openxmlformats.org/officeDocument/2006/relationships/customXml" Target="../ink/ink884.xml"/><Relationship Id="rId157" Type="http://schemas.openxmlformats.org/officeDocument/2006/relationships/image" Target="../media/image158.png"/><Relationship Id="rId178" Type="http://schemas.openxmlformats.org/officeDocument/2006/relationships/customXml" Target="../ink/ink90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customXml" Target="../ink/ink9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customXml" Target="../ink/ink92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6.png"/><Relationship Id="rId4" Type="http://schemas.openxmlformats.org/officeDocument/2006/relationships/customXml" Target="../ink/ink9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customXml" Target="../ink/ink9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7.png"/><Relationship Id="rId4" Type="http://schemas.openxmlformats.org/officeDocument/2006/relationships/customXml" Target="../ink/ink92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customXml" Target="../ink/ink92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7.png"/><Relationship Id="rId4" Type="http://schemas.openxmlformats.org/officeDocument/2006/relationships/customXml" Target="../ink/ink92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customXml" Target="../ink/ink9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8.png"/><Relationship Id="rId4" Type="http://schemas.openxmlformats.org/officeDocument/2006/relationships/customXml" Target="../ink/ink930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934.xml"/><Relationship Id="rId13" Type="http://schemas.openxmlformats.org/officeDocument/2006/relationships/image" Target="../media/image193.png"/><Relationship Id="rId18" Type="http://schemas.openxmlformats.org/officeDocument/2006/relationships/customXml" Target="../ink/ink939.xml"/><Relationship Id="rId26" Type="http://schemas.openxmlformats.org/officeDocument/2006/relationships/customXml" Target="../ink/ink943.xml"/><Relationship Id="rId3" Type="http://schemas.openxmlformats.org/officeDocument/2006/relationships/image" Target="../media/image185.png"/><Relationship Id="rId21" Type="http://schemas.openxmlformats.org/officeDocument/2006/relationships/image" Target="../media/image2210.png"/><Relationship Id="rId7" Type="http://schemas.openxmlformats.org/officeDocument/2006/relationships/image" Target="../media/image190.png"/><Relationship Id="rId12" Type="http://schemas.openxmlformats.org/officeDocument/2006/relationships/customXml" Target="../ink/ink936.xml"/><Relationship Id="rId17" Type="http://schemas.openxmlformats.org/officeDocument/2006/relationships/image" Target="../media/image195.png"/><Relationship Id="rId25" Type="http://schemas.openxmlformats.org/officeDocument/2006/relationships/image" Target="../media/image198.png"/><Relationship Id="rId2" Type="http://schemas.openxmlformats.org/officeDocument/2006/relationships/customXml" Target="../ink/ink931.xml"/><Relationship Id="rId16" Type="http://schemas.openxmlformats.org/officeDocument/2006/relationships/customXml" Target="../ink/ink938.xml"/><Relationship Id="rId20" Type="http://schemas.openxmlformats.org/officeDocument/2006/relationships/customXml" Target="../ink/ink940.xml"/><Relationship Id="rId29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3.xml"/><Relationship Id="rId11" Type="http://schemas.openxmlformats.org/officeDocument/2006/relationships/image" Target="../media/image192.png"/><Relationship Id="rId24" Type="http://schemas.openxmlformats.org/officeDocument/2006/relationships/customXml" Target="../ink/ink942.xml"/><Relationship Id="rId5" Type="http://schemas.openxmlformats.org/officeDocument/2006/relationships/image" Target="../media/image189.png"/><Relationship Id="rId15" Type="http://schemas.openxmlformats.org/officeDocument/2006/relationships/image" Target="../media/image194.png"/><Relationship Id="rId23" Type="http://schemas.openxmlformats.org/officeDocument/2006/relationships/image" Target="../media/image197.png"/><Relationship Id="rId28" Type="http://schemas.openxmlformats.org/officeDocument/2006/relationships/customXml" Target="../ink/ink944.xml"/><Relationship Id="rId10" Type="http://schemas.openxmlformats.org/officeDocument/2006/relationships/customXml" Target="../ink/ink935.xml"/><Relationship Id="rId19" Type="http://schemas.openxmlformats.org/officeDocument/2006/relationships/image" Target="../media/image196.png"/><Relationship Id="rId4" Type="http://schemas.openxmlformats.org/officeDocument/2006/relationships/customXml" Target="../ink/ink932.xml"/><Relationship Id="rId9" Type="http://schemas.openxmlformats.org/officeDocument/2006/relationships/image" Target="../media/image191.png"/><Relationship Id="rId14" Type="http://schemas.openxmlformats.org/officeDocument/2006/relationships/customXml" Target="../ink/ink937.xml"/><Relationship Id="rId22" Type="http://schemas.openxmlformats.org/officeDocument/2006/relationships/customXml" Target="../ink/ink941.xml"/><Relationship Id="rId27" Type="http://schemas.openxmlformats.org/officeDocument/2006/relationships/image" Target="../media/image199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3.png"/><Relationship Id="rId18" Type="http://schemas.openxmlformats.org/officeDocument/2006/relationships/customXml" Target="../ink/ink953.xml"/><Relationship Id="rId26" Type="http://schemas.openxmlformats.org/officeDocument/2006/relationships/customXml" Target="../ink/ink957.xml"/><Relationship Id="rId39" Type="http://schemas.openxmlformats.org/officeDocument/2006/relationships/image" Target="../media/image205.png"/><Relationship Id="rId21" Type="http://schemas.openxmlformats.org/officeDocument/2006/relationships/image" Target="../media/image2210.png"/><Relationship Id="rId34" Type="http://schemas.openxmlformats.org/officeDocument/2006/relationships/customXml" Target="../ink/ink961.xml"/><Relationship Id="rId42" Type="http://schemas.openxmlformats.org/officeDocument/2006/relationships/customXml" Target="../ink/ink965.xml"/><Relationship Id="rId47" Type="http://schemas.openxmlformats.org/officeDocument/2006/relationships/image" Target="../media/image209.png"/><Relationship Id="rId7" Type="http://schemas.openxmlformats.org/officeDocument/2006/relationships/image" Target="../media/image190.png"/><Relationship Id="rId2" Type="http://schemas.openxmlformats.org/officeDocument/2006/relationships/customXml" Target="../ink/ink945.xml"/><Relationship Id="rId16" Type="http://schemas.openxmlformats.org/officeDocument/2006/relationships/customXml" Target="../ink/ink952.xml"/><Relationship Id="rId29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7.xml"/><Relationship Id="rId11" Type="http://schemas.openxmlformats.org/officeDocument/2006/relationships/image" Target="../media/image192.png"/><Relationship Id="rId24" Type="http://schemas.openxmlformats.org/officeDocument/2006/relationships/customXml" Target="../ink/ink956.xml"/><Relationship Id="rId32" Type="http://schemas.openxmlformats.org/officeDocument/2006/relationships/customXml" Target="../ink/ink960.xml"/><Relationship Id="rId37" Type="http://schemas.openxmlformats.org/officeDocument/2006/relationships/image" Target="../media/image204.png"/><Relationship Id="rId40" Type="http://schemas.openxmlformats.org/officeDocument/2006/relationships/customXml" Target="../ink/ink964.xml"/><Relationship Id="rId45" Type="http://schemas.openxmlformats.org/officeDocument/2006/relationships/image" Target="../media/image208.png"/><Relationship Id="rId5" Type="http://schemas.openxmlformats.org/officeDocument/2006/relationships/image" Target="../media/image189.png"/><Relationship Id="rId15" Type="http://schemas.openxmlformats.org/officeDocument/2006/relationships/image" Target="../media/image194.png"/><Relationship Id="rId23" Type="http://schemas.openxmlformats.org/officeDocument/2006/relationships/image" Target="../media/image197.png"/><Relationship Id="rId28" Type="http://schemas.openxmlformats.org/officeDocument/2006/relationships/customXml" Target="../ink/ink958.xml"/><Relationship Id="rId36" Type="http://schemas.openxmlformats.org/officeDocument/2006/relationships/customXml" Target="../ink/ink962.xml"/><Relationship Id="rId10" Type="http://schemas.openxmlformats.org/officeDocument/2006/relationships/customXml" Target="../ink/ink949.xml"/><Relationship Id="rId19" Type="http://schemas.openxmlformats.org/officeDocument/2006/relationships/image" Target="../media/image196.png"/><Relationship Id="rId31" Type="http://schemas.openxmlformats.org/officeDocument/2006/relationships/image" Target="../media/image201.png"/><Relationship Id="rId44" Type="http://schemas.openxmlformats.org/officeDocument/2006/relationships/customXml" Target="../ink/ink966.xml"/><Relationship Id="rId4" Type="http://schemas.openxmlformats.org/officeDocument/2006/relationships/customXml" Target="../ink/ink946.xml"/><Relationship Id="rId9" Type="http://schemas.openxmlformats.org/officeDocument/2006/relationships/image" Target="../media/image191.png"/><Relationship Id="rId14" Type="http://schemas.openxmlformats.org/officeDocument/2006/relationships/customXml" Target="../ink/ink951.xml"/><Relationship Id="rId22" Type="http://schemas.openxmlformats.org/officeDocument/2006/relationships/customXml" Target="../ink/ink955.xml"/><Relationship Id="rId27" Type="http://schemas.openxmlformats.org/officeDocument/2006/relationships/image" Target="../media/image199.png"/><Relationship Id="rId30" Type="http://schemas.openxmlformats.org/officeDocument/2006/relationships/customXml" Target="../ink/ink959.xml"/><Relationship Id="rId35" Type="http://schemas.openxmlformats.org/officeDocument/2006/relationships/image" Target="../media/image203.png"/><Relationship Id="rId43" Type="http://schemas.openxmlformats.org/officeDocument/2006/relationships/image" Target="../media/image207.png"/><Relationship Id="rId8" Type="http://schemas.openxmlformats.org/officeDocument/2006/relationships/customXml" Target="../ink/ink948.xml"/><Relationship Id="rId3" Type="http://schemas.openxmlformats.org/officeDocument/2006/relationships/image" Target="../media/image185.png"/><Relationship Id="rId12" Type="http://schemas.openxmlformats.org/officeDocument/2006/relationships/customXml" Target="../ink/ink950.xml"/><Relationship Id="rId17" Type="http://schemas.openxmlformats.org/officeDocument/2006/relationships/image" Target="../media/image195.png"/><Relationship Id="rId25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963.xml"/><Relationship Id="rId46" Type="http://schemas.openxmlformats.org/officeDocument/2006/relationships/customXml" Target="../ink/ink967.xml"/><Relationship Id="rId20" Type="http://schemas.openxmlformats.org/officeDocument/2006/relationships/customXml" Target="../ink/ink954.xml"/><Relationship Id="rId41" Type="http://schemas.openxmlformats.org/officeDocument/2006/relationships/image" Target="../media/image206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.xml"/><Relationship Id="rId13" Type="http://schemas.openxmlformats.org/officeDocument/2006/relationships/image" Target="../media/image21.png"/><Relationship Id="rId7" Type="http://schemas.openxmlformats.org/officeDocument/2006/relationships/image" Target="../media/image19.png"/><Relationship Id="rId12" Type="http://schemas.openxmlformats.org/officeDocument/2006/relationships/customXml" Target="../ink/ink22.xml"/><Relationship Id="rId2" Type="http://schemas.openxmlformats.org/officeDocument/2006/relationships/customXml" Target="../ink/ink19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20.png"/><Relationship Id="rId15" Type="http://schemas.openxmlformats.org/officeDocument/2006/relationships/image" Target="../media/image22.png"/><Relationship Id="rId10" Type="http://schemas.openxmlformats.org/officeDocument/2006/relationships/customXml" Target="../ink/ink21.xml"/><Relationship Id="rId9" Type="http://schemas.openxmlformats.org/officeDocument/2006/relationships/image" Target="../media/image4.png"/><Relationship Id="rId14" Type="http://schemas.openxmlformats.org/officeDocument/2006/relationships/customXml" Target="../ink/ink23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80.xml"/><Relationship Id="rId21" Type="http://schemas.openxmlformats.org/officeDocument/2006/relationships/image" Target="../media/image2210.png"/><Relationship Id="rId42" Type="http://schemas.openxmlformats.org/officeDocument/2006/relationships/customXml" Target="../ink/ink988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001.xml"/><Relationship Id="rId2" Type="http://schemas.openxmlformats.org/officeDocument/2006/relationships/customXml" Target="../ink/ink968.xml"/><Relationship Id="rId16" Type="http://schemas.openxmlformats.org/officeDocument/2006/relationships/customXml" Target="../ink/ink975.xml"/><Relationship Id="rId29" Type="http://schemas.openxmlformats.org/officeDocument/2006/relationships/image" Target="../media/image200.png"/><Relationship Id="rId11" Type="http://schemas.openxmlformats.org/officeDocument/2006/relationships/image" Target="../media/image192.png"/><Relationship Id="rId24" Type="http://schemas.openxmlformats.org/officeDocument/2006/relationships/customXml" Target="../ink/ink979.xml"/><Relationship Id="rId32" Type="http://schemas.openxmlformats.org/officeDocument/2006/relationships/customXml" Target="../ink/ink983.xml"/><Relationship Id="rId37" Type="http://schemas.openxmlformats.org/officeDocument/2006/relationships/image" Target="../media/image204.png"/><Relationship Id="rId40" Type="http://schemas.openxmlformats.org/officeDocument/2006/relationships/customXml" Target="../ink/ink987.xml"/><Relationship Id="rId45" Type="http://schemas.openxmlformats.org/officeDocument/2006/relationships/image" Target="../media/image208.png"/><Relationship Id="rId53" Type="http://schemas.openxmlformats.org/officeDocument/2006/relationships/image" Target="../media/image212.png"/><Relationship Id="rId58" Type="http://schemas.openxmlformats.org/officeDocument/2006/relationships/customXml" Target="../ink/ink996.xml"/><Relationship Id="rId66" Type="http://schemas.openxmlformats.org/officeDocument/2006/relationships/customXml" Target="../ink/ink1000.xml"/><Relationship Id="rId74" Type="http://schemas.openxmlformats.org/officeDocument/2006/relationships/customXml" Target="../ink/ink1004.xml"/><Relationship Id="rId5" Type="http://schemas.openxmlformats.org/officeDocument/2006/relationships/image" Target="../media/image189.png"/><Relationship Id="rId61" Type="http://schemas.openxmlformats.org/officeDocument/2006/relationships/image" Target="../media/image216.png"/><Relationship Id="rId19" Type="http://schemas.openxmlformats.org/officeDocument/2006/relationships/image" Target="../media/image196.png"/><Relationship Id="rId14" Type="http://schemas.openxmlformats.org/officeDocument/2006/relationships/customXml" Target="../ink/ink974.xml"/><Relationship Id="rId22" Type="http://schemas.openxmlformats.org/officeDocument/2006/relationships/customXml" Target="../ink/ink978.xml"/><Relationship Id="rId27" Type="http://schemas.openxmlformats.org/officeDocument/2006/relationships/image" Target="../media/image199.png"/><Relationship Id="rId30" Type="http://schemas.openxmlformats.org/officeDocument/2006/relationships/customXml" Target="../ink/ink982.xml"/><Relationship Id="rId35" Type="http://schemas.openxmlformats.org/officeDocument/2006/relationships/image" Target="../media/image203.png"/><Relationship Id="rId43" Type="http://schemas.openxmlformats.org/officeDocument/2006/relationships/image" Target="../media/image207.png"/><Relationship Id="rId48" Type="http://schemas.openxmlformats.org/officeDocument/2006/relationships/customXml" Target="../ink/ink991.xml"/><Relationship Id="rId56" Type="http://schemas.openxmlformats.org/officeDocument/2006/relationships/customXml" Target="../ink/ink995.xml"/><Relationship Id="rId64" Type="http://schemas.openxmlformats.org/officeDocument/2006/relationships/customXml" Target="../ink/ink999.xml"/><Relationship Id="rId69" Type="http://schemas.openxmlformats.org/officeDocument/2006/relationships/image" Target="../media/image220.png"/><Relationship Id="rId8" Type="http://schemas.openxmlformats.org/officeDocument/2006/relationships/customXml" Target="../ink/ink971.xml"/><Relationship Id="rId51" Type="http://schemas.openxmlformats.org/officeDocument/2006/relationships/image" Target="../media/image211.png"/><Relationship Id="rId72" Type="http://schemas.openxmlformats.org/officeDocument/2006/relationships/customXml" Target="../ink/ink1003.xml"/><Relationship Id="rId3" Type="http://schemas.openxmlformats.org/officeDocument/2006/relationships/image" Target="../media/image185.png"/><Relationship Id="rId12" Type="http://schemas.openxmlformats.org/officeDocument/2006/relationships/customXml" Target="../ink/ink973.xml"/><Relationship Id="rId17" Type="http://schemas.openxmlformats.org/officeDocument/2006/relationships/image" Target="../media/image195.png"/><Relationship Id="rId25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986.xml"/><Relationship Id="rId46" Type="http://schemas.openxmlformats.org/officeDocument/2006/relationships/customXml" Target="../ink/ink990.xml"/><Relationship Id="rId59" Type="http://schemas.openxmlformats.org/officeDocument/2006/relationships/image" Target="../media/image215.png"/><Relationship Id="rId67" Type="http://schemas.openxmlformats.org/officeDocument/2006/relationships/image" Target="../media/image219.png"/><Relationship Id="rId20" Type="http://schemas.openxmlformats.org/officeDocument/2006/relationships/customXml" Target="../ink/ink977.xml"/><Relationship Id="rId41" Type="http://schemas.openxmlformats.org/officeDocument/2006/relationships/image" Target="../media/image206.png"/><Relationship Id="rId54" Type="http://schemas.openxmlformats.org/officeDocument/2006/relationships/customXml" Target="../ink/ink994.xml"/><Relationship Id="rId62" Type="http://schemas.openxmlformats.org/officeDocument/2006/relationships/customXml" Target="../ink/ink998.xml"/><Relationship Id="rId70" Type="http://schemas.openxmlformats.org/officeDocument/2006/relationships/customXml" Target="../ink/ink1002.xml"/><Relationship Id="rId75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0.xml"/><Relationship Id="rId15" Type="http://schemas.openxmlformats.org/officeDocument/2006/relationships/image" Target="../media/image194.png"/><Relationship Id="rId23" Type="http://schemas.openxmlformats.org/officeDocument/2006/relationships/image" Target="../media/image197.png"/><Relationship Id="rId28" Type="http://schemas.openxmlformats.org/officeDocument/2006/relationships/customXml" Target="../ink/ink981.xml"/><Relationship Id="rId36" Type="http://schemas.openxmlformats.org/officeDocument/2006/relationships/customXml" Target="../ink/ink985.xml"/><Relationship Id="rId49" Type="http://schemas.openxmlformats.org/officeDocument/2006/relationships/image" Target="../media/image210.png"/><Relationship Id="rId57" Type="http://schemas.openxmlformats.org/officeDocument/2006/relationships/image" Target="../media/image214.png"/><Relationship Id="rId10" Type="http://schemas.openxmlformats.org/officeDocument/2006/relationships/customXml" Target="../ink/ink972.xml"/><Relationship Id="rId31" Type="http://schemas.openxmlformats.org/officeDocument/2006/relationships/image" Target="../media/image201.png"/><Relationship Id="rId44" Type="http://schemas.openxmlformats.org/officeDocument/2006/relationships/customXml" Target="../ink/ink989.xml"/><Relationship Id="rId52" Type="http://schemas.openxmlformats.org/officeDocument/2006/relationships/customXml" Target="../ink/ink993.xml"/><Relationship Id="rId60" Type="http://schemas.openxmlformats.org/officeDocument/2006/relationships/customXml" Target="../ink/ink997.xml"/><Relationship Id="rId65" Type="http://schemas.openxmlformats.org/officeDocument/2006/relationships/image" Target="../media/image218.png"/><Relationship Id="rId73" Type="http://schemas.openxmlformats.org/officeDocument/2006/relationships/image" Target="../media/image222.png"/><Relationship Id="rId4" Type="http://schemas.openxmlformats.org/officeDocument/2006/relationships/customXml" Target="../ink/ink969.xml"/><Relationship Id="rId9" Type="http://schemas.openxmlformats.org/officeDocument/2006/relationships/image" Target="../media/image191.png"/><Relationship Id="rId13" Type="http://schemas.openxmlformats.org/officeDocument/2006/relationships/image" Target="../media/image193.png"/><Relationship Id="rId18" Type="http://schemas.openxmlformats.org/officeDocument/2006/relationships/customXml" Target="../ink/ink976.xml"/><Relationship Id="rId39" Type="http://schemas.openxmlformats.org/officeDocument/2006/relationships/image" Target="../media/image205.png"/><Relationship Id="rId34" Type="http://schemas.openxmlformats.org/officeDocument/2006/relationships/customXml" Target="../ink/ink984.xml"/><Relationship Id="rId50" Type="http://schemas.openxmlformats.org/officeDocument/2006/relationships/customXml" Target="../ink/ink992.xml"/><Relationship Id="rId55" Type="http://schemas.openxmlformats.org/officeDocument/2006/relationships/image" Target="../media/image213.png"/><Relationship Id="rId7" Type="http://schemas.openxmlformats.org/officeDocument/2006/relationships/image" Target="../media/image190.png"/><Relationship Id="rId71" Type="http://schemas.openxmlformats.org/officeDocument/2006/relationships/image" Target="../media/image221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7.xml"/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025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038.xml"/><Relationship Id="rId84" Type="http://schemas.openxmlformats.org/officeDocument/2006/relationships/customXml" Target="../ink/ink1046.xml"/><Relationship Id="rId89" Type="http://schemas.openxmlformats.org/officeDocument/2006/relationships/image" Target="../media/image229.png"/><Relationship Id="rId112" Type="http://schemas.openxmlformats.org/officeDocument/2006/relationships/customXml" Target="../ink/ink1060.xml"/><Relationship Id="rId16" Type="http://schemas.openxmlformats.org/officeDocument/2006/relationships/customXml" Target="../ink/ink1012.xml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020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033.xml"/><Relationship Id="rId74" Type="http://schemas.openxmlformats.org/officeDocument/2006/relationships/customXml" Target="../ink/ink1041.xml"/><Relationship Id="rId79" Type="http://schemas.openxmlformats.org/officeDocument/2006/relationships/image" Target="../media/image225.png"/><Relationship Id="rId102" Type="http://schemas.openxmlformats.org/officeDocument/2006/relationships/customXml" Target="../ink/ink1055.xml"/><Relationship Id="rId5" Type="http://schemas.openxmlformats.org/officeDocument/2006/relationships/image" Target="../media/image189.png"/><Relationship Id="rId90" Type="http://schemas.openxmlformats.org/officeDocument/2006/relationships/customXml" Target="../ink/ink1049.xml"/><Relationship Id="rId95" Type="http://schemas.openxmlformats.org/officeDocument/2006/relationships/image" Target="../media/image232.png"/><Relationship Id="rId22" Type="http://schemas.openxmlformats.org/officeDocument/2006/relationships/customXml" Target="../ink/ink1015.xml"/><Relationship Id="rId27" Type="http://schemas.openxmlformats.org/officeDocument/2006/relationships/image" Target="../media/image199.png"/><Relationship Id="rId43" Type="http://schemas.openxmlformats.org/officeDocument/2006/relationships/image" Target="../media/image207.png"/><Relationship Id="rId48" Type="http://schemas.openxmlformats.org/officeDocument/2006/relationships/customXml" Target="../ink/ink1028.xml"/><Relationship Id="rId64" Type="http://schemas.openxmlformats.org/officeDocument/2006/relationships/customXml" Target="../ink/ink1036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18" Type="http://schemas.openxmlformats.org/officeDocument/2006/relationships/customXml" Target="../ink/ink1063.xml"/><Relationship Id="rId80" Type="http://schemas.openxmlformats.org/officeDocument/2006/relationships/customXml" Target="../ink/ink1044.xml"/><Relationship Id="rId85" Type="http://schemas.openxmlformats.org/officeDocument/2006/relationships/image" Target="../media/image227.png"/><Relationship Id="rId12" Type="http://schemas.openxmlformats.org/officeDocument/2006/relationships/customXml" Target="../ink/ink1010.xml"/><Relationship Id="rId17" Type="http://schemas.openxmlformats.org/officeDocument/2006/relationships/image" Target="../media/image195.png"/><Relationship Id="rId33" Type="http://schemas.openxmlformats.org/officeDocument/2006/relationships/image" Target="../media/image202.png"/><Relationship Id="rId38" Type="http://schemas.openxmlformats.org/officeDocument/2006/relationships/customXml" Target="../ink/ink1023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08" Type="http://schemas.openxmlformats.org/officeDocument/2006/relationships/customXml" Target="../ink/ink1058.xml"/><Relationship Id="rId54" Type="http://schemas.openxmlformats.org/officeDocument/2006/relationships/customXml" Target="../ink/ink1031.xml"/><Relationship Id="rId70" Type="http://schemas.openxmlformats.org/officeDocument/2006/relationships/customXml" Target="../ink/ink1039.xml"/><Relationship Id="rId75" Type="http://schemas.openxmlformats.org/officeDocument/2006/relationships/image" Target="../media/image223.png"/><Relationship Id="rId91" Type="http://schemas.openxmlformats.org/officeDocument/2006/relationships/image" Target="../media/image230.png"/><Relationship Id="rId96" Type="http://schemas.openxmlformats.org/officeDocument/2006/relationships/customXml" Target="../ink/ink10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7.xml"/><Relationship Id="rId23" Type="http://schemas.openxmlformats.org/officeDocument/2006/relationships/image" Target="../media/image197.png"/><Relationship Id="rId28" Type="http://schemas.openxmlformats.org/officeDocument/2006/relationships/customXml" Target="../ink/ink1018.xml"/><Relationship Id="rId49" Type="http://schemas.openxmlformats.org/officeDocument/2006/relationships/image" Target="../media/image210.png"/><Relationship Id="rId114" Type="http://schemas.openxmlformats.org/officeDocument/2006/relationships/customXml" Target="../ink/ink1061.xml"/><Relationship Id="rId119" Type="http://schemas.openxmlformats.org/officeDocument/2006/relationships/image" Target="../media/image244.png"/><Relationship Id="rId10" Type="http://schemas.openxmlformats.org/officeDocument/2006/relationships/customXml" Target="../ink/ink1009.xml"/><Relationship Id="rId31" Type="http://schemas.openxmlformats.org/officeDocument/2006/relationships/image" Target="../media/image201.png"/><Relationship Id="rId44" Type="http://schemas.openxmlformats.org/officeDocument/2006/relationships/customXml" Target="../ink/ink1026.xml"/><Relationship Id="rId52" Type="http://schemas.openxmlformats.org/officeDocument/2006/relationships/customXml" Target="../ink/ink1030.xml"/><Relationship Id="rId60" Type="http://schemas.openxmlformats.org/officeDocument/2006/relationships/customXml" Target="../ink/ink1034.xml"/><Relationship Id="rId65" Type="http://schemas.openxmlformats.org/officeDocument/2006/relationships/image" Target="../media/image218.png"/><Relationship Id="rId73" Type="http://schemas.openxmlformats.org/officeDocument/2006/relationships/image" Target="../media/image222.png"/><Relationship Id="rId78" Type="http://schemas.openxmlformats.org/officeDocument/2006/relationships/customXml" Target="../ink/ink1043.xml"/><Relationship Id="rId81" Type="http://schemas.openxmlformats.org/officeDocument/2006/relationships/image" Target="../media/image226.png"/><Relationship Id="rId86" Type="http://schemas.openxmlformats.org/officeDocument/2006/relationships/customXml" Target="../ink/ink1047.xml"/><Relationship Id="rId94" Type="http://schemas.openxmlformats.org/officeDocument/2006/relationships/customXml" Target="../ink/ink1051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4" Type="http://schemas.openxmlformats.org/officeDocument/2006/relationships/customXml" Target="../ink/ink1006.xml"/><Relationship Id="rId9" Type="http://schemas.openxmlformats.org/officeDocument/2006/relationships/image" Target="../media/image191.png"/><Relationship Id="rId13" Type="http://schemas.openxmlformats.org/officeDocument/2006/relationships/image" Target="../media/image193.png"/><Relationship Id="rId18" Type="http://schemas.openxmlformats.org/officeDocument/2006/relationships/customXml" Target="../ink/ink1013.xml"/><Relationship Id="rId39" Type="http://schemas.openxmlformats.org/officeDocument/2006/relationships/image" Target="../media/image205.png"/><Relationship Id="rId109" Type="http://schemas.openxmlformats.org/officeDocument/2006/relationships/image" Target="../media/image239.png"/><Relationship Id="rId34" Type="http://schemas.openxmlformats.org/officeDocument/2006/relationships/customXml" Target="../ink/ink1021.xml"/><Relationship Id="rId50" Type="http://schemas.openxmlformats.org/officeDocument/2006/relationships/customXml" Target="../ink/ink1029.xml"/><Relationship Id="rId55" Type="http://schemas.openxmlformats.org/officeDocument/2006/relationships/image" Target="../media/image213.png"/><Relationship Id="rId76" Type="http://schemas.openxmlformats.org/officeDocument/2006/relationships/customXml" Target="../ink/ink1042.xml"/><Relationship Id="rId97" Type="http://schemas.openxmlformats.org/officeDocument/2006/relationships/image" Target="../media/image233.png"/><Relationship Id="rId104" Type="http://schemas.openxmlformats.org/officeDocument/2006/relationships/customXml" Target="../ink/ink1056.xml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050.xml"/><Relationship Id="rId2" Type="http://schemas.openxmlformats.org/officeDocument/2006/relationships/customXml" Target="../ink/ink1005.xml"/><Relationship Id="rId29" Type="http://schemas.openxmlformats.org/officeDocument/2006/relationships/image" Target="../media/image200.png"/><Relationship Id="rId24" Type="http://schemas.openxmlformats.org/officeDocument/2006/relationships/customXml" Target="../ink/ink1016.xml"/><Relationship Id="rId40" Type="http://schemas.openxmlformats.org/officeDocument/2006/relationships/customXml" Target="../ink/ink1024.xml"/><Relationship Id="rId45" Type="http://schemas.openxmlformats.org/officeDocument/2006/relationships/image" Target="../media/image208.png"/><Relationship Id="rId66" Type="http://schemas.openxmlformats.org/officeDocument/2006/relationships/customXml" Target="../ink/ink1037.xml"/><Relationship Id="rId87" Type="http://schemas.openxmlformats.org/officeDocument/2006/relationships/image" Target="../media/image228.png"/><Relationship Id="rId110" Type="http://schemas.openxmlformats.org/officeDocument/2006/relationships/customXml" Target="../ink/ink1059.xml"/><Relationship Id="rId115" Type="http://schemas.openxmlformats.org/officeDocument/2006/relationships/image" Target="../media/image242.png"/><Relationship Id="rId61" Type="http://schemas.openxmlformats.org/officeDocument/2006/relationships/image" Target="../media/image216.png"/><Relationship Id="rId82" Type="http://schemas.openxmlformats.org/officeDocument/2006/relationships/customXml" Target="../ink/ink1045.xml"/><Relationship Id="rId19" Type="http://schemas.openxmlformats.org/officeDocument/2006/relationships/image" Target="../media/image196.png"/><Relationship Id="rId14" Type="http://schemas.openxmlformats.org/officeDocument/2006/relationships/customXml" Target="../ink/ink1011.xml"/><Relationship Id="rId30" Type="http://schemas.openxmlformats.org/officeDocument/2006/relationships/customXml" Target="../ink/ink1019.xml"/><Relationship Id="rId35" Type="http://schemas.openxmlformats.org/officeDocument/2006/relationships/image" Target="../media/image203.png"/><Relationship Id="rId56" Type="http://schemas.openxmlformats.org/officeDocument/2006/relationships/customXml" Target="../ink/ink1032.xml"/><Relationship Id="rId77" Type="http://schemas.openxmlformats.org/officeDocument/2006/relationships/image" Target="../media/image224.png"/><Relationship Id="rId100" Type="http://schemas.openxmlformats.org/officeDocument/2006/relationships/customXml" Target="../ink/ink1054.xml"/><Relationship Id="rId105" Type="http://schemas.openxmlformats.org/officeDocument/2006/relationships/image" Target="../media/image237.png"/><Relationship Id="rId8" Type="http://schemas.openxmlformats.org/officeDocument/2006/relationships/customXml" Target="../ink/ink1008.xml"/><Relationship Id="rId51" Type="http://schemas.openxmlformats.org/officeDocument/2006/relationships/image" Target="../media/image211.png"/><Relationship Id="rId72" Type="http://schemas.openxmlformats.org/officeDocument/2006/relationships/customXml" Target="../ink/ink1040.xml"/><Relationship Id="rId93" Type="http://schemas.openxmlformats.org/officeDocument/2006/relationships/image" Target="../media/image231.png"/><Relationship Id="rId98" Type="http://schemas.openxmlformats.org/officeDocument/2006/relationships/customXml" Target="../ink/ink1053.xml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027.xml"/><Relationship Id="rId67" Type="http://schemas.openxmlformats.org/officeDocument/2006/relationships/image" Target="../media/image219.png"/><Relationship Id="rId116" Type="http://schemas.openxmlformats.org/officeDocument/2006/relationships/customXml" Target="../ink/ink1062.xml"/><Relationship Id="rId20" Type="http://schemas.openxmlformats.org/officeDocument/2006/relationships/customXml" Target="../ink/ink1014.xml"/><Relationship Id="rId41" Type="http://schemas.openxmlformats.org/officeDocument/2006/relationships/image" Target="../media/image206.png"/><Relationship Id="rId62" Type="http://schemas.openxmlformats.org/officeDocument/2006/relationships/customXml" Target="../ink/ink1035.xml"/><Relationship Id="rId83" Type="http://schemas.openxmlformats.org/officeDocument/2006/relationships/image" Target="../media/image1610.png"/><Relationship Id="rId88" Type="http://schemas.openxmlformats.org/officeDocument/2006/relationships/customXml" Target="../ink/ink1048.xml"/><Relationship Id="rId111" Type="http://schemas.openxmlformats.org/officeDocument/2006/relationships/image" Target="../media/image240.png"/><Relationship Id="rId15" Type="http://schemas.openxmlformats.org/officeDocument/2006/relationships/image" Target="../media/image194.png"/><Relationship Id="rId36" Type="http://schemas.openxmlformats.org/officeDocument/2006/relationships/customXml" Target="../ink/ink1022.xml"/><Relationship Id="rId57" Type="http://schemas.openxmlformats.org/officeDocument/2006/relationships/image" Target="../media/image214.png"/><Relationship Id="rId106" Type="http://schemas.openxmlformats.org/officeDocument/2006/relationships/customXml" Target="../ink/ink1057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084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097.xml"/><Relationship Id="rId84" Type="http://schemas.openxmlformats.org/officeDocument/2006/relationships/customXml" Target="../ink/ink1105.xml"/><Relationship Id="rId89" Type="http://schemas.openxmlformats.org/officeDocument/2006/relationships/image" Target="../media/image229.png"/><Relationship Id="rId112" Type="http://schemas.openxmlformats.org/officeDocument/2006/relationships/customXml" Target="../ink/ink1119.xml"/><Relationship Id="rId16" Type="http://schemas.openxmlformats.org/officeDocument/2006/relationships/customXml" Target="../ink/ink1071.xml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079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092.xml"/><Relationship Id="rId74" Type="http://schemas.openxmlformats.org/officeDocument/2006/relationships/customXml" Target="../ink/ink1100.xml"/><Relationship Id="rId79" Type="http://schemas.openxmlformats.org/officeDocument/2006/relationships/image" Target="../media/image225.png"/><Relationship Id="rId102" Type="http://schemas.openxmlformats.org/officeDocument/2006/relationships/customXml" Target="../ink/ink1114.xml"/><Relationship Id="rId123" Type="http://schemas.openxmlformats.org/officeDocument/2006/relationships/image" Target="../media/image246.png"/><Relationship Id="rId128" Type="http://schemas.openxmlformats.org/officeDocument/2006/relationships/customXml" Target="../ink/ink1127.xml"/><Relationship Id="rId5" Type="http://schemas.openxmlformats.org/officeDocument/2006/relationships/image" Target="../media/image189.png"/><Relationship Id="rId90" Type="http://schemas.openxmlformats.org/officeDocument/2006/relationships/customXml" Target="../ink/ink1108.xml"/><Relationship Id="rId95" Type="http://schemas.openxmlformats.org/officeDocument/2006/relationships/image" Target="../media/image232.png"/><Relationship Id="rId22" Type="http://schemas.openxmlformats.org/officeDocument/2006/relationships/customXml" Target="../ink/ink1074.xml"/><Relationship Id="rId27" Type="http://schemas.openxmlformats.org/officeDocument/2006/relationships/image" Target="../media/image199.png"/><Relationship Id="rId43" Type="http://schemas.openxmlformats.org/officeDocument/2006/relationships/image" Target="../media/image207.png"/><Relationship Id="rId48" Type="http://schemas.openxmlformats.org/officeDocument/2006/relationships/customXml" Target="../ink/ink1087.xml"/><Relationship Id="rId64" Type="http://schemas.openxmlformats.org/officeDocument/2006/relationships/customXml" Target="../ink/ink1095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18" Type="http://schemas.openxmlformats.org/officeDocument/2006/relationships/customXml" Target="../ink/ink1122.xml"/><Relationship Id="rId80" Type="http://schemas.openxmlformats.org/officeDocument/2006/relationships/customXml" Target="../ink/ink1103.xml"/><Relationship Id="rId85" Type="http://schemas.openxmlformats.org/officeDocument/2006/relationships/image" Target="../media/image227.png"/><Relationship Id="rId12" Type="http://schemas.openxmlformats.org/officeDocument/2006/relationships/customXml" Target="../ink/ink1069.xml"/><Relationship Id="rId17" Type="http://schemas.openxmlformats.org/officeDocument/2006/relationships/image" Target="../media/image195.png"/><Relationship Id="rId33" Type="http://schemas.openxmlformats.org/officeDocument/2006/relationships/image" Target="../media/image202.png"/><Relationship Id="rId38" Type="http://schemas.openxmlformats.org/officeDocument/2006/relationships/customXml" Target="../ink/ink1082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08" Type="http://schemas.openxmlformats.org/officeDocument/2006/relationships/customXml" Target="../ink/ink1117.xml"/><Relationship Id="rId124" Type="http://schemas.openxmlformats.org/officeDocument/2006/relationships/customXml" Target="../ink/ink1125.xml"/><Relationship Id="rId129" Type="http://schemas.openxmlformats.org/officeDocument/2006/relationships/image" Target="../media/image249.png"/><Relationship Id="rId54" Type="http://schemas.openxmlformats.org/officeDocument/2006/relationships/customXml" Target="../ink/ink1090.xml"/><Relationship Id="rId70" Type="http://schemas.openxmlformats.org/officeDocument/2006/relationships/customXml" Target="../ink/ink1098.xml"/><Relationship Id="rId75" Type="http://schemas.openxmlformats.org/officeDocument/2006/relationships/image" Target="../media/image223.png"/><Relationship Id="rId91" Type="http://schemas.openxmlformats.org/officeDocument/2006/relationships/image" Target="../media/image230.png"/><Relationship Id="rId96" Type="http://schemas.openxmlformats.org/officeDocument/2006/relationships/customXml" Target="../ink/ink11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6.xml"/><Relationship Id="rId23" Type="http://schemas.openxmlformats.org/officeDocument/2006/relationships/image" Target="../media/image197.png"/><Relationship Id="rId28" Type="http://schemas.openxmlformats.org/officeDocument/2006/relationships/customXml" Target="../ink/ink1077.xml"/><Relationship Id="rId49" Type="http://schemas.openxmlformats.org/officeDocument/2006/relationships/image" Target="../media/image210.png"/><Relationship Id="rId114" Type="http://schemas.openxmlformats.org/officeDocument/2006/relationships/customXml" Target="../ink/ink1120.xml"/><Relationship Id="rId119" Type="http://schemas.openxmlformats.org/officeDocument/2006/relationships/image" Target="../media/image244.png"/><Relationship Id="rId44" Type="http://schemas.openxmlformats.org/officeDocument/2006/relationships/customXml" Target="../ink/ink1085.xml"/><Relationship Id="rId60" Type="http://schemas.openxmlformats.org/officeDocument/2006/relationships/customXml" Target="../ink/ink1093.xml"/><Relationship Id="rId65" Type="http://schemas.openxmlformats.org/officeDocument/2006/relationships/image" Target="../media/image218.png"/><Relationship Id="rId81" Type="http://schemas.openxmlformats.org/officeDocument/2006/relationships/image" Target="../media/image226.png"/><Relationship Id="rId86" Type="http://schemas.openxmlformats.org/officeDocument/2006/relationships/customXml" Target="../ink/ink1106.xml"/><Relationship Id="rId13" Type="http://schemas.openxmlformats.org/officeDocument/2006/relationships/image" Target="../media/image193.png"/><Relationship Id="rId18" Type="http://schemas.openxmlformats.org/officeDocument/2006/relationships/customXml" Target="../ink/ink1072.xml"/><Relationship Id="rId39" Type="http://schemas.openxmlformats.org/officeDocument/2006/relationships/image" Target="../media/image205.png"/><Relationship Id="rId109" Type="http://schemas.openxmlformats.org/officeDocument/2006/relationships/image" Target="../media/image239.png"/><Relationship Id="rId34" Type="http://schemas.openxmlformats.org/officeDocument/2006/relationships/customXml" Target="../ink/ink1080.xml"/><Relationship Id="rId50" Type="http://schemas.openxmlformats.org/officeDocument/2006/relationships/customXml" Target="../ink/ink1088.xml"/><Relationship Id="rId55" Type="http://schemas.openxmlformats.org/officeDocument/2006/relationships/image" Target="../media/image213.png"/><Relationship Id="rId76" Type="http://schemas.openxmlformats.org/officeDocument/2006/relationships/customXml" Target="../ink/ink1101.xml"/><Relationship Id="rId97" Type="http://schemas.openxmlformats.org/officeDocument/2006/relationships/image" Target="../media/image233.png"/><Relationship Id="rId104" Type="http://schemas.openxmlformats.org/officeDocument/2006/relationships/customXml" Target="../ink/ink1115.xml"/><Relationship Id="rId120" Type="http://schemas.openxmlformats.org/officeDocument/2006/relationships/customXml" Target="../ink/ink1123.xml"/><Relationship Id="rId125" Type="http://schemas.openxmlformats.org/officeDocument/2006/relationships/image" Target="../media/image247.png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109.xml"/><Relationship Id="rId2" Type="http://schemas.openxmlformats.org/officeDocument/2006/relationships/customXml" Target="../ink/ink1064.xml"/><Relationship Id="rId29" Type="http://schemas.openxmlformats.org/officeDocument/2006/relationships/image" Target="../media/image200.png"/><Relationship Id="rId24" Type="http://schemas.openxmlformats.org/officeDocument/2006/relationships/customXml" Target="../ink/ink1075.xml"/><Relationship Id="rId40" Type="http://schemas.openxmlformats.org/officeDocument/2006/relationships/customXml" Target="../ink/ink1083.xml"/><Relationship Id="rId45" Type="http://schemas.openxmlformats.org/officeDocument/2006/relationships/image" Target="../media/image208.png"/><Relationship Id="rId66" Type="http://schemas.openxmlformats.org/officeDocument/2006/relationships/customXml" Target="../ink/ink1096.xml"/><Relationship Id="rId87" Type="http://schemas.openxmlformats.org/officeDocument/2006/relationships/image" Target="../media/image228.png"/><Relationship Id="rId110" Type="http://schemas.openxmlformats.org/officeDocument/2006/relationships/customXml" Target="../ink/ink1118.xml"/><Relationship Id="rId115" Type="http://schemas.openxmlformats.org/officeDocument/2006/relationships/image" Target="../media/image242.png"/><Relationship Id="rId61" Type="http://schemas.openxmlformats.org/officeDocument/2006/relationships/image" Target="../media/image216.png"/><Relationship Id="rId82" Type="http://schemas.openxmlformats.org/officeDocument/2006/relationships/customXml" Target="../ink/ink1104.xml"/><Relationship Id="rId19" Type="http://schemas.openxmlformats.org/officeDocument/2006/relationships/image" Target="../media/image196.png"/><Relationship Id="rId14" Type="http://schemas.openxmlformats.org/officeDocument/2006/relationships/customXml" Target="../ink/ink1070.xml"/><Relationship Id="rId30" Type="http://schemas.openxmlformats.org/officeDocument/2006/relationships/customXml" Target="../ink/ink1078.xml"/><Relationship Id="rId35" Type="http://schemas.openxmlformats.org/officeDocument/2006/relationships/image" Target="../media/image203.png"/><Relationship Id="rId56" Type="http://schemas.openxmlformats.org/officeDocument/2006/relationships/customXml" Target="../ink/ink1091.xml"/><Relationship Id="rId77" Type="http://schemas.openxmlformats.org/officeDocument/2006/relationships/image" Target="../media/image224.png"/><Relationship Id="rId100" Type="http://schemas.openxmlformats.org/officeDocument/2006/relationships/customXml" Target="../ink/ink1113.xml"/><Relationship Id="rId105" Type="http://schemas.openxmlformats.org/officeDocument/2006/relationships/image" Target="../media/image237.png"/><Relationship Id="rId126" Type="http://schemas.openxmlformats.org/officeDocument/2006/relationships/customXml" Target="../ink/ink1126.xml"/><Relationship Id="rId8" Type="http://schemas.openxmlformats.org/officeDocument/2006/relationships/customXml" Target="../ink/ink1067.xml"/><Relationship Id="rId51" Type="http://schemas.openxmlformats.org/officeDocument/2006/relationships/image" Target="../media/image211.png"/><Relationship Id="rId72" Type="http://schemas.openxmlformats.org/officeDocument/2006/relationships/customXml" Target="../ink/ink1099.xml"/><Relationship Id="rId93" Type="http://schemas.openxmlformats.org/officeDocument/2006/relationships/image" Target="../media/image231.png"/><Relationship Id="rId98" Type="http://schemas.openxmlformats.org/officeDocument/2006/relationships/customXml" Target="../ink/ink1112.xml"/><Relationship Id="rId121" Type="http://schemas.openxmlformats.org/officeDocument/2006/relationships/image" Target="../media/image245.png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086.xml"/><Relationship Id="rId67" Type="http://schemas.openxmlformats.org/officeDocument/2006/relationships/image" Target="../media/image219.png"/><Relationship Id="rId116" Type="http://schemas.openxmlformats.org/officeDocument/2006/relationships/customXml" Target="../ink/ink1121.xml"/><Relationship Id="rId20" Type="http://schemas.openxmlformats.org/officeDocument/2006/relationships/customXml" Target="../ink/ink1073.xml"/><Relationship Id="rId41" Type="http://schemas.openxmlformats.org/officeDocument/2006/relationships/image" Target="../media/image206.png"/><Relationship Id="rId62" Type="http://schemas.openxmlformats.org/officeDocument/2006/relationships/customXml" Target="../ink/ink1094.xml"/><Relationship Id="rId83" Type="http://schemas.openxmlformats.org/officeDocument/2006/relationships/image" Target="../media/image1610.png"/><Relationship Id="rId88" Type="http://schemas.openxmlformats.org/officeDocument/2006/relationships/customXml" Target="../ink/ink1107.xml"/><Relationship Id="rId111" Type="http://schemas.openxmlformats.org/officeDocument/2006/relationships/image" Target="../media/image240.png"/><Relationship Id="rId15" Type="http://schemas.openxmlformats.org/officeDocument/2006/relationships/image" Target="../media/image194.png"/><Relationship Id="rId36" Type="http://schemas.openxmlformats.org/officeDocument/2006/relationships/customXml" Target="../ink/ink1081.xml"/><Relationship Id="rId57" Type="http://schemas.openxmlformats.org/officeDocument/2006/relationships/image" Target="../media/image214.png"/><Relationship Id="rId106" Type="http://schemas.openxmlformats.org/officeDocument/2006/relationships/customXml" Target="../ink/ink1116.xml"/><Relationship Id="rId127" Type="http://schemas.openxmlformats.org/officeDocument/2006/relationships/image" Target="../media/image248.png"/><Relationship Id="rId10" Type="http://schemas.openxmlformats.org/officeDocument/2006/relationships/customXml" Target="../ink/ink1068.xml"/><Relationship Id="rId31" Type="http://schemas.openxmlformats.org/officeDocument/2006/relationships/image" Target="../media/image201.png"/><Relationship Id="rId52" Type="http://schemas.openxmlformats.org/officeDocument/2006/relationships/customXml" Target="../ink/ink1089.xml"/><Relationship Id="rId73" Type="http://schemas.openxmlformats.org/officeDocument/2006/relationships/image" Target="../media/image222.png"/><Relationship Id="rId78" Type="http://schemas.openxmlformats.org/officeDocument/2006/relationships/customXml" Target="../ink/ink1102.xml"/><Relationship Id="rId94" Type="http://schemas.openxmlformats.org/officeDocument/2006/relationships/customXml" Target="../ink/ink1110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124.xml"/><Relationship Id="rId4" Type="http://schemas.openxmlformats.org/officeDocument/2006/relationships/customXml" Target="../ink/ink1065.xml"/><Relationship Id="rId9" Type="http://schemas.openxmlformats.org/officeDocument/2006/relationships/image" Target="../media/image191.png"/><Relationship Id="rId26" Type="http://schemas.openxmlformats.org/officeDocument/2006/relationships/customXml" Target="../ink/ink1076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148.xml"/><Relationship Id="rId63" Type="http://schemas.openxmlformats.org/officeDocument/2006/relationships/image" Target="../media/image217.png"/><Relationship Id="rId84" Type="http://schemas.openxmlformats.org/officeDocument/2006/relationships/customXml" Target="../ink/ink1169.xml"/><Relationship Id="rId138" Type="http://schemas.openxmlformats.org/officeDocument/2006/relationships/customXml" Target="../ink/ink1196.xml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143.xml"/><Relationship Id="rId53" Type="http://schemas.openxmlformats.org/officeDocument/2006/relationships/image" Target="../media/image212.png"/><Relationship Id="rId74" Type="http://schemas.openxmlformats.org/officeDocument/2006/relationships/customXml" Target="../ink/ink1164.xml"/><Relationship Id="rId128" Type="http://schemas.openxmlformats.org/officeDocument/2006/relationships/customXml" Target="../ink/ink1191.xml"/><Relationship Id="rId5" Type="http://schemas.openxmlformats.org/officeDocument/2006/relationships/image" Target="../media/image189.png"/><Relationship Id="rId90" Type="http://schemas.openxmlformats.org/officeDocument/2006/relationships/customXml" Target="../ink/ink1172.xml"/><Relationship Id="rId95" Type="http://schemas.openxmlformats.org/officeDocument/2006/relationships/image" Target="../media/image232.png"/><Relationship Id="rId22" Type="http://schemas.openxmlformats.org/officeDocument/2006/relationships/customXml" Target="../ink/ink1138.xml"/><Relationship Id="rId27" Type="http://schemas.openxmlformats.org/officeDocument/2006/relationships/image" Target="../media/image199.png"/><Relationship Id="rId43" Type="http://schemas.openxmlformats.org/officeDocument/2006/relationships/image" Target="../media/image207.png"/><Relationship Id="rId48" Type="http://schemas.openxmlformats.org/officeDocument/2006/relationships/customXml" Target="../ink/ink1151.xml"/><Relationship Id="rId64" Type="http://schemas.openxmlformats.org/officeDocument/2006/relationships/customXml" Target="../ink/ink1159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18" Type="http://schemas.openxmlformats.org/officeDocument/2006/relationships/customXml" Target="../ink/ink1186.xml"/><Relationship Id="rId134" Type="http://schemas.openxmlformats.org/officeDocument/2006/relationships/customXml" Target="../ink/ink1194.xml"/><Relationship Id="rId139" Type="http://schemas.openxmlformats.org/officeDocument/2006/relationships/image" Target="../media/image254.png"/><Relationship Id="rId80" Type="http://schemas.openxmlformats.org/officeDocument/2006/relationships/customXml" Target="../ink/ink1167.xml"/><Relationship Id="rId85" Type="http://schemas.openxmlformats.org/officeDocument/2006/relationships/image" Target="../media/image227.png"/><Relationship Id="rId12" Type="http://schemas.openxmlformats.org/officeDocument/2006/relationships/customXml" Target="../ink/ink1133.xml"/><Relationship Id="rId17" Type="http://schemas.openxmlformats.org/officeDocument/2006/relationships/image" Target="../media/image195.png"/><Relationship Id="rId33" Type="http://schemas.openxmlformats.org/officeDocument/2006/relationships/image" Target="../media/image202.png"/><Relationship Id="rId38" Type="http://schemas.openxmlformats.org/officeDocument/2006/relationships/customXml" Target="../ink/ink1146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08" Type="http://schemas.openxmlformats.org/officeDocument/2006/relationships/customXml" Target="../ink/ink1181.xml"/><Relationship Id="rId124" Type="http://schemas.openxmlformats.org/officeDocument/2006/relationships/customXml" Target="../ink/ink1189.xml"/><Relationship Id="rId129" Type="http://schemas.openxmlformats.org/officeDocument/2006/relationships/image" Target="../media/image249.png"/><Relationship Id="rId54" Type="http://schemas.openxmlformats.org/officeDocument/2006/relationships/customXml" Target="../ink/ink1154.xml"/><Relationship Id="rId70" Type="http://schemas.openxmlformats.org/officeDocument/2006/relationships/customXml" Target="../ink/ink1162.xml"/><Relationship Id="rId75" Type="http://schemas.openxmlformats.org/officeDocument/2006/relationships/image" Target="../media/image223.png"/><Relationship Id="rId91" Type="http://schemas.openxmlformats.org/officeDocument/2006/relationships/image" Target="../media/image230.png"/><Relationship Id="rId96" Type="http://schemas.openxmlformats.org/officeDocument/2006/relationships/customXml" Target="../ink/ink1175.xml"/><Relationship Id="rId140" Type="http://schemas.openxmlformats.org/officeDocument/2006/relationships/customXml" Target="../ink/ink1197.xml"/><Relationship Id="rId145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0.xml"/><Relationship Id="rId23" Type="http://schemas.openxmlformats.org/officeDocument/2006/relationships/image" Target="../media/image197.png"/><Relationship Id="rId28" Type="http://schemas.openxmlformats.org/officeDocument/2006/relationships/customXml" Target="../ink/ink1141.xml"/><Relationship Id="rId49" Type="http://schemas.openxmlformats.org/officeDocument/2006/relationships/image" Target="../media/image210.png"/><Relationship Id="rId114" Type="http://schemas.openxmlformats.org/officeDocument/2006/relationships/customXml" Target="../ink/ink1184.xml"/><Relationship Id="rId119" Type="http://schemas.openxmlformats.org/officeDocument/2006/relationships/image" Target="../media/image244.png"/><Relationship Id="rId44" Type="http://schemas.openxmlformats.org/officeDocument/2006/relationships/customXml" Target="../ink/ink1149.xml"/><Relationship Id="rId60" Type="http://schemas.openxmlformats.org/officeDocument/2006/relationships/customXml" Target="../ink/ink1157.xml"/><Relationship Id="rId65" Type="http://schemas.openxmlformats.org/officeDocument/2006/relationships/image" Target="../media/image218.png"/><Relationship Id="rId81" Type="http://schemas.openxmlformats.org/officeDocument/2006/relationships/image" Target="../media/image226.png"/><Relationship Id="rId86" Type="http://schemas.openxmlformats.org/officeDocument/2006/relationships/customXml" Target="../ink/ink1170.xml"/><Relationship Id="rId130" Type="http://schemas.openxmlformats.org/officeDocument/2006/relationships/customXml" Target="../ink/ink1192.xml"/><Relationship Id="rId135" Type="http://schemas.openxmlformats.org/officeDocument/2006/relationships/image" Target="../media/image252.png"/><Relationship Id="rId13" Type="http://schemas.openxmlformats.org/officeDocument/2006/relationships/image" Target="../media/image193.png"/><Relationship Id="rId18" Type="http://schemas.openxmlformats.org/officeDocument/2006/relationships/customXml" Target="../ink/ink1136.xml"/><Relationship Id="rId39" Type="http://schemas.openxmlformats.org/officeDocument/2006/relationships/image" Target="../media/image205.png"/><Relationship Id="rId109" Type="http://schemas.openxmlformats.org/officeDocument/2006/relationships/image" Target="../media/image239.png"/><Relationship Id="rId34" Type="http://schemas.openxmlformats.org/officeDocument/2006/relationships/customXml" Target="../ink/ink1144.xml"/><Relationship Id="rId50" Type="http://schemas.openxmlformats.org/officeDocument/2006/relationships/customXml" Target="../ink/ink1152.xml"/><Relationship Id="rId55" Type="http://schemas.openxmlformats.org/officeDocument/2006/relationships/image" Target="../media/image213.png"/><Relationship Id="rId76" Type="http://schemas.openxmlformats.org/officeDocument/2006/relationships/customXml" Target="../ink/ink1165.xml"/><Relationship Id="rId97" Type="http://schemas.openxmlformats.org/officeDocument/2006/relationships/image" Target="../media/image233.png"/><Relationship Id="rId104" Type="http://schemas.openxmlformats.org/officeDocument/2006/relationships/customXml" Target="../ink/ink1179.xml"/><Relationship Id="rId120" Type="http://schemas.openxmlformats.org/officeDocument/2006/relationships/customXml" Target="../ink/ink1187.xml"/><Relationship Id="rId125" Type="http://schemas.openxmlformats.org/officeDocument/2006/relationships/image" Target="../media/image247.png"/><Relationship Id="rId141" Type="http://schemas.openxmlformats.org/officeDocument/2006/relationships/image" Target="../media/image255.png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173.xml"/><Relationship Id="rId2" Type="http://schemas.openxmlformats.org/officeDocument/2006/relationships/customXml" Target="../ink/ink1128.xml"/><Relationship Id="rId29" Type="http://schemas.openxmlformats.org/officeDocument/2006/relationships/image" Target="../media/image200.png"/><Relationship Id="rId24" Type="http://schemas.openxmlformats.org/officeDocument/2006/relationships/customXml" Target="../ink/ink1139.xml"/><Relationship Id="rId40" Type="http://schemas.openxmlformats.org/officeDocument/2006/relationships/customXml" Target="../ink/ink1147.xml"/><Relationship Id="rId45" Type="http://schemas.openxmlformats.org/officeDocument/2006/relationships/image" Target="../media/image208.png"/><Relationship Id="rId66" Type="http://schemas.openxmlformats.org/officeDocument/2006/relationships/customXml" Target="../ink/ink1160.xml"/><Relationship Id="rId87" Type="http://schemas.openxmlformats.org/officeDocument/2006/relationships/image" Target="../media/image228.png"/><Relationship Id="rId110" Type="http://schemas.openxmlformats.org/officeDocument/2006/relationships/customXml" Target="../ink/ink1182.xml"/><Relationship Id="rId115" Type="http://schemas.openxmlformats.org/officeDocument/2006/relationships/image" Target="../media/image242.png"/><Relationship Id="rId131" Type="http://schemas.openxmlformats.org/officeDocument/2006/relationships/image" Target="../media/image250.png"/><Relationship Id="rId136" Type="http://schemas.openxmlformats.org/officeDocument/2006/relationships/customXml" Target="../ink/ink1195.xml"/><Relationship Id="rId61" Type="http://schemas.openxmlformats.org/officeDocument/2006/relationships/image" Target="../media/image216.png"/><Relationship Id="rId82" Type="http://schemas.openxmlformats.org/officeDocument/2006/relationships/customXml" Target="../ink/ink1168.xml"/><Relationship Id="rId19" Type="http://schemas.openxmlformats.org/officeDocument/2006/relationships/image" Target="../media/image196.png"/><Relationship Id="rId14" Type="http://schemas.openxmlformats.org/officeDocument/2006/relationships/customXml" Target="../ink/ink1134.xml"/><Relationship Id="rId30" Type="http://schemas.openxmlformats.org/officeDocument/2006/relationships/customXml" Target="../ink/ink1142.xml"/><Relationship Id="rId35" Type="http://schemas.openxmlformats.org/officeDocument/2006/relationships/image" Target="../media/image203.png"/><Relationship Id="rId56" Type="http://schemas.openxmlformats.org/officeDocument/2006/relationships/customXml" Target="../ink/ink1155.xml"/><Relationship Id="rId77" Type="http://schemas.openxmlformats.org/officeDocument/2006/relationships/image" Target="../media/image224.png"/><Relationship Id="rId100" Type="http://schemas.openxmlformats.org/officeDocument/2006/relationships/customXml" Target="../ink/ink1177.xml"/><Relationship Id="rId105" Type="http://schemas.openxmlformats.org/officeDocument/2006/relationships/image" Target="../media/image237.png"/><Relationship Id="rId126" Type="http://schemas.openxmlformats.org/officeDocument/2006/relationships/customXml" Target="../ink/ink1190.xml"/><Relationship Id="rId8" Type="http://schemas.openxmlformats.org/officeDocument/2006/relationships/customXml" Target="../ink/ink1131.xml"/><Relationship Id="rId51" Type="http://schemas.openxmlformats.org/officeDocument/2006/relationships/image" Target="../media/image211.png"/><Relationship Id="rId72" Type="http://schemas.openxmlformats.org/officeDocument/2006/relationships/customXml" Target="../ink/ink1163.xml"/><Relationship Id="rId93" Type="http://schemas.openxmlformats.org/officeDocument/2006/relationships/image" Target="../media/image231.png"/><Relationship Id="rId98" Type="http://schemas.openxmlformats.org/officeDocument/2006/relationships/customXml" Target="../ink/ink1176.xml"/><Relationship Id="rId121" Type="http://schemas.openxmlformats.org/officeDocument/2006/relationships/image" Target="../media/image245.png"/><Relationship Id="rId142" Type="http://schemas.openxmlformats.org/officeDocument/2006/relationships/customXml" Target="../ink/ink1198.xml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150.xml"/><Relationship Id="rId67" Type="http://schemas.openxmlformats.org/officeDocument/2006/relationships/image" Target="../media/image219.png"/><Relationship Id="rId116" Type="http://schemas.openxmlformats.org/officeDocument/2006/relationships/customXml" Target="../ink/ink1185.xml"/><Relationship Id="rId137" Type="http://schemas.openxmlformats.org/officeDocument/2006/relationships/image" Target="../media/image253.png"/><Relationship Id="rId20" Type="http://schemas.openxmlformats.org/officeDocument/2006/relationships/customXml" Target="../ink/ink1137.xml"/><Relationship Id="rId41" Type="http://schemas.openxmlformats.org/officeDocument/2006/relationships/image" Target="../media/image206.png"/><Relationship Id="rId62" Type="http://schemas.openxmlformats.org/officeDocument/2006/relationships/customXml" Target="../ink/ink1158.xml"/><Relationship Id="rId83" Type="http://schemas.openxmlformats.org/officeDocument/2006/relationships/image" Target="../media/image1610.png"/><Relationship Id="rId88" Type="http://schemas.openxmlformats.org/officeDocument/2006/relationships/customXml" Target="../ink/ink1171.xml"/><Relationship Id="rId111" Type="http://schemas.openxmlformats.org/officeDocument/2006/relationships/image" Target="../media/image240.png"/><Relationship Id="rId132" Type="http://schemas.openxmlformats.org/officeDocument/2006/relationships/customXml" Target="../ink/ink1193.xml"/><Relationship Id="rId15" Type="http://schemas.openxmlformats.org/officeDocument/2006/relationships/image" Target="../media/image194.png"/><Relationship Id="rId36" Type="http://schemas.openxmlformats.org/officeDocument/2006/relationships/customXml" Target="../ink/ink1145.xml"/><Relationship Id="rId57" Type="http://schemas.openxmlformats.org/officeDocument/2006/relationships/image" Target="../media/image214.png"/><Relationship Id="rId106" Type="http://schemas.openxmlformats.org/officeDocument/2006/relationships/customXml" Target="../ink/ink1180.xml"/><Relationship Id="rId127" Type="http://schemas.openxmlformats.org/officeDocument/2006/relationships/image" Target="../media/image248.png"/><Relationship Id="rId10" Type="http://schemas.openxmlformats.org/officeDocument/2006/relationships/customXml" Target="../ink/ink1132.xml"/><Relationship Id="rId31" Type="http://schemas.openxmlformats.org/officeDocument/2006/relationships/image" Target="../media/image201.png"/><Relationship Id="rId52" Type="http://schemas.openxmlformats.org/officeDocument/2006/relationships/customXml" Target="../ink/ink1153.xml"/><Relationship Id="rId73" Type="http://schemas.openxmlformats.org/officeDocument/2006/relationships/image" Target="../media/image222.png"/><Relationship Id="rId78" Type="http://schemas.openxmlformats.org/officeDocument/2006/relationships/customXml" Target="../ink/ink1166.xml"/><Relationship Id="rId94" Type="http://schemas.openxmlformats.org/officeDocument/2006/relationships/customXml" Target="../ink/ink1174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188.xml"/><Relationship Id="rId143" Type="http://schemas.openxmlformats.org/officeDocument/2006/relationships/image" Target="../media/image256.png"/><Relationship Id="rId4" Type="http://schemas.openxmlformats.org/officeDocument/2006/relationships/customXml" Target="../ink/ink1129.xml"/><Relationship Id="rId9" Type="http://schemas.openxmlformats.org/officeDocument/2006/relationships/image" Target="../media/image191.png"/><Relationship Id="rId26" Type="http://schemas.openxmlformats.org/officeDocument/2006/relationships/customXml" Target="../ink/ink1140.xml"/><Relationship Id="rId47" Type="http://schemas.openxmlformats.org/officeDocument/2006/relationships/image" Target="../media/image209.png"/><Relationship Id="rId68" Type="http://schemas.openxmlformats.org/officeDocument/2006/relationships/customXml" Target="../ink/ink1161.xml"/><Relationship Id="rId89" Type="http://schemas.openxmlformats.org/officeDocument/2006/relationships/image" Target="../media/image229.png"/><Relationship Id="rId112" Type="http://schemas.openxmlformats.org/officeDocument/2006/relationships/customXml" Target="../ink/ink1183.xml"/><Relationship Id="rId133" Type="http://schemas.openxmlformats.org/officeDocument/2006/relationships/image" Target="../media/image251.png"/><Relationship Id="rId16" Type="http://schemas.openxmlformats.org/officeDocument/2006/relationships/customXml" Target="../ink/ink1135.xml"/><Relationship Id="rId37" Type="http://schemas.openxmlformats.org/officeDocument/2006/relationships/image" Target="../media/image204.png"/><Relationship Id="rId58" Type="http://schemas.openxmlformats.org/officeDocument/2006/relationships/customXml" Target="../ink/ink1156.xml"/><Relationship Id="rId79" Type="http://schemas.openxmlformats.org/officeDocument/2006/relationships/image" Target="../media/image225.png"/><Relationship Id="rId102" Type="http://schemas.openxmlformats.org/officeDocument/2006/relationships/customXml" Target="../ink/ink1178.xml"/><Relationship Id="rId123" Type="http://schemas.openxmlformats.org/officeDocument/2006/relationships/image" Target="../media/image246.png"/><Relationship Id="rId144" Type="http://schemas.openxmlformats.org/officeDocument/2006/relationships/customXml" Target="../ink/ink1199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220.xml"/><Relationship Id="rId63" Type="http://schemas.openxmlformats.org/officeDocument/2006/relationships/image" Target="../media/image217.png"/><Relationship Id="rId84" Type="http://schemas.openxmlformats.org/officeDocument/2006/relationships/customXml" Target="../ink/ink1241.xml"/><Relationship Id="rId138" Type="http://schemas.openxmlformats.org/officeDocument/2006/relationships/customXml" Target="../ink/ink1268.xml"/><Relationship Id="rId159" Type="http://schemas.openxmlformats.org/officeDocument/2006/relationships/image" Target="../media/image264.png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215.xml"/><Relationship Id="rId53" Type="http://schemas.openxmlformats.org/officeDocument/2006/relationships/image" Target="../media/image212.png"/><Relationship Id="rId74" Type="http://schemas.openxmlformats.org/officeDocument/2006/relationships/customXml" Target="../ink/ink1236.xml"/><Relationship Id="rId128" Type="http://schemas.openxmlformats.org/officeDocument/2006/relationships/customXml" Target="../ink/ink1263.xml"/><Relationship Id="rId149" Type="http://schemas.openxmlformats.org/officeDocument/2006/relationships/image" Target="../media/image259.png"/><Relationship Id="rId5" Type="http://schemas.openxmlformats.org/officeDocument/2006/relationships/image" Target="../media/image189.png"/><Relationship Id="rId95" Type="http://schemas.openxmlformats.org/officeDocument/2006/relationships/image" Target="../media/image232.png"/><Relationship Id="rId160" Type="http://schemas.openxmlformats.org/officeDocument/2006/relationships/customXml" Target="../ink/ink1279.xml"/><Relationship Id="rId22" Type="http://schemas.openxmlformats.org/officeDocument/2006/relationships/customXml" Target="../ink/ink1210.xml"/><Relationship Id="rId43" Type="http://schemas.openxmlformats.org/officeDocument/2006/relationships/image" Target="../media/image207.png"/><Relationship Id="rId64" Type="http://schemas.openxmlformats.org/officeDocument/2006/relationships/customXml" Target="../ink/ink1231.xml"/><Relationship Id="rId118" Type="http://schemas.openxmlformats.org/officeDocument/2006/relationships/customXml" Target="../ink/ink1258.xml"/><Relationship Id="rId139" Type="http://schemas.openxmlformats.org/officeDocument/2006/relationships/image" Target="../media/image254.png"/><Relationship Id="rId85" Type="http://schemas.openxmlformats.org/officeDocument/2006/relationships/image" Target="../media/image227.png"/><Relationship Id="rId150" Type="http://schemas.openxmlformats.org/officeDocument/2006/relationships/customXml" Target="../ink/ink1274.xml"/><Relationship Id="rId12" Type="http://schemas.openxmlformats.org/officeDocument/2006/relationships/customXml" Target="../ink/ink1205.xml"/><Relationship Id="rId17" Type="http://schemas.openxmlformats.org/officeDocument/2006/relationships/image" Target="../media/image195.png"/><Relationship Id="rId33" Type="http://schemas.openxmlformats.org/officeDocument/2006/relationships/image" Target="../media/image202.png"/><Relationship Id="rId38" Type="http://schemas.openxmlformats.org/officeDocument/2006/relationships/customXml" Target="../ink/ink1218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08" Type="http://schemas.openxmlformats.org/officeDocument/2006/relationships/customXml" Target="../ink/ink1253.xml"/><Relationship Id="rId124" Type="http://schemas.openxmlformats.org/officeDocument/2006/relationships/customXml" Target="../ink/ink1261.xml"/><Relationship Id="rId129" Type="http://schemas.openxmlformats.org/officeDocument/2006/relationships/image" Target="../media/image249.png"/><Relationship Id="rId54" Type="http://schemas.openxmlformats.org/officeDocument/2006/relationships/customXml" Target="../ink/ink1226.xml"/><Relationship Id="rId70" Type="http://schemas.openxmlformats.org/officeDocument/2006/relationships/customXml" Target="../ink/ink1234.xml"/><Relationship Id="rId75" Type="http://schemas.openxmlformats.org/officeDocument/2006/relationships/image" Target="../media/image223.png"/><Relationship Id="rId91" Type="http://schemas.openxmlformats.org/officeDocument/2006/relationships/image" Target="../media/image230.png"/><Relationship Id="rId96" Type="http://schemas.openxmlformats.org/officeDocument/2006/relationships/customXml" Target="../ink/ink1247.xml"/><Relationship Id="rId140" Type="http://schemas.openxmlformats.org/officeDocument/2006/relationships/customXml" Target="../ink/ink1269.xml"/><Relationship Id="rId145" Type="http://schemas.openxmlformats.org/officeDocument/2006/relationships/image" Target="../media/image257.png"/><Relationship Id="rId161" Type="http://schemas.openxmlformats.org/officeDocument/2006/relationships/image" Target="../media/image265.png"/><Relationship Id="rId166" Type="http://schemas.openxmlformats.org/officeDocument/2006/relationships/customXml" Target="../ink/ink12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2.xml"/><Relationship Id="rId23" Type="http://schemas.openxmlformats.org/officeDocument/2006/relationships/image" Target="../media/image197.png"/><Relationship Id="rId28" Type="http://schemas.openxmlformats.org/officeDocument/2006/relationships/customXml" Target="../ink/ink1213.xml"/><Relationship Id="rId49" Type="http://schemas.openxmlformats.org/officeDocument/2006/relationships/image" Target="../media/image210.png"/><Relationship Id="rId114" Type="http://schemas.openxmlformats.org/officeDocument/2006/relationships/customXml" Target="../ink/ink1256.xml"/><Relationship Id="rId119" Type="http://schemas.openxmlformats.org/officeDocument/2006/relationships/image" Target="../media/image244.png"/><Relationship Id="rId44" Type="http://schemas.openxmlformats.org/officeDocument/2006/relationships/customXml" Target="../ink/ink1221.xml"/><Relationship Id="rId60" Type="http://schemas.openxmlformats.org/officeDocument/2006/relationships/customXml" Target="../ink/ink1229.xml"/><Relationship Id="rId65" Type="http://schemas.openxmlformats.org/officeDocument/2006/relationships/image" Target="../media/image218.png"/><Relationship Id="rId81" Type="http://schemas.openxmlformats.org/officeDocument/2006/relationships/image" Target="../media/image226.png"/><Relationship Id="rId86" Type="http://schemas.openxmlformats.org/officeDocument/2006/relationships/customXml" Target="../ink/ink1242.xml"/><Relationship Id="rId130" Type="http://schemas.openxmlformats.org/officeDocument/2006/relationships/customXml" Target="../ink/ink1264.xml"/><Relationship Id="rId135" Type="http://schemas.openxmlformats.org/officeDocument/2006/relationships/image" Target="../media/image252.png"/><Relationship Id="rId151" Type="http://schemas.openxmlformats.org/officeDocument/2006/relationships/image" Target="../media/image260.png"/><Relationship Id="rId156" Type="http://schemas.openxmlformats.org/officeDocument/2006/relationships/customXml" Target="../ink/ink1277.xml"/><Relationship Id="rId13" Type="http://schemas.openxmlformats.org/officeDocument/2006/relationships/image" Target="../media/image193.png"/><Relationship Id="rId18" Type="http://schemas.openxmlformats.org/officeDocument/2006/relationships/customXml" Target="../ink/ink1208.xml"/><Relationship Id="rId39" Type="http://schemas.openxmlformats.org/officeDocument/2006/relationships/image" Target="../media/image205.png"/><Relationship Id="rId109" Type="http://schemas.openxmlformats.org/officeDocument/2006/relationships/image" Target="../media/image239.png"/><Relationship Id="rId34" Type="http://schemas.openxmlformats.org/officeDocument/2006/relationships/customXml" Target="../ink/ink1216.xml"/><Relationship Id="rId50" Type="http://schemas.openxmlformats.org/officeDocument/2006/relationships/customXml" Target="../ink/ink1224.xml"/><Relationship Id="rId55" Type="http://schemas.openxmlformats.org/officeDocument/2006/relationships/image" Target="../media/image213.png"/><Relationship Id="rId76" Type="http://schemas.openxmlformats.org/officeDocument/2006/relationships/customXml" Target="../ink/ink1237.xml"/><Relationship Id="rId97" Type="http://schemas.openxmlformats.org/officeDocument/2006/relationships/image" Target="../media/image233.png"/><Relationship Id="rId104" Type="http://schemas.openxmlformats.org/officeDocument/2006/relationships/customXml" Target="../ink/ink1251.xml"/><Relationship Id="rId120" Type="http://schemas.openxmlformats.org/officeDocument/2006/relationships/customXml" Target="../ink/ink1259.xml"/><Relationship Id="rId125" Type="http://schemas.openxmlformats.org/officeDocument/2006/relationships/image" Target="../media/image247.png"/><Relationship Id="rId141" Type="http://schemas.openxmlformats.org/officeDocument/2006/relationships/image" Target="../media/image255.png"/><Relationship Id="rId146" Type="http://schemas.openxmlformats.org/officeDocument/2006/relationships/customXml" Target="../ink/ink1272.xml"/><Relationship Id="rId167" Type="http://schemas.openxmlformats.org/officeDocument/2006/relationships/image" Target="../media/image268.png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245.xml"/><Relationship Id="rId162" Type="http://schemas.openxmlformats.org/officeDocument/2006/relationships/customXml" Target="../ink/ink1280.xml"/><Relationship Id="rId2" Type="http://schemas.openxmlformats.org/officeDocument/2006/relationships/customXml" Target="../ink/ink1200.xml"/><Relationship Id="rId29" Type="http://schemas.openxmlformats.org/officeDocument/2006/relationships/image" Target="../media/image200.png"/><Relationship Id="rId24" Type="http://schemas.openxmlformats.org/officeDocument/2006/relationships/customXml" Target="../ink/ink1211.xml"/><Relationship Id="rId40" Type="http://schemas.openxmlformats.org/officeDocument/2006/relationships/customXml" Target="../ink/ink1219.xml"/><Relationship Id="rId45" Type="http://schemas.openxmlformats.org/officeDocument/2006/relationships/image" Target="../media/image208.png"/><Relationship Id="rId66" Type="http://schemas.openxmlformats.org/officeDocument/2006/relationships/customXml" Target="../ink/ink1232.xml"/><Relationship Id="rId87" Type="http://schemas.openxmlformats.org/officeDocument/2006/relationships/image" Target="../media/image228.png"/><Relationship Id="rId110" Type="http://schemas.openxmlformats.org/officeDocument/2006/relationships/customXml" Target="../ink/ink1254.xml"/><Relationship Id="rId115" Type="http://schemas.openxmlformats.org/officeDocument/2006/relationships/image" Target="../media/image242.png"/><Relationship Id="rId131" Type="http://schemas.openxmlformats.org/officeDocument/2006/relationships/image" Target="../media/image250.png"/><Relationship Id="rId136" Type="http://schemas.openxmlformats.org/officeDocument/2006/relationships/customXml" Target="../ink/ink1267.xml"/><Relationship Id="rId157" Type="http://schemas.openxmlformats.org/officeDocument/2006/relationships/image" Target="../media/image263.png"/><Relationship Id="rId61" Type="http://schemas.openxmlformats.org/officeDocument/2006/relationships/image" Target="../media/image216.png"/><Relationship Id="rId82" Type="http://schemas.openxmlformats.org/officeDocument/2006/relationships/customXml" Target="../ink/ink1240.xml"/><Relationship Id="rId152" Type="http://schemas.openxmlformats.org/officeDocument/2006/relationships/customXml" Target="../ink/ink1275.xml"/><Relationship Id="rId19" Type="http://schemas.openxmlformats.org/officeDocument/2006/relationships/image" Target="../media/image196.png"/><Relationship Id="rId14" Type="http://schemas.openxmlformats.org/officeDocument/2006/relationships/customXml" Target="../ink/ink1206.xml"/><Relationship Id="rId30" Type="http://schemas.openxmlformats.org/officeDocument/2006/relationships/customXml" Target="../ink/ink1214.xml"/><Relationship Id="rId35" Type="http://schemas.openxmlformats.org/officeDocument/2006/relationships/image" Target="../media/image203.png"/><Relationship Id="rId56" Type="http://schemas.openxmlformats.org/officeDocument/2006/relationships/customXml" Target="../ink/ink1227.xml"/><Relationship Id="rId77" Type="http://schemas.openxmlformats.org/officeDocument/2006/relationships/image" Target="../media/image224.png"/><Relationship Id="rId100" Type="http://schemas.openxmlformats.org/officeDocument/2006/relationships/customXml" Target="../ink/ink1249.xml"/><Relationship Id="rId105" Type="http://schemas.openxmlformats.org/officeDocument/2006/relationships/image" Target="../media/image237.png"/><Relationship Id="rId126" Type="http://schemas.openxmlformats.org/officeDocument/2006/relationships/customXml" Target="../ink/ink1262.xml"/><Relationship Id="rId147" Type="http://schemas.openxmlformats.org/officeDocument/2006/relationships/image" Target="../media/image258.png"/><Relationship Id="rId8" Type="http://schemas.openxmlformats.org/officeDocument/2006/relationships/customXml" Target="../ink/ink1203.xml"/><Relationship Id="rId51" Type="http://schemas.openxmlformats.org/officeDocument/2006/relationships/image" Target="../media/image211.png"/><Relationship Id="rId72" Type="http://schemas.openxmlformats.org/officeDocument/2006/relationships/customXml" Target="../ink/ink1235.xml"/><Relationship Id="rId93" Type="http://schemas.openxmlformats.org/officeDocument/2006/relationships/image" Target="../media/image231.png"/><Relationship Id="rId98" Type="http://schemas.openxmlformats.org/officeDocument/2006/relationships/customXml" Target="../ink/ink1248.xml"/><Relationship Id="rId121" Type="http://schemas.openxmlformats.org/officeDocument/2006/relationships/image" Target="../media/image245.png"/><Relationship Id="rId142" Type="http://schemas.openxmlformats.org/officeDocument/2006/relationships/customXml" Target="../ink/ink1270.xml"/><Relationship Id="rId163" Type="http://schemas.openxmlformats.org/officeDocument/2006/relationships/image" Target="../media/image266.png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222.xml"/><Relationship Id="rId67" Type="http://schemas.openxmlformats.org/officeDocument/2006/relationships/image" Target="../media/image219.png"/><Relationship Id="rId116" Type="http://schemas.openxmlformats.org/officeDocument/2006/relationships/customXml" Target="../ink/ink1257.xml"/><Relationship Id="rId137" Type="http://schemas.openxmlformats.org/officeDocument/2006/relationships/image" Target="../media/image253.png"/><Relationship Id="rId158" Type="http://schemas.openxmlformats.org/officeDocument/2006/relationships/customXml" Target="../ink/ink1278.xml"/><Relationship Id="rId20" Type="http://schemas.openxmlformats.org/officeDocument/2006/relationships/customXml" Target="../ink/ink1209.xml"/><Relationship Id="rId41" Type="http://schemas.openxmlformats.org/officeDocument/2006/relationships/image" Target="../media/image206.png"/><Relationship Id="rId62" Type="http://schemas.openxmlformats.org/officeDocument/2006/relationships/customXml" Target="../ink/ink1230.xml"/><Relationship Id="rId83" Type="http://schemas.openxmlformats.org/officeDocument/2006/relationships/image" Target="../media/image1610.png"/><Relationship Id="rId88" Type="http://schemas.openxmlformats.org/officeDocument/2006/relationships/customXml" Target="../ink/ink1243.xml"/><Relationship Id="rId111" Type="http://schemas.openxmlformats.org/officeDocument/2006/relationships/image" Target="../media/image240.png"/><Relationship Id="rId132" Type="http://schemas.openxmlformats.org/officeDocument/2006/relationships/customXml" Target="../ink/ink1265.xml"/><Relationship Id="rId153" Type="http://schemas.openxmlformats.org/officeDocument/2006/relationships/image" Target="../media/image261.png"/><Relationship Id="rId15" Type="http://schemas.openxmlformats.org/officeDocument/2006/relationships/image" Target="../media/image194.png"/><Relationship Id="rId36" Type="http://schemas.openxmlformats.org/officeDocument/2006/relationships/customXml" Target="../ink/ink1217.xml"/><Relationship Id="rId57" Type="http://schemas.openxmlformats.org/officeDocument/2006/relationships/image" Target="../media/image214.png"/><Relationship Id="rId106" Type="http://schemas.openxmlformats.org/officeDocument/2006/relationships/customXml" Target="../ink/ink1252.xml"/><Relationship Id="rId127" Type="http://schemas.openxmlformats.org/officeDocument/2006/relationships/image" Target="../media/image248.png"/><Relationship Id="rId10" Type="http://schemas.openxmlformats.org/officeDocument/2006/relationships/customXml" Target="../ink/ink1204.xml"/><Relationship Id="rId31" Type="http://schemas.openxmlformats.org/officeDocument/2006/relationships/image" Target="../media/image201.png"/><Relationship Id="rId52" Type="http://schemas.openxmlformats.org/officeDocument/2006/relationships/customXml" Target="../ink/ink1225.xml"/><Relationship Id="rId73" Type="http://schemas.openxmlformats.org/officeDocument/2006/relationships/image" Target="../media/image222.png"/><Relationship Id="rId78" Type="http://schemas.openxmlformats.org/officeDocument/2006/relationships/customXml" Target="../ink/ink1238.xml"/><Relationship Id="rId94" Type="http://schemas.openxmlformats.org/officeDocument/2006/relationships/customXml" Target="../ink/ink1246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260.xml"/><Relationship Id="rId143" Type="http://schemas.openxmlformats.org/officeDocument/2006/relationships/image" Target="../media/image256.png"/><Relationship Id="rId148" Type="http://schemas.openxmlformats.org/officeDocument/2006/relationships/customXml" Target="../ink/ink1273.xml"/><Relationship Id="rId164" Type="http://schemas.openxmlformats.org/officeDocument/2006/relationships/customXml" Target="../ink/ink1281.xml"/><Relationship Id="rId4" Type="http://schemas.openxmlformats.org/officeDocument/2006/relationships/customXml" Target="../ink/ink1201.xml"/><Relationship Id="rId9" Type="http://schemas.openxmlformats.org/officeDocument/2006/relationships/image" Target="../media/image191.png"/><Relationship Id="rId26" Type="http://schemas.openxmlformats.org/officeDocument/2006/relationships/customXml" Target="../ink/ink1212.xml"/><Relationship Id="rId47" Type="http://schemas.openxmlformats.org/officeDocument/2006/relationships/image" Target="../media/image209.png"/><Relationship Id="rId68" Type="http://schemas.openxmlformats.org/officeDocument/2006/relationships/customXml" Target="../ink/ink1233.xml"/><Relationship Id="rId89" Type="http://schemas.openxmlformats.org/officeDocument/2006/relationships/image" Target="../media/image229.png"/><Relationship Id="rId112" Type="http://schemas.openxmlformats.org/officeDocument/2006/relationships/customXml" Target="../ink/ink1255.xml"/><Relationship Id="rId133" Type="http://schemas.openxmlformats.org/officeDocument/2006/relationships/image" Target="../media/image251.png"/><Relationship Id="rId154" Type="http://schemas.openxmlformats.org/officeDocument/2006/relationships/customXml" Target="../ink/ink1276.xml"/><Relationship Id="rId16" Type="http://schemas.openxmlformats.org/officeDocument/2006/relationships/customXml" Target="../ink/ink1207.xml"/><Relationship Id="rId37" Type="http://schemas.openxmlformats.org/officeDocument/2006/relationships/image" Target="../media/image204.png"/><Relationship Id="rId58" Type="http://schemas.openxmlformats.org/officeDocument/2006/relationships/customXml" Target="../ink/ink1228.xml"/><Relationship Id="rId79" Type="http://schemas.openxmlformats.org/officeDocument/2006/relationships/image" Target="../media/image225.png"/><Relationship Id="rId102" Type="http://schemas.openxmlformats.org/officeDocument/2006/relationships/customXml" Target="../ink/ink1250.xml"/><Relationship Id="rId123" Type="http://schemas.openxmlformats.org/officeDocument/2006/relationships/image" Target="../media/image246.png"/><Relationship Id="rId144" Type="http://schemas.openxmlformats.org/officeDocument/2006/relationships/customXml" Target="../ink/ink1271.xml"/><Relationship Id="rId90" Type="http://schemas.openxmlformats.org/officeDocument/2006/relationships/customXml" Target="../ink/ink1244.xml"/><Relationship Id="rId165" Type="http://schemas.openxmlformats.org/officeDocument/2006/relationships/image" Target="../media/image267.png"/><Relationship Id="rId27" Type="http://schemas.openxmlformats.org/officeDocument/2006/relationships/image" Target="../media/image199.png"/><Relationship Id="rId48" Type="http://schemas.openxmlformats.org/officeDocument/2006/relationships/customXml" Target="../ink/ink1223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34" Type="http://schemas.openxmlformats.org/officeDocument/2006/relationships/customXml" Target="../ink/ink1266.xml"/><Relationship Id="rId80" Type="http://schemas.openxmlformats.org/officeDocument/2006/relationships/customXml" Target="../ink/ink1239.xml"/><Relationship Id="rId155" Type="http://schemas.openxmlformats.org/officeDocument/2006/relationships/image" Target="../media/image262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303.xml"/><Relationship Id="rId63" Type="http://schemas.openxmlformats.org/officeDocument/2006/relationships/image" Target="../media/image217.png"/><Relationship Id="rId84" Type="http://schemas.openxmlformats.org/officeDocument/2006/relationships/customXml" Target="../ink/ink1324.xml"/><Relationship Id="rId138" Type="http://schemas.openxmlformats.org/officeDocument/2006/relationships/customXml" Target="../ink/ink1351.xml"/><Relationship Id="rId159" Type="http://schemas.openxmlformats.org/officeDocument/2006/relationships/image" Target="../media/image264.png"/><Relationship Id="rId170" Type="http://schemas.openxmlformats.org/officeDocument/2006/relationships/customXml" Target="../ink/ink1367.xml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298.xml"/><Relationship Id="rId53" Type="http://schemas.openxmlformats.org/officeDocument/2006/relationships/image" Target="../media/image212.png"/><Relationship Id="rId74" Type="http://schemas.openxmlformats.org/officeDocument/2006/relationships/customXml" Target="../ink/ink1319.xml"/><Relationship Id="rId128" Type="http://schemas.openxmlformats.org/officeDocument/2006/relationships/customXml" Target="../ink/ink1346.xml"/><Relationship Id="rId149" Type="http://schemas.openxmlformats.org/officeDocument/2006/relationships/image" Target="../media/image259.png"/><Relationship Id="rId5" Type="http://schemas.openxmlformats.org/officeDocument/2006/relationships/image" Target="../media/image189.png"/><Relationship Id="rId95" Type="http://schemas.openxmlformats.org/officeDocument/2006/relationships/image" Target="../media/image232.png"/><Relationship Id="rId160" Type="http://schemas.openxmlformats.org/officeDocument/2006/relationships/customXml" Target="../ink/ink1362.xml"/><Relationship Id="rId22" Type="http://schemas.openxmlformats.org/officeDocument/2006/relationships/customXml" Target="../ink/ink1293.xml"/><Relationship Id="rId43" Type="http://schemas.openxmlformats.org/officeDocument/2006/relationships/image" Target="../media/image207.png"/><Relationship Id="rId64" Type="http://schemas.openxmlformats.org/officeDocument/2006/relationships/customXml" Target="../ink/ink1314.xml"/><Relationship Id="rId118" Type="http://schemas.openxmlformats.org/officeDocument/2006/relationships/customXml" Target="../ink/ink1341.xml"/><Relationship Id="rId139" Type="http://schemas.openxmlformats.org/officeDocument/2006/relationships/image" Target="../media/image254.png"/><Relationship Id="rId85" Type="http://schemas.openxmlformats.org/officeDocument/2006/relationships/image" Target="../media/image227.png"/><Relationship Id="rId150" Type="http://schemas.openxmlformats.org/officeDocument/2006/relationships/customXml" Target="../ink/ink1357.xml"/><Relationship Id="rId171" Type="http://schemas.openxmlformats.org/officeDocument/2006/relationships/image" Target="../media/image270.png"/><Relationship Id="rId12" Type="http://schemas.openxmlformats.org/officeDocument/2006/relationships/customXml" Target="../ink/ink1288.xml"/><Relationship Id="rId33" Type="http://schemas.openxmlformats.org/officeDocument/2006/relationships/image" Target="../media/image202.png"/><Relationship Id="rId108" Type="http://schemas.openxmlformats.org/officeDocument/2006/relationships/customXml" Target="../ink/ink1336.xml"/><Relationship Id="rId129" Type="http://schemas.openxmlformats.org/officeDocument/2006/relationships/image" Target="../media/image249.png"/><Relationship Id="rId54" Type="http://schemas.openxmlformats.org/officeDocument/2006/relationships/customXml" Target="../ink/ink1309.xml"/><Relationship Id="rId75" Type="http://schemas.openxmlformats.org/officeDocument/2006/relationships/image" Target="../media/image223.png"/><Relationship Id="rId96" Type="http://schemas.openxmlformats.org/officeDocument/2006/relationships/customXml" Target="../ink/ink1330.xml"/><Relationship Id="rId140" Type="http://schemas.openxmlformats.org/officeDocument/2006/relationships/customXml" Target="../ink/ink1352.xml"/><Relationship Id="rId161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5.xml"/><Relationship Id="rId23" Type="http://schemas.openxmlformats.org/officeDocument/2006/relationships/image" Target="../media/image197.png"/><Relationship Id="rId28" Type="http://schemas.openxmlformats.org/officeDocument/2006/relationships/customXml" Target="../ink/ink1296.xml"/><Relationship Id="rId49" Type="http://schemas.openxmlformats.org/officeDocument/2006/relationships/image" Target="../media/image210.png"/><Relationship Id="rId114" Type="http://schemas.openxmlformats.org/officeDocument/2006/relationships/customXml" Target="../ink/ink1339.xml"/><Relationship Id="rId119" Type="http://schemas.openxmlformats.org/officeDocument/2006/relationships/image" Target="../media/image244.png"/><Relationship Id="rId44" Type="http://schemas.openxmlformats.org/officeDocument/2006/relationships/customXml" Target="../ink/ink1304.xml"/><Relationship Id="rId60" Type="http://schemas.openxmlformats.org/officeDocument/2006/relationships/customXml" Target="../ink/ink1312.xml"/><Relationship Id="rId65" Type="http://schemas.openxmlformats.org/officeDocument/2006/relationships/image" Target="../media/image218.png"/><Relationship Id="rId81" Type="http://schemas.openxmlformats.org/officeDocument/2006/relationships/image" Target="../media/image226.png"/><Relationship Id="rId86" Type="http://schemas.openxmlformats.org/officeDocument/2006/relationships/customXml" Target="../ink/ink1325.xml"/><Relationship Id="rId130" Type="http://schemas.openxmlformats.org/officeDocument/2006/relationships/customXml" Target="../ink/ink1347.xml"/><Relationship Id="rId135" Type="http://schemas.openxmlformats.org/officeDocument/2006/relationships/image" Target="../media/image252.png"/><Relationship Id="rId151" Type="http://schemas.openxmlformats.org/officeDocument/2006/relationships/image" Target="../media/image260.png"/><Relationship Id="rId156" Type="http://schemas.openxmlformats.org/officeDocument/2006/relationships/customXml" Target="../ink/ink1360.xml"/><Relationship Id="rId172" Type="http://schemas.openxmlformats.org/officeDocument/2006/relationships/customXml" Target="../ink/ink1368.xml"/><Relationship Id="rId13" Type="http://schemas.openxmlformats.org/officeDocument/2006/relationships/image" Target="../media/image193.png"/><Relationship Id="rId18" Type="http://schemas.openxmlformats.org/officeDocument/2006/relationships/customXml" Target="../ink/ink1291.xml"/><Relationship Id="rId39" Type="http://schemas.openxmlformats.org/officeDocument/2006/relationships/image" Target="../media/image205.png"/><Relationship Id="rId109" Type="http://schemas.openxmlformats.org/officeDocument/2006/relationships/image" Target="../media/image239.png"/><Relationship Id="rId34" Type="http://schemas.openxmlformats.org/officeDocument/2006/relationships/customXml" Target="../ink/ink1299.xml"/><Relationship Id="rId50" Type="http://schemas.openxmlformats.org/officeDocument/2006/relationships/customXml" Target="../ink/ink1307.xml"/><Relationship Id="rId55" Type="http://schemas.openxmlformats.org/officeDocument/2006/relationships/image" Target="../media/image213.png"/><Relationship Id="rId76" Type="http://schemas.openxmlformats.org/officeDocument/2006/relationships/customXml" Target="../ink/ink1320.xml"/><Relationship Id="rId97" Type="http://schemas.openxmlformats.org/officeDocument/2006/relationships/image" Target="../media/image233.png"/><Relationship Id="rId104" Type="http://schemas.openxmlformats.org/officeDocument/2006/relationships/customXml" Target="../ink/ink1334.xml"/><Relationship Id="rId120" Type="http://schemas.openxmlformats.org/officeDocument/2006/relationships/customXml" Target="../ink/ink1342.xml"/><Relationship Id="rId125" Type="http://schemas.openxmlformats.org/officeDocument/2006/relationships/image" Target="../media/image247.png"/><Relationship Id="rId141" Type="http://schemas.openxmlformats.org/officeDocument/2006/relationships/image" Target="../media/image255.png"/><Relationship Id="rId146" Type="http://schemas.openxmlformats.org/officeDocument/2006/relationships/customXml" Target="../ink/ink1355.xml"/><Relationship Id="rId167" Type="http://schemas.openxmlformats.org/officeDocument/2006/relationships/image" Target="../media/image268.png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328.xml"/><Relationship Id="rId162" Type="http://schemas.openxmlformats.org/officeDocument/2006/relationships/customXml" Target="../ink/ink1363.xml"/><Relationship Id="rId2" Type="http://schemas.openxmlformats.org/officeDocument/2006/relationships/customXml" Target="../ink/ink1283.xml"/><Relationship Id="rId29" Type="http://schemas.openxmlformats.org/officeDocument/2006/relationships/image" Target="../media/image200.png"/><Relationship Id="rId24" Type="http://schemas.openxmlformats.org/officeDocument/2006/relationships/customXml" Target="../ink/ink1294.xml"/><Relationship Id="rId40" Type="http://schemas.openxmlformats.org/officeDocument/2006/relationships/customXml" Target="../ink/ink1302.xml"/><Relationship Id="rId45" Type="http://schemas.openxmlformats.org/officeDocument/2006/relationships/image" Target="../media/image208.png"/><Relationship Id="rId66" Type="http://schemas.openxmlformats.org/officeDocument/2006/relationships/customXml" Target="../ink/ink1315.xml"/><Relationship Id="rId87" Type="http://schemas.openxmlformats.org/officeDocument/2006/relationships/image" Target="../media/image228.png"/><Relationship Id="rId110" Type="http://schemas.openxmlformats.org/officeDocument/2006/relationships/customXml" Target="../ink/ink1337.xml"/><Relationship Id="rId115" Type="http://schemas.openxmlformats.org/officeDocument/2006/relationships/image" Target="../media/image242.png"/><Relationship Id="rId131" Type="http://schemas.openxmlformats.org/officeDocument/2006/relationships/image" Target="../media/image250.png"/><Relationship Id="rId136" Type="http://schemas.openxmlformats.org/officeDocument/2006/relationships/customXml" Target="../ink/ink1350.xml"/><Relationship Id="rId157" Type="http://schemas.openxmlformats.org/officeDocument/2006/relationships/image" Target="../media/image263.png"/><Relationship Id="rId61" Type="http://schemas.openxmlformats.org/officeDocument/2006/relationships/image" Target="../media/image216.png"/><Relationship Id="rId82" Type="http://schemas.openxmlformats.org/officeDocument/2006/relationships/customXml" Target="../ink/ink1323.xml"/><Relationship Id="rId152" Type="http://schemas.openxmlformats.org/officeDocument/2006/relationships/customXml" Target="../ink/ink1358.xml"/><Relationship Id="rId173" Type="http://schemas.openxmlformats.org/officeDocument/2006/relationships/image" Target="../media/image271.png"/><Relationship Id="rId19" Type="http://schemas.openxmlformats.org/officeDocument/2006/relationships/image" Target="../media/image196.png"/><Relationship Id="rId14" Type="http://schemas.openxmlformats.org/officeDocument/2006/relationships/customXml" Target="../ink/ink1289.xml"/><Relationship Id="rId30" Type="http://schemas.openxmlformats.org/officeDocument/2006/relationships/customXml" Target="../ink/ink1297.xml"/><Relationship Id="rId35" Type="http://schemas.openxmlformats.org/officeDocument/2006/relationships/image" Target="../media/image203.png"/><Relationship Id="rId56" Type="http://schemas.openxmlformats.org/officeDocument/2006/relationships/customXml" Target="../ink/ink1310.xml"/><Relationship Id="rId77" Type="http://schemas.openxmlformats.org/officeDocument/2006/relationships/image" Target="../media/image224.png"/><Relationship Id="rId100" Type="http://schemas.openxmlformats.org/officeDocument/2006/relationships/customXml" Target="../ink/ink1332.xml"/><Relationship Id="rId105" Type="http://schemas.openxmlformats.org/officeDocument/2006/relationships/image" Target="../media/image237.png"/><Relationship Id="rId126" Type="http://schemas.openxmlformats.org/officeDocument/2006/relationships/customXml" Target="../ink/ink1345.xml"/><Relationship Id="rId147" Type="http://schemas.openxmlformats.org/officeDocument/2006/relationships/image" Target="../media/image258.png"/><Relationship Id="rId168" Type="http://schemas.openxmlformats.org/officeDocument/2006/relationships/customXml" Target="../ink/ink1366.xml"/><Relationship Id="rId8" Type="http://schemas.openxmlformats.org/officeDocument/2006/relationships/customXml" Target="../ink/ink1286.xml"/><Relationship Id="rId51" Type="http://schemas.openxmlformats.org/officeDocument/2006/relationships/image" Target="../media/image211.png"/><Relationship Id="rId72" Type="http://schemas.openxmlformats.org/officeDocument/2006/relationships/customXml" Target="../ink/ink1318.xml"/><Relationship Id="rId93" Type="http://schemas.openxmlformats.org/officeDocument/2006/relationships/image" Target="../media/image231.png"/><Relationship Id="rId98" Type="http://schemas.openxmlformats.org/officeDocument/2006/relationships/customXml" Target="../ink/ink1331.xml"/><Relationship Id="rId121" Type="http://schemas.openxmlformats.org/officeDocument/2006/relationships/image" Target="../media/image245.png"/><Relationship Id="rId142" Type="http://schemas.openxmlformats.org/officeDocument/2006/relationships/customXml" Target="../ink/ink1353.xml"/><Relationship Id="rId163" Type="http://schemas.openxmlformats.org/officeDocument/2006/relationships/image" Target="../media/image266.png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305.xml"/><Relationship Id="rId67" Type="http://schemas.openxmlformats.org/officeDocument/2006/relationships/image" Target="../media/image219.png"/><Relationship Id="rId116" Type="http://schemas.openxmlformats.org/officeDocument/2006/relationships/customXml" Target="../ink/ink1340.xml"/><Relationship Id="rId137" Type="http://schemas.openxmlformats.org/officeDocument/2006/relationships/image" Target="../media/image253.png"/><Relationship Id="rId158" Type="http://schemas.openxmlformats.org/officeDocument/2006/relationships/customXml" Target="../ink/ink1361.xml"/><Relationship Id="rId20" Type="http://schemas.openxmlformats.org/officeDocument/2006/relationships/customXml" Target="../ink/ink1292.xml"/><Relationship Id="rId41" Type="http://schemas.openxmlformats.org/officeDocument/2006/relationships/image" Target="../media/image206.png"/><Relationship Id="rId62" Type="http://schemas.openxmlformats.org/officeDocument/2006/relationships/customXml" Target="../ink/ink1313.xml"/><Relationship Id="rId83" Type="http://schemas.openxmlformats.org/officeDocument/2006/relationships/image" Target="../media/image1610.png"/><Relationship Id="rId88" Type="http://schemas.openxmlformats.org/officeDocument/2006/relationships/customXml" Target="../ink/ink1326.xml"/><Relationship Id="rId111" Type="http://schemas.openxmlformats.org/officeDocument/2006/relationships/image" Target="../media/image240.png"/><Relationship Id="rId132" Type="http://schemas.openxmlformats.org/officeDocument/2006/relationships/customXml" Target="../ink/ink1348.xml"/><Relationship Id="rId153" Type="http://schemas.openxmlformats.org/officeDocument/2006/relationships/image" Target="../media/image261.png"/><Relationship Id="rId15" Type="http://schemas.openxmlformats.org/officeDocument/2006/relationships/image" Target="../media/image194.png"/><Relationship Id="rId36" Type="http://schemas.openxmlformats.org/officeDocument/2006/relationships/customXml" Target="../ink/ink1300.xml"/><Relationship Id="rId57" Type="http://schemas.openxmlformats.org/officeDocument/2006/relationships/image" Target="../media/image214.png"/><Relationship Id="rId106" Type="http://schemas.openxmlformats.org/officeDocument/2006/relationships/customXml" Target="../ink/ink1335.xml"/><Relationship Id="rId127" Type="http://schemas.openxmlformats.org/officeDocument/2006/relationships/image" Target="../media/image248.png"/><Relationship Id="rId10" Type="http://schemas.openxmlformats.org/officeDocument/2006/relationships/customXml" Target="../ink/ink1287.xml"/><Relationship Id="rId31" Type="http://schemas.openxmlformats.org/officeDocument/2006/relationships/image" Target="../media/image201.png"/><Relationship Id="rId52" Type="http://schemas.openxmlformats.org/officeDocument/2006/relationships/customXml" Target="../ink/ink1308.xml"/><Relationship Id="rId73" Type="http://schemas.openxmlformats.org/officeDocument/2006/relationships/image" Target="../media/image222.png"/><Relationship Id="rId78" Type="http://schemas.openxmlformats.org/officeDocument/2006/relationships/customXml" Target="../ink/ink1321.xml"/><Relationship Id="rId94" Type="http://schemas.openxmlformats.org/officeDocument/2006/relationships/customXml" Target="../ink/ink1329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343.xml"/><Relationship Id="rId143" Type="http://schemas.openxmlformats.org/officeDocument/2006/relationships/image" Target="../media/image256.png"/><Relationship Id="rId148" Type="http://schemas.openxmlformats.org/officeDocument/2006/relationships/customXml" Target="../ink/ink1356.xml"/><Relationship Id="rId164" Type="http://schemas.openxmlformats.org/officeDocument/2006/relationships/customXml" Target="../ink/ink1364.xml"/><Relationship Id="rId169" Type="http://schemas.openxmlformats.org/officeDocument/2006/relationships/image" Target="../media/image269.png"/><Relationship Id="rId4" Type="http://schemas.openxmlformats.org/officeDocument/2006/relationships/customXml" Target="../ink/ink1284.xml"/><Relationship Id="rId9" Type="http://schemas.openxmlformats.org/officeDocument/2006/relationships/image" Target="../media/image191.png"/><Relationship Id="rId26" Type="http://schemas.openxmlformats.org/officeDocument/2006/relationships/customXml" Target="../ink/ink1295.xml"/><Relationship Id="rId47" Type="http://schemas.openxmlformats.org/officeDocument/2006/relationships/image" Target="../media/image209.png"/><Relationship Id="rId68" Type="http://schemas.openxmlformats.org/officeDocument/2006/relationships/customXml" Target="../ink/ink1316.xml"/><Relationship Id="rId89" Type="http://schemas.openxmlformats.org/officeDocument/2006/relationships/image" Target="../media/image229.png"/><Relationship Id="rId112" Type="http://schemas.openxmlformats.org/officeDocument/2006/relationships/customXml" Target="../ink/ink1338.xml"/><Relationship Id="rId133" Type="http://schemas.openxmlformats.org/officeDocument/2006/relationships/image" Target="../media/image251.png"/><Relationship Id="rId154" Type="http://schemas.openxmlformats.org/officeDocument/2006/relationships/customXml" Target="../ink/ink1359.xml"/><Relationship Id="rId16" Type="http://schemas.openxmlformats.org/officeDocument/2006/relationships/customXml" Target="../ink/ink1290.xml"/><Relationship Id="rId37" Type="http://schemas.openxmlformats.org/officeDocument/2006/relationships/image" Target="../media/image204.png"/><Relationship Id="rId58" Type="http://schemas.openxmlformats.org/officeDocument/2006/relationships/customXml" Target="../ink/ink1311.xml"/><Relationship Id="rId79" Type="http://schemas.openxmlformats.org/officeDocument/2006/relationships/image" Target="../media/image225.png"/><Relationship Id="rId102" Type="http://schemas.openxmlformats.org/officeDocument/2006/relationships/customXml" Target="../ink/ink1333.xml"/><Relationship Id="rId123" Type="http://schemas.openxmlformats.org/officeDocument/2006/relationships/image" Target="../media/image246.png"/><Relationship Id="rId144" Type="http://schemas.openxmlformats.org/officeDocument/2006/relationships/customXml" Target="../ink/ink1354.xml"/><Relationship Id="rId90" Type="http://schemas.openxmlformats.org/officeDocument/2006/relationships/customXml" Target="../ink/ink1327.xml"/><Relationship Id="rId165" Type="http://schemas.openxmlformats.org/officeDocument/2006/relationships/image" Target="../media/image267.png"/><Relationship Id="rId27" Type="http://schemas.openxmlformats.org/officeDocument/2006/relationships/image" Target="../media/image199.png"/><Relationship Id="rId48" Type="http://schemas.openxmlformats.org/officeDocument/2006/relationships/customXml" Target="../ink/ink1306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34" Type="http://schemas.openxmlformats.org/officeDocument/2006/relationships/customXml" Target="../ink/ink1349.xml"/><Relationship Id="rId80" Type="http://schemas.openxmlformats.org/officeDocument/2006/relationships/customXml" Target="../ink/ink1322.xml"/><Relationship Id="rId155" Type="http://schemas.openxmlformats.org/officeDocument/2006/relationships/image" Target="../media/image262.png"/><Relationship Id="rId17" Type="http://schemas.openxmlformats.org/officeDocument/2006/relationships/image" Target="../media/image195.png"/><Relationship Id="rId38" Type="http://schemas.openxmlformats.org/officeDocument/2006/relationships/customXml" Target="../ink/ink1301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24" Type="http://schemas.openxmlformats.org/officeDocument/2006/relationships/customXml" Target="../ink/ink1344.xml"/><Relationship Id="rId70" Type="http://schemas.openxmlformats.org/officeDocument/2006/relationships/customXml" Target="../ink/ink1317.xml"/><Relationship Id="rId91" Type="http://schemas.openxmlformats.org/officeDocument/2006/relationships/image" Target="../media/image230.png"/><Relationship Id="rId145" Type="http://schemas.openxmlformats.org/officeDocument/2006/relationships/image" Target="../media/image257.png"/><Relationship Id="rId166" Type="http://schemas.openxmlformats.org/officeDocument/2006/relationships/customXml" Target="../ink/ink1365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389.xml"/><Relationship Id="rId63" Type="http://schemas.openxmlformats.org/officeDocument/2006/relationships/image" Target="../media/image217.png"/><Relationship Id="rId84" Type="http://schemas.openxmlformats.org/officeDocument/2006/relationships/customXml" Target="../ink/ink1410.xml"/><Relationship Id="rId138" Type="http://schemas.openxmlformats.org/officeDocument/2006/relationships/customXml" Target="../ink/ink1437.xml"/><Relationship Id="rId159" Type="http://schemas.openxmlformats.org/officeDocument/2006/relationships/image" Target="../media/image264.png"/><Relationship Id="rId170" Type="http://schemas.openxmlformats.org/officeDocument/2006/relationships/customXml" Target="../ink/ink1453.xml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384.xml"/><Relationship Id="rId53" Type="http://schemas.openxmlformats.org/officeDocument/2006/relationships/image" Target="../media/image212.png"/><Relationship Id="rId74" Type="http://schemas.openxmlformats.org/officeDocument/2006/relationships/customXml" Target="../ink/ink1405.xml"/><Relationship Id="rId128" Type="http://schemas.openxmlformats.org/officeDocument/2006/relationships/customXml" Target="../ink/ink1432.xml"/><Relationship Id="rId149" Type="http://schemas.openxmlformats.org/officeDocument/2006/relationships/image" Target="../media/image259.png"/><Relationship Id="rId5" Type="http://schemas.openxmlformats.org/officeDocument/2006/relationships/image" Target="../media/image189.png"/><Relationship Id="rId95" Type="http://schemas.openxmlformats.org/officeDocument/2006/relationships/image" Target="../media/image232.png"/><Relationship Id="rId160" Type="http://schemas.openxmlformats.org/officeDocument/2006/relationships/customXml" Target="../ink/ink1448.xml"/><Relationship Id="rId181" Type="http://schemas.openxmlformats.org/officeDocument/2006/relationships/image" Target="../media/image275.png"/><Relationship Id="rId22" Type="http://schemas.openxmlformats.org/officeDocument/2006/relationships/customXml" Target="../ink/ink1379.xml"/><Relationship Id="rId43" Type="http://schemas.openxmlformats.org/officeDocument/2006/relationships/image" Target="../media/image207.png"/><Relationship Id="rId64" Type="http://schemas.openxmlformats.org/officeDocument/2006/relationships/customXml" Target="../ink/ink1400.xml"/><Relationship Id="rId118" Type="http://schemas.openxmlformats.org/officeDocument/2006/relationships/customXml" Target="../ink/ink1427.xml"/><Relationship Id="rId139" Type="http://schemas.openxmlformats.org/officeDocument/2006/relationships/image" Target="../media/image254.png"/><Relationship Id="rId85" Type="http://schemas.openxmlformats.org/officeDocument/2006/relationships/image" Target="../media/image227.png"/><Relationship Id="rId150" Type="http://schemas.openxmlformats.org/officeDocument/2006/relationships/customXml" Target="../ink/ink1443.xml"/><Relationship Id="rId171" Type="http://schemas.openxmlformats.org/officeDocument/2006/relationships/image" Target="../media/image270.png"/><Relationship Id="rId12" Type="http://schemas.openxmlformats.org/officeDocument/2006/relationships/customXml" Target="../ink/ink1374.xml"/><Relationship Id="rId33" Type="http://schemas.openxmlformats.org/officeDocument/2006/relationships/image" Target="../media/image202.png"/><Relationship Id="rId108" Type="http://schemas.openxmlformats.org/officeDocument/2006/relationships/customXml" Target="../ink/ink1422.xml"/><Relationship Id="rId129" Type="http://schemas.openxmlformats.org/officeDocument/2006/relationships/image" Target="../media/image249.png"/><Relationship Id="rId54" Type="http://schemas.openxmlformats.org/officeDocument/2006/relationships/customXml" Target="../ink/ink1395.xml"/><Relationship Id="rId75" Type="http://schemas.openxmlformats.org/officeDocument/2006/relationships/image" Target="../media/image223.png"/><Relationship Id="rId96" Type="http://schemas.openxmlformats.org/officeDocument/2006/relationships/customXml" Target="../ink/ink1416.xml"/><Relationship Id="rId140" Type="http://schemas.openxmlformats.org/officeDocument/2006/relationships/customXml" Target="../ink/ink1438.xml"/><Relationship Id="rId161" Type="http://schemas.openxmlformats.org/officeDocument/2006/relationships/image" Target="../media/image265.png"/><Relationship Id="rId182" Type="http://schemas.openxmlformats.org/officeDocument/2006/relationships/customXml" Target="../ink/ink1459.xml"/><Relationship Id="rId6" Type="http://schemas.openxmlformats.org/officeDocument/2006/relationships/customXml" Target="../ink/ink1371.xml"/><Relationship Id="rId23" Type="http://schemas.openxmlformats.org/officeDocument/2006/relationships/image" Target="../media/image197.png"/><Relationship Id="rId119" Type="http://schemas.openxmlformats.org/officeDocument/2006/relationships/image" Target="../media/image244.png"/><Relationship Id="rId44" Type="http://schemas.openxmlformats.org/officeDocument/2006/relationships/customXml" Target="../ink/ink1390.xml"/><Relationship Id="rId60" Type="http://schemas.openxmlformats.org/officeDocument/2006/relationships/customXml" Target="../ink/ink1398.xml"/><Relationship Id="rId65" Type="http://schemas.openxmlformats.org/officeDocument/2006/relationships/image" Target="../media/image218.png"/><Relationship Id="rId81" Type="http://schemas.openxmlformats.org/officeDocument/2006/relationships/image" Target="../media/image226.png"/><Relationship Id="rId86" Type="http://schemas.openxmlformats.org/officeDocument/2006/relationships/customXml" Target="../ink/ink1411.xml"/><Relationship Id="rId130" Type="http://schemas.openxmlformats.org/officeDocument/2006/relationships/customXml" Target="../ink/ink1433.xml"/><Relationship Id="rId135" Type="http://schemas.openxmlformats.org/officeDocument/2006/relationships/image" Target="../media/image252.png"/><Relationship Id="rId151" Type="http://schemas.openxmlformats.org/officeDocument/2006/relationships/image" Target="../media/image260.png"/><Relationship Id="rId156" Type="http://schemas.openxmlformats.org/officeDocument/2006/relationships/customXml" Target="../ink/ink1446.xml"/><Relationship Id="rId177" Type="http://schemas.openxmlformats.org/officeDocument/2006/relationships/image" Target="../media/image273.png"/><Relationship Id="rId172" Type="http://schemas.openxmlformats.org/officeDocument/2006/relationships/customXml" Target="../ink/ink1454.xml"/><Relationship Id="rId13" Type="http://schemas.openxmlformats.org/officeDocument/2006/relationships/image" Target="../media/image193.png"/><Relationship Id="rId18" Type="http://schemas.openxmlformats.org/officeDocument/2006/relationships/customXml" Target="../ink/ink1377.xml"/><Relationship Id="rId39" Type="http://schemas.openxmlformats.org/officeDocument/2006/relationships/image" Target="../media/image205.png"/><Relationship Id="rId109" Type="http://schemas.openxmlformats.org/officeDocument/2006/relationships/image" Target="../media/image239.png"/><Relationship Id="rId34" Type="http://schemas.openxmlformats.org/officeDocument/2006/relationships/customXml" Target="../ink/ink1385.xml"/><Relationship Id="rId50" Type="http://schemas.openxmlformats.org/officeDocument/2006/relationships/customXml" Target="../ink/ink1393.xml"/><Relationship Id="rId55" Type="http://schemas.openxmlformats.org/officeDocument/2006/relationships/image" Target="../media/image213.png"/><Relationship Id="rId76" Type="http://schemas.openxmlformats.org/officeDocument/2006/relationships/customXml" Target="../ink/ink1406.xml"/><Relationship Id="rId97" Type="http://schemas.openxmlformats.org/officeDocument/2006/relationships/image" Target="../media/image233.png"/><Relationship Id="rId104" Type="http://schemas.openxmlformats.org/officeDocument/2006/relationships/customXml" Target="../ink/ink1420.xml"/><Relationship Id="rId120" Type="http://schemas.openxmlformats.org/officeDocument/2006/relationships/customXml" Target="../ink/ink1428.xml"/><Relationship Id="rId125" Type="http://schemas.openxmlformats.org/officeDocument/2006/relationships/image" Target="../media/image247.png"/><Relationship Id="rId141" Type="http://schemas.openxmlformats.org/officeDocument/2006/relationships/image" Target="../media/image255.png"/><Relationship Id="rId146" Type="http://schemas.openxmlformats.org/officeDocument/2006/relationships/customXml" Target="../ink/ink1441.xml"/><Relationship Id="rId167" Type="http://schemas.openxmlformats.org/officeDocument/2006/relationships/image" Target="../media/image268.png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414.xml"/><Relationship Id="rId162" Type="http://schemas.openxmlformats.org/officeDocument/2006/relationships/customXml" Target="../ink/ink1449.xml"/><Relationship Id="rId183" Type="http://schemas.openxmlformats.org/officeDocument/2006/relationships/image" Target="../media/image276.png"/><Relationship Id="rId2" Type="http://schemas.openxmlformats.org/officeDocument/2006/relationships/customXml" Target="../ink/ink1369.xml"/><Relationship Id="rId29" Type="http://schemas.openxmlformats.org/officeDocument/2006/relationships/image" Target="../media/image200.png"/><Relationship Id="rId24" Type="http://schemas.openxmlformats.org/officeDocument/2006/relationships/customXml" Target="../ink/ink1380.xml"/><Relationship Id="rId40" Type="http://schemas.openxmlformats.org/officeDocument/2006/relationships/customXml" Target="../ink/ink1388.xml"/><Relationship Id="rId45" Type="http://schemas.openxmlformats.org/officeDocument/2006/relationships/image" Target="../media/image208.png"/><Relationship Id="rId66" Type="http://schemas.openxmlformats.org/officeDocument/2006/relationships/customXml" Target="../ink/ink1401.xml"/><Relationship Id="rId87" Type="http://schemas.openxmlformats.org/officeDocument/2006/relationships/image" Target="../media/image228.png"/><Relationship Id="rId110" Type="http://schemas.openxmlformats.org/officeDocument/2006/relationships/customXml" Target="../ink/ink1423.xml"/><Relationship Id="rId115" Type="http://schemas.openxmlformats.org/officeDocument/2006/relationships/image" Target="../media/image242.png"/><Relationship Id="rId131" Type="http://schemas.openxmlformats.org/officeDocument/2006/relationships/image" Target="../media/image250.png"/><Relationship Id="rId136" Type="http://schemas.openxmlformats.org/officeDocument/2006/relationships/customXml" Target="../ink/ink1436.xml"/><Relationship Id="rId157" Type="http://schemas.openxmlformats.org/officeDocument/2006/relationships/image" Target="../media/image263.png"/><Relationship Id="rId178" Type="http://schemas.openxmlformats.org/officeDocument/2006/relationships/customXml" Target="../ink/ink1457.xml"/><Relationship Id="rId61" Type="http://schemas.openxmlformats.org/officeDocument/2006/relationships/image" Target="../media/image216.png"/><Relationship Id="rId82" Type="http://schemas.openxmlformats.org/officeDocument/2006/relationships/customXml" Target="../ink/ink1409.xml"/><Relationship Id="rId152" Type="http://schemas.openxmlformats.org/officeDocument/2006/relationships/customXml" Target="../ink/ink1444.xml"/><Relationship Id="rId173" Type="http://schemas.openxmlformats.org/officeDocument/2006/relationships/image" Target="../media/image271.png"/><Relationship Id="rId19" Type="http://schemas.openxmlformats.org/officeDocument/2006/relationships/image" Target="../media/image196.png"/><Relationship Id="rId14" Type="http://schemas.openxmlformats.org/officeDocument/2006/relationships/customXml" Target="../ink/ink1375.xml"/><Relationship Id="rId30" Type="http://schemas.openxmlformats.org/officeDocument/2006/relationships/customXml" Target="../ink/ink1383.xml"/><Relationship Id="rId35" Type="http://schemas.openxmlformats.org/officeDocument/2006/relationships/image" Target="../media/image203.png"/><Relationship Id="rId56" Type="http://schemas.openxmlformats.org/officeDocument/2006/relationships/customXml" Target="../ink/ink1396.xml"/><Relationship Id="rId77" Type="http://schemas.openxmlformats.org/officeDocument/2006/relationships/image" Target="../media/image224.png"/><Relationship Id="rId100" Type="http://schemas.openxmlformats.org/officeDocument/2006/relationships/customXml" Target="../ink/ink1418.xml"/><Relationship Id="rId105" Type="http://schemas.openxmlformats.org/officeDocument/2006/relationships/image" Target="../media/image237.png"/><Relationship Id="rId126" Type="http://schemas.openxmlformats.org/officeDocument/2006/relationships/customXml" Target="../ink/ink1431.xml"/><Relationship Id="rId147" Type="http://schemas.openxmlformats.org/officeDocument/2006/relationships/image" Target="../media/image258.png"/><Relationship Id="rId168" Type="http://schemas.openxmlformats.org/officeDocument/2006/relationships/customXml" Target="../ink/ink1452.xml"/><Relationship Id="rId8" Type="http://schemas.openxmlformats.org/officeDocument/2006/relationships/customXml" Target="../ink/ink1372.xml"/><Relationship Id="rId51" Type="http://schemas.openxmlformats.org/officeDocument/2006/relationships/image" Target="../media/image211.png"/><Relationship Id="rId72" Type="http://schemas.openxmlformats.org/officeDocument/2006/relationships/customXml" Target="../ink/ink1404.xml"/><Relationship Id="rId93" Type="http://schemas.openxmlformats.org/officeDocument/2006/relationships/image" Target="../media/image231.png"/><Relationship Id="rId98" Type="http://schemas.openxmlformats.org/officeDocument/2006/relationships/customXml" Target="../ink/ink1417.xml"/><Relationship Id="rId121" Type="http://schemas.openxmlformats.org/officeDocument/2006/relationships/image" Target="../media/image245.png"/><Relationship Id="rId142" Type="http://schemas.openxmlformats.org/officeDocument/2006/relationships/customXml" Target="../ink/ink1439.xml"/><Relationship Id="rId163" Type="http://schemas.openxmlformats.org/officeDocument/2006/relationships/image" Target="../media/image266.png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391.xml"/><Relationship Id="rId67" Type="http://schemas.openxmlformats.org/officeDocument/2006/relationships/image" Target="../media/image219.png"/><Relationship Id="rId116" Type="http://schemas.openxmlformats.org/officeDocument/2006/relationships/customXml" Target="../ink/ink1426.xml"/><Relationship Id="rId137" Type="http://schemas.openxmlformats.org/officeDocument/2006/relationships/image" Target="../media/image253.png"/><Relationship Id="rId158" Type="http://schemas.openxmlformats.org/officeDocument/2006/relationships/customXml" Target="../ink/ink1447.xml"/><Relationship Id="rId20" Type="http://schemas.openxmlformats.org/officeDocument/2006/relationships/customXml" Target="../ink/ink1378.xml"/><Relationship Id="rId41" Type="http://schemas.openxmlformats.org/officeDocument/2006/relationships/image" Target="../media/image206.png"/><Relationship Id="rId62" Type="http://schemas.openxmlformats.org/officeDocument/2006/relationships/customXml" Target="../ink/ink1399.xml"/><Relationship Id="rId83" Type="http://schemas.openxmlformats.org/officeDocument/2006/relationships/image" Target="../media/image1610.png"/><Relationship Id="rId88" Type="http://schemas.openxmlformats.org/officeDocument/2006/relationships/customXml" Target="../ink/ink1412.xml"/><Relationship Id="rId111" Type="http://schemas.openxmlformats.org/officeDocument/2006/relationships/image" Target="../media/image240.png"/><Relationship Id="rId132" Type="http://schemas.openxmlformats.org/officeDocument/2006/relationships/customXml" Target="../ink/ink1434.xml"/><Relationship Id="rId153" Type="http://schemas.openxmlformats.org/officeDocument/2006/relationships/image" Target="../media/image261.png"/><Relationship Id="rId174" Type="http://schemas.openxmlformats.org/officeDocument/2006/relationships/customXml" Target="../ink/ink1455.xml"/><Relationship Id="rId179" Type="http://schemas.openxmlformats.org/officeDocument/2006/relationships/image" Target="../media/image274.png"/><Relationship Id="rId15" Type="http://schemas.openxmlformats.org/officeDocument/2006/relationships/image" Target="../media/image194.png"/><Relationship Id="rId36" Type="http://schemas.openxmlformats.org/officeDocument/2006/relationships/customXml" Target="../ink/ink1386.xml"/><Relationship Id="rId57" Type="http://schemas.openxmlformats.org/officeDocument/2006/relationships/image" Target="../media/image214.png"/><Relationship Id="rId106" Type="http://schemas.openxmlformats.org/officeDocument/2006/relationships/customXml" Target="../ink/ink1421.xml"/><Relationship Id="rId127" Type="http://schemas.openxmlformats.org/officeDocument/2006/relationships/image" Target="../media/image248.png"/><Relationship Id="rId10" Type="http://schemas.openxmlformats.org/officeDocument/2006/relationships/customXml" Target="../ink/ink1373.xml"/><Relationship Id="rId31" Type="http://schemas.openxmlformats.org/officeDocument/2006/relationships/image" Target="../media/image201.png"/><Relationship Id="rId52" Type="http://schemas.openxmlformats.org/officeDocument/2006/relationships/customXml" Target="../ink/ink1394.xml"/><Relationship Id="rId73" Type="http://schemas.openxmlformats.org/officeDocument/2006/relationships/image" Target="../media/image222.png"/><Relationship Id="rId78" Type="http://schemas.openxmlformats.org/officeDocument/2006/relationships/customXml" Target="../ink/ink1407.xml"/><Relationship Id="rId94" Type="http://schemas.openxmlformats.org/officeDocument/2006/relationships/customXml" Target="../ink/ink1415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429.xml"/><Relationship Id="rId143" Type="http://schemas.openxmlformats.org/officeDocument/2006/relationships/image" Target="../media/image256.png"/><Relationship Id="rId148" Type="http://schemas.openxmlformats.org/officeDocument/2006/relationships/customXml" Target="../ink/ink1442.xml"/><Relationship Id="rId164" Type="http://schemas.openxmlformats.org/officeDocument/2006/relationships/customXml" Target="../ink/ink1450.xml"/><Relationship Id="rId169" Type="http://schemas.openxmlformats.org/officeDocument/2006/relationships/image" Target="../media/image269.png"/><Relationship Id="rId4" Type="http://schemas.openxmlformats.org/officeDocument/2006/relationships/customXml" Target="../ink/ink1370.xml"/><Relationship Id="rId9" Type="http://schemas.openxmlformats.org/officeDocument/2006/relationships/image" Target="../media/image191.png"/><Relationship Id="rId180" Type="http://schemas.openxmlformats.org/officeDocument/2006/relationships/customXml" Target="../ink/ink1458.xml"/><Relationship Id="rId26" Type="http://schemas.openxmlformats.org/officeDocument/2006/relationships/customXml" Target="../ink/ink1381.xml"/><Relationship Id="rId47" Type="http://schemas.openxmlformats.org/officeDocument/2006/relationships/image" Target="../media/image209.png"/><Relationship Id="rId68" Type="http://schemas.openxmlformats.org/officeDocument/2006/relationships/customXml" Target="../ink/ink1402.xml"/><Relationship Id="rId89" Type="http://schemas.openxmlformats.org/officeDocument/2006/relationships/image" Target="../media/image229.png"/><Relationship Id="rId112" Type="http://schemas.openxmlformats.org/officeDocument/2006/relationships/customXml" Target="../ink/ink1424.xml"/><Relationship Id="rId133" Type="http://schemas.openxmlformats.org/officeDocument/2006/relationships/image" Target="../media/image251.png"/><Relationship Id="rId154" Type="http://schemas.openxmlformats.org/officeDocument/2006/relationships/customXml" Target="../ink/ink1445.xml"/><Relationship Id="rId175" Type="http://schemas.openxmlformats.org/officeDocument/2006/relationships/image" Target="../media/image272.png"/><Relationship Id="rId16" Type="http://schemas.openxmlformats.org/officeDocument/2006/relationships/customXml" Target="../ink/ink1376.xml"/><Relationship Id="rId37" Type="http://schemas.openxmlformats.org/officeDocument/2006/relationships/image" Target="../media/image204.png"/><Relationship Id="rId58" Type="http://schemas.openxmlformats.org/officeDocument/2006/relationships/customXml" Target="../ink/ink1397.xml"/><Relationship Id="rId79" Type="http://schemas.openxmlformats.org/officeDocument/2006/relationships/image" Target="../media/image225.png"/><Relationship Id="rId102" Type="http://schemas.openxmlformats.org/officeDocument/2006/relationships/customXml" Target="../ink/ink1419.xml"/><Relationship Id="rId123" Type="http://schemas.openxmlformats.org/officeDocument/2006/relationships/image" Target="../media/image246.png"/><Relationship Id="rId144" Type="http://schemas.openxmlformats.org/officeDocument/2006/relationships/customXml" Target="../ink/ink1440.xml"/><Relationship Id="rId90" Type="http://schemas.openxmlformats.org/officeDocument/2006/relationships/customXml" Target="../ink/ink1413.xml"/><Relationship Id="rId165" Type="http://schemas.openxmlformats.org/officeDocument/2006/relationships/image" Target="../media/image267.png"/><Relationship Id="rId27" Type="http://schemas.openxmlformats.org/officeDocument/2006/relationships/image" Target="../media/image199.png"/><Relationship Id="rId48" Type="http://schemas.openxmlformats.org/officeDocument/2006/relationships/customXml" Target="../ink/ink1392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34" Type="http://schemas.openxmlformats.org/officeDocument/2006/relationships/customXml" Target="../ink/ink1435.xml"/><Relationship Id="rId80" Type="http://schemas.openxmlformats.org/officeDocument/2006/relationships/customXml" Target="../ink/ink1408.xml"/><Relationship Id="rId155" Type="http://schemas.openxmlformats.org/officeDocument/2006/relationships/image" Target="../media/image262.png"/><Relationship Id="rId176" Type="http://schemas.openxmlformats.org/officeDocument/2006/relationships/customXml" Target="../ink/ink1456.xml"/><Relationship Id="rId17" Type="http://schemas.openxmlformats.org/officeDocument/2006/relationships/image" Target="../media/image195.png"/><Relationship Id="rId38" Type="http://schemas.openxmlformats.org/officeDocument/2006/relationships/customXml" Target="../ink/ink1387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24" Type="http://schemas.openxmlformats.org/officeDocument/2006/relationships/customXml" Target="../ink/ink1430.xml"/><Relationship Id="rId70" Type="http://schemas.openxmlformats.org/officeDocument/2006/relationships/customXml" Target="../ink/ink1403.xml"/><Relationship Id="rId91" Type="http://schemas.openxmlformats.org/officeDocument/2006/relationships/image" Target="../media/image230.png"/><Relationship Id="rId145" Type="http://schemas.openxmlformats.org/officeDocument/2006/relationships/image" Target="../media/image257.png"/><Relationship Id="rId166" Type="http://schemas.openxmlformats.org/officeDocument/2006/relationships/customXml" Target="../ink/ink145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382.xml"/><Relationship Id="rId49" Type="http://schemas.openxmlformats.org/officeDocument/2006/relationships/image" Target="../media/image210.png"/><Relationship Id="rId114" Type="http://schemas.openxmlformats.org/officeDocument/2006/relationships/customXml" Target="../ink/ink1425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480.xml"/><Relationship Id="rId63" Type="http://schemas.openxmlformats.org/officeDocument/2006/relationships/image" Target="../media/image217.png"/><Relationship Id="rId84" Type="http://schemas.openxmlformats.org/officeDocument/2006/relationships/customXml" Target="../ink/ink1501.xml"/><Relationship Id="rId138" Type="http://schemas.openxmlformats.org/officeDocument/2006/relationships/customXml" Target="../ink/ink1528.xml"/><Relationship Id="rId159" Type="http://schemas.openxmlformats.org/officeDocument/2006/relationships/image" Target="../media/image264.png"/><Relationship Id="rId170" Type="http://schemas.openxmlformats.org/officeDocument/2006/relationships/customXml" Target="../ink/ink1544.xml"/><Relationship Id="rId191" Type="http://schemas.openxmlformats.org/officeDocument/2006/relationships/image" Target="../media/image280.png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475.xml"/><Relationship Id="rId53" Type="http://schemas.openxmlformats.org/officeDocument/2006/relationships/image" Target="../media/image212.png"/><Relationship Id="rId74" Type="http://schemas.openxmlformats.org/officeDocument/2006/relationships/customXml" Target="../ink/ink1496.xml"/><Relationship Id="rId128" Type="http://schemas.openxmlformats.org/officeDocument/2006/relationships/customXml" Target="../ink/ink1523.xml"/><Relationship Id="rId149" Type="http://schemas.openxmlformats.org/officeDocument/2006/relationships/image" Target="../media/image259.png"/><Relationship Id="rId5" Type="http://schemas.openxmlformats.org/officeDocument/2006/relationships/image" Target="../media/image189.png"/><Relationship Id="rId95" Type="http://schemas.openxmlformats.org/officeDocument/2006/relationships/image" Target="../media/image232.png"/><Relationship Id="rId160" Type="http://schemas.openxmlformats.org/officeDocument/2006/relationships/customXml" Target="../ink/ink1539.xml"/><Relationship Id="rId181" Type="http://schemas.openxmlformats.org/officeDocument/2006/relationships/image" Target="../media/image275.png"/><Relationship Id="rId22" Type="http://schemas.openxmlformats.org/officeDocument/2006/relationships/customXml" Target="../ink/ink1470.xml"/><Relationship Id="rId43" Type="http://schemas.openxmlformats.org/officeDocument/2006/relationships/image" Target="../media/image207.png"/><Relationship Id="rId64" Type="http://schemas.openxmlformats.org/officeDocument/2006/relationships/customXml" Target="../ink/ink1491.xml"/><Relationship Id="rId118" Type="http://schemas.openxmlformats.org/officeDocument/2006/relationships/customXml" Target="../ink/ink1518.xml"/><Relationship Id="rId139" Type="http://schemas.openxmlformats.org/officeDocument/2006/relationships/image" Target="../media/image254.png"/><Relationship Id="rId85" Type="http://schemas.openxmlformats.org/officeDocument/2006/relationships/image" Target="../media/image227.png"/><Relationship Id="rId150" Type="http://schemas.openxmlformats.org/officeDocument/2006/relationships/customXml" Target="../ink/ink1534.xml"/><Relationship Id="rId171" Type="http://schemas.openxmlformats.org/officeDocument/2006/relationships/image" Target="../media/image270.png"/><Relationship Id="rId192" Type="http://schemas.openxmlformats.org/officeDocument/2006/relationships/customXml" Target="../ink/ink1555.xml"/><Relationship Id="rId12" Type="http://schemas.openxmlformats.org/officeDocument/2006/relationships/customXml" Target="../ink/ink1465.xml"/><Relationship Id="rId33" Type="http://schemas.openxmlformats.org/officeDocument/2006/relationships/image" Target="../media/image202.png"/><Relationship Id="rId108" Type="http://schemas.openxmlformats.org/officeDocument/2006/relationships/customXml" Target="../ink/ink1513.xml"/><Relationship Id="rId129" Type="http://schemas.openxmlformats.org/officeDocument/2006/relationships/image" Target="../media/image249.png"/><Relationship Id="rId54" Type="http://schemas.openxmlformats.org/officeDocument/2006/relationships/customXml" Target="../ink/ink1486.xml"/><Relationship Id="rId75" Type="http://schemas.openxmlformats.org/officeDocument/2006/relationships/image" Target="../media/image223.png"/><Relationship Id="rId96" Type="http://schemas.openxmlformats.org/officeDocument/2006/relationships/customXml" Target="../ink/ink1507.xml"/><Relationship Id="rId140" Type="http://schemas.openxmlformats.org/officeDocument/2006/relationships/customXml" Target="../ink/ink1529.xml"/><Relationship Id="rId161" Type="http://schemas.openxmlformats.org/officeDocument/2006/relationships/image" Target="../media/image265.png"/><Relationship Id="rId182" Type="http://schemas.openxmlformats.org/officeDocument/2006/relationships/customXml" Target="../ink/ink1550.xml"/><Relationship Id="rId6" Type="http://schemas.openxmlformats.org/officeDocument/2006/relationships/customXml" Target="../ink/ink1462.xml"/><Relationship Id="rId23" Type="http://schemas.openxmlformats.org/officeDocument/2006/relationships/image" Target="../media/image197.png"/><Relationship Id="rId119" Type="http://schemas.openxmlformats.org/officeDocument/2006/relationships/image" Target="../media/image244.png"/><Relationship Id="rId44" Type="http://schemas.openxmlformats.org/officeDocument/2006/relationships/customXml" Target="../ink/ink1481.xml"/><Relationship Id="rId65" Type="http://schemas.openxmlformats.org/officeDocument/2006/relationships/image" Target="../media/image218.png"/><Relationship Id="rId86" Type="http://schemas.openxmlformats.org/officeDocument/2006/relationships/customXml" Target="../ink/ink1502.xml"/><Relationship Id="rId130" Type="http://schemas.openxmlformats.org/officeDocument/2006/relationships/customXml" Target="../ink/ink1524.xml"/><Relationship Id="rId151" Type="http://schemas.openxmlformats.org/officeDocument/2006/relationships/image" Target="../media/image260.png"/><Relationship Id="rId172" Type="http://schemas.openxmlformats.org/officeDocument/2006/relationships/customXml" Target="../ink/ink1545.xml"/><Relationship Id="rId193" Type="http://schemas.openxmlformats.org/officeDocument/2006/relationships/image" Target="../media/image281.png"/><Relationship Id="rId13" Type="http://schemas.openxmlformats.org/officeDocument/2006/relationships/image" Target="../media/image193.png"/><Relationship Id="rId109" Type="http://schemas.openxmlformats.org/officeDocument/2006/relationships/image" Target="../media/image239.png"/><Relationship Id="rId34" Type="http://schemas.openxmlformats.org/officeDocument/2006/relationships/customXml" Target="../ink/ink1476.xml"/><Relationship Id="rId50" Type="http://schemas.openxmlformats.org/officeDocument/2006/relationships/customXml" Target="../ink/ink1484.xml"/><Relationship Id="rId55" Type="http://schemas.openxmlformats.org/officeDocument/2006/relationships/image" Target="../media/image213.png"/><Relationship Id="rId76" Type="http://schemas.openxmlformats.org/officeDocument/2006/relationships/customXml" Target="../ink/ink1497.xml"/><Relationship Id="rId97" Type="http://schemas.openxmlformats.org/officeDocument/2006/relationships/image" Target="../media/image233.png"/><Relationship Id="rId104" Type="http://schemas.openxmlformats.org/officeDocument/2006/relationships/customXml" Target="../ink/ink1511.xml"/><Relationship Id="rId120" Type="http://schemas.openxmlformats.org/officeDocument/2006/relationships/customXml" Target="../ink/ink1519.xml"/><Relationship Id="rId125" Type="http://schemas.openxmlformats.org/officeDocument/2006/relationships/image" Target="../media/image247.png"/><Relationship Id="rId141" Type="http://schemas.openxmlformats.org/officeDocument/2006/relationships/image" Target="../media/image255.png"/><Relationship Id="rId146" Type="http://schemas.openxmlformats.org/officeDocument/2006/relationships/customXml" Target="../ink/ink1532.xml"/><Relationship Id="rId167" Type="http://schemas.openxmlformats.org/officeDocument/2006/relationships/image" Target="../media/image268.png"/><Relationship Id="rId188" Type="http://schemas.openxmlformats.org/officeDocument/2006/relationships/customXml" Target="../ink/ink1553.xml"/><Relationship Id="rId7" Type="http://schemas.openxmlformats.org/officeDocument/2006/relationships/image" Target="../media/image190.png"/><Relationship Id="rId71" Type="http://schemas.openxmlformats.org/officeDocument/2006/relationships/image" Target="../media/image221.png"/><Relationship Id="rId92" Type="http://schemas.openxmlformats.org/officeDocument/2006/relationships/customXml" Target="../ink/ink1505.xml"/><Relationship Id="rId162" Type="http://schemas.openxmlformats.org/officeDocument/2006/relationships/customXml" Target="../ink/ink1540.xml"/><Relationship Id="rId183" Type="http://schemas.openxmlformats.org/officeDocument/2006/relationships/image" Target="../media/image276.png"/><Relationship Id="rId2" Type="http://schemas.openxmlformats.org/officeDocument/2006/relationships/customXml" Target="../ink/ink1460.xml"/><Relationship Id="rId29" Type="http://schemas.openxmlformats.org/officeDocument/2006/relationships/image" Target="../media/image200.png"/><Relationship Id="rId24" Type="http://schemas.openxmlformats.org/officeDocument/2006/relationships/customXml" Target="../ink/ink1471.xml"/><Relationship Id="rId40" Type="http://schemas.openxmlformats.org/officeDocument/2006/relationships/customXml" Target="../ink/ink1479.xml"/><Relationship Id="rId45" Type="http://schemas.openxmlformats.org/officeDocument/2006/relationships/image" Target="../media/image208.png"/><Relationship Id="rId66" Type="http://schemas.openxmlformats.org/officeDocument/2006/relationships/customXml" Target="../ink/ink1492.xml"/><Relationship Id="rId87" Type="http://schemas.openxmlformats.org/officeDocument/2006/relationships/image" Target="../media/image228.png"/><Relationship Id="rId110" Type="http://schemas.openxmlformats.org/officeDocument/2006/relationships/customXml" Target="../ink/ink1514.xml"/><Relationship Id="rId115" Type="http://schemas.openxmlformats.org/officeDocument/2006/relationships/image" Target="../media/image242.png"/><Relationship Id="rId131" Type="http://schemas.openxmlformats.org/officeDocument/2006/relationships/image" Target="../media/image250.png"/><Relationship Id="rId136" Type="http://schemas.openxmlformats.org/officeDocument/2006/relationships/customXml" Target="../ink/ink1527.xml"/><Relationship Id="rId157" Type="http://schemas.openxmlformats.org/officeDocument/2006/relationships/image" Target="../media/image263.png"/><Relationship Id="rId178" Type="http://schemas.openxmlformats.org/officeDocument/2006/relationships/customXml" Target="../ink/ink1548.xml"/><Relationship Id="rId61" Type="http://schemas.openxmlformats.org/officeDocument/2006/relationships/image" Target="../media/image216.png"/><Relationship Id="rId82" Type="http://schemas.openxmlformats.org/officeDocument/2006/relationships/customXml" Target="../ink/ink1500.xml"/><Relationship Id="rId152" Type="http://schemas.openxmlformats.org/officeDocument/2006/relationships/customXml" Target="../ink/ink1535.xml"/><Relationship Id="rId173" Type="http://schemas.openxmlformats.org/officeDocument/2006/relationships/image" Target="../media/image271.png"/><Relationship Id="rId194" Type="http://schemas.openxmlformats.org/officeDocument/2006/relationships/customXml" Target="../ink/ink1556.xml"/><Relationship Id="rId19" Type="http://schemas.openxmlformats.org/officeDocument/2006/relationships/image" Target="../media/image196.png"/><Relationship Id="rId14" Type="http://schemas.openxmlformats.org/officeDocument/2006/relationships/customXml" Target="../ink/ink1466.xml"/><Relationship Id="rId30" Type="http://schemas.openxmlformats.org/officeDocument/2006/relationships/customXml" Target="../ink/ink1474.xml"/><Relationship Id="rId35" Type="http://schemas.openxmlformats.org/officeDocument/2006/relationships/image" Target="../media/image203.png"/><Relationship Id="rId56" Type="http://schemas.openxmlformats.org/officeDocument/2006/relationships/customXml" Target="../ink/ink1487.xml"/><Relationship Id="rId77" Type="http://schemas.openxmlformats.org/officeDocument/2006/relationships/image" Target="../media/image224.png"/><Relationship Id="rId100" Type="http://schemas.openxmlformats.org/officeDocument/2006/relationships/customXml" Target="../ink/ink1509.xml"/><Relationship Id="rId105" Type="http://schemas.openxmlformats.org/officeDocument/2006/relationships/image" Target="../media/image237.png"/><Relationship Id="rId126" Type="http://schemas.openxmlformats.org/officeDocument/2006/relationships/customXml" Target="../ink/ink1522.xml"/><Relationship Id="rId147" Type="http://schemas.openxmlformats.org/officeDocument/2006/relationships/image" Target="../media/image258.png"/><Relationship Id="rId168" Type="http://schemas.openxmlformats.org/officeDocument/2006/relationships/customXml" Target="../ink/ink1543.xml"/><Relationship Id="rId8" Type="http://schemas.openxmlformats.org/officeDocument/2006/relationships/customXml" Target="../ink/ink1463.xml"/><Relationship Id="rId51" Type="http://schemas.openxmlformats.org/officeDocument/2006/relationships/image" Target="../media/image211.png"/><Relationship Id="rId72" Type="http://schemas.openxmlformats.org/officeDocument/2006/relationships/customXml" Target="../ink/ink1495.xml"/><Relationship Id="rId93" Type="http://schemas.openxmlformats.org/officeDocument/2006/relationships/image" Target="../media/image231.png"/><Relationship Id="rId98" Type="http://schemas.openxmlformats.org/officeDocument/2006/relationships/customXml" Target="../ink/ink1508.xml"/><Relationship Id="rId121" Type="http://schemas.openxmlformats.org/officeDocument/2006/relationships/image" Target="../media/image245.png"/><Relationship Id="rId142" Type="http://schemas.openxmlformats.org/officeDocument/2006/relationships/customXml" Target="../ink/ink1530.xml"/><Relationship Id="rId163" Type="http://schemas.openxmlformats.org/officeDocument/2006/relationships/image" Target="../media/image266.png"/><Relationship Id="rId184" Type="http://schemas.openxmlformats.org/officeDocument/2006/relationships/customXml" Target="../ink/ink1551.xml"/><Relationship Id="rId189" Type="http://schemas.openxmlformats.org/officeDocument/2006/relationships/image" Target="../media/image279.png"/><Relationship Id="rId3" Type="http://schemas.openxmlformats.org/officeDocument/2006/relationships/image" Target="../media/image185.png"/><Relationship Id="rId25" Type="http://schemas.openxmlformats.org/officeDocument/2006/relationships/image" Target="../media/image198.png"/><Relationship Id="rId46" Type="http://schemas.openxmlformats.org/officeDocument/2006/relationships/customXml" Target="../ink/ink1482.xml"/><Relationship Id="rId67" Type="http://schemas.openxmlformats.org/officeDocument/2006/relationships/image" Target="../media/image219.png"/><Relationship Id="rId116" Type="http://schemas.openxmlformats.org/officeDocument/2006/relationships/customXml" Target="../ink/ink1517.xml"/><Relationship Id="rId137" Type="http://schemas.openxmlformats.org/officeDocument/2006/relationships/image" Target="../media/image253.png"/><Relationship Id="rId158" Type="http://schemas.openxmlformats.org/officeDocument/2006/relationships/customXml" Target="../ink/ink1538.xml"/><Relationship Id="rId20" Type="http://schemas.openxmlformats.org/officeDocument/2006/relationships/customXml" Target="../ink/ink1469.xml"/><Relationship Id="rId41" Type="http://schemas.openxmlformats.org/officeDocument/2006/relationships/image" Target="../media/image206.png"/><Relationship Id="rId62" Type="http://schemas.openxmlformats.org/officeDocument/2006/relationships/customXml" Target="../ink/ink1490.xml"/><Relationship Id="rId83" Type="http://schemas.openxmlformats.org/officeDocument/2006/relationships/image" Target="../media/image1610.png"/><Relationship Id="rId88" Type="http://schemas.openxmlformats.org/officeDocument/2006/relationships/customXml" Target="../ink/ink1503.xml"/><Relationship Id="rId111" Type="http://schemas.openxmlformats.org/officeDocument/2006/relationships/image" Target="../media/image240.png"/><Relationship Id="rId132" Type="http://schemas.openxmlformats.org/officeDocument/2006/relationships/customXml" Target="../ink/ink1525.xml"/><Relationship Id="rId153" Type="http://schemas.openxmlformats.org/officeDocument/2006/relationships/image" Target="../media/image261.png"/><Relationship Id="rId174" Type="http://schemas.openxmlformats.org/officeDocument/2006/relationships/customXml" Target="../ink/ink1546.xml"/><Relationship Id="rId179" Type="http://schemas.openxmlformats.org/officeDocument/2006/relationships/image" Target="../media/image274.png"/><Relationship Id="rId195" Type="http://schemas.openxmlformats.org/officeDocument/2006/relationships/image" Target="../media/image282.png"/><Relationship Id="rId190" Type="http://schemas.openxmlformats.org/officeDocument/2006/relationships/customXml" Target="../ink/ink1554.xml"/><Relationship Id="rId15" Type="http://schemas.openxmlformats.org/officeDocument/2006/relationships/image" Target="../media/image194.png"/><Relationship Id="rId36" Type="http://schemas.openxmlformats.org/officeDocument/2006/relationships/customXml" Target="../ink/ink1477.xml"/><Relationship Id="rId57" Type="http://schemas.openxmlformats.org/officeDocument/2006/relationships/image" Target="../media/image214.png"/><Relationship Id="rId106" Type="http://schemas.openxmlformats.org/officeDocument/2006/relationships/customXml" Target="../ink/ink1512.xml"/><Relationship Id="rId127" Type="http://schemas.openxmlformats.org/officeDocument/2006/relationships/image" Target="../media/image248.png"/><Relationship Id="rId10" Type="http://schemas.openxmlformats.org/officeDocument/2006/relationships/customXml" Target="../ink/ink1464.xml"/><Relationship Id="rId31" Type="http://schemas.openxmlformats.org/officeDocument/2006/relationships/image" Target="../media/image201.png"/><Relationship Id="rId52" Type="http://schemas.openxmlformats.org/officeDocument/2006/relationships/customXml" Target="../ink/ink1485.xml"/><Relationship Id="rId73" Type="http://schemas.openxmlformats.org/officeDocument/2006/relationships/image" Target="../media/image222.png"/><Relationship Id="rId78" Type="http://schemas.openxmlformats.org/officeDocument/2006/relationships/customXml" Target="../ink/ink1498.xml"/><Relationship Id="rId94" Type="http://schemas.openxmlformats.org/officeDocument/2006/relationships/customXml" Target="../ink/ink1506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520.xml"/><Relationship Id="rId143" Type="http://schemas.openxmlformats.org/officeDocument/2006/relationships/image" Target="../media/image256.png"/><Relationship Id="rId148" Type="http://schemas.openxmlformats.org/officeDocument/2006/relationships/customXml" Target="../ink/ink1533.xml"/><Relationship Id="rId164" Type="http://schemas.openxmlformats.org/officeDocument/2006/relationships/customXml" Target="../ink/ink1541.xml"/><Relationship Id="rId169" Type="http://schemas.openxmlformats.org/officeDocument/2006/relationships/image" Target="../media/image269.png"/><Relationship Id="rId185" Type="http://schemas.openxmlformats.org/officeDocument/2006/relationships/image" Target="../media/image277.png"/><Relationship Id="rId4" Type="http://schemas.openxmlformats.org/officeDocument/2006/relationships/customXml" Target="../ink/ink1461.xml"/><Relationship Id="rId9" Type="http://schemas.openxmlformats.org/officeDocument/2006/relationships/image" Target="../media/image191.png"/><Relationship Id="rId180" Type="http://schemas.openxmlformats.org/officeDocument/2006/relationships/customXml" Target="../ink/ink1549.xml"/><Relationship Id="rId26" Type="http://schemas.openxmlformats.org/officeDocument/2006/relationships/customXml" Target="../ink/ink1472.xml"/><Relationship Id="rId47" Type="http://schemas.openxmlformats.org/officeDocument/2006/relationships/image" Target="../media/image209.png"/><Relationship Id="rId68" Type="http://schemas.openxmlformats.org/officeDocument/2006/relationships/customXml" Target="../ink/ink1493.xml"/><Relationship Id="rId89" Type="http://schemas.openxmlformats.org/officeDocument/2006/relationships/image" Target="../media/image229.png"/><Relationship Id="rId112" Type="http://schemas.openxmlformats.org/officeDocument/2006/relationships/customXml" Target="../ink/ink1515.xml"/><Relationship Id="rId133" Type="http://schemas.openxmlformats.org/officeDocument/2006/relationships/image" Target="../media/image251.png"/><Relationship Id="rId154" Type="http://schemas.openxmlformats.org/officeDocument/2006/relationships/customXml" Target="../ink/ink1536.xml"/><Relationship Id="rId175" Type="http://schemas.openxmlformats.org/officeDocument/2006/relationships/image" Target="../media/image272.png"/><Relationship Id="rId16" Type="http://schemas.openxmlformats.org/officeDocument/2006/relationships/customXml" Target="../ink/ink1467.xml"/><Relationship Id="rId37" Type="http://schemas.openxmlformats.org/officeDocument/2006/relationships/image" Target="../media/image204.png"/><Relationship Id="rId58" Type="http://schemas.openxmlformats.org/officeDocument/2006/relationships/customXml" Target="../ink/ink1488.xml"/><Relationship Id="rId79" Type="http://schemas.openxmlformats.org/officeDocument/2006/relationships/image" Target="../media/image225.png"/><Relationship Id="rId102" Type="http://schemas.openxmlformats.org/officeDocument/2006/relationships/customXml" Target="../ink/ink1510.xml"/><Relationship Id="rId123" Type="http://schemas.openxmlformats.org/officeDocument/2006/relationships/image" Target="../media/image246.png"/><Relationship Id="rId144" Type="http://schemas.openxmlformats.org/officeDocument/2006/relationships/customXml" Target="../ink/ink1531.xml"/><Relationship Id="rId90" Type="http://schemas.openxmlformats.org/officeDocument/2006/relationships/customXml" Target="../ink/ink1504.xml"/><Relationship Id="rId165" Type="http://schemas.openxmlformats.org/officeDocument/2006/relationships/image" Target="../media/image267.png"/><Relationship Id="rId186" Type="http://schemas.openxmlformats.org/officeDocument/2006/relationships/customXml" Target="../ink/ink1552.xml"/><Relationship Id="rId27" Type="http://schemas.openxmlformats.org/officeDocument/2006/relationships/image" Target="../media/image199.png"/><Relationship Id="rId48" Type="http://schemas.openxmlformats.org/officeDocument/2006/relationships/customXml" Target="../ink/ink1483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34" Type="http://schemas.openxmlformats.org/officeDocument/2006/relationships/customXml" Target="../ink/ink1526.xml"/><Relationship Id="rId80" Type="http://schemas.openxmlformats.org/officeDocument/2006/relationships/customXml" Target="../ink/ink1499.xml"/><Relationship Id="rId155" Type="http://schemas.openxmlformats.org/officeDocument/2006/relationships/image" Target="../media/image262.png"/><Relationship Id="rId176" Type="http://schemas.openxmlformats.org/officeDocument/2006/relationships/customXml" Target="../ink/ink1547.xml"/><Relationship Id="rId17" Type="http://schemas.openxmlformats.org/officeDocument/2006/relationships/image" Target="../media/image195.png"/><Relationship Id="rId38" Type="http://schemas.openxmlformats.org/officeDocument/2006/relationships/customXml" Target="../ink/ink1478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24" Type="http://schemas.openxmlformats.org/officeDocument/2006/relationships/customXml" Target="../ink/ink1521.xml"/><Relationship Id="rId70" Type="http://schemas.openxmlformats.org/officeDocument/2006/relationships/customXml" Target="../ink/ink1494.xml"/><Relationship Id="rId91" Type="http://schemas.openxmlformats.org/officeDocument/2006/relationships/image" Target="../media/image230.png"/><Relationship Id="rId145" Type="http://schemas.openxmlformats.org/officeDocument/2006/relationships/image" Target="../media/image257.png"/><Relationship Id="rId166" Type="http://schemas.openxmlformats.org/officeDocument/2006/relationships/customXml" Target="../ink/ink1542.xml"/><Relationship Id="rId187" Type="http://schemas.openxmlformats.org/officeDocument/2006/relationships/image" Target="../media/image27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473.xml"/><Relationship Id="rId49" Type="http://schemas.openxmlformats.org/officeDocument/2006/relationships/image" Target="../media/image210.png"/><Relationship Id="rId114" Type="http://schemas.openxmlformats.org/officeDocument/2006/relationships/customXml" Target="../ink/ink1516.xml"/><Relationship Id="rId60" Type="http://schemas.openxmlformats.org/officeDocument/2006/relationships/customXml" Target="../ink/ink1489.xml"/><Relationship Id="rId81" Type="http://schemas.openxmlformats.org/officeDocument/2006/relationships/image" Target="../media/image226.png"/><Relationship Id="rId135" Type="http://schemas.openxmlformats.org/officeDocument/2006/relationships/image" Target="../media/image252.png"/><Relationship Id="rId156" Type="http://schemas.openxmlformats.org/officeDocument/2006/relationships/customXml" Target="../ink/ink1537.xml"/><Relationship Id="rId177" Type="http://schemas.openxmlformats.org/officeDocument/2006/relationships/image" Target="../media/image273.png"/><Relationship Id="rId18" Type="http://schemas.openxmlformats.org/officeDocument/2006/relationships/customXml" Target="../ink/ink1468.xml"/><Relationship Id="rId39" Type="http://schemas.openxmlformats.org/officeDocument/2006/relationships/image" Target="../media/image205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3.png"/><Relationship Id="rId21" Type="http://schemas.openxmlformats.org/officeDocument/2006/relationships/image" Target="../media/image2210.png"/><Relationship Id="rId42" Type="http://schemas.openxmlformats.org/officeDocument/2006/relationships/customXml" Target="../ink/ink1577.xml"/><Relationship Id="rId63" Type="http://schemas.openxmlformats.org/officeDocument/2006/relationships/image" Target="../media/image217.png"/><Relationship Id="rId84" Type="http://schemas.openxmlformats.org/officeDocument/2006/relationships/customXml" Target="../ink/ink1598.xml"/><Relationship Id="rId138" Type="http://schemas.openxmlformats.org/officeDocument/2006/relationships/customXml" Target="../ink/ink1625.xml"/><Relationship Id="rId159" Type="http://schemas.openxmlformats.org/officeDocument/2006/relationships/image" Target="../media/image264.png"/><Relationship Id="rId170" Type="http://schemas.openxmlformats.org/officeDocument/2006/relationships/customXml" Target="../ink/ink1641.xml"/><Relationship Id="rId191" Type="http://schemas.openxmlformats.org/officeDocument/2006/relationships/image" Target="../media/image280.png"/><Relationship Id="rId205" Type="http://schemas.openxmlformats.org/officeDocument/2006/relationships/image" Target="../media/image287.png"/><Relationship Id="rId107" Type="http://schemas.openxmlformats.org/officeDocument/2006/relationships/image" Target="../media/image238.png"/><Relationship Id="rId11" Type="http://schemas.openxmlformats.org/officeDocument/2006/relationships/image" Target="../media/image192.png"/><Relationship Id="rId32" Type="http://schemas.openxmlformats.org/officeDocument/2006/relationships/customXml" Target="../ink/ink1572.xml"/><Relationship Id="rId53" Type="http://schemas.openxmlformats.org/officeDocument/2006/relationships/image" Target="../media/image212.png"/><Relationship Id="rId74" Type="http://schemas.openxmlformats.org/officeDocument/2006/relationships/customXml" Target="../ink/ink1593.xml"/><Relationship Id="rId128" Type="http://schemas.openxmlformats.org/officeDocument/2006/relationships/customXml" Target="../ink/ink1620.xml"/><Relationship Id="rId149" Type="http://schemas.openxmlformats.org/officeDocument/2006/relationships/image" Target="../media/image259.png"/><Relationship Id="rId5" Type="http://schemas.openxmlformats.org/officeDocument/2006/relationships/image" Target="../media/image189.png"/><Relationship Id="rId95" Type="http://schemas.openxmlformats.org/officeDocument/2006/relationships/image" Target="../media/image232.png"/><Relationship Id="rId160" Type="http://schemas.openxmlformats.org/officeDocument/2006/relationships/customXml" Target="../ink/ink1636.xml"/><Relationship Id="rId181" Type="http://schemas.openxmlformats.org/officeDocument/2006/relationships/image" Target="../media/image275.png"/><Relationship Id="rId22" Type="http://schemas.openxmlformats.org/officeDocument/2006/relationships/customXml" Target="../ink/ink1567.xml"/><Relationship Id="rId43" Type="http://schemas.openxmlformats.org/officeDocument/2006/relationships/image" Target="../media/image207.png"/><Relationship Id="rId64" Type="http://schemas.openxmlformats.org/officeDocument/2006/relationships/customXml" Target="../ink/ink1588.xml"/><Relationship Id="rId118" Type="http://schemas.openxmlformats.org/officeDocument/2006/relationships/customXml" Target="../ink/ink1615.xml"/><Relationship Id="rId139" Type="http://schemas.openxmlformats.org/officeDocument/2006/relationships/image" Target="../media/image254.png"/><Relationship Id="rId85" Type="http://schemas.openxmlformats.org/officeDocument/2006/relationships/image" Target="../media/image227.png"/><Relationship Id="rId150" Type="http://schemas.openxmlformats.org/officeDocument/2006/relationships/customXml" Target="../ink/ink1631.xml"/><Relationship Id="rId171" Type="http://schemas.openxmlformats.org/officeDocument/2006/relationships/image" Target="../media/image270.png"/><Relationship Id="rId192" Type="http://schemas.openxmlformats.org/officeDocument/2006/relationships/customXml" Target="../ink/ink1652.xml"/><Relationship Id="rId206" Type="http://schemas.openxmlformats.org/officeDocument/2006/relationships/customXml" Target="../ink/ink1659.xml"/><Relationship Id="rId12" Type="http://schemas.openxmlformats.org/officeDocument/2006/relationships/customXml" Target="../ink/ink1562.xml"/><Relationship Id="rId33" Type="http://schemas.openxmlformats.org/officeDocument/2006/relationships/image" Target="../media/image202.png"/><Relationship Id="rId108" Type="http://schemas.openxmlformats.org/officeDocument/2006/relationships/customXml" Target="../ink/ink1610.xml"/><Relationship Id="rId129" Type="http://schemas.openxmlformats.org/officeDocument/2006/relationships/image" Target="../media/image249.png"/><Relationship Id="rId54" Type="http://schemas.openxmlformats.org/officeDocument/2006/relationships/customXml" Target="../ink/ink1583.xml"/><Relationship Id="rId75" Type="http://schemas.openxmlformats.org/officeDocument/2006/relationships/image" Target="../media/image223.png"/><Relationship Id="rId96" Type="http://schemas.openxmlformats.org/officeDocument/2006/relationships/customXml" Target="../ink/ink1604.xml"/><Relationship Id="rId140" Type="http://schemas.openxmlformats.org/officeDocument/2006/relationships/customXml" Target="../ink/ink1626.xml"/><Relationship Id="rId161" Type="http://schemas.openxmlformats.org/officeDocument/2006/relationships/image" Target="../media/image265.png"/><Relationship Id="rId182" Type="http://schemas.openxmlformats.org/officeDocument/2006/relationships/customXml" Target="../ink/ink1647.xml"/><Relationship Id="rId6" Type="http://schemas.openxmlformats.org/officeDocument/2006/relationships/customXml" Target="../ink/ink1559.xml"/><Relationship Id="rId23" Type="http://schemas.openxmlformats.org/officeDocument/2006/relationships/image" Target="../media/image197.png"/><Relationship Id="rId119" Type="http://schemas.openxmlformats.org/officeDocument/2006/relationships/image" Target="../media/image244.png"/><Relationship Id="rId44" Type="http://schemas.openxmlformats.org/officeDocument/2006/relationships/customXml" Target="../ink/ink1578.xml"/><Relationship Id="rId65" Type="http://schemas.openxmlformats.org/officeDocument/2006/relationships/image" Target="../media/image218.png"/><Relationship Id="rId86" Type="http://schemas.openxmlformats.org/officeDocument/2006/relationships/customXml" Target="../ink/ink1599.xml"/><Relationship Id="rId130" Type="http://schemas.openxmlformats.org/officeDocument/2006/relationships/customXml" Target="../ink/ink1621.xml"/><Relationship Id="rId151" Type="http://schemas.openxmlformats.org/officeDocument/2006/relationships/image" Target="../media/image260.png"/><Relationship Id="rId172" Type="http://schemas.openxmlformats.org/officeDocument/2006/relationships/customXml" Target="../ink/ink1642.xml"/><Relationship Id="rId193" Type="http://schemas.openxmlformats.org/officeDocument/2006/relationships/image" Target="../media/image281.png"/><Relationship Id="rId207" Type="http://schemas.openxmlformats.org/officeDocument/2006/relationships/image" Target="../media/image288.png"/><Relationship Id="rId13" Type="http://schemas.openxmlformats.org/officeDocument/2006/relationships/image" Target="../media/image193.png"/><Relationship Id="rId109" Type="http://schemas.openxmlformats.org/officeDocument/2006/relationships/image" Target="../media/image239.png"/><Relationship Id="rId34" Type="http://schemas.openxmlformats.org/officeDocument/2006/relationships/customXml" Target="../ink/ink1573.xml"/><Relationship Id="rId55" Type="http://schemas.openxmlformats.org/officeDocument/2006/relationships/image" Target="../media/image213.png"/><Relationship Id="rId76" Type="http://schemas.openxmlformats.org/officeDocument/2006/relationships/customXml" Target="../ink/ink1594.xml"/><Relationship Id="rId97" Type="http://schemas.openxmlformats.org/officeDocument/2006/relationships/image" Target="../media/image233.png"/><Relationship Id="rId120" Type="http://schemas.openxmlformats.org/officeDocument/2006/relationships/customXml" Target="../ink/ink1616.xml"/><Relationship Id="rId141" Type="http://schemas.openxmlformats.org/officeDocument/2006/relationships/image" Target="../media/image255.png"/><Relationship Id="rId7" Type="http://schemas.openxmlformats.org/officeDocument/2006/relationships/image" Target="../media/image190.png"/><Relationship Id="rId162" Type="http://schemas.openxmlformats.org/officeDocument/2006/relationships/customXml" Target="../ink/ink1637.xml"/><Relationship Id="rId183" Type="http://schemas.openxmlformats.org/officeDocument/2006/relationships/image" Target="../media/image276.png"/><Relationship Id="rId24" Type="http://schemas.openxmlformats.org/officeDocument/2006/relationships/customXml" Target="../ink/ink1568.xml"/><Relationship Id="rId45" Type="http://schemas.openxmlformats.org/officeDocument/2006/relationships/image" Target="../media/image208.png"/><Relationship Id="rId66" Type="http://schemas.openxmlformats.org/officeDocument/2006/relationships/customXml" Target="../ink/ink1589.xml"/><Relationship Id="rId87" Type="http://schemas.openxmlformats.org/officeDocument/2006/relationships/image" Target="../media/image228.png"/><Relationship Id="rId110" Type="http://schemas.openxmlformats.org/officeDocument/2006/relationships/customXml" Target="../ink/ink1611.xml"/><Relationship Id="rId131" Type="http://schemas.openxmlformats.org/officeDocument/2006/relationships/image" Target="../media/image250.png"/><Relationship Id="rId152" Type="http://schemas.openxmlformats.org/officeDocument/2006/relationships/customXml" Target="../ink/ink1632.xml"/><Relationship Id="rId173" Type="http://schemas.openxmlformats.org/officeDocument/2006/relationships/image" Target="../media/image271.png"/><Relationship Id="rId194" Type="http://schemas.openxmlformats.org/officeDocument/2006/relationships/customXml" Target="../ink/ink1653.xml"/><Relationship Id="rId208" Type="http://schemas.openxmlformats.org/officeDocument/2006/relationships/customXml" Target="../ink/ink1660.xml"/><Relationship Id="rId19" Type="http://schemas.openxmlformats.org/officeDocument/2006/relationships/image" Target="../media/image196.png"/><Relationship Id="rId14" Type="http://schemas.openxmlformats.org/officeDocument/2006/relationships/customXml" Target="../ink/ink1563.xml"/><Relationship Id="rId30" Type="http://schemas.openxmlformats.org/officeDocument/2006/relationships/customXml" Target="../ink/ink1571.xml"/><Relationship Id="rId35" Type="http://schemas.openxmlformats.org/officeDocument/2006/relationships/image" Target="../media/image203.png"/><Relationship Id="rId56" Type="http://schemas.openxmlformats.org/officeDocument/2006/relationships/customXml" Target="../ink/ink1584.xml"/><Relationship Id="rId77" Type="http://schemas.openxmlformats.org/officeDocument/2006/relationships/image" Target="../media/image224.png"/><Relationship Id="rId100" Type="http://schemas.openxmlformats.org/officeDocument/2006/relationships/customXml" Target="../ink/ink1606.xml"/><Relationship Id="rId105" Type="http://schemas.openxmlformats.org/officeDocument/2006/relationships/image" Target="../media/image237.png"/><Relationship Id="rId126" Type="http://schemas.openxmlformats.org/officeDocument/2006/relationships/customXml" Target="../ink/ink1619.xml"/><Relationship Id="rId147" Type="http://schemas.openxmlformats.org/officeDocument/2006/relationships/image" Target="../media/image258.png"/><Relationship Id="rId168" Type="http://schemas.openxmlformats.org/officeDocument/2006/relationships/customXml" Target="../ink/ink1640.xml"/><Relationship Id="rId8" Type="http://schemas.openxmlformats.org/officeDocument/2006/relationships/customXml" Target="../ink/ink1560.xml"/><Relationship Id="rId51" Type="http://schemas.openxmlformats.org/officeDocument/2006/relationships/image" Target="../media/image211.png"/><Relationship Id="rId72" Type="http://schemas.openxmlformats.org/officeDocument/2006/relationships/customXml" Target="../ink/ink1592.xml"/><Relationship Id="rId93" Type="http://schemas.openxmlformats.org/officeDocument/2006/relationships/image" Target="../media/image231.png"/><Relationship Id="rId98" Type="http://schemas.openxmlformats.org/officeDocument/2006/relationships/customXml" Target="../ink/ink1605.xml"/><Relationship Id="rId121" Type="http://schemas.openxmlformats.org/officeDocument/2006/relationships/image" Target="../media/image245.png"/><Relationship Id="rId142" Type="http://schemas.openxmlformats.org/officeDocument/2006/relationships/customXml" Target="../ink/ink1627.xml"/><Relationship Id="rId163" Type="http://schemas.openxmlformats.org/officeDocument/2006/relationships/image" Target="../media/image266.png"/><Relationship Id="rId184" Type="http://schemas.openxmlformats.org/officeDocument/2006/relationships/customXml" Target="../ink/ink1648.xml"/><Relationship Id="rId189" Type="http://schemas.openxmlformats.org/officeDocument/2006/relationships/image" Target="../media/image279.png"/><Relationship Id="rId3" Type="http://schemas.openxmlformats.org/officeDocument/2006/relationships/image" Target="../media/image185.png"/><Relationship Id="rId214" Type="http://schemas.openxmlformats.org/officeDocument/2006/relationships/customXml" Target="../ink/ink1663.xml"/><Relationship Id="rId25" Type="http://schemas.openxmlformats.org/officeDocument/2006/relationships/image" Target="../media/image198.png"/><Relationship Id="rId46" Type="http://schemas.openxmlformats.org/officeDocument/2006/relationships/customXml" Target="../ink/ink1579.xml"/><Relationship Id="rId67" Type="http://schemas.openxmlformats.org/officeDocument/2006/relationships/image" Target="../media/image219.png"/><Relationship Id="rId116" Type="http://schemas.openxmlformats.org/officeDocument/2006/relationships/customXml" Target="../ink/ink1614.xml"/><Relationship Id="rId137" Type="http://schemas.openxmlformats.org/officeDocument/2006/relationships/image" Target="../media/image253.png"/><Relationship Id="rId158" Type="http://schemas.openxmlformats.org/officeDocument/2006/relationships/customXml" Target="../ink/ink1635.xml"/><Relationship Id="rId20" Type="http://schemas.openxmlformats.org/officeDocument/2006/relationships/customXml" Target="../ink/ink1566.xml"/><Relationship Id="rId41" Type="http://schemas.openxmlformats.org/officeDocument/2006/relationships/image" Target="../media/image206.png"/><Relationship Id="rId62" Type="http://schemas.openxmlformats.org/officeDocument/2006/relationships/customXml" Target="../ink/ink1587.xml"/><Relationship Id="rId83" Type="http://schemas.openxmlformats.org/officeDocument/2006/relationships/image" Target="../media/image1610.png"/><Relationship Id="rId88" Type="http://schemas.openxmlformats.org/officeDocument/2006/relationships/customXml" Target="../ink/ink1600.xml"/><Relationship Id="rId111" Type="http://schemas.openxmlformats.org/officeDocument/2006/relationships/image" Target="../media/image240.png"/><Relationship Id="rId132" Type="http://schemas.openxmlformats.org/officeDocument/2006/relationships/customXml" Target="../ink/ink1622.xml"/><Relationship Id="rId153" Type="http://schemas.openxmlformats.org/officeDocument/2006/relationships/image" Target="../media/image261.png"/><Relationship Id="rId174" Type="http://schemas.openxmlformats.org/officeDocument/2006/relationships/customXml" Target="../ink/ink1643.xml"/><Relationship Id="rId179" Type="http://schemas.openxmlformats.org/officeDocument/2006/relationships/image" Target="../media/image274.png"/><Relationship Id="rId195" Type="http://schemas.openxmlformats.org/officeDocument/2006/relationships/image" Target="../media/image282.png"/><Relationship Id="rId209" Type="http://schemas.openxmlformats.org/officeDocument/2006/relationships/image" Target="../media/image289.png"/><Relationship Id="rId190" Type="http://schemas.openxmlformats.org/officeDocument/2006/relationships/customXml" Target="../ink/ink1651.xml"/><Relationship Id="rId204" Type="http://schemas.openxmlformats.org/officeDocument/2006/relationships/customXml" Target="../ink/ink1658.xml"/><Relationship Id="rId15" Type="http://schemas.openxmlformats.org/officeDocument/2006/relationships/image" Target="../media/image194.png"/><Relationship Id="rId36" Type="http://schemas.openxmlformats.org/officeDocument/2006/relationships/customXml" Target="../ink/ink1574.xml"/><Relationship Id="rId57" Type="http://schemas.openxmlformats.org/officeDocument/2006/relationships/image" Target="../media/image214.png"/><Relationship Id="rId106" Type="http://schemas.openxmlformats.org/officeDocument/2006/relationships/customXml" Target="../ink/ink1609.xml"/><Relationship Id="rId127" Type="http://schemas.openxmlformats.org/officeDocument/2006/relationships/image" Target="../media/image248.png"/><Relationship Id="rId10" Type="http://schemas.openxmlformats.org/officeDocument/2006/relationships/customXml" Target="../ink/ink1561.xml"/><Relationship Id="rId31" Type="http://schemas.openxmlformats.org/officeDocument/2006/relationships/image" Target="../media/image201.png"/><Relationship Id="rId52" Type="http://schemas.openxmlformats.org/officeDocument/2006/relationships/customXml" Target="../ink/ink1582.xml"/><Relationship Id="rId73" Type="http://schemas.openxmlformats.org/officeDocument/2006/relationships/image" Target="../media/image222.png"/><Relationship Id="rId78" Type="http://schemas.openxmlformats.org/officeDocument/2006/relationships/customXml" Target="../ink/ink1595.xml"/><Relationship Id="rId94" Type="http://schemas.openxmlformats.org/officeDocument/2006/relationships/customXml" Target="../ink/ink1603.xml"/><Relationship Id="rId99" Type="http://schemas.openxmlformats.org/officeDocument/2006/relationships/image" Target="../media/image234.png"/><Relationship Id="rId101" Type="http://schemas.openxmlformats.org/officeDocument/2006/relationships/image" Target="../media/image235.png"/><Relationship Id="rId122" Type="http://schemas.openxmlformats.org/officeDocument/2006/relationships/customXml" Target="../ink/ink1617.xml"/><Relationship Id="rId143" Type="http://schemas.openxmlformats.org/officeDocument/2006/relationships/image" Target="../media/image256.png"/><Relationship Id="rId148" Type="http://schemas.openxmlformats.org/officeDocument/2006/relationships/customXml" Target="../ink/ink1630.xml"/><Relationship Id="rId164" Type="http://schemas.openxmlformats.org/officeDocument/2006/relationships/customXml" Target="../ink/ink1638.xml"/><Relationship Id="rId169" Type="http://schemas.openxmlformats.org/officeDocument/2006/relationships/image" Target="../media/image269.png"/><Relationship Id="rId185" Type="http://schemas.openxmlformats.org/officeDocument/2006/relationships/image" Target="../media/image277.png"/><Relationship Id="rId4" Type="http://schemas.openxmlformats.org/officeDocument/2006/relationships/customXml" Target="../ink/ink1558.xml"/><Relationship Id="rId9" Type="http://schemas.openxmlformats.org/officeDocument/2006/relationships/image" Target="../media/image191.png"/><Relationship Id="rId180" Type="http://schemas.openxmlformats.org/officeDocument/2006/relationships/customXml" Target="../ink/ink1646.xml"/><Relationship Id="rId210" Type="http://schemas.openxmlformats.org/officeDocument/2006/relationships/customXml" Target="../ink/ink1661.xml"/><Relationship Id="rId215" Type="http://schemas.openxmlformats.org/officeDocument/2006/relationships/image" Target="../media/image292.png"/><Relationship Id="rId26" Type="http://schemas.openxmlformats.org/officeDocument/2006/relationships/customXml" Target="../ink/ink1569.xml"/><Relationship Id="rId47" Type="http://schemas.openxmlformats.org/officeDocument/2006/relationships/image" Target="../media/image209.png"/><Relationship Id="rId68" Type="http://schemas.openxmlformats.org/officeDocument/2006/relationships/customXml" Target="../ink/ink1590.xml"/><Relationship Id="rId89" Type="http://schemas.openxmlformats.org/officeDocument/2006/relationships/image" Target="../media/image229.png"/><Relationship Id="rId112" Type="http://schemas.openxmlformats.org/officeDocument/2006/relationships/customXml" Target="../ink/ink1612.xml"/><Relationship Id="rId133" Type="http://schemas.openxmlformats.org/officeDocument/2006/relationships/image" Target="../media/image251.png"/><Relationship Id="rId154" Type="http://schemas.openxmlformats.org/officeDocument/2006/relationships/customXml" Target="../ink/ink1633.xml"/><Relationship Id="rId175" Type="http://schemas.openxmlformats.org/officeDocument/2006/relationships/image" Target="../media/image272.png"/><Relationship Id="rId196" Type="http://schemas.openxmlformats.org/officeDocument/2006/relationships/customXml" Target="../ink/ink1654.xml"/><Relationship Id="rId200" Type="http://schemas.openxmlformats.org/officeDocument/2006/relationships/customXml" Target="../ink/ink1656.xml"/><Relationship Id="rId16" Type="http://schemas.openxmlformats.org/officeDocument/2006/relationships/customXml" Target="../ink/ink1564.xml"/><Relationship Id="rId37" Type="http://schemas.openxmlformats.org/officeDocument/2006/relationships/image" Target="../media/image204.png"/><Relationship Id="rId58" Type="http://schemas.openxmlformats.org/officeDocument/2006/relationships/customXml" Target="../ink/ink1585.xml"/><Relationship Id="rId79" Type="http://schemas.openxmlformats.org/officeDocument/2006/relationships/image" Target="../media/image225.png"/><Relationship Id="rId102" Type="http://schemas.openxmlformats.org/officeDocument/2006/relationships/customXml" Target="../ink/ink1607.xml"/><Relationship Id="rId123" Type="http://schemas.openxmlformats.org/officeDocument/2006/relationships/image" Target="../media/image246.png"/><Relationship Id="rId144" Type="http://schemas.openxmlformats.org/officeDocument/2006/relationships/customXml" Target="../ink/ink1628.xml"/><Relationship Id="rId90" Type="http://schemas.openxmlformats.org/officeDocument/2006/relationships/customXml" Target="../ink/ink1601.xml"/><Relationship Id="rId165" Type="http://schemas.openxmlformats.org/officeDocument/2006/relationships/image" Target="../media/image267.png"/><Relationship Id="rId186" Type="http://schemas.openxmlformats.org/officeDocument/2006/relationships/customXml" Target="../ink/ink1649.xml"/><Relationship Id="rId211" Type="http://schemas.openxmlformats.org/officeDocument/2006/relationships/image" Target="../media/image290.png"/><Relationship Id="rId27" Type="http://schemas.openxmlformats.org/officeDocument/2006/relationships/image" Target="../media/image199.png"/><Relationship Id="rId48" Type="http://schemas.openxmlformats.org/officeDocument/2006/relationships/customXml" Target="../ink/ink1580.xml"/><Relationship Id="rId69" Type="http://schemas.openxmlformats.org/officeDocument/2006/relationships/image" Target="../media/image220.png"/><Relationship Id="rId113" Type="http://schemas.openxmlformats.org/officeDocument/2006/relationships/image" Target="../media/image241.png"/><Relationship Id="rId134" Type="http://schemas.openxmlformats.org/officeDocument/2006/relationships/customXml" Target="../ink/ink1623.xml"/><Relationship Id="rId80" Type="http://schemas.openxmlformats.org/officeDocument/2006/relationships/customXml" Target="../ink/ink1596.xml"/><Relationship Id="rId155" Type="http://schemas.openxmlformats.org/officeDocument/2006/relationships/image" Target="../media/image262.png"/><Relationship Id="rId176" Type="http://schemas.openxmlformats.org/officeDocument/2006/relationships/customXml" Target="../ink/ink1644.xml"/><Relationship Id="rId197" Type="http://schemas.openxmlformats.org/officeDocument/2006/relationships/image" Target="../media/image283.png"/><Relationship Id="rId201" Type="http://schemas.openxmlformats.org/officeDocument/2006/relationships/image" Target="../media/image285.png"/><Relationship Id="rId17" Type="http://schemas.openxmlformats.org/officeDocument/2006/relationships/image" Target="../media/image195.png"/><Relationship Id="rId38" Type="http://schemas.openxmlformats.org/officeDocument/2006/relationships/customXml" Target="../ink/ink1575.xml"/><Relationship Id="rId59" Type="http://schemas.openxmlformats.org/officeDocument/2006/relationships/image" Target="../media/image215.png"/><Relationship Id="rId103" Type="http://schemas.openxmlformats.org/officeDocument/2006/relationships/image" Target="../media/image236.png"/><Relationship Id="rId124" Type="http://schemas.openxmlformats.org/officeDocument/2006/relationships/customXml" Target="../ink/ink1618.xml"/><Relationship Id="rId70" Type="http://schemas.openxmlformats.org/officeDocument/2006/relationships/customXml" Target="../ink/ink1591.xml"/><Relationship Id="rId91" Type="http://schemas.openxmlformats.org/officeDocument/2006/relationships/image" Target="../media/image230.png"/><Relationship Id="rId145" Type="http://schemas.openxmlformats.org/officeDocument/2006/relationships/image" Target="../media/image257.png"/><Relationship Id="rId166" Type="http://schemas.openxmlformats.org/officeDocument/2006/relationships/customXml" Target="../ink/ink1639.xml"/><Relationship Id="rId187" Type="http://schemas.openxmlformats.org/officeDocument/2006/relationships/image" Target="../media/image27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62.xml"/><Relationship Id="rId28" Type="http://schemas.openxmlformats.org/officeDocument/2006/relationships/customXml" Target="../ink/ink1570.xml"/><Relationship Id="rId49" Type="http://schemas.openxmlformats.org/officeDocument/2006/relationships/image" Target="../media/image210.png"/><Relationship Id="rId114" Type="http://schemas.openxmlformats.org/officeDocument/2006/relationships/customXml" Target="../ink/ink1613.xml"/><Relationship Id="rId60" Type="http://schemas.openxmlformats.org/officeDocument/2006/relationships/customXml" Target="../ink/ink1586.xml"/><Relationship Id="rId81" Type="http://schemas.openxmlformats.org/officeDocument/2006/relationships/image" Target="../media/image226.png"/><Relationship Id="rId135" Type="http://schemas.openxmlformats.org/officeDocument/2006/relationships/image" Target="../media/image252.png"/><Relationship Id="rId156" Type="http://schemas.openxmlformats.org/officeDocument/2006/relationships/customXml" Target="../ink/ink1634.xml"/><Relationship Id="rId177" Type="http://schemas.openxmlformats.org/officeDocument/2006/relationships/image" Target="../media/image273.png"/><Relationship Id="rId198" Type="http://schemas.openxmlformats.org/officeDocument/2006/relationships/customXml" Target="../ink/ink1655.xml"/><Relationship Id="rId202" Type="http://schemas.openxmlformats.org/officeDocument/2006/relationships/customXml" Target="../ink/ink1657.xml"/><Relationship Id="rId18" Type="http://schemas.openxmlformats.org/officeDocument/2006/relationships/customXml" Target="../ink/ink1565.xml"/><Relationship Id="rId39" Type="http://schemas.openxmlformats.org/officeDocument/2006/relationships/image" Target="../media/image205.png"/><Relationship Id="rId50" Type="http://schemas.openxmlformats.org/officeDocument/2006/relationships/customXml" Target="../ink/ink1581.xml"/><Relationship Id="rId104" Type="http://schemas.openxmlformats.org/officeDocument/2006/relationships/customXml" Target="../ink/ink1608.xml"/><Relationship Id="rId125" Type="http://schemas.openxmlformats.org/officeDocument/2006/relationships/image" Target="../media/image247.png"/><Relationship Id="rId146" Type="http://schemas.openxmlformats.org/officeDocument/2006/relationships/customXml" Target="../ink/ink1629.xml"/><Relationship Id="rId167" Type="http://schemas.openxmlformats.org/officeDocument/2006/relationships/image" Target="../media/image268.png"/><Relationship Id="rId188" Type="http://schemas.openxmlformats.org/officeDocument/2006/relationships/customXml" Target="../ink/ink1650.xml"/><Relationship Id="rId71" Type="http://schemas.openxmlformats.org/officeDocument/2006/relationships/image" Target="../media/image221.png"/><Relationship Id="rId92" Type="http://schemas.openxmlformats.org/officeDocument/2006/relationships/customXml" Target="../ink/ink1602.xml"/><Relationship Id="rId213" Type="http://schemas.openxmlformats.org/officeDocument/2006/relationships/image" Target="../media/image291.png"/><Relationship Id="rId2" Type="http://schemas.openxmlformats.org/officeDocument/2006/relationships/customXml" Target="../ink/ink1557.xml"/><Relationship Id="rId29" Type="http://schemas.openxmlformats.org/officeDocument/2006/relationships/image" Target="../media/image200.png"/><Relationship Id="rId40" Type="http://schemas.openxmlformats.org/officeDocument/2006/relationships/customXml" Target="../ink/ink1576.xml"/><Relationship Id="rId115" Type="http://schemas.openxmlformats.org/officeDocument/2006/relationships/image" Target="../media/image242.png"/><Relationship Id="rId136" Type="http://schemas.openxmlformats.org/officeDocument/2006/relationships/customXml" Target="../ink/ink1624.xml"/><Relationship Id="rId157" Type="http://schemas.openxmlformats.org/officeDocument/2006/relationships/image" Target="../media/image263.png"/><Relationship Id="rId178" Type="http://schemas.openxmlformats.org/officeDocument/2006/relationships/customXml" Target="../ink/ink1645.xml"/><Relationship Id="rId61" Type="http://schemas.openxmlformats.org/officeDocument/2006/relationships/image" Target="../media/image216.png"/><Relationship Id="rId82" Type="http://schemas.openxmlformats.org/officeDocument/2006/relationships/customXml" Target="../ink/ink1597.xml"/><Relationship Id="rId199" Type="http://schemas.openxmlformats.org/officeDocument/2006/relationships/image" Target="../media/image284.png"/><Relationship Id="rId203" Type="http://schemas.openxmlformats.org/officeDocument/2006/relationships/image" Target="../media/image286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.png"/><Relationship Id="rId18" Type="http://schemas.openxmlformats.org/officeDocument/2006/relationships/customXml" Target="../ink/ink1672.xml"/><Relationship Id="rId26" Type="http://schemas.openxmlformats.org/officeDocument/2006/relationships/customXml" Target="../ink/ink1676.xml"/><Relationship Id="rId3" Type="http://schemas.openxmlformats.org/officeDocument/2006/relationships/image" Target="../media/image293.png"/><Relationship Id="rId21" Type="http://schemas.openxmlformats.org/officeDocument/2006/relationships/image" Target="../media/image302.png"/><Relationship Id="rId7" Type="http://schemas.openxmlformats.org/officeDocument/2006/relationships/image" Target="../media/image295.png"/><Relationship Id="rId12" Type="http://schemas.openxmlformats.org/officeDocument/2006/relationships/customXml" Target="../ink/ink1669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2" Type="http://schemas.openxmlformats.org/officeDocument/2006/relationships/customXml" Target="../ink/ink1664.xml"/><Relationship Id="rId16" Type="http://schemas.openxmlformats.org/officeDocument/2006/relationships/customXml" Target="../ink/ink1671.xml"/><Relationship Id="rId20" Type="http://schemas.openxmlformats.org/officeDocument/2006/relationships/customXml" Target="../ink/ink1673.xml"/><Relationship Id="rId29" Type="http://schemas.openxmlformats.org/officeDocument/2006/relationships/image" Target="../media/image3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6.xml"/><Relationship Id="rId11" Type="http://schemas.openxmlformats.org/officeDocument/2006/relationships/image" Target="../media/image297.png"/><Relationship Id="rId24" Type="http://schemas.openxmlformats.org/officeDocument/2006/relationships/customXml" Target="../ink/ink1675.xml"/><Relationship Id="rId32" Type="http://schemas.openxmlformats.org/officeDocument/2006/relationships/customXml" Target="../ink/ink1679.xml"/><Relationship Id="rId5" Type="http://schemas.openxmlformats.org/officeDocument/2006/relationships/image" Target="../media/image294.png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1677.xml"/><Relationship Id="rId10" Type="http://schemas.openxmlformats.org/officeDocument/2006/relationships/customXml" Target="../ink/ink1668.xml"/><Relationship Id="rId19" Type="http://schemas.openxmlformats.org/officeDocument/2006/relationships/image" Target="../media/image301.png"/><Relationship Id="rId31" Type="http://schemas.openxmlformats.org/officeDocument/2006/relationships/image" Target="../media/image307.png"/><Relationship Id="rId4" Type="http://schemas.openxmlformats.org/officeDocument/2006/relationships/customXml" Target="../ink/ink1665.xml"/><Relationship Id="rId9" Type="http://schemas.openxmlformats.org/officeDocument/2006/relationships/image" Target="../media/image296.png"/><Relationship Id="rId14" Type="http://schemas.openxmlformats.org/officeDocument/2006/relationships/customXml" Target="../ink/ink1670.xml"/><Relationship Id="rId22" Type="http://schemas.openxmlformats.org/officeDocument/2006/relationships/customXml" Target="../ink/ink1674.xml"/><Relationship Id="rId27" Type="http://schemas.openxmlformats.org/officeDocument/2006/relationships/image" Target="../media/image305.png"/><Relationship Id="rId30" Type="http://schemas.openxmlformats.org/officeDocument/2006/relationships/customXml" Target="../ink/ink1678.xml"/><Relationship Id="rId8" Type="http://schemas.openxmlformats.org/officeDocument/2006/relationships/customXml" Target="../ink/ink166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.xml"/><Relationship Id="rId13" Type="http://schemas.openxmlformats.org/officeDocument/2006/relationships/image" Target="../media/image21.png"/><Relationship Id="rId18" Type="http://schemas.openxmlformats.org/officeDocument/2006/relationships/customXml" Target="../ink/ink30.xml"/><Relationship Id="rId21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ustomXml" Target="../ink/ink27.xml"/><Relationship Id="rId17" Type="http://schemas.openxmlformats.org/officeDocument/2006/relationships/image" Target="../media/image23.png"/><Relationship Id="rId2" Type="http://schemas.openxmlformats.org/officeDocument/2006/relationships/customXml" Target="../ink/ink24.xml"/><Relationship Id="rId16" Type="http://schemas.openxmlformats.org/officeDocument/2006/relationships/customXml" Target="../ink/ink29.xml"/><Relationship Id="rId20" Type="http://schemas.openxmlformats.org/officeDocument/2006/relationships/customXml" Target="../ink/ink31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20.png"/><Relationship Id="rId15" Type="http://schemas.openxmlformats.org/officeDocument/2006/relationships/image" Target="../media/image22.png"/><Relationship Id="rId10" Type="http://schemas.openxmlformats.org/officeDocument/2006/relationships/customXml" Target="../ink/ink26.xml"/><Relationship Id="rId19" Type="http://schemas.openxmlformats.org/officeDocument/2006/relationships/image" Target="../media/image24.png"/><Relationship Id="rId9" Type="http://schemas.openxmlformats.org/officeDocument/2006/relationships/image" Target="../media/image4.png"/><Relationship Id="rId14" Type="http://schemas.openxmlformats.org/officeDocument/2006/relationships/customXml" Target="../ink/ink28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92.xml"/><Relationship Id="rId21" Type="http://schemas.openxmlformats.org/officeDocument/2006/relationships/image" Target="../media/image302.png"/><Relationship Id="rId42" Type="http://schemas.openxmlformats.org/officeDocument/2006/relationships/customXml" Target="../ink/ink1700.xml"/><Relationship Id="rId47" Type="http://schemas.openxmlformats.org/officeDocument/2006/relationships/image" Target="../media/image315.png"/><Relationship Id="rId63" Type="http://schemas.openxmlformats.org/officeDocument/2006/relationships/image" Target="../media/image322.png"/><Relationship Id="rId68" Type="http://schemas.openxmlformats.org/officeDocument/2006/relationships/customXml" Target="../ink/ink1713.xml"/><Relationship Id="rId84" Type="http://schemas.openxmlformats.org/officeDocument/2006/relationships/image" Target="../media/image332.png"/><Relationship Id="rId16" Type="http://schemas.openxmlformats.org/officeDocument/2006/relationships/customXml" Target="../ink/ink1687.xml"/><Relationship Id="rId11" Type="http://schemas.openxmlformats.org/officeDocument/2006/relationships/image" Target="../media/image297.png"/><Relationship Id="rId32" Type="http://schemas.openxmlformats.org/officeDocument/2006/relationships/customXml" Target="../ink/ink1695.xml"/><Relationship Id="rId37" Type="http://schemas.openxmlformats.org/officeDocument/2006/relationships/image" Target="../media/image310.png"/><Relationship Id="rId53" Type="http://schemas.openxmlformats.org/officeDocument/2006/relationships/image" Target="../media/image63.png"/><Relationship Id="rId58" Type="http://schemas.openxmlformats.org/officeDocument/2006/relationships/customXml" Target="../ink/ink1708.xml"/><Relationship Id="rId74" Type="http://schemas.openxmlformats.org/officeDocument/2006/relationships/customXml" Target="../ink/ink1716.xml"/><Relationship Id="rId79" Type="http://schemas.openxmlformats.org/officeDocument/2006/relationships/image" Target="../media/image330.png"/><Relationship Id="rId5" Type="http://schemas.openxmlformats.org/officeDocument/2006/relationships/image" Target="../media/image294.png"/><Relationship Id="rId19" Type="http://schemas.openxmlformats.org/officeDocument/2006/relationships/image" Target="../media/image301.png"/><Relationship Id="rId14" Type="http://schemas.openxmlformats.org/officeDocument/2006/relationships/customXml" Target="../ink/ink1686.xml"/><Relationship Id="rId22" Type="http://schemas.openxmlformats.org/officeDocument/2006/relationships/customXml" Target="../ink/ink1690.xml"/><Relationship Id="rId27" Type="http://schemas.openxmlformats.org/officeDocument/2006/relationships/image" Target="../media/image305.png"/><Relationship Id="rId30" Type="http://schemas.openxmlformats.org/officeDocument/2006/relationships/customXml" Target="../ink/ink1694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48" Type="http://schemas.openxmlformats.org/officeDocument/2006/relationships/customXml" Target="../ink/ink1703.xml"/><Relationship Id="rId56" Type="http://schemas.openxmlformats.org/officeDocument/2006/relationships/customXml" Target="../ink/ink1707.xml"/><Relationship Id="rId64" Type="http://schemas.openxmlformats.org/officeDocument/2006/relationships/customXml" Target="../ink/ink1711.xml"/><Relationship Id="rId69" Type="http://schemas.openxmlformats.org/officeDocument/2006/relationships/image" Target="../media/image325.png"/><Relationship Id="rId77" Type="http://schemas.openxmlformats.org/officeDocument/2006/relationships/image" Target="../media/image329.png"/><Relationship Id="rId8" Type="http://schemas.openxmlformats.org/officeDocument/2006/relationships/customXml" Target="../ink/ink1683.xml"/><Relationship Id="rId51" Type="http://schemas.openxmlformats.org/officeDocument/2006/relationships/image" Target="../media/image317.png"/><Relationship Id="rId72" Type="http://schemas.openxmlformats.org/officeDocument/2006/relationships/customXml" Target="../ink/ink1715.xml"/><Relationship Id="rId80" Type="http://schemas.openxmlformats.org/officeDocument/2006/relationships/customXml" Target="../ink/ink1719.xml"/><Relationship Id="rId85" Type="http://schemas.openxmlformats.org/officeDocument/2006/relationships/customXml" Target="../ink/ink1722.xml"/><Relationship Id="rId3" Type="http://schemas.openxmlformats.org/officeDocument/2006/relationships/image" Target="../media/image293.png"/><Relationship Id="rId12" Type="http://schemas.openxmlformats.org/officeDocument/2006/relationships/customXml" Target="../ink/ink1685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1698.xml"/><Relationship Id="rId46" Type="http://schemas.openxmlformats.org/officeDocument/2006/relationships/customXml" Target="../ink/ink1702.xml"/><Relationship Id="rId59" Type="http://schemas.openxmlformats.org/officeDocument/2006/relationships/image" Target="../media/image320.png"/><Relationship Id="rId67" Type="http://schemas.openxmlformats.org/officeDocument/2006/relationships/image" Target="../media/image324.png"/><Relationship Id="rId20" Type="http://schemas.openxmlformats.org/officeDocument/2006/relationships/customXml" Target="../ink/ink1689.xml"/><Relationship Id="rId41" Type="http://schemas.openxmlformats.org/officeDocument/2006/relationships/image" Target="../media/image312.png"/><Relationship Id="rId54" Type="http://schemas.openxmlformats.org/officeDocument/2006/relationships/customXml" Target="../ink/ink1706.xml"/><Relationship Id="rId62" Type="http://schemas.openxmlformats.org/officeDocument/2006/relationships/customXml" Target="../ink/ink1710.xml"/><Relationship Id="rId70" Type="http://schemas.openxmlformats.org/officeDocument/2006/relationships/customXml" Target="../ink/ink1714.xml"/><Relationship Id="rId75" Type="http://schemas.openxmlformats.org/officeDocument/2006/relationships/image" Target="../media/image328.png"/><Relationship Id="rId83" Type="http://schemas.openxmlformats.org/officeDocument/2006/relationships/customXml" Target="../ink/ink17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2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1693.xml"/><Relationship Id="rId36" Type="http://schemas.openxmlformats.org/officeDocument/2006/relationships/customXml" Target="../ink/ink1697.xml"/><Relationship Id="rId49" Type="http://schemas.openxmlformats.org/officeDocument/2006/relationships/image" Target="../media/image316.png"/><Relationship Id="rId57" Type="http://schemas.openxmlformats.org/officeDocument/2006/relationships/image" Target="../media/image319.png"/><Relationship Id="rId10" Type="http://schemas.openxmlformats.org/officeDocument/2006/relationships/customXml" Target="../ink/ink1684.xml"/><Relationship Id="rId31" Type="http://schemas.openxmlformats.org/officeDocument/2006/relationships/image" Target="../media/image307.png"/><Relationship Id="rId44" Type="http://schemas.openxmlformats.org/officeDocument/2006/relationships/customXml" Target="../ink/ink1701.xml"/><Relationship Id="rId52" Type="http://schemas.openxmlformats.org/officeDocument/2006/relationships/customXml" Target="../ink/ink1705.xml"/><Relationship Id="rId60" Type="http://schemas.openxmlformats.org/officeDocument/2006/relationships/customXml" Target="../ink/ink1709.xml"/><Relationship Id="rId65" Type="http://schemas.openxmlformats.org/officeDocument/2006/relationships/image" Target="../media/image323.png"/><Relationship Id="rId73" Type="http://schemas.openxmlformats.org/officeDocument/2006/relationships/image" Target="../media/image327.png"/><Relationship Id="rId78" Type="http://schemas.openxmlformats.org/officeDocument/2006/relationships/customXml" Target="../ink/ink1718.xml"/><Relationship Id="rId81" Type="http://schemas.openxmlformats.org/officeDocument/2006/relationships/image" Target="../media/image331.png"/><Relationship Id="rId86" Type="http://schemas.openxmlformats.org/officeDocument/2006/relationships/image" Target="../media/image333.png"/><Relationship Id="rId4" Type="http://schemas.openxmlformats.org/officeDocument/2006/relationships/customXml" Target="../ink/ink1681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1688.xml"/><Relationship Id="rId39" Type="http://schemas.openxmlformats.org/officeDocument/2006/relationships/image" Target="../media/image311.png"/><Relationship Id="rId34" Type="http://schemas.openxmlformats.org/officeDocument/2006/relationships/customXml" Target="../ink/ink1696.xml"/><Relationship Id="rId50" Type="http://schemas.openxmlformats.org/officeDocument/2006/relationships/customXml" Target="../ink/ink1704.xml"/><Relationship Id="rId55" Type="http://schemas.openxmlformats.org/officeDocument/2006/relationships/image" Target="../media/image318.png"/><Relationship Id="rId76" Type="http://schemas.openxmlformats.org/officeDocument/2006/relationships/customXml" Target="../ink/ink1717.xml"/><Relationship Id="rId7" Type="http://schemas.openxmlformats.org/officeDocument/2006/relationships/image" Target="../media/image295.png"/><Relationship Id="rId71" Type="http://schemas.openxmlformats.org/officeDocument/2006/relationships/image" Target="../media/image326.png"/><Relationship Id="rId2" Type="http://schemas.openxmlformats.org/officeDocument/2006/relationships/customXml" Target="../ink/ink1680.xml"/><Relationship Id="rId29" Type="http://schemas.openxmlformats.org/officeDocument/2006/relationships/image" Target="../media/image306.png"/><Relationship Id="rId24" Type="http://schemas.openxmlformats.org/officeDocument/2006/relationships/customXml" Target="../ink/ink1691.xml"/><Relationship Id="rId40" Type="http://schemas.openxmlformats.org/officeDocument/2006/relationships/customXml" Target="../ink/ink1699.xml"/><Relationship Id="rId45" Type="http://schemas.openxmlformats.org/officeDocument/2006/relationships/image" Target="../media/image314.png"/><Relationship Id="rId66" Type="http://schemas.openxmlformats.org/officeDocument/2006/relationships/customXml" Target="../ink/ink1712.xml"/><Relationship Id="rId61" Type="http://schemas.openxmlformats.org/officeDocument/2006/relationships/image" Target="../media/image321.png"/><Relationship Id="rId82" Type="http://schemas.openxmlformats.org/officeDocument/2006/relationships/customXml" Target="../ink/ink1720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35.xml"/><Relationship Id="rId21" Type="http://schemas.openxmlformats.org/officeDocument/2006/relationships/image" Target="../media/image302.png"/><Relationship Id="rId42" Type="http://schemas.openxmlformats.org/officeDocument/2006/relationships/customXml" Target="../ink/ink1743.xml"/><Relationship Id="rId47" Type="http://schemas.openxmlformats.org/officeDocument/2006/relationships/image" Target="../media/image315.png"/><Relationship Id="rId63" Type="http://schemas.openxmlformats.org/officeDocument/2006/relationships/image" Target="../media/image322.png"/><Relationship Id="rId68" Type="http://schemas.openxmlformats.org/officeDocument/2006/relationships/customXml" Target="../ink/ink1756.xml"/><Relationship Id="rId84" Type="http://schemas.openxmlformats.org/officeDocument/2006/relationships/image" Target="../media/image332.png"/><Relationship Id="rId89" Type="http://schemas.openxmlformats.org/officeDocument/2006/relationships/customXml" Target="../ink/ink1767.xml"/><Relationship Id="rId16" Type="http://schemas.openxmlformats.org/officeDocument/2006/relationships/customXml" Target="../ink/ink1730.xml"/><Relationship Id="rId11" Type="http://schemas.openxmlformats.org/officeDocument/2006/relationships/image" Target="../media/image297.png"/><Relationship Id="rId32" Type="http://schemas.openxmlformats.org/officeDocument/2006/relationships/customXml" Target="../ink/ink1738.xml"/><Relationship Id="rId37" Type="http://schemas.openxmlformats.org/officeDocument/2006/relationships/image" Target="../media/image310.png"/><Relationship Id="rId53" Type="http://schemas.openxmlformats.org/officeDocument/2006/relationships/image" Target="../media/image63.png"/><Relationship Id="rId58" Type="http://schemas.openxmlformats.org/officeDocument/2006/relationships/customXml" Target="../ink/ink1751.xml"/><Relationship Id="rId74" Type="http://schemas.openxmlformats.org/officeDocument/2006/relationships/customXml" Target="../ink/ink1759.xml"/><Relationship Id="rId79" Type="http://schemas.openxmlformats.org/officeDocument/2006/relationships/image" Target="../media/image330.png"/><Relationship Id="rId5" Type="http://schemas.openxmlformats.org/officeDocument/2006/relationships/image" Target="../media/image294.png"/><Relationship Id="rId90" Type="http://schemas.openxmlformats.org/officeDocument/2006/relationships/image" Target="../media/image335.png"/><Relationship Id="rId95" Type="http://schemas.openxmlformats.org/officeDocument/2006/relationships/customXml" Target="../ink/ink1770.xml"/><Relationship Id="rId22" Type="http://schemas.openxmlformats.org/officeDocument/2006/relationships/customXml" Target="../ink/ink1733.xml"/><Relationship Id="rId27" Type="http://schemas.openxmlformats.org/officeDocument/2006/relationships/image" Target="../media/image305.png"/><Relationship Id="rId43" Type="http://schemas.openxmlformats.org/officeDocument/2006/relationships/image" Target="../media/image313.png"/><Relationship Id="rId48" Type="http://schemas.openxmlformats.org/officeDocument/2006/relationships/customXml" Target="../ink/ink1746.xml"/><Relationship Id="rId64" Type="http://schemas.openxmlformats.org/officeDocument/2006/relationships/customXml" Target="../ink/ink1754.xml"/><Relationship Id="rId69" Type="http://schemas.openxmlformats.org/officeDocument/2006/relationships/image" Target="../media/image325.png"/><Relationship Id="rId80" Type="http://schemas.openxmlformats.org/officeDocument/2006/relationships/customXml" Target="../ink/ink1762.xml"/><Relationship Id="rId85" Type="http://schemas.openxmlformats.org/officeDocument/2006/relationships/customXml" Target="../ink/ink1765.xml"/><Relationship Id="rId3" Type="http://schemas.openxmlformats.org/officeDocument/2006/relationships/image" Target="../media/image293.png"/><Relationship Id="rId12" Type="http://schemas.openxmlformats.org/officeDocument/2006/relationships/customXml" Target="../ink/ink1728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1741.xml"/><Relationship Id="rId46" Type="http://schemas.openxmlformats.org/officeDocument/2006/relationships/customXml" Target="../ink/ink1745.xml"/><Relationship Id="rId59" Type="http://schemas.openxmlformats.org/officeDocument/2006/relationships/image" Target="../media/image320.png"/><Relationship Id="rId67" Type="http://schemas.openxmlformats.org/officeDocument/2006/relationships/image" Target="../media/image324.png"/><Relationship Id="rId20" Type="http://schemas.openxmlformats.org/officeDocument/2006/relationships/customXml" Target="../ink/ink1732.xml"/><Relationship Id="rId41" Type="http://schemas.openxmlformats.org/officeDocument/2006/relationships/image" Target="../media/image312.png"/><Relationship Id="rId54" Type="http://schemas.openxmlformats.org/officeDocument/2006/relationships/customXml" Target="../ink/ink1749.xml"/><Relationship Id="rId62" Type="http://schemas.openxmlformats.org/officeDocument/2006/relationships/customXml" Target="../ink/ink1753.xml"/><Relationship Id="rId70" Type="http://schemas.openxmlformats.org/officeDocument/2006/relationships/customXml" Target="../ink/ink1757.xml"/><Relationship Id="rId75" Type="http://schemas.openxmlformats.org/officeDocument/2006/relationships/image" Target="../media/image328.png"/><Relationship Id="rId83" Type="http://schemas.openxmlformats.org/officeDocument/2006/relationships/customXml" Target="../ink/ink1764.xml"/><Relationship Id="rId88" Type="http://schemas.openxmlformats.org/officeDocument/2006/relationships/image" Target="../media/image334.png"/><Relationship Id="rId91" Type="http://schemas.openxmlformats.org/officeDocument/2006/relationships/customXml" Target="../ink/ink1768.xml"/><Relationship Id="rId96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5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1736.xml"/><Relationship Id="rId36" Type="http://schemas.openxmlformats.org/officeDocument/2006/relationships/customXml" Target="../ink/ink1740.xml"/><Relationship Id="rId49" Type="http://schemas.openxmlformats.org/officeDocument/2006/relationships/image" Target="../media/image316.png"/><Relationship Id="rId57" Type="http://schemas.openxmlformats.org/officeDocument/2006/relationships/image" Target="../media/image319.png"/><Relationship Id="rId10" Type="http://schemas.openxmlformats.org/officeDocument/2006/relationships/customXml" Target="../ink/ink1727.xml"/><Relationship Id="rId31" Type="http://schemas.openxmlformats.org/officeDocument/2006/relationships/image" Target="../media/image307.png"/><Relationship Id="rId44" Type="http://schemas.openxmlformats.org/officeDocument/2006/relationships/customXml" Target="../ink/ink1744.xml"/><Relationship Id="rId52" Type="http://schemas.openxmlformats.org/officeDocument/2006/relationships/customXml" Target="../ink/ink1748.xml"/><Relationship Id="rId60" Type="http://schemas.openxmlformats.org/officeDocument/2006/relationships/customXml" Target="../ink/ink1752.xml"/><Relationship Id="rId65" Type="http://schemas.openxmlformats.org/officeDocument/2006/relationships/image" Target="../media/image323.png"/><Relationship Id="rId73" Type="http://schemas.openxmlformats.org/officeDocument/2006/relationships/image" Target="../media/image327.png"/><Relationship Id="rId78" Type="http://schemas.openxmlformats.org/officeDocument/2006/relationships/customXml" Target="../ink/ink1761.xml"/><Relationship Id="rId81" Type="http://schemas.openxmlformats.org/officeDocument/2006/relationships/image" Target="../media/image331.png"/><Relationship Id="rId86" Type="http://schemas.openxmlformats.org/officeDocument/2006/relationships/image" Target="../media/image333.png"/><Relationship Id="rId94" Type="http://schemas.openxmlformats.org/officeDocument/2006/relationships/image" Target="../media/image337.png"/><Relationship Id="rId4" Type="http://schemas.openxmlformats.org/officeDocument/2006/relationships/customXml" Target="../ink/ink1724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1731.xml"/><Relationship Id="rId39" Type="http://schemas.openxmlformats.org/officeDocument/2006/relationships/image" Target="../media/image311.png"/><Relationship Id="rId34" Type="http://schemas.openxmlformats.org/officeDocument/2006/relationships/customXml" Target="../ink/ink1739.xml"/><Relationship Id="rId50" Type="http://schemas.openxmlformats.org/officeDocument/2006/relationships/customXml" Target="../ink/ink1747.xml"/><Relationship Id="rId55" Type="http://schemas.openxmlformats.org/officeDocument/2006/relationships/image" Target="../media/image318.png"/><Relationship Id="rId76" Type="http://schemas.openxmlformats.org/officeDocument/2006/relationships/customXml" Target="../ink/ink1760.xml"/><Relationship Id="rId97" Type="http://schemas.openxmlformats.org/officeDocument/2006/relationships/customXml" Target="../ink/ink1771.xml"/><Relationship Id="rId7" Type="http://schemas.openxmlformats.org/officeDocument/2006/relationships/image" Target="../media/image295.png"/><Relationship Id="rId71" Type="http://schemas.openxmlformats.org/officeDocument/2006/relationships/image" Target="../media/image326.png"/><Relationship Id="rId92" Type="http://schemas.openxmlformats.org/officeDocument/2006/relationships/image" Target="../media/image336.png"/><Relationship Id="rId2" Type="http://schemas.openxmlformats.org/officeDocument/2006/relationships/customXml" Target="../ink/ink1723.xml"/><Relationship Id="rId29" Type="http://schemas.openxmlformats.org/officeDocument/2006/relationships/image" Target="../media/image306.png"/><Relationship Id="rId24" Type="http://schemas.openxmlformats.org/officeDocument/2006/relationships/customXml" Target="../ink/ink1734.xml"/><Relationship Id="rId40" Type="http://schemas.openxmlformats.org/officeDocument/2006/relationships/customXml" Target="../ink/ink1742.xml"/><Relationship Id="rId45" Type="http://schemas.openxmlformats.org/officeDocument/2006/relationships/image" Target="../media/image314.png"/><Relationship Id="rId66" Type="http://schemas.openxmlformats.org/officeDocument/2006/relationships/customXml" Target="../ink/ink1755.xml"/><Relationship Id="rId87" Type="http://schemas.openxmlformats.org/officeDocument/2006/relationships/customXml" Target="../ink/ink1766.xml"/><Relationship Id="rId61" Type="http://schemas.openxmlformats.org/officeDocument/2006/relationships/image" Target="../media/image321.png"/><Relationship Id="rId82" Type="http://schemas.openxmlformats.org/officeDocument/2006/relationships/customXml" Target="../ink/ink1763.xml"/><Relationship Id="rId19" Type="http://schemas.openxmlformats.org/officeDocument/2006/relationships/image" Target="../media/image301.png"/><Relationship Id="rId14" Type="http://schemas.openxmlformats.org/officeDocument/2006/relationships/customXml" Target="../ink/ink1729.xml"/><Relationship Id="rId30" Type="http://schemas.openxmlformats.org/officeDocument/2006/relationships/customXml" Target="../ink/ink1737.xml"/><Relationship Id="rId35" Type="http://schemas.openxmlformats.org/officeDocument/2006/relationships/image" Target="../media/image309.png"/><Relationship Id="rId56" Type="http://schemas.openxmlformats.org/officeDocument/2006/relationships/customXml" Target="../ink/ink1750.xml"/><Relationship Id="rId77" Type="http://schemas.openxmlformats.org/officeDocument/2006/relationships/image" Target="../media/image329.png"/><Relationship Id="rId8" Type="http://schemas.openxmlformats.org/officeDocument/2006/relationships/customXml" Target="../ink/ink1726.xml"/><Relationship Id="rId51" Type="http://schemas.openxmlformats.org/officeDocument/2006/relationships/image" Target="../media/image317.png"/><Relationship Id="rId72" Type="http://schemas.openxmlformats.org/officeDocument/2006/relationships/customXml" Target="../ink/ink1758.xml"/><Relationship Id="rId93" Type="http://schemas.openxmlformats.org/officeDocument/2006/relationships/customXml" Target="../ink/ink1769.xml"/><Relationship Id="rId98" Type="http://schemas.openxmlformats.org/officeDocument/2006/relationships/image" Target="../media/image33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customXml" Target="../ink/ink177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1.png"/><Relationship Id="rId2" Type="http://schemas.openxmlformats.org/officeDocument/2006/relationships/customXml" Target="../ink/ink177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customXml" Target="../ink/ink177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png"/><Relationship Id="rId4" Type="http://schemas.openxmlformats.org/officeDocument/2006/relationships/customXml" Target="../ink/ink177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customXml" Target="../ink/ink177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png"/><Relationship Id="rId4" Type="http://schemas.openxmlformats.org/officeDocument/2006/relationships/customXml" Target="../ink/ink1777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8.png"/><Relationship Id="rId18" Type="http://schemas.openxmlformats.org/officeDocument/2006/relationships/customXml" Target="../ink/ink1786.xml"/><Relationship Id="rId26" Type="http://schemas.openxmlformats.org/officeDocument/2006/relationships/customXml" Target="../ink/ink1790.xml"/><Relationship Id="rId3" Type="http://schemas.openxmlformats.org/officeDocument/2006/relationships/image" Target="../media/image344.png"/><Relationship Id="rId21" Type="http://schemas.openxmlformats.org/officeDocument/2006/relationships/image" Target="../media/image352.png"/><Relationship Id="rId34" Type="http://schemas.openxmlformats.org/officeDocument/2006/relationships/customXml" Target="../ink/ink1794.xml"/><Relationship Id="rId7" Type="http://schemas.openxmlformats.org/officeDocument/2006/relationships/image" Target="../media/image345.png"/><Relationship Id="rId12" Type="http://schemas.openxmlformats.org/officeDocument/2006/relationships/customXml" Target="../ink/ink1783.xml"/><Relationship Id="rId17" Type="http://schemas.openxmlformats.org/officeDocument/2006/relationships/image" Target="../media/image350.png"/><Relationship Id="rId25" Type="http://schemas.openxmlformats.org/officeDocument/2006/relationships/image" Target="../media/image354.png"/><Relationship Id="rId33" Type="http://schemas.openxmlformats.org/officeDocument/2006/relationships/image" Target="../media/image358.png"/><Relationship Id="rId2" Type="http://schemas.openxmlformats.org/officeDocument/2006/relationships/customXml" Target="../ink/ink1778.xml"/><Relationship Id="rId16" Type="http://schemas.openxmlformats.org/officeDocument/2006/relationships/customXml" Target="../ink/ink1785.xml"/><Relationship Id="rId20" Type="http://schemas.openxmlformats.org/officeDocument/2006/relationships/customXml" Target="../ink/ink1787.xml"/><Relationship Id="rId29" Type="http://schemas.openxmlformats.org/officeDocument/2006/relationships/image" Target="../media/image3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0.xml"/><Relationship Id="rId11" Type="http://schemas.openxmlformats.org/officeDocument/2006/relationships/image" Target="../media/image347.png"/><Relationship Id="rId24" Type="http://schemas.openxmlformats.org/officeDocument/2006/relationships/customXml" Target="../ink/ink1789.xml"/><Relationship Id="rId32" Type="http://schemas.openxmlformats.org/officeDocument/2006/relationships/customXml" Target="../ink/ink1793.xml"/><Relationship Id="rId5" Type="http://schemas.openxmlformats.org/officeDocument/2006/relationships/image" Target="../media/image343.png"/><Relationship Id="rId15" Type="http://schemas.openxmlformats.org/officeDocument/2006/relationships/image" Target="../media/image349.png"/><Relationship Id="rId23" Type="http://schemas.openxmlformats.org/officeDocument/2006/relationships/image" Target="../media/image353.png"/><Relationship Id="rId28" Type="http://schemas.openxmlformats.org/officeDocument/2006/relationships/customXml" Target="../ink/ink1791.xml"/><Relationship Id="rId10" Type="http://schemas.openxmlformats.org/officeDocument/2006/relationships/customXml" Target="../ink/ink1782.xml"/><Relationship Id="rId19" Type="http://schemas.openxmlformats.org/officeDocument/2006/relationships/image" Target="../media/image351.png"/><Relationship Id="rId31" Type="http://schemas.openxmlformats.org/officeDocument/2006/relationships/image" Target="../media/image357.png"/><Relationship Id="rId4" Type="http://schemas.openxmlformats.org/officeDocument/2006/relationships/customXml" Target="../ink/ink1779.xml"/><Relationship Id="rId9" Type="http://schemas.openxmlformats.org/officeDocument/2006/relationships/image" Target="../media/image346.png"/><Relationship Id="rId14" Type="http://schemas.openxmlformats.org/officeDocument/2006/relationships/customXml" Target="../ink/ink1784.xml"/><Relationship Id="rId22" Type="http://schemas.openxmlformats.org/officeDocument/2006/relationships/customXml" Target="../ink/ink1788.xml"/><Relationship Id="rId27" Type="http://schemas.openxmlformats.org/officeDocument/2006/relationships/image" Target="../media/image355.png"/><Relationship Id="rId30" Type="http://schemas.openxmlformats.org/officeDocument/2006/relationships/customXml" Target="../ink/ink1792.xml"/><Relationship Id="rId35" Type="http://schemas.openxmlformats.org/officeDocument/2006/relationships/image" Target="../media/image359.png"/><Relationship Id="rId8" Type="http://schemas.openxmlformats.org/officeDocument/2006/relationships/customXml" Target="../ink/ink1781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8.png"/><Relationship Id="rId18" Type="http://schemas.openxmlformats.org/officeDocument/2006/relationships/customXml" Target="../ink/ink1803.xml"/><Relationship Id="rId26" Type="http://schemas.openxmlformats.org/officeDocument/2006/relationships/customXml" Target="../ink/ink1807.xml"/><Relationship Id="rId39" Type="http://schemas.openxmlformats.org/officeDocument/2006/relationships/image" Target="../media/image361.png"/><Relationship Id="rId21" Type="http://schemas.openxmlformats.org/officeDocument/2006/relationships/image" Target="../media/image352.png"/><Relationship Id="rId34" Type="http://schemas.openxmlformats.org/officeDocument/2006/relationships/customXml" Target="../ink/ink1811.xml"/><Relationship Id="rId42" Type="http://schemas.openxmlformats.org/officeDocument/2006/relationships/customXml" Target="../ink/ink1815.xml"/><Relationship Id="rId47" Type="http://schemas.openxmlformats.org/officeDocument/2006/relationships/image" Target="../media/image365.png"/><Relationship Id="rId50" Type="http://schemas.openxmlformats.org/officeDocument/2006/relationships/customXml" Target="../ink/ink1819.xml"/><Relationship Id="rId55" Type="http://schemas.openxmlformats.org/officeDocument/2006/relationships/image" Target="../media/image368.png"/><Relationship Id="rId63" Type="http://schemas.openxmlformats.org/officeDocument/2006/relationships/image" Target="../media/image372.png"/><Relationship Id="rId7" Type="http://schemas.openxmlformats.org/officeDocument/2006/relationships/image" Target="../media/image345.png"/><Relationship Id="rId2" Type="http://schemas.openxmlformats.org/officeDocument/2006/relationships/customXml" Target="../ink/ink1795.xml"/><Relationship Id="rId16" Type="http://schemas.openxmlformats.org/officeDocument/2006/relationships/customXml" Target="../ink/ink1802.xml"/><Relationship Id="rId29" Type="http://schemas.openxmlformats.org/officeDocument/2006/relationships/image" Target="../media/image356.png"/><Relationship Id="rId11" Type="http://schemas.openxmlformats.org/officeDocument/2006/relationships/image" Target="../media/image347.png"/><Relationship Id="rId24" Type="http://schemas.openxmlformats.org/officeDocument/2006/relationships/customXml" Target="../ink/ink1806.xml"/><Relationship Id="rId32" Type="http://schemas.openxmlformats.org/officeDocument/2006/relationships/customXml" Target="../ink/ink1810.xml"/><Relationship Id="rId37" Type="http://schemas.openxmlformats.org/officeDocument/2006/relationships/image" Target="../media/image360.png"/><Relationship Id="rId40" Type="http://schemas.openxmlformats.org/officeDocument/2006/relationships/customXml" Target="../ink/ink1814.xml"/><Relationship Id="rId45" Type="http://schemas.openxmlformats.org/officeDocument/2006/relationships/image" Target="../media/image364.png"/><Relationship Id="rId53" Type="http://schemas.openxmlformats.org/officeDocument/2006/relationships/image" Target="../media/image367.png"/><Relationship Id="rId58" Type="http://schemas.openxmlformats.org/officeDocument/2006/relationships/customXml" Target="../ink/ink1823.xml"/><Relationship Id="rId5" Type="http://schemas.openxmlformats.org/officeDocument/2006/relationships/image" Target="../media/image343.png"/><Relationship Id="rId61" Type="http://schemas.openxmlformats.org/officeDocument/2006/relationships/image" Target="../media/image371.png"/><Relationship Id="rId19" Type="http://schemas.openxmlformats.org/officeDocument/2006/relationships/image" Target="../media/image351.png"/><Relationship Id="rId14" Type="http://schemas.openxmlformats.org/officeDocument/2006/relationships/customXml" Target="../ink/ink1801.xml"/><Relationship Id="rId22" Type="http://schemas.openxmlformats.org/officeDocument/2006/relationships/customXml" Target="../ink/ink1805.xml"/><Relationship Id="rId27" Type="http://schemas.openxmlformats.org/officeDocument/2006/relationships/image" Target="../media/image355.png"/><Relationship Id="rId30" Type="http://schemas.openxmlformats.org/officeDocument/2006/relationships/customXml" Target="../ink/ink1809.xml"/><Relationship Id="rId35" Type="http://schemas.openxmlformats.org/officeDocument/2006/relationships/image" Target="../media/image359.png"/><Relationship Id="rId43" Type="http://schemas.openxmlformats.org/officeDocument/2006/relationships/image" Target="../media/image363.png"/><Relationship Id="rId48" Type="http://schemas.openxmlformats.org/officeDocument/2006/relationships/customXml" Target="../ink/ink1818.xml"/><Relationship Id="rId56" Type="http://schemas.openxmlformats.org/officeDocument/2006/relationships/customXml" Target="../ink/ink1822.xml"/><Relationship Id="rId8" Type="http://schemas.openxmlformats.org/officeDocument/2006/relationships/customXml" Target="../ink/ink1798.xml"/><Relationship Id="rId51" Type="http://schemas.openxmlformats.org/officeDocument/2006/relationships/image" Target="../media/image1510.png"/><Relationship Id="rId3" Type="http://schemas.openxmlformats.org/officeDocument/2006/relationships/image" Target="../media/image344.png"/><Relationship Id="rId12" Type="http://schemas.openxmlformats.org/officeDocument/2006/relationships/customXml" Target="../ink/ink1800.xml"/><Relationship Id="rId17" Type="http://schemas.openxmlformats.org/officeDocument/2006/relationships/image" Target="../media/image350.png"/><Relationship Id="rId25" Type="http://schemas.openxmlformats.org/officeDocument/2006/relationships/image" Target="../media/image354.png"/><Relationship Id="rId33" Type="http://schemas.openxmlformats.org/officeDocument/2006/relationships/image" Target="../media/image358.png"/><Relationship Id="rId38" Type="http://schemas.openxmlformats.org/officeDocument/2006/relationships/customXml" Target="../ink/ink1813.xml"/><Relationship Id="rId46" Type="http://schemas.openxmlformats.org/officeDocument/2006/relationships/customXml" Target="../ink/ink1817.xml"/><Relationship Id="rId59" Type="http://schemas.openxmlformats.org/officeDocument/2006/relationships/image" Target="../media/image370.png"/><Relationship Id="rId20" Type="http://schemas.openxmlformats.org/officeDocument/2006/relationships/customXml" Target="../ink/ink1804.xml"/><Relationship Id="rId41" Type="http://schemas.openxmlformats.org/officeDocument/2006/relationships/image" Target="../media/image362.png"/><Relationship Id="rId54" Type="http://schemas.openxmlformats.org/officeDocument/2006/relationships/customXml" Target="../ink/ink1821.xml"/><Relationship Id="rId62" Type="http://schemas.openxmlformats.org/officeDocument/2006/relationships/customXml" Target="../ink/ink18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97.xml"/><Relationship Id="rId15" Type="http://schemas.openxmlformats.org/officeDocument/2006/relationships/image" Target="../media/image349.png"/><Relationship Id="rId23" Type="http://schemas.openxmlformats.org/officeDocument/2006/relationships/image" Target="../media/image353.png"/><Relationship Id="rId28" Type="http://schemas.openxmlformats.org/officeDocument/2006/relationships/customXml" Target="../ink/ink1808.xml"/><Relationship Id="rId36" Type="http://schemas.openxmlformats.org/officeDocument/2006/relationships/customXml" Target="../ink/ink1812.xml"/><Relationship Id="rId49" Type="http://schemas.openxmlformats.org/officeDocument/2006/relationships/image" Target="../media/image366.png"/><Relationship Id="rId57" Type="http://schemas.openxmlformats.org/officeDocument/2006/relationships/image" Target="../media/image369.png"/><Relationship Id="rId10" Type="http://schemas.openxmlformats.org/officeDocument/2006/relationships/customXml" Target="../ink/ink1799.xml"/><Relationship Id="rId31" Type="http://schemas.openxmlformats.org/officeDocument/2006/relationships/image" Target="../media/image357.png"/><Relationship Id="rId44" Type="http://schemas.openxmlformats.org/officeDocument/2006/relationships/customXml" Target="../ink/ink1816.xml"/><Relationship Id="rId52" Type="http://schemas.openxmlformats.org/officeDocument/2006/relationships/customXml" Target="../ink/ink1820.xml"/><Relationship Id="rId60" Type="http://schemas.openxmlformats.org/officeDocument/2006/relationships/customXml" Target="../ink/ink1824.xml"/><Relationship Id="rId4" Type="http://schemas.openxmlformats.org/officeDocument/2006/relationships/customXml" Target="../ink/ink1796.xml"/><Relationship Id="rId9" Type="http://schemas.openxmlformats.org/officeDocument/2006/relationships/image" Target="../media/image346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38.xml"/><Relationship Id="rId21" Type="http://schemas.openxmlformats.org/officeDocument/2006/relationships/image" Target="../media/image352.png"/><Relationship Id="rId42" Type="http://schemas.openxmlformats.org/officeDocument/2006/relationships/customXml" Target="../ink/ink1846.xml"/><Relationship Id="rId47" Type="http://schemas.openxmlformats.org/officeDocument/2006/relationships/image" Target="../media/image365.png"/><Relationship Id="rId63" Type="http://schemas.openxmlformats.org/officeDocument/2006/relationships/image" Target="../media/image372.png"/><Relationship Id="rId68" Type="http://schemas.openxmlformats.org/officeDocument/2006/relationships/customXml" Target="../ink/ink1859.xml"/><Relationship Id="rId2" Type="http://schemas.openxmlformats.org/officeDocument/2006/relationships/customXml" Target="../ink/ink1826.xml"/><Relationship Id="rId16" Type="http://schemas.openxmlformats.org/officeDocument/2006/relationships/customXml" Target="../ink/ink1833.xml"/><Relationship Id="rId29" Type="http://schemas.openxmlformats.org/officeDocument/2006/relationships/image" Target="../media/image356.png"/><Relationship Id="rId11" Type="http://schemas.openxmlformats.org/officeDocument/2006/relationships/image" Target="../media/image347.png"/><Relationship Id="rId24" Type="http://schemas.openxmlformats.org/officeDocument/2006/relationships/customXml" Target="../ink/ink1837.xml"/><Relationship Id="rId32" Type="http://schemas.openxmlformats.org/officeDocument/2006/relationships/customXml" Target="../ink/ink1841.xml"/><Relationship Id="rId37" Type="http://schemas.openxmlformats.org/officeDocument/2006/relationships/image" Target="../media/image360.png"/><Relationship Id="rId40" Type="http://schemas.openxmlformats.org/officeDocument/2006/relationships/customXml" Target="../ink/ink1845.xml"/><Relationship Id="rId45" Type="http://schemas.openxmlformats.org/officeDocument/2006/relationships/image" Target="../media/image364.png"/><Relationship Id="rId53" Type="http://schemas.openxmlformats.org/officeDocument/2006/relationships/image" Target="../media/image367.png"/><Relationship Id="rId58" Type="http://schemas.openxmlformats.org/officeDocument/2006/relationships/customXml" Target="../ink/ink1854.xml"/><Relationship Id="rId66" Type="http://schemas.openxmlformats.org/officeDocument/2006/relationships/customXml" Target="../ink/ink1858.xml"/><Relationship Id="rId5" Type="http://schemas.openxmlformats.org/officeDocument/2006/relationships/image" Target="../media/image343.png"/><Relationship Id="rId61" Type="http://schemas.openxmlformats.org/officeDocument/2006/relationships/image" Target="../media/image371.png"/><Relationship Id="rId19" Type="http://schemas.openxmlformats.org/officeDocument/2006/relationships/image" Target="../media/image351.png"/><Relationship Id="rId14" Type="http://schemas.openxmlformats.org/officeDocument/2006/relationships/customXml" Target="../ink/ink1832.xml"/><Relationship Id="rId22" Type="http://schemas.openxmlformats.org/officeDocument/2006/relationships/customXml" Target="../ink/ink1836.xml"/><Relationship Id="rId27" Type="http://schemas.openxmlformats.org/officeDocument/2006/relationships/image" Target="../media/image355.png"/><Relationship Id="rId30" Type="http://schemas.openxmlformats.org/officeDocument/2006/relationships/customXml" Target="../ink/ink1840.xml"/><Relationship Id="rId35" Type="http://schemas.openxmlformats.org/officeDocument/2006/relationships/image" Target="../media/image359.png"/><Relationship Id="rId43" Type="http://schemas.openxmlformats.org/officeDocument/2006/relationships/image" Target="../media/image363.png"/><Relationship Id="rId48" Type="http://schemas.openxmlformats.org/officeDocument/2006/relationships/customXml" Target="../ink/ink1849.xml"/><Relationship Id="rId56" Type="http://schemas.openxmlformats.org/officeDocument/2006/relationships/customXml" Target="../ink/ink1853.xml"/><Relationship Id="rId64" Type="http://schemas.openxmlformats.org/officeDocument/2006/relationships/customXml" Target="../ink/ink1857.xml"/><Relationship Id="rId69" Type="http://schemas.openxmlformats.org/officeDocument/2006/relationships/image" Target="../media/image63.png"/><Relationship Id="rId8" Type="http://schemas.openxmlformats.org/officeDocument/2006/relationships/customXml" Target="../ink/ink1829.xml"/><Relationship Id="rId51" Type="http://schemas.openxmlformats.org/officeDocument/2006/relationships/image" Target="../media/image1510.png"/><Relationship Id="rId72" Type="http://schemas.openxmlformats.org/officeDocument/2006/relationships/customXml" Target="../ink/ink1861.xml"/><Relationship Id="rId3" Type="http://schemas.openxmlformats.org/officeDocument/2006/relationships/image" Target="../media/image344.png"/><Relationship Id="rId12" Type="http://schemas.openxmlformats.org/officeDocument/2006/relationships/customXml" Target="../ink/ink1831.xml"/><Relationship Id="rId17" Type="http://schemas.openxmlformats.org/officeDocument/2006/relationships/image" Target="../media/image350.png"/><Relationship Id="rId25" Type="http://schemas.openxmlformats.org/officeDocument/2006/relationships/image" Target="../media/image354.png"/><Relationship Id="rId33" Type="http://schemas.openxmlformats.org/officeDocument/2006/relationships/image" Target="../media/image358.png"/><Relationship Id="rId38" Type="http://schemas.openxmlformats.org/officeDocument/2006/relationships/customXml" Target="../ink/ink1844.xml"/><Relationship Id="rId46" Type="http://schemas.openxmlformats.org/officeDocument/2006/relationships/customXml" Target="../ink/ink1848.xml"/><Relationship Id="rId59" Type="http://schemas.openxmlformats.org/officeDocument/2006/relationships/image" Target="../media/image370.png"/><Relationship Id="rId67" Type="http://schemas.openxmlformats.org/officeDocument/2006/relationships/image" Target="../media/image374.png"/><Relationship Id="rId20" Type="http://schemas.openxmlformats.org/officeDocument/2006/relationships/customXml" Target="../ink/ink1835.xml"/><Relationship Id="rId41" Type="http://schemas.openxmlformats.org/officeDocument/2006/relationships/image" Target="../media/image362.png"/><Relationship Id="rId54" Type="http://schemas.openxmlformats.org/officeDocument/2006/relationships/customXml" Target="../ink/ink1852.xml"/><Relationship Id="rId62" Type="http://schemas.openxmlformats.org/officeDocument/2006/relationships/customXml" Target="../ink/ink1856.xml"/><Relationship Id="rId70" Type="http://schemas.openxmlformats.org/officeDocument/2006/relationships/customXml" Target="../ink/ink18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8.xml"/><Relationship Id="rId15" Type="http://schemas.openxmlformats.org/officeDocument/2006/relationships/image" Target="../media/image349.png"/><Relationship Id="rId23" Type="http://schemas.openxmlformats.org/officeDocument/2006/relationships/image" Target="../media/image353.png"/><Relationship Id="rId28" Type="http://schemas.openxmlformats.org/officeDocument/2006/relationships/customXml" Target="../ink/ink1839.xml"/><Relationship Id="rId36" Type="http://schemas.openxmlformats.org/officeDocument/2006/relationships/customXml" Target="../ink/ink1843.xml"/><Relationship Id="rId49" Type="http://schemas.openxmlformats.org/officeDocument/2006/relationships/image" Target="../media/image366.png"/><Relationship Id="rId57" Type="http://schemas.openxmlformats.org/officeDocument/2006/relationships/image" Target="../media/image369.png"/><Relationship Id="rId10" Type="http://schemas.openxmlformats.org/officeDocument/2006/relationships/customXml" Target="../ink/ink1830.xml"/><Relationship Id="rId31" Type="http://schemas.openxmlformats.org/officeDocument/2006/relationships/image" Target="../media/image357.png"/><Relationship Id="rId44" Type="http://schemas.openxmlformats.org/officeDocument/2006/relationships/customXml" Target="../ink/ink1847.xml"/><Relationship Id="rId52" Type="http://schemas.openxmlformats.org/officeDocument/2006/relationships/customXml" Target="../ink/ink1851.xml"/><Relationship Id="rId60" Type="http://schemas.openxmlformats.org/officeDocument/2006/relationships/customXml" Target="../ink/ink1855.xml"/><Relationship Id="rId65" Type="http://schemas.openxmlformats.org/officeDocument/2006/relationships/image" Target="../media/image373.png"/><Relationship Id="rId73" Type="http://schemas.openxmlformats.org/officeDocument/2006/relationships/image" Target="../media/image376.png"/><Relationship Id="rId4" Type="http://schemas.openxmlformats.org/officeDocument/2006/relationships/customXml" Target="../ink/ink1827.xml"/><Relationship Id="rId9" Type="http://schemas.openxmlformats.org/officeDocument/2006/relationships/image" Target="../media/image346.png"/><Relationship Id="rId13" Type="http://schemas.openxmlformats.org/officeDocument/2006/relationships/image" Target="../media/image348.png"/><Relationship Id="rId18" Type="http://schemas.openxmlformats.org/officeDocument/2006/relationships/customXml" Target="../ink/ink1834.xml"/><Relationship Id="rId39" Type="http://schemas.openxmlformats.org/officeDocument/2006/relationships/image" Target="../media/image361.png"/><Relationship Id="rId34" Type="http://schemas.openxmlformats.org/officeDocument/2006/relationships/customXml" Target="../ink/ink1842.xml"/><Relationship Id="rId50" Type="http://schemas.openxmlformats.org/officeDocument/2006/relationships/customXml" Target="../ink/ink1850.xml"/><Relationship Id="rId55" Type="http://schemas.openxmlformats.org/officeDocument/2006/relationships/image" Target="../media/image368.png"/><Relationship Id="rId7" Type="http://schemas.openxmlformats.org/officeDocument/2006/relationships/image" Target="../media/image345.png"/><Relationship Id="rId71" Type="http://schemas.openxmlformats.org/officeDocument/2006/relationships/image" Target="../media/image375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74.xml"/><Relationship Id="rId21" Type="http://schemas.openxmlformats.org/officeDocument/2006/relationships/image" Target="../media/image352.png"/><Relationship Id="rId42" Type="http://schemas.openxmlformats.org/officeDocument/2006/relationships/customXml" Target="../ink/ink1882.xml"/><Relationship Id="rId47" Type="http://schemas.openxmlformats.org/officeDocument/2006/relationships/image" Target="../media/image365.png"/><Relationship Id="rId63" Type="http://schemas.openxmlformats.org/officeDocument/2006/relationships/image" Target="../media/image372.png"/><Relationship Id="rId68" Type="http://schemas.openxmlformats.org/officeDocument/2006/relationships/customXml" Target="../ink/ink1895.xml"/><Relationship Id="rId84" Type="http://schemas.openxmlformats.org/officeDocument/2006/relationships/customXml" Target="../ink/ink1903.xml"/><Relationship Id="rId89" Type="http://schemas.openxmlformats.org/officeDocument/2006/relationships/image" Target="../media/image384.png"/><Relationship Id="rId16" Type="http://schemas.openxmlformats.org/officeDocument/2006/relationships/customXml" Target="../ink/ink1869.xml"/><Relationship Id="rId11" Type="http://schemas.openxmlformats.org/officeDocument/2006/relationships/image" Target="../media/image347.png"/><Relationship Id="rId32" Type="http://schemas.openxmlformats.org/officeDocument/2006/relationships/customXml" Target="../ink/ink1877.xml"/><Relationship Id="rId37" Type="http://schemas.openxmlformats.org/officeDocument/2006/relationships/image" Target="../media/image360.png"/><Relationship Id="rId53" Type="http://schemas.openxmlformats.org/officeDocument/2006/relationships/image" Target="../media/image367.png"/><Relationship Id="rId58" Type="http://schemas.openxmlformats.org/officeDocument/2006/relationships/customXml" Target="../ink/ink1890.xml"/><Relationship Id="rId74" Type="http://schemas.openxmlformats.org/officeDocument/2006/relationships/customXml" Target="../ink/ink1898.xml"/><Relationship Id="rId79" Type="http://schemas.openxmlformats.org/officeDocument/2006/relationships/image" Target="../media/image379.png"/><Relationship Id="rId5" Type="http://schemas.openxmlformats.org/officeDocument/2006/relationships/image" Target="../media/image343.png"/><Relationship Id="rId90" Type="http://schemas.openxmlformats.org/officeDocument/2006/relationships/customXml" Target="../ink/ink1906.xml"/><Relationship Id="rId14" Type="http://schemas.openxmlformats.org/officeDocument/2006/relationships/customXml" Target="../ink/ink1868.xml"/><Relationship Id="rId22" Type="http://schemas.openxmlformats.org/officeDocument/2006/relationships/customXml" Target="../ink/ink1872.xml"/><Relationship Id="rId27" Type="http://schemas.openxmlformats.org/officeDocument/2006/relationships/image" Target="../media/image355.png"/><Relationship Id="rId30" Type="http://schemas.openxmlformats.org/officeDocument/2006/relationships/customXml" Target="../ink/ink1876.xml"/><Relationship Id="rId35" Type="http://schemas.openxmlformats.org/officeDocument/2006/relationships/image" Target="../media/image359.png"/><Relationship Id="rId43" Type="http://schemas.openxmlformats.org/officeDocument/2006/relationships/image" Target="../media/image363.png"/><Relationship Id="rId48" Type="http://schemas.openxmlformats.org/officeDocument/2006/relationships/customXml" Target="../ink/ink1885.xml"/><Relationship Id="rId56" Type="http://schemas.openxmlformats.org/officeDocument/2006/relationships/customXml" Target="../ink/ink1889.xml"/><Relationship Id="rId64" Type="http://schemas.openxmlformats.org/officeDocument/2006/relationships/customXml" Target="../ink/ink1893.xml"/><Relationship Id="rId69" Type="http://schemas.openxmlformats.org/officeDocument/2006/relationships/image" Target="../media/image63.png"/><Relationship Id="rId77" Type="http://schemas.openxmlformats.org/officeDocument/2006/relationships/image" Target="../media/image378.png"/><Relationship Id="rId8" Type="http://schemas.openxmlformats.org/officeDocument/2006/relationships/customXml" Target="../ink/ink1865.xml"/><Relationship Id="rId51" Type="http://schemas.openxmlformats.org/officeDocument/2006/relationships/image" Target="../media/image1510.png"/><Relationship Id="rId72" Type="http://schemas.openxmlformats.org/officeDocument/2006/relationships/customXml" Target="../ink/ink1897.xml"/><Relationship Id="rId80" Type="http://schemas.openxmlformats.org/officeDocument/2006/relationships/customXml" Target="../ink/ink1901.xml"/><Relationship Id="rId85" Type="http://schemas.openxmlformats.org/officeDocument/2006/relationships/image" Target="../media/image382.png"/><Relationship Id="rId3" Type="http://schemas.openxmlformats.org/officeDocument/2006/relationships/image" Target="../media/image344.png"/><Relationship Id="rId12" Type="http://schemas.openxmlformats.org/officeDocument/2006/relationships/customXml" Target="../ink/ink1867.xml"/><Relationship Id="rId17" Type="http://schemas.openxmlformats.org/officeDocument/2006/relationships/image" Target="../media/image350.png"/><Relationship Id="rId25" Type="http://schemas.openxmlformats.org/officeDocument/2006/relationships/image" Target="../media/image354.png"/><Relationship Id="rId33" Type="http://schemas.openxmlformats.org/officeDocument/2006/relationships/image" Target="../media/image358.png"/><Relationship Id="rId38" Type="http://schemas.openxmlformats.org/officeDocument/2006/relationships/customXml" Target="../ink/ink1880.xml"/><Relationship Id="rId46" Type="http://schemas.openxmlformats.org/officeDocument/2006/relationships/customXml" Target="../ink/ink1884.xml"/><Relationship Id="rId59" Type="http://schemas.openxmlformats.org/officeDocument/2006/relationships/image" Target="../media/image370.png"/><Relationship Id="rId67" Type="http://schemas.openxmlformats.org/officeDocument/2006/relationships/image" Target="../media/image374.png"/><Relationship Id="rId20" Type="http://schemas.openxmlformats.org/officeDocument/2006/relationships/customXml" Target="../ink/ink1871.xml"/><Relationship Id="rId41" Type="http://schemas.openxmlformats.org/officeDocument/2006/relationships/image" Target="../media/image362.png"/><Relationship Id="rId54" Type="http://schemas.openxmlformats.org/officeDocument/2006/relationships/customXml" Target="../ink/ink1888.xml"/><Relationship Id="rId62" Type="http://schemas.openxmlformats.org/officeDocument/2006/relationships/customXml" Target="../ink/ink1892.xml"/><Relationship Id="rId70" Type="http://schemas.openxmlformats.org/officeDocument/2006/relationships/customXml" Target="../ink/ink1896.xml"/><Relationship Id="rId75" Type="http://schemas.openxmlformats.org/officeDocument/2006/relationships/image" Target="../media/image377.png"/><Relationship Id="rId83" Type="http://schemas.openxmlformats.org/officeDocument/2006/relationships/image" Target="../media/image381.png"/><Relationship Id="rId88" Type="http://schemas.openxmlformats.org/officeDocument/2006/relationships/customXml" Target="../ink/ink1905.xml"/><Relationship Id="rId91" Type="http://schemas.openxmlformats.org/officeDocument/2006/relationships/image" Target="../media/image3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4.xml"/><Relationship Id="rId15" Type="http://schemas.openxmlformats.org/officeDocument/2006/relationships/image" Target="../media/image349.png"/><Relationship Id="rId23" Type="http://schemas.openxmlformats.org/officeDocument/2006/relationships/image" Target="../media/image353.png"/><Relationship Id="rId28" Type="http://schemas.openxmlformats.org/officeDocument/2006/relationships/customXml" Target="../ink/ink1875.xml"/><Relationship Id="rId36" Type="http://schemas.openxmlformats.org/officeDocument/2006/relationships/customXml" Target="../ink/ink1879.xml"/><Relationship Id="rId49" Type="http://schemas.openxmlformats.org/officeDocument/2006/relationships/image" Target="../media/image366.png"/><Relationship Id="rId57" Type="http://schemas.openxmlformats.org/officeDocument/2006/relationships/image" Target="../media/image369.png"/><Relationship Id="rId10" Type="http://schemas.openxmlformats.org/officeDocument/2006/relationships/customXml" Target="../ink/ink1866.xml"/><Relationship Id="rId31" Type="http://schemas.openxmlformats.org/officeDocument/2006/relationships/image" Target="../media/image357.png"/><Relationship Id="rId44" Type="http://schemas.openxmlformats.org/officeDocument/2006/relationships/customXml" Target="../ink/ink1883.xml"/><Relationship Id="rId52" Type="http://schemas.openxmlformats.org/officeDocument/2006/relationships/customXml" Target="../ink/ink1887.xml"/><Relationship Id="rId60" Type="http://schemas.openxmlformats.org/officeDocument/2006/relationships/customXml" Target="../ink/ink1891.xml"/><Relationship Id="rId65" Type="http://schemas.openxmlformats.org/officeDocument/2006/relationships/image" Target="../media/image373.png"/><Relationship Id="rId73" Type="http://schemas.openxmlformats.org/officeDocument/2006/relationships/image" Target="../media/image376.png"/><Relationship Id="rId78" Type="http://schemas.openxmlformats.org/officeDocument/2006/relationships/customXml" Target="../ink/ink1900.xml"/><Relationship Id="rId81" Type="http://schemas.openxmlformats.org/officeDocument/2006/relationships/image" Target="../media/image380.png"/><Relationship Id="rId86" Type="http://schemas.openxmlformats.org/officeDocument/2006/relationships/customXml" Target="../ink/ink1904.xml"/><Relationship Id="rId4" Type="http://schemas.openxmlformats.org/officeDocument/2006/relationships/customXml" Target="../ink/ink1863.xml"/><Relationship Id="rId9" Type="http://schemas.openxmlformats.org/officeDocument/2006/relationships/image" Target="../media/image346.png"/><Relationship Id="rId13" Type="http://schemas.openxmlformats.org/officeDocument/2006/relationships/image" Target="../media/image348.png"/><Relationship Id="rId18" Type="http://schemas.openxmlformats.org/officeDocument/2006/relationships/customXml" Target="../ink/ink1870.xml"/><Relationship Id="rId39" Type="http://schemas.openxmlformats.org/officeDocument/2006/relationships/image" Target="../media/image361.png"/><Relationship Id="rId34" Type="http://schemas.openxmlformats.org/officeDocument/2006/relationships/customXml" Target="../ink/ink1878.xml"/><Relationship Id="rId50" Type="http://schemas.openxmlformats.org/officeDocument/2006/relationships/customXml" Target="../ink/ink1886.xml"/><Relationship Id="rId55" Type="http://schemas.openxmlformats.org/officeDocument/2006/relationships/image" Target="../media/image368.png"/><Relationship Id="rId76" Type="http://schemas.openxmlformats.org/officeDocument/2006/relationships/customXml" Target="../ink/ink1899.xml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2" Type="http://schemas.openxmlformats.org/officeDocument/2006/relationships/customXml" Target="../ink/ink1862.xml"/><Relationship Id="rId29" Type="http://schemas.openxmlformats.org/officeDocument/2006/relationships/image" Target="../media/image356.png"/><Relationship Id="rId24" Type="http://schemas.openxmlformats.org/officeDocument/2006/relationships/customXml" Target="../ink/ink1873.xml"/><Relationship Id="rId40" Type="http://schemas.openxmlformats.org/officeDocument/2006/relationships/customXml" Target="../ink/ink1881.xml"/><Relationship Id="rId45" Type="http://schemas.openxmlformats.org/officeDocument/2006/relationships/image" Target="../media/image364.png"/><Relationship Id="rId66" Type="http://schemas.openxmlformats.org/officeDocument/2006/relationships/customXml" Target="../ink/ink1894.xml"/><Relationship Id="rId87" Type="http://schemas.openxmlformats.org/officeDocument/2006/relationships/image" Target="../media/image383.png"/><Relationship Id="rId61" Type="http://schemas.openxmlformats.org/officeDocument/2006/relationships/image" Target="../media/image371.png"/><Relationship Id="rId82" Type="http://schemas.openxmlformats.org/officeDocument/2006/relationships/customXml" Target="../ink/ink1902.xml"/><Relationship Id="rId19" Type="http://schemas.openxmlformats.org/officeDocument/2006/relationships/image" Target="../media/image35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.xml"/><Relationship Id="rId13" Type="http://schemas.openxmlformats.org/officeDocument/2006/relationships/image" Target="../media/image1110.png"/><Relationship Id="rId3" Type="http://schemas.openxmlformats.org/officeDocument/2006/relationships/image" Target="../media/image6100.png"/><Relationship Id="rId7" Type="http://schemas.openxmlformats.org/officeDocument/2006/relationships/image" Target="../media/image810.png"/><Relationship Id="rId12" Type="http://schemas.openxmlformats.org/officeDocument/2006/relationships/customXml" Target="../ink/ink37.xml"/><Relationship Id="rId2" Type="http://schemas.openxmlformats.org/officeDocument/2006/relationships/customXml" Target="../ink/ink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.xml"/><Relationship Id="rId11" Type="http://schemas.openxmlformats.org/officeDocument/2006/relationships/image" Target="../media/image1010.png"/><Relationship Id="rId5" Type="http://schemas.openxmlformats.org/officeDocument/2006/relationships/image" Target="../media/image730.png"/><Relationship Id="rId15" Type="http://schemas.openxmlformats.org/officeDocument/2006/relationships/image" Target="../media/image1210.png"/><Relationship Id="rId10" Type="http://schemas.openxmlformats.org/officeDocument/2006/relationships/customXml" Target="../ink/ink36.xml"/><Relationship Id="rId4" Type="http://schemas.openxmlformats.org/officeDocument/2006/relationships/customXml" Target="../ink/ink33.xml"/><Relationship Id="rId9" Type="http://schemas.openxmlformats.org/officeDocument/2006/relationships/image" Target="../media/image910.png"/><Relationship Id="rId14" Type="http://schemas.openxmlformats.org/officeDocument/2006/relationships/customXml" Target="../ink/ink38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19.xml"/><Relationship Id="rId117" Type="http://schemas.openxmlformats.org/officeDocument/2006/relationships/customXml" Target="../ink/ink1965.xml"/><Relationship Id="rId21" Type="http://schemas.openxmlformats.org/officeDocument/2006/relationships/image" Target="../media/image352.png"/><Relationship Id="rId42" Type="http://schemas.openxmlformats.org/officeDocument/2006/relationships/customXml" Target="../ink/ink1927.xml"/><Relationship Id="rId47" Type="http://schemas.openxmlformats.org/officeDocument/2006/relationships/image" Target="../media/image365.png"/><Relationship Id="rId63" Type="http://schemas.openxmlformats.org/officeDocument/2006/relationships/image" Target="../media/image372.png"/><Relationship Id="rId68" Type="http://schemas.openxmlformats.org/officeDocument/2006/relationships/customXml" Target="../ink/ink1940.xml"/><Relationship Id="rId84" Type="http://schemas.openxmlformats.org/officeDocument/2006/relationships/customXml" Target="../ink/ink1948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6" Type="http://schemas.openxmlformats.org/officeDocument/2006/relationships/customXml" Target="../ink/ink1914.xml"/><Relationship Id="rId107" Type="http://schemas.openxmlformats.org/officeDocument/2006/relationships/customXml" Target="../ink/ink1960.xml"/><Relationship Id="rId11" Type="http://schemas.openxmlformats.org/officeDocument/2006/relationships/image" Target="../media/image347.png"/><Relationship Id="rId32" Type="http://schemas.openxmlformats.org/officeDocument/2006/relationships/customXml" Target="../ink/ink1922.xml"/><Relationship Id="rId37" Type="http://schemas.openxmlformats.org/officeDocument/2006/relationships/image" Target="../media/image360.png"/><Relationship Id="rId53" Type="http://schemas.openxmlformats.org/officeDocument/2006/relationships/image" Target="../media/image367.png"/><Relationship Id="rId58" Type="http://schemas.openxmlformats.org/officeDocument/2006/relationships/customXml" Target="../ink/ink1935.xml"/><Relationship Id="rId74" Type="http://schemas.openxmlformats.org/officeDocument/2006/relationships/customXml" Target="../ink/ink1943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5" Type="http://schemas.openxmlformats.org/officeDocument/2006/relationships/image" Target="../media/image343.png"/><Relationship Id="rId90" Type="http://schemas.openxmlformats.org/officeDocument/2006/relationships/customXml" Target="../ink/ink1951.xml"/><Relationship Id="rId95" Type="http://schemas.openxmlformats.org/officeDocument/2006/relationships/image" Target="../media/image387.png"/><Relationship Id="rId22" Type="http://schemas.openxmlformats.org/officeDocument/2006/relationships/customXml" Target="../ink/ink1917.xml"/><Relationship Id="rId27" Type="http://schemas.openxmlformats.org/officeDocument/2006/relationships/image" Target="../media/image355.png"/><Relationship Id="rId43" Type="http://schemas.openxmlformats.org/officeDocument/2006/relationships/image" Target="../media/image363.png"/><Relationship Id="rId48" Type="http://schemas.openxmlformats.org/officeDocument/2006/relationships/customXml" Target="../ink/ink1930.xml"/><Relationship Id="rId64" Type="http://schemas.openxmlformats.org/officeDocument/2006/relationships/customXml" Target="../ink/ink1938.xml"/><Relationship Id="rId69" Type="http://schemas.openxmlformats.org/officeDocument/2006/relationships/image" Target="../media/image63.png"/><Relationship Id="rId113" Type="http://schemas.openxmlformats.org/officeDocument/2006/relationships/customXml" Target="../ink/ink1963.xml"/><Relationship Id="rId118" Type="http://schemas.openxmlformats.org/officeDocument/2006/relationships/image" Target="../media/image397.png"/><Relationship Id="rId80" Type="http://schemas.openxmlformats.org/officeDocument/2006/relationships/customXml" Target="../ink/ink1946.xml"/><Relationship Id="rId85" Type="http://schemas.openxmlformats.org/officeDocument/2006/relationships/image" Target="../media/image382.png"/><Relationship Id="rId12" Type="http://schemas.openxmlformats.org/officeDocument/2006/relationships/customXml" Target="../ink/ink1912.xml"/><Relationship Id="rId17" Type="http://schemas.openxmlformats.org/officeDocument/2006/relationships/image" Target="../media/image350.png"/><Relationship Id="rId33" Type="http://schemas.openxmlformats.org/officeDocument/2006/relationships/image" Target="../media/image358.png"/><Relationship Id="rId38" Type="http://schemas.openxmlformats.org/officeDocument/2006/relationships/customXml" Target="../ink/ink1925.xml"/><Relationship Id="rId59" Type="http://schemas.openxmlformats.org/officeDocument/2006/relationships/image" Target="../media/image370.png"/><Relationship Id="rId103" Type="http://schemas.openxmlformats.org/officeDocument/2006/relationships/customXml" Target="../ink/ink1958.xml"/><Relationship Id="rId108" Type="http://schemas.openxmlformats.org/officeDocument/2006/relationships/image" Target="../media/image2210.png"/><Relationship Id="rId54" Type="http://schemas.openxmlformats.org/officeDocument/2006/relationships/customXml" Target="../ink/ink1933.xml"/><Relationship Id="rId70" Type="http://schemas.openxmlformats.org/officeDocument/2006/relationships/customXml" Target="../ink/ink1941.xml"/><Relationship Id="rId75" Type="http://schemas.openxmlformats.org/officeDocument/2006/relationships/image" Target="../media/image377.png"/><Relationship Id="rId91" Type="http://schemas.openxmlformats.org/officeDocument/2006/relationships/image" Target="../media/image385.png"/><Relationship Id="rId96" Type="http://schemas.openxmlformats.org/officeDocument/2006/relationships/customXml" Target="../ink/ink19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9.xml"/><Relationship Id="rId23" Type="http://schemas.openxmlformats.org/officeDocument/2006/relationships/image" Target="../media/image353.png"/><Relationship Id="rId28" Type="http://schemas.openxmlformats.org/officeDocument/2006/relationships/customXml" Target="../ink/ink1920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119" Type="http://schemas.openxmlformats.org/officeDocument/2006/relationships/customXml" Target="../ink/ink1966.xml"/><Relationship Id="rId10" Type="http://schemas.openxmlformats.org/officeDocument/2006/relationships/customXml" Target="../ink/ink1911.xml"/><Relationship Id="rId31" Type="http://schemas.openxmlformats.org/officeDocument/2006/relationships/image" Target="../media/image357.png"/><Relationship Id="rId44" Type="http://schemas.openxmlformats.org/officeDocument/2006/relationships/customXml" Target="../ink/ink1928.xml"/><Relationship Id="rId52" Type="http://schemas.openxmlformats.org/officeDocument/2006/relationships/customXml" Target="../ink/ink1932.xml"/><Relationship Id="rId60" Type="http://schemas.openxmlformats.org/officeDocument/2006/relationships/customXml" Target="../ink/ink1936.xml"/><Relationship Id="rId65" Type="http://schemas.openxmlformats.org/officeDocument/2006/relationships/image" Target="../media/image373.png"/><Relationship Id="rId73" Type="http://schemas.openxmlformats.org/officeDocument/2006/relationships/image" Target="../media/image376.png"/><Relationship Id="rId78" Type="http://schemas.openxmlformats.org/officeDocument/2006/relationships/customXml" Target="../ink/ink1945.xml"/><Relationship Id="rId81" Type="http://schemas.openxmlformats.org/officeDocument/2006/relationships/image" Target="../media/image380.png"/><Relationship Id="rId86" Type="http://schemas.openxmlformats.org/officeDocument/2006/relationships/customXml" Target="../ink/ink1949.xml"/><Relationship Id="rId94" Type="http://schemas.openxmlformats.org/officeDocument/2006/relationships/customXml" Target="../ink/ink1953.xml"/><Relationship Id="rId99" Type="http://schemas.openxmlformats.org/officeDocument/2006/relationships/customXml" Target="../ink/ink1956.xml"/><Relationship Id="rId101" Type="http://schemas.openxmlformats.org/officeDocument/2006/relationships/customXml" Target="../ink/ink1957.xml"/><Relationship Id="rId4" Type="http://schemas.openxmlformats.org/officeDocument/2006/relationships/customXml" Target="../ink/ink1908.xml"/><Relationship Id="rId9" Type="http://schemas.openxmlformats.org/officeDocument/2006/relationships/image" Target="../media/image346.png"/><Relationship Id="rId13" Type="http://schemas.openxmlformats.org/officeDocument/2006/relationships/image" Target="../media/image348.png"/><Relationship Id="rId18" Type="http://schemas.openxmlformats.org/officeDocument/2006/relationships/customXml" Target="../ink/ink1915.xml"/><Relationship Id="rId39" Type="http://schemas.openxmlformats.org/officeDocument/2006/relationships/image" Target="../media/image361.png"/><Relationship Id="rId109" Type="http://schemas.openxmlformats.org/officeDocument/2006/relationships/customXml" Target="../ink/ink1961.xml"/><Relationship Id="rId34" Type="http://schemas.openxmlformats.org/officeDocument/2006/relationships/customXml" Target="../ink/ink1923.xml"/><Relationship Id="rId50" Type="http://schemas.openxmlformats.org/officeDocument/2006/relationships/customXml" Target="../ink/ink1931.xml"/><Relationship Id="rId55" Type="http://schemas.openxmlformats.org/officeDocument/2006/relationships/image" Target="../media/image368.png"/><Relationship Id="rId76" Type="http://schemas.openxmlformats.org/officeDocument/2006/relationships/customXml" Target="../ink/ink1944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1952.xml"/><Relationship Id="rId2" Type="http://schemas.openxmlformats.org/officeDocument/2006/relationships/customXml" Target="../ink/ink1907.xml"/><Relationship Id="rId29" Type="http://schemas.openxmlformats.org/officeDocument/2006/relationships/image" Target="../media/image356.png"/><Relationship Id="rId24" Type="http://schemas.openxmlformats.org/officeDocument/2006/relationships/customXml" Target="../ink/ink1918.xml"/><Relationship Id="rId40" Type="http://schemas.openxmlformats.org/officeDocument/2006/relationships/customXml" Target="../ink/ink1926.xml"/><Relationship Id="rId45" Type="http://schemas.openxmlformats.org/officeDocument/2006/relationships/image" Target="../media/image364.png"/><Relationship Id="rId66" Type="http://schemas.openxmlformats.org/officeDocument/2006/relationships/customXml" Target="../ink/ink1939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1964.xml"/><Relationship Id="rId61" Type="http://schemas.openxmlformats.org/officeDocument/2006/relationships/image" Target="../media/image371.png"/><Relationship Id="rId82" Type="http://schemas.openxmlformats.org/officeDocument/2006/relationships/customXml" Target="../ink/ink1947.xml"/><Relationship Id="rId19" Type="http://schemas.openxmlformats.org/officeDocument/2006/relationships/image" Target="../media/image351.png"/><Relationship Id="rId14" Type="http://schemas.openxmlformats.org/officeDocument/2006/relationships/customXml" Target="../ink/ink1913.xml"/><Relationship Id="rId30" Type="http://schemas.openxmlformats.org/officeDocument/2006/relationships/customXml" Target="../ink/ink1921.xml"/><Relationship Id="rId35" Type="http://schemas.openxmlformats.org/officeDocument/2006/relationships/image" Target="../media/image359.png"/><Relationship Id="rId56" Type="http://schemas.openxmlformats.org/officeDocument/2006/relationships/customXml" Target="../ink/ink1934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1959.xml"/><Relationship Id="rId8" Type="http://schemas.openxmlformats.org/officeDocument/2006/relationships/customXml" Target="../ink/ink1910.xml"/><Relationship Id="rId51" Type="http://schemas.openxmlformats.org/officeDocument/2006/relationships/image" Target="../media/image1510.png"/><Relationship Id="rId72" Type="http://schemas.openxmlformats.org/officeDocument/2006/relationships/customXml" Target="../ink/ink1942.xml"/><Relationship Id="rId93" Type="http://schemas.openxmlformats.org/officeDocument/2006/relationships/image" Target="../media/image386.png"/><Relationship Id="rId98" Type="http://schemas.openxmlformats.org/officeDocument/2006/relationships/customXml" Target="../ink/ink1955.xml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1929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20" Type="http://schemas.openxmlformats.org/officeDocument/2006/relationships/customXml" Target="../ink/ink1916.xml"/><Relationship Id="rId41" Type="http://schemas.openxmlformats.org/officeDocument/2006/relationships/image" Target="../media/image362.png"/><Relationship Id="rId62" Type="http://schemas.openxmlformats.org/officeDocument/2006/relationships/customXml" Target="../ink/ink1937.xml"/><Relationship Id="rId83" Type="http://schemas.openxmlformats.org/officeDocument/2006/relationships/image" Target="../media/image381.png"/><Relationship Id="rId88" Type="http://schemas.openxmlformats.org/officeDocument/2006/relationships/customXml" Target="../ink/ink1950.xml"/><Relationship Id="rId111" Type="http://schemas.openxmlformats.org/officeDocument/2006/relationships/customXml" Target="../ink/ink1962.xml"/><Relationship Id="rId15" Type="http://schemas.openxmlformats.org/officeDocument/2006/relationships/image" Target="../media/image349.png"/><Relationship Id="rId36" Type="http://schemas.openxmlformats.org/officeDocument/2006/relationships/customXml" Target="../ink/ink1924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9.xml"/><Relationship Id="rId117" Type="http://schemas.openxmlformats.org/officeDocument/2006/relationships/customXml" Target="../ink/ink2025.xml"/><Relationship Id="rId21" Type="http://schemas.openxmlformats.org/officeDocument/2006/relationships/image" Target="../media/image352.png"/><Relationship Id="rId42" Type="http://schemas.openxmlformats.org/officeDocument/2006/relationships/customXml" Target="../ink/ink1987.xml"/><Relationship Id="rId47" Type="http://schemas.openxmlformats.org/officeDocument/2006/relationships/image" Target="../media/image365.png"/><Relationship Id="rId63" Type="http://schemas.openxmlformats.org/officeDocument/2006/relationships/image" Target="../media/image372.png"/><Relationship Id="rId68" Type="http://schemas.openxmlformats.org/officeDocument/2006/relationships/customXml" Target="../ink/ink2000.xml"/><Relationship Id="rId84" Type="http://schemas.openxmlformats.org/officeDocument/2006/relationships/customXml" Target="../ink/ink2008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6" Type="http://schemas.openxmlformats.org/officeDocument/2006/relationships/customXml" Target="../ink/ink1974.xml"/><Relationship Id="rId107" Type="http://schemas.openxmlformats.org/officeDocument/2006/relationships/customXml" Target="../ink/ink2020.xml"/><Relationship Id="rId11" Type="http://schemas.openxmlformats.org/officeDocument/2006/relationships/image" Target="../media/image347.png"/><Relationship Id="rId32" Type="http://schemas.openxmlformats.org/officeDocument/2006/relationships/customXml" Target="../ink/ink1982.xml"/><Relationship Id="rId37" Type="http://schemas.openxmlformats.org/officeDocument/2006/relationships/image" Target="../media/image360.png"/><Relationship Id="rId53" Type="http://schemas.openxmlformats.org/officeDocument/2006/relationships/image" Target="../media/image367.png"/><Relationship Id="rId58" Type="http://schemas.openxmlformats.org/officeDocument/2006/relationships/customXml" Target="../ink/ink1995.xml"/><Relationship Id="rId74" Type="http://schemas.openxmlformats.org/officeDocument/2006/relationships/customXml" Target="../ink/ink2003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123" Type="http://schemas.openxmlformats.org/officeDocument/2006/relationships/customXml" Target="../ink/ink2028.xml"/><Relationship Id="rId128" Type="http://schemas.openxmlformats.org/officeDocument/2006/relationships/image" Target="../media/image402.png"/><Relationship Id="rId5" Type="http://schemas.openxmlformats.org/officeDocument/2006/relationships/image" Target="../media/image343.png"/><Relationship Id="rId90" Type="http://schemas.openxmlformats.org/officeDocument/2006/relationships/customXml" Target="../ink/ink2011.xml"/><Relationship Id="rId95" Type="http://schemas.openxmlformats.org/officeDocument/2006/relationships/image" Target="../media/image387.png"/><Relationship Id="rId22" Type="http://schemas.openxmlformats.org/officeDocument/2006/relationships/customXml" Target="../ink/ink1977.xml"/><Relationship Id="rId27" Type="http://schemas.openxmlformats.org/officeDocument/2006/relationships/image" Target="../media/image355.png"/><Relationship Id="rId43" Type="http://schemas.openxmlformats.org/officeDocument/2006/relationships/image" Target="../media/image363.png"/><Relationship Id="rId48" Type="http://schemas.openxmlformats.org/officeDocument/2006/relationships/customXml" Target="../ink/ink1990.xml"/><Relationship Id="rId64" Type="http://schemas.openxmlformats.org/officeDocument/2006/relationships/customXml" Target="../ink/ink1998.xml"/><Relationship Id="rId69" Type="http://schemas.openxmlformats.org/officeDocument/2006/relationships/image" Target="../media/image63.png"/><Relationship Id="rId113" Type="http://schemas.openxmlformats.org/officeDocument/2006/relationships/customXml" Target="../ink/ink2023.xml"/><Relationship Id="rId118" Type="http://schemas.openxmlformats.org/officeDocument/2006/relationships/image" Target="../media/image397.png"/><Relationship Id="rId80" Type="http://schemas.openxmlformats.org/officeDocument/2006/relationships/customXml" Target="../ink/ink2006.xml"/><Relationship Id="rId85" Type="http://schemas.openxmlformats.org/officeDocument/2006/relationships/image" Target="../media/image382.png"/><Relationship Id="rId12" Type="http://schemas.openxmlformats.org/officeDocument/2006/relationships/customXml" Target="../ink/ink1972.xml"/><Relationship Id="rId17" Type="http://schemas.openxmlformats.org/officeDocument/2006/relationships/image" Target="../media/image350.png"/><Relationship Id="rId33" Type="http://schemas.openxmlformats.org/officeDocument/2006/relationships/image" Target="../media/image358.png"/><Relationship Id="rId38" Type="http://schemas.openxmlformats.org/officeDocument/2006/relationships/customXml" Target="../ink/ink1985.xml"/><Relationship Id="rId59" Type="http://schemas.openxmlformats.org/officeDocument/2006/relationships/image" Target="../media/image370.png"/><Relationship Id="rId103" Type="http://schemas.openxmlformats.org/officeDocument/2006/relationships/customXml" Target="../ink/ink2018.xml"/><Relationship Id="rId108" Type="http://schemas.openxmlformats.org/officeDocument/2006/relationships/image" Target="../media/image2210.png"/><Relationship Id="rId124" Type="http://schemas.openxmlformats.org/officeDocument/2006/relationships/image" Target="../media/image400.png"/><Relationship Id="rId54" Type="http://schemas.openxmlformats.org/officeDocument/2006/relationships/customXml" Target="../ink/ink1993.xml"/><Relationship Id="rId70" Type="http://schemas.openxmlformats.org/officeDocument/2006/relationships/customXml" Target="../ink/ink2001.xml"/><Relationship Id="rId75" Type="http://schemas.openxmlformats.org/officeDocument/2006/relationships/image" Target="../media/image377.png"/><Relationship Id="rId91" Type="http://schemas.openxmlformats.org/officeDocument/2006/relationships/image" Target="../media/image385.png"/><Relationship Id="rId96" Type="http://schemas.openxmlformats.org/officeDocument/2006/relationships/customXml" Target="../ink/ink20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9.xml"/><Relationship Id="rId23" Type="http://schemas.openxmlformats.org/officeDocument/2006/relationships/image" Target="../media/image353.png"/><Relationship Id="rId28" Type="http://schemas.openxmlformats.org/officeDocument/2006/relationships/customXml" Target="../ink/ink1980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119" Type="http://schemas.openxmlformats.org/officeDocument/2006/relationships/customXml" Target="../ink/ink2026.xml"/><Relationship Id="rId44" Type="http://schemas.openxmlformats.org/officeDocument/2006/relationships/customXml" Target="../ink/ink1988.xml"/><Relationship Id="rId60" Type="http://schemas.openxmlformats.org/officeDocument/2006/relationships/customXml" Target="../ink/ink1996.xml"/><Relationship Id="rId65" Type="http://schemas.openxmlformats.org/officeDocument/2006/relationships/image" Target="../media/image373.png"/><Relationship Id="rId81" Type="http://schemas.openxmlformats.org/officeDocument/2006/relationships/image" Target="../media/image380.png"/><Relationship Id="rId86" Type="http://schemas.openxmlformats.org/officeDocument/2006/relationships/customXml" Target="../ink/ink2009.xml"/><Relationship Id="rId13" Type="http://schemas.openxmlformats.org/officeDocument/2006/relationships/image" Target="../media/image348.png"/><Relationship Id="rId18" Type="http://schemas.openxmlformats.org/officeDocument/2006/relationships/customXml" Target="../ink/ink1975.xml"/><Relationship Id="rId39" Type="http://schemas.openxmlformats.org/officeDocument/2006/relationships/image" Target="../media/image361.png"/><Relationship Id="rId109" Type="http://schemas.openxmlformats.org/officeDocument/2006/relationships/customXml" Target="../ink/ink2021.xml"/><Relationship Id="rId34" Type="http://schemas.openxmlformats.org/officeDocument/2006/relationships/customXml" Target="../ink/ink1983.xml"/><Relationship Id="rId50" Type="http://schemas.openxmlformats.org/officeDocument/2006/relationships/customXml" Target="../ink/ink1991.xml"/><Relationship Id="rId55" Type="http://schemas.openxmlformats.org/officeDocument/2006/relationships/image" Target="../media/image368.png"/><Relationship Id="rId76" Type="http://schemas.openxmlformats.org/officeDocument/2006/relationships/customXml" Target="../ink/ink2004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125" Type="http://schemas.openxmlformats.org/officeDocument/2006/relationships/customXml" Target="../ink/ink2029.xml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2012.xml"/><Relationship Id="rId2" Type="http://schemas.openxmlformats.org/officeDocument/2006/relationships/customXml" Target="../ink/ink1967.xml"/><Relationship Id="rId29" Type="http://schemas.openxmlformats.org/officeDocument/2006/relationships/image" Target="../media/image356.png"/><Relationship Id="rId24" Type="http://schemas.openxmlformats.org/officeDocument/2006/relationships/customXml" Target="../ink/ink1978.xml"/><Relationship Id="rId40" Type="http://schemas.openxmlformats.org/officeDocument/2006/relationships/customXml" Target="../ink/ink1986.xml"/><Relationship Id="rId45" Type="http://schemas.openxmlformats.org/officeDocument/2006/relationships/image" Target="../media/image364.png"/><Relationship Id="rId66" Type="http://schemas.openxmlformats.org/officeDocument/2006/relationships/customXml" Target="../ink/ink1999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2024.xml"/><Relationship Id="rId61" Type="http://schemas.openxmlformats.org/officeDocument/2006/relationships/image" Target="../media/image371.png"/><Relationship Id="rId82" Type="http://schemas.openxmlformats.org/officeDocument/2006/relationships/customXml" Target="../ink/ink2007.xml"/><Relationship Id="rId19" Type="http://schemas.openxmlformats.org/officeDocument/2006/relationships/image" Target="../media/image351.png"/><Relationship Id="rId14" Type="http://schemas.openxmlformats.org/officeDocument/2006/relationships/customXml" Target="../ink/ink1973.xml"/><Relationship Id="rId30" Type="http://schemas.openxmlformats.org/officeDocument/2006/relationships/customXml" Target="../ink/ink1981.xml"/><Relationship Id="rId35" Type="http://schemas.openxmlformats.org/officeDocument/2006/relationships/image" Target="../media/image359.png"/><Relationship Id="rId56" Type="http://schemas.openxmlformats.org/officeDocument/2006/relationships/customXml" Target="../ink/ink1994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2019.xml"/><Relationship Id="rId126" Type="http://schemas.openxmlformats.org/officeDocument/2006/relationships/image" Target="../media/image401.png"/><Relationship Id="rId8" Type="http://schemas.openxmlformats.org/officeDocument/2006/relationships/customXml" Target="../ink/ink1970.xml"/><Relationship Id="rId51" Type="http://schemas.openxmlformats.org/officeDocument/2006/relationships/image" Target="../media/image1510.png"/><Relationship Id="rId72" Type="http://schemas.openxmlformats.org/officeDocument/2006/relationships/customXml" Target="../ink/ink2002.xml"/><Relationship Id="rId93" Type="http://schemas.openxmlformats.org/officeDocument/2006/relationships/image" Target="../media/image386.png"/><Relationship Id="rId98" Type="http://schemas.openxmlformats.org/officeDocument/2006/relationships/customXml" Target="../ink/ink2015.xml"/><Relationship Id="rId121" Type="http://schemas.openxmlformats.org/officeDocument/2006/relationships/customXml" Target="../ink/ink2027.xml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1989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20" Type="http://schemas.openxmlformats.org/officeDocument/2006/relationships/customXml" Target="../ink/ink1976.xml"/><Relationship Id="rId41" Type="http://schemas.openxmlformats.org/officeDocument/2006/relationships/image" Target="../media/image362.png"/><Relationship Id="rId62" Type="http://schemas.openxmlformats.org/officeDocument/2006/relationships/customXml" Target="../ink/ink1997.xml"/><Relationship Id="rId83" Type="http://schemas.openxmlformats.org/officeDocument/2006/relationships/image" Target="../media/image381.png"/><Relationship Id="rId88" Type="http://schemas.openxmlformats.org/officeDocument/2006/relationships/customXml" Target="../ink/ink2010.xml"/><Relationship Id="rId111" Type="http://schemas.openxmlformats.org/officeDocument/2006/relationships/customXml" Target="../ink/ink2022.xml"/><Relationship Id="rId15" Type="http://schemas.openxmlformats.org/officeDocument/2006/relationships/image" Target="../media/image349.png"/><Relationship Id="rId36" Type="http://schemas.openxmlformats.org/officeDocument/2006/relationships/customXml" Target="../ink/ink1984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Relationship Id="rId127" Type="http://schemas.openxmlformats.org/officeDocument/2006/relationships/customXml" Target="../ink/ink2030.xml"/><Relationship Id="rId10" Type="http://schemas.openxmlformats.org/officeDocument/2006/relationships/customXml" Target="../ink/ink1971.xml"/><Relationship Id="rId31" Type="http://schemas.openxmlformats.org/officeDocument/2006/relationships/image" Target="../media/image357.png"/><Relationship Id="rId52" Type="http://schemas.openxmlformats.org/officeDocument/2006/relationships/customXml" Target="../ink/ink1992.xml"/><Relationship Id="rId73" Type="http://schemas.openxmlformats.org/officeDocument/2006/relationships/image" Target="../media/image376.png"/><Relationship Id="rId78" Type="http://schemas.openxmlformats.org/officeDocument/2006/relationships/customXml" Target="../ink/ink2005.xml"/><Relationship Id="rId94" Type="http://schemas.openxmlformats.org/officeDocument/2006/relationships/customXml" Target="../ink/ink2013.xml"/><Relationship Id="rId99" Type="http://schemas.openxmlformats.org/officeDocument/2006/relationships/customXml" Target="../ink/ink2016.xml"/><Relationship Id="rId101" Type="http://schemas.openxmlformats.org/officeDocument/2006/relationships/customXml" Target="../ink/ink2017.xml"/><Relationship Id="rId122" Type="http://schemas.openxmlformats.org/officeDocument/2006/relationships/image" Target="../media/image399.png"/><Relationship Id="rId4" Type="http://schemas.openxmlformats.org/officeDocument/2006/relationships/customXml" Target="../ink/ink1968.xml"/><Relationship Id="rId9" Type="http://schemas.openxmlformats.org/officeDocument/2006/relationships/image" Target="../media/image346.png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89.xml"/><Relationship Id="rId21" Type="http://schemas.openxmlformats.org/officeDocument/2006/relationships/image" Target="../media/image352.png"/><Relationship Id="rId42" Type="http://schemas.openxmlformats.org/officeDocument/2006/relationships/customXml" Target="../ink/ink2051.xml"/><Relationship Id="rId63" Type="http://schemas.openxmlformats.org/officeDocument/2006/relationships/image" Target="../media/image372.png"/><Relationship Id="rId84" Type="http://schemas.openxmlformats.org/officeDocument/2006/relationships/customXml" Target="../ink/ink2072.xml"/><Relationship Id="rId138" Type="http://schemas.openxmlformats.org/officeDocument/2006/relationships/image" Target="../media/image407.png"/><Relationship Id="rId16" Type="http://schemas.openxmlformats.org/officeDocument/2006/relationships/customXml" Target="../ink/ink2038.xml"/><Relationship Id="rId107" Type="http://schemas.openxmlformats.org/officeDocument/2006/relationships/customXml" Target="../ink/ink2084.xml"/><Relationship Id="rId11" Type="http://schemas.openxmlformats.org/officeDocument/2006/relationships/image" Target="../media/image347.png"/><Relationship Id="rId32" Type="http://schemas.openxmlformats.org/officeDocument/2006/relationships/customXml" Target="../ink/ink2046.xml"/><Relationship Id="rId37" Type="http://schemas.openxmlformats.org/officeDocument/2006/relationships/image" Target="../media/image360.png"/><Relationship Id="rId53" Type="http://schemas.openxmlformats.org/officeDocument/2006/relationships/image" Target="../media/image367.png"/><Relationship Id="rId58" Type="http://schemas.openxmlformats.org/officeDocument/2006/relationships/customXml" Target="../ink/ink2059.xml"/><Relationship Id="rId74" Type="http://schemas.openxmlformats.org/officeDocument/2006/relationships/customXml" Target="../ink/ink2067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123" Type="http://schemas.openxmlformats.org/officeDocument/2006/relationships/customXml" Target="../ink/ink2092.xml"/><Relationship Id="rId128" Type="http://schemas.openxmlformats.org/officeDocument/2006/relationships/image" Target="../media/image402.png"/><Relationship Id="rId5" Type="http://schemas.openxmlformats.org/officeDocument/2006/relationships/image" Target="../media/image343.png"/><Relationship Id="rId90" Type="http://schemas.openxmlformats.org/officeDocument/2006/relationships/customXml" Target="../ink/ink2075.xml"/><Relationship Id="rId95" Type="http://schemas.openxmlformats.org/officeDocument/2006/relationships/image" Target="../media/image387.png"/><Relationship Id="rId22" Type="http://schemas.openxmlformats.org/officeDocument/2006/relationships/customXml" Target="../ink/ink2041.xml"/><Relationship Id="rId27" Type="http://schemas.openxmlformats.org/officeDocument/2006/relationships/image" Target="../media/image355.png"/><Relationship Id="rId43" Type="http://schemas.openxmlformats.org/officeDocument/2006/relationships/image" Target="../media/image363.png"/><Relationship Id="rId48" Type="http://schemas.openxmlformats.org/officeDocument/2006/relationships/customXml" Target="../ink/ink2054.xml"/><Relationship Id="rId64" Type="http://schemas.openxmlformats.org/officeDocument/2006/relationships/customXml" Target="../ink/ink2062.xml"/><Relationship Id="rId69" Type="http://schemas.openxmlformats.org/officeDocument/2006/relationships/image" Target="../media/image63.png"/><Relationship Id="rId113" Type="http://schemas.openxmlformats.org/officeDocument/2006/relationships/customXml" Target="../ink/ink2087.xml"/><Relationship Id="rId118" Type="http://schemas.openxmlformats.org/officeDocument/2006/relationships/image" Target="../media/image397.png"/><Relationship Id="rId134" Type="http://schemas.openxmlformats.org/officeDocument/2006/relationships/image" Target="../media/image405.png"/><Relationship Id="rId139" Type="http://schemas.openxmlformats.org/officeDocument/2006/relationships/customXml" Target="../ink/ink2100.xml"/><Relationship Id="rId80" Type="http://schemas.openxmlformats.org/officeDocument/2006/relationships/customXml" Target="../ink/ink2070.xml"/><Relationship Id="rId85" Type="http://schemas.openxmlformats.org/officeDocument/2006/relationships/image" Target="../media/image382.png"/><Relationship Id="rId12" Type="http://schemas.openxmlformats.org/officeDocument/2006/relationships/customXml" Target="../ink/ink2036.xml"/><Relationship Id="rId17" Type="http://schemas.openxmlformats.org/officeDocument/2006/relationships/image" Target="../media/image350.png"/><Relationship Id="rId33" Type="http://schemas.openxmlformats.org/officeDocument/2006/relationships/image" Target="../media/image358.png"/><Relationship Id="rId38" Type="http://schemas.openxmlformats.org/officeDocument/2006/relationships/customXml" Target="../ink/ink2049.xml"/><Relationship Id="rId59" Type="http://schemas.openxmlformats.org/officeDocument/2006/relationships/image" Target="../media/image370.png"/><Relationship Id="rId103" Type="http://schemas.openxmlformats.org/officeDocument/2006/relationships/customXml" Target="../ink/ink2082.xml"/><Relationship Id="rId108" Type="http://schemas.openxmlformats.org/officeDocument/2006/relationships/image" Target="../media/image2210.png"/><Relationship Id="rId124" Type="http://schemas.openxmlformats.org/officeDocument/2006/relationships/image" Target="../media/image400.png"/><Relationship Id="rId129" Type="http://schemas.openxmlformats.org/officeDocument/2006/relationships/customXml" Target="../ink/ink2095.xml"/><Relationship Id="rId54" Type="http://schemas.openxmlformats.org/officeDocument/2006/relationships/customXml" Target="../ink/ink2057.xml"/><Relationship Id="rId70" Type="http://schemas.openxmlformats.org/officeDocument/2006/relationships/customXml" Target="../ink/ink2065.xml"/><Relationship Id="rId75" Type="http://schemas.openxmlformats.org/officeDocument/2006/relationships/image" Target="../media/image377.png"/><Relationship Id="rId91" Type="http://schemas.openxmlformats.org/officeDocument/2006/relationships/image" Target="../media/image385.png"/><Relationship Id="rId96" Type="http://schemas.openxmlformats.org/officeDocument/2006/relationships/customXml" Target="../ink/ink2078.xml"/><Relationship Id="rId140" Type="http://schemas.openxmlformats.org/officeDocument/2006/relationships/image" Target="../media/image4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3.xml"/><Relationship Id="rId23" Type="http://schemas.openxmlformats.org/officeDocument/2006/relationships/image" Target="../media/image353.png"/><Relationship Id="rId28" Type="http://schemas.openxmlformats.org/officeDocument/2006/relationships/customXml" Target="../ink/ink2044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119" Type="http://schemas.openxmlformats.org/officeDocument/2006/relationships/customXml" Target="../ink/ink2090.xml"/><Relationship Id="rId44" Type="http://schemas.openxmlformats.org/officeDocument/2006/relationships/customXml" Target="../ink/ink2052.xml"/><Relationship Id="rId60" Type="http://schemas.openxmlformats.org/officeDocument/2006/relationships/customXml" Target="../ink/ink2060.xml"/><Relationship Id="rId65" Type="http://schemas.openxmlformats.org/officeDocument/2006/relationships/image" Target="../media/image373.png"/><Relationship Id="rId81" Type="http://schemas.openxmlformats.org/officeDocument/2006/relationships/image" Target="../media/image380.png"/><Relationship Id="rId86" Type="http://schemas.openxmlformats.org/officeDocument/2006/relationships/customXml" Target="../ink/ink2073.xml"/><Relationship Id="rId130" Type="http://schemas.openxmlformats.org/officeDocument/2006/relationships/image" Target="../media/image403.png"/><Relationship Id="rId135" Type="http://schemas.openxmlformats.org/officeDocument/2006/relationships/customXml" Target="../ink/ink2098.xml"/><Relationship Id="rId13" Type="http://schemas.openxmlformats.org/officeDocument/2006/relationships/image" Target="../media/image348.png"/><Relationship Id="rId18" Type="http://schemas.openxmlformats.org/officeDocument/2006/relationships/customXml" Target="../ink/ink2039.xml"/><Relationship Id="rId39" Type="http://schemas.openxmlformats.org/officeDocument/2006/relationships/image" Target="../media/image361.png"/><Relationship Id="rId109" Type="http://schemas.openxmlformats.org/officeDocument/2006/relationships/customXml" Target="../ink/ink2085.xml"/><Relationship Id="rId34" Type="http://schemas.openxmlformats.org/officeDocument/2006/relationships/customXml" Target="../ink/ink2047.xml"/><Relationship Id="rId50" Type="http://schemas.openxmlformats.org/officeDocument/2006/relationships/customXml" Target="../ink/ink2055.xml"/><Relationship Id="rId55" Type="http://schemas.openxmlformats.org/officeDocument/2006/relationships/image" Target="../media/image368.png"/><Relationship Id="rId76" Type="http://schemas.openxmlformats.org/officeDocument/2006/relationships/customXml" Target="../ink/ink2068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125" Type="http://schemas.openxmlformats.org/officeDocument/2006/relationships/customXml" Target="../ink/ink2093.xml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2076.xml"/><Relationship Id="rId2" Type="http://schemas.openxmlformats.org/officeDocument/2006/relationships/customXml" Target="../ink/ink2031.xml"/><Relationship Id="rId29" Type="http://schemas.openxmlformats.org/officeDocument/2006/relationships/image" Target="../media/image356.png"/><Relationship Id="rId24" Type="http://schemas.openxmlformats.org/officeDocument/2006/relationships/customXml" Target="../ink/ink2042.xml"/><Relationship Id="rId40" Type="http://schemas.openxmlformats.org/officeDocument/2006/relationships/customXml" Target="../ink/ink2050.xml"/><Relationship Id="rId45" Type="http://schemas.openxmlformats.org/officeDocument/2006/relationships/image" Target="../media/image364.png"/><Relationship Id="rId66" Type="http://schemas.openxmlformats.org/officeDocument/2006/relationships/customXml" Target="../ink/ink2063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2088.xml"/><Relationship Id="rId131" Type="http://schemas.openxmlformats.org/officeDocument/2006/relationships/customXml" Target="../ink/ink2096.xml"/><Relationship Id="rId136" Type="http://schemas.openxmlformats.org/officeDocument/2006/relationships/image" Target="../media/image406.png"/><Relationship Id="rId61" Type="http://schemas.openxmlformats.org/officeDocument/2006/relationships/image" Target="../media/image371.png"/><Relationship Id="rId82" Type="http://schemas.openxmlformats.org/officeDocument/2006/relationships/customXml" Target="../ink/ink2071.xml"/><Relationship Id="rId19" Type="http://schemas.openxmlformats.org/officeDocument/2006/relationships/image" Target="../media/image351.png"/><Relationship Id="rId14" Type="http://schemas.openxmlformats.org/officeDocument/2006/relationships/customXml" Target="../ink/ink2037.xml"/><Relationship Id="rId30" Type="http://schemas.openxmlformats.org/officeDocument/2006/relationships/customXml" Target="../ink/ink2045.xml"/><Relationship Id="rId35" Type="http://schemas.openxmlformats.org/officeDocument/2006/relationships/image" Target="../media/image359.png"/><Relationship Id="rId56" Type="http://schemas.openxmlformats.org/officeDocument/2006/relationships/customXml" Target="../ink/ink2058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2083.xml"/><Relationship Id="rId126" Type="http://schemas.openxmlformats.org/officeDocument/2006/relationships/image" Target="../media/image401.png"/><Relationship Id="rId8" Type="http://schemas.openxmlformats.org/officeDocument/2006/relationships/customXml" Target="../ink/ink2034.xml"/><Relationship Id="rId51" Type="http://schemas.openxmlformats.org/officeDocument/2006/relationships/image" Target="../media/image1510.png"/><Relationship Id="rId72" Type="http://schemas.openxmlformats.org/officeDocument/2006/relationships/customXml" Target="../ink/ink2066.xml"/><Relationship Id="rId93" Type="http://schemas.openxmlformats.org/officeDocument/2006/relationships/image" Target="../media/image386.png"/><Relationship Id="rId98" Type="http://schemas.openxmlformats.org/officeDocument/2006/relationships/customXml" Target="../ink/ink2079.xml"/><Relationship Id="rId121" Type="http://schemas.openxmlformats.org/officeDocument/2006/relationships/customXml" Target="../ink/ink2091.xml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2053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137" Type="http://schemas.openxmlformats.org/officeDocument/2006/relationships/customXml" Target="../ink/ink2099.xml"/><Relationship Id="rId20" Type="http://schemas.openxmlformats.org/officeDocument/2006/relationships/customXml" Target="../ink/ink2040.xml"/><Relationship Id="rId41" Type="http://schemas.openxmlformats.org/officeDocument/2006/relationships/image" Target="../media/image362.png"/><Relationship Id="rId62" Type="http://schemas.openxmlformats.org/officeDocument/2006/relationships/customXml" Target="../ink/ink2061.xml"/><Relationship Id="rId83" Type="http://schemas.openxmlformats.org/officeDocument/2006/relationships/image" Target="../media/image381.png"/><Relationship Id="rId88" Type="http://schemas.openxmlformats.org/officeDocument/2006/relationships/customXml" Target="../ink/ink2074.xml"/><Relationship Id="rId111" Type="http://schemas.openxmlformats.org/officeDocument/2006/relationships/customXml" Target="../ink/ink2086.xml"/><Relationship Id="rId132" Type="http://schemas.openxmlformats.org/officeDocument/2006/relationships/image" Target="../media/image404.png"/><Relationship Id="rId15" Type="http://schemas.openxmlformats.org/officeDocument/2006/relationships/image" Target="../media/image349.png"/><Relationship Id="rId36" Type="http://schemas.openxmlformats.org/officeDocument/2006/relationships/customXml" Target="../ink/ink2048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Relationship Id="rId127" Type="http://schemas.openxmlformats.org/officeDocument/2006/relationships/customXml" Target="../ink/ink2094.xml"/><Relationship Id="rId10" Type="http://schemas.openxmlformats.org/officeDocument/2006/relationships/customXml" Target="../ink/ink2035.xml"/><Relationship Id="rId31" Type="http://schemas.openxmlformats.org/officeDocument/2006/relationships/image" Target="../media/image357.png"/><Relationship Id="rId52" Type="http://schemas.openxmlformats.org/officeDocument/2006/relationships/customXml" Target="../ink/ink2056.xml"/><Relationship Id="rId73" Type="http://schemas.openxmlformats.org/officeDocument/2006/relationships/image" Target="../media/image376.png"/><Relationship Id="rId78" Type="http://schemas.openxmlformats.org/officeDocument/2006/relationships/customXml" Target="../ink/ink2069.xml"/><Relationship Id="rId94" Type="http://schemas.openxmlformats.org/officeDocument/2006/relationships/customXml" Target="../ink/ink2077.xml"/><Relationship Id="rId99" Type="http://schemas.openxmlformats.org/officeDocument/2006/relationships/customXml" Target="../ink/ink2080.xml"/><Relationship Id="rId101" Type="http://schemas.openxmlformats.org/officeDocument/2006/relationships/customXml" Target="../ink/ink2081.xml"/><Relationship Id="rId122" Type="http://schemas.openxmlformats.org/officeDocument/2006/relationships/image" Target="../media/image399.png"/><Relationship Id="rId4" Type="http://schemas.openxmlformats.org/officeDocument/2006/relationships/customXml" Target="../ink/ink2032.xml"/><Relationship Id="rId9" Type="http://schemas.openxmlformats.org/officeDocument/2006/relationships/image" Target="../media/image346.png"/><Relationship Id="rId26" Type="http://schemas.openxmlformats.org/officeDocument/2006/relationships/customXml" Target="../ink/ink2043.xml"/><Relationship Id="rId47" Type="http://schemas.openxmlformats.org/officeDocument/2006/relationships/image" Target="../media/image365.png"/><Relationship Id="rId68" Type="http://schemas.openxmlformats.org/officeDocument/2006/relationships/customXml" Target="../ink/ink2064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33" Type="http://schemas.openxmlformats.org/officeDocument/2006/relationships/customXml" Target="../ink/ink2097.xml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59.xml"/><Relationship Id="rId21" Type="http://schemas.openxmlformats.org/officeDocument/2006/relationships/image" Target="../media/image352.png"/><Relationship Id="rId42" Type="http://schemas.openxmlformats.org/officeDocument/2006/relationships/customXml" Target="../ink/ink2121.xml"/><Relationship Id="rId63" Type="http://schemas.openxmlformats.org/officeDocument/2006/relationships/image" Target="../media/image372.png"/><Relationship Id="rId84" Type="http://schemas.openxmlformats.org/officeDocument/2006/relationships/customXml" Target="../ink/ink2142.xml"/><Relationship Id="rId138" Type="http://schemas.openxmlformats.org/officeDocument/2006/relationships/image" Target="../media/image407.png"/><Relationship Id="rId107" Type="http://schemas.openxmlformats.org/officeDocument/2006/relationships/customXml" Target="../ink/ink2154.xml"/><Relationship Id="rId11" Type="http://schemas.openxmlformats.org/officeDocument/2006/relationships/image" Target="../media/image347.png"/><Relationship Id="rId32" Type="http://schemas.openxmlformats.org/officeDocument/2006/relationships/customXml" Target="../ink/ink2116.xml"/><Relationship Id="rId53" Type="http://schemas.openxmlformats.org/officeDocument/2006/relationships/image" Target="../media/image367.png"/><Relationship Id="rId74" Type="http://schemas.openxmlformats.org/officeDocument/2006/relationships/customXml" Target="../ink/ink2137.xml"/><Relationship Id="rId128" Type="http://schemas.openxmlformats.org/officeDocument/2006/relationships/image" Target="../media/image402.png"/><Relationship Id="rId5" Type="http://schemas.openxmlformats.org/officeDocument/2006/relationships/image" Target="../media/image343.png"/><Relationship Id="rId90" Type="http://schemas.openxmlformats.org/officeDocument/2006/relationships/customXml" Target="../ink/ink2145.xml"/><Relationship Id="rId95" Type="http://schemas.openxmlformats.org/officeDocument/2006/relationships/image" Target="../media/image387.png"/><Relationship Id="rId22" Type="http://schemas.openxmlformats.org/officeDocument/2006/relationships/customXml" Target="../ink/ink2111.xml"/><Relationship Id="rId27" Type="http://schemas.openxmlformats.org/officeDocument/2006/relationships/image" Target="../media/image355.png"/><Relationship Id="rId43" Type="http://schemas.openxmlformats.org/officeDocument/2006/relationships/image" Target="../media/image363.png"/><Relationship Id="rId48" Type="http://schemas.openxmlformats.org/officeDocument/2006/relationships/customXml" Target="../ink/ink2124.xml"/><Relationship Id="rId64" Type="http://schemas.openxmlformats.org/officeDocument/2006/relationships/customXml" Target="../ink/ink2132.xml"/><Relationship Id="rId69" Type="http://schemas.openxmlformats.org/officeDocument/2006/relationships/image" Target="../media/image63.png"/><Relationship Id="rId113" Type="http://schemas.openxmlformats.org/officeDocument/2006/relationships/customXml" Target="../ink/ink2157.xml"/><Relationship Id="rId118" Type="http://schemas.openxmlformats.org/officeDocument/2006/relationships/image" Target="../media/image397.png"/><Relationship Id="rId134" Type="http://schemas.openxmlformats.org/officeDocument/2006/relationships/image" Target="../media/image405.png"/><Relationship Id="rId139" Type="http://schemas.openxmlformats.org/officeDocument/2006/relationships/customXml" Target="../ink/ink2170.xml"/><Relationship Id="rId80" Type="http://schemas.openxmlformats.org/officeDocument/2006/relationships/customXml" Target="../ink/ink2140.xml"/><Relationship Id="rId85" Type="http://schemas.openxmlformats.org/officeDocument/2006/relationships/image" Target="../media/image382.png"/><Relationship Id="rId12" Type="http://schemas.openxmlformats.org/officeDocument/2006/relationships/customXml" Target="../ink/ink2106.xml"/><Relationship Id="rId17" Type="http://schemas.openxmlformats.org/officeDocument/2006/relationships/image" Target="../media/image350.png"/><Relationship Id="rId33" Type="http://schemas.openxmlformats.org/officeDocument/2006/relationships/image" Target="../media/image358.png"/><Relationship Id="rId38" Type="http://schemas.openxmlformats.org/officeDocument/2006/relationships/customXml" Target="../ink/ink2119.xml"/><Relationship Id="rId59" Type="http://schemas.openxmlformats.org/officeDocument/2006/relationships/image" Target="../media/image370.png"/><Relationship Id="rId103" Type="http://schemas.openxmlformats.org/officeDocument/2006/relationships/customXml" Target="../ink/ink2152.xml"/><Relationship Id="rId108" Type="http://schemas.openxmlformats.org/officeDocument/2006/relationships/image" Target="../media/image2210.png"/><Relationship Id="rId124" Type="http://schemas.openxmlformats.org/officeDocument/2006/relationships/image" Target="../media/image400.png"/><Relationship Id="rId129" Type="http://schemas.openxmlformats.org/officeDocument/2006/relationships/customXml" Target="../ink/ink2165.xml"/><Relationship Id="rId54" Type="http://schemas.openxmlformats.org/officeDocument/2006/relationships/customXml" Target="../ink/ink2127.xml"/><Relationship Id="rId70" Type="http://schemas.openxmlformats.org/officeDocument/2006/relationships/customXml" Target="../ink/ink2135.xml"/><Relationship Id="rId75" Type="http://schemas.openxmlformats.org/officeDocument/2006/relationships/image" Target="../media/image377.png"/><Relationship Id="rId91" Type="http://schemas.openxmlformats.org/officeDocument/2006/relationships/image" Target="../media/image385.png"/><Relationship Id="rId96" Type="http://schemas.openxmlformats.org/officeDocument/2006/relationships/customXml" Target="../ink/ink2148.xml"/><Relationship Id="rId140" Type="http://schemas.openxmlformats.org/officeDocument/2006/relationships/image" Target="../media/image408.png"/><Relationship Id="rId145" Type="http://schemas.openxmlformats.org/officeDocument/2006/relationships/customXml" Target="../ink/ink21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3.xml"/><Relationship Id="rId23" Type="http://schemas.openxmlformats.org/officeDocument/2006/relationships/image" Target="../media/image353.png"/><Relationship Id="rId28" Type="http://schemas.openxmlformats.org/officeDocument/2006/relationships/customXml" Target="../ink/ink2114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119" Type="http://schemas.openxmlformats.org/officeDocument/2006/relationships/customXml" Target="../ink/ink2160.xml"/><Relationship Id="rId44" Type="http://schemas.openxmlformats.org/officeDocument/2006/relationships/customXml" Target="../ink/ink2122.xml"/><Relationship Id="rId60" Type="http://schemas.openxmlformats.org/officeDocument/2006/relationships/customXml" Target="../ink/ink2130.xml"/><Relationship Id="rId65" Type="http://schemas.openxmlformats.org/officeDocument/2006/relationships/image" Target="../media/image373.png"/><Relationship Id="rId81" Type="http://schemas.openxmlformats.org/officeDocument/2006/relationships/image" Target="../media/image380.png"/><Relationship Id="rId86" Type="http://schemas.openxmlformats.org/officeDocument/2006/relationships/customXml" Target="../ink/ink2143.xml"/><Relationship Id="rId130" Type="http://schemas.openxmlformats.org/officeDocument/2006/relationships/image" Target="../media/image403.png"/><Relationship Id="rId135" Type="http://schemas.openxmlformats.org/officeDocument/2006/relationships/customXml" Target="../ink/ink2168.xml"/><Relationship Id="rId13" Type="http://schemas.openxmlformats.org/officeDocument/2006/relationships/image" Target="../media/image348.png"/><Relationship Id="rId18" Type="http://schemas.openxmlformats.org/officeDocument/2006/relationships/customXml" Target="../ink/ink2109.xml"/><Relationship Id="rId39" Type="http://schemas.openxmlformats.org/officeDocument/2006/relationships/image" Target="../media/image361.png"/><Relationship Id="rId109" Type="http://schemas.openxmlformats.org/officeDocument/2006/relationships/customXml" Target="../ink/ink2155.xml"/><Relationship Id="rId34" Type="http://schemas.openxmlformats.org/officeDocument/2006/relationships/customXml" Target="../ink/ink2117.xml"/><Relationship Id="rId50" Type="http://schemas.openxmlformats.org/officeDocument/2006/relationships/customXml" Target="../ink/ink2125.xml"/><Relationship Id="rId55" Type="http://schemas.openxmlformats.org/officeDocument/2006/relationships/image" Target="../media/image368.png"/><Relationship Id="rId76" Type="http://schemas.openxmlformats.org/officeDocument/2006/relationships/customXml" Target="../ink/ink2138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125" Type="http://schemas.openxmlformats.org/officeDocument/2006/relationships/customXml" Target="../ink/ink2163.xml"/><Relationship Id="rId141" Type="http://schemas.openxmlformats.org/officeDocument/2006/relationships/customXml" Target="../ink/ink2171.xml"/><Relationship Id="rId146" Type="http://schemas.openxmlformats.org/officeDocument/2006/relationships/image" Target="../media/image411.png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2146.xml"/><Relationship Id="rId2" Type="http://schemas.openxmlformats.org/officeDocument/2006/relationships/customXml" Target="../ink/ink2101.xml"/><Relationship Id="rId29" Type="http://schemas.openxmlformats.org/officeDocument/2006/relationships/image" Target="../media/image356.png"/><Relationship Id="rId24" Type="http://schemas.openxmlformats.org/officeDocument/2006/relationships/customXml" Target="../ink/ink2112.xml"/><Relationship Id="rId40" Type="http://schemas.openxmlformats.org/officeDocument/2006/relationships/customXml" Target="../ink/ink2120.xml"/><Relationship Id="rId45" Type="http://schemas.openxmlformats.org/officeDocument/2006/relationships/image" Target="../media/image364.png"/><Relationship Id="rId66" Type="http://schemas.openxmlformats.org/officeDocument/2006/relationships/customXml" Target="../ink/ink2133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2158.xml"/><Relationship Id="rId131" Type="http://schemas.openxmlformats.org/officeDocument/2006/relationships/customXml" Target="../ink/ink2166.xml"/><Relationship Id="rId136" Type="http://schemas.openxmlformats.org/officeDocument/2006/relationships/image" Target="../media/image406.png"/><Relationship Id="rId61" Type="http://schemas.openxmlformats.org/officeDocument/2006/relationships/image" Target="../media/image371.png"/><Relationship Id="rId82" Type="http://schemas.openxmlformats.org/officeDocument/2006/relationships/customXml" Target="../ink/ink2141.xml"/><Relationship Id="rId19" Type="http://schemas.openxmlformats.org/officeDocument/2006/relationships/image" Target="../media/image351.png"/><Relationship Id="rId14" Type="http://schemas.openxmlformats.org/officeDocument/2006/relationships/customXml" Target="../ink/ink2107.xml"/><Relationship Id="rId30" Type="http://schemas.openxmlformats.org/officeDocument/2006/relationships/customXml" Target="../ink/ink2115.xml"/><Relationship Id="rId35" Type="http://schemas.openxmlformats.org/officeDocument/2006/relationships/image" Target="../media/image359.png"/><Relationship Id="rId56" Type="http://schemas.openxmlformats.org/officeDocument/2006/relationships/customXml" Target="../ink/ink2128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2153.xml"/><Relationship Id="rId126" Type="http://schemas.openxmlformats.org/officeDocument/2006/relationships/image" Target="../media/image401.png"/><Relationship Id="rId147" Type="http://schemas.openxmlformats.org/officeDocument/2006/relationships/customXml" Target="../ink/ink2174.xml"/><Relationship Id="rId8" Type="http://schemas.openxmlformats.org/officeDocument/2006/relationships/customXml" Target="../ink/ink2104.xml"/><Relationship Id="rId51" Type="http://schemas.openxmlformats.org/officeDocument/2006/relationships/image" Target="../media/image1510.png"/><Relationship Id="rId72" Type="http://schemas.openxmlformats.org/officeDocument/2006/relationships/customXml" Target="../ink/ink2136.xml"/><Relationship Id="rId93" Type="http://schemas.openxmlformats.org/officeDocument/2006/relationships/image" Target="../media/image386.png"/><Relationship Id="rId98" Type="http://schemas.openxmlformats.org/officeDocument/2006/relationships/customXml" Target="../ink/ink2149.xml"/><Relationship Id="rId121" Type="http://schemas.openxmlformats.org/officeDocument/2006/relationships/customXml" Target="../ink/ink2161.xml"/><Relationship Id="rId142" Type="http://schemas.openxmlformats.org/officeDocument/2006/relationships/image" Target="../media/image409.png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2123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137" Type="http://schemas.openxmlformats.org/officeDocument/2006/relationships/customXml" Target="../ink/ink2169.xml"/><Relationship Id="rId20" Type="http://schemas.openxmlformats.org/officeDocument/2006/relationships/customXml" Target="../ink/ink2110.xml"/><Relationship Id="rId41" Type="http://schemas.openxmlformats.org/officeDocument/2006/relationships/image" Target="../media/image362.png"/><Relationship Id="rId62" Type="http://schemas.openxmlformats.org/officeDocument/2006/relationships/customXml" Target="../ink/ink2131.xml"/><Relationship Id="rId83" Type="http://schemas.openxmlformats.org/officeDocument/2006/relationships/image" Target="../media/image381.png"/><Relationship Id="rId88" Type="http://schemas.openxmlformats.org/officeDocument/2006/relationships/customXml" Target="../ink/ink2144.xml"/><Relationship Id="rId111" Type="http://schemas.openxmlformats.org/officeDocument/2006/relationships/customXml" Target="../ink/ink2156.xml"/><Relationship Id="rId132" Type="http://schemas.openxmlformats.org/officeDocument/2006/relationships/image" Target="../media/image404.png"/><Relationship Id="rId15" Type="http://schemas.openxmlformats.org/officeDocument/2006/relationships/image" Target="../media/image349.png"/><Relationship Id="rId36" Type="http://schemas.openxmlformats.org/officeDocument/2006/relationships/customXml" Target="../ink/ink2118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Relationship Id="rId127" Type="http://schemas.openxmlformats.org/officeDocument/2006/relationships/customXml" Target="../ink/ink2164.xml"/><Relationship Id="rId10" Type="http://schemas.openxmlformats.org/officeDocument/2006/relationships/customXml" Target="../ink/ink2105.xml"/><Relationship Id="rId31" Type="http://schemas.openxmlformats.org/officeDocument/2006/relationships/image" Target="../media/image357.png"/><Relationship Id="rId52" Type="http://schemas.openxmlformats.org/officeDocument/2006/relationships/customXml" Target="../ink/ink2126.xml"/><Relationship Id="rId73" Type="http://schemas.openxmlformats.org/officeDocument/2006/relationships/image" Target="../media/image376.png"/><Relationship Id="rId78" Type="http://schemas.openxmlformats.org/officeDocument/2006/relationships/customXml" Target="../ink/ink2139.xml"/><Relationship Id="rId94" Type="http://schemas.openxmlformats.org/officeDocument/2006/relationships/customXml" Target="../ink/ink2147.xml"/><Relationship Id="rId99" Type="http://schemas.openxmlformats.org/officeDocument/2006/relationships/customXml" Target="../ink/ink2150.xml"/><Relationship Id="rId101" Type="http://schemas.openxmlformats.org/officeDocument/2006/relationships/customXml" Target="../ink/ink2151.xml"/><Relationship Id="rId122" Type="http://schemas.openxmlformats.org/officeDocument/2006/relationships/image" Target="../media/image399.png"/><Relationship Id="rId143" Type="http://schemas.openxmlformats.org/officeDocument/2006/relationships/customXml" Target="../ink/ink2172.xml"/><Relationship Id="rId148" Type="http://schemas.openxmlformats.org/officeDocument/2006/relationships/image" Target="../media/image412.png"/><Relationship Id="rId4" Type="http://schemas.openxmlformats.org/officeDocument/2006/relationships/customXml" Target="../ink/ink2102.xml"/><Relationship Id="rId9" Type="http://schemas.openxmlformats.org/officeDocument/2006/relationships/image" Target="../media/image346.png"/><Relationship Id="rId26" Type="http://schemas.openxmlformats.org/officeDocument/2006/relationships/customXml" Target="../ink/ink2113.xml"/><Relationship Id="rId47" Type="http://schemas.openxmlformats.org/officeDocument/2006/relationships/image" Target="../media/image365.png"/><Relationship Id="rId68" Type="http://schemas.openxmlformats.org/officeDocument/2006/relationships/customXml" Target="../ink/ink2134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33" Type="http://schemas.openxmlformats.org/officeDocument/2006/relationships/customXml" Target="../ink/ink2167.xml"/><Relationship Id="rId16" Type="http://schemas.openxmlformats.org/officeDocument/2006/relationships/customXml" Target="../ink/ink2108.xml"/><Relationship Id="rId37" Type="http://schemas.openxmlformats.org/officeDocument/2006/relationships/image" Target="../media/image360.png"/><Relationship Id="rId58" Type="http://schemas.openxmlformats.org/officeDocument/2006/relationships/customXml" Target="../ink/ink2129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123" Type="http://schemas.openxmlformats.org/officeDocument/2006/relationships/customXml" Target="../ink/ink2162.xml"/><Relationship Id="rId144" Type="http://schemas.openxmlformats.org/officeDocument/2006/relationships/image" Target="../media/image410.png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33.xml"/><Relationship Id="rId21" Type="http://schemas.openxmlformats.org/officeDocument/2006/relationships/image" Target="../media/image352.png"/><Relationship Id="rId42" Type="http://schemas.openxmlformats.org/officeDocument/2006/relationships/customXml" Target="../ink/ink2195.xml"/><Relationship Id="rId63" Type="http://schemas.openxmlformats.org/officeDocument/2006/relationships/image" Target="../media/image372.png"/><Relationship Id="rId84" Type="http://schemas.openxmlformats.org/officeDocument/2006/relationships/customXml" Target="../ink/ink2216.xml"/><Relationship Id="rId138" Type="http://schemas.openxmlformats.org/officeDocument/2006/relationships/image" Target="../media/image407.png"/><Relationship Id="rId159" Type="http://schemas.openxmlformats.org/officeDocument/2006/relationships/customXml" Target="../ink/ink2254.xml"/><Relationship Id="rId170" Type="http://schemas.openxmlformats.org/officeDocument/2006/relationships/image" Target="../media/image423.png"/><Relationship Id="rId107" Type="http://schemas.openxmlformats.org/officeDocument/2006/relationships/customXml" Target="../ink/ink2228.xml"/><Relationship Id="rId11" Type="http://schemas.openxmlformats.org/officeDocument/2006/relationships/image" Target="../media/image347.png"/><Relationship Id="rId32" Type="http://schemas.openxmlformats.org/officeDocument/2006/relationships/customXml" Target="../ink/ink2190.xml"/><Relationship Id="rId53" Type="http://schemas.openxmlformats.org/officeDocument/2006/relationships/image" Target="../media/image367.png"/><Relationship Id="rId74" Type="http://schemas.openxmlformats.org/officeDocument/2006/relationships/customXml" Target="../ink/ink2211.xml"/><Relationship Id="rId128" Type="http://schemas.openxmlformats.org/officeDocument/2006/relationships/image" Target="../media/image402.png"/><Relationship Id="rId149" Type="http://schemas.openxmlformats.org/officeDocument/2006/relationships/customXml" Target="../ink/ink2249.xml"/><Relationship Id="rId5" Type="http://schemas.openxmlformats.org/officeDocument/2006/relationships/image" Target="../media/image343.png"/><Relationship Id="rId95" Type="http://schemas.openxmlformats.org/officeDocument/2006/relationships/image" Target="../media/image387.png"/><Relationship Id="rId160" Type="http://schemas.openxmlformats.org/officeDocument/2006/relationships/image" Target="../media/image418.png"/><Relationship Id="rId22" Type="http://schemas.openxmlformats.org/officeDocument/2006/relationships/customXml" Target="../ink/ink2185.xml"/><Relationship Id="rId43" Type="http://schemas.openxmlformats.org/officeDocument/2006/relationships/image" Target="../media/image363.png"/><Relationship Id="rId64" Type="http://schemas.openxmlformats.org/officeDocument/2006/relationships/customXml" Target="../ink/ink2206.xml"/><Relationship Id="rId118" Type="http://schemas.openxmlformats.org/officeDocument/2006/relationships/image" Target="../media/image397.png"/><Relationship Id="rId139" Type="http://schemas.openxmlformats.org/officeDocument/2006/relationships/customXml" Target="../ink/ink2244.xml"/><Relationship Id="rId85" Type="http://schemas.openxmlformats.org/officeDocument/2006/relationships/image" Target="../media/image382.png"/><Relationship Id="rId150" Type="http://schemas.openxmlformats.org/officeDocument/2006/relationships/image" Target="../media/image413.png"/><Relationship Id="rId171" Type="http://schemas.openxmlformats.org/officeDocument/2006/relationships/customXml" Target="../ink/ink2260.xml"/><Relationship Id="rId12" Type="http://schemas.openxmlformats.org/officeDocument/2006/relationships/customXml" Target="../ink/ink2180.xml"/><Relationship Id="rId33" Type="http://schemas.openxmlformats.org/officeDocument/2006/relationships/image" Target="../media/image358.png"/><Relationship Id="rId108" Type="http://schemas.openxmlformats.org/officeDocument/2006/relationships/image" Target="../media/image2210.png"/><Relationship Id="rId129" Type="http://schemas.openxmlformats.org/officeDocument/2006/relationships/customXml" Target="../ink/ink2239.xml"/><Relationship Id="rId54" Type="http://schemas.openxmlformats.org/officeDocument/2006/relationships/customXml" Target="../ink/ink2201.xml"/><Relationship Id="rId75" Type="http://schemas.openxmlformats.org/officeDocument/2006/relationships/image" Target="../media/image377.png"/><Relationship Id="rId96" Type="http://schemas.openxmlformats.org/officeDocument/2006/relationships/customXml" Target="../ink/ink2222.xml"/><Relationship Id="rId140" Type="http://schemas.openxmlformats.org/officeDocument/2006/relationships/image" Target="../media/image408.png"/><Relationship Id="rId161" Type="http://schemas.openxmlformats.org/officeDocument/2006/relationships/customXml" Target="../ink/ink22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7.xml"/><Relationship Id="rId23" Type="http://schemas.openxmlformats.org/officeDocument/2006/relationships/image" Target="../media/image353.png"/><Relationship Id="rId28" Type="http://schemas.openxmlformats.org/officeDocument/2006/relationships/customXml" Target="../ink/ink2188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119" Type="http://schemas.openxmlformats.org/officeDocument/2006/relationships/customXml" Target="../ink/ink2234.xml"/><Relationship Id="rId44" Type="http://schemas.openxmlformats.org/officeDocument/2006/relationships/customXml" Target="../ink/ink2196.xml"/><Relationship Id="rId60" Type="http://schemas.openxmlformats.org/officeDocument/2006/relationships/customXml" Target="../ink/ink2204.xml"/><Relationship Id="rId65" Type="http://schemas.openxmlformats.org/officeDocument/2006/relationships/image" Target="../media/image373.png"/><Relationship Id="rId81" Type="http://schemas.openxmlformats.org/officeDocument/2006/relationships/image" Target="../media/image380.png"/><Relationship Id="rId86" Type="http://schemas.openxmlformats.org/officeDocument/2006/relationships/customXml" Target="../ink/ink2217.xml"/><Relationship Id="rId130" Type="http://schemas.openxmlformats.org/officeDocument/2006/relationships/image" Target="../media/image403.png"/><Relationship Id="rId135" Type="http://schemas.openxmlformats.org/officeDocument/2006/relationships/customXml" Target="../ink/ink2242.xml"/><Relationship Id="rId151" Type="http://schemas.openxmlformats.org/officeDocument/2006/relationships/customXml" Target="../ink/ink2250.xml"/><Relationship Id="rId156" Type="http://schemas.openxmlformats.org/officeDocument/2006/relationships/image" Target="../media/image416.png"/><Relationship Id="rId172" Type="http://schemas.openxmlformats.org/officeDocument/2006/relationships/image" Target="../media/image424.png"/><Relationship Id="rId13" Type="http://schemas.openxmlformats.org/officeDocument/2006/relationships/image" Target="../media/image348.png"/><Relationship Id="rId18" Type="http://schemas.openxmlformats.org/officeDocument/2006/relationships/customXml" Target="../ink/ink2183.xml"/><Relationship Id="rId39" Type="http://schemas.openxmlformats.org/officeDocument/2006/relationships/image" Target="../media/image361.png"/><Relationship Id="rId109" Type="http://schemas.openxmlformats.org/officeDocument/2006/relationships/customXml" Target="../ink/ink2229.xml"/><Relationship Id="rId34" Type="http://schemas.openxmlformats.org/officeDocument/2006/relationships/customXml" Target="../ink/ink2191.xml"/><Relationship Id="rId50" Type="http://schemas.openxmlformats.org/officeDocument/2006/relationships/customXml" Target="../ink/ink2199.xml"/><Relationship Id="rId55" Type="http://schemas.openxmlformats.org/officeDocument/2006/relationships/image" Target="../media/image368.png"/><Relationship Id="rId76" Type="http://schemas.openxmlformats.org/officeDocument/2006/relationships/customXml" Target="../ink/ink2212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125" Type="http://schemas.openxmlformats.org/officeDocument/2006/relationships/customXml" Target="../ink/ink2237.xml"/><Relationship Id="rId141" Type="http://schemas.openxmlformats.org/officeDocument/2006/relationships/customXml" Target="../ink/ink2245.xml"/><Relationship Id="rId146" Type="http://schemas.openxmlformats.org/officeDocument/2006/relationships/image" Target="../media/image411.png"/><Relationship Id="rId167" Type="http://schemas.openxmlformats.org/officeDocument/2006/relationships/customXml" Target="../ink/ink2258.xml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2220.xml"/><Relationship Id="rId162" Type="http://schemas.openxmlformats.org/officeDocument/2006/relationships/image" Target="../media/image419.png"/><Relationship Id="rId2" Type="http://schemas.openxmlformats.org/officeDocument/2006/relationships/customXml" Target="../ink/ink2175.xml"/><Relationship Id="rId29" Type="http://schemas.openxmlformats.org/officeDocument/2006/relationships/image" Target="../media/image356.png"/><Relationship Id="rId24" Type="http://schemas.openxmlformats.org/officeDocument/2006/relationships/customXml" Target="../ink/ink2186.xml"/><Relationship Id="rId40" Type="http://schemas.openxmlformats.org/officeDocument/2006/relationships/customXml" Target="../ink/ink2194.xml"/><Relationship Id="rId45" Type="http://schemas.openxmlformats.org/officeDocument/2006/relationships/image" Target="../media/image364.png"/><Relationship Id="rId66" Type="http://schemas.openxmlformats.org/officeDocument/2006/relationships/customXml" Target="../ink/ink2207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2232.xml"/><Relationship Id="rId131" Type="http://schemas.openxmlformats.org/officeDocument/2006/relationships/customXml" Target="../ink/ink2240.xml"/><Relationship Id="rId136" Type="http://schemas.openxmlformats.org/officeDocument/2006/relationships/image" Target="../media/image406.png"/><Relationship Id="rId157" Type="http://schemas.openxmlformats.org/officeDocument/2006/relationships/customXml" Target="../ink/ink2253.xml"/><Relationship Id="rId61" Type="http://schemas.openxmlformats.org/officeDocument/2006/relationships/image" Target="../media/image371.png"/><Relationship Id="rId82" Type="http://schemas.openxmlformats.org/officeDocument/2006/relationships/customXml" Target="../ink/ink2215.xml"/><Relationship Id="rId152" Type="http://schemas.openxmlformats.org/officeDocument/2006/relationships/image" Target="../media/image414.png"/><Relationship Id="rId173" Type="http://schemas.openxmlformats.org/officeDocument/2006/relationships/customXml" Target="../ink/ink2261.xml"/><Relationship Id="rId19" Type="http://schemas.openxmlformats.org/officeDocument/2006/relationships/image" Target="../media/image351.png"/><Relationship Id="rId14" Type="http://schemas.openxmlformats.org/officeDocument/2006/relationships/customXml" Target="../ink/ink2181.xml"/><Relationship Id="rId30" Type="http://schemas.openxmlformats.org/officeDocument/2006/relationships/customXml" Target="../ink/ink2189.xml"/><Relationship Id="rId35" Type="http://schemas.openxmlformats.org/officeDocument/2006/relationships/image" Target="../media/image359.png"/><Relationship Id="rId56" Type="http://schemas.openxmlformats.org/officeDocument/2006/relationships/customXml" Target="../ink/ink2202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2227.xml"/><Relationship Id="rId126" Type="http://schemas.openxmlformats.org/officeDocument/2006/relationships/image" Target="../media/image401.png"/><Relationship Id="rId147" Type="http://schemas.openxmlformats.org/officeDocument/2006/relationships/customXml" Target="../ink/ink2248.xml"/><Relationship Id="rId168" Type="http://schemas.openxmlformats.org/officeDocument/2006/relationships/image" Target="../media/image422.png"/><Relationship Id="rId8" Type="http://schemas.openxmlformats.org/officeDocument/2006/relationships/customXml" Target="../ink/ink2178.xml"/><Relationship Id="rId51" Type="http://schemas.openxmlformats.org/officeDocument/2006/relationships/image" Target="../media/image1510.png"/><Relationship Id="rId72" Type="http://schemas.openxmlformats.org/officeDocument/2006/relationships/customXml" Target="../ink/ink2210.xml"/><Relationship Id="rId93" Type="http://schemas.openxmlformats.org/officeDocument/2006/relationships/image" Target="../media/image386.png"/><Relationship Id="rId98" Type="http://schemas.openxmlformats.org/officeDocument/2006/relationships/customXml" Target="../ink/ink2223.xml"/><Relationship Id="rId121" Type="http://schemas.openxmlformats.org/officeDocument/2006/relationships/customXml" Target="../ink/ink2235.xml"/><Relationship Id="rId142" Type="http://schemas.openxmlformats.org/officeDocument/2006/relationships/image" Target="../media/image409.png"/><Relationship Id="rId163" Type="http://schemas.openxmlformats.org/officeDocument/2006/relationships/customXml" Target="../ink/ink2256.xml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2197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137" Type="http://schemas.openxmlformats.org/officeDocument/2006/relationships/customXml" Target="../ink/ink2243.xml"/><Relationship Id="rId158" Type="http://schemas.openxmlformats.org/officeDocument/2006/relationships/image" Target="../media/image417.png"/><Relationship Id="rId20" Type="http://schemas.openxmlformats.org/officeDocument/2006/relationships/customXml" Target="../ink/ink2184.xml"/><Relationship Id="rId41" Type="http://schemas.openxmlformats.org/officeDocument/2006/relationships/image" Target="../media/image362.png"/><Relationship Id="rId62" Type="http://schemas.openxmlformats.org/officeDocument/2006/relationships/customXml" Target="../ink/ink2205.xml"/><Relationship Id="rId83" Type="http://schemas.openxmlformats.org/officeDocument/2006/relationships/image" Target="../media/image381.png"/><Relationship Id="rId88" Type="http://schemas.openxmlformats.org/officeDocument/2006/relationships/customXml" Target="../ink/ink2218.xml"/><Relationship Id="rId111" Type="http://schemas.openxmlformats.org/officeDocument/2006/relationships/customXml" Target="../ink/ink2230.xml"/><Relationship Id="rId132" Type="http://schemas.openxmlformats.org/officeDocument/2006/relationships/image" Target="../media/image404.png"/><Relationship Id="rId153" Type="http://schemas.openxmlformats.org/officeDocument/2006/relationships/customXml" Target="../ink/ink2251.xml"/><Relationship Id="rId174" Type="http://schemas.openxmlformats.org/officeDocument/2006/relationships/image" Target="../media/image425.png"/><Relationship Id="rId15" Type="http://schemas.openxmlformats.org/officeDocument/2006/relationships/image" Target="../media/image349.png"/><Relationship Id="rId36" Type="http://schemas.openxmlformats.org/officeDocument/2006/relationships/customXml" Target="../ink/ink2192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Relationship Id="rId127" Type="http://schemas.openxmlformats.org/officeDocument/2006/relationships/customXml" Target="../ink/ink2238.xml"/><Relationship Id="rId10" Type="http://schemas.openxmlformats.org/officeDocument/2006/relationships/customXml" Target="../ink/ink2179.xml"/><Relationship Id="rId31" Type="http://schemas.openxmlformats.org/officeDocument/2006/relationships/image" Target="../media/image357.png"/><Relationship Id="rId52" Type="http://schemas.openxmlformats.org/officeDocument/2006/relationships/customXml" Target="../ink/ink2200.xml"/><Relationship Id="rId73" Type="http://schemas.openxmlformats.org/officeDocument/2006/relationships/image" Target="../media/image376.png"/><Relationship Id="rId78" Type="http://schemas.openxmlformats.org/officeDocument/2006/relationships/customXml" Target="../ink/ink2213.xml"/><Relationship Id="rId94" Type="http://schemas.openxmlformats.org/officeDocument/2006/relationships/customXml" Target="../ink/ink2221.xml"/><Relationship Id="rId99" Type="http://schemas.openxmlformats.org/officeDocument/2006/relationships/customXml" Target="../ink/ink2224.xml"/><Relationship Id="rId101" Type="http://schemas.openxmlformats.org/officeDocument/2006/relationships/customXml" Target="../ink/ink2225.xml"/><Relationship Id="rId122" Type="http://schemas.openxmlformats.org/officeDocument/2006/relationships/image" Target="../media/image399.png"/><Relationship Id="rId143" Type="http://schemas.openxmlformats.org/officeDocument/2006/relationships/customXml" Target="../ink/ink2246.xml"/><Relationship Id="rId148" Type="http://schemas.openxmlformats.org/officeDocument/2006/relationships/image" Target="../media/image412.png"/><Relationship Id="rId164" Type="http://schemas.openxmlformats.org/officeDocument/2006/relationships/image" Target="../media/image420.png"/><Relationship Id="rId169" Type="http://schemas.openxmlformats.org/officeDocument/2006/relationships/customXml" Target="../ink/ink2259.xml"/><Relationship Id="rId4" Type="http://schemas.openxmlformats.org/officeDocument/2006/relationships/customXml" Target="../ink/ink2176.xml"/><Relationship Id="rId9" Type="http://schemas.openxmlformats.org/officeDocument/2006/relationships/image" Target="../media/image346.png"/><Relationship Id="rId26" Type="http://schemas.openxmlformats.org/officeDocument/2006/relationships/customXml" Target="../ink/ink2187.xml"/><Relationship Id="rId47" Type="http://schemas.openxmlformats.org/officeDocument/2006/relationships/image" Target="../media/image365.png"/><Relationship Id="rId68" Type="http://schemas.openxmlformats.org/officeDocument/2006/relationships/customXml" Target="../ink/ink2208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33" Type="http://schemas.openxmlformats.org/officeDocument/2006/relationships/customXml" Target="../ink/ink2241.xml"/><Relationship Id="rId154" Type="http://schemas.openxmlformats.org/officeDocument/2006/relationships/image" Target="../media/image415.png"/><Relationship Id="rId175" Type="http://schemas.openxmlformats.org/officeDocument/2006/relationships/customXml" Target="../ink/ink2262.xml"/><Relationship Id="rId16" Type="http://schemas.openxmlformats.org/officeDocument/2006/relationships/customXml" Target="../ink/ink2182.xml"/><Relationship Id="rId37" Type="http://schemas.openxmlformats.org/officeDocument/2006/relationships/image" Target="../media/image360.png"/><Relationship Id="rId58" Type="http://schemas.openxmlformats.org/officeDocument/2006/relationships/customXml" Target="../ink/ink2203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123" Type="http://schemas.openxmlformats.org/officeDocument/2006/relationships/customXml" Target="../ink/ink2236.xml"/><Relationship Id="rId144" Type="http://schemas.openxmlformats.org/officeDocument/2006/relationships/image" Target="../media/image410.png"/><Relationship Id="rId90" Type="http://schemas.openxmlformats.org/officeDocument/2006/relationships/customXml" Target="../ink/ink2219.xml"/><Relationship Id="rId165" Type="http://schemas.openxmlformats.org/officeDocument/2006/relationships/customXml" Target="../ink/ink2257.xml"/><Relationship Id="rId27" Type="http://schemas.openxmlformats.org/officeDocument/2006/relationships/image" Target="../media/image355.png"/><Relationship Id="rId48" Type="http://schemas.openxmlformats.org/officeDocument/2006/relationships/customXml" Target="../ink/ink2198.xml"/><Relationship Id="rId69" Type="http://schemas.openxmlformats.org/officeDocument/2006/relationships/image" Target="../media/image63.png"/><Relationship Id="rId113" Type="http://schemas.openxmlformats.org/officeDocument/2006/relationships/customXml" Target="../ink/ink2231.xml"/><Relationship Id="rId134" Type="http://schemas.openxmlformats.org/officeDocument/2006/relationships/image" Target="../media/image405.png"/><Relationship Id="rId80" Type="http://schemas.openxmlformats.org/officeDocument/2006/relationships/customXml" Target="../ink/ink2214.xml"/><Relationship Id="rId155" Type="http://schemas.openxmlformats.org/officeDocument/2006/relationships/customXml" Target="../ink/ink2252.xml"/><Relationship Id="rId176" Type="http://schemas.openxmlformats.org/officeDocument/2006/relationships/image" Target="../media/image426.png"/><Relationship Id="rId17" Type="http://schemas.openxmlformats.org/officeDocument/2006/relationships/image" Target="../media/image350.png"/><Relationship Id="rId38" Type="http://schemas.openxmlformats.org/officeDocument/2006/relationships/customXml" Target="../ink/ink2193.xml"/><Relationship Id="rId59" Type="http://schemas.openxmlformats.org/officeDocument/2006/relationships/image" Target="../media/image370.png"/><Relationship Id="rId103" Type="http://schemas.openxmlformats.org/officeDocument/2006/relationships/customXml" Target="../ink/ink2226.xml"/><Relationship Id="rId124" Type="http://schemas.openxmlformats.org/officeDocument/2006/relationships/image" Target="../media/image400.png"/><Relationship Id="rId70" Type="http://schemas.openxmlformats.org/officeDocument/2006/relationships/customXml" Target="../ink/ink2209.xml"/><Relationship Id="rId91" Type="http://schemas.openxmlformats.org/officeDocument/2006/relationships/image" Target="../media/image385.png"/><Relationship Id="rId145" Type="http://schemas.openxmlformats.org/officeDocument/2006/relationships/customXml" Target="../ink/ink2247.xml"/><Relationship Id="rId166" Type="http://schemas.openxmlformats.org/officeDocument/2006/relationships/image" Target="../media/image421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21.xml"/><Relationship Id="rId21" Type="http://schemas.openxmlformats.org/officeDocument/2006/relationships/image" Target="../media/image352.png"/><Relationship Id="rId42" Type="http://schemas.openxmlformats.org/officeDocument/2006/relationships/customXml" Target="../ink/ink2283.xml"/><Relationship Id="rId63" Type="http://schemas.openxmlformats.org/officeDocument/2006/relationships/image" Target="../media/image372.png"/><Relationship Id="rId84" Type="http://schemas.openxmlformats.org/officeDocument/2006/relationships/customXml" Target="../ink/ink2304.xml"/><Relationship Id="rId138" Type="http://schemas.openxmlformats.org/officeDocument/2006/relationships/image" Target="../media/image407.png"/><Relationship Id="rId159" Type="http://schemas.openxmlformats.org/officeDocument/2006/relationships/customXml" Target="../ink/ink2342.xml"/><Relationship Id="rId170" Type="http://schemas.openxmlformats.org/officeDocument/2006/relationships/image" Target="../media/image423.png"/><Relationship Id="rId191" Type="http://schemas.openxmlformats.org/officeDocument/2006/relationships/customXml" Target="../ink/ink2358.xml"/><Relationship Id="rId107" Type="http://schemas.openxmlformats.org/officeDocument/2006/relationships/customXml" Target="../ink/ink2316.xml"/><Relationship Id="rId11" Type="http://schemas.openxmlformats.org/officeDocument/2006/relationships/image" Target="../media/image347.png"/><Relationship Id="rId32" Type="http://schemas.openxmlformats.org/officeDocument/2006/relationships/customXml" Target="../ink/ink2278.xml"/><Relationship Id="rId53" Type="http://schemas.openxmlformats.org/officeDocument/2006/relationships/image" Target="../media/image367.png"/><Relationship Id="rId74" Type="http://schemas.openxmlformats.org/officeDocument/2006/relationships/customXml" Target="../ink/ink2299.xml"/><Relationship Id="rId128" Type="http://schemas.openxmlformats.org/officeDocument/2006/relationships/image" Target="../media/image402.png"/><Relationship Id="rId149" Type="http://schemas.openxmlformats.org/officeDocument/2006/relationships/customXml" Target="../ink/ink2337.xml"/><Relationship Id="rId5" Type="http://schemas.openxmlformats.org/officeDocument/2006/relationships/image" Target="../media/image343.png"/><Relationship Id="rId95" Type="http://schemas.openxmlformats.org/officeDocument/2006/relationships/image" Target="../media/image387.png"/><Relationship Id="rId160" Type="http://schemas.openxmlformats.org/officeDocument/2006/relationships/image" Target="../media/image418.png"/><Relationship Id="rId181" Type="http://schemas.openxmlformats.org/officeDocument/2006/relationships/customXml" Target="../ink/ink2353.xml"/><Relationship Id="rId22" Type="http://schemas.openxmlformats.org/officeDocument/2006/relationships/customXml" Target="../ink/ink2273.xml"/><Relationship Id="rId43" Type="http://schemas.openxmlformats.org/officeDocument/2006/relationships/image" Target="../media/image363.png"/><Relationship Id="rId64" Type="http://schemas.openxmlformats.org/officeDocument/2006/relationships/customXml" Target="../ink/ink2294.xml"/><Relationship Id="rId118" Type="http://schemas.openxmlformats.org/officeDocument/2006/relationships/image" Target="../media/image397.png"/><Relationship Id="rId139" Type="http://schemas.openxmlformats.org/officeDocument/2006/relationships/customXml" Target="../ink/ink2332.xml"/><Relationship Id="rId85" Type="http://schemas.openxmlformats.org/officeDocument/2006/relationships/image" Target="../media/image382.png"/><Relationship Id="rId150" Type="http://schemas.openxmlformats.org/officeDocument/2006/relationships/image" Target="../media/image413.png"/><Relationship Id="rId171" Type="http://schemas.openxmlformats.org/officeDocument/2006/relationships/customXml" Target="../ink/ink2348.xml"/><Relationship Id="rId192" Type="http://schemas.openxmlformats.org/officeDocument/2006/relationships/image" Target="../media/image434.png"/><Relationship Id="rId12" Type="http://schemas.openxmlformats.org/officeDocument/2006/relationships/customXml" Target="../ink/ink2268.xml"/><Relationship Id="rId33" Type="http://schemas.openxmlformats.org/officeDocument/2006/relationships/image" Target="../media/image358.png"/><Relationship Id="rId108" Type="http://schemas.openxmlformats.org/officeDocument/2006/relationships/image" Target="../media/image2210.png"/><Relationship Id="rId129" Type="http://schemas.openxmlformats.org/officeDocument/2006/relationships/customXml" Target="../ink/ink2327.xml"/><Relationship Id="rId54" Type="http://schemas.openxmlformats.org/officeDocument/2006/relationships/customXml" Target="../ink/ink2289.xml"/><Relationship Id="rId75" Type="http://schemas.openxmlformats.org/officeDocument/2006/relationships/image" Target="../media/image377.png"/><Relationship Id="rId96" Type="http://schemas.openxmlformats.org/officeDocument/2006/relationships/customXml" Target="../ink/ink2310.xml"/><Relationship Id="rId140" Type="http://schemas.openxmlformats.org/officeDocument/2006/relationships/image" Target="../media/image408.png"/><Relationship Id="rId161" Type="http://schemas.openxmlformats.org/officeDocument/2006/relationships/customXml" Target="../ink/ink2343.xml"/><Relationship Id="rId182" Type="http://schemas.openxmlformats.org/officeDocument/2006/relationships/image" Target="../media/image429.png"/><Relationship Id="rId6" Type="http://schemas.openxmlformats.org/officeDocument/2006/relationships/customXml" Target="../ink/ink2265.xml"/><Relationship Id="rId23" Type="http://schemas.openxmlformats.org/officeDocument/2006/relationships/image" Target="../media/image353.png"/><Relationship Id="rId119" Type="http://schemas.openxmlformats.org/officeDocument/2006/relationships/customXml" Target="../ink/ink2322.xml"/><Relationship Id="rId44" Type="http://schemas.openxmlformats.org/officeDocument/2006/relationships/customXml" Target="../ink/ink2284.xml"/><Relationship Id="rId65" Type="http://schemas.openxmlformats.org/officeDocument/2006/relationships/image" Target="../media/image373.png"/><Relationship Id="rId86" Type="http://schemas.openxmlformats.org/officeDocument/2006/relationships/customXml" Target="../ink/ink2305.xml"/><Relationship Id="rId130" Type="http://schemas.openxmlformats.org/officeDocument/2006/relationships/image" Target="../media/image403.png"/><Relationship Id="rId151" Type="http://schemas.openxmlformats.org/officeDocument/2006/relationships/customXml" Target="../ink/ink2338.xml"/><Relationship Id="rId172" Type="http://schemas.openxmlformats.org/officeDocument/2006/relationships/image" Target="../media/image424.png"/><Relationship Id="rId13" Type="http://schemas.openxmlformats.org/officeDocument/2006/relationships/image" Target="../media/image348.png"/><Relationship Id="rId18" Type="http://schemas.openxmlformats.org/officeDocument/2006/relationships/customXml" Target="../ink/ink2271.xml"/><Relationship Id="rId39" Type="http://schemas.openxmlformats.org/officeDocument/2006/relationships/image" Target="../media/image361.png"/><Relationship Id="rId109" Type="http://schemas.openxmlformats.org/officeDocument/2006/relationships/customXml" Target="../ink/ink2317.xml"/><Relationship Id="rId34" Type="http://schemas.openxmlformats.org/officeDocument/2006/relationships/customXml" Target="../ink/ink2279.xml"/><Relationship Id="rId50" Type="http://schemas.openxmlformats.org/officeDocument/2006/relationships/customXml" Target="../ink/ink2287.xml"/><Relationship Id="rId55" Type="http://schemas.openxmlformats.org/officeDocument/2006/relationships/image" Target="../media/image368.png"/><Relationship Id="rId76" Type="http://schemas.openxmlformats.org/officeDocument/2006/relationships/customXml" Target="../ink/ink2300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125" Type="http://schemas.openxmlformats.org/officeDocument/2006/relationships/customXml" Target="../ink/ink2325.xml"/><Relationship Id="rId141" Type="http://schemas.openxmlformats.org/officeDocument/2006/relationships/customXml" Target="../ink/ink2333.xml"/><Relationship Id="rId146" Type="http://schemas.openxmlformats.org/officeDocument/2006/relationships/image" Target="../media/image411.png"/><Relationship Id="rId167" Type="http://schemas.openxmlformats.org/officeDocument/2006/relationships/customXml" Target="../ink/ink2346.xml"/><Relationship Id="rId188" Type="http://schemas.openxmlformats.org/officeDocument/2006/relationships/image" Target="../media/image432.png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2308.xml"/><Relationship Id="rId162" Type="http://schemas.openxmlformats.org/officeDocument/2006/relationships/image" Target="../media/image419.png"/><Relationship Id="rId183" Type="http://schemas.openxmlformats.org/officeDocument/2006/relationships/customXml" Target="../ink/ink2354.xml"/><Relationship Id="rId2" Type="http://schemas.openxmlformats.org/officeDocument/2006/relationships/customXml" Target="../ink/ink2263.xml"/><Relationship Id="rId29" Type="http://schemas.openxmlformats.org/officeDocument/2006/relationships/image" Target="../media/image356.png"/><Relationship Id="rId24" Type="http://schemas.openxmlformats.org/officeDocument/2006/relationships/customXml" Target="../ink/ink2274.xml"/><Relationship Id="rId40" Type="http://schemas.openxmlformats.org/officeDocument/2006/relationships/customXml" Target="../ink/ink2282.xml"/><Relationship Id="rId45" Type="http://schemas.openxmlformats.org/officeDocument/2006/relationships/image" Target="../media/image364.png"/><Relationship Id="rId66" Type="http://schemas.openxmlformats.org/officeDocument/2006/relationships/customXml" Target="../ink/ink2295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2320.xml"/><Relationship Id="rId131" Type="http://schemas.openxmlformats.org/officeDocument/2006/relationships/customXml" Target="../ink/ink2328.xml"/><Relationship Id="rId136" Type="http://schemas.openxmlformats.org/officeDocument/2006/relationships/image" Target="../media/image406.png"/><Relationship Id="rId157" Type="http://schemas.openxmlformats.org/officeDocument/2006/relationships/customXml" Target="../ink/ink2341.xml"/><Relationship Id="rId178" Type="http://schemas.openxmlformats.org/officeDocument/2006/relationships/image" Target="../media/image427.png"/><Relationship Id="rId61" Type="http://schemas.openxmlformats.org/officeDocument/2006/relationships/image" Target="../media/image371.png"/><Relationship Id="rId82" Type="http://schemas.openxmlformats.org/officeDocument/2006/relationships/customXml" Target="../ink/ink2303.xml"/><Relationship Id="rId152" Type="http://schemas.openxmlformats.org/officeDocument/2006/relationships/image" Target="../media/image414.png"/><Relationship Id="rId173" Type="http://schemas.openxmlformats.org/officeDocument/2006/relationships/customXml" Target="../ink/ink2349.xml"/><Relationship Id="rId19" Type="http://schemas.openxmlformats.org/officeDocument/2006/relationships/image" Target="../media/image351.png"/><Relationship Id="rId14" Type="http://schemas.openxmlformats.org/officeDocument/2006/relationships/customXml" Target="../ink/ink2269.xml"/><Relationship Id="rId30" Type="http://schemas.openxmlformats.org/officeDocument/2006/relationships/customXml" Target="../ink/ink2277.xml"/><Relationship Id="rId35" Type="http://schemas.openxmlformats.org/officeDocument/2006/relationships/image" Target="../media/image359.png"/><Relationship Id="rId56" Type="http://schemas.openxmlformats.org/officeDocument/2006/relationships/customXml" Target="../ink/ink2290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2315.xml"/><Relationship Id="rId126" Type="http://schemas.openxmlformats.org/officeDocument/2006/relationships/image" Target="../media/image401.png"/><Relationship Id="rId147" Type="http://schemas.openxmlformats.org/officeDocument/2006/relationships/customXml" Target="../ink/ink2336.xml"/><Relationship Id="rId168" Type="http://schemas.openxmlformats.org/officeDocument/2006/relationships/image" Target="../media/image422.png"/><Relationship Id="rId8" Type="http://schemas.openxmlformats.org/officeDocument/2006/relationships/customXml" Target="../ink/ink2266.xml"/><Relationship Id="rId51" Type="http://schemas.openxmlformats.org/officeDocument/2006/relationships/image" Target="../media/image1510.png"/><Relationship Id="rId72" Type="http://schemas.openxmlformats.org/officeDocument/2006/relationships/customXml" Target="../ink/ink2298.xml"/><Relationship Id="rId93" Type="http://schemas.openxmlformats.org/officeDocument/2006/relationships/image" Target="../media/image386.png"/><Relationship Id="rId98" Type="http://schemas.openxmlformats.org/officeDocument/2006/relationships/customXml" Target="../ink/ink2311.xml"/><Relationship Id="rId121" Type="http://schemas.openxmlformats.org/officeDocument/2006/relationships/customXml" Target="../ink/ink2323.xml"/><Relationship Id="rId142" Type="http://schemas.openxmlformats.org/officeDocument/2006/relationships/image" Target="../media/image409.png"/><Relationship Id="rId163" Type="http://schemas.openxmlformats.org/officeDocument/2006/relationships/customXml" Target="../ink/ink2344.xml"/><Relationship Id="rId184" Type="http://schemas.openxmlformats.org/officeDocument/2006/relationships/image" Target="../media/image430.png"/><Relationship Id="rId189" Type="http://schemas.openxmlformats.org/officeDocument/2006/relationships/customXml" Target="../ink/ink2357.xml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2285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137" Type="http://schemas.openxmlformats.org/officeDocument/2006/relationships/customXml" Target="../ink/ink2331.xml"/><Relationship Id="rId158" Type="http://schemas.openxmlformats.org/officeDocument/2006/relationships/image" Target="../media/image417.png"/><Relationship Id="rId20" Type="http://schemas.openxmlformats.org/officeDocument/2006/relationships/customXml" Target="../ink/ink2272.xml"/><Relationship Id="rId41" Type="http://schemas.openxmlformats.org/officeDocument/2006/relationships/image" Target="../media/image362.png"/><Relationship Id="rId62" Type="http://schemas.openxmlformats.org/officeDocument/2006/relationships/customXml" Target="../ink/ink2293.xml"/><Relationship Id="rId83" Type="http://schemas.openxmlformats.org/officeDocument/2006/relationships/image" Target="../media/image381.png"/><Relationship Id="rId88" Type="http://schemas.openxmlformats.org/officeDocument/2006/relationships/customXml" Target="../ink/ink2306.xml"/><Relationship Id="rId111" Type="http://schemas.openxmlformats.org/officeDocument/2006/relationships/customXml" Target="../ink/ink2318.xml"/><Relationship Id="rId132" Type="http://schemas.openxmlformats.org/officeDocument/2006/relationships/image" Target="../media/image404.png"/><Relationship Id="rId153" Type="http://schemas.openxmlformats.org/officeDocument/2006/relationships/customXml" Target="../ink/ink2339.xml"/><Relationship Id="rId174" Type="http://schemas.openxmlformats.org/officeDocument/2006/relationships/image" Target="../media/image425.png"/><Relationship Id="rId179" Type="http://schemas.openxmlformats.org/officeDocument/2006/relationships/customXml" Target="../ink/ink2352.xml"/><Relationship Id="rId190" Type="http://schemas.openxmlformats.org/officeDocument/2006/relationships/image" Target="../media/image433.png"/><Relationship Id="rId15" Type="http://schemas.openxmlformats.org/officeDocument/2006/relationships/image" Target="../media/image349.png"/><Relationship Id="rId36" Type="http://schemas.openxmlformats.org/officeDocument/2006/relationships/customXml" Target="../ink/ink2280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Relationship Id="rId127" Type="http://schemas.openxmlformats.org/officeDocument/2006/relationships/customXml" Target="../ink/ink2326.xml"/><Relationship Id="rId10" Type="http://schemas.openxmlformats.org/officeDocument/2006/relationships/customXml" Target="../ink/ink2267.xml"/><Relationship Id="rId31" Type="http://schemas.openxmlformats.org/officeDocument/2006/relationships/image" Target="../media/image357.png"/><Relationship Id="rId52" Type="http://schemas.openxmlformats.org/officeDocument/2006/relationships/customXml" Target="../ink/ink2288.xml"/><Relationship Id="rId73" Type="http://schemas.openxmlformats.org/officeDocument/2006/relationships/image" Target="../media/image376.png"/><Relationship Id="rId78" Type="http://schemas.openxmlformats.org/officeDocument/2006/relationships/customXml" Target="../ink/ink2301.xml"/><Relationship Id="rId94" Type="http://schemas.openxmlformats.org/officeDocument/2006/relationships/customXml" Target="../ink/ink2309.xml"/><Relationship Id="rId99" Type="http://schemas.openxmlformats.org/officeDocument/2006/relationships/customXml" Target="../ink/ink2312.xml"/><Relationship Id="rId101" Type="http://schemas.openxmlformats.org/officeDocument/2006/relationships/customXml" Target="../ink/ink2313.xml"/><Relationship Id="rId122" Type="http://schemas.openxmlformats.org/officeDocument/2006/relationships/image" Target="../media/image399.png"/><Relationship Id="rId143" Type="http://schemas.openxmlformats.org/officeDocument/2006/relationships/customXml" Target="../ink/ink2334.xml"/><Relationship Id="rId148" Type="http://schemas.openxmlformats.org/officeDocument/2006/relationships/image" Target="../media/image412.png"/><Relationship Id="rId164" Type="http://schemas.openxmlformats.org/officeDocument/2006/relationships/image" Target="../media/image420.png"/><Relationship Id="rId169" Type="http://schemas.openxmlformats.org/officeDocument/2006/relationships/customXml" Target="../ink/ink2347.xml"/><Relationship Id="rId185" Type="http://schemas.openxmlformats.org/officeDocument/2006/relationships/customXml" Target="../ink/ink2355.xml"/><Relationship Id="rId4" Type="http://schemas.openxmlformats.org/officeDocument/2006/relationships/customXml" Target="../ink/ink2264.xml"/><Relationship Id="rId9" Type="http://schemas.openxmlformats.org/officeDocument/2006/relationships/image" Target="../media/image346.png"/><Relationship Id="rId180" Type="http://schemas.openxmlformats.org/officeDocument/2006/relationships/image" Target="../media/image428.png"/><Relationship Id="rId26" Type="http://schemas.openxmlformats.org/officeDocument/2006/relationships/customXml" Target="../ink/ink2275.xml"/><Relationship Id="rId47" Type="http://schemas.openxmlformats.org/officeDocument/2006/relationships/image" Target="../media/image365.png"/><Relationship Id="rId68" Type="http://schemas.openxmlformats.org/officeDocument/2006/relationships/customXml" Target="../ink/ink2296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33" Type="http://schemas.openxmlformats.org/officeDocument/2006/relationships/customXml" Target="../ink/ink2329.xml"/><Relationship Id="rId154" Type="http://schemas.openxmlformats.org/officeDocument/2006/relationships/image" Target="../media/image415.png"/><Relationship Id="rId175" Type="http://schemas.openxmlformats.org/officeDocument/2006/relationships/customXml" Target="../ink/ink2350.xml"/><Relationship Id="rId16" Type="http://schemas.openxmlformats.org/officeDocument/2006/relationships/customXml" Target="../ink/ink2270.xml"/><Relationship Id="rId37" Type="http://schemas.openxmlformats.org/officeDocument/2006/relationships/image" Target="../media/image360.png"/><Relationship Id="rId58" Type="http://schemas.openxmlformats.org/officeDocument/2006/relationships/customXml" Target="../ink/ink2291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123" Type="http://schemas.openxmlformats.org/officeDocument/2006/relationships/customXml" Target="../ink/ink2324.xml"/><Relationship Id="rId144" Type="http://schemas.openxmlformats.org/officeDocument/2006/relationships/image" Target="../media/image410.png"/><Relationship Id="rId90" Type="http://schemas.openxmlformats.org/officeDocument/2006/relationships/customXml" Target="../ink/ink2307.xml"/><Relationship Id="rId165" Type="http://schemas.openxmlformats.org/officeDocument/2006/relationships/customXml" Target="../ink/ink2345.xml"/><Relationship Id="rId186" Type="http://schemas.openxmlformats.org/officeDocument/2006/relationships/image" Target="../media/image431.png"/><Relationship Id="rId27" Type="http://schemas.openxmlformats.org/officeDocument/2006/relationships/image" Target="../media/image355.png"/><Relationship Id="rId48" Type="http://schemas.openxmlformats.org/officeDocument/2006/relationships/customXml" Target="../ink/ink2286.xml"/><Relationship Id="rId69" Type="http://schemas.openxmlformats.org/officeDocument/2006/relationships/image" Target="../media/image63.png"/><Relationship Id="rId113" Type="http://schemas.openxmlformats.org/officeDocument/2006/relationships/customXml" Target="../ink/ink2319.xml"/><Relationship Id="rId134" Type="http://schemas.openxmlformats.org/officeDocument/2006/relationships/image" Target="../media/image405.png"/><Relationship Id="rId80" Type="http://schemas.openxmlformats.org/officeDocument/2006/relationships/customXml" Target="../ink/ink2302.xml"/><Relationship Id="rId155" Type="http://schemas.openxmlformats.org/officeDocument/2006/relationships/customXml" Target="../ink/ink2340.xml"/><Relationship Id="rId176" Type="http://schemas.openxmlformats.org/officeDocument/2006/relationships/image" Target="../media/image426.png"/><Relationship Id="rId17" Type="http://schemas.openxmlformats.org/officeDocument/2006/relationships/image" Target="../media/image350.png"/><Relationship Id="rId38" Type="http://schemas.openxmlformats.org/officeDocument/2006/relationships/customXml" Target="../ink/ink2281.xml"/><Relationship Id="rId59" Type="http://schemas.openxmlformats.org/officeDocument/2006/relationships/image" Target="../media/image370.png"/><Relationship Id="rId103" Type="http://schemas.openxmlformats.org/officeDocument/2006/relationships/customXml" Target="../ink/ink2314.xml"/><Relationship Id="rId124" Type="http://schemas.openxmlformats.org/officeDocument/2006/relationships/image" Target="../media/image400.png"/><Relationship Id="rId70" Type="http://schemas.openxmlformats.org/officeDocument/2006/relationships/customXml" Target="../ink/ink2297.xml"/><Relationship Id="rId91" Type="http://schemas.openxmlformats.org/officeDocument/2006/relationships/image" Target="../media/image385.png"/><Relationship Id="rId145" Type="http://schemas.openxmlformats.org/officeDocument/2006/relationships/customXml" Target="../ink/ink2335.xml"/><Relationship Id="rId166" Type="http://schemas.openxmlformats.org/officeDocument/2006/relationships/image" Target="../media/image421.png"/><Relationship Id="rId187" Type="http://schemas.openxmlformats.org/officeDocument/2006/relationships/customXml" Target="../ink/ink235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276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60" Type="http://schemas.openxmlformats.org/officeDocument/2006/relationships/customXml" Target="../ink/ink2292.xml"/><Relationship Id="rId81" Type="http://schemas.openxmlformats.org/officeDocument/2006/relationships/image" Target="../media/image380.png"/><Relationship Id="rId135" Type="http://schemas.openxmlformats.org/officeDocument/2006/relationships/customXml" Target="../ink/ink2330.xml"/><Relationship Id="rId156" Type="http://schemas.openxmlformats.org/officeDocument/2006/relationships/image" Target="../media/image416.png"/><Relationship Id="rId177" Type="http://schemas.openxmlformats.org/officeDocument/2006/relationships/customXml" Target="../ink/ink2351.xml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17.xml"/><Relationship Id="rId21" Type="http://schemas.openxmlformats.org/officeDocument/2006/relationships/image" Target="../media/image352.png"/><Relationship Id="rId42" Type="http://schemas.openxmlformats.org/officeDocument/2006/relationships/customXml" Target="../ink/ink2379.xml"/><Relationship Id="rId63" Type="http://schemas.openxmlformats.org/officeDocument/2006/relationships/image" Target="../media/image372.png"/><Relationship Id="rId84" Type="http://schemas.openxmlformats.org/officeDocument/2006/relationships/customXml" Target="../ink/ink2400.xml"/><Relationship Id="rId138" Type="http://schemas.openxmlformats.org/officeDocument/2006/relationships/image" Target="../media/image407.png"/><Relationship Id="rId159" Type="http://schemas.openxmlformats.org/officeDocument/2006/relationships/customXml" Target="../ink/ink2438.xml"/><Relationship Id="rId170" Type="http://schemas.openxmlformats.org/officeDocument/2006/relationships/image" Target="../media/image423.png"/><Relationship Id="rId191" Type="http://schemas.openxmlformats.org/officeDocument/2006/relationships/customXml" Target="../ink/ink2454.xml"/><Relationship Id="rId107" Type="http://schemas.openxmlformats.org/officeDocument/2006/relationships/customXml" Target="../ink/ink2412.xml"/><Relationship Id="rId11" Type="http://schemas.openxmlformats.org/officeDocument/2006/relationships/image" Target="../media/image347.png"/><Relationship Id="rId32" Type="http://schemas.openxmlformats.org/officeDocument/2006/relationships/customXml" Target="../ink/ink2374.xml"/><Relationship Id="rId53" Type="http://schemas.openxmlformats.org/officeDocument/2006/relationships/image" Target="../media/image367.png"/><Relationship Id="rId74" Type="http://schemas.openxmlformats.org/officeDocument/2006/relationships/customXml" Target="../ink/ink2395.xml"/><Relationship Id="rId128" Type="http://schemas.openxmlformats.org/officeDocument/2006/relationships/image" Target="../media/image402.png"/><Relationship Id="rId149" Type="http://schemas.openxmlformats.org/officeDocument/2006/relationships/customXml" Target="../ink/ink2433.xml"/><Relationship Id="rId5" Type="http://schemas.openxmlformats.org/officeDocument/2006/relationships/image" Target="../media/image343.png"/><Relationship Id="rId95" Type="http://schemas.openxmlformats.org/officeDocument/2006/relationships/image" Target="../media/image387.png"/><Relationship Id="rId160" Type="http://schemas.openxmlformats.org/officeDocument/2006/relationships/image" Target="../media/image418.png"/><Relationship Id="rId181" Type="http://schemas.openxmlformats.org/officeDocument/2006/relationships/customXml" Target="../ink/ink2449.xml"/><Relationship Id="rId22" Type="http://schemas.openxmlformats.org/officeDocument/2006/relationships/customXml" Target="../ink/ink2369.xml"/><Relationship Id="rId43" Type="http://schemas.openxmlformats.org/officeDocument/2006/relationships/image" Target="../media/image363.png"/><Relationship Id="rId64" Type="http://schemas.openxmlformats.org/officeDocument/2006/relationships/customXml" Target="../ink/ink2390.xml"/><Relationship Id="rId118" Type="http://schemas.openxmlformats.org/officeDocument/2006/relationships/image" Target="../media/image397.png"/><Relationship Id="rId139" Type="http://schemas.openxmlformats.org/officeDocument/2006/relationships/customXml" Target="../ink/ink2428.xml"/><Relationship Id="rId85" Type="http://schemas.openxmlformats.org/officeDocument/2006/relationships/image" Target="../media/image382.png"/><Relationship Id="rId150" Type="http://schemas.openxmlformats.org/officeDocument/2006/relationships/image" Target="../media/image413.png"/><Relationship Id="rId171" Type="http://schemas.openxmlformats.org/officeDocument/2006/relationships/customXml" Target="../ink/ink2444.xml"/><Relationship Id="rId192" Type="http://schemas.openxmlformats.org/officeDocument/2006/relationships/image" Target="../media/image434.png"/><Relationship Id="rId12" Type="http://schemas.openxmlformats.org/officeDocument/2006/relationships/customXml" Target="../ink/ink2364.xml"/><Relationship Id="rId33" Type="http://schemas.openxmlformats.org/officeDocument/2006/relationships/image" Target="../media/image358.png"/><Relationship Id="rId108" Type="http://schemas.openxmlformats.org/officeDocument/2006/relationships/image" Target="../media/image2210.png"/><Relationship Id="rId129" Type="http://schemas.openxmlformats.org/officeDocument/2006/relationships/customXml" Target="../ink/ink2423.xml"/><Relationship Id="rId54" Type="http://schemas.openxmlformats.org/officeDocument/2006/relationships/customXml" Target="../ink/ink2385.xml"/><Relationship Id="rId75" Type="http://schemas.openxmlformats.org/officeDocument/2006/relationships/image" Target="../media/image377.png"/><Relationship Id="rId96" Type="http://schemas.openxmlformats.org/officeDocument/2006/relationships/customXml" Target="../ink/ink2406.xml"/><Relationship Id="rId140" Type="http://schemas.openxmlformats.org/officeDocument/2006/relationships/image" Target="../media/image408.png"/><Relationship Id="rId161" Type="http://schemas.openxmlformats.org/officeDocument/2006/relationships/customXml" Target="../ink/ink2439.xml"/><Relationship Id="rId182" Type="http://schemas.openxmlformats.org/officeDocument/2006/relationships/image" Target="../media/image429.png"/><Relationship Id="rId6" Type="http://schemas.openxmlformats.org/officeDocument/2006/relationships/customXml" Target="../ink/ink2361.xml"/><Relationship Id="rId23" Type="http://schemas.openxmlformats.org/officeDocument/2006/relationships/image" Target="../media/image353.png"/><Relationship Id="rId119" Type="http://schemas.openxmlformats.org/officeDocument/2006/relationships/customXml" Target="../ink/ink2418.xml"/><Relationship Id="rId44" Type="http://schemas.openxmlformats.org/officeDocument/2006/relationships/customXml" Target="../ink/ink2380.xml"/><Relationship Id="rId65" Type="http://schemas.openxmlformats.org/officeDocument/2006/relationships/image" Target="../media/image373.png"/><Relationship Id="rId86" Type="http://schemas.openxmlformats.org/officeDocument/2006/relationships/customXml" Target="../ink/ink2401.xml"/><Relationship Id="rId130" Type="http://schemas.openxmlformats.org/officeDocument/2006/relationships/image" Target="../media/image403.png"/><Relationship Id="rId151" Type="http://schemas.openxmlformats.org/officeDocument/2006/relationships/customXml" Target="../ink/ink2434.xml"/><Relationship Id="rId172" Type="http://schemas.openxmlformats.org/officeDocument/2006/relationships/image" Target="../media/image424.png"/><Relationship Id="rId193" Type="http://schemas.openxmlformats.org/officeDocument/2006/relationships/customXml" Target="../ink/ink2455.xml"/><Relationship Id="rId13" Type="http://schemas.openxmlformats.org/officeDocument/2006/relationships/image" Target="../media/image348.png"/><Relationship Id="rId109" Type="http://schemas.openxmlformats.org/officeDocument/2006/relationships/customXml" Target="../ink/ink2413.xml"/><Relationship Id="rId34" Type="http://schemas.openxmlformats.org/officeDocument/2006/relationships/customXml" Target="../ink/ink2375.xml"/><Relationship Id="rId50" Type="http://schemas.openxmlformats.org/officeDocument/2006/relationships/customXml" Target="../ink/ink2383.xml"/><Relationship Id="rId55" Type="http://schemas.openxmlformats.org/officeDocument/2006/relationships/image" Target="../media/image368.png"/><Relationship Id="rId76" Type="http://schemas.openxmlformats.org/officeDocument/2006/relationships/customXml" Target="../ink/ink2396.xml"/><Relationship Id="rId97" Type="http://schemas.openxmlformats.org/officeDocument/2006/relationships/image" Target="../media/image388.png"/><Relationship Id="rId104" Type="http://schemas.openxmlformats.org/officeDocument/2006/relationships/image" Target="../media/image391.png"/><Relationship Id="rId120" Type="http://schemas.openxmlformats.org/officeDocument/2006/relationships/image" Target="../media/image398.png"/><Relationship Id="rId125" Type="http://schemas.openxmlformats.org/officeDocument/2006/relationships/customXml" Target="../ink/ink2421.xml"/><Relationship Id="rId141" Type="http://schemas.openxmlformats.org/officeDocument/2006/relationships/customXml" Target="../ink/ink2429.xml"/><Relationship Id="rId146" Type="http://schemas.openxmlformats.org/officeDocument/2006/relationships/image" Target="../media/image411.png"/><Relationship Id="rId167" Type="http://schemas.openxmlformats.org/officeDocument/2006/relationships/customXml" Target="../ink/ink2442.xml"/><Relationship Id="rId188" Type="http://schemas.openxmlformats.org/officeDocument/2006/relationships/image" Target="../media/image432.png"/><Relationship Id="rId7" Type="http://schemas.openxmlformats.org/officeDocument/2006/relationships/image" Target="../media/image345.png"/><Relationship Id="rId71" Type="http://schemas.openxmlformats.org/officeDocument/2006/relationships/image" Target="../media/image375.png"/><Relationship Id="rId92" Type="http://schemas.openxmlformats.org/officeDocument/2006/relationships/customXml" Target="../ink/ink2404.xml"/><Relationship Id="rId162" Type="http://schemas.openxmlformats.org/officeDocument/2006/relationships/image" Target="../media/image419.png"/><Relationship Id="rId183" Type="http://schemas.openxmlformats.org/officeDocument/2006/relationships/customXml" Target="../ink/ink2450.xml"/><Relationship Id="rId2" Type="http://schemas.openxmlformats.org/officeDocument/2006/relationships/customXml" Target="../ink/ink2359.xml"/><Relationship Id="rId29" Type="http://schemas.openxmlformats.org/officeDocument/2006/relationships/image" Target="../media/image356.png"/><Relationship Id="rId24" Type="http://schemas.openxmlformats.org/officeDocument/2006/relationships/customXml" Target="../ink/ink2370.xml"/><Relationship Id="rId40" Type="http://schemas.openxmlformats.org/officeDocument/2006/relationships/customXml" Target="../ink/ink2378.xml"/><Relationship Id="rId45" Type="http://schemas.openxmlformats.org/officeDocument/2006/relationships/image" Target="../media/image364.png"/><Relationship Id="rId66" Type="http://schemas.openxmlformats.org/officeDocument/2006/relationships/customXml" Target="../ink/ink2391.xml"/><Relationship Id="rId87" Type="http://schemas.openxmlformats.org/officeDocument/2006/relationships/image" Target="../media/image383.png"/><Relationship Id="rId110" Type="http://schemas.openxmlformats.org/officeDocument/2006/relationships/image" Target="../media/image393.png"/><Relationship Id="rId115" Type="http://schemas.openxmlformats.org/officeDocument/2006/relationships/customXml" Target="../ink/ink2416.xml"/><Relationship Id="rId131" Type="http://schemas.openxmlformats.org/officeDocument/2006/relationships/customXml" Target="../ink/ink2424.xml"/><Relationship Id="rId136" Type="http://schemas.openxmlformats.org/officeDocument/2006/relationships/image" Target="../media/image406.png"/><Relationship Id="rId157" Type="http://schemas.openxmlformats.org/officeDocument/2006/relationships/customXml" Target="../ink/ink2437.xml"/><Relationship Id="rId178" Type="http://schemas.openxmlformats.org/officeDocument/2006/relationships/image" Target="../media/image427.png"/><Relationship Id="rId61" Type="http://schemas.openxmlformats.org/officeDocument/2006/relationships/image" Target="../media/image371.png"/><Relationship Id="rId82" Type="http://schemas.openxmlformats.org/officeDocument/2006/relationships/customXml" Target="../ink/ink2399.xml"/><Relationship Id="rId152" Type="http://schemas.openxmlformats.org/officeDocument/2006/relationships/image" Target="../media/image414.png"/><Relationship Id="rId173" Type="http://schemas.openxmlformats.org/officeDocument/2006/relationships/customXml" Target="../ink/ink2445.xml"/><Relationship Id="rId194" Type="http://schemas.openxmlformats.org/officeDocument/2006/relationships/image" Target="../media/image435.png"/><Relationship Id="rId19" Type="http://schemas.openxmlformats.org/officeDocument/2006/relationships/image" Target="../media/image351.png"/><Relationship Id="rId14" Type="http://schemas.openxmlformats.org/officeDocument/2006/relationships/customXml" Target="../ink/ink2365.xml"/><Relationship Id="rId30" Type="http://schemas.openxmlformats.org/officeDocument/2006/relationships/customXml" Target="../ink/ink2373.xml"/><Relationship Id="rId35" Type="http://schemas.openxmlformats.org/officeDocument/2006/relationships/image" Target="../media/image359.png"/><Relationship Id="rId56" Type="http://schemas.openxmlformats.org/officeDocument/2006/relationships/customXml" Target="../ink/ink2386.xml"/><Relationship Id="rId77" Type="http://schemas.openxmlformats.org/officeDocument/2006/relationships/image" Target="../media/image378.png"/><Relationship Id="rId100" Type="http://schemas.openxmlformats.org/officeDocument/2006/relationships/image" Target="../media/image389.png"/><Relationship Id="rId105" Type="http://schemas.openxmlformats.org/officeDocument/2006/relationships/customXml" Target="../ink/ink2411.xml"/><Relationship Id="rId126" Type="http://schemas.openxmlformats.org/officeDocument/2006/relationships/image" Target="../media/image401.png"/><Relationship Id="rId147" Type="http://schemas.openxmlformats.org/officeDocument/2006/relationships/customXml" Target="../ink/ink2432.xml"/><Relationship Id="rId168" Type="http://schemas.openxmlformats.org/officeDocument/2006/relationships/image" Target="../media/image422.png"/><Relationship Id="rId8" Type="http://schemas.openxmlformats.org/officeDocument/2006/relationships/customXml" Target="../ink/ink2362.xml"/><Relationship Id="rId51" Type="http://schemas.openxmlformats.org/officeDocument/2006/relationships/image" Target="../media/image1510.png"/><Relationship Id="rId72" Type="http://schemas.openxmlformats.org/officeDocument/2006/relationships/customXml" Target="../ink/ink2394.xml"/><Relationship Id="rId93" Type="http://schemas.openxmlformats.org/officeDocument/2006/relationships/image" Target="../media/image386.png"/><Relationship Id="rId98" Type="http://schemas.openxmlformats.org/officeDocument/2006/relationships/customXml" Target="../ink/ink2407.xml"/><Relationship Id="rId121" Type="http://schemas.openxmlformats.org/officeDocument/2006/relationships/customXml" Target="../ink/ink2419.xml"/><Relationship Id="rId142" Type="http://schemas.openxmlformats.org/officeDocument/2006/relationships/image" Target="../media/image409.png"/><Relationship Id="rId163" Type="http://schemas.openxmlformats.org/officeDocument/2006/relationships/customXml" Target="../ink/ink2440.xml"/><Relationship Id="rId184" Type="http://schemas.openxmlformats.org/officeDocument/2006/relationships/image" Target="../media/image430.png"/><Relationship Id="rId189" Type="http://schemas.openxmlformats.org/officeDocument/2006/relationships/customXml" Target="../ink/ink2453.xml"/><Relationship Id="rId3" Type="http://schemas.openxmlformats.org/officeDocument/2006/relationships/image" Target="../media/image344.png"/><Relationship Id="rId25" Type="http://schemas.openxmlformats.org/officeDocument/2006/relationships/image" Target="../media/image354.png"/><Relationship Id="rId46" Type="http://schemas.openxmlformats.org/officeDocument/2006/relationships/customXml" Target="../ink/ink2381.xml"/><Relationship Id="rId67" Type="http://schemas.openxmlformats.org/officeDocument/2006/relationships/image" Target="../media/image374.png"/><Relationship Id="rId116" Type="http://schemas.openxmlformats.org/officeDocument/2006/relationships/image" Target="../media/image396.png"/><Relationship Id="rId137" Type="http://schemas.openxmlformats.org/officeDocument/2006/relationships/customXml" Target="../ink/ink2427.xml"/><Relationship Id="rId158" Type="http://schemas.openxmlformats.org/officeDocument/2006/relationships/image" Target="../media/image417.png"/><Relationship Id="rId20" Type="http://schemas.openxmlformats.org/officeDocument/2006/relationships/customXml" Target="../ink/ink2368.xml"/><Relationship Id="rId41" Type="http://schemas.openxmlformats.org/officeDocument/2006/relationships/image" Target="../media/image362.png"/><Relationship Id="rId62" Type="http://schemas.openxmlformats.org/officeDocument/2006/relationships/customXml" Target="../ink/ink2389.xml"/><Relationship Id="rId83" Type="http://schemas.openxmlformats.org/officeDocument/2006/relationships/image" Target="../media/image381.png"/><Relationship Id="rId88" Type="http://schemas.openxmlformats.org/officeDocument/2006/relationships/customXml" Target="../ink/ink2402.xml"/><Relationship Id="rId111" Type="http://schemas.openxmlformats.org/officeDocument/2006/relationships/customXml" Target="../ink/ink2414.xml"/><Relationship Id="rId132" Type="http://schemas.openxmlformats.org/officeDocument/2006/relationships/image" Target="../media/image404.png"/><Relationship Id="rId153" Type="http://schemas.openxmlformats.org/officeDocument/2006/relationships/customXml" Target="../ink/ink2435.xml"/><Relationship Id="rId174" Type="http://schemas.openxmlformats.org/officeDocument/2006/relationships/image" Target="../media/image425.png"/><Relationship Id="rId179" Type="http://schemas.openxmlformats.org/officeDocument/2006/relationships/customXml" Target="../ink/ink2448.xml"/><Relationship Id="rId195" Type="http://schemas.openxmlformats.org/officeDocument/2006/relationships/customXml" Target="../ink/ink2456.xml"/><Relationship Id="rId190" Type="http://schemas.openxmlformats.org/officeDocument/2006/relationships/image" Target="../media/image433.png"/><Relationship Id="rId15" Type="http://schemas.openxmlformats.org/officeDocument/2006/relationships/image" Target="../media/image349.png"/><Relationship Id="rId36" Type="http://schemas.openxmlformats.org/officeDocument/2006/relationships/customXml" Target="../ink/ink2376.xml"/><Relationship Id="rId57" Type="http://schemas.openxmlformats.org/officeDocument/2006/relationships/image" Target="../media/image369.png"/><Relationship Id="rId106" Type="http://schemas.openxmlformats.org/officeDocument/2006/relationships/image" Target="../media/image392.png"/><Relationship Id="rId127" Type="http://schemas.openxmlformats.org/officeDocument/2006/relationships/customXml" Target="../ink/ink2422.xml"/><Relationship Id="rId10" Type="http://schemas.openxmlformats.org/officeDocument/2006/relationships/customXml" Target="../ink/ink2363.xml"/><Relationship Id="rId31" Type="http://schemas.openxmlformats.org/officeDocument/2006/relationships/image" Target="../media/image357.png"/><Relationship Id="rId52" Type="http://schemas.openxmlformats.org/officeDocument/2006/relationships/customXml" Target="../ink/ink2384.xml"/><Relationship Id="rId73" Type="http://schemas.openxmlformats.org/officeDocument/2006/relationships/image" Target="../media/image376.png"/><Relationship Id="rId78" Type="http://schemas.openxmlformats.org/officeDocument/2006/relationships/customXml" Target="../ink/ink2397.xml"/><Relationship Id="rId94" Type="http://schemas.openxmlformats.org/officeDocument/2006/relationships/customXml" Target="../ink/ink2405.xml"/><Relationship Id="rId99" Type="http://schemas.openxmlformats.org/officeDocument/2006/relationships/customXml" Target="../ink/ink2408.xml"/><Relationship Id="rId101" Type="http://schemas.openxmlformats.org/officeDocument/2006/relationships/customXml" Target="../ink/ink2409.xml"/><Relationship Id="rId122" Type="http://schemas.openxmlformats.org/officeDocument/2006/relationships/image" Target="../media/image399.png"/><Relationship Id="rId143" Type="http://schemas.openxmlformats.org/officeDocument/2006/relationships/customXml" Target="../ink/ink2430.xml"/><Relationship Id="rId148" Type="http://schemas.openxmlformats.org/officeDocument/2006/relationships/image" Target="../media/image412.png"/><Relationship Id="rId164" Type="http://schemas.openxmlformats.org/officeDocument/2006/relationships/image" Target="../media/image420.png"/><Relationship Id="rId169" Type="http://schemas.openxmlformats.org/officeDocument/2006/relationships/customXml" Target="../ink/ink2443.xml"/><Relationship Id="rId185" Type="http://schemas.openxmlformats.org/officeDocument/2006/relationships/customXml" Target="../ink/ink2451.xml"/><Relationship Id="rId4" Type="http://schemas.openxmlformats.org/officeDocument/2006/relationships/customXml" Target="../ink/ink2360.xml"/><Relationship Id="rId9" Type="http://schemas.openxmlformats.org/officeDocument/2006/relationships/image" Target="../media/image346.png"/><Relationship Id="rId180" Type="http://schemas.openxmlformats.org/officeDocument/2006/relationships/image" Target="../media/image428.png"/><Relationship Id="rId26" Type="http://schemas.openxmlformats.org/officeDocument/2006/relationships/customXml" Target="../ink/ink2371.xml"/><Relationship Id="rId47" Type="http://schemas.openxmlformats.org/officeDocument/2006/relationships/image" Target="../media/image365.png"/><Relationship Id="rId68" Type="http://schemas.openxmlformats.org/officeDocument/2006/relationships/customXml" Target="../ink/ink2392.xml"/><Relationship Id="rId89" Type="http://schemas.openxmlformats.org/officeDocument/2006/relationships/image" Target="../media/image384.png"/><Relationship Id="rId112" Type="http://schemas.openxmlformats.org/officeDocument/2006/relationships/image" Target="../media/image394.png"/><Relationship Id="rId133" Type="http://schemas.openxmlformats.org/officeDocument/2006/relationships/customXml" Target="../ink/ink2425.xml"/><Relationship Id="rId154" Type="http://schemas.openxmlformats.org/officeDocument/2006/relationships/image" Target="../media/image415.png"/><Relationship Id="rId175" Type="http://schemas.openxmlformats.org/officeDocument/2006/relationships/customXml" Target="../ink/ink2446.xml"/><Relationship Id="rId196" Type="http://schemas.openxmlformats.org/officeDocument/2006/relationships/image" Target="../media/image436.png"/><Relationship Id="rId16" Type="http://schemas.openxmlformats.org/officeDocument/2006/relationships/customXml" Target="../ink/ink2366.xml"/><Relationship Id="rId37" Type="http://schemas.openxmlformats.org/officeDocument/2006/relationships/image" Target="../media/image360.png"/><Relationship Id="rId58" Type="http://schemas.openxmlformats.org/officeDocument/2006/relationships/customXml" Target="../ink/ink2387.xml"/><Relationship Id="rId79" Type="http://schemas.openxmlformats.org/officeDocument/2006/relationships/image" Target="../media/image379.png"/><Relationship Id="rId102" Type="http://schemas.openxmlformats.org/officeDocument/2006/relationships/image" Target="../media/image390.png"/><Relationship Id="rId123" Type="http://schemas.openxmlformats.org/officeDocument/2006/relationships/customXml" Target="../ink/ink2420.xml"/><Relationship Id="rId144" Type="http://schemas.openxmlformats.org/officeDocument/2006/relationships/image" Target="../media/image410.png"/><Relationship Id="rId90" Type="http://schemas.openxmlformats.org/officeDocument/2006/relationships/customXml" Target="../ink/ink2403.xml"/><Relationship Id="rId165" Type="http://schemas.openxmlformats.org/officeDocument/2006/relationships/customXml" Target="../ink/ink2441.xml"/><Relationship Id="rId186" Type="http://schemas.openxmlformats.org/officeDocument/2006/relationships/image" Target="../media/image431.png"/><Relationship Id="rId27" Type="http://schemas.openxmlformats.org/officeDocument/2006/relationships/image" Target="../media/image355.png"/><Relationship Id="rId48" Type="http://schemas.openxmlformats.org/officeDocument/2006/relationships/customXml" Target="../ink/ink2382.xml"/><Relationship Id="rId69" Type="http://schemas.openxmlformats.org/officeDocument/2006/relationships/image" Target="../media/image63.png"/><Relationship Id="rId113" Type="http://schemas.openxmlformats.org/officeDocument/2006/relationships/customXml" Target="../ink/ink2415.xml"/><Relationship Id="rId134" Type="http://schemas.openxmlformats.org/officeDocument/2006/relationships/image" Target="../media/image405.png"/><Relationship Id="rId80" Type="http://schemas.openxmlformats.org/officeDocument/2006/relationships/customXml" Target="../ink/ink2398.xml"/><Relationship Id="rId155" Type="http://schemas.openxmlformats.org/officeDocument/2006/relationships/customXml" Target="../ink/ink2436.xml"/><Relationship Id="rId176" Type="http://schemas.openxmlformats.org/officeDocument/2006/relationships/image" Target="../media/image426.png"/><Relationship Id="rId17" Type="http://schemas.openxmlformats.org/officeDocument/2006/relationships/image" Target="../media/image350.png"/><Relationship Id="rId38" Type="http://schemas.openxmlformats.org/officeDocument/2006/relationships/customXml" Target="../ink/ink2377.xml"/><Relationship Id="rId59" Type="http://schemas.openxmlformats.org/officeDocument/2006/relationships/image" Target="../media/image370.png"/><Relationship Id="rId103" Type="http://schemas.openxmlformats.org/officeDocument/2006/relationships/customXml" Target="../ink/ink2410.xml"/><Relationship Id="rId124" Type="http://schemas.openxmlformats.org/officeDocument/2006/relationships/image" Target="../media/image400.png"/><Relationship Id="rId70" Type="http://schemas.openxmlformats.org/officeDocument/2006/relationships/customXml" Target="../ink/ink2393.xml"/><Relationship Id="rId91" Type="http://schemas.openxmlformats.org/officeDocument/2006/relationships/image" Target="../media/image385.png"/><Relationship Id="rId145" Type="http://schemas.openxmlformats.org/officeDocument/2006/relationships/customXml" Target="../ink/ink2431.xml"/><Relationship Id="rId166" Type="http://schemas.openxmlformats.org/officeDocument/2006/relationships/image" Target="../media/image421.png"/><Relationship Id="rId187" Type="http://schemas.openxmlformats.org/officeDocument/2006/relationships/customXml" Target="../ink/ink245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372.xml"/><Relationship Id="rId49" Type="http://schemas.openxmlformats.org/officeDocument/2006/relationships/image" Target="../media/image366.png"/><Relationship Id="rId114" Type="http://schemas.openxmlformats.org/officeDocument/2006/relationships/image" Target="../media/image395.png"/><Relationship Id="rId60" Type="http://schemas.openxmlformats.org/officeDocument/2006/relationships/customXml" Target="../ink/ink2388.xml"/><Relationship Id="rId81" Type="http://schemas.openxmlformats.org/officeDocument/2006/relationships/image" Target="../media/image380.png"/><Relationship Id="rId135" Type="http://schemas.openxmlformats.org/officeDocument/2006/relationships/customXml" Target="../ink/ink2426.xml"/><Relationship Id="rId156" Type="http://schemas.openxmlformats.org/officeDocument/2006/relationships/image" Target="../media/image416.png"/><Relationship Id="rId177" Type="http://schemas.openxmlformats.org/officeDocument/2006/relationships/customXml" Target="../ink/ink2447.xml"/><Relationship Id="rId18" Type="http://schemas.openxmlformats.org/officeDocument/2006/relationships/customXml" Target="../ink/ink2367.xml"/><Relationship Id="rId39" Type="http://schemas.openxmlformats.org/officeDocument/2006/relationships/image" Target="../media/image361.png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2.png"/><Relationship Id="rId18" Type="http://schemas.openxmlformats.org/officeDocument/2006/relationships/customXml" Target="../ink/ink2465.xml"/><Relationship Id="rId26" Type="http://schemas.openxmlformats.org/officeDocument/2006/relationships/customXml" Target="../ink/ink2469.xml"/><Relationship Id="rId39" Type="http://schemas.openxmlformats.org/officeDocument/2006/relationships/image" Target="../media/image455.png"/><Relationship Id="rId21" Type="http://schemas.openxmlformats.org/officeDocument/2006/relationships/image" Target="../media/image446.png"/><Relationship Id="rId34" Type="http://schemas.openxmlformats.org/officeDocument/2006/relationships/customXml" Target="../ink/ink2473.xml"/><Relationship Id="rId42" Type="http://schemas.openxmlformats.org/officeDocument/2006/relationships/customXml" Target="../ink/ink2477.xml"/><Relationship Id="rId7" Type="http://schemas.openxmlformats.org/officeDocument/2006/relationships/image" Target="../media/image439.png"/><Relationship Id="rId2" Type="http://schemas.openxmlformats.org/officeDocument/2006/relationships/customXml" Target="../ink/ink2457.xml"/><Relationship Id="rId16" Type="http://schemas.openxmlformats.org/officeDocument/2006/relationships/customXml" Target="../ink/ink2464.xml"/><Relationship Id="rId29" Type="http://schemas.openxmlformats.org/officeDocument/2006/relationships/image" Target="../media/image4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9.xml"/><Relationship Id="rId11" Type="http://schemas.openxmlformats.org/officeDocument/2006/relationships/image" Target="../media/image441.png"/><Relationship Id="rId24" Type="http://schemas.openxmlformats.org/officeDocument/2006/relationships/customXml" Target="../ink/ink2468.xml"/><Relationship Id="rId32" Type="http://schemas.openxmlformats.org/officeDocument/2006/relationships/customXml" Target="../ink/ink2472.xml"/><Relationship Id="rId37" Type="http://schemas.openxmlformats.org/officeDocument/2006/relationships/image" Target="../media/image454.png"/><Relationship Id="rId40" Type="http://schemas.openxmlformats.org/officeDocument/2006/relationships/customXml" Target="../ink/ink2476.xml"/><Relationship Id="rId45" Type="http://schemas.openxmlformats.org/officeDocument/2006/relationships/image" Target="../media/image458.png"/><Relationship Id="rId5" Type="http://schemas.openxmlformats.org/officeDocument/2006/relationships/image" Target="../media/image438.png"/><Relationship Id="rId15" Type="http://schemas.openxmlformats.org/officeDocument/2006/relationships/image" Target="../media/image443.png"/><Relationship Id="rId23" Type="http://schemas.openxmlformats.org/officeDocument/2006/relationships/image" Target="../media/image447.png"/><Relationship Id="rId28" Type="http://schemas.openxmlformats.org/officeDocument/2006/relationships/customXml" Target="../ink/ink2470.xml"/><Relationship Id="rId36" Type="http://schemas.openxmlformats.org/officeDocument/2006/relationships/customXml" Target="../ink/ink2474.xml"/><Relationship Id="rId10" Type="http://schemas.openxmlformats.org/officeDocument/2006/relationships/customXml" Target="../ink/ink2461.xml"/><Relationship Id="rId19" Type="http://schemas.openxmlformats.org/officeDocument/2006/relationships/image" Target="../media/image445.png"/><Relationship Id="rId31" Type="http://schemas.openxmlformats.org/officeDocument/2006/relationships/image" Target="../media/image451.png"/><Relationship Id="rId44" Type="http://schemas.openxmlformats.org/officeDocument/2006/relationships/customXml" Target="../ink/ink2478.xml"/><Relationship Id="rId4" Type="http://schemas.openxmlformats.org/officeDocument/2006/relationships/customXml" Target="../ink/ink2458.xml"/><Relationship Id="rId9" Type="http://schemas.openxmlformats.org/officeDocument/2006/relationships/image" Target="../media/image440.png"/><Relationship Id="rId14" Type="http://schemas.openxmlformats.org/officeDocument/2006/relationships/customXml" Target="../ink/ink2463.xml"/><Relationship Id="rId22" Type="http://schemas.openxmlformats.org/officeDocument/2006/relationships/customXml" Target="../ink/ink2467.xml"/><Relationship Id="rId27" Type="http://schemas.openxmlformats.org/officeDocument/2006/relationships/image" Target="../media/image449.png"/><Relationship Id="rId30" Type="http://schemas.openxmlformats.org/officeDocument/2006/relationships/customXml" Target="../ink/ink2471.xml"/><Relationship Id="rId35" Type="http://schemas.openxmlformats.org/officeDocument/2006/relationships/image" Target="../media/image453.png"/><Relationship Id="rId43" Type="http://schemas.openxmlformats.org/officeDocument/2006/relationships/image" Target="../media/image457.png"/><Relationship Id="rId8" Type="http://schemas.openxmlformats.org/officeDocument/2006/relationships/customXml" Target="../ink/ink2460.xml"/><Relationship Id="rId3" Type="http://schemas.openxmlformats.org/officeDocument/2006/relationships/image" Target="../media/image437.png"/><Relationship Id="rId12" Type="http://schemas.openxmlformats.org/officeDocument/2006/relationships/customXml" Target="../ink/ink2462.xml"/><Relationship Id="rId17" Type="http://schemas.openxmlformats.org/officeDocument/2006/relationships/image" Target="../media/image444.png"/><Relationship Id="rId25" Type="http://schemas.openxmlformats.org/officeDocument/2006/relationships/image" Target="../media/image448.png"/><Relationship Id="rId33" Type="http://schemas.openxmlformats.org/officeDocument/2006/relationships/image" Target="../media/image452.png"/><Relationship Id="rId38" Type="http://schemas.openxmlformats.org/officeDocument/2006/relationships/customXml" Target="../ink/ink2475.xml"/><Relationship Id="rId20" Type="http://schemas.openxmlformats.org/officeDocument/2006/relationships/customXml" Target="../ink/ink2466.xml"/><Relationship Id="rId41" Type="http://schemas.openxmlformats.org/officeDocument/2006/relationships/image" Target="../media/image456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91.xml"/><Relationship Id="rId21" Type="http://schemas.openxmlformats.org/officeDocument/2006/relationships/image" Target="../media/image446.png"/><Relationship Id="rId34" Type="http://schemas.openxmlformats.org/officeDocument/2006/relationships/customXml" Target="../ink/ink2495.xml"/><Relationship Id="rId42" Type="http://schemas.openxmlformats.org/officeDocument/2006/relationships/customXml" Target="../ink/ink2499.xml"/><Relationship Id="rId47" Type="http://schemas.openxmlformats.org/officeDocument/2006/relationships/image" Target="../media/image459.png"/><Relationship Id="rId50" Type="http://schemas.openxmlformats.org/officeDocument/2006/relationships/customXml" Target="../ink/ink2503.xml"/><Relationship Id="rId55" Type="http://schemas.openxmlformats.org/officeDocument/2006/relationships/image" Target="../media/image463.png"/><Relationship Id="rId63" Type="http://schemas.openxmlformats.org/officeDocument/2006/relationships/image" Target="../media/image467.png"/><Relationship Id="rId7" Type="http://schemas.openxmlformats.org/officeDocument/2006/relationships/image" Target="../media/image439.png"/><Relationship Id="rId2" Type="http://schemas.openxmlformats.org/officeDocument/2006/relationships/customXml" Target="../ink/ink2479.xml"/><Relationship Id="rId16" Type="http://schemas.openxmlformats.org/officeDocument/2006/relationships/customXml" Target="../ink/ink2486.xml"/><Relationship Id="rId29" Type="http://schemas.openxmlformats.org/officeDocument/2006/relationships/image" Target="../media/image450.png"/><Relationship Id="rId11" Type="http://schemas.openxmlformats.org/officeDocument/2006/relationships/image" Target="../media/image441.png"/><Relationship Id="rId24" Type="http://schemas.openxmlformats.org/officeDocument/2006/relationships/customXml" Target="../ink/ink2490.xml"/><Relationship Id="rId32" Type="http://schemas.openxmlformats.org/officeDocument/2006/relationships/customXml" Target="../ink/ink2494.xml"/><Relationship Id="rId37" Type="http://schemas.openxmlformats.org/officeDocument/2006/relationships/image" Target="../media/image454.png"/><Relationship Id="rId40" Type="http://schemas.openxmlformats.org/officeDocument/2006/relationships/customXml" Target="../ink/ink2498.xml"/><Relationship Id="rId45" Type="http://schemas.openxmlformats.org/officeDocument/2006/relationships/image" Target="../media/image458.png"/><Relationship Id="rId53" Type="http://schemas.openxmlformats.org/officeDocument/2006/relationships/image" Target="../media/image462.png"/><Relationship Id="rId58" Type="http://schemas.openxmlformats.org/officeDocument/2006/relationships/customXml" Target="../ink/ink2507.xml"/><Relationship Id="rId5" Type="http://schemas.openxmlformats.org/officeDocument/2006/relationships/image" Target="../media/image438.png"/><Relationship Id="rId61" Type="http://schemas.openxmlformats.org/officeDocument/2006/relationships/image" Target="../media/image466.png"/><Relationship Id="rId19" Type="http://schemas.openxmlformats.org/officeDocument/2006/relationships/image" Target="../media/image445.png"/><Relationship Id="rId14" Type="http://schemas.openxmlformats.org/officeDocument/2006/relationships/customXml" Target="../ink/ink2485.xml"/><Relationship Id="rId22" Type="http://schemas.openxmlformats.org/officeDocument/2006/relationships/customXml" Target="../ink/ink2489.xml"/><Relationship Id="rId27" Type="http://schemas.openxmlformats.org/officeDocument/2006/relationships/image" Target="../media/image449.png"/><Relationship Id="rId30" Type="http://schemas.openxmlformats.org/officeDocument/2006/relationships/customXml" Target="../ink/ink2493.xml"/><Relationship Id="rId35" Type="http://schemas.openxmlformats.org/officeDocument/2006/relationships/image" Target="../media/image453.png"/><Relationship Id="rId43" Type="http://schemas.openxmlformats.org/officeDocument/2006/relationships/image" Target="../media/image457.png"/><Relationship Id="rId48" Type="http://schemas.openxmlformats.org/officeDocument/2006/relationships/customXml" Target="../ink/ink2502.xml"/><Relationship Id="rId56" Type="http://schemas.openxmlformats.org/officeDocument/2006/relationships/customXml" Target="../ink/ink2506.xml"/><Relationship Id="rId64" Type="http://schemas.openxmlformats.org/officeDocument/2006/relationships/customXml" Target="../ink/ink2510.xml"/><Relationship Id="rId8" Type="http://schemas.openxmlformats.org/officeDocument/2006/relationships/customXml" Target="../ink/ink2482.xml"/><Relationship Id="rId51" Type="http://schemas.openxmlformats.org/officeDocument/2006/relationships/image" Target="../media/image461.png"/><Relationship Id="rId3" Type="http://schemas.openxmlformats.org/officeDocument/2006/relationships/image" Target="../media/image437.png"/><Relationship Id="rId12" Type="http://schemas.openxmlformats.org/officeDocument/2006/relationships/customXml" Target="../ink/ink2484.xml"/><Relationship Id="rId17" Type="http://schemas.openxmlformats.org/officeDocument/2006/relationships/image" Target="../media/image444.png"/><Relationship Id="rId25" Type="http://schemas.openxmlformats.org/officeDocument/2006/relationships/image" Target="../media/image448.png"/><Relationship Id="rId33" Type="http://schemas.openxmlformats.org/officeDocument/2006/relationships/image" Target="../media/image452.png"/><Relationship Id="rId38" Type="http://schemas.openxmlformats.org/officeDocument/2006/relationships/customXml" Target="../ink/ink2497.xml"/><Relationship Id="rId46" Type="http://schemas.openxmlformats.org/officeDocument/2006/relationships/customXml" Target="../ink/ink2501.xml"/><Relationship Id="rId59" Type="http://schemas.openxmlformats.org/officeDocument/2006/relationships/image" Target="../media/image465.png"/><Relationship Id="rId20" Type="http://schemas.openxmlformats.org/officeDocument/2006/relationships/customXml" Target="../ink/ink2488.xml"/><Relationship Id="rId41" Type="http://schemas.openxmlformats.org/officeDocument/2006/relationships/image" Target="../media/image456.png"/><Relationship Id="rId54" Type="http://schemas.openxmlformats.org/officeDocument/2006/relationships/customXml" Target="../ink/ink2505.xml"/><Relationship Id="rId62" Type="http://schemas.openxmlformats.org/officeDocument/2006/relationships/customXml" Target="../ink/ink25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1.xml"/><Relationship Id="rId15" Type="http://schemas.openxmlformats.org/officeDocument/2006/relationships/image" Target="../media/image443.png"/><Relationship Id="rId23" Type="http://schemas.openxmlformats.org/officeDocument/2006/relationships/image" Target="../media/image447.png"/><Relationship Id="rId28" Type="http://schemas.openxmlformats.org/officeDocument/2006/relationships/customXml" Target="../ink/ink2492.xml"/><Relationship Id="rId36" Type="http://schemas.openxmlformats.org/officeDocument/2006/relationships/customXml" Target="../ink/ink2496.xml"/><Relationship Id="rId49" Type="http://schemas.openxmlformats.org/officeDocument/2006/relationships/image" Target="../media/image460.png"/><Relationship Id="rId57" Type="http://schemas.openxmlformats.org/officeDocument/2006/relationships/image" Target="../media/image464.png"/><Relationship Id="rId10" Type="http://schemas.openxmlformats.org/officeDocument/2006/relationships/customXml" Target="../ink/ink2483.xml"/><Relationship Id="rId31" Type="http://schemas.openxmlformats.org/officeDocument/2006/relationships/image" Target="../media/image451.png"/><Relationship Id="rId44" Type="http://schemas.openxmlformats.org/officeDocument/2006/relationships/customXml" Target="../ink/ink2500.xml"/><Relationship Id="rId52" Type="http://schemas.openxmlformats.org/officeDocument/2006/relationships/customXml" Target="../ink/ink2504.xml"/><Relationship Id="rId60" Type="http://schemas.openxmlformats.org/officeDocument/2006/relationships/customXml" Target="../ink/ink2508.xml"/><Relationship Id="rId65" Type="http://schemas.openxmlformats.org/officeDocument/2006/relationships/image" Target="../media/image468.png"/><Relationship Id="rId4" Type="http://schemas.openxmlformats.org/officeDocument/2006/relationships/customXml" Target="../ink/ink2480.xml"/><Relationship Id="rId9" Type="http://schemas.openxmlformats.org/officeDocument/2006/relationships/image" Target="../media/image440.png"/><Relationship Id="rId13" Type="http://schemas.openxmlformats.org/officeDocument/2006/relationships/image" Target="../media/image442.png"/><Relationship Id="rId18" Type="http://schemas.openxmlformats.org/officeDocument/2006/relationships/customXml" Target="../ink/ink2487.xml"/><Relationship Id="rId39" Type="http://schemas.openxmlformats.org/officeDocument/2006/relationships/image" Target="../media/image455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23.xml"/><Relationship Id="rId21" Type="http://schemas.openxmlformats.org/officeDocument/2006/relationships/image" Target="../media/image446.png"/><Relationship Id="rId42" Type="http://schemas.openxmlformats.org/officeDocument/2006/relationships/customXml" Target="../ink/ink2531.xml"/><Relationship Id="rId47" Type="http://schemas.openxmlformats.org/officeDocument/2006/relationships/image" Target="../media/image459.png"/><Relationship Id="rId63" Type="http://schemas.openxmlformats.org/officeDocument/2006/relationships/image" Target="../media/image467.png"/><Relationship Id="rId68" Type="http://schemas.openxmlformats.org/officeDocument/2006/relationships/customXml" Target="../ink/ink2544.xml"/><Relationship Id="rId16" Type="http://schemas.openxmlformats.org/officeDocument/2006/relationships/customXml" Target="../ink/ink2518.xml"/><Relationship Id="rId11" Type="http://schemas.openxmlformats.org/officeDocument/2006/relationships/image" Target="../media/image441.png"/><Relationship Id="rId24" Type="http://schemas.openxmlformats.org/officeDocument/2006/relationships/customXml" Target="../ink/ink2522.xml"/><Relationship Id="rId32" Type="http://schemas.openxmlformats.org/officeDocument/2006/relationships/customXml" Target="../ink/ink2526.xml"/><Relationship Id="rId37" Type="http://schemas.openxmlformats.org/officeDocument/2006/relationships/image" Target="../media/image454.png"/><Relationship Id="rId40" Type="http://schemas.openxmlformats.org/officeDocument/2006/relationships/customXml" Target="../ink/ink2530.xml"/><Relationship Id="rId45" Type="http://schemas.openxmlformats.org/officeDocument/2006/relationships/image" Target="../media/image458.png"/><Relationship Id="rId53" Type="http://schemas.openxmlformats.org/officeDocument/2006/relationships/image" Target="../media/image462.png"/><Relationship Id="rId58" Type="http://schemas.openxmlformats.org/officeDocument/2006/relationships/customXml" Target="../ink/ink2539.xml"/><Relationship Id="rId66" Type="http://schemas.openxmlformats.org/officeDocument/2006/relationships/customXml" Target="../ink/ink2543.xml"/><Relationship Id="rId74" Type="http://schemas.openxmlformats.org/officeDocument/2006/relationships/customXml" Target="../ink/ink2547.xml"/><Relationship Id="rId79" Type="http://schemas.openxmlformats.org/officeDocument/2006/relationships/image" Target="../media/image475.png"/><Relationship Id="rId5" Type="http://schemas.openxmlformats.org/officeDocument/2006/relationships/image" Target="../media/image438.png"/><Relationship Id="rId61" Type="http://schemas.openxmlformats.org/officeDocument/2006/relationships/image" Target="../media/image466.png"/><Relationship Id="rId19" Type="http://schemas.openxmlformats.org/officeDocument/2006/relationships/image" Target="../media/image445.png"/><Relationship Id="rId14" Type="http://schemas.openxmlformats.org/officeDocument/2006/relationships/customXml" Target="../ink/ink2517.xml"/><Relationship Id="rId22" Type="http://schemas.openxmlformats.org/officeDocument/2006/relationships/customXml" Target="../ink/ink2521.xml"/><Relationship Id="rId27" Type="http://schemas.openxmlformats.org/officeDocument/2006/relationships/image" Target="../media/image449.png"/><Relationship Id="rId30" Type="http://schemas.openxmlformats.org/officeDocument/2006/relationships/customXml" Target="../ink/ink2525.xml"/><Relationship Id="rId35" Type="http://schemas.openxmlformats.org/officeDocument/2006/relationships/image" Target="../media/image453.png"/><Relationship Id="rId43" Type="http://schemas.openxmlformats.org/officeDocument/2006/relationships/image" Target="../media/image457.png"/><Relationship Id="rId48" Type="http://schemas.openxmlformats.org/officeDocument/2006/relationships/customXml" Target="../ink/ink2534.xml"/><Relationship Id="rId56" Type="http://schemas.openxmlformats.org/officeDocument/2006/relationships/customXml" Target="../ink/ink2538.xml"/><Relationship Id="rId64" Type="http://schemas.openxmlformats.org/officeDocument/2006/relationships/customXml" Target="../ink/ink2542.xml"/><Relationship Id="rId69" Type="http://schemas.openxmlformats.org/officeDocument/2006/relationships/image" Target="../media/image470.png"/><Relationship Id="rId77" Type="http://schemas.openxmlformats.org/officeDocument/2006/relationships/image" Target="../media/image474.png"/><Relationship Id="rId8" Type="http://schemas.openxmlformats.org/officeDocument/2006/relationships/customXml" Target="../ink/ink2514.xml"/><Relationship Id="rId51" Type="http://schemas.openxmlformats.org/officeDocument/2006/relationships/image" Target="../media/image461.png"/><Relationship Id="rId72" Type="http://schemas.openxmlformats.org/officeDocument/2006/relationships/customXml" Target="../ink/ink2546.xml"/><Relationship Id="rId3" Type="http://schemas.openxmlformats.org/officeDocument/2006/relationships/image" Target="../media/image437.png"/><Relationship Id="rId12" Type="http://schemas.openxmlformats.org/officeDocument/2006/relationships/customXml" Target="../ink/ink2516.xml"/><Relationship Id="rId17" Type="http://schemas.openxmlformats.org/officeDocument/2006/relationships/image" Target="../media/image444.png"/><Relationship Id="rId25" Type="http://schemas.openxmlformats.org/officeDocument/2006/relationships/image" Target="../media/image448.png"/><Relationship Id="rId33" Type="http://schemas.openxmlformats.org/officeDocument/2006/relationships/image" Target="../media/image452.png"/><Relationship Id="rId38" Type="http://schemas.openxmlformats.org/officeDocument/2006/relationships/customXml" Target="../ink/ink2529.xml"/><Relationship Id="rId46" Type="http://schemas.openxmlformats.org/officeDocument/2006/relationships/customXml" Target="../ink/ink2533.xml"/><Relationship Id="rId59" Type="http://schemas.openxmlformats.org/officeDocument/2006/relationships/image" Target="../media/image465.png"/><Relationship Id="rId67" Type="http://schemas.openxmlformats.org/officeDocument/2006/relationships/image" Target="../media/image469.png"/><Relationship Id="rId20" Type="http://schemas.openxmlformats.org/officeDocument/2006/relationships/customXml" Target="../ink/ink2520.xml"/><Relationship Id="rId41" Type="http://schemas.openxmlformats.org/officeDocument/2006/relationships/image" Target="../media/image456.png"/><Relationship Id="rId54" Type="http://schemas.openxmlformats.org/officeDocument/2006/relationships/customXml" Target="../ink/ink2537.xml"/><Relationship Id="rId62" Type="http://schemas.openxmlformats.org/officeDocument/2006/relationships/customXml" Target="../ink/ink2541.xml"/><Relationship Id="rId70" Type="http://schemas.openxmlformats.org/officeDocument/2006/relationships/customXml" Target="../ink/ink2545.xml"/><Relationship Id="rId75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13.xml"/><Relationship Id="rId15" Type="http://schemas.openxmlformats.org/officeDocument/2006/relationships/image" Target="../media/image443.png"/><Relationship Id="rId23" Type="http://schemas.openxmlformats.org/officeDocument/2006/relationships/image" Target="../media/image447.png"/><Relationship Id="rId28" Type="http://schemas.openxmlformats.org/officeDocument/2006/relationships/customXml" Target="../ink/ink2524.xml"/><Relationship Id="rId36" Type="http://schemas.openxmlformats.org/officeDocument/2006/relationships/customXml" Target="../ink/ink2528.xml"/><Relationship Id="rId49" Type="http://schemas.openxmlformats.org/officeDocument/2006/relationships/image" Target="../media/image460.png"/><Relationship Id="rId57" Type="http://schemas.openxmlformats.org/officeDocument/2006/relationships/image" Target="../media/image464.png"/><Relationship Id="rId10" Type="http://schemas.openxmlformats.org/officeDocument/2006/relationships/customXml" Target="../ink/ink2515.xml"/><Relationship Id="rId31" Type="http://schemas.openxmlformats.org/officeDocument/2006/relationships/image" Target="../media/image451.png"/><Relationship Id="rId44" Type="http://schemas.openxmlformats.org/officeDocument/2006/relationships/customXml" Target="../ink/ink2532.xml"/><Relationship Id="rId52" Type="http://schemas.openxmlformats.org/officeDocument/2006/relationships/customXml" Target="../ink/ink2536.xml"/><Relationship Id="rId60" Type="http://schemas.openxmlformats.org/officeDocument/2006/relationships/customXml" Target="../ink/ink2540.xml"/><Relationship Id="rId65" Type="http://schemas.openxmlformats.org/officeDocument/2006/relationships/image" Target="../media/image468.png"/><Relationship Id="rId73" Type="http://schemas.openxmlformats.org/officeDocument/2006/relationships/image" Target="../media/image472.png"/><Relationship Id="rId78" Type="http://schemas.openxmlformats.org/officeDocument/2006/relationships/customXml" Target="../ink/ink2549.xml"/><Relationship Id="rId4" Type="http://schemas.openxmlformats.org/officeDocument/2006/relationships/customXml" Target="../ink/ink2512.xml"/><Relationship Id="rId9" Type="http://schemas.openxmlformats.org/officeDocument/2006/relationships/image" Target="../media/image440.png"/><Relationship Id="rId13" Type="http://schemas.openxmlformats.org/officeDocument/2006/relationships/image" Target="../media/image442.png"/><Relationship Id="rId18" Type="http://schemas.openxmlformats.org/officeDocument/2006/relationships/customXml" Target="../ink/ink2519.xml"/><Relationship Id="rId39" Type="http://schemas.openxmlformats.org/officeDocument/2006/relationships/image" Target="../media/image455.png"/><Relationship Id="rId34" Type="http://schemas.openxmlformats.org/officeDocument/2006/relationships/customXml" Target="../ink/ink2527.xml"/><Relationship Id="rId50" Type="http://schemas.openxmlformats.org/officeDocument/2006/relationships/customXml" Target="../ink/ink2535.xml"/><Relationship Id="rId55" Type="http://schemas.openxmlformats.org/officeDocument/2006/relationships/image" Target="../media/image463.png"/><Relationship Id="rId76" Type="http://schemas.openxmlformats.org/officeDocument/2006/relationships/customXml" Target="../ink/ink2548.xml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2" Type="http://schemas.openxmlformats.org/officeDocument/2006/relationships/customXml" Target="../ink/ink2511.xml"/><Relationship Id="rId29" Type="http://schemas.openxmlformats.org/officeDocument/2006/relationships/image" Target="../media/image45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2.xml"/><Relationship Id="rId13" Type="http://schemas.openxmlformats.org/officeDocument/2006/relationships/image" Target="../media/image1110.png"/><Relationship Id="rId18" Type="http://schemas.openxmlformats.org/officeDocument/2006/relationships/customXml" Target="../ink/ink47.xml"/><Relationship Id="rId26" Type="http://schemas.openxmlformats.org/officeDocument/2006/relationships/customXml" Target="../ink/ink51.xml"/><Relationship Id="rId3" Type="http://schemas.openxmlformats.org/officeDocument/2006/relationships/image" Target="../media/image6100.png"/><Relationship Id="rId21" Type="http://schemas.openxmlformats.org/officeDocument/2006/relationships/image" Target="../media/image1510.png"/><Relationship Id="rId7" Type="http://schemas.openxmlformats.org/officeDocument/2006/relationships/image" Target="../media/image810.png"/><Relationship Id="rId12" Type="http://schemas.openxmlformats.org/officeDocument/2006/relationships/customXml" Target="../ink/ink44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2" Type="http://schemas.openxmlformats.org/officeDocument/2006/relationships/customXml" Target="../ink/ink39.xml"/><Relationship Id="rId16" Type="http://schemas.openxmlformats.org/officeDocument/2006/relationships/customXml" Target="../ink/ink46.xml"/><Relationship Id="rId20" Type="http://schemas.openxmlformats.org/officeDocument/2006/relationships/customXml" Target="../ink/ink48.xml"/><Relationship Id="rId29" Type="http://schemas.openxmlformats.org/officeDocument/2006/relationships/customXml" Target="../ink/ink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.xml"/><Relationship Id="rId11" Type="http://schemas.openxmlformats.org/officeDocument/2006/relationships/image" Target="../media/image1010.png"/><Relationship Id="rId24" Type="http://schemas.openxmlformats.org/officeDocument/2006/relationships/customXml" Target="../ink/ink50.xml"/><Relationship Id="rId5" Type="http://schemas.openxmlformats.org/officeDocument/2006/relationships/image" Target="../media/image73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10" Type="http://schemas.openxmlformats.org/officeDocument/2006/relationships/customXml" Target="../ink/ink43.xml"/><Relationship Id="rId19" Type="http://schemas.openxmlformats.org/officeDocument/2006/relationships/image" Target="../media/image1410.png"/><Relationship Id="rId4" Type="http://schemas.openxmlformats.org/officeDocument/2006/relationships/customXml" Target="../ink/ink40.xml"/><Relationship Id="rId9" Type="http://schemas.openxmlformats.org/officeDocument/2006/relationships/image" Target="../media/image910.png"/><Relationship Id="rId14" Type="http://schemas.openxmlformats.org/officeDocument/2006/relationships/customXml" Target="../ink/ink45.xml"/><Relationship Id="rId22" Type="http://schemas.openxmlformats.org/officeDocument/2006/relationships/customXml" Target="../ink/ink49.xml"/><Relationship Id="rId27" Type="http://schemas.openxmlformats.org/officeDocument/2006/relationships/customXml" Target="../ink/ink52.xml"/><Relationship Id="rId30" Type="http://schemas.openxmlformats.org/officeDocument/2006/relationships/image" Target="../media/image1910.png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62.xml"/><Relationship Id="rId21" Type="http://schemas.openxmlformats.org/officeDocument/2006/relationships/image" Target="../media/image446.png"/><Relationship Id="rId42" Type="http://schemas.openxmlformats.org/officeDocument/2006/relationships/customXml" Target="../ink/ink2570.xml"/><Relationship Id="rId47" Type="http://schemas.openxmlformats.org/officeDocument/2006/relationships/image" Target="../media/image459.png"/><Relationship Id="rId63" Type="http://schemas.openxmlformats.org/officeDocument/2006/relationships/image" Target="../media/image467.png"/><Relationship Id="rId68" Type="http://schemas.openxmlformats.org/officeDocument/2006/relationships/customXml" Target="../ink/ink2583.xml"/><Relationship Id="rId84" Type="http://schemas.openxmlformats.org/officeDocument/2006/relationships/customXml" Target="../ink/ink2591.xml"/><Relationship Id="rId89" Type="http://schemas.openxmlformats.org/officeDocument/2006/relationships/image" Target="../media/image480.png"/><Relationship Id="rId16" Type="http://schemas.openxmlformats.org/officeDocument/2006/relationships/customXml" Target="../ink/ink2557.xml"/><Relationship Id="rId11" Type="http://schemas.openxmlformats.org/officeDocument/2006/relationships/image" Target="../media/image441.png"/><Relationship Id="rId32" Type="http://schemas.openxmlformats.org/officeDocument/2006/relationships/customXml" Target="../ink/ink2565.xml"/><Relationship Id="rId37" Type="http://schemas.openxmlformats.org/officeDocument/2006/relationships/image" Target="../media/image454.png"/><Relationship Id="rId53" Type="http://schemas.openxmlformats.org/officeDocument/2006/relationships/image" Target="../media/image462.png"/><Relationship Id="rId58" Type="http://schemas.openxmlformats.org/officeDocument/2006/relationships/customXml" Target="../ink/ink2578.xml"/><Relationship Id="rId74" Type="http://schemas.openxmlformats.org/officeDocument/2006/relationships/customXml" Target="../ink/ink2586.xml"/><Relationship Id="rId79" Type="http://schemas.openxmlformats.org/officeDocument/2006/relationships/image" Target="../media/image475.png"/><Relationship Id="rId5" Type="http://schemas.openxmlformats.org/officeDocument/2006/relationships/image" Target="../media/image438.png"/><Relationship Id="rId90" Type="http://schemas.openxmlformats.org/officeDocument/2006/relationships/customXml" Target="../ink/ink2594.xml"/><Relationship Id="rId95" Type="http://schemas.openxmlformats.org/officeDocument/2006/relationships/image" Target="../media/image483.png"/><Relationship Id="rId22" Type="http://schemas.openxmlformats.org/officeDocument/2006/relationships/customXml" Target="../ink/ink2560.xml"/><Relationship Id="rId27" Type="http://schemas.openxmlformats.org/officeDocument/2006/relationships/image" Target="../media/image449.png"/><Relationship Id="rId43" Type="http://schemas.openxmlformats.org/officeDocument/2006/relationships/image" Target="../media/image457.png"/><Relationship Id="rId48" Type="http://schemas.openxmlformats.org/officeDocument/2006/relationships/customXml" Target="../ink/ink2573.xml"/><Relationship Id="rId64" Type="http://schemas.openxmlformats.org/officeDocument/2006/relationships/customXml" Target="../ink/ink2581.xml"/><Relationship Id="rId69" Type="http://schemas.openxmlformats.org/officeDocument/2006/relationships/image" Target="../media/image470.png"/><Relationship Id="rId8" Type="http://schemas.openxmlformats.org/officeDocument/2006/relationships/customXml" Target="../ink/ink2553.xml"/><Relationship Id="rId51" Type="http://schemas.openxmlformats.org/officeDocument/2006/relationships/image" Target="../media/image461.png"/><Relationship Id="rId72" Type="http://schemas.openxmlformats.org/officeDocument/2006/relationships/customXml" Target="../ink/ink2585.xml"/><Relationship Id="rId80" Type="http://schemas.openxmlformats.org/officeDocument/2006/relationships/customXml" Target="../ink/ink2589.xml"/><Relationship Id="rId85" Type="http://schemas.openxmlformats.org/officeDocument/2006/relationships/image" Target="../media/image478.png"/><Relationship Id="rId93" Type="http://schemas.openxmlformats.org/officeDocument/2006/relationships/image" Target="../media/image482.png"/><Relationship Id="rId3" Type="http://schemas.openxmlformats.org/officeDocument/2006/relationships/image" Target="../media/image437.png"/><Relationship Id="rId12" Type="http://schemas.openxmlformats.org/officeDocument/2006/relationships/customXml" Target="../ink/ink2555.xml"/><Relationship Id="rId17" Type="http://schemas.openxmlformats.org/officeDocument/2006/relationships/image" Target="../media/image444.png"/><Relationship Id="rId25" Type="http://schemas.openxmlformats.org/officeDocument/2006/relationships/image" Target="../media/image448.png"/><Relationship Id="rId33" Type="http://schemas.openxmlformats.org/officeDocument/2006/relationships/image" Target="../media/image452.png"/><Relationship Id="rId38" Type="http://schemas.openxmlformats.org/officeDocument/2006/relationships/customXml" Target="../ink/ink2568.xml"/><Relationship Id="rId46" Type="http://schemas.openxmlformats.org/officeDocument/2006/relationships/customXml" Target="../ink/ink2572.xml"/><Relationship Id="rId59" Type="http://schemas.openxmlformats.org/officeDocument/2006/relationships/image" Target="../media/image465.png"/><Relationship Id="rId67" Type="http://schemas.openxmlformats.org/officeDocument/2006/relationships/image" Target="../media/image469.png"/><Relationship Id="rId20" Type="http://schemas.openxmlformats.org/officeDocument/2006/relationships/customXml" Target="../ink/ink2559.xml"/><Relationship Id="rId41" Type="http://schemas.openxmlformats.org/officeDocument/2006/relationships/image" Target="../media/image456.png"/><Relationship Id="rId54" Type="http://schemas.openxmlformats.org/officeDocument/2006/relationships/customXml" Target="../ink/ink2576.xml"/><Relationship Id="rId62" Type="http://schemas.openxmlformats.org/officeDocument/2006/relationships/customXml" Target="../ink/ink2580.xml"/><Relationship Id="rId70" Type="http://schemas.openxmlformats.org/officeDocument/2006/relationships/customXml" Target="../ink/ink2584.xml"/><Relationship Id="rId75" Type="http://schemas.openxmlformats.org/officeDocument/2006/relationships/image" Target="../media/image473.png"/><Relationship Id="rId83" Type="http://schemas.openxmlformats.org/officeDocument/2006/relationships/image" Target="../media/image477.png"/><Relationship Id="rId88" Type="http://schemas.openxmlformats.org/officeDocument/2006/relationships/customXml" Target="../ink/ink2593.xml"/><Relationship Id="rId91" Type="http://schemas.openxmlformats.org/officeDocument/2006/relationships/image" Target="../media/image4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2.xml"/><Relationship Id="rId15" Type="http://schemas.openxmlformats.org/officeDocument/2006/relationships/image" Target="../media/image443.png"/><Relationship Id="rId23" Type="http://schemas.openxmlformats.org/officeDocument/2006/relationships/image" Target="../media/image447.png"/><Relationship Id="rId28" Type="http://schemas.openxmlformats.org/officeDocument/2006/relationships/customXml" Target="../ink/ink2563.xml"/><Relationship Id="rId36" Type="http://schemas.openxmlformats.org/officeDocument/2006/relationships/customXml" Target="../ink/ink2567.xml"/><Relationship Id="rId49" Type="http://schemas.openxmlformats.org/officeDocument/2006/relationships/image" Target="../media/image460.png"/><Relationship Id="rId57" Type="http://schemas.openxmlformats.org/officeDocument/2006/relationships/image" Target="../media/image464.png"/><Relationship Id="rId10" Type="http://schemas.openxmlformats.org/officeDocument/2006/relationships/customXml" Target="../ink/ink2554.xml"/><Relationship Id="rId31" Type="http://schemas.openxmlformats.org/officeDocument/2006/relationships/image" Target="../media/image451.png"/><Relationship Id="rId44" Type="http://schemas.openxmlformats.org/officeDocument/2006/relationships/customXml" Target="../ink/ink2571.xml"/><Relationship Id="rId52" Type="http://schemas.openxmlformats.org/officeDocument/2006/relationships/customXml" Target="../ink/ink2575.xml"/><Relationship Id="rId60" Type="http://schemas.openxmlformats.org/officeDocument/2006/relationships/customXml" Target="../ink/ink2579.xml"/><Relationship Id="rId65" Type="http://schemas.openxmlformats.org/officeDocument/2006/relationships/image" Target="../media/image468.png"/><Relationship Id="rId73" Type="http://schemas.openxmlformats.org/officeDocument/2006/relationships/image" Target="../media/image472.png"/><Relationship Id="rId78" Type="http://schemas.openxmlformats.org/officeDocument/2006/relationships/customXml" Target="../ink/ink2588.xml"/><Relationship Id="rId81" Type="http://schemas.openxmlformats.org/officeDocument/2006/relationships/image" Target="../media/image476.png"/><Relationship Id="rId86" Type="http://schemas.openxmlformats.org/officeDocument/2006/relationships/customXml" Target="../ink/ink2592.xml"/><Relationship Id="rId94" Type="http://schemas.openxmlformats.org/officeDocument/2006/relationships/customXml" Target="../ink/ink2596.xml"/><Relationship Id="rId4" Type="http://schemas.openxmlformats.org/officeDocument/2006/relationships/customXml" Target="../ink/ink2551.xml"/><Relationship Id="rId9" Type="http://schemas.openxmlformats.org/officeDocument/2006/relationships/image" Target="../media/image440.png"/><Relationship Id="rId13" Type="http://schemas.openxmlformats.org/officeDocument/2006/relationships/image" Target="../media/image442.png"/><Relationship Id="rId18" Type="http://schemas.openxmlformats.org/officeDocument/2006/relationships/customXml" Target="../ink/ink2558.xml"/><Relationship Id="rId39" Type="http://schemas.openxmlformats.org/officeDocument/2006/relationships/image" Target="../media/image455.png"/><Relationship Id="rId34" Type="http://schemas.openxmlformats.org/officeDocument/2006/relationships/customXml" Target="../ink/ink2566.xml"/><Relationship Id="rId50" Type="http://schemas.openxmlformats.org/officeDocument/2006/relationships/customXml" Target="../ink/ink2574.xml"/><Relationship Id="rId55" Type="http://schemas.openxmlformats.org/officeDocument/2006/relationships/image" Target="../media/image463.png"/><Relationship Id="rId76" Type="http://schemas.openxmlformats.org/officeDocument/2006/relationships/customXml" Target="../ink/ink2587.xml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595.xml"/><Relationship Id="rId2" Type="http://schemas.openxmlformats.org/officeDocument/2006/relationships/customXml" Target="../ink/ink2550.xml"/><Relationship Id="rId29" Type="http://schemas.openxmlformats.org/officeDocument/2006/relationships/image" Target="../media/image450.png"/><Relationship Id="rId24" Type="http://schemas.openxmlformats.org/officeDocument/2006/relationships/customXml" Target="../ink/ink2561.xml"/><Relationship Id="rId40" Type="http://schemas.openxmlformats.org/officeDocument/2006/relationships/customXml" Target="../ink/ink2569.xml"/><Relationship Id="rId45" Type="http://schemas.openxmlformats.org/officeDocument/2006/relationships/image" Target="../media/image458.png"/><Relationship Id="rId66" Type="http://schemas.openxmlformats.org/officeDocument/2006/relationships/customXml" Target="../ink/ink2582.xml"/><Relationship Id="rId87" Type="http://schemas.openxmlformats.org/officeDocument/2006/relationships/image" Target="../media/image479.png"/><Relationship Id="rId61" Type="http://schemas.openxmlformats.org/officeDocument/2006/relationships/image" Target="../media/image466.png"/><Relationship Id="rId82" Type="http://schemas.openxmlformats.org/officeDocument/2006/relationships/customXml" Target="../ink/ink2590.xml"/><Relationship Id="rId19" Type="http://schemas.openxmlformats.org/officeDocument/2006/relationships/image" Target="../media/image445.png"/><Relationship Id="rId14" Type="http://schemas.openxmlformats.org/officeDocument/2006/relationships/customXml" Target="../ink/ink2556.xml"/><Relationship Id="rId30" Type="http://schemas.openxmlformats.org/officeDocument/2006/relationships/customXml" Target="../ink/ink2564.xml"/><Relationship Id="rId35" Type="http://schemas.openxmlformats.org/officeDocument/2006/relationships/image" Target="../media/image453.png"/><Relationship Id="rId56" Type="http://schemas.openxmlformats.org/officeDocument/2006/relationships/customXml" Target="../ink/ink2577.xml"/><Relationship Id="rId77" Type="http://schemas.openxmlformats.org/officeDocument/2006/relationships/image" Target="../media/image474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09.xml"/><Relationship Id="rId21" Type="http://schemas.openxmlformats.org/officeDocument/2006/relationships/image" Target="../media/image446.png"/><Relationship Id="rId42" Type="http://schemas.openxmlformats.org/officeDocument/2006/relationships/customXml" Target="../ink/ink2617.xml"/><Relationship Id="rId47" Type="http://schemas.openxmlformats.org/officeDocument/2006/relationships/image" Target="../media/image459.png"/><Relationship Id="rId63" Type="http://schemas.openxmlformats.org/officeDocument/2006/relationships/image" Target="../media/image467.png"/><Relationship Id="rId68" Type="http://schemas.openxmlformats.org/officeDocument/2006/relationships/customXml" Target="../ink/ink2630.xml"/><Relationship Id="rId84" Type="http://schemas.openxmlformats.org/officeDocument/2006/relationships/customXml" Target="../ink/ink2638.xml"/><Relationship Id="rId89" Type="http://schemas.openxmlformats.org/officeDocument/2006/relationships/image" Target="../media/image480.png"/><Relationship Id="rId16" Type="http://schemas.openxmlformats.org/officeDocument/2006/relationships/customXml" Target="../ink/ink2604.xml"/><Relationship Id="rId107" Type="http://schemas.openxmlformats.org/officeDocument/2006/relationships/image" Target="../media/image489.png"/><Relationship Id="rId11" Type="http://schemas.openxmlformats.org/officeDocument/2006/relationships/image" Target="../media/image441.png"/><Relationship Id="rId32" Type="http://schemas.openxmlformats.org/officeDocument/2006/relationships/customXml" Target="../ink/ink2612.xml"/><Relationship Id="rId37" Type="http://schemas.openxmlformats.org/officeDocument/2006/relationships/image" Target="../media/image454.png"/><Relationship Id="rId53" Type="http://schemas.openxmlformats.org/officeDocument/2006/relationships/image" Target="../media/image462.png"/><Relationship Id="rId58" Type="http://schemas.openxmlformats.org/officeDocument/2006/relationships/customXml" Target="../ink/ink2625.xml"/><Relationship Id="rId74" Type="http://schemas.openxmlformats.org/officeDocument/2006/relationships/customXml" Target="../ink/ink2633.xml"/><Relationship Id="rId79" Type="http://schemas.openxmlformats.org/officeDocument/2006/relationships/image" Target="../media/image475.png"/><Relationship Id="rId102" Type="http://schemas.openxmlformats.org/officeDocument/2006/relationships/customXml" Target="../ink/ink2647.xml"/><Relationship Id="rId5" Type="http://schemas.openxmlformats.org/officeDocument/2006/relationships/image" Target="../media/image438.png"/><Relationship Id="rId90" Type="http://schemas.openxmlformats.org/officeDocument/2006/relationships/customXml" Target="../ink/ink2641.xml"/><Relationship Id="rId95" Type="http://schemas.openxmlformats.org/officeDocument/2006/relationships/image" Target="../media/image483.png"/><Relationship Id="rId22" Type="http://schemas.openxmlformats.org/officeDocument/2006/relationships/customXml" Target="../ink/ink2607.xml"/><Relationship Id="rId27" Type="http://schemas.openxmlformats.org/officeDocument/2006/relationships/image" Target="../media/image449.png"/><Relationship Id="rId43" Type="http://schemas.openxmlformats.org/officeDocument/2006/relationships/image" Target="../media/image457.png"/><Relationship Id="rId48" Type="http://schemas.openxmlformats.org/officeDocument/2006/relationships/customXml" Target="../ink/ink2620.xml"/><Relationship Id="rId64" Type="http://schemas.openxmlformats.org/officeDocument/2006/relationships/customXml" Target="../ink/ink2628.xml"/><Relationship Id="rId69" Type="http://schemas.openxmlformats.org/officeDocument/2006/relationships/image" Target="../media/image470.png"/><Relationship Id="rId80" Type="http://schemas.openxmlformats.org/officeDocument/2006/relationships/customXml" Target="../ink/ink2636.xml"/><Relationship Id="rId85" Type="http://schemas.openxmlformats.org/officeDocument/2006/relationships/image" Target="../media/image478.png"/><Relationship Id="rId12" Type="http://schemas.openxmlformats.org/officeDocument/2006/relationships/customXml" Target="../ink/ink2602.xml"/><Relationship Id="rId17" Type="http://schemas.openxmlformats.org/officeDocument/2006/relationships/image" Target="../media/image444.png"/><Relationship Id="rId33" Type="http://schemas.openxmlformats.org/officeDocument/2006/relationships/image" Target="../media/image452.png"/><Relationship Id="rId38" Type="http://schemas.openxmlformats.org/officeDocument/2006/relationships/customXml" Target="../ink/ink2615.xml"/><Relationship Id="rId59" Type="http://schemas.openxmlformats.org/officeDocument/2006/relationships/image" Target="../media/image465.png"/><Relationship Id="rId103" Type="http://schemas.openxmlformats.org/officeDocument/2006/relationships/image" Target="../media/image487.png"/><Relationship Id="rId20" Type="http://schemas.openxmlformats.org/officeDocument/2006/relationships/customXml" Target="../ink/ink2606.xml"/><Relationship Id="rId41" Type="http://schemas.openxmlformats.org/officeDocument/2006/relationships/image" Target="../media/image456.png"/><Relationship Id="rId54" Type="http://schemas.openxmlformats.org/officeDocument/2006/relationships/customXml" Target="../ink/ink2623.xml"/><Relationship Id="rId62" Type="http://schemas.openxmlformats.org/officeDocument/2006/relationships/customXml" Target="../ink/ink2627.xml"/><Relationship Id="rId70" Type="http://schemas.openxmlformats.org/officeDocument/2006/relationships/customXml" Target="../ink/ink2631.xml"/><Relationship Id="rId75" Type="http://schemas.openxmlformats.org/officeDocument/2006/relationships/image" Target="../media/image473.png"/><Relationship Id="rId83" Type="http://schemas.openxmlformats.org/officeDocument/2006/relationships/image" Target="../media/image477.png"/><Relationship Id="rId88" Type="http://schemas.openxmlformats.org/officeDocument/2006/relationships/customXml" Target="../ink/ink2640.xml"/><Relationship Id="rId91" Type="http://schemas.openxmlformats.org/officeDocument/2006/relationships/image" Target="../media/image481.png"/><Relationship Id="rId96" Type="http://schemas.openxmlformats.org/officeDocument/2006/relationships/customXml" Target="../ink/ink26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9.xml"/><Relationship Id="rId15" Type="http://schemas.openxmlformats.org/officeDocument/2006/relationships/image" Target="../media/image443.png"/><Relationship Id="rId23" Type="http://schemas.openxmlformats.org/officeDocument/2006/relationships/image" Target="../media/image447.png"/><Relationship Id="rId28" Type="http://schemas.openxmlformats.org/officeDocument/2006/relationships/customXml" Target="../ink/ink2610.xml"/><Relationship Id="rId36" Type="http://schemas.openxmlformats.org/officeDocument/2006/relationships/customXml" Target="../ink/ink2614.xml"/><Relationship Id="rId49" Type="http://schemas.openxmlformats.org/officeDocument/2006/relationships/image" Target="../media/image460.png"/><Relationship Id="rId57" Type="http://schemas.openxmlformats.org/officeDocument/2006/relationships/image" Target="../media/image464.png"/><Relationship Id="rId106" Type="http://schemas.openxmlformats.org/officeDocument/2006/relationships/customXml" Target="../ink/ink2649.xml"/><Relationship Id="rId10" Type="http://schemas.openxmlformats.org/officeDocument/2006/relationships/customXml" Target="../ink/ink2601.xml"/><Relationship Id="rId31" Type="http://schemas.openxmlformats.org/officeDocument/2006/relationships/image" Target="../media/image451.png"/><Relationship Id="rId44" Type="http://schemas.openxmlformats.org/officeDocument/2006/relationships/customXml" Target="../ink/ink2618.xml"/><Relationship Id="rId52" Type="http://schemas.openxmlformats.org/officeDocument/2006/relationships/customXml" Target="../ink/ink2622.xml"/><Relationship Id="rId60" Type="http://schemas.openxmlformats.org/officeDocument/2006/relationships/customXml" Target="../ink/ink2626.xml"/><Relationship Id="rId65" Type="http://schemas.openxmlformats.org/officeDocument/2006/relationships/image" Target="../media/image468.png"/><Relationship Id="rId73" Type="http://schemas.openxmlformats.org/officeDocument/2006/relationships/image" Target="../media/image472.png"/><Relationship Id="rId78" Type="http://schemas.openxmlformats.org/officeDocument/2006/relationships/customXml" Target="../ink/ink2635.xml"/><Relationship Id="rId81" Type="http://schemas.openxmlformats.org/officeDocument/2006/relationships/image" Target="../media/image476.png"/><Relationship Id="rId86" Type="http://schemas.openxmlformats.org/officeDocument/2006/relationships/customXml" Target="../ink/ink2639.xml"/><Relationship Id="rId94" Type="http://schemas.openxmlformats.org/officeDocument/2006/relationships/customXml" Target="../ink/ink2643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4" Type="http://schemas.openxmlformats.org/officeDocument/2006/relationships/customXml" Target="../ink/ink2598.xml"/><Relationship Id="rId9" Type="http://schemas.openxmlformats.org/officeDocument/2006/relationships/image" Target="../media/image440.png"/><Relationship Id="rId13" Type="http://schemas.openxmlformats.org/officeDocument/2006/relationships/image" Target="../media/image442.png"/><Relationship Id="rId18" Type="http://schemas.openxmlformats.org/officeDocument/2006/relationships/customXml" Target="../ink/ink2605.xml"/><Relationship Id="rId39" Type="http://schemas.openxmlformats.org/officeDocument/2006/relationships/image" Target="../media/image455.png"/><Relationship Id="rId34" Type="http://schemas.openxmlformats.org/officeDocument/2006/relationships/customXml" Target="../ink/ink2613.xml"/><Relationship Id="rId50" Type="http://schemas.openxmlformats.org/officeDocument/2006/relationships/customXml" Target="../ink/ink2621.xml"/><Relationship Id="rId55" Type="http://schemas.openxmlformats.org/officeDocument/2006/relationships/image" Target="../media/image463.png"/><Relationship Id="rId76" Type="http://schemas.openxmlformats.org/officeDocument/2006/relationships/customXml" Target="../ink/ink2634.xml"/><Relationship Id="rId97" Type="http://schemas.openxmlformats.org/officeDocument/2006/relationships/image" Target="../media/image484.png"/><Relationship Id="rId104" Type="http://schemas.openxmlformats.org/officeDocument/2006/relationships/customXml" Target="../ink/ink2648.xml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642.xml"/><Relationship Id="rId2" Type="http://schemas.openxmlformats.org/officeDocument/2006/relationships/customXml" Target="../ink/ink2597.xml"/><Relationship Id="rId29" Type="http://schemas.openxmlformats.org/officeDocument/2006/relationships/image" Target="../media/image450.png"/><Relationship Id="rId24" Type="http://schemas.openxmlformats.org/officeDocument/2006/relationships/customXml" Target="../ink/ink2608.xml"/><Relationship Id="rId40" Type="http://schemas.openxmlformats.org/officeDocument/2006/relationships/customXml" Target="../ink/ink2616.xml"/><Relationship Id="rId45" Type="http://schemas.openxmlformats.org/officeDocument/2006/relationships/image" Target="../media/image458.png"/><Relationship Id="rId66" Type="http://schemas.openxmlformats.org/officeDocument/2006/relationships/customXml" Target="../ink/ink2629.xml"/><Relationship Id="rId87" Type="http://schemas.openxmlformats.org/officeDocument/2006/relationships/image" Target="../media/image479.png"/><Relationship Id="rId61" Type="http://schemas.openxmlformats.org/officeDocument/2006/relationships/image" Target="../media/image466.png"/><Relationship Id="rId82" Type="http://schemas.openxmlformats.org/officeDocument/2006/relationships/customXml" Target="../ink/ink2637.xml"/><Relationship Id="rId19" Type="http://schemas.openxmlformats.org/officeDocument/2006/relationships/image" Target="../media/image445.png"/><Relationship Id="rId14" Type="http://schemas.openxmlformats.org/officeDocument/2006/relationships/customXml" Target="../ink/ink2603.xml"/><Relationship Id="rId30" Type="http://schemas.openxmlformats.org/officeDocument/2006/relationships/customXml" Target="../ink/ink2611.xml"/><Relationship Id="rId35" Type="http://schemas.openxmlformats.org/officeDocument/2006/relationships/image" Target="../media/image453.png"/><Relationship Id="rId56" Type="http://schemas.openxmlformats.org/officeDocument/2006/relationships/customXml" Target="../ink/ink2624.xml"/><Relationship Id="rId77" Type="http://schemas.openxmlformats.org/officeDocument/2006/relationships/image" Target="../media/image474.png"/><Relationship Id="rId100" Type="http://schemas.openxmlformats.org/officeDocument/2006/relationships/customXml" Target="../ink/ink2646.xml"/><Relationship Id="rId105" Type="http://schemas.openxmlformats.org/officeDocument/2006/relationships/image" Target="../media/image488.png"/><Relationship Id="rId8" Type="http://schemas.openxmlformats.org/officeDocument/2006/relationships/customXml" Target="../ink/ink2600.xml"/><Relationship Id="rId51" Type="http://schemas.openxmlformats.org/officeDocument/2006/relationships/image" Target="../media/image461.png"/><Relationship Id="rId72" Type="http://schemas.openxmlformats.org/officeDocument/2006/relationships/customXml" Target="../ink/ink2632.xml"/><Relationship Id="rId93" Type="http://schemas.openxmlformats.org/officeDocument/2006/relationships/image" Target="../media/image482.png"/><Relationship Id="rId98" Type="http://schemas.openxmlformats.org/officeDocument/2006/relationships/customXml" Target="../ink/ink2645.xml"/><Relationship Id="rId3" Type="http://schemas.openxmlformats.org/officeDocument/2006/relationships/image" Target="../media/image437.png"/><Relationship Id="rId25" Type="http://schemas.openxmlformats.org/officeDocument/2006/relationships/image" Target="../media/image448.png"/><Relationship Id="rId46" Type="http://schemas.openxmlformats.org/officeDocument/2006/relationships/customXml" Target="../ink/ink2619.xml"/><Relationship Id="rId67" Type="http://schemas.openxmlformats.org/officeDocument/2006/relationships/image" Target="../media/image469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62.xml"/><Relationship Id="rId117" Type="http://schemas.openxmlformats.org/officeDocument/2006/relationships/image" Target="../media/image494.png"/><Relationship Id="rId21" Type="http://schemas.openxmlformats.org/officeDocument/2006/relationships/image" Target="../media/image446.png"/><Relationship Id="rId42" Type="http://schemas.openxmlformats.org/officeDocument/2006/relationships/customXml" Target="../ink/ink2670.xml"/><Relationship Id="rId47" Type="http://schemas.openxmlformats.org/officeDocument/2006/relationships/image" Target="../media/image459.png"/><Relationship Id="rId63" Type="http://schemas.openxmlformats.org/officeDocument/2006/relationships/image" Target="../media/image467.png"/><Relationship Id="rId68" Type="http://schemas.openxmlformats.org/officeDocument/2006/relationships/customXml" Target="../ink/ink2683.xml"/><Relationship Id="rId84" Type="http://schemas.openxmlformats.org/officeDocument/2006/relationships/customXml" Target="../ink/ink2691.xml"/><Relationship Id="rId89" Type="http://schemas.openxmlformats.org/officeDocument/2006/relationships/image" Target="../media/image480.png"/><Relationship Id="rId112" Type="http://schemas.openxmlformats.org/officeDocument/2006/relationships/customXml" Target="../ink/ink2705.xml"/><Relationship Id="rId16" Type="http://schemas.openxmlformats.org/officeDocument/2006/relationships/customXml" Target="../ink/ink2657.xml"/><Relationship Id="rId107" Type="http://schemas.openxmlformats.org/officeDocument/2006/relationships/image" Target="../media/image489.png"/><Relationship Id="rId11" Type="http://schemas.openxmlformats.org/officeDocument/2006/relationships/image" Target="../media/image441.png"/><Relationship Id="rId32" Type="http://schemas.openxmlformats.org/officeDocument/2006/relationships/customXml" Target="../ink/ink2665.xml"/><Relationship Id="rId37" Type="http://schemas.openxmlformats.org/officeDocument/2006/relationships/image" Target="../media/image454.png"/><Relationship Id="rId53" Type="http://schemas.openxmlformats.org/officeDocument/2006/relationships/image" Target="../media/image462.png"/><Relationship Id="rId58" Type="http://schemas.openxmlformats.org/officeDocument/2006/relationships/customXml" Target="../ink/ink2678.xml"/><Relationship Id="rId74" Type="http://schemas.openxmlformats.org/officeDocument/2006/relationships/customXml" Target="../ink/ink2686.xml"/><Relationship Id="rId79" Type="http://schemas.openxmlformats.org/officeDocument/2006/relationships/image" Target="../media/image475.png"/><Relationship Id="rId102" Type="http://schemas.openxmlformats.org/officeDocument/2006/relationships/customXml" Target="../ink/ink2700.xml"/><Relationship Id="rId123" Type="http://schemas.openxmlformats.org/officeDocument/2006/relationships/image" Target="../media/image497.png"/><Relationship Id="rId5" Type="http://schemas.openxmlformats.org/officeDocument/2006/relationships/image" Target="../media/image438.png"/><Relationship Id="rId90" Type="http://schemas.openxmlformats.org/officeDocument/2006/relationships/customXml" Target="../ink/ink2694.xml"/><Relationship Id="rId95" Type="http://schemas.openxmlformats.org/officeDocument/2006/relationships/image" Target="../media/image483.png"/><Relationship Id="rId22" Type="http://schemas.openxmlformats.org/officeDocument/2006/relationships/customXml" Target="../ink/ink2660.xml"/><Relationship Id="rId27" Type="http://schemas.openxmlformats.org/officeDocument/2006/relationships/image" Target="../media/image449.png"/><Relationship Id="rId43" Type="http://schemas.openxmlformats.org/officeDocument/2006/relationships/image" Target="../media/image457.png"/><Relationship Id="rId48" Type="http://schemas.openxmlformats.org/officeDocument/2006/relationships/customXml" Target="../ink/ink2673.xml"/><Relationship Id="rId64" Type="http://schemas.openxmlformats.org/officeDocument/2006/relationships/customXml" Target="../ink/ink2681.xml"/><Relationship Id="rId69" Type="http://schemas.openxmlformats.org/officeDocument/2006/relationships/image" Target="../media/image470.png"/><Relationship Id="rId113" Type="http://schemas.openxmlformats.org/officeDocument/2006/relationships/image" Target="../media/image492.png"/><Relationship Id="rId118" Type="http://schemas.openxmlformats.org/officeDocument/2006/relationships/customXml" Target="../ink/ink2708.xml"/><Relationship Id="rId80" Type="http://schemas.openxmlformats.org/officeDocument/2006/relationships/customXml" Target="../ink/ink2689.xml"/><Relationship Id="rId85" Type="http://schemas.openxmlformats.org/officeDocument/2006/relationships/image" Target="../media/image478.png"/><Relationship Id="rId12" Type="http://schemas.openxmlformats.org/officeDocument/2006/relationships/customXml" Target="../ink/ink2655.xml"/><Relationship Id="rId17" Type="http://schemas.openxmlformats.org/officeDocument/2006/relationships/image" Target="../media/image444.png"/><Relationship Id="rId33" Type="http://schemas.openxmlformats.org/officeDocument/2006/relationships/image" Target="../media/image452.png"/><Relationship Id="rId38" Type="http://schemas.openxmlformats.org/officeDocument/2006/relationships/customXml" Target="../ink/ink2668.xml"/><Relationship Id="rId59" Type="http://schemas.openxmlformats.org/officeDocument/2006/relationships/image" Target="../media/image465.png"/><Relationship Id="rId103" Type="http://schemas.openxmlformats.org/officeDocument/2006/relationships/image" Target="../media/image487.png"/><Relationship Id="rId108" Type="http://schemas.openxmlformats.org/officeDocument/2006/relationships/customXml" Target="../ink/ink2703.xml"/><Relationship Id="rId124" Type="http://schemas.openxmlformats.org/officeDocument/2006/relationships/customXml" Target="../ink/ink2711.xml"/><Relationship Id="rId54" Type="http://schemas.openxmlformats.org/officeDocument/2006/relationships/customXml" Target="../ink/ink2676.xml"/><Relationship Id="rId70" Type="http://schemas.openxmlformats.org/officeDocument/2006/relationships/customXml" Target="../ink/ink2684.xml"/><Relationship Id="rId75" Type="http://schemas.openxmlformats.org/officeDocument/2006/relationships/image" Target="../media/image473.png"/><Relationship Id="rId91" Type="http://schemas.openxmlformats.org/officeDocument/2006/relationships/image" Target="../media/image481.png"/><Relationship Id="rId96" Type="http://schemas.openxmlformats.org/officeDocument/2006/relationships/customXml" Target="../ink/ink26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2.xml"/><Relationship Id="rId23" Type="http://schemas.openxmlformats.org/officeDocument/2006/relationships/image" Target="../media/image447.png"/><Relationship Id="rId28" Type="http://schemas.openxmlformats.org/officeDocument/2006/relationships/customXml" Target="../ink/ink2663.xml"/><Relationship Id="rId49" Type="http://schemas.openxmlformats.org/officeDocument/2006/relationships/image" Target="../media/image460.png"/><Relationship Id="rId114" Type="http://schemas.openxmlformats.org/officeDocument/2006/relationships/customXml" Target="../ink/ink2706.xml"/><Relationship Id="rId119" Type="http://schemas.openxmlformats.org/officeDocument/2006/relationships/image" Target="../media/image495.png"/><Relationship Id="rId44" Type="http://schemas.openxmlformats.org/officeDocument/2006/relationships/customXml" Target="../ink/ink2671.xml"/><Relationship Id="rId60" Type="http://schemas.openxmlformats.org/officeDocument/2006/relationships/customXml" Target="../ink/ink2679.xml"/><Relationship Id="rId65" Type="http://schemas.openxmlformats.org/officeDocument/2006/relationships/image" Target="../media/image468.png"/><Relationship Id="rId81" Type="http://schemas.openxmlformats.org/officeDocument/2006/relationships/image" Target="../media/image476.png"/><Relationship Id="rId86" Type="http://schemas.openxmlformats.org/officeDocument/2006/relationships/customXml" Target="../ink/ink2692.xml"/><Relationship Id="rId13" Type="http://schemas.openxmlformats.org/officeDocument/2006/relationships/image" Target="../media/image442.png"/><Relationship Id="rId18" Type="http://schemas.openxmlformats.org/officeDocument/2006/relationships/customXml" Target="../ink/ink2658.xml"/><Relationship Id="rId39" Type="http://schemas.openxmlformats.org/officeDocument/2006/relationships/image" Target="../media/image455.png"/><Relationship Id="rId109" Type="http://schemas.openxmlformats.org/officeDocument/2006/relationships/image" Target="../media/image490.png"/><Relationship Id="rId34" Type="http://schemas.openxmlformats.org/officeDocument/2006/relationships/customXml" Target="../ink/ink2666.xml"/><Relationship Id="rId50" Type="http://schemas.openxmlformats.org/officeDocument/2006/relationships/customXml" Target="../ink/ink2674.xml"/><Relationship Id="rId55" Type="http://schemas.openxmlformats.org/officeDocument/2006/relationships/image" Target="../media/image463.png"/><Relationship Id="rId76" Type="http://schemas.openxmlformats.org/officeDocument/2006/relationships/customXml" Target="../ink/ink2687.xml"/><Relationship Id="rId97" Type="http://schemas.openxmlformats.org/officeDocument/2006/relationships/image" Target="../media/image484.png"/><Relationship Id="rId104" Type="http://schemas.openxmlformats.org/officeDocument/2006/relationships/customXml" Target="../ink/ink2701.xml"/><Relationship Id="rId120" Type="http://schemas.openxmlformats.org/officeDocument/2006/relationships/customXml" Target="../ink/ink2709.xml"/><Relationship Id="rId125" Type="http://schemas.openxmlformats.org/officeDocument/2006/relationships/image" Target="../media/image498.png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695.xml"/><Relationship Id="rId2" Type="http://schemas.openxmlformats.org/officeDocument/2006/relationships/customXml" Target="../ink/ink2650.xml"/><Relationship Id="rId29" Type="http://schemas.openxmlformats.org/officeDocument/2006/relationships/image" Target="../media/image450.png"/><Relationship Id="rId24" Type="http://schemas.openxmlformats.org/officeDocument/2006/relationships/customXml" Target="../ink/ink2661.xml"/><Relationship Id="rId40" Type="http://schemas.openxmlformats.org/officeDocument/2006/relationships/customXml" Target="../ink/ink2669.xml"/><Relationship Id="rId45" Type="http://schemas.openxmlformats.org/officeDocument/2006/relationships/image" Target="../media/image458.png"/><Relationship Id="rId66" Type="http://schemas.openxmlformats.org/officeDocument/2006/relationships/customXml" Target="../ink/ink2682.xml"/><Relationship Id="rId87" Type="http://schemas.openxmlformats.org/officeDocument/2006/relationships/image" Target="../media/image479.png"/><Relationship Id="rId110" Type="http://schemas.openxmlformats.org/officeDocument/2006/relationships/customXml" Target="../ink/ink2704.xml"/><Relationship Id="rId115" Type="http://schemas.openxmlformats.org/officeDocument/2006/relationships/image" Target="../media/image493.png"/><Relationship Id="rId61" Type="http://schemas.openxmlformats.org/officeDocument/2006/relationships/image" Target="../media/image466.png"/><Relationship Id="rId82" Type="http://schemas.openxmlformats.org/officeDocument/2006/relationships/customXml" Target="../ink/ink2690.xml"/><Relationship Id="rId19" Type="http://schemas.openxmlformats.org/officeDocument/2006/relationships/image" Target="../media/image445.png"/><Relationship Id="rId14" Type="http://schemas.openxmlformats.org/officeDocument/2006/relationships/customXml" Target="../ink/ink2656.xml"/><Relationship Id="rId30" Type="http://schemas.openxmlformats.org/officeDocument/2006/relationships/customXml" Target="../ink/ink2664.xml"/><Relationship Id="rId35" Type="http://schemas.openxmlformats.org/officeDocument/2006/relationships/image" Target="../media/image453.png"/><Relationship Id="rId56" Type="http://schemas.openxmlformats.org/officeDocument/2006/relationships/customXml" Target="../ink/ink2677.xml"/><Relationship Id="rId77" Type="http://schemas.openxmlformats.org/officeDocument/2006/relationships/image" Target="../media/image474.png"/><Relationship Id="rId100" Type="http://schemas.openxmlformats.org/officeDocument/2006/relationships/customXml" Target="../ink/ink2699.xml"/><Relationship Id="rId105" Type="http://schemas.openxmlformats.org/officeDocument/2006/relationships/image" Target="../media/image488.png"/><Relationship Id="rId8" Type="http://schemas.openxmlformats.org/officeDocument/2006/relationships/customXml" Target="../ink/ink2653.xml"/><Relationship Id="rId51" Type="http://schemas.openxmlformats.org/officeDocument/2006/relationships/image" Target="../media/image461.png"/><Relationship Id="rId72" Type="http://schemas.openxmlformats.org/officeDocument/2006/relationships/customXml" Target="../ink/ink2685.xml"/><Relationship Id="rId93" Type="http://schemas.openxmlformats.org/officeDocument/2006/relationships/image" Target="../media/image482.png"/><Relationship Id="rId98" Type="http://schemas.openxmlformats.org/officeDocument/2006/relationships/customXml" Target="../ink/ink2698.xml"/><Relationship Id="rId121" Type="http://schemas.openxmlformats.org/officeDocument/2006/relationships/image" Target="../media/image496.png"/><Relationship Id="rId3" Type="http://schemas.openxmlformats.org/officeDocument/2006/relationships/image" Target="../media/image437.png"/><Relationship Id="rId25" Type="http://schemas.openxmlformats.org/officeDocument/2006/relationships/image" Target="../media/image448.png"/><Relationship Id="rId46" Type="http://schemas.openxmlformats.org/officeDocument/2006/relationships/customXml" Target="../ink/ink2672.xml"/><Relationship Id="rId67" Type="http://schemas.openxmlformats.org/officeDocument/2006/relationships/image" Target="../media/image469.png"/><Relationship Id="rId116" Type="http://schemas.openxmlformats.org/officeDocument/2006/relationships/customXml" Target="../ink/ink2707.xml"/><Relationship Id="rId20" Type="http://schemas.openxmlformats.org/officeDocument/2006/relationships/customXml" Target="../ink/ink2659.xml"/><Relationship Id="rId41" Type="http://schemas.openxmlformats.org/officeDocument/2006/relationships/image" Target="../media/image456.png"/><Relationship Id="rId62" Type="http://schemas.openxmlformats.org/officeDocument/2006/relationships/customXml" Target="../ink/ink2680.xml"/><Relationship Id="rId83" Type="http://schemas.openxmlformats.org/officeDocument/2006/relationships/image" Target="../media/image477.png"/><Relationship Id="rId88" Type="http://schemas.openxmlformats.org/officeDocument/2006/relationships/customXml" Target="../ink/ink2693.xml"/><Relationship Id="rId111" Type="http://schemas.openxmlformats.org/officeDocument/2006/relationships/image" Target="../media/image491.png"/><Relationship Id="rId15" Type="http://schemas.openxmlformats.org/officeDocument/2006/relationships/image" Target="../media/image443.png"/><Relationship Id="rId36" Type="http://schemas.openxmlformats.org/officeDocument/2006/relationships/customXml" Target="../ink/ink2667.xml"/><Relationship Id="rId57" Type="http://schemas.openxmlformats.org/officeDocument/2006/relationships/image" Target="../media/image464.png"/><Relationship Id="rId106" Type="http://schemas.openxmlformats.org/officeDocument/2006/relationships/customXml" Target="../ink/ink2702.xml"/><Relationship Id="rId10" Type="http://schemas.openxmlformats.org/officeDocument/2006/relationships/customXml" Target="../ink/ink2654.xml"/><Relationship Id="rId31" Type="http://schemas.openxmlformats.org/officeDocument/2006/relationships/image" Target="../media/image451.png"/><Relationship Id="rId52" Type="http://schemas.openxmlformats.org/officeDocument/2006/relationships/customXml" Target="../ink/ink2675.xml"/><Relationship Id="rId73" Type="http://schemas.openxmlformats.org/officeDocument/2006/relationships/image" Target="../media/image472.png"/><Relationship Id="rId78" Type="http://schemas.openxmlformats.org/officeDocument/2006/relationships/customXml" Target="../ink/ink2688.xml"/><Relationship Id="rId94" Type="http://schemas.openxmlformats.org/officeDocument/2006/relationships/customXml" Target="../ink/ink2696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2710.xml"/><Relationship Id="rId4" Type="http://schemas.openxmlformats.org/officeDocument/2006/relationships/customXml" Target="../ink/ink2651.xml"/><Relationship Id="rId9" Type="http://schemas.openxmlformats.org/officeDocument/2006/relationships/image" Target="../media/image440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4.png"/><Relationship Id="rId21" Type="http://schemas.openxmlformats.org/officeDocument/2006/relationships/image" Target="../media/image446.png"/><Relationship Id="rId42" Type="http://schemas.openxmlformats.org/officeDocument/2006/relationships/customXml" Target="../ink/ink2732.xml"/><Relationship Id="rId63" Type="http://schemas.openxmlformats.org/officeDocument/2006/relationships/image" Target="../media/image467.png"/><Relationship Id="rId84" Type="http://schemas.openxmlformats.org/officeDocument/2006/relationships/customXml" Target="../ink/ink2753.xml"/><Relationship Id="rId138" Type="http://schemas.openxmlformats.org/officeDocument/2006/relationships/customXml" Target="../ink/ink2780.xml"/><Relationship Id="rId107" Type="http://schemas.openxmlformats.org/officeDocument/2006/relationships/image" Target="../media/image489.png"/><Relationship Id="rId11" Type="http://schemas.openxmlformats.org/officeDocument/2006/relationships/image" Target="../media/image441.png"/><Relationship Id="rId32" Type="http://schemas.openxmlformats.org/officeDocument/2006/relationships/customXml" Target="../ink/ink2727.xml"/><Relationship Id="rId53" Type="http://schemas.openxmlformats.org/officeDocument/2006/relationships/image" Target="../media/image462.png"/><Relationship Id="rId74" Type="http://schemas.openxmlformats.org/officeDocument/2006/relationships/customXml" Target="../ink/ink2748.xml"/><Relationship Id="rId128" Type="http://schemas.openxmlformats.org/officeDocument/2006/relationships/customXml" Target="../ink/ink2775.xml"/><Relationship Id="rId149" Type="http://schemas.openxmlformats.org/officeDocument/2006/relationships/image" Target="../media/image510.png"/><Relationship Id="rId5" Type="http://schemas.openxmlformats.org/officeDocument/2006/relationships/image" Target="../media/image438.png"/><Relationship Id="rId95" Type="http://schemas.openxmlformats.org/officeDocument/2006/relationships/image" Target="../media/image483.png"/><Relationship Id="rId22" Type="http://schemas.openxmlformats.org/officeDocument/2006/relationships/customXml" Target="../ink/ink2722.xml"/><Relationship Id="rId27" Type="http://schemas.openxmlformats.org/officeDocument/2006/relationships/image" Target="../media/image449.png"/><Relationship Id="rId43" Type="http://schemas.openxmlformats.org/officeDocument/2006/relationships/image" Target="../media/image457.png"/><Relationship Id="rId48" Type="http://schemas.openxmlformats.org/officeDocument/2006/relationships/customXml" Target="../ink/ink2735.xml"/><Relationship Id="rId64" Type="http://schemas.openxmlformats.org/officeDocument/2006/relationships/customXml" Target="../ink/ink2743.xml"/><Relationship Id="rId69" Type="http://schemas.openxmlformats.org/officeDocument/2006/relationships/image" Target="../media/image470.png"/><Relationship Id="rId113" Type="http://schemas.openxmlformats.org/officeDocument/2006/relationships/image" Target="../media/image492.png"/><Relationship Id="rId118" Type="http://schemas.openxmlformats.org/officeDocument/2006/relationships/customXml" Target="../ink/ink2770.xml"/><Relationship Id="rId134" Type="http://schemas.openxmlformats.org/officeDocument/2006/relationships/customXml" Target="../ink/ink2778.xml"/><Relationship Id="rId139" Type="http://schemas.openxmlformats.org/officeDocument/2006/relationships/image" Target="../media/image505.png"/><Relationship Id="rId80" Type="http://schemas.openxmlformats.org/officeDocument/2006/relationships/customXml" Target="../ink/ink2751.xml"/><Relationship Id="rId85" Type="http://schemas.openxmlformats.org/officeDocument/2006/relationships/image" Target="../media/image478.png"/><Relationship Id="rId12" Type="http://schemas.openxmlformats.org/officeDocument/2006/relationships/customXml" Target="../ink/ink2717.xml"/><Relationship Id="rId17" Type="http://schemas.openxmlformats.org/officeDocument/2006/relationships/image" Target="../media/image444.png"/><Relationship Id="rId33" Type="http://schemas.openxmlformats.org/officeDocument/2006/relationships/image" Target="../media/image452.png"/><Relationship Id="rId38" Type="http://schemas.openxmlformats.org/officeDocument/2006/relationships/customXml" Target="../ink/ink2730.xml"/><Relationship Id="rId59" Type="http://schemas.openxmlformats.org/officeDocument/2006/relationships/image" Target="../media/image465.png"/><Relationship Id="rId103" Type="http://schemas.openxmlformats.org/officeDocument/2006/relationships/image" Target="../media/image487.png"/><Relationship Id="rId108" Type="http://schemas.openxmlformats.org/officeDocument/2006/relationships/customXml" Target="../ink/ink2765.xml"/><Relationship Id="rId124" Type="http://schemas.openxmlformats.org/officeDocument/2006/relationships/customXml" Target="../ink/ink2773.xml"/><Relationship Id="rId129" Type="http://schemas.openxmlformats.org/officeDocument/2006/relationships/image" Target="../media/image500.png"/><Relationship Id="rId54" Type="http://schemas.openxmlformats.org/officeDocument/2006/relationships/customXml" Target="../ink/ink2738.xml"/><Relationship Id="rId70" Type="http://schemas.openxmlformats.org/officeDocument/2006/relationships/customXml" Target="../ink/ink2746.xml"/><Relationship Id="rId75" Type="http://schemas.openxmlformats.org/officeDocument/2006/relationships/image" Target="../media/image473.png"/><Relationship Id="rId91" Type="http://schemas.openxmlformats.org/officeDocument/2006/relationships/image" Target="../media/image481.png"/><Relationship Id="rId96" Type="http://schemas.openxmlformats.org/officeDocument/2006/relationships/customXml" Target="../ink/ink2759.xml"/><Relationship Id="rId140" Type="http://schemas.openxmlformats.org/officeDocument/2006/relationships/customXml" Target="../ink/ink2781.xml"/><Relationship Id="rId145" Type="http://schemas.openxmlformats.org/officeDocument/2006/relationships/image" Target="../media/image5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4.xml"/><Relationship Id="rId23" Type="http://schemas.openxmlformats.org/officeDocument/2006/relationships/image" Target="../media/image447.png"/><Relationship Id="rId28" Type="http://schemas.openxmlformats.org/officeDocument/2006/relationships/customXml" Target="../ink/ink2725.xml"/><Relationship Id="rId49" Type="http://schemas.openxmlformats.org/officeDocument/2006/relationships/image" Target="../media/image460.png"/><Relationship Id="rId114" Type="http://schemas.openxmlformats.org/officeDocument/2006/relationships/customXml" Target="../ink/ink2768.xml"/><Relationship Id="rId119" Type="http://schemas.openxmlformats.org/officeDocument/2006/relationships/image" Target="../media/image495.png"/><Relationship Id="rId44" Type="http://schemas.openxmlformats.org/officeDocument/2006/relationships/customXml" Target="../ink/ink2733.xml"/><Relationship Id="rId60" Type="http://schemas.openxmlformats.org/officeDocument/2006/relationships/customXml" Target="../ink/ink2741.xml"/><Relationship Id="rId65" Type="http://schemas.openxmlformats.org/officeDocument/2006/relationships/image" Target="../media/image468.png"/><Relationship Id="rId81" Type="http://schemas.openxmlformats.org/officeDocument/2006/relationships/image" Target="../media/image476.png"/><Relationship Id="rId86" Type="http://schemas.openxmlformats.org/officeDocument/2006/relationships/customXml" Target="../ink/ink2754.xml"/><Relationship Id="rId130" Type="http://schemas.openxmlformats.org/officeDocument/2006/relationships/customXml" Target="../ink/ink2776.xml"/><Relationship Id="rId135" Type="http://schemas.openxmlformats.org/officeDocument/2006/relationships/image" Target="../media/image503.png"/><Relationship Id="rId13" Type="http://schemas.openxmlformats.org/officeDocument/2006/relationships/image" Target="../media/image442.png"/><Relationship Id="rId18" Type="http://schemas.openxmlformats.org/officeDocument/2006/relationships/customXml" Target="../ink/ink2720.xml"/><Relationship Id="rId39" Type="http://schemas.openxmlformats.org/officeDocument/2006/relationships/image" Target="../media/image455.png"/><Relationship Id="rId109" Type="http://schemas.openxmlformats.org/officeDocument/2006/relationships/image" Target="../media/image490.png"/><Relationship Id="rId34" Type="http://schemas.openxmlformats.org/officeDocument/2006/relationships/customXml" Target="../ink/ink2728.xml"/><Relationship Id="rId50" Type="http://schemas.openxmlformats.org/officeDocument/2006/relationships/customXml" Target="../ink/ink2736.xml"/><Relationship Id="rId55" Type="http://schemas.openxmlformats.org/officeDocument/2006/relationships/image" Target="../media/image463.png"/><Relationship Id="rId76" Type="http://schemas.openxmlformats.org/officeDocument/2006/relationships/customXml" Target="../ink/ink2749.xml"/><Relationship Id="rId97" Type="http://schemas.openxmlformats.org/officeDocument/2006/relationships/image" Target="../media/image484.png"/><Relationship Id="rId104" Type="http://schemas.openxmlformats.org/officeDocument/2006/relationships/customXml" Target="../ink/ink2763.xml"/><Relationship Id="rId120" Type="http://schemas.openxmlformats.org/officeDocument/2006/relationships/customXml" Target="../ink/ink2771.xml"/><Relationship Id="rId125" Type="http://schemas.openxmlformats.org/officeDocument/2006/relationships/image" Target="../media/image498.png"/><Relationship Id="rId141" Type="http://schemas.openxmlformats.org/officeDocument/2006/relationships/image" Target="../media/image506.png"/><Relationship Id="rId146" Type="http://schemas.openxmlformats.org/officeDocument/2006/relationships/customXml" Target="../ink/ink2784.xml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757.xml"/><Relationship Id="rId2" Type="http://schemas.openxmlformats.org/officeDocument/2006/relationships/customXml" Target="../ink/ink2712.xml"/><Relationship Id="rId29" Type="http://schemas.openxmlformats.org/officeDocument/2006/relationships/image" Target="../media/image450.png"/><Relationship Id="rId24" Type="http://schemas.openxmlformats.org/officeDocument/2006/relationships/customXml" Target="../ink/ink2723.xml"/><Relationship Id="rId40" Type="http://schemas.openxmlformats.org/officeDocument/2006/relationships/customXml" Target="../ink/ink2731.xml"/><Relationship Id="rId45" Type="http://schemas.openxmlformats.org/officeDocument/2006/relationships/image" Target="../media/image458.png"/><Relationship Id="rId66" Type="http://schemas.openxmlformats.org/officeDocument/2006/relationships/customXml" Target="../ink/ink2744.xml"/><Relationship Id="rId87" Type="http://schemas.openxmlformats.org/officeDocument/2006/relationships/image" Target="../media/image479.png"/><Relationship Id="rId110" Type="http://schemas.openxmlformats.org/officeDocument/2006/relationships/customXml" Target="../ink/ink2766.xml"/><Relationship Id="rId115" Type="http://schemas.openxmlformats.org/officeDocument/2006/relationships/image" Target="../media/image493.png"/><Relationship Id="rId131" Type="http://schemas.openxmlformats.org/officeDocument/2006/relationships/image" Target="../media/image501.png"/><Relationship Id="rId136" Type="http://schemas.openxmlformats.org/officeDocument/2006/relationships/customXml" Target="../ink/ink2779.xml"/><Relationship Id="rId61" Type="http://schemas.openxmlformats.org/officeDocument/2006/relationships/image" Target="../media/image466.png"/><Relationship Id="rId82" Type="http://schemas.openxmlformats.org/officeDocument/2006/relationships/customXml" Target="../ink/ink2752.xml"/><Relationship Id="rId19" Type="http://schemas.openxmlformats.org/officeDocument/2006/relationships/image" Target="../media/image445.png"/><Relationship Id="rId14" Type="http://schemas.openxmlformats.org/officeDocument/2006/relationships/customXml" Target="../ink/ink2718.xml"/><Relationship Id="rId30" Type="http://schemas.openxmlformats.org/officeDocument/2006/relationships/customXml" Target="../ink/ink2726.xml"/><Relationship Id="rId35" Type="http://schemas.openxmlformats.org/officeDocument/2006/relationships/image" Target="../media/image453.png"/><Relationship Id="rId56" Type="http://schemas.openxmlformats.org/officeDocument/2006/relationships/customXml" Target="../ink/ink2739.xml"/><Relationship Id="rId77" Type="http://schemas.openxmlformats.org/officeDocument/2006/relationships/image" Target="../media/image474.png"/><Relationship Id="rId100" Type="http://schemas.openxmlformats.org/officeDocument/2006/relationships/customXml" Target="../ink/ink2761.xml"/><Relationship Id="rId105" Type="http://schemas.openxmlformats.org/officeDocument/2006/relationships/image" Target="../media/image488.png"/><Relationship Id="rId126" Type="http://schemas.openxmlformats.org/officeDocument/2006/relationships/customXml" Target="../ink/ink2774.xml"/><Relationship Id="rId147" Type="http://schemas.openxmlformats.org/officeDocument/2006/relationships/image" Target="../media/image509.png"/><Relationship Id="rId8" Type="http://schemas.openxmlformats.org/officeDocument/2006/relationships/customXml" Target="../ink/ink2715.xml"/><Relationship Id="rId51" Type="http://schemas.openxmlformats.org/officeDocument/2006/relationships/image" Target="../media/image461.png"/><Relationship Id="rId72" Type="http://schemas.openxmlformats.org/officeDocument/2006/relationships/customXml" Target="../ink/ink2747.xml"/><Relationship Id="rId93" Type="http://schemas.openxmlformats.org/officeDocument/2006/relationships/image" Target="../media/image482.png"/><Relationship Id="rId98" Type="http://schemas.openxmlformats.org/officeDocument/2006/relationships/customXml" Target="../ink/ink2760.xml"/><Relationship Id="rId121" Type="http://schemas.openxmlformats.org/officeDocument/2006/relationships/image" Target="../media/image496.png"/><Relationship Id="rId142" Type="http://schemas.openxmlformats.org/officeDocument/2006/relationships/customXml" Target="../ink/ink2782.xml"/><Relationship Id="rId3" Type="http://schemas.openxmlformats.org/officeDocument/2006/relationships/image" Target="../media/image437.png"/><Relationship Id="rId25" Type="http://schemas.openxmlformats.org/officeDocument/2006/relationships/image" Target="../media/image448.png"/><Relationship Id="rId46" Type="http://schemas.openxmlformats.org/officeDocument/2006/relationships/customXml" Target="../ink/ink2734.xml"/><Relationship Id="rId67" Type="http://schemas.openxmlformats.org/officeDocument/2006/relationships/image" Target="../media/image469.png"/><Relationship Id="rId116" Type="http://schemas.openxmlformats.org/officeDocument/2006/relationships/customXml" Target="../ink/ink2769.xml"/><Relationship Id="rId137" Type="http://schemas.openxmlformats.org/officeDocument/2006/relationships/image" Target="../media/image504.png"/><Relationship Id="rId20" Type="http://schemas.openxmlformats.org/officeDocument/2006/relationships/customXml" Target="../ink/ink2721.xml"/><Relationship Id="rId41" Type="http://schemas.openxmlformats.org/officeDocument/2006/relationships/image" Target="../media/image456.png"/><Relationship Id="rId62" Type="http://schemas.openxmlformats.org/officeDocument/2006/relationships/customXml" Target="../ink/ink2742.xml"/><Relationship Id="rId83" Type="http://schemas.openxmlformats.org/officeDocument/2006/relationships/image" Target="../media/image477.png"/><Relationship Id="rId88" Type="http://schemas.openxmlformats.org/officeDocument/2006/relationships/customXml" Target="../ink/ink2755.xml"/><Relationship Id="rId111" Type="http://schemas.openxmlformats.org/officeDocument/2006/relationships/image" Target="../media/image491.png"/><Relationship Id="rId132" Type="http://schemas.openxmlformats.org/officeDocument/2006/relationships/customXml" Target="../ink/ink2777.xml"/><Relationship Id="rId15" Type="http://schemas.openxmlformats.org/officeDocument/2006/relationships/image" Target="../media/image443.png"/><Relationship Id="rId36" Type="http://schemas.openxmlformats.org/officeDocument/2006/relationships/customXml" Target="../ink/ink2729.xml"/><Relationship Id="rId57" Type="http://schemas.openxmlformats.org/officeDocument/2006/relationships/image" Target="../media/image464.png"/><Relationship Id="rId106" Type="http://schemas.openxmlformats.org/officeDocument/2006/relationships/customXml" Target="../ink/ink2764.xml"/><Relationship Id="rId127" Type="http://schemas.openxmlformats.org/officeDocument/2006/relationships/image" Target="../media/image499.png"/><Relationship Id="rId10" Type="http://schemas.openxmlformats.org/officeDocument/2006/relationships/customXml" Target="../ink/ink2716.xml"/><Relationship Id="rId31" Type="http://schemas.openxmlformats.org/officeDocument/2006/relationships/image" Target="../media/image451.png"/><Relationship Id="rId52" Type="http://schemas.openxmlformats.org/officeDocument/2006/relationships/customXml" Target="../ink/ink2737.xml"/><Relationship Id="rId73" Type="http://schemas.openxmlformats.org/officeDocument/2006/relationships/image" Target="../media/image472.png"/><Relationship Id="rId78" Type="http://schemas.openxmlformats.org/officeDocument/2006/relationships/customXml" Target="../ink/ink2750.xml"/><Relationship Id="rId94" Type="http://schemas.openxmlformats.org/officeDocument/2006/relationships/customXml" Target="../ink/ink2758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2772.xml"/><Relationship Id="rId143" Type="http://schemas.openxmlformats.org/officeDocument/2006/relationships/image" Target="../media/image507.png"/><Relationship Id="rId148" Type="http://schemas.openxmlformats.org/officeDocument/2006/relationships/customXml" Target="../ink/ink2785.xml"/><Relationship Id="rId4" Type="http://schemas.openxmlformats.org/officeDocument/2006/relationships/customXml" Target="../ink/ink2713.xml"/><Relationship Id="rId9" Type="http://schemas.openxmlformats.org/officeDocument/2006/relationships/image" Target="../media/image440.png"/><Relationship Id="rId26" Type="http://schemas.openxmlformats.org/officeDocument/2006/relationships/customXml" Target="../ink/ink2724.xml"/><Relationship Id="rId47" Type="http://schemas.openxmlformats.org/officeDocument/2006/relationships/image" Target="../media/image459.png"/><Relationship Id="rId68" Type="http://schemas.openxmlformats.org/officeDocument/2006/relationships/customXml" Target="../ink/ink2745.xml"/><Relationship Id="rId89" Type="http://schemas.openxmlformats.org/officeDocument/2006/relationships/image" Target="../media/image480.png"/><Relationship Id="rId112" Type="http://schemas.openxmlformats.org/officeDocument/2006/relationships/customXml" Target="../ink/ink2767.xml"/><Relationship Id="rId133" Type="http://schemas.openxmlformats.org/officeDocument/2006/relationships/image" Target="../media/image502.png"/><Relationship Id="rId16" Type="http://schemas.openxmlformats.org/officeDocument/2006/relationships/customXml" Target="../ink/ink2719.xml"/><Relationship Id="rId37" Type="http://schemas.openxmlformats.org/officeDocument/2006/relationships/image" Target="../media/image454.png"/><Relationship Id="rId58" Type="http://schemas.openxmlformats.org/officeDocument/2006/relationships/customXml" Target="../ink/ink2740.xml"/><Relationship Id="rId79" Type="http://schemas.openxmlformats.org/officeDocument/2006/relationships/image" Target="../media/image475.png"/><Relationship Id="rId102" Type="http://schemas.openxmlformats.org/officeDocument/2006/relationships/customXml" Target="../ink/ink2762.xml"/><Relationship Id="rId123" Type="http://schemas.openxmlformats.org/officeDocument/2006/relationships/image" Target="../media/image497.png"/><Relationship Id="rId144" Type="http://schemas.openxmlformats.org/officeDocument/2006/relationships/customXml" Target="../ink/ink2783.xml"/><Relationship Id="rId90" Type="http://schemas.openxmlformats.org/officeDocument/2006/relationships/customXml" Target="../ink/ink2756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4.png"/><Relationship Id="rId21" Type="http://schemas.openxmlformats.org/officeDocument/2006/relationships/image" Target="../media/image446.png"/><Relationship Id="rId42" Type="http://schemas.openxmlformats.org/officeDocument/2006/relationships/customXml" Target="../ink/ink2806.xml"/><Relationship Id="rId63" Type="http://schemas.openxmlformats.org/officeDocument/2006/relationships/image" Target="../media/image467.png"/><Relationship Id="rId84" Type="http://schemas.openxmlformats.org/officeDocument/2006/relationships/customXml" Target="../ink/ink2827.xml"/><Relationship Id="rId138" Type="http://schemas.openxmlformats.org/officeDocument/2006/relationships/customXml" Target="../ink/ink2854.xml"/><Relationship Id="rId107" Type="http://schemas.openxmlformats.org/officeDocument/2006/relationships/image" Target="../media/image489.png"/><Relationship Id="rId11" Type="http://schemas.openxmlformats.org/officeDocument/2006/relationships/image" Target="../media/image441.png"/><Relationship Id="rId32" Type="http://schemas.openxmlformats.org/officeDocument/2006/relationships/customXml" Target="../ink/ink2801.xml"/><Relationship Id="rId53" Type="http://schemas.openxmlformats.org/officeDocument/2006/relationships/image" Target="../media/image462.png"/><Relationship Id="rId74" Type="http://schemas.openxmlformats.org/officeDocument/2006/relationships/customXml" Target="../ink/ink2822.xml"/><Relationship Id="rId128" Type="http://schemas.openxmlformats.org/officeDocument/2006/relationships/customXml" Target="../ink/ink2849.xml"/><Relationship Id="rId149" Type="http://schemas.openxmlformats.org/officeDocument/2006/relationships/image" Target="../media/image512.png"/><Relationship Id="rId5" Type="http://schemas.openxmlformats.org/officeDocument/2006/relationships/image" Target="../media/image438.png"/><Relationship Id="rId95" Type="http://schemas.openxmlformats.org/officeDocument/2006/relationships/image" Target="../media/image483.png"/><Relationship Id="rId22" Type="http://schemas.openxmlformats.org/officeDocument/2006/relationships/customXml" Target="../ink/ink2796.xml"/><Relationship Id="rId43" Type="http://schemas.openxmlformats.org/officeDocument/2006/relationships/image" Target="../media/image457.png"/><Relationship Id="rId64" Type="http://schemas.openxmlformats.org/officeDocument/2006/relationships/customXml" Target="../ink/ink2817.xml"/><Relationship Id="rId118" Type="http://schemas.openxmlformats.org/officeDocument/2006/relationships/customXml" Target="../ink/ink2844.xml"/><Relationship Id="rId139" Type="http://schemas.openxmlformats.org/officeDocument/2006/relationships/image" Target="../media/image505.png"/><Relationship Id="rId80" Type="http://schemas.openxmlformats.org/officeDocument/2006/relationships/customXml" Target="../ink/ink2825.xml"/><Relationship Id="rId85" Type="http://schemas.openxmlformats.org/officeDocument/2006/relationships/image" Target="../media/image478.png"/><Relationship Id="rId150" Type="http://schemas.openxmlformats.org/officeDocument/2006/relationships/customXml" Target="../ink/ink2860.xml"/><Relationship Id="rId155" Type="http://schemas.openxmlformats.org/officeDocument/2006/relationships/image" Target="../media/image515.png"/><Relationship Id="rId12" Type="http://schemas.openxmlformats.org/officeDocument/2006/relationships/customXml" Target="../ink/ink2791.xml"/><Relationship Id="rId17" Type="http://schemas.openxmlformats.org/officeDocument/2006/relationships/image" Target="../media/image444.png"/><Relationship Id="rId33" Type="http://schemas.openxmlformats.org/officeDocument/2006/relationships/image" Target="../media/image452.png"/><Relationship Id="rId38" Type="http://schemas.openxmlformats.org/officeDocument/2006/relationships/customXml" Target="../ink/ink2804.xml"/><Relationship Id="rId59" Type="http://schemas.openxmlformats.org/officeDocument/2006/relationships/image" Target="../media/image465.png"/><Relationship Id="rId103" Type="http://schemas.openxmlformats.org/officeDocument/2006/relationships/image" Target="../media/image487.png"/><Relationship Id="rId108" Type="http://schemas.openxmlformats.org/officeDocument/2006/relationships/customXml" Target="../ink/ink2839.xml"/><Relationship Id="rId124" Type="http://schemas.openxmlformats.org/officeDocument/2006/relationships/customXml" Target="../ink/ink2847.xml"/><Relationship Id="rId129" Type="http://schemas.openxmlformats.org/officeDocument/2006/relationships/image" Target="../media/image500.png"/><Relationship Id="rId54" Type="http://schemas.openxmlformats.org/officeDocument/2006/relationships/customXml" Target="../ink/ink2812.xml"/><Relationship Id="rId70" Type="http://schemas.openxmlformats.org/officeDocument/2006/relationships/customXml" Target="../ink/ink2820.xml"/><Relationship Id="rId75" Type="http://schemas.openxmlformats.org/officeDocument/2006/relationships/image" Target="../media/image473.png"/><Relationship Id="rId91" Type="http://schemas.openxmlformats.org/officeDocument/2006/relationships/image" Target="../media/image481.png"/><Relationship Id="rId96" Type="http://schemas.openxmlformats.org/officeDocument/2006/relationships/customXml" Target="../ink/ink2833.xml"/><Relationship Id="rId140" Type="http://schemas.openxmlformats.org/officeDocument/2006/relationships/customXml" Target="../ink/ink2855.xml"/><Relationship Id="rId145" Type="http://schemas.openxmlformats.org/officeDocument/2006/relationships/image" Target="../media/image5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8.xml"/><Relationship Id="rId23" Type="http://schemas.openxmlformats.org/officeDocument/2006/relationships/image" Target="../media/image447.png"/><Relationship Id="rId28" Type="http://schemas.openxmlformats.org/officeDocument/2006/relationships/customXml" Target="../ink/ink2799.xml"/><Relationship Id="rId49" Type="http://schemas.openxmlformats.org/officeDocument/2006/relationships/image" Target="../media/image460.png"/><Relationship Id="rId114" Type="http://schemas.openxmlformats.org/officeDocument/2006/relationships/customXml" Target="../ink/ink2842.xml"/><Relationship Id="rId119" Type="http://schemas.openxmlformats.org/officeDocument/2006/relationships/image" Target="../media/image495.png"/><Relationship Id="rId44" Type="http://schemas.openxmlformats.org/officeDocument/2006/relationships/customXml" Target="../ink/ink2807.xml"/><Relationship Id="rId60" Type="http://schemas.openxmlformats.org/officeDocument/2006/relationships/customXml" Target="../ink/ink2815.xml"/><Relationship Id="rId65" Type="http://schemas.openxmlformats.org/officeDocument/2006/relationships/image" Target="../media/image468.png"/><Relationship Id="rId81" Type="http://schemas.openxmlformats.org/officeDocument/2006/relationships/image" Target="../media/image476.png"/><Relationship Id="rId86" Type="http://schemas.openxmlformats.org/officeDocument/2006/relationships/customXml" Target="../ink/ink2828.xml"/><Relationship Id="rId130" Type="http://schemas.openxmlformats.org/officeDocument/2006/relationships/customXml" Target="../ink/ink2850.xml"/><Relationship Id="rId135" Type="http://schemas.openxmlformats.org/officeDocument/2006/relationships/image" Target="../media/image503.png"/><Relationship Id="rId151" Type="http://schemas.openxmlformats.org/officeDocument/2006/relationships/image" Target="../media/image513.png"/><Relationship Id="rId156" Type="http://schemas.openxmlformats.org/officeDocument/2006/relationships/customXml" Target="../ink/ink2863.xml"/><Relationship Id="rId13" Type="http://schemas.openxmlformats.org/officeDocument/2006/relationships/image" Target="../media/image442.png"/><Relationship Id="rId18" Type="http://schemas.openxmlformats.org/officeDocument/2006/relationships/customXml" Target="../ink/ink2794.xml"/><Relationship Id="rId39" Type="http://schemas.openxmlformats.org/officeDocument/2006/relationships/image" Target="../media/image455.png"/><Relationship Id="rId109" Type="http://schemas.openxmlformats.org/officeDocument/2006/relationships/image" Target="../media/image490.png"/><Relationship Id="rId34" Type="http://schemas.openxmlformats.org/officeDocument/2006/relationships/customXml" Target="../ink/ink2802.xml"/><Relationship Id="rId50" Type="http://schemas.openxmlformats.org/officeDocument/2006/relationships/customXml" Target="../ink/ink2810.xml"/><Relationship Id="rId55" Type="http://schemas.openxmlformats.org/officeDocument/2006/relationships/image" Target="../media/image463.png"/><Relationship Id="rId76" Type="http://schemas.openxmlformats.org/officeDocument/2006/relationships/customXml" Target="../ink/ink2823.xml"/><Relationship Id="rId97" Type="http://schemas.openxmlformats.org/officeDocument/2006/relationships/image" Target="../media/image484.png"/><Relationship Id="rId104" Type="http://schemas.openxmlformats.org/officeDocument/2006/relationships/customXml" Target="../ink/ink2837.xml"/><Relationship Id="rId120" Type="http://schemas.openxmlformats.org/officeDocument/2006/relationships/customXml" Target="../ink/ink2845.xml"/><Relationship Id="rId125" Type="http://schemas.openxmlformats.org/officeDocument/2006/relationships/image" Target="../media/image498.png"/><Relationship Id="rId141" Type="http://schemas.openxmlformats.org/officeDocument/2006/relationships/image" Target="../media/image506.png"/><Relationship Id="rId146" Type="http://schemas.openxmlformats.org/officeDocument/2006/relationships/customXml" Target="../ink/ink2858.xml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831.xml"/><Relationship Id="rId2" Type="http://schemas.openxmlformats.org/officeDocument/2006/relationships/customXml" Target="../ink/ink2786.xml"/><Relationship Id="rId29" Type="http://schemas.openxmlformats.org/officeDocument/2006/relationships/image" Target="../media/image450.png"/><Relationship Id="rId24" Type="http://schemas.openxmlformats.org/officeDocument/2006/relationships/customXml" Target="../ink/ink2797.xml"/><Relationship Id="rId40" Type="http://schemas.openxmlformats.org/officeDocument/2006/relationships/customXml" Target="../ink/ink2805.xml"/><Relationship Id="rId45" Type="http://schemas.openxmlformats.org/officeDocument/2006/relationships/image" Target="../media/image458.png"/><Relationship Id="rId66" Type="http://schemas.openxmlformats.org/officeDocument/2006/relationships/customXml" Target="../ink/ink2818.xml"/><Relationship Id="rId87" Type="http://schemas.openxmlformats.org/officeDocument/2006/relationships/image" Target="../media/image479.png"/><Relationship Id="rId110" Type="http://schemas.openxmlformats.org/officeDocument/2006/relationships/customXml" Target="../ink/ink2840.xml"/><Relationship Id="rId115" Type="http://schemas.openxmlformats.org/officeDocument/2006/relationships/image" Target="../media/image493.png"/><Relationship Id="rId131" Type="http://schemas.openxmlformats.org/officeDocument/2006/relationships/image" Target="../media/image501.png"/><Relationship Id="rId136" Type="http://schemas.openxmlformats.org/officeDocument/2006/relationships/customXml" Target="../ink/ink2853.xml"/><Relationship Id="rId157" Type="http://schemas.openxmlformats.org/officeDocument/2006/relationships/image" Target="../media/image510.png"/><Relationship Id="rId61" Type="http://schemas.openxmlformats.org/officeDocument/2006/relationships/image" Target="../media/image466.png"/><Relationship Id="rId82" Type="http://schemas.openxmlformats.org/officeDocument/2006/relationships/customXml" Target="../ink/ink2826.xml"/><Relationship Id="rId152" Type="http://schemas.openxmlformats.org/officeDocument/2006/relationships/customXml" Target="../ink/ink2861.xml"/><Relationship Id="rId19" Type="http://schemas.openxmlformats.org/officeDocument/2006/relationships/image" Target="../media/image445.png"/><Relationship Id="rId14" Type="http://schemas.openxmlformats.org/officeDocument/2006/relationships/customXml" Target="../ink/ink2792.xml"/><Relationship Id="rId30" Type="http://schemas.openxmlformats.org/officeDocument/2006/relationships/customXml" Target="../ink/ink2800.xml"/><Relationship Id="rId35" Type="http://schemas.openxmlformats.org/officeDocument/2006/relationships/image" Target="../media/image453.png"/><Relationship Id="rId56" Type="http://schemas.openxmlformats.org/officeDocument/2006/relationships/customXml" Target="../ink/ink2813.xml"/><Relationship Id="rId77" Type="http://schemas.openxmlformats.org/officeDocument/2006/relationships/image" Target="../media/image474.png"/><Relationship Id="rId100" Type="http://schemas.openxmlformats.org/officeDocument/2006/relationships/customXml" Target="../ink/ink2835.xml"/><Relationship Id="rId105" Type="http://schemas.openxmlformats.org/officeDocument/2006/relationships/image" Target="../media/image488.png"/><Relationship Id="rId126" Type="http://schemas.openxmlformats.org/officeDocument/2006/relationships/customXml" Target="../ink/ink2848.xml"/><Relationship Id="rId147" Type="http://schemas.openxmlformats.org/officeDocument/2006/relationships/image" Target="../media/image511.png"/><Relationship Id="rId8" Type="http://schemas.openxmlformats.org/officeDocument/2006/relationships/customXml" Target="../ink/ink2789.xml"/><Relationship Id="rId51" Type="http://schemas.openxmlformats.org/officeDocument/2006/relationships/image" Target="../media/image461.png"/><Relationship Id="rId72" Type="http://schemas.openxmlformats.org/officeDocument/2006/relationships/customXml" Target="../ink/ink2821.xml"/><Relationship Id="rId93" Type="http://schemas.openxmlformats.org/officeDocument/2006/relationships/image" Target="../media/image482.png"/><Relationship Id="rId98" Type="http://schemas.openxmlformats.org/officeDocument/2006/relationships/customXml" Target="../ink/ink2834.xml"/><Relationship Id="rId121" Type="http://schemas.openxmlformats.org/officeDocument/2006/relationships/image" Target="../media/image496.png"/><Relationship Id="rId142" Type="http://schemas.openxmlformats.org/officeDocument/2006/relationships/customXml" Target="../ink/ink2856.xml"/><Relationship Id="rId3" Type="http://schemas.openxmlformats.org/officeDocument/2006/relationships/image" Target="../media/image437.png"/><Relationship Id="rId25" Type="http://schemas.openxmlformats.org/officeDocument/2006/relationships/image" Target="../media/image448.png"/><Relationship Id="rId46" Type="http://schemas.openxmlformats.org/officeDocument/2006/relationships/customXml" Target="../ink/ink2808.xml"/><Relationship Id="rId67" Type="http://schemas.openxmlformats.org/officeDocument/2006/relationships/image" Target="../media/image469.png"/><Relationship Id="rId116" Type="http://schemas.openxmlformats.org/officeDocument/2006/relationships/customXml" Target="../ink/ink2843.xml"/><Relationship Id="rId137" Type="http://schemas.openxmlformats.org/officeDocument/2006/relationships/image" Target="../media/image504.png"/><Relationship Id="rId20" Type="http://schemas.openxmlformats.org/officeDocument/2006/relationships/customXml" Target="../ink/ink2795.xml"/><Relationship Id="rId41" Type="http://schemas.openxmlformats.org/officeDocument/2006/relationships/image" Target="../media/image456.png"/><Relationship Id="rId62" Type="http://schemas.openxmlformats.org/officeDocument/2006/relationships/customXml" Target="../ink/ink2816.xml"/><Relationship Id="rId83" Type="http://schemas.openxmlformats.org/officeDocument/2006/relationships/image" Target="../media/image477.png"/><Relationship Id="rId88" Type="http://schemas.openxmlformats.org/officeDocument/2006/relationships/customXml" Target="../ink/ink2829.xml"/><Relationship Id="rId111" Type="http://schemas.openxmlformats.org/officeDocument/2006/relationships/image" Target="../media/image491.png"/><Relationship Id="rId132" Type="http://schemas.openxmlformats.org/officeDocument/2006/relationships/customXml" Target="../ink/ink2851.xml"/><Relationship Id="rId153" Type="http://schemas.openxmlformats.org/officeDocument/2006/relationships/image" Target="../media/image514.png"/><Relationship Id="rId15" Type="http://schemas.openxmlformats.org/officeDocument/2006/relationships/image" Target="../media/image443.png"/><Relationship Id="rId36" Type="http://schemas.openxmlformats.org/officeDocument/2006/relationships/customXml" Target="../ink/ink2803.xml"/><Relationship Id="rId57" Type="http://schemas.openxmlformats.org/officeDocument/2006/relationships/image" Target="../media/image464.png"/><Relationship Id="rId106" Type="http://schemas.openxmlformats.org/officeDocument/2006/relationships/customXml" Target="../ink/ink2838.xml"/><Relationship Id="rId127" Type="http://schemas.openxmlformats.org/officeDocument/2006/relationships/image" Target="../media/image499.png"/><Relationship Id="rId10" Type="http://schemas.openxmlformats.org/officeDocument/2006/relationships/customXml" Target="../ink/ink2790.xml"/><Relationship Id="rId31" Type="http://schemas.openxmlformats.org/officeDocument/2006/relationships/image" Target="../media/image451.png"/><Relationship Id="rId52" Type="http://schemas.openxmlformats.org/officeDocument/2006/relationships/customXml" Target="../ink/ink2811.xml"/><Relationship Id="rId73" Type="http://schemas.openxmlformats.org/officeDocument/2006/relationships/image" Target="../media/image472.png"/><Relationship Id="rId78" Type="http://schemas.openxmlformats.org/officeDocument/2006/relationships/customXml" Target="../ink/ink2824.xml"/><Relationship Id="rId94" Type="http://schemas.openxmlformats.org/officeDocument/2006/relationships/customXml" Target="../ink/ink2832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2846.xml"/><Relationship Id="rId143" Type="http://schemas.openxmlformats.org/officeDocument/2006/relationships/image" Target="../media/image507.png"/><Relationship Id="rId148" Type="http://schemas.openxmlformats.org/officeDocument/2006/relationships/customXml" Target="../ink/ink2859.xml"/><Relationship Id="rId4" Type="http://schemas.openxmlformats.org/officeDocument/2006/relationships/customXml" Target="../ink/ink2787.xml"/><Relationship Id="rId9" Type="http://schemas.openxmlformats.org/officeDocument/2006/relationships/image" Target="../media/image440.png"/><Relationship Id="rId26" Type="http://schemas.openxmlformats.org/officeDocument/2006/relationships/customXml" Target="../ink/ink2798.xml"/><Relationship Id="rId47" Type="http://schemas.openxmlformats.org/officeDocument/2006/relationships/image" Target="../media/image459.png"/><Relationship Id="rId68" Type="http://schemas.openxmlformats.org/officeDocument/2006/relationships/customXml" Target="../ink/ink2819.xml"/><Relationship Id="rId89" Type="http://schemas.openxmlformats.org/officeDocument/2006/relationships/image" Target="../media/image480.png"/><Relationship Id="rId112" Type="http://schemas.openxmlformats.org/officeDocument/2006/relationships/customXml" Target="../ink/ink2841.xml"/><Relationship Id="rId133" Type="http://schemas.openxmlformats.org/officeDocument/2006/relationships/image" Target="../media/image502.png"/><Relationship Id="rId154" Type="http://schemas.openxmlformats.org/officeDocument/2006/relationships/customXml" Target="../ink/ink2862.xml"/><Relationship Id="rId16" Type="http://schemas.openxmlformats.org/officeDocument/2006/relationships/customXml" Target="../ink/ink2793.xml"/><Relationship Id="rId37" Type="http://schemas.openxmlformats.org/officeDocument/2006/relationships/image" Target="../media/image454.png"/><Relationship Id="rId58" Type="http://schemas.openxmlformats.org/officeDocument/2006/relationships/customXml" Target="../ink/ink2814.xml"/><Relationship Id="rId79" Type="http://schemas.openxmlformats.org/officeDocument/2006/relationships/image" Target="../media/image475.png"/><Relationship Id="rId102" Type="http://schemas.openxmlformats.org/officeDocument/2006/relationships/customXml" Target="../ink/ink2836.xml"/><Relationship Id="rId123" Type="http://schemas.openxmlformats.org/officeDocument/2006/relationships/image" Target="../media/image497.png"/><Relationship Id="rId144" Type="http://schemas.openxmlformats.org/officeDocument/2006/relationships/customXml" Target="../ink/ink2857.xml"/><Relationship Id="rId90" Type="http://schemas.openxmlformats.org/officeDocument/2006/relationships/customXml" Target="../ink/ink2830.xml"/><Relationship Id="rId27" Type="http://schemas.openxmlformats.org/officeDocument/2006/relationships/image" Target="../media/image449.png"/><Relationship Id="rId48" Type="http://schemas.openxmlformats.org/officeDocument/2006/relationships/customXml" Target="../ink/ink2809.xml"/><Relationship Id="rId69" Type="http://schemas.openxmlformats.org/officeDocument/2006/relationships/image" Target="../media/image470.png"/><Relationship Id="rId113" Type="http://schemas.openxmlformats.org/officeDocument/2006/relationships/image" Target="../media/image492.png"/><Relationship Id="rId134" Type="http://schemas.openxmlformats.org/officeDocument/2006/relationships/customXml" Target="../ink/ink2852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4.png"/><Relationship Id="rId21" Type="http://schemas.openxmlformats.org/officeDocument/2006/relationships/image" Target="../media/image446.png"/><Relationship Id="rId42" Type="http://schemas.openxmlformats.org/officeDocument/2006/relationships/customXml" Target="../ink/ink2884.xml"/><Relationship Id="rId63" Type="http://schemas.openxmlformats.org/officeDocument/2006/relationships/image" Target="../media/image467.png"/><Relationship Id="rId84" Type="http://schemas.openxmlformats.org/officeDocument/2006/relationships/customXml" Target="../ink/ink2905.xml"/><Relationship Id="rId138" Type="http://schemas.openxmlformats.org/officeDocument/2006/relationships/customXml" Target="../ink/ink2932.xml"/><Relationship Id="rId159" Type="http://schemas.openxmlformats.org/officeDocument/2006/relationships/image" Target="../media/image516.png"/><Relationship Id="rId170" Type="http://schemas.openxmlformats.org/officeDocument/2006/relationships/customXml" Target="../ink/ink2948.xml"/><Relationship Id="rId107" Type="http://schemas.openxmlformats.org/officeDocument/2006/relationships/image" Target="../media/image489.png"/><Relationship Id="rId11" Type="http://schemas.openxmlformats.org/officeDocument/2006/relationships/image" Target="../media/image441.png"/><Relationship Id="rId32" Type="http://schemas.openxmlformats.org/officeDocument/2006/relationships/customXml" Target="../ink/ink2879.xml"/><Relationship Id="rId53" Type="http://schemas.openxmlformats.org/officeDocument/2006/relationships/image" Target="../media/image462.png"/><Relationship Id="rId74" Type="http://schemas.openxmlformats.org/officeDocument/2006/relationships/customXml" Target="../ink/ink2900.xml"/><Relationship Id="rId128" Type="http://schemas.openxmlformats.org/officeDocument/2006/relationships/customXml" Target="../ink/ink2927.xml"/><Relationship Id="rId149" Type="http://schemas.openxmlformats.org/officeDocument/2006/relationships/image" Target="../media/image512.png"/><Relationship Id="rId5" Type="http://schemas.openxmlformats.org/officeDocument/2006/relationships/image" Target="../media/image438.png"/><Relationship Id="rId95" Type="http://schemas.openxmlformats.org/officeDocument/2006/relationships/image" Target="../media/image483.png"/><Relationship Id="rId160" Type="http://schemas.openxmlformats.org/officeDocument/2006/relationships/customXml" Target="../ink/ink2943.xml"/><Relationship Id="rId181" Type="http://schemas.openxmlformats.org/officeDocument/2006/relationships/image" Target="../media/image527.png"/><Relationship Id="rId22" Type="http://schemas.openxmlformats.org/officeDocument/2006/relationships/customXml" Target="../ink/ink2874.xml"/><Relationship Id="rId43" Type="http://schemas.openxmlformats.org/officeDocument/2006/relationships/image" Target="../media/image457.png"/><Relationship Id="rId64" Type="http://schemas.openxmlformats.org/officeDocument/2006/relationships/customXml" Target="../ink/ink2895.xml"/><Relationship Id="rId118" Type="http://schemas.openxmlformats.org/officeDocument/2006/relationships/customXml" Target="../ink/ink2922.xml"/><Relationship Id="rId139" Type="http://schemas.openxmlformats.org/officeDocument/2006/relationships/image" Target="../media/image505.png"/><Relationship Id="rId85" Type="http://schemas.openxmlformats.org/officeDocument/2006/relationships/image" Target="../media/image478.png"/><Relationship Id="rId150" Type="http://schemas.openxmlformats.org/officeDocument/2006/relationships/customXml" Target="../ink/ink2938.xml"/><Relationship Id="rId171" Type="http://schemas.openxmlformats.org/officeDocument/2006/relationships/image" Target="../media/image522.png"/><Relationship Id="rId12" Type="http://schemas.openxmlformats.org/officeDocument/2006/relationships/customXml" Target="../ink/ink2869.xml"/><Relationship Id="rId33" Type="http://schemas.openxmlformats.org/officeDocument/2006/relationships/image" Target="../media/image452.png"/><Relationship Id="rId108" Type="http://schemas.openxmlformats.org/officeDocument/2006/relationships/customXml" Target="../ink/ink2917.xml"/><Relationship Id="rId129" Type="http://schemas.openxmlformats.org/officeDocument/2006/relationships/image" Target="../media/image500.png"/><Relationship Id="rId54" Type="http://schemas.openxmlformats.org/officeDocument/2006/relationships/customXml" Target="../ink/ink2890.xml"/><Relationship Id="rId75" Type="http://schemas.openxmlformats.org/officeDocument/2006/relationships/image" Target="../media/image473.png"/><Relationship Id="rId96" Type="http://schemas.openxmlformats.org/officeDocument/2006/relationships/customXml" Target="../ink/ink2911.xml"/><Relationship Id="rId140" Type="http://schemas.openxmlformats.org/officeDocument/2006/relationships/customXml" Target="../ink/ink2933.xml"/><Relationship Id="rId161" Type="http://schemas.openxmlformats.org/officeDocument/2006/relationships/image" Target="../media/image517.png"/><Relationship Id="rId6" Type="http://schemas.openxmlformats.org/officeDocument/2006/relationships/customXml" Target="../ink/ink2866.xml"/><Relationship Id="rId23" Type="http://schemas.openxmlformats.org/officeDocument/2006/relationships/image" Target="../media/image447.png"/><Relationship Id="rId119" Type="http://schemas.openxmlformats.org/officeDocument/2006/relationships/image" Target="../media/image495.png"/><Relationship Id="rId44" Type="http://schemas.openxmlformats.org/officeDocument/2006/relationships/customXml" Target="../ink/ink2885.xml"/><Relationship Id="rId60" Type="http://schemas.openxmlformats.org/officeDocument/2006/relationships/customXml" Target="../ink/ink2893.xml"/><Relationship Id="rId65" Type="http://schemas.openxmlformats.org/officeDocument/2006/relationships/image" Target="../media/image468.png"/><Relationship Id="rId81" Type="http://schemas.openxmlformats.org/officeDocument/2006/relationships/image" Target="../media/image476.png"/><Relationship Id="rId86" Type="http://schemas.openxmlformats.org/officeDocument/2006/relationships/customXml" Target="../ink/ink2906.xml"/><Relationship Id="rId130" Type="http://schemas.openxmlformats.org/officeDocument/2006/relationships/customXml" Target="../ink/ink2928.xml"/><Relationship Id="rId135" Type="http://schemas.openxmlformats.org/officeDocument/2006/relationships/image" Target="../media/image503.png"/><Relationship Id="rId151" Type="http://schemas.openxmlformats.org/officeDocument/2006/relationships/image" Target="../media/image513.png"/><Relationship Id="rId156" Type="http://schemas.openxmlformats.org/officeDocument/2006/relationships/customXml" Target="../ink/ink2941.xml"/><Relationship Id="rId177" Type="http://schemas.openxmlformats.org/officeDocument/2006/relationships/image" Target="../media/image525.png"/><Relationship Id="rId172" Type="http://schemas.openxmlformats.org/officeDocument/2006/relationships/customXml" Target="../ink/ink2949.xml"/><Relationship Id="rId13" Type="http://schemas.openxmlformats.org/officeDocument/2006/relationships/image" Target="../media/image442.png"/><Relationship Id="rId18" Type="http://schemas.openxmlformats.org/officeDocument/2006/relationships/customXml" Target="../ink/ink2872.xml"/><Relationship Id="rId39" Type="http://schemas.openxmlformats.org/officeDocument/2006/relationships/image" Target="../media/image455.png"/><Relationship Id="rId109" Type="http://schemas.openxmlformats.org/officeDocument/2006/relationships/image" Target="../media/image490.png"/><Relationship Id="rId34" Type="http://schemas.openxmlformats.org/officeDocument/2006/relationships/customXml" Target="../ink/ink2880.xml"/><Relationship Id="rId50" Type="http://schemas.openxmlformats.org/officeDocument/2006/relationships/customXml" Target="../ink/ink2888.xml"/><Relationship Id="rId55" Type="http://schemas.openxmlformats.org/officeDocument/2006/relationships/image" Target="../media/image463.png"/><Relationship Id="rId76" Type="http://schemas.openxmlformats.org/officeDocument/2006/relationships/customXml" Target="../ink/ink2901.xml"/><Relationship Id="rId97" Type="http://schemas.openxmlformats.org/officeDocument/2006/relationships/image" Target="../media/image484.png"/><Relationship Id="rId104" Type="http://schemas.openxmlformats.org/officeDocument/2006/relationships/customXml" Target="../ink/ink2915.xml"/><Relationship Id="rId120" Type="http://schemas.openxmlformats.org/officeDocument/2006/relationships/customXml" Target="../ink/ink2923.xml"/><Relationship Id="rId125" Type="http://schemas.openxmlformats.org/officeDocument/2006/relationships/image" Target="../media/image498.png"/><Relationship Id="rId141" Type="http://schemas.openxmlformats.org/officeDocument/2006/relationships/image" Target="../media/image506.png"/><Relationship Id="rId146" Type="http://schemas.openxmlformats.org/officeDocument/2006/relationships/customXml" Target="../ink/ink2936.xml"/><Relationship Id="rId167" Type="http://schemas.openxmlformats.org/officeDocument/2006/relationships/image" Target="../media/image520.png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909.xml"/><Relationship Id="rId162" Type="http://schemas.openxmlformats.org/officeDocument/2006/relationships/customXml" Target="../ink/ink2944.xml"/><Relationship Id="rId2" Type="http://schemas.openxmlformats.org/officeDocument/2006/relationships/customXml" Target="../ink/ink2864.xml"/><Relationship Id="rId29" Type="http://schemas.openxmlformats.org/officeDocument/2006/relationships/image" Target="../media/image450.png"/><Relationship Id="rId24" Type="http://schemas.openxmlformats.org/officeDocument/2006/relationships/customXml" Target="../ink/ink2875.xml"/><Relationship Id="rId40" Type="http://schemas.openxmlformats.org/officeDocument/2006/relationships/customXml" Target="../ink/ink2883.xml"/><Relationship Id="rId45" Type="http://schemas.openxmlformats.org/officeDocument/2006/relationships/image" Target="../media/image458.png"/><Relationship Id="rId66" Type="http://schemas.openxmlformats.org/officeDocument/2006/relationships/customXml" Target="../ink/ink2896.xml"/><Relationship Id="rId87" Type="http://schemas.openxmlformats.org/officeDocument/2006/relationships/image" Target="../media/image479.png"/><Relationship Id="rId110" Type="http://schemas.openxmlformats.org/officeDocument/2006/relationships/customXml" Target="../ink/ink2918.xml"/><Relationship Id="rId115" Type="http://schemas.openxmlformats.org/officeDocument/2006/relationships/image" Target="../media/image493.png"/><Relationship Id="rId131" Type="http://schemas.openxmlformats.org/officeDocument/2006/relationships/image" Target="../media/image501.png"/><Relationship Id="rId136" Type="http://schemas.openxmlformats.org/officeDocument/2006/relationships/customXml" Target="../ink/ink2931.xml"/><Relationship Id="rId157" Type="http://schemas.openxmlformats.org/officeDocument/2006/relationships/image" Target="../media/image510.png"/><Relationship Id="rId178" Type="http://schemas.openxmlformats.org/officeDocument/2006/relationships/customXml" Target="../ink/ink2952.xml"/><Relationship Id="rId61" Type="http://schemas.openxmlformats.org/officeDocument/2006/relationships/image" Target="../media/image466.png"/><Relationship Id="rId82" Type="http://schemas.openxmlformats.org/officeDocument/2006/relationships/customXml" Target="../ink/ink2904.xml"/><Relationship Id="rId152" Type="http://schemas.openxmlformats.org/officeDocument/2006/relationships/customXml" Target="../ink/ink2939.xml"/><Relationship Id="rId173" Type="http://schemas.openxmlformats.org/officeDocument/2006/relationships/image" Target="../media/image523.png"/><Relationship Id="rId19" Type="http://schemas.openxmlformats.org/officeDocument/2006/relationships/image" Target="../media/image445.png"/><Relationship Id="rId14" Type="http://schemas.openxmlformats.org/officeDocument/2006/relationships/customXml" Target="../ink/ink2870.xml"/><Relationship Id="rId30" Type="http://schemas.openxmlformats.org/officeDocument/2006/relationships/customXml" Target="../ink/ink2878.xml"/><Relationship Id="rId35" Type="http://schemas.openxmlformats.org/officeDocument/2006/relationships/image" Target="../media/image453.png"/><Relationship Id="rId56" Type="http://schemas.openxmlformats.org/officeDocument/2006/relationships/customXml" Target="../ink/ink2891.xml"/><Relationship Id="rId77" Type="http://schemas.openxmlformats.org/officeDocument/2006/relationships/image" Target="../media/image474.png"/><Relationship Id="rId100" Type="http://schemas.openxmlformats.org/officeDocument/2006/relationships/customXml" Target="../ink/ink2913.xml"/><Relationship Id="rId105" Type="http://schemas.openxmlformats.org/officeDocument/2006/relationships/image" Target="../media/image488.png"/><Relationship Id="rId126" Type="http://schemas.openxmlformats.org/officeDocument/2006/relationships/customXml" Target="../ink/ink2926.xml"/><Relationship Id="rId147" Type="http://schemas.openxmlformats.org/officeDocument/2006/relationships/image" Target="../media/image511.png"/><Relationship Id="rId168" Type="http://schemas.openxmlformats.org/officeDocument/2006/relationships/customXml" Target="../ink/ink2947.xml"/><Relationship Id="rId8" Type="http://schemas.openxmlformats.org/officeDocument/2006/relationships/customXml" Target="../ink/ink2867.xml"/><Relationship Id="rId51" Type="http://schemas.openxmlformats.org/officeDocument/2006/relationships/image" Target="../media/image461.png"/><Relationship Id="rId72" Type="http://schemas.openxmlformats.org/officeDocument/2006/relationships/customXml" Target="../ink/ink2899.xml"/><Relationship Id="rId93" Type="http://schemas.openxmlformats.org/officeDocument/2006/relationships/image" Target="../media/image482.png"/><Relationship Id="rId98" Type="http://schemas.openxmlformats.org/officeDocument/2006/relationships/customXml" Target="../ink/ink2912.xml"/><Relationship Id="rId121" Type="http://schemas.openxmlformats.org/officeDocument/2006/relationships/image" Target="../media/image496.png"/><Relationship Id="rId142" Type="http://schemas.openxmlformats.org/officeDocument/2006/relationships/customXml" Target="../ink/ink2934.xml"/><Relationship Id="rId163" Type="http://schemas.openxmlformats.org/officeDocument/2006/relationships/image" Target="../media/image518.png"/><Relationship Id="rId3" Type="http://schemas.openxmlformats.org/officeDocument/2006/relationships/image" Target="../media/image437.png"/><Relationship Id="rId25" Type="http://schemas.openxmlformats.org/officeDocument/2006/relationships/image" Target="../media/image448.png"/><Relationship Id="rId46" Type="http://schemas.openxmlformats.org/officeDocument/2006/relationships/customXml" Target="../ink/ink2886.xml"/><Relationship Id="rId67" Type="http://schemas.openxmlformats.org/officeDocument/2006/relationships/image" Target="../media/image469.png"/><Relationship Id="rId116" Type="http://schemas.openxmlformats.org/officeDocument/2006/relationships/customXml" Target="../ink/ink2921.xml"/><Relationship Id="rId137" Type="http://schemas.openxmlformats.org/officeDocument/2006/relationships/image" Target="../media/image504.png"/><Relationship Id="rId158" Type="http://schemas.openxmlformats.org/officeDocument/2006/relationships/customXml" Target="../ink/ink2942.xml"/><Relationship Id="rId20" Type="http://schemas.openxmlformats.org/officeDocument/2006/relationships/customXml" Target="../ink/ink2873.xml"/><Relationship Id="rId41" Type="http://schemas.openxmlformats.org/officeDocument/2006/relationships/image" Target="../media/image456.png"/><Relationship Id="rId62" Type="http://schemas.openxmlformats.org/officeDocument/2006/relationships/customXml" Target="../ink/ink2894.xml"/><Relationship Id="rId83" Type="http://schemas.openxmlformats.org/officeDocument/2006/relationships/image" Target="../media/image477.png"/><Relationship Id="rId88" Type="http://schemas.openxmlformats.org/officeDocument/2006/relationships/customXml" Target="../ink/ink2907.xml"/><Relationship Id="rId111" Type="http://schemas.openxmlformats.org/officeDocument/2006/relationships/image" Target="../media/image491.png"/><Relationship Id="rId132" Type="http://schemas.openxmlformats.org/officeDocument/2006/relationships/customXml" Target="../ink/ink2929.xml"/><Relationship Id="rId153" Type="http://schemas.openxmlformats.org/officeDocument/2006/relationships/image" Target="../media/image514.png"/><Relationship Id="rId174" Type="http://schemas.openxmlformats.org/officeDocument/2006/relationships/customXml" Target="../ink/ink2950.xml"/><Relationship Id="rId179" Type="http://schemas.openxmlformats.org/officeDocument/2006/relationships/image" Target="../media/image526.png"/><Relationship Id="rId15" Type="http://schemas.openxmlformats.org/officeDocument/2006/relationships/image" Target="../media/image443.png"/><Relationship Id="rId36" Type="http://schemas.openxmlformats.org/officeDocument/2006/relationships/customXml" Target="../ink/ink2881.xml"/><Relationship Id="rId57" Type="http://schemas.openxmlformats.org/officeDocument/2006/relationships/image" Target="../media/image464.png"/><Relationship Id="rId106" Type="http://schemas.openxmlformats.org/officeDocument/2006/relationships/customXml" Target="../ink/ink2916.xml"/><Relationship Id="rId127" Type="http://schemas.openxmlformats.org/officeDocument/2006/relationships/image" Target="../media/image499.png"/><Relationship Id="rId10" Type="http://schemas.openxmlformats.org/officeDocument/2006/relationships/customXml" Target="../ink/ink2868.xml"/><Relationship Id="rId31" Type="http://schemas.openxmlformats.org/officeDocument/2006/relationships/image" Target="../media/image451.png"/><Relationship Id="rId52" Type="http://schemas.openxmlformats.org/officeDocument/2006/relationships/customXml" Target="../ink/ink2889.xml"/><Relationship Id="rId73" Type="http://schemas.openxmlformats.org/officeDocument/2006/relationships/image" Target="../media/image472.png"/><Relationship Id="rId78" Type="http://schemas.openxmlformats.org/officeDocument/2006/relationships/customXml" Target="../ink/ink2902.xml"/><Relationship Id="rId94" Type="http://schemas.openxmlformats.org/officeDocument/2006/relationships/customXml" Target="../ink/ink2910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2924.xml"/><Relationship Id="rId143" Type="http://schemas.openxmlformats.org/officeDocument/2006/relationships/image" Target="../media/image507.png"/><Relationship Id="rId148" Type="http://schemas.openxmlformats.org/officeDocument/2006/relationships/customXml" Target="../ink/ink2937.xml"/><Relationship Id="rId164" Type="http://schemas.openxmlformats.org/officeDocument/2006/relationships/customXml" Target="../ink/ink2945.xml"/><Relationship Id="rId169" Type="http://schemas.openxmlformats.org/officeDocument/2006/relationships/image" Target="../media/image521.png"/><Relationship Id="rId4" Type="http://schemas.openxmlformats.org/officeDocument/2006/relationships/customXml" Target="../ink/ink2865.xml"/><Relationship Id="rId9" Type="http://schemas.openxmlformats.org/officeDocument/2006/relationships/image" Target="../media/image440.png"/><Relationship Id="rId180" Type="http://schemas.openxmlformats.org/officeDocument/2006/relationships/customXml" Target="../ink/ink2953.xml"/><Relationship Id="rId26" Type="http://schemas.openxmlformats.org/officeDocument/2006/relationships/customXml" Target="../ink/ink2876.xml"/><Relationship Id="rId47" Type="http://schemas.openxmlformats.org/officeDocument/2006/relationships/image" Target="../media/image459.png"/><Relationship Id="rId68" Type="http://schemas.openxmlformats.org/officeDocument/2006/relationships/customXml" Target="../ink/ink2897.xml"/><Relationship Id="rId89" Type="http://schemas.openxmlformats.org/officeDocument/2006/relationships/image" Target="../media/image480.png"/><Relationship Id="rId112" Type="http://schemas.openxmlformats.org/officeDocument/2006/relationships/customXml" Target="../ink/ink2919.xml"/><Relationship Id="rId133" Type="http://schemas.openxmlformats.org/officeDocument/2006/relationships/image" Target="../media/image502.png"/><Relationship Id="rId154" Type="http://schemas.openxmlformats.org/officeDocument/2006/relationships/customXml" Target="../ink/ink2940.xml"/><Relationship Id="rId175" Type="http://schemas.openxmlformats.org/officeDocument/2006/relationships/image" Target="../media/image524.png"/><Relationship Id="rId16" Type="http://schemas.openxmlformats.org/officeDocument/2006/relationships/customXml" Target="../ink/ink2871.xml"/><Relationship Id="rId37" Type="http://schemas.openxmlformats.org/officeDocument/2006/relationships/image" Target="../media/image454.png"/><Relationship Id="rId58" Type="http://schemas.openxmlformats.org/officeDocument/2006/relationships/customXml" Target="../ink/ink2892.xml"/><Relationship Id="rId79" Type="http://schemas.openxmlformats.org/officeDocument/2006/relationships/image" Target="../media/image475.png"/><Relationship Id="rId102" Type="http://schemas.openxmlformats.org/officeDocument/2006/relationships/customXml" Target="../ink/ink2914.xml"/><Relationship Id="rId123" Type="http://schemas.openxmlformats.org/officeDocument/2006/relationships/image" Target="../media/image497.png"/><Relationship Id="rId144" Type="http://schemas.openxmlformats.org/officeDocument/2006/relationships/customXml" Target="../ink/ink2935.xml"/><Relationship Id="rId90" Type="http://schemas.openxmlformats.org/officeDocument/2006/relationships/customXml" Target="../ink/ink2908.xml"/><Relationship Id="rId165" Type="http://schemas.openxmlformats.org/officeDocument/2006/relationships/image" Target="../media/image519.png"/><Relationship Id="rId27" Type="http://schemas.openxmlformats.org/officeDocument/2006/relationships/image" Target="../media/image449.png"/><Relationship Id="rId48" Type="http://schemas.openxmlformats.org/officeDocument/2006/relationships/customXml" Target="../ink/ink2887.xml"/><Relationship Id="rId69" Type="http://schemas.openxmlformats.org/officeDocument/2006/relationships/image" Target="../media/image470.png"/><Relationship Id="rId113" Type="http://schemas.openxmlformats.org/officeDocument/2006/relationships/image" Target="../media/image492.png"/><Relationship Id="rId134" Type="http://schemas.openxmlformats.org/officeDocument/2006/relationships/customXml" Target="../ink/ink2930.xml"/><Relationship Id="rId80" Type="http://schemas.openxmlformats.org/officeDocument/2006/relationships/customXml" Target="../ink/ink2903.xml"/><Relationship Id="rId155" Type="http://schemas.openxmlformats.org/officeDocument/2006/relationships/image" Target="../media/image515.png"/><Relationship Id="rId176" Type="http://schemas.openxmlformats.org/officeDocument/2006/relationships/customXml" Target="../ink/ink2951.xml"/><Relationship Id="rId17" Type="http://schemas.openxmlformats.org/officeDocument/2006/relationships/image" Target="../media/image444.png"/><Relationship Id="rId38" Type="http://schemas.openxmlformats.org/officeDocument/2006/relationships/customXml" Target="../ink/ink2882.xml"/><Relationship Id="rId59" Type="http://schemas.openxmlformats.org/officeDocument/2006/relationships/image" Target="../media/image465.png"/><Relationship Id="rId103" Type="http://schemas.openxmlformats.org/officeDocument/2006/relationships/image" Target="../media/image487.png"/><Relationship Id="rId124" Type="http://schemas.openxmlformats.org/officeDocument/2006/relationships/customXml" Target="../ink/ink2925.xml"/><Relationship Id="rId70" Type="http://schemas.openxmlformats.org/officeDocument/2006/relationships/customXml" Target="../ink/ink2898.xml"/><Relationship Id="rId91" Type="http://schemas.openxmlformats.org/officeDocument/2006/relationships/image" Target="../media/image481.png"/><Relationship Id="rId145" Type="http://schemas.openxmlformats.org/officeDocument/2006/relationships/image" Target="../media/image508.png"/><Relationship Id="rId166" Type="http://schemas.openxmlformats.org/officeDocument/2006/relationships/customXml" Target="../ink/ink294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77.xml"/><Relationship Id="rId49" Type="http://schemas.openxmlformats.org/officeDocument/2006/relationships/image" Target="../media/image460.png"/><Relationship Id="rId114" Type="http://schemas.openxmlformats.org/officeDocument/2006/relationships/customXml" Target="../ink/ink2920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4.png"/><Relationship Id="rId21" Type="http://schemas.openxmlformats.org/officeDocument/2006/relationships/image" Target="../media/image446.png"/><Relationship Id="rId42" Type="http://schemas.openxmlformats.org/officeDocument/2006/relationships/customXml" Target="../ink/ink2974.xml"/><Relationship Id="rId63" Type="http://schemas.openxmlformats.org/officeDocument/2006/relationships/image" Target="../media/image467.png"/><Relationship Id="rId84" Type="http://schemas.openxmlformats.org/officeDocument/2006/relationships/customXml" Target="../ink/ink2995.xml"/><Relationship Id="rId138" Type="http://schemas.openxmlformats.org/officeDocument/2006/relationships/customXml" Target="../ink/ink3022.xml"/><Relationship Id="rId159" Type="http://schemas.openxmlformats.org/officeDocument/2006/relationships/image" Target="../media/image516.png"/><Relationship Id="rId170" Type="http://schemas.openxmlformats.org/officeDocument/2006/relationships/customXml" Target="../ink/ink3038.xml"/><Relationship Id="rId107" Type="http://schemas.openxmlformats.org/officeDocument/2006/relationships/image" Target="../media/image489.png"/><Relationship Id="rId11" Type="http://schemas.openxmlformats.org/officeDocument/2006/relationships/image" Target="../media/image441.png"/><Relationship Id="rId32" Type="http://schemas.openxmlformats.org/officeDocument/2006/relationships/customXml" Target="../ink/ink2969.xml"/><Relationship Id="rId53" Type="http://schemas.openxmlformats.org/officeDocument/2006/relationships/image" Target="../media/image462.png"/><Relationship Id="rId74" Type="http://schemas.openxmlformats.org/officeDocument/2006/relationships/customXml" Target="../ink/ink2990.xml"/><Relationship Id="rId128" Type="http://schemas.openxmlformats.org/officeDocument/2006/relationships/customXml" Target="../ink/ink3017.xml"/><Relationship Id="rId149" Type="http://schemas.openxmlformats.org/officeDocument/2006/relationships/image" Target="../media/image512.png"/><Relationship Id="rId5" Type="http://schemas.openxmlformats.org/officeDocument/2006/relationships/image" Target="../media/image438.png"/><Relationship Id="rId95" Type="http://schemas.openxmlformats.org/officeDocument/2006/relationships/image" Target="../media/image483.png"/><Relationship Id="rId160" Type="http://schemas.openxmlformats.org/officeDocument/2006/relationships/customXml" Target="../ink/ink3033.xml"/><Relationship Id="rId181" Type="http://schemas.openxmlformats.org/officeDocument/2006/relationships/image" Target="../media/image527.png"/><Relationship Id="rId22" Type="http://schemas.openxmlformats.org/officeDocument/2006/relationships/customXml" Target="../ink/ink2964.xml"/><Relationship Id="rId43" Type="http://schemas.openxmlformats.org/officeDocument/2006/relationships/image" Target="../media/image457.png"/><Relationship Id="rId64" Type="http://schemas.openxmlformats.org/officeDocument/2006/relationships/customXml" Target="../ink/ink2985.xml"/><Relationship Id="rId118" Type="http://schemas.openxmlformats.org/officeDocument/2006/relationships/customXml" Target="../ink/ink3012.xml"/><Relationship Id="rId139" Type="http://schemas.openxmlformats.org/officeDocument/2006/relationships/image" Target="../media/image505.png"/><Relationship Id="rId85" Type="http://schemas.openxmlformats.org/officeDocument/2006/relationships/image" Target="../media/image478.png"/><Relationship Id="rId150" Type="http://schemas.openxmlformats.org/officeDocument/2006/relationships/customXml" Target="../ink/ink3028.xml"/><Relationship Id="rId171" Type="http://schemas.openxmlformats.org/officeDocument/2006/relationships/image" Target="../media/image522.png"/><Relationship Id="rId12" Type="http://schemas.openxmlformats.org/officeDocument/2006/relationships/customXml" Target="../ink/ink2959.xml"/><Relationship Id="rId33" Type="http://schemas.openxmlformats.org/officeDocument/2006/relationships/image" Target="../media/image452.png"/><Relationship Id="rId108" Type="http://schemas.openxmlformats.org/officeDocument/2006/relationships/customXml" Target="../ink/ink3007.xml"/><Relationship Id="rId129" Type="http://schemas.openxmlformats.org/officeDocument/2006/relationships/image" Target="../media/image500.png"/><Relationship Id="rId54" Type="http://schemas.openxmlformats.org/officeDocument/2006/relationships/customXml" Target="../ink/ink2980.xml"/><Relationship Id="rId75" Type="http://schemas.openxmlformats.org/officeDocument/2006/relationships/image" Target="../media/image473.png"/><Relationship Id="rId96" Type="http://schemas.openxmlformats.org/officeDocument/2006/relationships/customXml" Target="../ink/ink3001.xml"/><Relationship Id="rId140" Type="http://schemas.openxmlformats.org/officeDocument/2006/relationships/customXml" Target="../ink/ink3023.xml"/><Relationship Id="rId161" Type="http://schemas.openxmlformats.org/officeDocument/2006/relationships/image" Target="../media/image517.png"/><Relationship Id="rId182" Type="http://schemas.openxmlformats.org/officeDocument/2006/relationships/customXml" Target="../ink/ink3044.xml"/><Relationship Id="rId6" Type="http://schemas.openxmlformats.org/officeDocument/2006/relationships/customXml" Target="../ink/ink2956.xml"/><Relationship Id="rId23" Type="http://schemas.openxmlformats.org/officeDocument/2006/relationships/image" Target="../media/image447.png"/><Relationship Id="rId119" Type="http://schemas.openxmlformats.org/officeDocument/2006/relationships/image" Target="../media/image495.png"/><Relationship Id="rId44" Type="http://schemas.openxmlformats.org/officeDocument/2006/relationships/customXml" Target="../ink/ink2975.xml"/><Relationship Id="rId60" Type="http://schemas.openxmlformats.org/officeDocument/2006/relationships/customXml" Target="../ink/ink2983.xml"/><Relationship Id="rId65" Type="http://schemas.openxmlformats.org/officeDocument/2006/relationships/image" Target="../media/image468.png"/><Relationship Id="rId81" Type="http://schemas.openxmlformats.org/officeDocument/2006/relationships/image" Target="../media/image476.png"/><Relationship Id="rId86" Type="http://schemas.openxmlformats.org/officeDocument/2006/relationships/customXml" Target="../ink/ink2996.xml"/><Relationship Id="rId130" Type="http://schemas.openxmlformats.org/officeDocument/2006/relationships/customXml" Target="../ink/ink3018.xml"/><Relationship Id="rId135" Type="http://schemas.openxmlformats.org/officeDocument/2006/relationships/image" Target="../media/image503.png"/><Relationship Id="rId151" Type="http://schemas.openxmlformats.org/officeDocument/2006/relationships/image" Target="../media/image513.png"/><Relationship Id="rId156" Type="http://schemas.openxmlformats.org/officeDocument/2006/relationships/customXml" Target="../ink/ink3031.xml"/><Relationship Id="rId177" Type="http://schemas.openxmlformats.org/officeDocument/2006/relationships/image" Target="../media/image525.png"/><Relationship Id="rId172" Type="http://schemas.openxmlformats.org/officeDocument/2006/relationships/customXml" Target="../ink/ink3039.xml"/><Relationship Id="rId13" Type="http://schemas.openxmlformats.org/officeDocument/2006/relationships/image" Target="../media/image442.png"/><Relationship Id="rId18" Type="http://schemas.openxmlformats.org/officeDocument/2006/relationships/customXml" Target="../ink/ink2962.xml"/><Relationship Id="rId39" Type="http://schemas.openxmlformats.org/officeDocument/2006/relationships/image" Target="../media/image455.png"/><Relationship Id="rId109" Type="http://schemas.openxmlformats.org/officeDocument/2006/relationships/image" Target="../media/image490.png"/><Relationship Id="rId34" Type="http://schemas.openxmlformats.org/officeDocument/2006/relationships/customXml" Target="../ink/ink2970.xml"/><Relationship Id="rId50" Type="http://schemas.openxmlformats.org/officeDocument/2006/relationships/customXml" Target="../ink/ink2978.xml"/><Relationship Id="rId55" Type="http://schemas.openxmlformats.org/officeDocument/2006/relationships/image" Target="../media/image463.png"/><Relationship Id="rId76" Type="http://schemas.openxmlformats.org/officeDocument/2006/relationships/customXml" Target="../ink/ink2991.xml"/><Relationship Id="rId97" Type="http://schemas.openxmlformats.org/officeDocument/2006/relationships/image" Target="../media/image484.png"/><Relationship Id="rId104" Type="http://schemas.openxmlformats.org/officeDocument/2006/relationships/customXml" Target="../ink/ink3005.xml"/><Relationship Id="rId120" Type="http://schemas.openxmlformats.org/officeDocument/2006/relationships/customXml" Target="../ink/ink3013.xml"/><Relationship Id="rId125" Type="http://schemas.openxmlformats.org/officeDocument/2006/relationships/image" Target="../media/image498.png"/><Relationship Id="rId141" Type="http://schemas.openxmlformats.org/officeDocument/2006/relationships/image" Target="../media/image506.png"/><Relationship Id="rId146" Type="http://schemas.openxmlformats.org/officeDocument/2006/relationships/customXml" Target="../ink/ink3026.xml"/><Relationship Id="rId167" Type="http://schemas.openxmlformats.org/officeDocument/2006/relationships/image" Target="../media/image520.png"/><Relationship Id="rId7" Type="http://schemas.openxmlformats.org/officeDocument/2006/relationships/image" Target="../media/image439.png"/><Relationship Id="rId71" Type="http://schemas.openxmlformats.org/officeDocument/2006/relationships/image" Target="../media/image471.png"/><Relationship Id="rId92" Type="http://schemas.openxmlformats.org/officeDocument/2006/relationships/customXml" Target="../ink/ink2999.xml"/><Relationship Id="rId162" Type="http://schemas.openxmlformats.org/officeDocument/2006/relationships/customXml" Target="../ink/ink3034.xml"/><Relationship Id="rId183" Type="http://schemas.openxmlformats.org/officeDocument/2006/relationships/image" Target="../media/image528.png"/><Relationship Id="rId2" Type="http://schemas.openxmlformats.org/officeDocument/2006/relationships/customXml" Target="../ink/ink2954.xml"/><Relationship Id="rId29" Type="http://schemas.openxmlformats.org/officeDocument/2006/relationships/image" Target="../media/image450.png"/><Relationship Id="rId24" Type="http://schemas.openxmlformats.org/officeDocument/2006/relationships/customXml" Target="../ink/ink2965.xml"/><Relationship Id="rId40" Type="http://schemas.openxmlformats.org/officeDocument/2006/relationships/customXml" Target="../ink/ink2973.xml"/><Relationship Id="rId45" Type="http://schemas.openxmlformats.org/officeDocument/2006/relationships/image" Target="../media/image458.png"/><Relationship Id="rId66" Type="http://schemas.openxmlformats.org/officeDocument/2006/relationships/customXml" Target="../ink/ink2986.xml"/><Relationship Id="rId87" Type="http://schemas.openxmlformats.org/officeDocument/2006/relationships/image" Target="../media/image479.png"/><Relationship Id="rId110" Type="http://schemas.openxmlformats.org/officeDocument/2006/relationships/customXml" Target="../ink/ink3008.xml"/><Relationship Id="rId115" Type="http://schemas.openxmlformats.org/officeDocument/2006/relationships/image" Target="../media/image493.png"/><Relationship Id="rId131" Type="http://schemas.openxmlformats.org/officeDocument/2006/relationships/image" Target="../media/image501.png"/><Relationship Id="rId136" Type="http://schemas.openxmlformats.org/officeDocument/2006/relationships/customXml" Target="../ink/ink3021.xml"/><Relationship Id="rId157" Type="http://schemas.openxmlformats.org/officeDocument/2006/relationships/image" Target="../media/image510.png"/><Relationship Id="rId178" Type="http://schemas.openxmlformats.org/officeDocument/2006/relationships/customXml" Target="../ink/ink3042.xml"/><Relationship Id="rId61" Type="http://schemas.openxmlformats.org/officeDocument/2006/relationships/image" Target="../media/image466.png"/><Relationship Id="rId82" Type="http://schemas.openxmlformats.org/officeDocument/2006/relationships/customXml" Target="../ink/ink2994.xml"/><Relationship Id="rId152" Type="http://schemas.openxmlformats.org/officeDocument/2006/relationships/customXml" Target="../ink/ink3029.xml"/><Relationship Id="rId173" Type="http://schemas.openxmlformats.org/officeDocument/2006/relationships/image" Target="../media/image523.png"/><Relationship Id="rId19" Type="http://schemas.openxmlformats.org/officeDocument/2006/relationships/image" Target="../media/image445.png"/><Relationship Id="rId14" Type="http://schemas.openxmlformats.org/officeDocument/2006/relationships/customXml" Target="../ink/ink2960.xml"/><Relationship Id="rId30" Type="http://schemas.openxmlformats.org/officeDocument/2006/relationships/customXml" Target="../ink/ink2968.xml"/><Relationship Id="rId35" Type="http://schemas.openxmlformats.org/officeDocument/2006/relationships/image" Target="../media/image453.png"/><Relationship Id="rId56" Type="http://schemas.openxmlformats.org/officeDocument/2006/relationships/customXml" Target="../ink/ink2981.xml"/><Relationship Id="rId77" Type="http://schemas.openxmlformats.org/officeDocument/2006/relationships/image" Target="../media/image474.png"/><Relationship Id="rId100" Type="http://schemas.openxmlformats.org/officeDocument/2006/relationships/customXml" Target="../ink/ink3003.xml"/><Relationship Id="rId105" Type="http://schemas.openxmlformats.org/officeDocument/2006/relationships/image" Target="../media/image488.png"/><Relationship Id="rId126" Type="http://schemas.openxmlformats.org/officeDocument/2006/relationships/customXml" Target="../ink/ink3016.xml"/><Relationship Id="rId147" Type="http://schemas.openxmlformats.org/officeDocument/2006/relationships/image" Target="../media/image511.png"/><Relationship Id="rId168" Type="http://schemas.openxmlformats.org/officeDocument/2006/relationships/customXml" Target="../ink/ink3037.xml"/><Relationship Id="rId8" Type="http://schemas.openxmlformats.org/officeDocument/2006/relationships/customXml" Target="../ink/ink2957.xml"/><Relationship Id="rId51" Type="http://schemas.openxmlformats.org/officeDocument/2006/relationships/image" Target="../media/image461.png"/><Relationship Id="rId72" Type="http://schemas.openxmlformats.org/officeDocument/2006/relationships/customXml" Target="../ink/ink2989.xml"/><Relationship Id="rId93" Type="http://schemas.openxmlformats.org/officeDocument/2006/relationships/image" Target="../media/image482.png"/><Relationship Id="rId98" Type="http://schemas.openxmlformats.org/officeDocument/2006/relationships/customXml" Target="../ink/ink3002.xml"/><Relationship Id="rId121" Type="http://schemas.openxmlformats.org/officeDocument/2006/relationships/image" Target="../media/image496.png"/><Relationship Id="rId142" Type="http://schemas.openxmlformats.org/officeDocument/2006/relationships/customXml" Target="../ink/ink3024.xml"/><Relationship Id="rId163" Type="http://schemas.openxmlformats.org/officeDocument/2006/relationships/image" Target="../media/image518.png"/><Relationship Id="rId3" Type="http://schemas.openxmlformats.org/officeDocument/2006/relationships/image" Target="../media/image437.png"/><Relationship Id="rId25" Type="http://schemas.openxmlformats.org/officeDocument/2006/relationships/image" Target="../media/image448.png"/><Relationship Id="rId46" Type="http://schemas.openxmlformats.org/officeDocument/2006/relationships/customXml" Target="../ink/ink2976.xml"/><Relationship Id="rId67" Type="http://schemas.openxmlformats.org/officeDocument/2006/relationships/image" Target="../media/image469.png"/><Relationship Id="rId116" Type="http://schemas.openxmlformats.org/officeDocument/2006/relationships/customXml" Target="../ink/ink3011.xml"/><Relationship Id="rId137" Type="http://schemas.openxmlformats.org/officeDocument/2006/relationships/image" Target="../media/image504.png"/><Relationship Id="rId158" Type="http://schemas.openxmlformats.org/officeDocument/2006/relationships/customXml" Target="../ink/ink3032.xml"/><Relationship Id="rId20" Type="http://schemas.openxmlformats.org/officeDocument/2006/relationships/customXml" Target="../ink/ink2963.xml"/><Relationship Id="rId41" Type="http://schemas.openxmlformats.org/officeDocument/2006/relationships/image" Target="../media/image456.png"/><Relationship Id="rId62" Type="http://schemas.openxmlformats.org/officeDocument/2006/relationships/customXml" Target="../ink/ink2984.xml"/><Relationship Id="rId83" Type="http://schemas.openxmlformats.org/officeDocument/2006/relationships/image" Target="../media/image477.png"/><Relationship Id="rId88" Type="http://schemas.openxmlformats.org/officeDocument/2006/relationships/customXml" Target="../ink/ink2997.xml"/><Relationship Id="rId111" Type="http://schemas.openxmlformats.org/officeDocument/2006/relationships/image" Target="../media/image491.png"/><Relationship Id="rId132" Type="http://schemas.openxmlformats.org/officeDocument/2006/relationships/customXml" Target="../ink/ink3019.xml"/><Relationship Id="rId153" Type="http://schemas.openxmlformats.org/officeDocument/2006/relationships/image" Target="../media/image514.png"/><Relationship Id="rId174" Type="http://schemas.openxmlformats.org/officeDocument/2006/relationships/customXml" Target="../ink/ink3040.xml"/><Relationship Id="rId179" Type="http://schemas.openxmlformats.org/officeDocument/2006/relationships/image" Target="../media/image526.png"/><Relationship Id="rId15" Type="http://schemas.openxmlformats.org/officeDocument/2006/relationships/image" Target="../media/image443.png"/><Relationship Id="rId36" Type="http://schemas.openxmlformats.org/officeDocument/2006/relationships/customXml" Target="../ink/ink2971.xml"/><Relationship Id="rId57" Type="http://schemas.openxmlformats.org/officeDocument/2006/relationships/image" Target="../media/image464.png"/><Relationship Id="rId106" Type="http://schemas.openxmlformats.org/officeDocument/2006/relationships/customXml" Target="../ink/ink3006.xml"/><Relationship Id="rId127" Type="http://schemas.openxmlformats.org/officeDocument/2006/relationships/image" Target="../media/image499.png"/><Relationship Id="rId10" Type="http://schemas.openxmlformats.org/officeDocument/2006/relationships/customXml" Target="../ink/ink2958.xml"/><Relationship Id="rId31" Type="http://schemas.openxmlformats.org/officeDocument/2006/relationships/image" Target="../media/image451.png"/><Relationship Id="rId52" Type="http://schemas.openxmlformats.org/officeDocument/2006/relationships/customXml" Target="../ink/ink2979.xml"/><Relationship Id="rId73" Type="http://schemas.openxmlformats.org/officeDocument/2006/relationships/image" Target="../media/image472.png"/><Relationship Id="rId78" Type="http://schemas.openxmlformats.org/officeDocument/2006/relationships/customXml" Target="../ink/ink2992.xml"/><Relationship Id="rId94" Type="http://schemas.openxmlformats.org/officeDocument/2006/relationships/customXml" Target="../ink/ink3000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3014.xml"/><Relationship Id="rId143" Type="http://schemas.openxmlformats.org/officeDocument/2006/relationships/image" Target="../media/image507.png"/><Relationship Id="rId148" Type="http://schemas.openxmlformats.org/officeDocument/2006/relationships/customXml" Target="../ink/ink3027.xml"/><Relationship Id="rId164" Type="http://schemas.openxmlformats.org/officeDocument/2006/relationships/customXml" Target="../ink/ink3035.xml"/><Relationship Id="rId169" Type="http://schemas.openxmlformats.org/officeDocument/2006/relationships/image" Target="../media/image521.png"/><Relationship Id="rId4" Type="http://schemas.openxmlformats.org/officeDocument/2006/relationships/customXml" Target="../ink/ink2955.xml"/><Relationship Id="rId9" Type="http://schemas.openxmlformats.org/officeDocument/2006/relationships/image" Target="../media/image440.png"/><Relationship Id="rId180" Type="http://schemas.openxmlformats.org/officeDocument/2006/relationships/customXml" Target="../ink/ink3043.xml"/><Relationship Id="rId26" Type="http://schemas.openxmlformats.org/officeDocument/2006/relationships/customXml" Target="../ink/ink2966.xml"/><Relationship Id="rId47" Type="http://schemas.openxmlformats.org/officeDocument/2006/relationships/image" Target="../media/image459.png"/><Relationship Id="rId68" Type="http://schemas.openxmlformats.org/officeDocument/2006/relationships/customXml" Target="../ink/ink2987.xml"/><Relationship Id="rId89" Type="http://schemas.openxmlformats.org/officeDocument/2006/relationships/image" Target="../media/image480.png"/><Relationship Id="rId112" Type="http://schemas.openxmlformats.org/officeDocument/2006/relationships/customXml" Target="../ink/ink3009.xml"/><Relationship Id="rId133" Type="http://schemas.openxmlformats.org/officeDocument/2006/relationships/image" Target="../media/image502.png"/><Relationship Id="rId154" Type="http://schemas.openxmlformats.org/officeDocument/2006/relationships/customXml" Target="../ink/ink3030.xml"/><Relationship Id="rId175" Type="http://schemas.openxmlformats.org/officeDocument/2006/relationships/image" Target="../media/image524.png"/><Relationship Id="rId16" Type="http://schemas.openxmlformats.org/officeDocument/2006/relationships/customXml" Target="../ink/ink2961.xml"/><Relationship Id="rId37" Type="http://schemas.openxmlformats.org/officeDocument/2006/relationships/image" Target="../media/image454.png"/><Relationship Id="rId58" Type="http://schemas.openxmlformats.org/officeDocument/2006/relationships/customXml" Target="../ink/ink2982.xml"/><Relationship Id="rId79" Type="http://schemas.openxmlformats.org/officeDocument/2006/relationships/image" Target="../media/image475.png"/><Relationship Id="rId102" Type="http://schemas.openxmlformats.org/officeDocument/2006/relationships/customXml" Target="../ink/ink3004.xml"/><Relationship Id="rId123" Type="http://schemas.openxmlformats.org/officeDocument/2006/relationships/image" Target="../media/image497.png"/><Relationship Id="rId144" Type="http://schemas.openxmlformats.org/officeDocument/2006/relationships/customXml" Target="../ink/ink3025.xml"/><Relationship Id="rId90" Type="http://schemas.openxmlformats.org/officeDocument/2006/relationships/customXml" Target="../ink/ink2998.xml"/><Relationship Id="rId165" Type="http://schemas.openxmlformats.org/officeDocument/2006/relationships/image" Target="../media/image519.png"/><Relationship Id="rId27" Type="http://schemas.openxmlformats.org/officeDocument/2006/relationships/image" Target="../media/image449.png"/><Relationship Id="rId48" Type="http://schemas.openxmlformats.org/officeDocument/2006/relationships/customXml" Target="../ink/ink2977.xml"/><Relationship Id="rId69" Type="http://schemas.openxmlformats.org/officeDocument/2006/relationships/image" Target="../media/image470.png"/><Relationship Id="rId113" Type="http://schemas.openxmlformats.org/officeDocument/2006/relationships/image" Target="../media/image492.png"/><Relationship Id="rId134" Type="http://schemas.openxmlformats.org/officeDocument/2006/relationships/customXml" Target="../ink/ink3020.xml"/><Relationship Id="rId80" Type="http://schemas.openxmlformats.org/officeDocument/2006/relationships/customXml" Target="../ink/ink2993.xml"/><Relationship Id="rId155" Type="http://schemas.openxmlformats.org/officeDocument/2006/relationships/image" Target="../media/image515.png"/><Relationship Id="rId176" Type="http://schemas.openxmlformats.org/officeDocument/2006/relationships/customXml" Target="../ink/ink3041.xml"/><Relationship Id="rId17" Type="http://schemas.openxmlformats.org/officeDocument/2006/relationships/image" Target="../media/image444.png"/><Relationship Id="rId38" Type="http://schemas.openxmlformats.org/officeDocument/2006/relationships/customXml" Target="../ink/ink2972.xml"/><Relationship Id="rId59" Type="http://schemas.openxmlformats.org/officeDocument/2006/relationships/image" Target="../media/image465.png"/><Relationship Id="rId103" Type="http://schemas.openxmlformats.org/officeDocument/2006/relationships/image" Target="../media/image487.png"/><Relationship Id="rId124" Type="http://schemas.openxmlformats.org/officeDocument/2006/relationships/customXml" Target="../ink/ink3015.xml"/><Relationship Id="rId70" Type="http://schemas.openxmlformats.org/officeDocument/2006/relationships/customXml" Target="../ink/ink2988.xml"/><Relationship Id="rId91" Type="http://schemas.openxmlformats.org/officeDocument/2006/relationships/image" Target="../media/image481.png"/><Relationship Id="rId145" Type="http://schemas.openxmlformats.org/officeDocument/2006/relationships/image" Target="../media/image508.png"/><Relationship Id="rId166" Type="http://schemas.openxmlformats.org/officeDocument/2006/relationships/customXml" Target="../ink/ink303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67.xml"/><Relationship Id="rId49" Type="http://schemas.openxmlformats.org/officeDocument/2006/relationships/image" Target="../media/image460.png"/><Relationship Id="rId114" Type="http://schemas.openxmlformats.org/officeDocument/2006/relationships/customXml" Target="../ink/ink3010.xml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.png"/><Relationship Id="rId18" Type="http://schemas.openxmlformats.org/officeDocument/2006/relationships/customXml" Target="../ink/ink3053.xml"/><Relationship Id="rId26" Type="http://schemas.openxmlformats.org/officeDocument/2006/relationships/customXml" Target="../ink/ink3057.xml"/><Relationship Id="rId3" Type="http://schemas.openxmlformats.org/officeDocument/2006/relationships/image" Target="../media/image529.png"/><Relationship Id="rId21" Type="http://schemas.openxmlformats.org/officeDocument/2006/relationships/image" Target="../media/image538.png"/><Relationship Id="rId34" Type="http://schemas.openxmlformats.org/officeDocument/2006/relationships/customXml" Target="../ink/ink3061.xml"/><Relationship Id="rId7" Type="http://schemas.openxmlformats.org/officeDocument/2006/relationships/image" Target="../media/image531.png"/><Relationship Id="rId12" Type="http://schemas.openxmlformats.org/officeDocument/2006/relationships/customXml" Target="../ink/ink3050.xml"/><Relationship Id="rId17" Type="http://schemas.openxmlformats.org/officeDocument/2006/relationships/image" Target="../media/image536.png"/><Relationship Id="rId25" Type="http://schemas.openxmlformats.org/officeDocument/2006/relationships/image" Target="../media/image540.png"/><Relationship Id="rId33" Type="http://schemas.openxmlformats.org/officeDocument/2006/relationships/image" Target="../media/image544.png"/><Relationship Id="rId2" Type="http://schemas.openxmlformats.org/officeDocument/2006/relationships/customXml" Target="../ink/ink3045.xml"/><Relationship Id="rId16" Type="http://schemas.openxmlformats.org/officeDocument/2006/relationships/customXml" Target="../ink/ink3052.xml"/><Relationship Id="rId20" Type="http://schemas.openxmlformats.org/officeDocument/2006/relationships/customXml" Target="../ink/ink3054.xml"/><Relationship Id="rId29" Type="http://schemas.openxmlformats.org/officeDocument/2006/relationships/image" Target="../media/image5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7.xml"/><Relationship Id="rId11" Type="http://schemas.openxmlformats.org/officeDocument/2006/relationships/image" Target="../media/image533.png"/><Relationship Id="rId24" Type="http://schemas.openxmlformats.org/officeDocument/2006/relationships/customXml" Target="../ink/ink3056.xml"/><Relationship Id="rId32" Type="http://schemas.openxmlformats.org/officeDocument/2006/relationships/customXml" Target="../ink/ink3060.xml"/><Relationship Id="rId5" Type="http://schemas.openxmlformats.org/officeDocument/2006/relationships/image" Target="../media/image530.png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058.xml"/><Relationship Id="rId10" Type="http://schemas.openxmlformats.org/officeDocument/2006/relationships/customXml" Target="../ink/ink3049.xml"/><Relationship Id="rId19" Type="http://schemas.openxmlformats.org/officeDocument/2006/relationships/image" Target="../media/image537.png"/><Relationship Id="rId31" Type="http://schemas.openxmlformats.org/officeDocument/2006/relationships/image" Target="../media/image543.png"/><Relationship Id="rId4" Type="http://schemas.openxmlformats.org/officeDocument/2006/relationships/customXml" Target="../ink/ink3046.xml"/><Relationship Id="rId9" Type="http://schemas.openxmlformats.org/officeDocument/2006/relationships/image" Target="../media/image532.png"/><Relationship Id="rId14" Type="http://schemas.openxmlformats.org/officeDocument/2006/relationships/customXml" Target="../ink/ink3051.xml"/><Relationship Id="rId22" Type="http://schemas.openxmlformats.org/officeDocument/2006/relationships/customXml" Target="../ink/ink3055.xml"/><Relationship Id="rId27" Type="http://schemas.openxmlformats.org/officeDocument/2006/relationships/image" Target="../media/image541.png"/><Relationship Id="rId30" Type="http://schemas.openxmlformats.org/officeDocument/2006/relationships/customXml" Target="../ink/ink3059.xml"/><Relationship Id="rId35" Type="http://schemas.openxmlformats.org/officeDocument/2006/relationships/image" Target="../media/image545.png"/><Relationship Id="rId8" Type="http://schemas.openxmlformats.org/officeDocument/2006/relationships/customXml" Target="../ink/ink3048.xml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5.png"/><Relationship Id="rId18" Type="http://schemas.openxmlformats.org/officeDocument/2006/relationships/customXml" Target="../ink/ink3070.xml"/><Relationship Id="rId26" Type="http://schemas.openxmlformats.org/officeDocument/2006/relationships/customXml" Target="../ink/ink3074.xml"/><Relationship Id="rId39" Type="http://schemas.openxmlformats.org/officeDocument/2006/relationships/image" Target="../media/image548.png"/><Relationship Id="rId21" Type="http://schemas.openxmlformats.org/officeDocument/2006/relationships/image" Target="../media/image539.png"/><Relationship Id="rId34" Type="http://schemas.openxmlformats.org/officeDocument/2006/relationships/customXml" Target="../ink/ink3078.xml"/><Relationship Id="rId42" Type="http://schemas.openxmlformats.org/officeDocument/2006/relationships/customXml" Target="../ink/ink3082.xml"/><Relationship Id="rId47" Type="http://schemas.openxmlformats.org/officeDocument/2006/relationships/image" Target="../media/image552.png"/><Relationship Id="rId50" Type="http://schemas.openxmlformats.org/officeDocument/2006/relationships/customXml" Target="../ink/ink3086.xml"/><Relationship Id="rId55" Type="http://schemas.openxmlformats.org/officeDocument/2006/relationships/image" Target="../media/image556.png"/><Relationship Id="rId7" Type="http://schemas.openxmlformats.org/officeDocument/2006/relationships/image" Target="../media/image532.png"/><Relationship Id="rId2" Type="http://schemas.openxmlformats.org/officeDocument/2006/relationships/customXml" Target="../ink/ink3062.xml"/><Relationship Id="rId16" Type="http://schemas.openxmlformats.org/officeDocument/2006/relationships/customXml" Target="../ink/ink3069.xml"/><Relationship Id="rId29" Type="http://schemas.openxmlformats.org/officeDocument/2006/relationships/image" Target="../media/image543.png"/><Relationship Id="rId11" Type="http://schemas.openxmlformats.org/officeDocument/2006/relationships/image" Target="../media/image534.png"/><Relationship Id="rId24" Type="http://schemas.openxmlformats.org/officeDocument/2006/relationships/customXml" Target="../ink/ink3073.xml"/><Relationship Id="rId32" Type="http://schemas.openxmlformats.org/officeDocument/2006/relationships/customXml" Target="../ink/ink3077.xml"/><Relationship Id="rId37" Type="http://schemas.openxmlformats.org/officeDocument/2006/relationships/image" Target="../media/image547.png"/><Relationship Id="rId40" Type="http://schemas.openxmlformats.org/officeDocument/2006/relationships/customXml" Target="../ink/ink3081.xml"/><Relationship Id="rId45" Type="http://schemas.openxmlformats.org/officeDocument/2006/relationships/image" Target="../media/image551.png"/><Relationship Id="rId53" Type="http://schemas.openxmlformats.org/officeDocument/2006/relationships/image" Target="../media/image555.png"/><Relationship Id="rId5" Type="http://schemas.openxmlformats.org/officeDocument/2006/relationships/image" Target="../media/image531.png"/><Relationship Id="rId19" Type="http://schemas.openxmlformats.org/officeDocument/2006/relationships/image" Target="../media/image538.png"/><Relationship Id="rId4" Type="http://schemas.openxmlformats.org/officeDocument/2006/relationships/customXml" Target="../ink/ink3063.xml"/><Relationship Id="rId9" Type="http://schemas.openxmlformats.org/officeDocument/2006/relationships/image" Target="../media/image533.png"/><Relationship Id="rId14" Type="http://schemas.openxmlformats.org/officeDocument/2006/relationships/customXml" Target="../ink/ink3068.xml"/><Relationship Id="rId22" Type="http://schemas.openxmlformats.org/officeDocument/2006/relationships/customXml" Target="../ink/ink3072.xml"/><Relationship Id="rId27" Type="http://schemas.openxmlformats.org/officeDocument/2006/relationships/image" Target="../media/image542.png"/><Relationship Id="rId30" Type="http://schemas.openxmlformats.org/officeDocument/2006/relationships/customXml" Target="../ink/ink3076.xml"/><Relationship Id="rId35" Type="http://schemas.openxmlformats.org/officeDocument/2006/relationships/image" Target="../media/image546.png"/><Relationship Id="rId43" Type="http://schemas.openxmlformats.org/officeDocument/2006/relationships/image" Target="../media/image550.png"/><Relationship Id="rId48" Type="http://schemas.openxmlformats.org/officeDocument/2006/relationships/customXml" Target="../ink/ink3085.xml"/><Relationship Id="rId56" Type="http://schemas.openxmlformats.org/officeDocument/2006/relationships/customXml" Target="../ink/ink3089.xml"/><Relationship Id="rId8" Type="http://schemas.openxmlformats.org/officeDocument/2006/relationships/customXml" Target="../ink/ink3065.xml"/><Relationship Id="rId51" Type="http://schemas.openxmlformats.org/officeDocument/2006/relationships/image" Target="../media/image554.png"/><Relationship Id="rId3" Type="http://schemas.openxmlformats.org/officeDocument/2006/relationships/image" Target="../media/image530.png"/><Relationship Id="rId12" Type="http://schemas.openxmlformats.org/officeDocument/2006/relationships/customXml" Target="../ink/ink3067.xml"/><Relationship Id="rId17" Type="http://schemas.openxmlformats.org/officeDocument/2006/relationships/image" Target="../media/image537.png"/><Relationship Id="rId25" Type="http://schemas.openxmlformats.org/officeDocument/2006/relationships/image" Target="../media/image541.png"/><Relationship Id="rId33" Type="http://schemas.openxmlformats.org/officeDocument/2006/relationships/image" Target="../media/image545.png"/><Relationship Id="rId38" Type="http://schemas.openxmlformats.org/officeDocument/2006/relationships/customXml" Target="../ink/ink3080.xml"/><Relationship Id="rId46" Type="http://schemas.openxmlformats.org/officeDocument/2006/relationships/customXml" Target="../ink/ink3084.xml"/><Relationship Id="rId20" Type="http://schemas.openxmlformats.org/officeDocument/2006/relationships/customXml" Target="../ink/ink3071.xml"/><Relationship Id="rId41" Type="http://schemas.openxmlformats.org/officeDocument/2006/relationships/image" Target="../media/image549.png"/><Relationship Id="rId54" Type="http://schemas.openxmlformats.org/officeDocument/2006/relationships/customXml" Target="../ink/ink30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4.xml"/><Relationship Id="rId15" Type="http://schemas.openxmlformats.org/officeDocument/2006/relationships/image" Target="../media/image536.png"/><Relationship Id="rId23" Type="http://schemas.openxmlformats.org/officeDocument/2006/relationships/image" Target="../media/image540.png"/><Relationship Id="rId28" Type="http://schemas.openxmlformats.org/officeDocument/2006/relationships/customXml" Target="../ink/ink3075.xml"/><Relationship Id="rId36" Type="http://schemas.openxmlformats.org/officeDocument/2006/relationships/customXml" Target="../ink/ink3079.xml"/><Relationship Id="rId49" Type="http://schemas.openxmlformats.org/officeDocument/2006/relationships/image" Target="../media/image553.png"/><Relationship Id="rId57" Type="http://schemas.openxmlformats.org/officeDocument/2006/relationships/image" Target="../media/image557.png"/><Relationship Id="rId10" Type="http://schemas.openxmlformats.org/officeDocument/2006/relationships/customXml" Target="../ink/ink3066.xml"/><Relationship Id="rId31" Type="http://schemas.openxmlformats.org/officeDocument/2006/relationships/image" Target="../media/image544.png"/><Relationship Id="rId44" Type="http://schemas.openxmlformats.org/officeDocument/2006/relationships/customXml" Target="../ink/ink3083.xml"/><Relationship Id="rId52" Type="http://schemas.openxmlformats.org/officeDocument/2006/relationships/customXml" Target="../ink/ink308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customXml" Target="../ink/ink309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59.png"/><Relationship Id="rId4" Type="http://schemas.openxmlformats.org/officeDocument/2006/relationships/customXml" Target="../ink/ink3091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62.xml"/><Relationship Id="rId26" Type="http://schemas.openxmlformats.org/officeDocument/2006/relationships/customXml" Target="../ink/ink66.xml"/><Relationship Id="rId39" Type="http://schemas.openxmlformats.org/officeDocument/2006/relationships/customXml" Target="../ink/ink73.xml"/><Relationship Id="rId21" Type="http://schemas.openxmlformats.org/officeDocument/2006/relationships/image" Target="../media/image1510.png"/><Relationship Id="rId34" Type="http://schemas.openxmlformats.org/officeDocument/2006/relationships/image" Target="../media/image2110.png"/><Relationship Id="rId42" Type="http://schemas.openxmlformats.org/officeDocument/2006/relationships/image" Target="../media/image2511.png"/><Relationship Id="rId7" Type="http://schemas.openxmlformats.org/officeDocument/2006/relationships/image" Target="../media/image810.png"/><Relationship Id="rId2" Type="http://schemas.openxmlformats.org/officeDocument/2006/relationships/customXml" Target="../ink/ink54.xml"/><Relationship Id="rId16" Type="http://schemas.openxmlformats.org/officeDocument/2006/relationships/customXml" Target="../ink/ink61.xml"/><Relationship Id="rId20" Type="http://schemas.openxmlformats.org/officeDocument/2006/relationships/customXml" Target="../ink/ink63.xml"/><Relationship Id="rId29" Type="http://schemas.openxmlformats.org/officeDocument/2006/relationships/customXml" Target="../ink/ink68.xml"/><Relationship Id="rId41" Type="http://schemas.openxmlformats.org/officeDocument/2006/relationships/customXml" Target="../ink/ink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.xml"/><Relationship Id="rId11" Type="http://schemas.openxmlformats.org/officeDocument/2006/relationships/image" Target="../media/image1010.png"/><Relationship Id="rId24" Type="http://schemas.openxmlformats.org/officeDocument/2006/relationships/customXml" Target="../ink/ink65.xml"/><Relationship Id="rId32" Type="http://schemas.openxmlformats.org/officeDocument/2006/relationships/image" Target="../media/image2010.png"/><Relationship Id="rId37" Type="http://schemas.openxmlformats.org/officeDocument/2006/relationships/customXml" Target="../ink/ink72.xml"/><Relationship Id="rId40" Type="http://schemas.openxmlformats.org/officeDocument/2006/relationships/image" Target="../media/image2410.png"/><Relationship Id="rId5" Type="http://schemas.openxmlformats.org/officeDocument/2006/relationships/image" Target="../media/image73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36" Type="http://schemas.openxmlformats.org/officeDocument/2006/relationships/image" Target="../media/image2210.png"/><Relationship Id="rId10" Type="http://schemas.openxmlformats.org/officeDocument/2006/relationships/customXml" Target="../ink/ink58.xml"/><Relationship Id="rId19" Type="http://schemas.openxmlformats.org/officeDocument/2006/relationships/image" Target="../media/image1410.png"/><Relationship Id="rId31" Type="http://schemas.openxmlformats.org/officeDocument/2006/relationships/customXml" Target="../ink/ink69.xml"/><Relationship Id="rId4" Type="http://schemas.openxmlformats.org/officeDocument/2006/relationships/customXml" Target="../ink/ink55.xml"/><Relationship Id="rId9" Type="http://schemas.openxmlformats.org/officeDocument/2006/relationships/image" Target="../media/image910.png"/><Relationship Id="rId14" Type="http://schemas.openxmlformats.org/officeDocument/2006/relationships/customXml" Target="../ink/ink60.xml"/><Relationship Id="rId22" Type="http://schemas.openxmlformats.org/officeDocument/2006/relationships/customXml" Target="../ink/ink64.xml"/><Relationship Id="rId27" Type="http://schemas.openxmlformats.org/officeDocument/2006/relationships/customXml" Target="../ink/ink67.xml"/><Relationship Id="rId30" Type="http://schemas.openxmlformats.org/officeDocument/2006/relationships/image" Target="../media/image1910.png"/><Relationship Id="rId35" Type="http://schemas.openxmlformats.org/officeDocument/2006/relationships/customXml" Target="../ink/ink71.xml"/><Relationship Id="rId8" Type="http://schemas.openxmlformats.org/officeDocument/2006/relationships/customXml" Target="../ink/ink57.xml"/><Relationship Id="rId3" Type="http://schemas.openxmlformats.org/officeDocument/2006/relationships/image" Target="../media/image6100.png"/><Relationship Id="rId12" Type="http://schemas.openxmlformats.org/officeDocument/2006/relationships/customXml" Target="../ink/ink59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customXml" Target="../ink/ink70.xml"/><Relationship Id="rId38" Type="http://schemas.openxmlformats.org/officeDocument/2006/relationships/image" Target="../media/image2310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0.png"/><Relationship Id="rId3" Type="http://schemas.openxmlformats.org/officeDocument/2006/relationships/image" Target="../media/image558.png"/><Relationship Id="rId7" Type="http://schemas.openxmlformats.org/officeDocument/2006/relationships/customXml" Target="../ink/ink3095.xml"/><Relationship Id="rId2" Type="http://schemas.openxmlformats.org/officeDocument/2006/relationships/customXml" Target="../ink/ink30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4.xml"/><Relationship Id="rId5" Type="http://schemas.openxmlformats.org/officeDocument/2006/relationships/image" Target="../media/image559.png"/><Relationship Id="rId4" Type="http://schemas.openxmlformats.org/officeDocument/2006/relationships/customXml" Target="../ink/ink3093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1.png"/><Relationship Id="rId3" Type="http://schemas.openxmlformats.org/officeDocument/2006/relationships/image" Target="../media/image558.png"/><Relationship Id="rId7" Type="http://schemas.openxmlformats.org/officeDocument/2006/relationships/customXml" Target="../ink/ink3099.xml"/><Relationship Id="rId2" Type="http://schemas.openxmlformats.org/officeDocument/2006/relationships/customXml" Target="../ink/ink30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8.xml"/><Relationship Id="rId5" Type="http://schemas.openxmlformats.org/officeDocument/2006/relationships/image" Target="../media/image559.png"/><Relationship Id="rId4" Type="http://schemas.openxmlformats.org/officeDocument/2006/relationships/customXml" Target="../ink/ink3097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2.png"/><Relationship Id="rId3" Type="http://schemas.openxmlformats.org/officeDocument/2006/relationships/image" Target="../media/image558.png"/><Relationship Id="rId7" Type="http://schemas.openxmlformats.org/officeDocument/2006/relationships/customXml" Target="../ink/ink3103.xml"/><Relationship Id="rId2" Type="http://schemas.openxmlformats.org/officeDocument/2006/relationships/customXml" Target="../ink/ink31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02.xml"/><Relationship Id="rId5" Type="http://schemas.openxmlformats.org/officeDocument/2006/relationships/image" Target="../media/image559.png"/><Relationship Id="rId4" Type="http://schemas.openxmlformats.org/officeDocument/2006/relationships/customXml" Target="../ink/ink3101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3.png"/><Relationship Id="rId3" Type="http://schemas.openxmlformats.org/officeDocument/2006/relationships/image" Target="../media/image558.png"/><Relationship Id="rId7" Type="http://schemas.openxmlformats.org/officeDocument/2006/relationships/customXml" Target="../ink/ink3107.xml"/><Relationship Id="rId2" Type="http://schemas.openxmlformats.org/officeDocument/2006/relationships/customXml" Target="../ink/ink31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06.xml"/><Relationship Id="rId5" Type="http://schemas.openxmlformats.org/officeDocument/2006/relationships/image" Target="../media/image559.png"/><Relationship Id="rId4" Type="http://schemas.openxmlformats.org/officeDocument/2006/relationships/customXml" Target="../ink/ink3105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3.png"/><Relationship Id="rId3" Type="http://schemas.openxmlformats.org/officeDocument/2006/relationships/image" Target="../media/image558.png"/><Relationship Id="rId7" Type="http://schemas.openxmlformats.org/officeDocument/2006/relationships/customXml" Target="../ink/ink3111.xml"/><Relationship Id="rId2" Type="http://schemas.openxmlformats.org/officeDocument/2006/relationships/customXml" Target="../ink/ink31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0.xml"/><Relationship Id="rId5" Type="http://schemas.openxmlformats.org/officeDocument/2006/relationships/image" Target="../media/image559.png"/><Relationship Id="rId10" Type="http://schemas.openxmlformats.org/officeDocument/2006/relationships/image" Target="../media/image564.png"/><Relationship Id="rId4" Type="http://schemas.openxmlformats.org/officeDocument/2006/relationships/customXml" Target="../ink/ink3109.xml"/><Relationship Id="rId9" Type="http://schemas.openxmlformats.org/officeDocument/2006/relationships/customXml" Target="../ink/ink3112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3.png"/><Relationship Id="rId13" Type="http://schemas.openxmlformats.org/officeDocument/2006/relationships/customXml" Target="../ink/ink3119.xml"/><Relationship Id="rId18" Type="http://schemas.openxmlformats.org/officeDocument/2006/relationships/image" Target="../media/image568.png"/><Relationship Id="rId3" Type="http://schemas.openxmlformats.org/officeDocument/2006/relationships/image" Target="../media/image558.png"/><Relationship Id="rId21" Type="http://schemas.openxmlformats.org/officeDocument/2006/relationships/customXml" Target="../ink/ink3123.xml"/><Relationship Id="rId7" Type="http://schemas.openxmlformats.org/officeDocument/2006/relationships/customXml" Target="../ink/ink3116.xml"/><Relationship Id="rId12" Type="http://schemas.openxmlformats.org/officeDocument/2006/relationships/image" Target="../media/image565.png"/><Relationship Id="rId17" Type="http://schemas.openxmlformats.org/officeDocument/2006/relationships/customXml" Target="../ink/ink3121.xml"/><Relationship Id="rId2" Type="http://schemas.openxmlformats.org/officeDocument/2006/relationships/customXml" Target="../ink/ink3113.xml"/><Relationship Id="rId16" Type="http://schemas.openxmlformats.org/officeDocument/2006/relationships/image" Target="../media/image567.png"/><Relationship Id="rId20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5.xml"/><Relationship Id="rId11" Type="http://schemas.openxmlformats.org/officeDocument/2006/relationships/customXml" Target="../ink/ink3118.xml"/><Relationship Id="rId24" Type="http://schemas.openxmlformats.org/officeDocument/2006/relationships/image" Target="../media/image570.png"/><Relationship Id="rId5" Type="http://schemas.openxmlformats.org/officeDocument/2006/relationships/image" Target="../media/image559.png"/><Relationship Id="rId15" Type="http://schemas.openxmlformats.org/officeDocument/2006/relationships/customXml" Target="../ink/ink3120.xml"/><Relationship Id="rId23" Type="http://schemas.openxmlformats.org/officeDocument/2006/relationships/customXml" Target="../ink/ink3124.xml"/><Relationship Id="rId10" Type="http://schemas.openxmlformats.org/officeDocument/2006/relationships/image" Target="../media/image564.png"/><Relationship Id="rId19" Type="http://schemas.openxmlformats.org/officeDocument/2006/relationships/customXml" Target="../ink/ink3122.xml"/><Relationship Id="rId4" Type="http://schemas.openxmlformats.org/officeDocument/2006/relationships/customXml" Target="../ink/ink3114.xml"/><Relationship Id="rId9" Type="http://schemas.openxmlformats.org/officeDocument/2006/relationships/customXml" Target="../ink/ink3117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131.xml"/><Relationship Id="rId18" Type="http://schemas.openxmlformats.org/officeDocument/2006/relationships/image" Target="../media/image568.png"/><Relationship Id="rId26" Type="http://schemas.openxmlformats.org/officeDocument/2006/relationships/image" Target="../media/image571.png"/><Relationship Id="rId3" Type="http://schemas.openxmlformats.org/officeDocument/2006/relationships/image" Target="../media/image558.png"/><Relationship Id="rId21" Type="http://schemas.openxmlformats.org/officeDocument/2006/relationships/customXml" Target="../ink/ink3135.xml"/><Relationship Id="rId34" Type="http://schemas.openxmlformats.org/officeDocument/2006/relationships/image" Target="../media/image575.png"/><Relationship Id="rId7" Type="http://schemas.openxmlformats.org/officeDocument/2006/relationships/customXml" Target="../ink/ink3128.xml"/><Relationship Id="rId12" Type="http://schemas.openxmlformats.org/officeDocument/2006/relationships/image" Target="../media/image565.png"/><Relationship Id="rId17" Type="http://schemas.openxmlformats.org/officeDocument/2006/relationships/customXml" Target="../ink/ink3133.xml"/><Relationship Id="rId25" Type="http://schemas.openxmlformats.org/officeDocument/2006/relationships/customXml" Target="../ink/ink3137.xml"/><Relationship Id="rId33" Type="http://schemas.openxmlformats.org/officeDocument/2006/relationships/customXml" Target="../ink/ink3141.xml"/><Relationship Id="rId2" Type="http://schemas.openxmlformats.org/officeDocument/2006/relationships/customXml" Target="../ink/ink3125.xml"/><Relationship Id="rId16" Type="http://schemas.openxmlformats.org/officeDocument/2006/relationships/image" Target="../media/image567.png"/><Relationship Id="rId20" Type="http://schemas.openxmlformats.org/officeDocument/2006/relationships/image" Target="../media/image63.png"/><Relationship Id="rId29" Type="http://schemas.openxmlformats.org/officeDocument/2006/relationships/customXml" Target="../ink/ink31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7.xml"/><Relationship Id="rId11" Type="http://schemas.openxmlformats.org/officeDocument/2006/relationships/customXml" Target="../ink/ink3130.xml"/><Relationship Id="rId24" Type="http://schemas.openxmlformats.org/officeDocument/2006/relationships/image" Target="../media/image570.png"/><Relationship Id="rId32" Type="http://schemas.openxmlformats.org/officeDocument/2006/relationships/image" Target="../media/image574.png"/><Relationship Id="rId5" Type="http://schemas.openxmlformats.org/officeDocument/2006/relationships/image" Target="../media/image559.png"/><Relationship Id="rId15" Type="http://schemas.openxmlformats.org/officeDocument/2006/relationships/customXml" Target="../ink/ink3132.xml"/><Relationship Id="rId23" Type="http://schemas.openxmlformats.org/officeDocument/2006/relationships/customXml" Target="../ink/ink3136.xml"/><Relationship Id="rId28" Type="http://schemas.openxmlformats.org/officeDocument/2006/relationships/image" Target="../media/image572.png"/><Relationship Id="rId10" Type="http://schemas.openxmlformats.org/officeDocument/2006/relationships/image" Target="../media/image564.png"/><Relationship Id="rId19" Type="http://schemas.openxmlformats.org/officeDocument/2006/relationships/customXml" Target="../ink/ink3134.xml"/><Relationship Id="rId31" Type="http://schemas.openxmlformats.org/officeDocument/2006/relationships/customXml" Target="../ink/ink3140.xml"/><Relationship Id="rId4" Type="http://schemas.openxmlformats.org/officeDocument/2006/relationships/customXml" Target="../ink/ink3126.xml"/><Relationship Id="rId9" Type="http://schemas.openxmlformats.org/officeDocument/2006/relationships/customXml" Target="../ink/ink3129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138.xml"/><Relationship Id="rId30" Type="http://schemas.openxmlformats.org/officeDocument/2006/relationships/image" Target="../media/image573.png"/><Relationship Id="rId8" Type="http://schemas.openxmlformats.org/officeDocument/2006/relationships/image" Target="../media/image563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148.xml"/><Relationship Id="rId18" Type="http://schemas.openxmlformats.org/officeDocument/2006/relationships/image" Target="../media/image568.png"/><Relationship Id="rId26" Type="http://schemas.openxmlformats.org/officeDocument/2006/relationships/image" Target="../media/image571.png"/><Relationship Id="rId39" Type="http://schemas.openxmlformats.org/officeDocument/2006/relationships/customXml" Target="../ink/ink3161.xml"/><Relationship Id="rId21" Type="http://schemas.openxmlformats.org/officeDocument/2006/relationships/customXml" Target="../ink/ink3152.xml"/><Relationship Id="rId34" Type="http://schemas.openxmlformats.org/officeDocument/2006/relationships/image" Target="../media/image575.png"/><Relationship Id="rId42" Type="http://schemas.openxmlformats.org/officeDocument/2006/relationships/image" Target="../media/image579.png"/><Relationship Id="rId7" Type="http://schemas.openxmlformats.org/officeDocument/2006/relationships/customXml" Target="../ink/ink3145.xml"/><Relationship Id="rId2" Type="http://schemas.openxmlformats.org/officeDocument/2006/relationships/customXml" Target="../ink/ink3142.xml"/><Relationship Id="rId16" Type="http://schemas.openxmlformats.org/officeDocument/2006/relationships/image" Target="../media/image567.png"/><Relationship Id="rId20" Type="http://schemas.openxmlformats.org/officeDocument/2006/relationships/image" Target="../media/image63.png"/><Relationship Id="rId29" Type="http://schemas.openxmlformats.org/officeDocument/2006/relationships/customXml" Target="../ink/ink3156.xml"/><Relationship Id="rId41" Type="http://schemas.openxmlformats.org/officeDocument/2006/relationships/customXml" Target="../ink/ink31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4.xml"/><Relationship Id="rId11" Type="http://schemas.openxmlformats.org/officeDocument/2006/relationships/customXml" Target="../ink/ink3147.xml"/><Relationship Id="rId24" Type="http://schemas.openxmlformats.org/officeDocument/2006/relationships/image" Target="../media/image570.png"/><Relationship Id="rId32" Type="http://schemas.openxmlformats.org/officeDocument/2006/relationships/image" Target="../media/image574.png"/><Relationship Id="rId37" Type="http://schemas.openxmlformats.org/officeDocument/2006/relationships/customXml" Target="../ink/ink3160.xml"/><Relationship Id="rId40" Type="http://schemas.openxmlformats.org/officeDocument/2006/relationships/image" Target="../media/image578.png"/><Relationship Id="rId5" Type="http://schemas.openxmlformats.org/officeDocument/2006/relationships/image" Target="../media/image559.png"/><Relationship Id="rId15" Type="http://schemas.openxmlformats.org/officeDocument/2006/relationships/customXml" Target="../ink/ink3149.xml"/><Relationship Id="rId23" Type="http://schemas.openxmlformats.org/officeDocument/2006/relationships/customXml" Target="../ink/ink3153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10" Type="http://schemas.openxmlformats.org/officeDocument/2006/relationships/image" Target="../media/image564.png"/><Relationship Id="rId19" Type="http://schemas.openxmlformats.org/officeDocument/2006/relationships/customXml" Target="../ink/ink3151.xml"/><Relationship Id="rId31" Type="http://schemas.openxmlformats.org/officeDocument/2006/relationships/customXml" Target="../ink/ink3157.xml"/><Relationship Id="rId44" Type="http://schemas.openxmlformats.org/officeDocument/2006/relationships/image" Target="../media/image580.png"/><Relationship Id="rId4" Type="http://schemas.openxmlformats.org/officeDocument/2006/relationships/customXml" Target="../ink/ink3143.xml"/><Relationship Id="rId9" Type="http://schemas.openxmlformats.org/officeDocument/2006/relationships/customXml" Target="../ink/ink3146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155.xml"/><Relationship Id="rId30" Type="http://schemas.openxmlformats.org/officeDocument/2006/relationships/image" Target="../media/image573.png"/><Relationship Id="rId35" Type="http://schemas.openxmlformats.org/officeDocument/2006/relationships/customXml" Target="../ink/ink3159.xml"/><Relationship Id="rId43" Type="http://schemas.openxmlformats.org/officeDocument/2006/relationships/customXml" Target="../ink/ink3163.xml"/><Relationship Id="rId8" Type="http://schemas.openxmlformats.org/officeDocument/2006/relationships/image" Target="../media/image563.png"/><Relationship Id="rId3" Type="http://schemas.openxmlformats.org/officeDocument/2006/relationships/image" Target="../media/image558.png"/><Relationship Id="rId12" Type="http://schemas.openxmlformats.org/officeDocument/2006/relationships/image" Target="../media/image565.png"/><Relationship Id="rId17" Type="http://schemas.openxmlformats.org/officeDocument/2006/relationships/customXml" Target="../ink/ink3150.xml"/><Relationship Id="rId25" Type="http://schemas.openxmlformats.org/officeDocument/2006/relationships/customXml" Target="../ink/ink3154.xml"/><Relationship Id="rId33" Type="http://schemas.openxmlformats.org/officeDocument/2006/relationships/customXml" Target="../ink/ink3158.xml"/><Relationship Id="rId38" Type="http://schemas.openxmlformats.org/officeDocument/2006/relationships/image" Target="../media/image577.png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170.xml"/><Relationship Id="rId18" Type="http://schemas.openxmlformats.org/officeDocument/2006/relationships/image" Target="../media/image568.png"/><Relationship Id="rId26" Type="http://schemas.openxmlformats.org/officeDocument/2006/relationships/image" Target="../media/image571.png"/><Relationship Id="rId39" Type="http://schemas.openxmlformats.org/officeDocument/2006/relationships/customXml" Target="../ink/ink3183.xml"/><Relationship Id="rId21" Type="http://schemas.openxmlformats.org/officeDocument/2006/relationships/customXml" Target="../ink/ink3174.xml"/><Relationship Id="rId34" Type="http://schemas.openxmlformats.org/officeDocument/2006/relationships/image" Target="../media/image575.png"/><Relationship Id="rId42" Type="http://schemas.openxmlformats.org/officeDocument/2006/relationships/image" Target="../media/image579.png"/><Relationship Id="rId7" Type="http://schemas.openxmlformats.org/officeDocument/2006/relationships/customXml" Target="../ink/ink3167.xml"/><Relationship Id="rId2" Type="http://schemas.openxmlformats.org/officeDocument/2006/relationships/customXml" Target="../ink/ink3164.xml"/><Relationship Id="rId16" Type="http://schemas.openxmlformats.org/officeDocument/2006/relationships/image" Target="../media/image567.png"/><Relationship Id="rId29" Type="http://schemas.openxmlformats.org/officeDocument/2006/relationships/customXml" Target="../ink/ink31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6.xml"/><Relationship Id="rId11" Type="http://schemas.openxmlformats.org/officeDocument/2006/relationships/customXml" Target="../ink/ink3169.xml"/><Relationship Id="rId24" Type="http://schemas.openxmlformats.org/officeDocument/2006/relationships/image" Target="../media/image570.png"/><Relationship Id="rId32" Type="http://schemas.openxmlformats.org/officeDocument/2006/relationships/image" Target="../media/image574.png"/><Relationship Id="rId37" Type="http://schemas.openxmlformats.org/officeDocument/2006/relationships/customXml" Target="../ink/ink3182.xml"/><Relationship Id="rId40" Type="http://schemas.openxmlformats.org/officeDocument/2006/relationships/image" Target="../media/image578.png"/><Relationship Id="rId45" Type="http://schemas.openxmlformats.org/officeDocument/2006/relationships/customXml" Target="../ink/ink3186.xml"/><Relationship Id="rId5" Type="http://schemas.openxmlformats.org/officeDocument/2006/relationships/image" Target="../media/image559.png"/><Relationship Id="rId15" Type="http://schemas.openxmlformats.org/officeDocument/2006/relationships/customXml" Target="../ink/ink3171.xml"/><Relationship Id="rId23" Type="http://schemas.openxmlformats.org/officeDocument/2006/relationships/customXml" Target="../ink/ink3175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10" Type="http://schemas.openxmlformats.org/officeDocument/2006/relationships/image" Target="../media/image564.png"/><Relationship Id="rId19" Type="http://schemas.openxmlformats.org/officeDocument/2006/relationships/customXml" Target="../ink/ink3173.xml"/><Relationship Id="rId31" Type="http://schemas.openxmlformats.org/officeDocument/2006/relationships/customXml" Target="../ink/ink3179.xml"/><Relationship Id="rId44" Type="http://schemas.openxmlformats.org/officeDocument/2006/relationships/image" Target="../media/image580.png"/><Relationship Id="rId4" Type="http://schemas.openxmlformats.org/officeDocument/2006/relationships/customXml" Target="../ink/ink3165.xml"/><Relationship Id="rId9" Type="http://schemas.openxmlformats.org/officeDocument/2006/relationships/customXml" Target="../ink/ink3168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177.xml"/><Relationship Id="rId30" Type="http://schemas.openxmlformats.org/officeDocument/2006/relationships/image" Target="../media/image573.png"/><Relationship Id="rId35" Type="http://schemas.openxmlformats.org/officeDocument/2006/relationships/customXml" Target="../ink/ink3181.xml"/><Relationship Id="rId43" Type="http://schemas.openxmlformats.org/officeDocument/2006/relationships/customXml" Target="../ink/ink3185.xml"/><Relationship Id="rId8" Type="http://schemas.openxmlformats.org/officeDocument/2006/relationships/image" Target="../media/image563.png"/><Relationship Id="rId3" Type="http://schemas.openxmlformats.org/officeDocument/2006/relationships/image" Target="../media/image558.png"/><Relationship Id="rId12" Type="http://schemas.openxmlformats.org/officeDocument/2006/relationships/image" Target="../media/image565.png"/><Relationship Id="rId17" Type="http://schemas.openxmlformats.org/officeDocument/2006/relationships/customXml" Target="../ink/ink3172.xml"/><Relationship Id="rId25" Type="http://schemas.openxmlformats.org/officeDocument/2006/relationships/customXml" Target="../ink/ink3176.xml"/><Relationship Id="rId33" Type="http://schemas.openxmlformats.org/officeDocument/2006/relationships/customXml" Target="../ink/ink3180.xml"/><Relationship Id="rId38" Type="http://schemas.openxmlformats.org/officeDocument/2006/relationships/image" Target="../media/image577.png"/><Relationship Id="rId46" Type="http://schemas.openxmlformats.org/officeDocument/2006/relationships/image" Target="../media/image581.png"/><Relationship Id="rId20" Type="http://schemas.openxmlformats.org/officeDocument/2006/relationships/image" Target="../media/image63.png"/><Relationship Id="rId41" Type="http://schemas.openxmlformats.org/officeDocument/2006/relationships/customXml" Target="../ink/ink3184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193.xml"/><Relationship Id="rId18" Type="http://schemas.openxmlformats.org/officeDocument/2006/relationships/image" Target="../media/image568.png"/><Relationship Id="rId26" Type="http://schemas.openxmlformats.org/officeDocument/2006/relationships/image" Target="../media/image571.png"/><Relationship Id="rId39" Type="http://schemas.openxmlformats.org/officeDocument/2006/relationships/customXml" Target="../ink/ink3206.xml"/><Relationship Id="rId21" Type="http://schemas.openxmlformats.org/officeDocument/2006/relationships/customXml" Target="../ink/ink3197.xml"/><Relationship Id="rId34" Type="http://schemas.openxmlformats.org/officeDocument/2006/relationships/image" Target="../media/image575.png"/><Relationship Id="rId42" Type="http://schemas.openxmlformats.org/officeDocument/2006/relationships/image" Target="../media/image579.png"/><Relationship Id="rId47" Type="http://schemas.openxmlformats.org/officeDocument/2006/relationships/customXml" Target="../ink/ink3210.xml"/><Relationship Id="rId50" Type="http://schemas.openxmlformats.org/officeDocument/2006/relationships/image" Target="../media/image583.png"/><Relationship Id="rId7" Type="http://schemas.openxmlformats.org/officeDocument/2006/relationships/customXml" Target="../ink/ink3190.xml"/><Relationship Id="rId2" Type="http://schemas.openxmlformats.org/officeDocument/2006/relationships/customXml" Target="../ink/ink3187.xml"/><Relationship Id="rId16" Type="http://schemas.openxmlformats.org/officeDocument/2006/relationships/image" Target="../media/image567.png"/><Relationship Id="rId29" Type="http://schemas.openxmlformats.org/officeDocument/2006/relationships/customXml" Target="../ink/ink3201.xml"/><Relationship Id="rId11" Type="http://schemas.openxmlformats.org/officeDocument/2006/relationships/customXml" Target="../ink/ink3192.xml"/><Relationship Id="rId24" Type="http://schemas.openxmlformats.org/officeDocument/2006/relationships/image" Target="../media/image570.png"/><Relationship Id="rId32" Type="http://schemas.openxmlformats.org/officeDocument/2006/relationships/image" Target="../media/image574.png"/><Relationship Id="rId37" Type="http://schemas.openxmlformats.org/officeDocument/2006/relationships/customXml" Target="../ink/ink3205.xml"/><Relationship Id="rId40" Type="http://schemas.openxmlformats.org/officeDocument/2006/relationships/image" Target="../media/image578.png"/><Relationship Id="rId45" Type="http://schemas.openxmlformats.org/officeDocument/2006/relationships/customXml" Target="../ink/ink3209.xml"/><Relationship Id="rId5" Type="http://schemas.openxmlformats.org/officeDocument/2006/relationships/image" Target="../media/image559.png"/><Relationship Id="rId15" Type="http://schemas.openxmlformats.org/officeDocument/2006/relationships/customXml" Target="../ink/ink3194.xml"/><Relationship Id="rId23" Type="http://schemas.openxmlformats.org/officeDocument/2006/relationships/customXml" Target="../ink/ink3198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49" Type="http://schemas.openxmlformats.org/officeDocument/2006/relationships/customXml" Target="../ink/ink3211.xml"/><Relationship Id="rId10" Type="http://schemas.openxmlformats.org/officeDocument/2006/relationships/image" Target="../media/image564.png"/><Relationship Id="rId19" Type="http://schemas.openxmlformats.org/officeDocument/2006/relationships/customXml" Target="../ink/ink3196.xml"/><Relationship Id="rId31" Type="http://schemas.openxmlformats.org/officeDocument/2006/relationships/customXml" Target="../ink/ink3202.xml"/><Relationship Id="rId44" Type="http://schemas.openxmlformats.org/officeDocument/2006/relationships/image" Target="../media/image580.png"/><Relationship Id="rId4" Type="http://schemas.openxmlformats.org/officeDocument/2006/relationships/customXml" Target="../ink/ink3188.xml"/><Relationship Id="rId9" Type="http://schemas.openxmlformats.org/officeDocument/2006/relationships/customXml" Target="../ink/ink3191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200.xml"/><Relationship Id="rId30" Type="http://schemas.openxmlformats.org/officeDocument/2006/relationships/image" Target="../media/image573.png"/><Relationship Id="rId35" Type="http://schemas.openxmlformats.org/officeDocument/2006/relationships/customXml" Target="../ink/ink3204.xml"/><Relationship Id="rId43" Type="http://schemas.openxmlformats.org/officeDocument/2006/relationships/customXml" Target="../ink/ink3208.xml"/><Relationship Id="rId48" Type="http://schemas.openxmlformats.org/officeDocument/2006/relationships/image" Target="../media/image582.png"/><Relationship Id="rId8" Type="http://schemas.openxmlformats.org/officeDocument/2006/relationships/image" Target="../media/image563.png"/><Relationship Id="rId3" Type="http://schemas.openxmlformats.org/officeDocument/2006/relationships/image" Target="../media/image558.png"/><Relationship Id="rId12" Type="http://schemas.openxmlformats.org/officeDocument/2006/relationships/image" Target="../media/image565.png"/><Relationship Id="rId17" Type="http://schemas.openxmlformats.org/officeDocument/2006/relationships/customXml" Target="../ink/ink3195.xml"/><Relationship Id="rId25" Type="http://schemas.openxmlformats.org/officeDocument/2006/relationships/customXml" Target="../ink/ink3199.xml"/><Relationship Id="rId33" Type="http://schemas.openxmlformats.org/officeDocument/2006/relationships/customXml" Target="../ink/ink3203.xml"/><Relationship Id="rId38" Type="http://schemas.openxmlformats.org/officeDocument/2006/relationships/image" Target="../media/image577.png"/><Relationship Id="rId46" Type="http://schemas.openxmlformats.org/officeDocument/2006/relationships/image" Target="../media/image581.png"/><Relationship Id="rId20" Type="http://schemas.openxmlformats.org/officeDocument/2006/relationships/image" Target="../media/image63.png"/><Relationship Id="rId41" Type="http://schemas.openxmlformats.org/officeDocument/2006/relationships/customXml" Target="../ink/ink32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9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83.xml"/><Relationship Id="rId26" Type="http://schemas.openxmlformats.org/officeDocument/2006/relationships/customXml" Target="../ink/ink87.xml"/><Relationship Id="rId39" Type="http://schemas.openxmlformats.org/officeDocument/2006/relationships/customXml" Target="../ink/ink94.xml"/><Relationship Id="rId21" Type="http://schemas.openxmlformats.org/officeDocument/2006/relationships/image" Target="../media/image1510.png"/><Relationship Id="rId34" Type="http://schemas.openxmlformats.org/officeDocument/2006/relationships/image" Target="../media/image2110.png"/><Relationship Id="rId42" Type="http://schemas.openxmlformats.org/officeDocument/2006/relationships/image" Target="../media/image2511.png"/><Relationship Id="rId7" Type="http://schemas.openxmlformats.org/officeDocument/2006/relationships/image" Target="../media/image810.png"/><Relationship Id="rId2" Type="http://schemas.openxmlformats.org/officeDocument/2006/relationships/customXml" Target="../ink/ink75.xml"/><Relationship Id="rId16" Type="http://schemas.openxmlformats.org/officeDocument/2006/relationships/customXml" Target="../ink/ink82.xml"/><Relationship Id="rId29" Type="http://schemas.openxmlformats.org/officeDocument/2006/relationships/customXml" Target="../ink/ink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.xml"/><Relationship Id="rId11" Type="http://schemas.openxmlformats.org/officeDocument/2006/relationships/image" Target="../media/image1010.png"/><Relationship Id="rId24" Type="http://schemas.openxmlformats.org/officeDocument/2006/relationships/customXml" Target="../ink/ink86.xml"/><Relationship Id="rId32" Type="http://schemas.openxmlformats.org/officeDocument/2006/relationships/image" Target="../media/image2010.png"/><Relationship Id="rId37" Type="http://schemas.openxmlformats.org/officeDocument/2006/relationships/customXml" Target="../ink/ink93.xml"/><Relationship Id="rId40" Type="http://schemas.openxmlformats.org/officeDocument/2006/relationships/image" Target="../media/image2410.png"/><Relationship Id="rId45" Type="http://schemas.openxmlformats.org/officeDocument/2006/relationships/customXml" Target="../ink/ink97.xml"/><Relationship Id="rId5" Type="http://schemas.openxmlformats.org/officeDocument/2006/relationships/image" Target="../media/image73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36" Type="http://schemas.openxmlformats.org/officeDocument/2006/relationships/image" Target="../media/image2210.png"/><Relationship Id="rId10" Type="http://schemas.openxmlformats.org/officeDocument/2006/relationships/customXml" Target="../ink/ink79.xml"/><Relationship Id="rId19" Type="http://schemas.openxmlformats.org/officeDocument/2006/relationships/image" Target="../media/image1410.png"/><Relationship Id="rId31" Type="http://schemas.openxmlformats.org/officeDocument/2006/relationships/customXml" Target="../ink/ink90.xml"/><Relationship Id="rId44" Type="http://schemas.openxmlformats.org/officeDocument/2006/relationships/image" Target="../media/image26.png"/><Relationship Id="rId4" Type="http://schemas.openxmlformats.org/officeDocument/2006/relationships/customXml" Target="../ink/ink76.xml"/><Relationship Id="rId9" Type="http://schemas.openxmlformats.org/officeDocument/2006/relationships/image" Target="../media/image910.png"/><Relationship Id="rId14" Type="http://schemas.openxmlformats.org/officeDocument/2006/relationships/customXml" Target="../ink/ink81.xml"/><Relationship Id="rId22" Type="http://schemas.openxmlformats.org/officeDocument/2006/relationships/customXml" Target="../ink/ink85.xml"/><Relationship Id="rId27" Type="http://schemas.openxmlformats.org/officeDocument/2006/relationships/customXml" Target="../ink/ink88.xml"/><Relationship Id="rId30" Type="http://schemas.openxmlformats.org/officeDocument/2006/relationships/image" Target="../media/image1910.png"/><Relationship Id="rId35" Type="http://schemas.openxmlformats.org/officeDocument/2006/relationships/customXml" Target="../ink/ink92.xml"/><Relationship Id="rId43" Type="http://schemas.openxmlformats.org/officeDocument/2006/relationships/customXml" Target="../ink/ink96.xml"/><Relationship Id="rId8" Type="http://schemas.openxmlformats.org/officeDocument/2006/relationships/customXml" Target="../ink/ink78.xml"/><Relationship Id="rId3" Type="http://schemas.openxmlformats.org/officeDocument/2006/relationships/image" Target="../media/image6100.png"/><Relationship Id="rId12" Type="http://schemas.openxmlformats.org/officeDocument/2006/relationships/customXml" Target="../ink/ink80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customXml" Target="../ink/ink91.xml"/><Relationship Id="rId38" Type="http://schemas.openxmlformats.org/officeDocument/2006/relationships/image" Target="../media/image2310.png"/><Relationship Id="rId46" Type="http://schemas.openxmlformats.org/officeDocument/2006/relationships/image" Target="../media/image27.png"/><Relationship Id="rId20" Type="http://schemas.openxmlformats.org/officeDocument/2006/relationships/customXml" Target="../ink/ink84.xml"/><Relationship Id="rId41" Type="http://schemas.openxmlformats.org/officeDocument/2006/relationships/customXml" Target="../ink/ink95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218.xml"/><Relationship Id="rId18" Type="http://schemas.openxmlformats.org/officeDocument/2006/relationships/image" Target="../media/image568.png"/><Relationship Id="rId26" Type="http://schemas.openxmlformats.org/officeDocument/2006/relationships/image" Target="../media/image571.png"/><Relationship Id="rId39" Type="http://schemas.openxmlformats.org/officeDocument/2006/relationships/customXml" Target="../ink/ink3231.xml"/><Relationship Id="rId21" Type="http://schemas.openxmlformats.org/officeDocument/2006/relationships/customXml" Target="../ink/ink3222.xml"/><Relationship Id="rId34" Type="http://schemas.openxmlformats.org/officeDocument/2006/relationships/image" Target="../media/image575.png"/><Relationship Id="rId42" Type="http://schemas.openxmlformats.org/officeDocument/2006/relationships/image" Target="../media/image579.png"/><Relationship Id="rId47" Type="http://schemas.openxmlformats.org/officeDocument/2006/relationships/customXml" Target="../ink/ink3235.xml"/><Relationship Id="rId50" Type="http://schemas.openxmlformats.org/officeDocument/2006/relationships/image" Target="../media/image583.png"/><Relationship Id="rId55" Type="http://schemas.openxmlformats.org/officeDocument/2006/relationships/customXml" Target="../ink/ink3239.xml"/><Relationship Id="rId7" Type="http://schemas.openxmlformats.org/officeDocument/2006/relationships/customXml" Target="../ink/ink3215.xml"/><Relationship Id="rId2" Type="http://schemas.openxmlformats.org/officeDocument/2006/relationships/customXml" Target="../ink/ink3212.xml"/><Relationship Id="rId16" Type="http://schemas.openxmlformats.org/officeDocument/2006/relationships/image" Target="../media/image567.png"/><Relationship Id="rId29" Type="http://schemas.openxmlformats.org/officeDocument/2006/relationships/customXml" Target="../ink/ink3226.xml"/><Relationship Id="rId11" Type="http://schemas.openxmlformats.org/officeDocument/2006/relationships/customXml" Target="../ink/ink3217.xml"/><Relationship Id="rId24" Type="http://schemas.openxmlformats.org/officeDocument/2006/relationships/image" Target="../media/image570.png"/><Relationship Id="rId32" Type="http://schemas.openxmlformats.org/officeDocument/2006/relationships/image" Target="../media/image574.png"/><Relationship Id="rId37" Type="http://schemas.openxmlformats.org/officeDocument/2006/relationships/customXml" Target="../ink/ink3230.xml"/><Relationship Id="rId40" Type="http://schemas.openxmlformats.org/officeDocument/2006/relationships/image" Target="../media/image578.png"/><Relationship Id="rId45" Type="http://schemas.openxmlformats.org/officeDocument/2006/relationships/customXml" Target="../ink/ink3234.xml"/><Relationship Id="rId53" Type="http://schemas.openxmlformats.org/officeDocument/2006/relationships/customXml" Target="../ink/ink3238.xml"/><Relationship Id="rId58" Type="http://schemas.openxmlformats.org/officeDocument/2006/relationships/image" Target="../media/image586.png"/><Relationship Id="rId5" Type="http://schemas.openxmlformats.org/officeDocument/2006/relationships/image" Target="../media/image559.png"/><Relationship Id="rId61" Type="http://schemas.openxmlformats.org/officeDocument/2006/relationships/customXml" Target="../ink/ink3242.xml"/><Relationship Id="rId19" Type="http://schemas.openxmlformats.org/officeDocument/2006/relationships/customXml" Target="../ink/ink3221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225.xml"/><Relationship Id="rId30" Type="http://schemas.openxmlformats.org/officeDocument/2006/relationships/image" Target="../media/image573.png"/><Relationship Id="rId35" Type="http://schemas.openxmlformats.org/officeDocument/2006/relationships/customXml" Target="../ink/ink3229.xml"/><Relationship Id="rId43" Type="http://schemas.openxmlformats.org/officeDocument/2006/relationships/customXml" Target="../ink/ink3233.xml"/><Relationship Id="rId48" Type="http://schemas.openxmlformats.org/officeDocument/2006/relationships/image" Target="../media/image582.png"/><Relationship Id="rId56" Type="http://schemas.openxmlformats.org/officeDocument/2006/relationships/image" Target="../media/image2210.png"/><Relationship Id="rId8" Type="http://schemas.openxmlformats.org/officeDocument/2006/relationships/image" Target="../media/image563.png"/><Relationship Id="rId51" Type="http://schemas.openxmlformats.org/officeDocument/2006/relationships/customXml" Target="../ink/ink3237.xml"/><Relationship Id="rId3" Type="http://schemas.openxmlformats.org/officeDocument/2006/relationships/image" Target="../media/image558.png"/><Relationship Id="rId12" Type="http://schemas.openxmlformats.org/officeDocument/2006/relationships/image" Target="../media/image565.png"/><Relationship Id="rId17" Type="http://schemas.openxmlformats.org/officeDocument/2006/relationships/customXml" Target="../ink/ink3220.xml"/><Relationship Id="rId25" Type="http://schemas.openxmlformats.org/officeDocument/2006/relationships/customXml" Target="../ink/ink3224.xml"/><Relationship Id="rId33" Type="http://schemas.openxmlformats.org/officeDocument/2006/relationships/customXml" Target="../ink/ink3228.xml"/><Relationship Id="rId38" Type="http://schemas.openxmlformats.org/officeDocument/2006/relationships/image" Target="../media/image577.png"/><Relationship Id="rId46" Type="http://schemas.openxmlformats.org/officeDocument/2006/relationships/image" Target="../media/image581.png"/><Relationship Id="rId59" Type="http://schemas.openxmlformats.org/officeDocument/2006/relationships/customXml" Target="../ink/ink3241.xml"/><Relationship Id="rId20" Type="http://schemas.openxmlformats.org/officeDocument/2006/relationships/image" Target="../media/image63.png"/><Relationship Id="rId41" Type="http://schemas.openxmlformats.org/officeDocument/2006/relationships/customXml" Target="../ink/ink3232.xml"/><Relationship Id="rId54" Type="http://schemas.openxmlformats.org/officeDocument/2006/relationships/image" Target="../media/image585.png"/><Relationship Id="rId62" Type="http://schemas.openxmlformats.org/officeDocument/2006/relationships/image" Target="../media/image5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4.xml"/><Relationship Id="rId15" Type="http://schemas.openxmlformats.org/officeDocument/2006/relationships/customXml" Target="../ink/ink3219.xml"/><Relationship Id="rId23" Type="http://schemas.openxmlformats.org/officeDocument/2006/relationships/customXml" Target="../ink/ink3223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49" Type="http://schemas.openxmlformats.org/officeDocument/2006/relationships/customXml" Target="../ink/ink3236.xml"/><Relationship Id="rId57" Type="http://schemas.openxmlformats.org/officeDocument/2006/relationships/customXml" Target="../ink/ink3240.xml"/><Relationship Id="rId10" Type="http://schemas.openxmlformats.org/officeDocument/2006/relationships/image" Target="../media/image564.png"/><Relationship Id="rId31" Type="http://schemas.openxmlformats.org/officeDocument/2006/relationships/customXml" Target="../ink/ink3227.xml"/><Relationship Id="rId44" Type="http://schemas.openxmlformats.org/officeDocument/2006/relationships/image" Target="../media/image580.png"/><Relationship Id="rId52" Type="http://schemas.openxmlformats.org/officeDocument/2006/relationships/image" Target="../media/image584.png"/><Relationship Id="rId60" Type="http://schemas.openxmlformats.org/officeDocument/2006/relationships/image" Target="../media/image587.png"/><Relationship Id="rId4" Type="http://schemas.openxmlformats.org/officeDocument/2006/relationships/customXml" Target="../ink/ink3213.xml"/><Relationship Id="rId9" Type="http://schemas.openxmlformats.org/officeDocument/2006/relationships/customXml" Target="../ink/ink3216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71.png"/><Relationship Id="rId21" Type="http://schemas.openxmlformats.org/officeDocument/2006/relationships/customXml" Target="../ink/ink3253.xml"/><Relationship Id="rId34" Type="http://schemas.openxmlformats.org/officeDocument/2006/relationships/image" Target="../media/image575.png"/><Relationship Id="rId42" Type="http://schemas.openxmlformats.org/officeDocument/2006/relationships/image" Target="../media/image579.png"/><Relationship Id="rId47" Type="http://schemas.openxmlformats.org/officeDocument/2006/relationships/customXml" Target="../ink/ink3266.xml"/><Relationship Id="rId50" Type="http://schemas.openxmlformats.org/officeDocument/2006/relationships/image" Target="../media/image583.png"/><Relationship Id="rId55" Type="http://schemas.openxmlformats.org/officeDocument/2006/relationships/customXml" Target="../ink/ink3270.xml"/><Relationship Id="rId63" Type="http://schemas.openxmlformats.org/officeDocument/2006/relationships/customXml" Target="../ink/ink3274.xml"/><Relationship Id="rId68" Type="http://schemas.openxmlformats.org/officeDocument/2006/relationships/image" Target="../media/image591.png"/><Relationship Id="rId7" Type="http://schemas.openxmlformats.org/officeDocument/2006/relationships/customXml" Target="../ink/ink3246.xml"/><Relationship Id="rId2" Type="http://schemas.openxmlformats.org/officeDocument/2006/relationships/customXml" Target="../ink/ink3243.xml"/><Relationship Id="rId16" Type="http://schemas.openxmlformats.org/officeDocument/2006/relationships/image" Target="../media/image567.png"/><Relationship Id="rId29" Type="http://schemas.openxmlformats.org/officeDocument/2006/relationships/customXml" Target="../ink/ink3257.xml"/><Relationship Id="rId11" Type="http://schemas.openxmlformats.org/officeDocument/2006/relationships/customXml" Target="../ink/ink3248.xml"/><Relationship Id="rId24" Type="http://schemas.openxmlformats.org/officeDocument/2006/relationships/image" Target="../media/image570.png"/><Relationship Id="rId32" Type="http://schemas.openxmlformats.org/officeDocument/2006/relationships/image" Target="../media/image574.png"/><Relationship Id="rId37" Type="http://schemas.openxmlformats.org/officeDocument/2006/relationships/customXml" Target="../ink/ink3261.xml"/><Relationship Id="rId40" Type="http://schemas.openxmlformats.org/officeDocument/2006/relationships/image" Target="../media/image578.png"/><Relationship Id="rId45" Type="http://schemas.openxmlformats.org/officeDocument/2006/relationships/customXml" Target="../ink/ink3265.xml"/><Relationship Id="rId53" Type="http://schemas.openxmlformats.org/officeDocument/2006/relationships/customXml" Target="../ink/ink3269.xml"/><Relationship Id="rId58" Type="http://schemas.openxmlformats.org/officeDocument/2006/relationships/image" Target="../media/image586.png"/><Relationship Id="rId66" Type="http://schemas.openxmlformats.org/officeDocument/2006/relationships/image" Target="../media/image590.png"/><Relationship Id="rId5" Type="http://schemas.openxmlformats.org/officeDocument/2006/relationships/image" Target="../media/image559.png"/><Relationship Id="rId61" Type="http://schemas.openxmlformats.org/officeDocument/2006/relationships/customXml" Target="../ink/ink3273.xml"/><Relationship Id="rId19" Type="http://schemas.openxmlformats.org/officeDocument/2006/relationships/customXml" Target="../ink/ink3252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256.xml"/><Relationship Id="rId30" Type="http://schemas.openxmlformats.org/officeDocument/2006/relationships/image" Target="../media/image573.png"/><Relationship Id="rId35" Type="http://schemas.openxmlformats.org/officeDocument/2006/relationships/customXml" Target="../ink/ink3260.xml"/><Relationship Id="rId43" Type="http://schemas.openxmlformats.org/officeDocument/2006/relationships/customXml" Target="../ink/ink3264.xml"/><Relationship Id="rId48" Type="http://schemas.openxmlformats.org/officeDocument/2006/relationships/image" Target="../media/image582.png"/><Relationship Id="rId56" Type="http://schemas.openxmlformats.org/officeDocument/2006/relationships/image" Target="../media/image2210.png"/><Relationship Id="rId64" Type="http://schemas.openxmlformats.org/officeDocument/2006/relationships/image" Target="../media/image589.png"/><Relationship Id="rId8" Type="http://schemas.openxmlformats.org/officeDocument/2006/relationships/image" Target="../media/image563.png"/><Relationship Id="rId51" Type="http://schemas.openxmlformats.org/officeDocument/2006/relationships/customXml" Target="../ink/ink3268.xml"/><Relationship Id="rId3" Type="http://schemas.openxmlformats.org/officeDocument/2006/relationships/image" Target="../media/image558.png"/><Relationship Id="rId12" Type="http://schemas.openxmlformats.org/officeDocument/2006/relationships/image" Target="../media/image565.png"/><Relationship Id="rId17" Type="http://schemas.openxmlformats.org/officeDocument/2006/relationships/customXml" Target="../ink/ink3251.xml"/><Relationship Id="rId25" Type="http://schemas.openxmlformats.org/officeDocument/2006/relationships/customXml" Target="../ink/ink3255.xml"/><Relationship Id="rId33" Type="http://schemas.openxmlformats.org/officeDocument/2006/relationships/customXml" Target="../ink/ink3259.xml"/><Relationship Id="rId38" Type="http://schemas.openxmlformats.org/officeDocument/2006/relationships/image" Target="../media/image577.png"/><Relationship Id="rId46" Type="http://schemas.openxmlformats.org/officeDocument/2006/relationships/image" Target="../media/image581.png"/><Relationship Id="rId59" Type="http://schemas.openxmlformats.org/officeDocument/2006/relationships/customXml" Target="../ink/ink3272.xml"/><Relationship Id="rId67" Type="http://schemas.openxmlformats.org/officeDocument/2006/relationships/customXml" Target="../ink/ink3276.xml"/><Relationship Id="rId20" Type="http://schemas.openxmlformats.org/officeDocument/2006/relationships/image" Target="../media/image63.png"/><Relationship Id="rId41" Type="http://schemas.openxmlformats.org/officeDocument/2006/relationships/customXml" Target="../ink/ink3263.xml"/><Relationship Id="rId54" Type="http://schemas.openxmlformats.org/officeDocument/2006/relationships/image" Target="../media/image585.png"/><Relationship Id="rId62" Type="http://schemas.openxmlformats.org/officeDocument/2006/relationships/image" Target="../media/image5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5.xml"/><Relationship Id="rId15" Type="http://schemas.openxmlformats.org/officeDocument/2006/relationships/customXml" Target="../ink/ink3250.xml"/><Relationship Id="rId23" Type="http://schemas.openxmlformats.org/officeDocument/2006/relationships/customXml" Target="../ink/ink3254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49" Type="http://schemas.openxmlformats.org/officeDocument/2006/relationships/customXml" Target="../ink/ink3267.xml"/><Relationship Id="rId57" Type="http://schemas.openxmlformats.org/officeDocument/2006/relationships/customXml" Target="../ink/ink3271.xml"/><Relationship Id="rId10" Type="http://schemas.openxmlformats.org/officeDocument/2006/relationships/image" Target="../media/image564.png"/><Relationship Id="rId31" Type="http://schemas.openxmlformats.org/officeDocument/2006/relationships/customXml" Target="../ink/ink3258.xml"/><Relationship Id="rId44" Type="http://schemas.openxmlformats.org/officeDocument/2006/relationships/image" Target="../media/image580.png"/><Relationship Id="rId52" Type="http://schemas.openxmlformats.org/officeDocument/2006/relationships/image" Target="../media/image584.png"/><Relationship Id="rId60" Type="http://schemas.openxmlformats.org/officeDocument/2006/relationships/image" Target="../media/image587.png"/><Relationship Id="rId65" Type="http://schemas.openxmlformats.org/officeDocument/2006/relationships/customXml" Target="../ink/ink3275.xml"/><Relationship Id="rId4" Type="http://schemas.openxmlformats.org/officeDocument/2006/relationships/customXml" Target="../ink/ink3244.xml"/><Relationship Id="rId9" Type="http://schemas.openxmlformats.org/officeDocument/2006/relationships/customXml" Target="../ink/ink3247.xml"/><Relationship Id="rId13" Type="http://schemas.openxmlformats.org/officeDocument/2006/relationships/customXml" Target="../ink/ink3249.xml"/><Relationship Id="rId18" Type="http://schemas.openxmlformats.org/officeDocument/2006/relationships/image" Target="../media/image568.png"/><Relationship Id="rId39" Type="http://schemas.openxmlformats.org/officeDocument/2006/relationships/customXml" Target="../ink/ink3262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71.png"/><Relationship Id="rId21" Type="http://schemas.openxmlformats.org/officeDocument/2006/relationships/customXml" Target="../ink/ink3287.xml"/><Relationship Id="rId42" Type="http://schemas.openxmlformats.org/officeDocument/2006/relationships/image" Target="../media/image579.png"/><Relationship Id="rId47" Type="http://schemas.openxmlformats.org/officeDocument/2006/relationships/customXml" Target="../ink/ink3300.xml"/><Relationship Id="rId63" Type="http://schemas.openxmlformats.org/officeDocument/2006/relationships/customXml" Target="../ink/ink3308.xml"/><Relationship Id="rId68" Type="http://schemas.openxmlformats.org/officeDocument/2006/relationships/image" Target="../media/image591.png"/><Relationship Id="rId84" Type="http://schemas.openxmlformats.org/officeDocument/2006/relationships/image" Target="../media/image599.png"/><Relationship Id="rId16" Type="http://schemas.openxmlformats.org/officeDocument/2006/relationships/image" Target="../media/image567.png"/><Relationship Id="rId11" Type="http://schemas.openxmlformats.org/officeDocument/2006/relationships/customXml" Target="../ink/ink3282.xml"/><Relationship Id="rId32" Type="http://schemas.openxmlformats.org/officeDocument/2006/relationships/image" Target="../media/image574.png"/><Relationship Id="rId37" Type="http://schemas.openxmlformats.org/officeDocument/2006/relationships/customXml" Target="../ink/ink3295.xml"/><Relationship Id="rId53" Type="http://schemas.openxmlformats.org/officeDocument/2006/relationships/customXml" Target="../ink/ink3303.xml"/><Relationship Id="rId58" Type="http://schemas.openxmlformats.org/officeDocument/2006/relationships/image" Target="../media/image586.png"/><Relationship Id="rId74" Type="http://schemas.openxmlformats.org/officeDocument/2006/relationships/image" Target="../media/image594.png"/><Relationship Id="rId79" Type="http://schemas.openxmlformats.org/officeDocument/2006/relationships/customXml" Target="../ink/ink3316.xml"/><Relationship Id="rId5" Type="http://schemas.openxmlformats.org/officeDocument/2006/relationships/image" Target="../media/image559.png"/><Relationship Id="rId61" Type="http://schemas.openxmlformats.org/officeDocument/2006/relationships/customXml" Target="../ink/ink3307.xml"/><Relationship Id="rId82" Type="http://schemas.openxmlformats.org/officeDocument/2006/relationships/image" Target="../media/image598.png"/><Relationship Id="rId19" Type="http://schemas.openxmlformats.org/officeDocument/2006/relationships/customXml" Target="../ink/ink3286.xml"/><Relationship Id="rId14" Type="http://schemas.openxmlformats.org/officeDocument/2006/relationships/image" Target="../media/image566.png"/><Relationship Id="rId22" Type="http://schemas.openxmlformats.org/officeDocument/2006/relationships/image" Target="../media/image569.png"/><Relationship Id="rId27" Type="http://schemas.openxmlformats.org/officeDocument/2006/relationships/customXml" Target="../ink/ink3290.xml"/><Relationship Id="rId30" Type="http://schemas.openxmlformats.org/officeDocument/2006/relationships/image" Target="../media/image573.png"/><Relationship Id="rId35" Type="http://schemas.openxmlformats.org/officeDocument/2006/relationships/customXml" Target="../ink/ink3294.xml"/><Relationship Id="rId43" Type="http://schemas.openxmlformats.org/officeDocument/2006/relationships/customXml" Target="../ink/ink3298.xml"/><Relationship Id="rId48" Type="http://schemas.openxmlformats.org/officeDocument/2006/relationships/image" Target="../media/image582.png"/><Relationship Id="rId56" Type="http://schemas.openxmlformats.org/officeDocument/2006/relationships/image" Target="../media/image2210.png"/><Relationship Id="rId64" Type="http://schemas.openxmlformats.org/officeDocument/2006/relationships/image" Target="../media/image589.png"/><Relationship Id="rId69" Type="http://schemas.openxmlformats.org/officeDocument/2006/relationships/customXml" Target="../ink/ink3311.xml"/><Relationship Id="rId77" Type="http://schemas.openxmlformats.org/officeDocument/2006/relationships/customXml" Target="../ink/ink3315.xml"/><Relationship Id="rId8" Type="http://schemas.openxmlformats.org/officeDocument/2006/relationships/image" Target="../media/image563.png"/><Relationship Id="rId51" Type="http://schemas.openxmlformats.org/officeDocument/2006/relationships/customXml" Target="../ink/ink3302.xml"/><Relationship Id="rId72" Type="http://schemas.openxmlformats.org/officeDocument/2006/relationships/image" Target="../media/image593.png"/><Relationship Id="rId80" Type="http://schemas.openxmlformats.org/officeDocument/2006/relationships/image" Target="../media/image597.png"/><Relationship Id="rId3" Type="http://schemas.openxmlformats.org/officeDocument/2006/relationships/image" Target="../media/image558.png"/><Relationship Id="rId12" Type="http://schemas.openxmlformats.org/officeDocument/2006/relationships/image" Target="../media/image565.png"/><Relationship Id="rId17" Type="http://schemas.openxmlformats.org/officeDocument/2006/relationships/customXml" Target="../ink/ink3285.xml"/><Relationship Id="rId25" Type="http://schemas.openxmlformats.org/officeDocument/2006/relationships/customXml" Target="../ink/ink3289.xml"/><Relationship Id="rId33" Type="http://schemas.openxmlformats.org/officeDocument/2006/relationships/customXml" Target="../ink/ink3293.xml"/><Relationship Id="rId38" Type="http://schemas.openxmlformats.org/officeDocument/2006/relationships/image" Target="../media/image577.png"/><Relationship Id="rId46" Type="http://schemas.openxmlformats.org/officeDocument/2006/relationships/image" Target="../media/image581.png"/><Relationship Id="rId59" Type="http://schemas.openxmlformats.org/officeDocument/2006/relationships/customXml" Target="../ink/ink3306.xml"/><Relationship Id="rId67" Type="http://schemas.openxmlformats.org/officeDocument/2006/relationships/customXml" Target="../ink/ink3310.xml"/><Relationship Id="rId20" Type="http://schemas.openxmlformats.org/officeDocument/2006/relationships/image" Target="../media/image63.png"/><Relationship Id="rId41" Type="http://schemas.openxmlformats.org/officeDocument/2006/relationships/customXml" Target="../ink/ink3297.xml"/><Relationship Id="rId54" Type="http://schemas.openxmlformats.org/officeDocument/2006/relationships/image" Target="../media/image585.png"/><Relationship Id="rId62" Type="http://schemas.openxmlformats.org/officeDocument/2006/relationships/image" Target="../media/image588.png"/><Relationship Id="rId70" Type="http://schemas.openxmlformats.org/officeDocument/2006/relationships/image" Target="../media/image592.png"/><Relationship Id="rId75" Type="http://schemas.openxmlformats.org/officeDocument/2006/relationships/customXml" Target="../ink/ink3314.xml"/><Relationship Id="rId83" Type="http://schemas.openxmlformats.org/officeDocument/2006/relationships/customXml" Target="../ink/ink33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9.xml"/><Relationship Id="rId15" Type="http://schemas.openxmlformats.org/officeDocument/2006/relationships/customXml" Target="../ink/ink3284.xml"/><Relationship Id="rId23" Type="http://schemas.openxmlformats.org/officeDocument/2006/relationships/customXml" Target="../ink/ink3288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49" Type="http://schemas.openxmlformats.org/officeDocument/2006/relationships/customXml" Target="../ink/ink3301.xml"/><Relationship Id="rId57" Type="http://schemas.openxmlformats.org/officeDocument/2006/relationships/customXml" Target="../ink/ink3305.xml"/><Relationship Id="rId10" Type="http://schemas.openxmlformats.org/officeDocument/2006/relationships/image" Target="../media/image564.png"/><Relationship Id="rId31" Type="http://schemas.openxmlformats.org/officeDocument/2006/relationships/customXml" Target="../ink/ink3292.xml"/><Relationship Id="rId44" Type="http://schemas.openxmlformats.org/officeDocument/2006/relationships/image" Target="../media/image580.png"/><Relationship Id="rId52" Type="http://schemas.openxmlformats.org/officeDocument/2006/relationships/image" Target="../media/image584.png"/><Relationship Id="rId60" Type="http://schemas.openxmlformats.org/officeDocument/2006/relationships/image" Target="../media/image587.png"/><Relationship Id="rId65" Type="http://schemas.openxmlformats.org/officeDocument/2006/relationships/customXml" Target="../ink/ink3309.xml"/><Relationship Id="rId73" Type="http://schemas.openxmlformats.org/officeDocument/2006/relationships/customXml" Target="../ink/ink3313.xml"/><Relationship Id="rId78" Type="http://schemas.openxmlformats.org/officeDocument/2006/relationships/image" Target="../media/image596.png"/><Relationship Id="rId81" Type="http://schemas.openxmlformats.org/officeDocument/2006/relationships/customXml" Target="../ink/ink3317.xml"/><Relationship Id="rId4" Type="http://schemas.openxmlformats.org/officeDocument/2006/relationships/customXml" Target="../ink/ink3278.xml"/><Relationship Id="rId9" Type="http://schemas.openxmlformats.org/officeDocument/2006/relationships/customXml" Target="../ink/ink3281.xml"/><Relationship Id="rId13" Type="http://schemas.openxmlformats.org/officeDocument/2006/relationships/customXml" Target="../ink/ink3283.xml"/><Relationship Id="rId18" Type="http://schemas.openxmlformats.org/officeDocument/2006/relationships/image" Target="../media/image568.png"/><Relationship Id="rId39" Type="http://schemas.openxmlformats.org/officeDocument/2006/relationships/customXml" Target="../ink/ink3296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304.xml"/><Relationship Id="rId76" Type="http://schemas.openxmlformats.org/officeDocument/2006/relationships/image" Target="../media/image595.png"/><Relationship Id="rId7" Type="http://schemas.openxmlformats.org/officeDocument/2006/relationships/customXml" Target="../ink/ink3280.xml"/><Relationship Id="rId71" Type="http://schemas.openxmlformats.org/officeDocument/2006/relationships/customXml" Target="../ink/ink3312.xml"/><Relationship Id="rId2" Type="http://schemas.openxmlformats.org/officeDocument/2006/relationships/customXml" Target="../ink/ink3277.xml"/><Relationship Id="rId29" Type="http://schemas.openxmlformats.org/officeDocument/2006/relationships/customXml" Target="../ink/ink3291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299.xml"/><Relationship Id="rId66" Type="http://schemas.openxmlformats.org/officeDocument/2006/relationships/image" Target="../media/image590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71.png"/><Relationship Id="rId21" Type="http://schemas.openxmlformats.org/officeDocument/2006/relationships/customXml" Target="../ink/ink3329.xml"/><Relationship Id="rId42" Type="http://schemas.openxmlformats.org/officeDocument/2006/relationships/image" Target="../media/image579.png"/><Relationship Id="rId47" Type="http://schemas.openxmlformats.org/officeDocument/2006/relationships/customXml" Target="../ink/ink3342.xml"/><Relationship Id="rId63" Type="http://schemas.openxmlformats.org/officeDocument/2006/relationships/customXml" Target="../ink/ink3350.xml"/><Relationship Id="rId68" Type="http://schemas.openxmlformats.org/officeDocument/2006/relationships/image" Target="../media/image591.png"/><Relationship Id="rId84" Type="http://schemas.openxmlformats.org/officeDocument/2006/relationships/image" Target="../media/image599.png"/><Relationship Id="rId89" Type="http://schemas.openxmlformats.org/officeDocument/2006/relationships/customXml" Target="../ink/ink3363.xml"/><Relationship Id="rId16" Type="http://schemas.openxmlformats.org/officeDocument/2006/relationships/image" Target="../media/image567.png"/><Relationship Id="rId11" Type="http://schemas.openxmlformats.org/officeDocument/2006/relationships/customXml" Target="../ink/ink3324.xml"/><Relationship Id="rId32" Type="http://schemas.openxmlformats.org/officeDocument/2006/relationships/image" Target="../media/image574.png"/><Relationship Id="rId37" Type="http://schemas.openxmlformats.org/officeDocument/2006/relationships/customXml" Target="../ink/ink3337.xml"/><Relationship Id="rId53" Type="http://schemas.openxmlformats.org/officeDocument/2006/relationships/customXml" Target="../ink/ink3345.xml"/><Relationship Id="rId58" Type="http://schemas.openxmlformats.org/officeDocument/2006/relationships/image" Target="../media/image586.png"/><Relationship Id="rId74" Type="http://schemas.openxmlformats.org/officeDocument/2006/relationships/image" Target="../media/image594.png"/><Relationship Id="rId79" Type="http://schemas.openxmlformats.org/officeDocument/2006/relationships/customXml" Target="../ink/ink3358.xml"/><Relationship Id="rId102" Type="http://schemas.openxmlformats.org/officeDocument/2006/relationships/image" Target="../media/image608.png"/><Relationship Id="rId5" Type="http://schemas.openxmlformats.org/officeDocument/2006/relationships/image" Target="../media/image559.png"/><Relationship Id="rId90" Type="http://schemas.openxmlformats.org/officeDocument/2006/relationships/image" Target="../media/image602.png"/><Relationship Id="rId95" Type="http://schemas.openxmlformats.org/officeDocument/2006/relationships/customXml" Target="../ink/ink3366.xml"/><Relationship Id="rId22" Type="http://schemas.openxmlformats.org/officeDocument/2006/relationships/image" Target="../media/image569.png"/><Relationship Id="rId27" Type="http://schemas.openxmlformats.org/officeDocument/2006/relationships/customXml" Target="../ink/ink3332.xml"/><Relationship Id="rId43" Type="http://schemas.openxmlformats.org/officeDocument/2006/relationships/customXml" Target="../ink/ink3340.xml"/><Relationship Id="rId48" Type="http://schemas.openxmlformats.org/officeDocument/2006/relationships/image" Target="../media/image582.png"/><Relationship Id="rId64" Type="http://schemas.openxmlformats.org/officeDocument/2006/relationships/image" Target="../media/image589.png"/><Relationship Id="rId69" Type="http://schemas.openxmlformats.org/officeDocument/2006/relationships/customXml" Target="../ink/ink3353.xml"/><Relationship Id="rId80" Type="http://schemas.openxmlformats.org/officeDocument/2006/relationships/image" Target="../media/image597.png"/><Relationship Id="rId85" Type="http://schemas.openxmlformats.org/officeDocument/2006/relationships/customXml" Target="../ink/ink3361.xml"/><Relationship Id="rId12" Type="http://schemas.openxmlformats.org/officeDocument/2006/relationships/image" Target="../media/image565.png"/><Relationship Id="rId17" Type="http://schemas.openxmlformats.org/officeDocument/2006/relationships/customXml" Target="../ink/ink3327.xml"/><Relationship Id="rId33" Type="http://schemas.openxmlformats.org/officeDocument/2006/relationships/customXml" Target="../ink/ink3335.xml"/><Relationship Id="rId38" Type="http://schemas.openxmlformats.org/officeDocument/2006/relationships/image" Target="../media/image577.png"/><Relationship Id="rId59" Type="http://schemas.openxmlformats.org/officeDocument/2006/relationships/customXml" Target="../ink/ink3348.xml"/><Relationship Id="rId103" Type="http://schemas.openxmlformats.org/officeDocument/2006/relationships/customXml" Target="../ink/ink3370.xml"/><Relationship Id="rId20" Type="http://schemas.openxmlformats.org/officeDocument/2006/relationships/image" Target="../media/image63.png"/><Relationship Id="rId41" Type="http://schemas.openxmlformats.org/officeDocument/2006/relationships/customXml" Target="../ink/ink3339.xml"/><Relationship Id="rId54" Type="http://schemas.openxmlformats.org/officeDocument/2006/relationships/image" Target="../media/image585.png"/><Relationship Id="rId62" Type="http://schemas.openxmlformats.org/officeDocument/2006/relationships/image" Target="../media/image588.png"/><Relationship Id="rId70" Type="http://schemas.openxmlformats.org/officeDocument/2006/relationships/image" Target="../media/image592.png"/><Relationship Id="rId75" Type="http://schemas.openxmlformats.org/officeDocument/2006/relationships/customXml" Target="../ink/ink3356.xml"/><Relationship Id="rId83" Type="http://schemas.openxmlformats.org/officeDocument/2006/relationships/customXml" Target="../ink/ink3360.xml"/><Relationship Id="rId88" Type="http://schemas.openxmlformats.org/officeDocument/2006/relationships/image" Target="../media/image601.png"/><Relationship Id="rId91" Type="http://schemas.openxmlformats.org/officeDocument/2006/relationships/customXml" Target="../ink/ink3364.xml"/><Relationship Id="rId96" Type="http://schemas.openxmlformats.org/officeDocument/2006/relationships/image" Target="../media/image6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1.xml"/><Relationship Id="rId15" Type="http://schemas.openxmlformats.org/officeDocument/2006/relationships/customXml" Target="../ink/ink3326.xml"/><Relationship Id="rId23" Type="http://schemas.openxmlformats.org/officeDocument/2006/relationships/customXml" Target="../ink/ink3330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49" Type="http://schemas.openxmlformats.org/officeDocument/2006/relationships/customXml" Target="../ink/ink3343.xml"/><Relationship Id="rId57" Type="http://schemas.openxmlformats.org/officeDocument/2006/relationships/customXml" Target="../ink/ink3347.xml"/><Relationship Id="rId106" Type="http://schemas.openxmlformats.org/officeDocument/2006/relationships/image" Target="../media/image610.png"/><Relationship Id="rId10" Type="http://schemas.openxmlformats.org/officeDocument/2006/relationships/image" Target="../media/image564.png"/><Relationship Id="rId31" Type="http://schemas.openxmlformats.org/officeDocument/2006/relationships/customXml" Target="../ink/ink3334.xml"/><Relationship Id="rId44" Type="http://schemas.openxmlformats.org/officeDocument/2006/relationships/image" Target="../media/image580.png"/><Relationship Id="rId52" Type="http://schemas.openxmlformats.org/officeDocument/2006/relationships/image" Target="../media/image584.png"/><Relationship Id="rId60" Type="http://schemas.openxmlformats.org/officeDocument/2006/relationships/image" Target="../media/image587.png"/><Relationship Id="rId65" Type="http://schemas.openxmlformats.org/officeDocument/2006/relationships/customXml" Target="../ink/ink3351.xml"/><Relationship Id="rId73" Type="http://schemas.openxmlformats.org/officeDocument/2006/relationships/customXml" Target="../ink/ink3355.xml"/><Relationship Id="rId78" Type="http://schemas.openxmlformats.org/officeDocument/2006/relationships/image" Target="../media/image596.png"/><Relationship Id="rId81" Type="http://schemas.openxmlformats.org/officeDocument/2006/relationships/customXml" Target="../ink/ink3359.xml"/><Relationship Id="rId86" Type="http://schemas.openxmlformats.org/officeDocument/2006/relationships/image" Target="../media/image600.png"/><Relationship Id="rId94" Type="http://schemas.openxmlformats.org/officeDocument/2006/relationships/image" Target="../media/image604.png"/><Relationship Id="rId99" Type="http://schemas.openxmlformats.org/officeDocument/2006/relationships/customXml" Target="../ink/ink3368.xml"/><Relationship Id="rId101" Type="http://schemas.openxmlformats.org/officeDocument/2006/relationships/customXml" Target="../ink/ink3369.xml"/><Relationship Id="rId4" Type="http://schemas.openxmlformats.org/officeDocument/2006/relationships/customXml" Target="../ink/ink3320.xml"/><Relationship Id="rId9" Type="http://schemas.openxmlformats.org/officeDocument/2006/relationships/customXml" Target="../ink/ink3323.xml"/><Relationship Id="rId13" Type="http://schemas.openxmlformats.org/officeDocument/2006/relationships/customXml" Target="../ink/ink3325.xml"/><Relationship Id="rId18" Type="http://schemas.openxmlformats.org/officeDocument/2006/relationships/image" Target="../media/image568.png"/><Relationship Id="rId39" Type="http://schemas.openxmlformats.org/officeDocument/2006/relationships/customXml" Target="../ink/ink3338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346.xml"/><Relationship Id="rId76" Type="http://schemas.openxmlformats.org/officeDocument/2006/relationships/image" Target="../media/image595.png"/><Relationship Id="rId97" Type="http://schemas.openxmlformats.org/officeDocument/2006/relationships/customXml" Target="../ink/ink3367.xml"/><Relationship Id="rId104" Type="http://schemas.openxmlformats.org/officeDocument/2006/relationships/image" Target="../media/image609.png"/><Relationship Id="rId7" Type="http://schemas.openxmlformats.org/officeDocument/2006/relationships/customXml" Target="../ink/ink3322.xml"/><Relationship Id="rId71" Type="http://schemas.openxmlformats.org/officeDocument/2006/relationships/customXml" Target="../ink/ink3354.xml"/><Relationship Id="rId92" Type="http://schemas.openxmlformats.org/officeDocument/2006/relationships/image" Target="../media/image603.png"/><Relationship Id="rId2" Type="http://schemas.openxmlformats.org/officeDocument/2006/relationships/customXml" Target="../ink/ink3319.xml"/><Relationship Id="rId29" Type="http://schemas.openxmlformats.org/officeDocument/2006/relationships/customXml" Target="../ink/ink3333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341.xml"/><Relationship Id="rId66" Type="http://schemas.openxmlformats.org/officeDocument/2006/relationships/image" Target="../media/image590.png"/><Relationship Id="rId87" Type="http://schemas.openxmlformats.org/officeDocument/2006/relationships/customXml" Target="../ink/ink3362.xml"/><Relationship Id="rId61" Type="http://schemas.openxmlformats.org/officeDocument/2006/relationships/customXml" Target="../ink/ink3349.xml"/><Relationship Id="rId82" Type="http://schemas.openxmlformats.org/officeDocument/2006/relationships/image" Target="../media/image598.png"/><Relationship Id="rId19" Type="http://schemas.openxmlformats.org/officeDocument/2006/relationships/customXml" Target="../ink/ink3328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336.xml"/><Relationship Id="rId56" Type="http://schemas.openxmlformats.org/officeDocument/2006/relationships/image" Target="../media/image2210.png"/><Relationship Id="rId77" Type="http://schemas.openxmlformats.org/officeDocument/2006/relationships/customXml" Target="../ink/ink3357.xml"/><Relationship Id="rId100" Type="http://schemas.openxmlformats.org/officeDocument/2006/relationships/image" Target="../media/image607.png"/><Relationship Id="rId105" Type="http://schemas.openxmlformats.org/officeDocument/2006/relationships/customXml" Target="../ink/ink3371.xml"/><Relationship Id="rId8" Type="http://schemas.openxmlformats.org/officeDocument/2006/relationships/image" Target="../media/image563.png"/><Relationship Id="rId51" Type="http://schemas.openxmlformats.org/officeDocument/2006/relationships/customXml" Target="../ink/ink3344.xml"/><Relationship Id="rId72" Type="http://schemas.openxmlformats.org/officeDocument/2006/relationships/image" Target="../media/image593.png"/><Relationship Id="rId93" Type="http://schemas.openxmlformats.org/officeDocument/2006/relationships/customXml" Target="../ink/ink3365.xml"/><Relationship Id="rId98" Type="http://schemas.openxmlformats.org/officeDocument/2006/relationships/image" Target="../media/image606.png"/><Relationship Id="rId3" Type="http://schemas.openxmlformats.org/officeDocument/2006/relationships/image" Target="../media/image558.png"/><Relationship Id="rId25" Type="http://schemas.openxmlformats.org/officeDocument/2006/relationships/customXml" Target="../ink/ink3331.xml"/><Relationship Id="rId46" Type="http://schemas.openxmlformats.org/officeDocument/2006/relationships/image" Target="../media/image581.png"/><Relationship Id="rId67" Type="http://schemas.openxmlformats.org/officeDocument/2006/relationships/customXml" Target="../ink/ink3352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71.png"/><Relationship Id="rId21" Type="http://schemas.openxmlformats.org/officeDocument/2006/relationships/customXml" Target="../ink/ink3382.xml"/><Relationship Id="rId42" Type="http://schemas.openxmlformats.org/officeDocument/2006/relationships/image" Target="../media/image579.png"/><Relationship Id="rId47" Type="http://schemas.openxmlformats.org/officeDocument/2006/relationships/customXml" Target="../ink/ink3395.xml"/><Relationship Id="rId63" Type="http://schemas.openxmlformats.org/officeDocument/2006/relationships/customXml" Target="../ink/ink3403.xml"/><Relationship Id="rId68" Type="http://schemas.openxmlformats.org/officeDocument/2006/relationships/image" Target="../media/image591.png"/><Relationship Id="rId84" Type="http://schemas.openxmlformats.org/officeDocument/2006/relationships/image" Target="../media/image599.png"/><Relationship Id="rId89" Type="http://schemas.openxmlformats.org/officeDocument/2006/relationships/customXml" Target="../ink/ink3416.xml"/><Relationship Id="rId112" Type="http://schemas.openxmlformats.org/officeDocument/2006/relationships/image" Target="../media/image613.png"/><Relationship Id="rId16" Type="http://schemas.openxmlformats.org/officeDocument/2006/relationships/image" Target="../media/image567.png"/><Relationship Id="rId107" Type="http://schemas.openxmlformats.org/officeDocument/2006/relationships/customXml" Target="../ink/ink3425.xml"/><Relationship Id="rId11" Type="http://schemas.openxmlformats.org/officeDocument/2006/relationships/customXml" Target="../ink/ink3377.xml"/><Relationship Id="rId32" Type="http://schemas.openxmlformats.org/officeDocument/2006/relationships/image" Target="../media/image574.png"/><Relationship Id="rId37" Type="http://schemas.openxmlformats.org/officeDocument/2006/relationships/customXml" Target="../ink/ink3390.xml"/><Relationship Id="rId53" Type="http://schemas.openxmlformats.org/officeDocument/2006/relationships/customXml" Target="../ink/ink3398.xml"/><Relationship Id="rId58" Type="http://schemas.openxmlformats.org/officeDocument/2006/relationships/image" Target="../media/image586.png"/><Relationship Id="rId74" Type="http://schemas.openxmlformats.org/officeDocument/2006/relationships/image" Target="../media/image594.png"/><Relationship Id="rId79" Type="http://schemas.openxmlformats.org/officeDocument/2006/relationships/customXml" Target="../ink/ink3411.xml"/><Relationship Id="rId102" Type="http://schemas.openxmlformats.org/officeDocument/2006/relationships/image" Target="../media/image608.png"/><Relationship Id="rId5" Type="http://schemas.openxmlformats.org/officeDocument/2006/relationships/image" Target="../media/image559.png"/><Relationship Id="rId90" Type="http://schemas.openxmlformats.org/officeDocument/2006/relationships/image" Target="../media/image602.png"/><Relationship Id="rId95" Type="http://schemas.openxmlformats.org/officeDocument/2006/relationships/customXml" Target="../ink/ink3419.xml"/><Relationship Id="rId22" Type="http://schemas.openxmlformats.org/officeDocument/2006/relationships/image" Target="../media/image569.png"/><Relationship Id="rId27" Type="http://schemas.openxmlformats.org/officeDocument/2006/relationships/customXml" Target="../ink/ink3385.xml"/><Relationship Id="rId43" Type="http://schemas.openxmlformats.org/officeDocument/2006/relationships/customXml" Target="../ink/ink3393.xml"/><Relationship Id="rId48" Type="http://schemas.openxmlformats.org/officeDocument/2006/relationships/image" Target="../media/image582.png"/><Relationship Id="rId64" Type="http://schemas.openxmlformats.org/officeDocument/2006/relationships/image" Target="../media/image589.png"/><Relationship Id="rId69" Type="http://schemas.openxmlformats.org/officeDocument/2006/relationships/customXml" Target="../ink/ink3406.xml"/><Relationship Id="rId113" Type="http://schemas.openxmlformats.org/officeDocument/2006/relationships/customXml" Target="../ink/ink3428.xml"/><Relationship Id="rId80" Type="http://schemas.openxmlformats.org/officeDocument/2006/relationships/image" Target="../media/image597.png"/><Relationship Id="rId85" Type="http://schemas.openxmlformats.org/officeDocument/2006/relationships/customXml" Target="../ink/ink3414.xml"/><Relationship Id="rId12" Type="http://schemas.openxmlformats.org/officeDocument/2006/relationships/image" Target="../media/image565.png"/><Relationship Id="rId17" Type="http://schemas.openxmlformats.org/officeDocument/2006/relationships/customXml" Target="../ink/ink3380.xml"/><Relationship Id="rId33" Type="http://schemas.openxmlformats.org/officeDocument/2006/relationships/customXml" Target="../ink/ink3388.xml"/><Relationship Id="rId38" Type="http://schemas.openxmlformats.org/officeDocument/2006/relationships/image" Target="../media/image577.png"/><Relationship Id="rId59" Type="http://schemas.openxmlformats.org/officeDocument/2006/relationships/customXml" Target="../ink/ink3401.xml"/><Relationship Id="rId103" Type="http://schemas.openxmlformats.org/officeDocument/2006/relationships/customXml" Target="../ink/ink3423.xml"/><Relationship Id="rId108" Type="http://schemas.openxmlformats.org/officeDocument/2006/relationships/image" Target="../media/image611.png"/><Relationship Id="rId54" Type="http://schemas.openxmlformats.org/officeDocument/2006/relationships/image" Target="../media/image585.png"/><Relationship Id="rId70" Type="http://schemas.openxmlformats.org/officeDocument/2006/relationships/image" Target="../media/image592.png"/><Relationship Id="rId75" Type="http://schemas.openxmlformats.org/officeDocument/2006/relationships/customXml" Target="../ink/ink3409.xml"/><Relationship Id="rId91" Type="http://schemas.openxmlformats.org/officeDocument/2006/relationships/customXml" Target="../ink/ink3417.xml"/><Relationship Id="rId96" Type="http://schemas.openxmlformats.org/officeDocument/2006/relationships/image" Target="../media/image6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4.xml"/><Relationship Id="rId15" Type="http://schemas.openxmlformats.org/officeDocument/2006/relationships/customXml" Target="../ink/ink3379.xml"/><Relationship Id="rId23" Type="http://schemas.openxmlformats.org/officeDocument/2006/relationships/customXml" Target="../ink/ink3383.xml"/><Relationship Id="rId28" Type="http://schemas.openxmlformats.org/officeDocument/2006/relationships/image" Target="../media/image572.png"/><Relationship Id="rId36" Type="http://schemas.openxmlformats.org/officeDocument/2006/relationships/image" Target="../media/image576.png"/><Relationship Id="rId49" Type="http://schemas.openxmlformats.org/officeDocument/2006/relationships/customXml" Target="../ink/ink3396.xml"/><Relationship Id="rId57" Type="http://schemas.openxmlformats.org/officeDocument/2006/relationships/customXml" Target="../ink/ink3400.xml"/><Relationship Id="rId106" Type="http://schemas.openxmlformats.org/officeDocument/2006/relationships/image" Target="../media/image610.png"/><Relationship Id="rId114" Type="http://schemas.openxmlformats.org/officeDocument/2006/relationships/image" Target="../media/image614.png"/><Relationship Id="rId10" Type="http://schemas.openxmlformats.org/officeDocument/2006/relationships/image" Target="../media/image564.png"/><Relationship Id="rId31" Type="http://schemas.openxmlformats.org/officeDocument/2006/relationships/customXml" Target="../ink/ink3387.xml"/><Relationship Id="rId44" Type="http://schemas.openxmlformats.org/officeDocument/2006/relationships/image" Target="../media/image580.png"/><Relationship Id="rId52" Type="http://schemas.openxmlformats.org/officeDocument/2006/relationships/image" Target="../media/image584.png"/><Relationship Id="rId60" Type="http://schemas.openxmlformats.org/officeDocument/2006/relationships/image" Target="../media/image587.png"/><Relationship Id="rId65" Type="http://schemas.openxmlformats.org/officeDocument/2006/relationships/customXml" Target="../ink/ink3404.xml"/><Relationship Id="rId73" Type="http://schemas.openxmlformats.org/officeDocument/2006/relationships/customXml" Target="../ink/ink3408.xml"/><Relationship Id="rId78" Type="http://schemas.openxmlformats.org/officeDocument/2006/relationships/image" Target="../media/image596.png"/><Relationship Id="rId81" Type="http://schemas.openxmlformats.org/officeDocument/2006/relationships/customXml" Target="../ink/ink3412.xml"/><Relationship Id="rId86" Type="http://schemas.openxmlformats.org/officeDocument/2006/relationships/image" Target="../media/image600.png"/><Relationship Id="rId94" Type="http://schemas.openxmlformats.org/officeDocument/2006/relationships/image" Target="../media/image604.png"/><Relationship Id="rId99" Type="http://schemas.openxmlformats.org/officeDocument/2006/relationships/customXml" Target="../ink/ink3421.xml"/><Relationship Id="rId101" Type="http://schemas.openxmlformats.org/officeDocument/2006/relationships/customXml" Target="../ink/ink3422.xml"/><Relationship Id="rId4" Type="http://schemas.openxmlformats.org/officeDocument/2006/relationships/customXml" Target="../ink/ink3373.xml"/><Relationship Id="rId9" Type="http://schemas.openxmlformats.org/officeDocument/2006/relationships/customXml" Target="../ink/ink3376.xml"/><Relationship Id="rId13" Type="http://schemas.openxmlformats.org/officeDocument/2006/relationships/customXml" Target="../ink/ink3378.xml"/><Relationship Id="rId18" Type="http://schemas.openxmlformats.org/officeDocument/2006/relationships/image" Target="../media/image568.png"/><Relationship Id="rId39" Type="http://schemas.openxmlformats.org/officeDocument/2006/relationships/customXml" Target="../ink/ink3391.xml"/><Relationship Id="rId109" Type="http://schemas.openxmlformats.org/officeDocument/2006/relationships/customXml" Target="../ink/ink3426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399.xml"/><Relationship Id="rId76" Type="http://schemas.openxmlformats.org/officeDocument/2006/relationships/image" Target="../media/image595.png"/><Relationship Id="rId97" Type="http://schemas.openxmlformats.org/officeDocument/2006/relationships/customXml" Target="../ink/ink3420.xml"/><Relationship Id="rId104" Type="http://schemas.openxmlformats.org/officeDocument/2006/relationships/image" Target="../media/image609.png"/><Relationship Id="rId7" Type="http://schemas.openxmlformats.org/officeDocument/2006/relationships/customXml" Target="../ink/ink3375.xml"/><Relationship Id="rId71" Type="http://schemas.openxmlformats.org/officeDocument/2006/relationships/customXml" Target="../ink/ink3407.xml"/><Relationship Id="rId92" Type="http://schemas.openxmlformats.org/officeDocument/2006/relationships/image" Target="../media/image603.png"/><Relationship Id="rId2" Type="http://schemas.openxmlformats.org/officeDocument/2006/relationships/customXml" Target="../ink/ink3372.xml"/><Relationship Id="rId29" Type="http://schemas.openxmlformats.org/officeDocument/2006/relationships/customXml" Target="../ink/ink3386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394.xml"/><Relationship Id="rId66" Type="http://schemas.openxmlformats.org/officeDocument/2006/relationships/image" Target="../media/image590.png"/><Relationship Id="rId87" Type="http://schemas.openxmlformats.org/officeDocument/2006/relationships/customXml" Target="../ink/ink3415.xml"/><Relationship Id="rId110" Type="http://schemas.openxmlformats.org/officeDocument/2006/relationships/image" Target="../media/image612.png"/><Relationship Id="rId115" Type="http://schemas.openxmlformats.org/officeDocument/2006/relationships/customXml" Target="../ink/ink3429.xml"/><Relationship Id="rId61" Type="http://schemas.openxmlformats.org/officeDocument/2006/relationships/customXml" Target="../ink/ink3402.xml"/><Relationship Id="rId82" Type="http://schemas.openxmlformats.org/officeDocument/2006/relationships/image" Target="../media/image598.png"/><Relationship Id="rId19" Type="http://schemas.openxmlformats.org/officeDocument/2006/relationships/customXml" Target="../ink/ink3381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389.xml"/><Relationship Id="rId56" Type="http://schemas.openxmlformats.org/officeDocument/2006/relationships/image" Target="../media/image2210.png"/><Relationship Id="rId77" Type="http://schemas.openxmlformats.org/officeDocument/2006/relationships/customXml" Target="../ink/ink3410.xml"/><Relationship Id="rId100" Type="http://schemas.openxmlformats.org/officeDocument/2006/relationships/image" Target="../media/image607.png"/><Relationship Id="rId105" Type="http://schemas.openxmlformats.org/officeDocument/2006/relationships/customXml" Target="../ink/ink3424.xml"/><Relationship Id="rId8" Type="http://schemas.openxmlformats.org/officeDocument/2006/relationships/image" Target="../media/image563.png"/><Relationship Id="rId51" Type="http://schemas.openxmlformats.org/officeDocument/2006/relationships/customXml" Target="../ink/ink3397.xml"/><Relationship Id="rId72" Type="http://schemas.openxmlformats.org/officeDocument/2006/relationships/image" Target="../media/image593.png"/><Relationship Id="rId93" Type="http://schemas.openxmlformats.org/officeDocument/2006/relationships/customXml" Target="../ink/ink3418.xml"/><Relationship Id="rId98" Type="http://schemas.openxmlformats.org/officeDocument/2006/relationships/image" Target="../media/image606.png"/><Relationship Id="rId3" Type="http://schemas.openxmlformats.org/officeDocument/2006/relationships/image" Target="../media/image558.png"/><Relationship Id="rId25" Type="http://schemas.openxmlformats.org/officeDocument/2006/relationships/customXml" Target="../ink/ink3384.xml"/><Relationship Id="rId46" Type="http://schemas.openxmlformats.org/officeDocument/2006/relationships/image" Target="../media/image581.png"/><Relationship Id="rId67" Type="http://schemas.openxmlformats.org/officeDocument/2006/relationships/customXml" Target="../ink/ink3405.xml"/><Relationship Id="rId116" Type="http://schemas.openxmlformats.org/officeDocument/2006/relationships/image" Target="../media/image615.png"/><Relationship Id="rId20" Type="http://schemas.openxmlformats.org/officeDocument/2006/relationships/image" Target="../media/image63.png"/><Relationship Id="rId41" Type="http://schemas.openxmlformats.org/officeDocument/2006/relationships/customXml" Target="../ink/ink3392.xml"/><Relationship Id="rId62" Type="http://schemas.openxmlformats.org/officeDocument/2006/relationships/image" Target="../media/image588.png"/><Relationship Id="rId83" Type="http://schemas.openxmlformats.org/officeDocument/2006/relationships/customXml" Target="../ink/ink3413.xml"/><Relationship Id="rId88" Type="http://schemas.openxmlformats.org/officeDocument/2006/relationships/image" Target="../media/image601.png"/><Relationship Id="rId111" Type="http://schemas.openxmlformats.org/officeDocument/2006/relationships/customXml" Target="../ink/ink3427.xml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71.png"/><Relationship Id="rId117" Type="http://schemas.openxmlformats.org/officeDocument/2006/relationships/customXml" Target="../ink/ink3488.xml"/><Relationship Id="rId21" Type="http://schemas.openxmlformats.org/officeDocument/2006/relationships/customXml" Target="../ink/ink3440.xml"/><Relationship Id="rId42" Type="http://schemas.openxmlformats.org/officeDocument/2006/relationships/image" Target="../media/image579.png"/><Relationship Id="rId47" Type="http://schemas.openxmlformats.org/officeDocument/2006/relationships/customXml" Target="../ink/ink3453.xml"/><Relationship Id="rId63" Type="http://schemas.openxmlformats.org/officeDocument/2006/relationships/customXml" Target="../ink/ink3461.xml"/><Relationship Id="rId68" Type="http://schemas.openxmlformats.org/officeDocument/2006/relationships/image" Target="../media/image591.png"/><Relationship Id="rId84" Type="http://schemas.openxmlformats.org/officeDocument/2006/relationships/image" Target="../media/image599.png"/><Relationship Id="rId89" Type="http://schemas.openxmlformats.org/officeDocument/2006/relationships/customXml" Target="../ink/ink3474.xml"/><Relationship Id="rId112" Type="http://schemas.openxmlformats.org/officeDocument/2006/relationships/image" Target="../media/image613.png"/><Relationship Id="rId16" Type="http://schemas.openxmlformats.org/officeDocument/2006/relationships/image" Target="../media/image567.png"/><Relationship Id="rId107" Type="http://schemas.openxmlformats.org/officeDocument/2006/relationships/customXml" Target="../ink/ink3483.xml"/><Relationship Id="rId11" Type="http://schemas.openxmlformats.org/officeDocument/2006/relationships/customXml" Target="../ink/ink3435.xml"/><Relationship Id="rId32" Type="http://schemas.openxmlformats.org/officeDocument/2006/relationships/image" Target="../media/image574.png"/><Relationship Id="rId37" Type="http://schemas.openxmlformats.org/officeDocument/2006/relationships/customXml" Target="../ink/ink3448.xml"/><Relationship Id="rId53" Type="http://schemas.openxmlformats.org/officeDocument/2006/relationships/customXml" Target="../ink/ink3456.xml"/><Relationship Id="rId58" Type="http://schemas.openxmlformats.org/officeDocument/2006/relationships/image" Target="../media/image586.png"/><Relationship Id="rId74" Type="http://schemas.openxmlformats.org/officeDocument/2006/relationships/image" Target="../media/image594.png"/><Relationship Id="rId79" Type="http://schemas.openxmlformats.org/officeDocument/2006/relationships/customXml" Target="../ink/ink3469.xml"/><Relationship Id="rId102" Type="http://schemas.openxmlformats.org/officeDocument/2006/relationships/image" Target="../media/image608.png"/><Relationship Id="rId123" Type="http://schemas.openxmlformats.org/officeDocument/2006/relationships/customXml" Target="../ink/ink3491.xml"/><Relationship Id="rId5" Type="http://schemas.openxmlformats.org/officeDocument/2006/relationships/image" Target="../media/image559.png"/><Relationship Id="rId90" Type="http://schemas.openxmlformats.org/officeDocument/2006/relationships/image" Target="../media/image602.png"/><Relationship Id="rId95" Type="http://schemas.openxmlformats.org/officeDocument/2006/relationships/customXml" Target="../ink/ink3477.xml"/><Relationship Id="rId22" Type="http://schemas.openxmlformats.org/officeDocument/2006/relationships/image" Target="../media/image569.png"/><Relationship Id="rId27" Type="http://schemas.openxmlformats.org/officeDocument/2006/relationships/customXml" Target="../ink/ink3443.xml"/><Relationship Id="rId43" Type="http://schemas.openxmlformats.org/officeDocument/2006/relationships/customXml" Target="../ink/ink3451.xml"/><Relationship Id="rId48" Type="http://schemas.openxmlformats.org/officeDocument/2006/relationships/image" Target="../media/image582.png"/><Relationship Id="rId64" Type="http://schemas.openxmlformats.org/officeDocument/2006/relationships/image" Target="../media/image589.png"/><Relationship Id="rId69" Type="http://schemas.openxmlformats.org/officeDocument/2006/relationships/customXml" Target="../ink/ink3464.xml"/><Relationship Id="rId113" Type="http://schemas.openxmlformats.org/officeDocument/2006/relationships/customXml" Target="../ink/ink3486.xml"/><Relationship Id="rId118" Type="http://schemas.openxmlformats.org/officeDocument/2006/relationships/image" Target="../media/image616.png"/><Relationship Id="rId80" Type="http://schemas.openxmlformats.org/officeDocument/2006/relationships/image" Target="../media/image597.png"/><Relationship Id="rId85" Type="http://schemas.openxmlformats.org/officeDocument/2006/relationships/customXml" Target="../ink/ink3472.xml"/><Relationship Id="rId12" Type="http://schemas.openxmlformats.org/officeDocument/2006/relationships/image" Target="../media/image565.png"/><Relationship Id="rId17" Type="http://schemas.openxmlformats.org/officeDocument/2006/relationships/customXml" Target="../ink/ink3438.xml"/><Relationship Id="rId33" Type="http://schemas.openxmlformats.org/officeDocument/2006/relationships/customXml" Target="../ink/ink3446.xml"/><Relationship Id="rId38" Type="http://schemas.openxmlformats.org/officeDocument/2006/relationships/image" Target="../media/image577.png"/><Relationship Id="rId59" Type="http://schemas.openxmlformats.org/officeDocument/2006/relationships/customXml" Target="../ink/ink3459.xml"/><Relationship Id="rId103" Type="http://schemas.openxmlformats.org/officeDocument/2006/relationships/customXml" Target="../ink/ink3481.xml"/><Relationship Id="rId108" Type="http://schemas.openxmlformats.org/officeDocument/2006/relationships/image" Target="../media/image611.png"/><Relationship Id="rId124" Type="http://schemas.openxmlformats.org/officeDocument/2006/relationships/image" Target="../media/image619.png"/><Relationship Id="rId54" Type="http://schemas.openxmlformats.org/officeDocument/2006/relationships/image" Target="../media/image585.png"/><Relationship Id="rId70" Type="http://schemas.openxmlformats.org/officeDocument/2006/relationships/image" Target="../media/image592.png"/><Relationship Id="rId75" Type="http://schemas.openxmlformats.org/officeDocument/2006/relationships/customXml" Target="../ink/ink3467.xml"/><Relationship Id="rId91" Type="http://schemas.openxmlformats.org/officeDocument/2006/relationships/customXml" Target="../ink/ink3475.xml"/><Relationship Id="rId96" Type="http://schemas.openxmlformats.org/officeDocument/2006/relationships/image" Target="../media/image6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2.xml"/><Relationship Id="rId23" Type="http://schemas.openxmlformats.org/officeDocument/2006/relationships/customXml" Target="../ink/ink3441.xml"/><Relationship Id="rId28" Type="http://schemas.openxmlformats.org/officeDocument/2006/relationships/image" Target="../media/image572.png"/><Relationship Id="rId49" Type="http://schemas.openxmlformats.org/officeDocument/2006/relationships/customXml" Target="../ink/ink3454.xml"/><Relationship Id="rId114" Type="http://schemas.openxmlformats.org/officeDocument/2006/relationships/image" Target="../media/image614.png"/><Relationship Id="rId119" Type="http://schemas.openxmlformats.org/officeDocument/2006/relationships/customXml" Target="../ink/ink3489.xml"/><Relationship Id="rId44" Type="http://schemas.openxmlformats.org/officeDocument/2006/relationships/image" Target="../media/image580.png"/><Relationship Id="rId60" Type="http://schemas.openxmlformats.org/officeDocument/2006/relationships/image" Target="../media/image587.png"/><Relationship Id="rId65" Type="http://schemas.openxmlformats.org/officeDocument/2006/relationships/customXml" Target="../ink/ink3462.xml"/><Relationship Id="rId81" Type="http://schemas.openxmlformats.org/officeDocument/2006/relationships/customXml" Target="../ink/ink3470.xml"/><Relationship Id="rId86" Type="http://schemas.openxmlformats.org/officeDocument/2006/relationships/image" Target="../media/image600.png"/><Relationship Id="rId4" Type="http://schemas.openxmlformats.org/officeDocument/2006/relationships/customXml" Target="../ink/ink3431.xml"/><Relationship Id="rId9" Type="http://schemas.openxmlformats.org/officeDocument/2006/relationships/customXml" Target="../ink/ink3434.xml"/><Relationship Id="rId13" Type="http://schemas.openxmlformats.org/officeDocument/2006/relationships/customXml" Target="../ink/ink3436.xml"/><Relationship Id="rId18" Type="http://schemas.openxmlformats.org/officeDocument/2006/relationships/image" Target="../media/image568.png"/><Relationship Id="rId39" Type="http://schemas.openxmlformats.org/officeDocument/2006/relationships/customXml" Target="../ink/ink3449.xml"/><Relationship Id="rId109" Type="http://schemas.openxmlformats.org/officeDocument/2006/relationships/customXml" Target="../ink/ink3484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457.xml"/><Relationship Id="rId76" Type="http://schemas.openxmlformats.org/officeDocument/2006/relationships/image" Target="../media/image595.png"/><Relationship Id="rId97" Type="http://schemas.openxmlformats.org/officeDocument/2006/relationships/customXml" Target="../ink/ink3478.xml"/><Relationship Id="rId104" Type="http://schemas.openxmlformats.org/officeDocument/2006/relationships/image" Target="../media/image609.png"/><Relationship Id="rId120" Type="http://schemas.openxmlformats.org/officeDocument/2006/relationships/image" Target="../media/image617.png"/><Relationship Id="rId7" Type="http://schemas.openxmlformats.org/officeDocument/2006/relationships/customXml" Target="../ink/ink3433.xml"/><Relationship Id="rId71" Type="http://schemas.openxmlformats.org/officeDocument/2006/relationships/customXml" Target="../ink/ink3465.xml"/><Relationship Id="rId92" Type="http://schemas.openxmlformats.org/officeDocument/2006/relationships/image" Target="../media/image603.png"/><Relationship Id="rId2" Type="http://schemas.openxmlformats.org/officeDocument/2006/relationships/customXml" Target="../ink/ink3430.xml"/><Relationship Id="rId29" Type="http://schemas.openxmlformats.org/officeDocument/2006/relationships/customXml" Target="../ink/ink3444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452.xml"/><Relationship Id="rId66" Type="http://schemas.openxmlformats.org/officeDocument/2006/relationships/image" Target="../media/image590.png"/><Relationship Id="rId87" Type="http://schemas.openxmlformats.org/officeDocument/2006/relationships/customXml" Target="../ink/ink3473.xml"/><Relationship Id="rId110" Type="http://schemas.openxmlformats.org/officeDocument/2006/relationships/image" Target="../media/image612.png"/><Relationship Id="rId115" Type="http://schemas.openxmlformats.org/officeDocument/2006/relationships/customXml" Target="../ink/ink3487.xml"/><Relationship Id="rId61" Type="http://schemas.openxmlformats.org/officeDocument/2006/relationships/customXml" Target="../ink/ink3460.xml"/><Relationship Id="rId82" Type="http://schemas.openxmlformats.org/officeDocument/2006/relationships/image" Target="../media/image598.png"/><Relationship Id="rId19" Type="http://schemas.openxmlformats.org/officeDocument/2006/relationships/customXml" Target="../ink/ink3439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447.xml"/><Relationship Id="rId56" Type="http://schemas.openxmlformats.org/officeDocument/2006/relationships/image" Target="../media/image2210.png"/><Relationship Id="rId77" Type="http://schemas.openxmlformats.org/officeDocument/2006/relationships/customXml" Target="../ink/ink3468.xml"/><Relationship Id="rId100" Type="http://schemas.openxmlformats.org/officeDocument/2006/relationships/image" Target="../media/image607.png"/><Relationship Id="rId105" Type="http://schemas.openxmlformats.org/officeDocument/2006/relationships/customXml" Target="../ink/ink3482.xml"/><Relationship Id="rId8" Type="http://schemas.openxmlformats.org/officeDocument/2006/relationships/image" Target="../media/image563.png"/><Relationship Id="rId51" Type="http://schemas.openxmlformats.org/officeDocument/2006/relationships/customXml" Target="../ink/ink3455.xml"/><Relationship Id="rId72" Type="http://schemas.openxmlformats.org/officeDocument/2006/relationships/image" Target="../media/image593.png"/><Relationship Id="rId93" Type="http://schemas.openxmlformats.org/officeDocument/2006/relationships/customXml" Target="../ink/ink3476.xml"/><Relationship Id="rId98" Type="http://schemas.openxmlformats.org/officeDocument/2006/relationships/image" Target="../media/image606.png"/><Relationship Id="rId121" Type="http://schemas.openxmlformats.org/officeDocument/2006/relationships/customXml" Target="../ink/ink3490.xml"/><Relationship Id="rId3" Type="http://schemas.openxmlformats.org/officeDocument/2006/relationships/image" Target="../media/image558.png"/><Relationship Id="rId25" Type="http://schemas.openxmlformats.org/officeDocument/2006/relationships/customXml" Target="../ink/ink3442.xml"/><Relationship Id="rId46" Type="http://schemas.openxmlformats.org/officeDocument/2006/relationships/image" Target="../media/image581.png"/><Relationship Id="rId67" Type="http://schemas.openxmlformats.org/officeDocument/2006/relationships/customXml" Target="../ink/ink3463.xml"/><Relationship Id="rId116" Type="http://schemas.openxmlformats.org/officeDocument/2006/relationships/image" Target="../media/image615.png"/><Relationship Id="rId20" Type="http://schemas.openxmlformats.org/officeDocument/2006/relationships/image" Target="../media/image63.png"/><Relationship Id="rId41" Type="http://schemas.openxmlformats.org/officeDocument/2006/relationships/customXml" Target="../ink/ink3450.xml"/><Relationship Id="rId62" Type="http://schemas.openxmlformats.org/officeDocument/2006/relationships/image" Target="../media/image588.png"/><Relationship Id="rId83" Type="http://schemas.openxmlformats.org/officeDocument/2006/relationships/customXml" Target="../ink/ink3471.xml"/><Relationship Id="rId88" Type="http://schemas.openxmlformats.org/officeDocument/2006/relationships/image" Target="../media/image601.png"/><Relationship Id="rId111" Type="http://schemas.openxmlformats.org/officeDocument/2006/relationships/customXml" Target="../ink/ink3485.xml"/><Relationship Id="rId15" Type="http://schemas.openxmlformats.org/officeDocument/2006/relationships/customXml" Target="../ink/ink3437.xml"/><Relationship Id="rId36" Type="http://schemas.openxmlformats.org/officeDocument/2006/relationships/image" Target="../media/image576.png"/><Relationship Id="rId57" Type="http://schemas.openxmlformats.org/officeDocument/2006/relationships/customXml" Target="../ink/ink3458.xml"/><Relationship Id="rId106" Type="http://schemas.openxmlformats.org/officeDocument/2006/relationships/image" Target="../media/image610.png"/><Relationship Id="rId10" Type="http://schemas.openxmlformats.org/officeDocument/2006/relationships/image" Target="../media/image564.png"/><Relationship Id="rId31" Type="http://schemas.openxmlformats.org/officeDocument/2006/relationships/customXml" Target="../ink/ink3445.xml"/><Relationship Id="rId52" Type="http://schemas.openxmlformats.org/officeDocument/2006/relationships/image" Target="../media/image584.png"/><Relationship Id="rId73" Type="http://schemas.openxmlformats.org/officeDocument/2006/relationships/customXml" Target="../ink/ink3466.xml"/><Relationship Id="rId78" Type="http://schemas.openxmlformats.org/officeDocument/2006/relationships/image" Target="../media/image596.png"/><Relationship Id="rId94" Type="http://schemas.openxmlformats.org/officeDocument/2006/relationships/image" Target="../media/image604.png"/><Relationship Id="rId99" Type="http://schemas.openxmlformats.org/officeDocument/2006/relationships/customXml" Target="../ink/ink3479.xml"/><Relationship Id="rId101" Type="http://schemas.openxmlformats.org/officeDocument/2006/relationships/customXml" Target="../ink/ink3480.xml"/><Relationship Id="rId122" Type="http://schemas.openxmlformats.org/officeDocument/2006/relationships/image" Target="../media/image618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550.xml"/><Relationship Id="rId21" Type="http://schemas.openxmlformats.org/officeDocument/2006/relationships/customXml" Target="../ink/ink3502.xml"/><Relationship Id="rId42" Type="http://schemas.openxmlformats.org/officeDocument/2006/relationships/image" Target="../media/image579.png"/><Relationship Id="rId63" Type="http://schemas.openxmlformats.org/officeDocument/2006/relationships/customXml" Target="../ink/ink3523.xml"/><Relationship Id="rId84" Type="http://schemas.openxmlformats.org/officeDocument/2006/relationships/image" Target="../media/image599.png"/><Relationship Id="rId16" Type="http://schemas.openxmlformats.org/officeDocument/2006/relationships/image" Target="../media/image567.png"/><Relationship Id="rId107" Type="http://schemas.openxmlformats.org/officeDocument/2006/relationships/customXml" Target="../ink/ink3545.xml"/><Relationship Id="rId11" Type="http://schemas.openxmlformats.org/officeDocument/2006/relationships/customXml" Target="../ink/ink3497.xml"/><Relationship Id="rId32" Type="http://schemas.openxmlformats.org/officeDocument/2006/relationships/image" Target="../media/image574.png"/><Relationship Id="rId37" Type="http://schemas.openxmlformats.org/officeDocument/2006/relationships/customXml" Target="../ink/ink3510.xml"/><Relationship Id="rId53" Type="http://schemas.openxmlformats.org/officeDocument/2006/relationships/customXml" Target="../ink/ink3518.xml"/><Relationship Id="rId58" Type="http://schemas.openxmlformats.org/officeDocument/2006/relationships/image" Target="../media/image586.png"/><Relationship Id="rId74" Type="http://schemas.openxmlformats.org/officeDocument/2006/relationships/image" Target="../media/image594.png"/><Relationship Id="rId79" Type="http://schemas.openxmlformats.org/officeDocument/2006/relationships/customXml" Target="../ink/ink3531.xml"/><Relationship Id="rId102" Type="http://schemas.openxmlformats.org/officeDocument/2006/relationships/image" Target="../media/image608.png"/><Relationship Id="rId123" Type="http://schemas.openxmlformats.org/officeDocument/2006/relationships/customXml" Target="../ink/ink3553.xml"/><Relationship Id="rId128" Type="http://schemas.openxmlformats.org/officeDocument/2006/relationships/image" Target="../media/image621.png"/><Relationship Id="rId5" Type="http://schemas.openxmlformats.org/officeDocument/2006/relationships/image" Target="../media/image559.png"/><Relationship Id="rId90" Type="http://schemas.openxmlformats.org/officeDocument/2006/relationships/image" Target="../media/image602.png"/><Relationship Id="rId95" Type="http://schemas.openxmlformats.org/officeDocument/2006/relationships/customXml" Target="../ink/ink3539.xml"/><Relationship Id="rId22" Type="http://schemas.openxmlformats.org/officeDocument/2006/relationships/image" Target="../media/image569.png"/><Relationship Id="rId27" Type="http://schemas.openxmlformats.org/officeDocument/2006/relationships/customXml" Target="../ink/ink3505.xml"/><Relationship Id="rId43" Type="http://schemas.openxmlformats.org/officeDocument/2006/relationships/customXml" Target="../ink/ink3513.xml"/><Relationship Id="rId48" Type="http://schemas.openxmlformats.org/officeDocument/2006/relationships/image" Target="../media/image582.png"/><Relationship Id="rId64" Type="http://schemas.openxmlformats.org/officeDocument/2006/relationships/image" Target="../media/image589.png"/><Relationship Id="rId69" Type="http://schemas.openxmlformats.org/officeDocument/2006/relationships/customXml" Target="../ink/ink3526.xml"/><Relationship Id="rId113" Type="http://schemas.openxmlformats.org/officeDocument/2006/relationships/customXml" Target="../ink/ink3548.xml"/><Relationship Id="rId118" Type="http://schemas.openxmlformats.org/officeDocument/2006/relationships/image" Target="../media/image616.png"/><Relationship Id="rId134" Type="http://schemas.openxmlformats.org/officeDocument/2006/relationships/image" Target="../media/image624.png"/><Relationship Id="rId80" Type="http://schemas.openxmlformats.org/officeDocument/2006/relationships/image" Target="../media/image597.png"/><Relationship Id="rId85" Type="http://schemas.openxmlformats.org/officeDocument/2006/relationships/customXml" Target="../ink/ink3534.xml"/><Relationship Id="rId12" Type="http://schemas.openxmlformats.org/officeDocument/2006/relationships/image" Target="../media/image565.png"/><Relationship Id="rId17" Type="http://schemas.openxmlformats.org/officeDocument/2006/relationships/customXml" Target="../ink/ink3500.xml"/><Relationship Id="rId33" Type="http://schemas.openxmlformats.org/officeDocument/2006/relationships/customXml" Target="../ink/ink3508.xml"/><Relationship Id="rId38" Type="http://schemas.openxmlformats.org/officeDocument/2006/relationships/image" Target="../media/image577.png"/><Relationship Id="rId59" Type="http://schemas.openxmlformats.org/officeDocument/2006/relationships/customXml" Target="../ink/ink3521.xml"/><Relationship Id="rId103" Type="http://schemas.openxmlformats.org/officeDocument/2006/relationships/customXml" Target="../ink/ink3543.xml"/><Relationship Id="rId108" Type="http://schemas.openxmlformats.org/officeDocument/2006/relationships/image" Target="../media/image611.png"/><Relationship Id="rId124" Type="http://schemas.openxmlformats.org/officeDocument/2006/relationships/image" Target="../media/image619.png"/><Relationship Id="rId129" Type="http://schemas.openxmlformats.org/officeDocument/2006/relationships/customXml" Target="../ink/ink3556.xml"/><Relationship Id="rId54" Type="http://schemas.openxmlformats.org/officeDocument/2006/relationships/image" Target="../media/image585.png"/><Relationship Id="rId70" Type="http://schemas.openxmlformats.org/officeDocument/2006/relationships/image" Target="../media/image592.png"/><Relationship Id="rId75" Type="http://schemas.openxmlformats.org/officeDocument/2006/relationships/customXml" Target="../ink/ink3529.xml"/><Relationship Id="rId91" Type="http://schemas.openxmlformats.org/officeDocument/2006/relationships/customXml" Target="../ink/ink3537.xml"/><Relationship Id="rId96" Type="http://schemas.openxmlformats.org/officeDocument/2006/relationships/image" Target="../media/image6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4.xml"/><Relationship Id="rId23" Type="http://schemas.openxmlformats.org/officeDocument/2006/relationships/customXml" Target="../ink/ink3503.xml"/><Relationship Id="rId28" Type="http://schemas.openxmlformats.org/officeDocument/2006/relationships/image" Target="../media/image572.png"/><Relationship Id="rId49" Type="http://schemas.openxmlformats.org/officeDocument/2006/relationships/customXml" Target="../ink/ink3516.xml"/><Relationship Id="rId114" Type="http://schemas.openxmlformats.org/officeDocument/2006/relationships/image" Target="../media/image614.png"/><Relationship Id="rId119" Type="http://schemas.openxmlformats.org/officeDocument/2006/relationships/customXml" Target="../ink/ink3551.xml"/><Relationship Id="rId44" Type="http://schemas.openxmlformats.org/officeDocument/2006/relationships/image" Target="../media/image580.png"/><Relationship Id="rId60" Type="http://schemas.openxmlformats.org/officeDocument/2006/relationships/image" Target="../media/image587.png"/><Relationship Id="rId65" Type="http://schemas.openxmlformats.org/officeDocument/2006/relationships/customXml" Target="../ink/ink3524.xml"/><Relationship Id="rId81" Type="http://schemas.openxmlformats.org/officeDocument/2006/relationships/customXml" Target="../ink/ink3532.xml"/><Relationship Id="rId86" Type="http://schemas.openxmlformats.org/officeDocument/2006/relationships/image" Target="../media/image600.png"/><Relationship Id="rId130" Type="http://schemas.openxmlformats.org/officeDocument/2006/relationships/image" Target="../media/image622.png"/><Relationship Id="rId135" Type="http://schemas.openxmlformats.org/officeDocument/2006/relationships/customXml" Target="../ink/ink3559.xml"/><Relationship Id="rId13" Type="http://schemas.openxmlformats.org/officeDocument/2006/relationships/customXml" Target="../ink/ink3498.xml"/><Relationship Id="rId18" Type="http://schemas.openxmlformats.org/officeDocument/2006/relationships/image" Target="../media/image568.png"/><Relationship Id="rId39" Type="http://schemas.openxmlformats.org/officeDocument/2006/relationships/customXml" Target="../ink/ink3511.xml"/><Relationship Id="rId109" Type="http://schemas.openxmlformats.org/officeDocument/2006/relationships/customXml" Target="../ink/ink3546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519.xml"/><Relationship Id="rId76" Type="http://schemas.openxmlformats.org/officeDocument/2006/relationships/image" Target="../media/image595.png"/><Relationship Id="rId97" Type="http://schemas.openxmlformats.org/officeDocument/2006/relationships/customXml" Target="../ink/ink3540.xml"/><Relationship Id="rId104" Type="http://schemas.openxmlformats.org/officeDocument/2006/relationships/image" Target="../media/image609.png"/><Relationship Id="rId120" Type="http://schemas.openxmlformats.org/officeDocument/2006/relationships/image" Target="../media/image617.png"/><Relationship Id="rId125" Type="http://schemas.openxmlformats.org/officeDocument/2006/relationships/customXml" Target="../ink/ink3554.xml"/><Relationship Id="rId7" Type="http://schemas.openxmlformats.org/officeDocument/2006/relationships/customXml" Target="../ink/ink3495.xml"/><Relationship Id="rId71" Type="http://schemas.openxmlformats.org/officeDocument/2006/relationships/customXml" Target="../ink/ink3527.xml"/><Relationship Id="rId92" Type="http://schemas.openxmlformats.org/officeDocument/2006/relationships/image" Target="../media/image603.png"/><Relationship Id="rId2" Type="http://schemas.openxmlformats.org/officeDocument/2006/relationships/customXml" Target="../ink/ink3492.xml"/><Relationship Id="rId29" Type="http://schemas.openxmlformats.org/officeDocument/2006/relationships/customXml" Target="../ink/ink3506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514.xml"/><Relationship Id="rId66" Type="http://schemas.openxmlformats.org/officeDocument/2006/relationships/image" Target="../media/image590.png"/><Relationship Id="rId87" Type="http://schemas.openxmlformats.org/officeDocument/2006/relationships/customXml" Target="../ink/ink3535.xml"/><Relationship Id="rId110" Type="http://schemas.openxmlformats.org/officeDocument/2006/relationships/image" Target="../media/image612.png"/><Relationship Id="rId115" Type="http://schemas.openxmlformats.org/officeDocument/2006/relationships/customXml" Target="../ink/ink3549.xml"/><Relationship Id="rId131" Type="http://schemas.openxmlformats.org/officeDocument/2006/relationships/customXml" Target="../ink/ink3557.xml"/><Relationship Id="rId136" Type="http://schemas.openxmlformats.org/officeDocument/2006/relationships/image" Target="../media/image625.png"/><Relationship Id="rId61" Type="http://schemas.openxmlformats.org/officeDocument/2006/relationships/customXml" Target="../ink/ink3522.xml"/><Relationship Id="rId82" Type="http://schemas.openxmlformats.org/officeDocument/2006/relationships/image" Target="../media/image598.png"/><Relationship Id="rId19" Type="http://schemas.openxmlformats.org/officeDocument/2006/relationships/customXml" Target="../ink/ink3501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509.xml"/><Relationship Id="rId56" Type="http://schemas.openxmlformats.org/officeDocument/2006/relationships/image" Target="../media/image2210.png"/><Relationship Id="rId77" Type="http://schemas.openxmlformats.org/officeDocument/2006/relationships/customXml" Target="../ink/ink3530.xml"/><Relationship Id="rId100" Type="http://schemas.openxmlformats.org/officeDocument/2006/relationships/image" Target="../media/image607.png"/><Relationship Id="rId105" Type="http://schemas.openxmlformats.org/officeDocument/2006/relationships/customXml" Target="../ink/ink3544.xml"/><Relationship Id="rId126" Type="http://schemas.openxmlformats.org/officeDocument/2006/relationships/image" Target="../media/image620.png"/><Relationship Id="rId8" Type="http://schemas.openxmlformats.org/officeDocument/2006/relationships/image" Target="../media/image563.png"/><Relationship Id="rId51" Type="http://schemas.openxmlformats.org/officeDocument/2006/relationships/customXml" Target="../ink/ink3517.xml"/><Relationship Id="rId72" Type="http://schemas.openxmlformats.org/officeDocument/2006/relationships/image" Target="../media/image593.png"/><Relationship Id="rId93" Type="http://schemas.openxmlformats.org/officeDocument/2006/relationships/customXml" Target="../ink/ink3538.xml"/><Relationship Id="rId98" Type="http://schemas.openxmlformats.org/officeDocument/2006/relationships/image" Target="../media/image606.png"/><Relationship Id="rId121" Type="http://schemas.openxmlformats.org/officeDocument/2006/relationships/customXml" Target="../ink/ink3552.xml"/><Relationship Id="rId3" Type="http://schemas.openxmlformats.org/officeDocument/2006/relationships/image" Target="../media/image558.png"/><Relationship Id="rId25" Type="http://schemas.openxmlformats.org/officeDocument/2006/relationships/customXml" Target="../ink/ink3504.xml"/><Relationship Id="rId46" Type="http://schemas.openxmlformats.org/officeDocument/2006/relationships/image" Target="../media/image581.png"/><Relationship Id="rId67" Type="http://schemas.openxmlformats.org/officeDocument/2006/relationships/customXml" Target="../ink/ink3525.xml"/><Relationship Id="rId116" Type="http://schemas.openxmlformats.org/officeDocument/2006/relationships/image" Target="../media/image615.png"/><Relationship Id="rId20" Type="http://schemas.openxmlformats.org/officeDocument/2006/relationships/image" Target="../media/image63.png"/><Relationship Id="rId41" Type="http://schemas.openxmlformats.org/officeDocument/2006/relationships/customXml" Target="../ink/ink3512.xml"/><Relationship Id="rId62" Type="http://schemas.openxmlformats.org/officeDocument/2006/relationships/image" Target="../media/image588.png"/><Relationship Id="rId83" Type="http://schemas.openxmlformats.org/officeDocument/2006/relationships/customXml" Target="../ink/ink3533.xml"/><Relationship Id="rId88" Type="http://schemas.openxmlformats.org/officeDocument/2006/relationships/image" Target="../media/image601.png"/><Relationship Id="rId111" Type="http://schemas.openxmlformats.org/officeDocument/2006/relationships/customXml" Target="../ink/ink3547.xml"/><Relationship Id="rId132" Type="http://schemas.openxmlformats.org/officeDocument/2006/relationships/image" Target="../media/image623.png"/><Relationship Id="rId15" Type="http://schemas.openxmlformats.org/officeDocument/2006/relationships/customXml" Target="../ink/ink3499.xml"/><Relationship Id="rId36" Type="http://schemas.openxmlformats.org/officeDocument/2006/relationships/image" Target="../media/image576.png"/><Relationship Id="rId57" Type="http://schemas.openxmlformats.org/officeDocument/2006/relationships/customXml" Target="../ink/ink3520.xml"/><Relationship Id="rId106" Type="http://schemas.openxmlformats.org/officeDocument/2006/relationships/image" Target="../media/image610.png"/><Relationship Id="rId127" Type="http://schemas.openxmlformats.org/officeDocument/2006/relationships/customXml" Target="../ink/ink3555.xml"/><Relationship Id="rId10" Type="http://schemas.openxmlformats.org/officeDocument/2006/relationships/image" Target="../media/image564.png"/><Relationship Id="rId31" Type="http://schemas.openxmlformats.org/officeDocument/2006/relationships/customXml" Target="../ink/ink3507.xml"/><Relationship Id="rId52" Type="http://schemas.openxmlformats.org/officeDocument/2006/relationships/image" Target="../media/image584.png"/><Relationship Id="rId73" Type="http://schemas.openxmlformats.org/officeDocument/2006/relationships/customXml" Target="../ink/ink3528.xml"/><Relationship Id="rId78" Type="http://schemas.openxmlformats.org/officeDocument/2006/relationships/image" Target="../media/image596.png"/><Relationship Id="rId94" Type="http://schemas.openxmlformats.org/officeDocument/2006/relationships/image" Target="../media/image604.png"/><Relationship Id="rId99" Type="http://schemas.openxmlformats.org/officeDocument/2006/relationships/customXml" Target="../ink/ink3541.xml"/><Relationship Id="rId101" Type="http://schemas.openxmlformats.org/officeDocument/2006/relationships/customXml" Target="../ink/ink3542.xml"/><Relationship Id="rId122" Type="http://schemas.openxmlformats.org/officeDocument/2006/relationships/image" Target="../media/image618.png"/><Relationship Id="rId4" Type="http://schemas.openxmlformats.org/officeDocument/2006/relationships/customXml" Target="../ink/ink3493.xml"/><Relationship Id="rId9" Type="http://schemas.openxmlformats.org/officeDocument/2006/relationships/customXml" Target="../ink/ink3496.xml"/><Relationship Id="rId26" Type="http://schemas.openxmlformats.org/officeDocument/2006/relationships/image" Target="../media/image571.png"/><Relationship Id="rId47" Type="http://schemas.openxmlformats.org/officeDocument/2006/relationships/customXml" Target="../ink/ink3515.xml"/><Relationship Id="rId68" Type="http://schemas.openxmlformats.org/officeDocument/2006/relationships/image" Target="../media/image591.png"/><Relationship Id="rId89" Type="http://schemas.openxmlformats.org/officeDocument/2006/relationships/customXml" Target="../ink/ink3536.xml"/><Relationship Id="rId112" Type="http://schemas.openxmlformats.org/officeDocument/2006/relationships/image" Target="../media/image613.png"/><Relationship Id="rId133" Type="http://schemas.openxmlformats.org/officeDocument/2006/relationships/customXml" Target="../ink/ink3558.xm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18.xml"/><Relationship Id="rId21" Type="http://schemas.openxmlformats.org/officeDocument/2006/relationships/customXml" Target="../ink/ink3570.xml"/><Relationship Id="rId42" Type="http://schemas.openxmlformats.org/officeDocument/2006/relationships/image" Target="../media/image579.png"/><Relationship Id="rId63" Type="http://schemas.openxmlformats.org/officeDocument/2006/relationships/customXml" Target="../ink/ink3591.xml"/><Relationship Id="rId84" Type="http://schemas.openxmlformats.org/officeDocument/2006/relationships/image" Target="../media/image599.png"/><Relationship Id="rId138" Type="http://schemas.openxmlformats.org/officeDocument/2006/relationships/image" Target="../media/image626.png"/><Relationship Id="rId107" Type="http://schemas.openxmlformats.org/officeDocument/2006/relationships/customXml" Target="../ink/ink3613.xml"/><Relationship Id="rId11" Type="http://schemas.openxmlformats.org/officeDocument/2006/relationships/customXml" Target="../ink/ink3565.xml"/><Relationship Id="rId32" Type="http://schemas.openxmlformats.org/officeDocument/2006/relationships/image" Target="../media/image574.png"/><Relationship Id="rId53" Type="http://schemas.openxmlformats.org/officeDocument/2006/relationships/customXml" Target="../ink/ink3586.xml"/><Relationship Id="rId74" Type="http://schemas.openxmlformats.org/officeDocument/2006/relationships/image" Target="../media/image594.png"/><Relationship Id="rId128" Type="http://schemas.openxmlformats.org/officeDocument/2006/relationships/image" Target="../media/image621.png"/><Relationship Id="rId149" Type="http://schemas.openxmlformats.org/officeDocument/2006/relationships/customXml" Target="../ink/ink3634.xml"/><Relationship Id="rId5" Type="http://schemas.openxmlformats.org/officeDocument/2006/relationships/image" Target="../media/image559.png"/><Relationship Id="rId95" Type="http://schemas.openxmlformats.org/officeDocument/2006/relationships/customXml" Target="../ink/ink3607.xml"/><Relationship Id="rId22" Type="http://schemas.openxmlformats.org/officeDocument/2006/relationships/image" Target="../media/image569.png"/><Relationship Id="rId27" Type="http://schemas.openxmlformats.org/officeDocument/2006/relationships/customXml" Target="../ink/ink3573.xml"/><Relationship Id="rId43" Type="http://schemas.openxmlformats.org/officeDocument/2006/relationships/customXml" Target="../ink/ink3581.xml"/><Relationship Id="rId48" Type="http://schemas.openxmlformats.org/officeDocument/2006/relationships/image" Target="../media/image582.png"/><Relationship Id="rId64" Type="http://schemas.openxmlformats.org/officeDocument/2006/relationships/image" Target="../media/image589.png"/><Relationship Id="rId69" Type="http://schemas.openxmlformats.org/officeDocument/2006/relationships/customXml" Target="../ink/ink3594.xml"/><Relationship Id="rId113" Type="http://schemas.openxmlformats.org/officeDocument/2006/relationships/customXml" Target="../ink/ink3616.xml"/><Relationship Id="rId118" Type="http://schemas.openxmlformats.org/officeDocument/2006/relationships/image" Target="../media/image616.png"/><Relationship Id="rId134" Type="http://schemas.openxmlformats.org/officeDocument/2006/relationships/image" Target="../media/image624.png"/><Relationship Id="rId139" Type="http://schemas.openxmlformats.org/officeDocument/2006/relationships/customXml" Target="../ink/ink3629.xml"/><Relationship Id="rId80" Type="http://schemas.openxmlformats.org/officeDocument/2006/relationships/image" Target="../media/image597.png"/><Relationship Id="rId85" Type="http://schemas.openxmlformats.org/officeDocument/2006/relationships/customXml" Target="../ink/ink3602.xml"/><Relationship Id="rId150" Type="http://schemas.openxmlformats.org/officeDocument/2006/relationships/image" Target="../media/image632.png"/><Relationship Id="rId12" Type="http://schemas.openxmlformats.org/officeDocument/2006/relationships/image" Target="../media/image565.png"/><Relationship Id="rId17" Type="http://schemas.openxmlformats.org/officeDocument/2006/relationships/customXml" Target="../ink/ink3568.xml"/><Relationship Id="rId33" Type="http://schemas.openxmlformats.org/officeDocument/2006/relationships/customXml" Target="../ink/ink3576.xml"/><Relationship Id="rId38" Type="http://schemas.openxmlformats.org/officeDocument/2006/relationships/image" Target="../media/image577.png"/><Relationship Id="rId59" Type="http://schemas.openxmlformats.org/officeDocument/2006/relationships/customXml" Target="../ink/ink3589.xml"/><Relationship Id="rId103" Type="http://schemas.openxmlformats.org/officeDocument/2006/relationships/customXml" Target="../ink/ink3611.xml"/><Relationship Id="rId108" Type="http://schemas.openxmlformats.org/officeDocument/2006/relationships/image" Target="../media/image611.png"/><Relationship Id="rId124" Type="http://schemas.openxmlformats.org/officeDocument/2006/relationships/image" Target="../media/image619.png"/><Relationship Id="rId129" Type="http://schemas.openxmlformats.org/officeDocument/2006/relationships/customXml" Target="../ink/ink3624.xml"/><Relationship Id="rId54" Type="http://schemas.openxmlformats.org/officeDocument/2006/relationships/image" Target="../media/image585.png"/><Relationship Id="rId70" Type="http://schemas.openxmlformats.org/officeDocument/2006/relationships/image" Target="../media/image592.png"/><Relationship Id="rId75" Type="http://schemas.openxmlformats.org/officeDocument/2006/relationships/customXml" Target="../ink/ink3597.xml"/><Relationship Id="rId91" Type="http://schemas.openxmlformats.org/officeDocument/2006/relationships/customXml" Target="../ink/ink3605.xml"/><Relationship Id="rId96" Type="http://schemas.openxmlformats.org/officeDocument/2006/relationships/image" Target="../media/image605.png"/><Relationship Id="rId140" Type="http://schemas.openxmlformats.org/officeDocument/2006/relationships/image" Target="../media/image627.png"/><Relationship Id="rId145" Type="http://schemas.openxmlformats.org/officeDocument/2006/relationships/customXml" Target="../ink/ink36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2.xml"/><Relationship Id="rId23" Type="http://schemas.openxmlformats.org/officeDocument/2006/relationships/customXml" Target="../ink/ink3571.xml"/><Relationship Id="rId28" Type="http://schemas.openxmlformats.org/officeDocument/2006/relationships/image" Target="../media/image572.png"/><Relationship Id="rId49" Type="http://schemas.openxmlformats.org/officeDocument/2006/relationships/customXml" Target="../ink/ink3584.xml"/><Relationship Id="rId114" Type="http://schemas.openxmlformats.org/officeDocument/2006/relationships/image" Target="../media/image614.png"/><Relationship Id="rId119" Type="http://schemas.openxmlformats.org/officeDocument/2006/relationships/customXml" Target="../ink/ink3619.xml"/><Relationship Id="rId44" Type="http://schemas.openxmlformats.org/officeDocument/2006/relationships/image" Target="../media/image580.png"/><Relationship Id="rId60" Type="http://schemas.openxmlformats.org/officeDocument/2006/relationships/image" Target="../media/image587.png"/><Relationship Id="rId65" Type="http://schemas.openxmlformats.org/officeDocument/2006/relationships/customXml" Target="../ink/ink3592.xml"/><Relationship Id="rId81" Type="http://schemas.openxmlformats.org/officeDocument/2006/relationships/customXml" Target="../ink/ink3600.xml"/><Relationship Id="rId86" Type="http://schemas.openxmlformats.org/officeDocument/2006/relationships/image" Target="../media/image600.png"/><Relationship Id="rId130" Type="http://schemas.openxmlformats.org/officeDocument/2006/relationships/image" Target="../media/image622.png"/><Relationship Id="rId135" Type="http://schemas.openxmlformats.org/officeDocument/2006/relationships/customXml" Target="../ink/ink3627.xml"/><Relationship Id="rId13" Type="http://schemas.openxmlformats.org/officeDocument/2006/relationships/customXml" Target="../ink/ink3566.xml"/><Relationship Id="rId18" Type="http://schemas.openxmlformats.org/officeDocument/2006/relationships/image" Target="../media/image568.png"/><Relationship Id="rId39" Type="http://schemas.openxmlformats.org/officeDocument/2006/relationships/customXml" Target="../ink/ink3579.xml"/><Relationship Id="rId109" Type="http://schemas.openxmlformats.org/officeDocument/2006/relationships/customXml" Target="../ink/ink3614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587.xml"/><Relationship Id="rId76" Type="http://schemas.openxmlformats.org/officeDocument/2006/relationships/image" Target="../media/image595.png"/><Relationship Id="rId97" Type="http://schemas.openxmlformats.org/officeDocument/2006/relationships/customXml" Target="../ink/ink3608.xml"/><Relationship Id="rId104" Type="http://schemas.openxmlformats.org/officeDocument/2006/relationships/image" Target="../media/image609.png"/><Relationship Id="rId120" Type="http://schemas.openxmlformats.org/officeDocument/2006/relationships/image" Target="../media/image617.png"/><Relationship Id="rId125" Type="http://schemas.openxmlformats.org/officeDocument/2006/relationships/customXml" Target="../ink/ink3622.xml"/><Relationship Id="rId141" Type="http://schemas.openxmlformats.org/officeDocument/2006/relationships/customXml" Target="../ink/ink3630.xml"/><Relationship Id="rId146" Type="http://schemas.openxmlformats.org/officeDocument/2006/relationships/image" Target="../media/image630.png"/><Relationship Id="rId7" Type="http://schemas.openxmlformats.org/officeDocument/2006/relationships/customXml" Target="../ink/ink3563.xml"/><Relationship Id="rId71" Type="http://schemas.openxmlformats.org/officeDocument/2006/relationships/customXml" Target="../ink/ink3595.xml"/><Relationship Id="rId92" Type="http://schemas.openxmlformats.org/officeDocument/2006/relationships/image" Target="../media/image603.png"/><Relationship Id="rId2" Type="http://schemas.openxmlformats.org/officeDocument/2006/relationships/customXml" Target="../ink/ink3560.xml"/><Relationship Id="rId29" Type="http://schemas.openxmlformats.org/officeDocument/2006/relationships/customXml" Target="../ink/ink3574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582.xml"/><Relationship Id="rId66" Type="http://schemas.openxmlformats.org/officeDocument/2006/relationships/image" Target="../media/image590.png"/><Relationship Id="rId87" Type="http://schemas.openxmlformats.org/officeDocument/2006/relationships/customXml" Target="../ink/ink3603.xml"/><Relationship Id="rId110" Type="http://schemas.openxmlformats.org/officeDocument/2006/relationships/image" Target="../media/image612.png"/><Relationship Id="rId115" Type="http://schemas.openxmlformats.org/officeDocument/2006/relationships/customXml" Target="../ink/ink3617.xml"/><Relationship Id="rId131" Type="http://schemas.openxmlformats.org/officeDocument/2006/relationships/customXml" Target="../ink/ink3625.xml"/><Relationship Id="rId136" Type="http://schemas.openxmlformats.org/officeDocument/2006/relationships/image" Target="../media/image625.png"/><Relationship Id="rId61" Type="http://schemas.openxmlformats.org/officeDocument/2006/relationships/customXml" Target="../ink/ink3590.xml"/><Relationship Id="rId82" Type="http://schemas.openxmlformats.org/officeDocument/2006/relationships/image" Target="../media/image598.png"/><Relationship Id="rId19" Type="http://schemas.openxmlformats.org/officeDocument/2006/relationships/customXml" Target="../ink/ink3569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577.xml"/><Relationship Id="rId56" Type="http://schemas.openxmlformats.org/officeDocument/2006/relationships/image" Target="../media/image2210.png"/><Relationship Id="rId77" Type="http://schemas.openxmlformats.org/officeDocument/2006/relationships/customXml" Target="../ink/ink3598.xml"/><Relationship Id="rId100" Type="http://schemas.openxmlformats.org/officeDocument/2006/relationships/image" Target="../media/image607.png"/><Relationship Id="rId105" Type="http://schemas.openxmlformats.org/officeDocument/2006/relationships/customXml" Target="../ink/ink3612.xml"/><Relationship Id="rId126" Type="http://schemas.openxmlformats.org/officeDocument/2006/relationships/image" Target="../media/image620.png"/><Relationship Id="rId147" Type="http://schemas.openxmlformats.org/officeDocument/2006/relationships/customXml" Target="../ink/ink3633.xml"/><Relationship Id="rId8" Type="http://schemas.openxmlformats.org/officeDocument/2006/relationships/image" Target="../media/image563.png"/><Relationship Id="rId51" Type="http://schemas.openxmlformats.org/officeDocument/2006/relationships/customXml" Target="../ink/ink3585.xml"/><Relationship Id="rId72" Type="http://schemas.openxmlformats.org/officeDocument/2006/relationships/image" Target="../media/image593.png"/><Relationship Id="rId93" Type="http://schemas.openxmlformats.org/officeDocument/2006/relationships/customXml" Target="../ink/ink3606.xml"/><Relationship Id="rId98" Type="http://schemas.openxmlformats.org/officeDocument/2006/relationships/image" Target="../media/image606.png"/><Relationship Id="rId121" Type="http://schemas.openxmlformats.org/officeDocument/2006/relationships/customXml" Target="../ink/ink3620.xml"/><Relationship Id="rId142" Type="http://schemas.openxmlformats.org/officeDocument/2006/relationships/image" Target="../media/image628.png"/><Relationship Id="rId3" Type="http://schemas.openxmlformats.org/officeDocument/2006/relationships/image" Target="../media/image558.png"/><Relationship Id="rId25" Type="http://schemas.openxmlformats.org/officeDocument/2006/relationships/customXml" Target="../ink/ink3572.xml"/><Relationship Id="rId46" Type="http://schemas.openxmlformats.org/officeDocument/2006/relationships/image" Target="../media/image581.png"/><Relationship Id="rId67" Type="http://schemas.openxmlformats.org/officeDocument/2006/relationships/customXml" Target="../ink/ink3593.xml"/><Relationship Id="rId116" Type="http://schemas.openxmlformats.org/officeDocument/2006/relationships/image" Target="../media/image615.png"/><Relationship Id="rId137" Type="http://schemas.openxmlformats.org/officeDocument/2006/relationships/customXml" Target="../ink/ink3628.xml"/><Relationship Id="rId20" Type="http://schemas.openxmlformats.org/officeDocument/2006/relationships/image" Target="../media/image63.png"/><Relationship Id="rId41" Type="http://schemas.openxmlformats.org/officeDocument/2006/relationships/customXml" Target="../ink/ink3580.xml"/><Relationship Id="rId62" Type="http://schemas.openxmlformats.org/officeDocument/2006/relationships/image" Target="../media/image588.png"/><Relationship Id="rId83" Type="http://schemas.openxmlformats.org/officeDocument/2006/relationships/customXml" Target="../ink/ink3601.xml"/><Relationship Id="rId88" Type="http://schemas.openxmlformats.org/officeDocument/2006/relationships/image" Target="../media/image601.png"/><Relationship Id="rId111" Type="http://schemas.openxmlformats.org/officeDocument/2006/relationships/customXml" Target="../ink/ink3615.xml"/><Relationship Id="rId132" Type="http://schemas.openxmlformats.org/officeDocument/2006/relationships/image" Target="../media/image623.png"/><Relationship Id="rId15" Type="http://schemas.openxmlformats.org/officeDocument/2006/relationships/customXml" Target="../ink/ink3567.xml"/><Relationship Id="rId36" Type="http://schemas.openxmlformats.org/officeDocument/2006/relationships/image" Target="../media/image576.png"/><Relationship Id="rId57" Type="http://schemas.openxmlformats.org/officeDocument/2006/relationships/customXml" Target="../ink/ink3588.xml"/><Relationship Id="rId106" Type="http://schemas.openxmlformats.org/officeDocument/2006/relationships/image" Target="../media/image610.png"/><Relationship Id="rId127" Type="http://schemas.openxmlformats.org/officeDocument/2006/relationships/customXml" Target="../ink/ink3623.xml"/><Relationship Id="rId10" Type="http://schemas.openxmlformats.org/officeDocument/2006/relationships/image" Target="../media/image564.png"/><Relationship Id="rId31" Type="http://schemas.openxmlformats.org/officeDocument/2006/relationships/customXml" Target="../ink/ink3575.xml"/><Relationship Id="rId52" Type="http://schemas.openxmlformats.org/officeDocument/2006/relationships/image" Target="../media/image584.png"/><Relationship Id="rId73" Type="http://schemas.openxmlformats.org/officeDocument/2006/relationships/customXml" Target="../ink/ink3596.xml"/><Relationship Id="rId78" Type="http://schemas.openxmlformats.org/officeDocument/2006/relationships/image" Target="../media/image596.png"/><Relationship Id="rId94" Type="http://schemas.openxmlformats.org/officeDocument/2006/relationships/image" Target="../media/image604.png"/><Relationship Id="rId99" Type="http://schemas.openxmlformats.org/officeDocument/2006/relationships/customXml" Target="../ink/ink3609.xml"/><Relationship Id="rId101" Type="http://schemas.openxmlformats.org/officeDocument/2006/relationships/customXml" Target="../ink/ink3610.xml"/><Relationship Id="rId122" Type="http://schemas.openxmlformats.org/officeDocument/2006/relationships/image" Target="../media/image618.png"/><Relationship Id="rId143" Type="http://schemas.openxmlformats.org/officeDocument/2006/relationships/customXml" Target="../ink/ink3631.xml"/><Relationship Id="rId148" Type="http://schemas.openxmlformats.org/officeDocument/2006/relationships/image" Target="../media/image631.png"/><Relationship Id="rId4" Type="http://schemas.openxmlformats.org/officeDocument/2006/relationships/customXml" Target="../ink/ink3561.xml"/><Relationship Id="rId9" Type="http://schemas.openxmlformats.org/officeDocument/2006/relationships/customXml" Target="../ink/ink3564.xml"/><Relationship Id="rId26" Type="http://schemas.openxmlformats.org/officeDocument/2006/relationships/image" Target="../media/image571.png"/><Relationship Id="rId47" Type="http://schemas.openxmlformats.org/officeDocument/2006/relationships/customXml" Target="../ink/ink3583.xml"/><Relationship Id="rId68" Type="http://schemas.openxmlformats.org/officeDocument/2006/relationships/image" Target="../media/image591.png"/><Relationship Id="rId89" Type="http://schemas.openxmlformats.org/officeDocument/2006/relationships/customXml" Target="../ink/ink3604.xml"/><Relationship Id="rId112" Type="http://schemas.openxmlformats.org/officeDocument/2006/relationships/image" Target="../media/image613.png"/><Relationship Id="rId133" Type="http://schemas.openxmlformats.org/officeDocument/2006/relationships/customXml" Target="../ink/ink3626.xml"/><Relationship Id="rId16" Type="http://schemas.openxmlformats.org/officeDocument/2006/relationships/image" Target="../media/image567.png"/><Relationship Id="rId37" Type="http://schemas.openxmlformats.org/officeDocument/2006/relationships/customXml" Target="../ink/ink3578.xml"/><Relationship Id="rId58" Type="http://schemas.openxmlformats.org/officeDocument/2006/relationships/image" Target="../media/image586.png"/><Relationship Id="rId79" Type="http://schemas.openxmlformats.org/officeDocument/2006/relationships/customXml" Target="../ink/ink3599.xml"/><Relationship Id="rId102" Type="http://schemas.openxmlformats.org/officeDocument/2006/relationships/image" Target="../media/image608.png"/><Relationship Id="rId123" Type="http://schemas.openxmlformats.org/officeDocument/2006/relationships/customXml" Target="../ink/ink3621.xml"/><Relationship Id="rId144" Type="http://schemas.openxmlformats.org/officeDocument/2006/relationships/image" Target="../media/image629.png"/><Relationship Id="rId90" Type="http://schemas.openxmlformats.org/officeDocument/2006/relationships/image" Target="../media/image602.png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93.xml"/><Relationship Id="rId21" Type="http://schemas.openxmlformats.org/officeDocument/2006/relationships/customXml" Target="../ink/ink3645.xml"/><Relationship Id="rId42" Type="http://schemas.openxmlformats.org/officeDocument/2006/relationships/image" Target="../media/image579.png"/><Relationship Id="rId63" Type="http://schemas.openxmlformats.org/officeDocument/2006/relationships/customXml" Target="../ink/ink3666.xml"/><Relationship Id="rId84" Type="http://schemas.openxmlformats.org/officeDocument/2006/relationships/image" Target="../media/image599.png"/><Relationship Id="rId138" Type="http://schemas.openxmlformats.org/officeDocument/2006/relationships/image" Target="../media/image626.png"/><Relationship Id="rId159" Type="http://schemas.openxmlformats.org/officeDocument/2006/relationships/customXml" Target="../ink/ink3714.xml"/><Relationship Id="rId107" Type="http://schemas.openxmlformats.org/officeDocument/2006/relationships/customXml" Target="../ink/ink3688.xml"/><Relationship Id="rId11" Type="http://schemas.openxmlformats.org/officeDocument/2006/relationships/customXml" Target="../ink/ink3640.xml"/><Relationship Id="rId32" Type="http://schemas.openxmlformats.org/officeDocument/2006/relationships/image" Target="../media/image574.png"/><Relationship Id="rId53" Type="http://schemas.openxmlformats.org/officeDocument/2006/relationships/customXml" Target="../ink/ink3661.xml"/><Relationship Id="rId74" Type="http://schemas.openxmlformats.org/officeDocument/2006/relationships/image" Target="../media/image594.png"/><Relationship Id="rId128" Type="http://schemas.openxmlformats.org/officeDocument/2006/relationships/image" Target="../media/image621.png"/><Relationship Id="rId149" Type="http://schemas.openxmlformats.org/officeDocument/2006/relationships/customXml" Target="../ink/ink3709.xml"/><Relationship Id="rId5" Type="http://schemas.openxmlformats.org/officeDocument/2006/relationships/image" Target="../media/image559.png"/><Relationship Id="rId95" Type="http://schemas.openxmlformats.org/officeDocument/2006/relationships/customXml" Target="../ink/ink3682.xml"/><Relationship Id="rId160" Type="http://schemas.openxmlformats.org/officeDocument/2006/relationships/image" Target="../media/image637.png"/><Relationship Id="rId22" Type="http://schemas.openxmlformats.org/officeDocument/2006/relationships/image" Target="../media/image569.png"/><Relationship Id="rId43" Type="http://schemas.openxmlformats.org/officeDocument/2006/relationships/customXml" Target="../ink/ink3656.xml"/><Relationship Id="rId64" Type="http://schemas.openxmlformats.org/officeDocument/2006/relationships/image" Target="../media/image589.png"/><Relationship Id="rId118" Type="http://schemas.openxmlformats.org/officeDocument/2006/relationships/image" Target="../media/image616.png"/><Relationship Id="rId139" Type="http://schemas.openxmlformats.org/officeDocument/2006/relationships/customXml" Target="../ink/ink3704.xml"/><Relationship Id="rId85" Type="http://schemas.openxmlformats.org/officeDocument/2006/relationships/customXml" Target="../ink/ink3677.xml"/><Relationship Id="rId150" Type="http://schemas.openxmlformats.org/officeDocument/2006/relationships/image" Target="../media/image632.png"/><Relationship Id="rId12" Type="http://schemas.openxmlformats.org/officeDocument/2006/relationships/image" Target="../media/image565.png"/><Relationship Id="rId17" Type="http://schemas.openxmlformats.org/officeDocument/2006/relationships/customXml" Target="../ink/ink3643.xml"/><Relationship Id="rId33" Type="http://schemas.openxmlformats.org/officeDocument/2006/relationships/customXml" Target="../ink/ink3651.xml"/><Relationship Id="rId38" Type="http://schemas.openxmlformats.org/officeDocument/2006/relationships/image" Target="../media/image577.png"/><Relationship Id="rId59" Type="http://schemas.openxmlformats.org/officeDocument/2006/relationships/customXml" Target="../ink/ink3664.xml"/><Relationship Id="rId103" Type="http://schemas.openxmlformats.org/officeDocument/2006/relationships/customXml" Target="../ink/ink3686.xml"/><Relationship Id="rId108" Type="http://schemas.openxmlformats.org/officeDocument/2006/relationships/image" Target="../media/image611.png"/><Relationship Id="rId124" Type="http://schemas.openxmlformats.org/officeDocument/2006/relationships/image" Target="../media/image619.png"/><Relationship Id="rId129" Type="http://schemas.openxmlformats.org/officeDocument/2006/relationships/customXml" Target="../ink/ink3699.xml"/><Relationship Id="rId54" Type="http://schemas.openxmlformats.org/officeDocument/2006/relationships/image" Target="../media/image585.png"/><Relationship Id="rId70" Type="http://schemas.openxmlformats.org/officeDocument/2006/relationships/image" Target="../media/image592.png"/><Relationship Id="rId75" Type="http://schemas.openxmlformats.org/officeDocument/2006/relationships/customXml" Target="../ink/ink3672.xml"/><Relationship Id="rId91" Type="http://schemas.openxmlformats.org/officeDocument/2006/relationships/customXml" Target="../ink/ink3680.xml"/><Relationship Id="rId96" Type="http://schemas.openxmlformats.org/officeDocument/2006/relationships/image" Target="../media/image605.png"/><Relationship Id="rId140" Type="http://schemas.openxmlformats.org/officeDocument/2006/relationships/image" Target="../media/image627.png"/><Relationship Id="rId145" Type="http://schemas.openxmlformats.org/officeDocument/2006/relationships/customXml" Target="../ink/ink3707.xml"/><Relationship Id="rId161" Type="http://schemas.openxmlformats.org/officeDocument/2006/relationships/customXml" Target="../ink/ink37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7.xml"/><Relationship Id="rId23" Type="http://schemas.openxmlformats.org/officeDocument/2006/relationships/customXml" Target="../ink/ink3646.xml"/><Relationship Id="rId28" Type="http://schemas.openxmlformats.org/officeDocument/2006/relationships/image" Target="../media/image572.png"/><Relationship Id="rId49" Type="http://schemas.openxmlformats.org/officeDocument/2006/relationships/customXml" Target="../ink/ink3659.xml"/><Relationship Id="rId114" Type="http://schemas.openxmlformats.org/officeDocument/2006/relationships/image" Target="../media/image614.png"/><Relationship Id="rId119" Type="http://schemas.openxmlformats.org/officeDocument/2006/relationships/customXml" Target="../ink/ink3694.xml"/><Relationship Id="rId44" Type="http://schemas.openxmlformats.org/officeDocument/2006/relationships/image" Target="../media/image580.png"/><Relationship Id="rId60" Type="http://schemas.openxmlformats.org/officeDocument/2006/relationships/image" Target="../media/image587.png"/><Relationship Id="rId65" Type="http://schemas.openxmlformats.org/officeDocument/2006/relationships/customXml" Target="../ink/ink3667.xml"/><Relationship Id="rId81" Type="http://schemas.openxmlformats.org/officeDocument/2006/relationships/customXml" Target="../ink/ink3675.xml"/><Relationship Id="rId86" Type="http://schemas.openxmlformats.org/officeDocument/2006/relationships/image" Target="../media/image600.png"/><Relationship Id="rId130" Type="http://schemas.openxmlformats.org/officeDocument/2006/relationships/image" Target="../media/image622.png"/><Relationship Id="rId135" Type="http://schemas.openxmlformats.org/officeDocument/2006/relationships/customXml" Target="../ink/ink3702.xml"/><Relationship Id="rId151" Type="http://schemas.openxmlformats.org/officeDocument/2006/relationships/customXml" Target="../ink/ink3710.xml"/><Relationship Id="rId156" Type="http://schemas.openxmlformats.org/officeDocument/2006/relationships/image" Target="../media/image635.png"/><Relationship Id="rId13" Type="http://schemas.openxmlformats.org/officeDocument/2006/relationships/customXml" Target="../ink/ink3641.xml"/><Relationship Id="rId18" Type="http://schemas.openxmlformats.org/officeDocument/2006/relationships/image" Target="../media/image568.png"/><Relationship Id="rId39" Type="http://schemas.openxmlformats.org/officeDocument/2006/relationships/customXml" Target="../ink/ink3654.xml"/><Relationship Id="rId109" Type="http://schemas.openxmlformats.org/officeDocument/2006/relationships/customXml" Target="../ink/ink3689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662.xml"/><Relationship Id="rId76" Type="http://schemas.openxmlformats.org/officeDocument/2006/relationships/image" Target="../media/image595.png"/><Relationship Id="rId97" Type="http://schemas.openxmlformats.org/officeDocument/2006/relationships/customXml" Target="../ink/ink3683.xml"/><Relationship Id="rId104" Type="http://schemas.openxmlformats.org/officeDocument/2006/relationships/image" Target="../media/image609.png"/><Relationship Id="rId120" Type="http://schemas.openxmlformats.org/officeDocument/2006/relationships/image" Target="../media/image617.png"/><Relationship Id="rId125" Type="http://schemas.openxmlformats.org/officeDocument/2006/relationships/customXml" Target="../ink/ink3697.xml"/><Relationship Id="rId141" Type="http://schemas.openxmlformats.org/officeDocument/2006/relationships/customXml" Target="../ink/ink3705.xml"/><Relationship Id="rId146" Type="http://schemas.openxmlformats.org/officeDocument/2006/relationships/image" Target="../media/image630.png"/><Relationship Id="rId7" Type="http://schemas.openxmlformats.org/officeDocument/2006/relationships/customXml" Target="../ink/ink3638.xml"/><Relationship Id="rId71" Type="http://schemas.openxmlformats.org/officeDocument/2006/relationships/customXml" Target="../ink/ink3670.xml"/><Relationship Id="rId92" Type="http://schemas.openxmlformats.org/officeDocument/2006/relationships/image" Target="../media/image603.png"/><Relationship Id="rId162" Type="http://schemas.openxmlformats.org/officeDocument/2006/relationships/image" Target="../media/image638.png"/><Relationship Id="rId2" Type="http://schemas.openxmlformats.org/officeDocument/2006/relationships/customXml" Target="../ink/ink3635.xml"/><Relationship Id="rId29" Type="http://schemas.openxmlformats.org/officeDocument/2006/relationships/customXml" Target="../ink/ink3649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657.xml"/><Relationship Id="rId66" Type="http://schemas.openxmlformats.org/officeDocument/2006/relationships/image" Target="../media/image590.png"/><Relationship Id="rId87" Type="http://schemas.openxmlformats.org/officeDocument/2006/relationships/customXml" Target="../ink/ink3678.xml"/><Relationship Id="rId110" Type="http://schemas.openxmlformats.org/officeDocument/2006/relationships/image" Target="../media/image612.png"/><Relationship Id="rId115" Type="http://schemas.openxmlformats.org/officeDocument/2006/relationships/customXml" Target="../ink/ink3692.xml"/><Relationship Id="rId131" Type="http://schemas.openxmlformats.org/officeDocument/2006/relationships/customXml" Target="../ink/ink3700.xml"/><Relationship Id="rId136" Type="http://schemas.openxmlformats.org/officeDocument/2006/relationships/image" Target="../media/image625.png"/><Relationship Id="rId157" Type="http://schemas.openxmlformats.org/officeDocument/2006/relationships/customXml" Target="../ink/ink3713.xml"/><Relationship Id="rId61" Type="http://schemas.openxmlformats.org/officeDocument/2006/relationships/customXml" Target="../ink/ink3665.xml"/><Relationship Id="rId82" Type="http://schemas.openxmlformats.org/officeDocument/2006/relationships/image" Target="../media/image598.png"/><Relationship Id="rId152" Type="http://schemas.openxmlformats.org/officeDocument/2006/relationships/image" Target="../media/image633.png"/><Relationship Id="rId19" Type="http://schemas.openxmlformats.org/officeDocument/2006/relationships/customXml" Target="../ink/ink3644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652.xml"/><Relationship Id="rId56" Type="http://schemas.openxmlformats.org/officeDocument/2006/relationships/image" Target="../media/image2210.png"/><Relationship Id="rId77" Type="http://schemas.openxmlformats.org/officeDocument/2006/relationships/customXml" Target="../ink/ink3673.xml"/><Relationship Id="rId100" Type="http://schemas.openxmlformats.org/officeDocument/2006/relationships/image" Target="../media/image607.png"/><Relationship Id="rId105" Type="http://schemas.openxmlformats.org/officeDocument/2006/relationships/customXml" Target="../ink/ink3687.xml"/><Relationship Id="rId126" Type="http://schemas.openxmlformats.org/officeDocument/2006/relationships/image" Target="../media/image620.png"/><Relationship Id="rId147" Type="http://schemas.openxmlformats.org/officeDocument/2006/relationships/customXml" Target="../ink/ink3708.xml"/><Relationship Id="rId8" Type="http://schemas.openxmlformats.org/officeDocument/2006/relationships/image" Target="../media/image563.png"/><Relationship Id="rId51" Type="http://schemas.openxmlformats.org/officeDocument/2006/relationships/customXml" Target="../ink/ink3660.xml"/><Relationship Id="rId72" Type="http://schemas.openxmlformats.org/officeDocument/2006/relationships/image" Target="../media/image593.png"/><Relationship Id="rId93" Type="http://schemas.openxmlformats.org/officeDocument/2006/relationships/customXml" Target="../ink/ink3681.xml"/><Relationship Id="rId98" Type="http://schemas.openxmlformats.org/officeDocument/2006/relationships/image" Target="../media/image606.png"/><Relationship Id="rId121" Type="http://schemas.openxmlformats.org/officeDocument/2006/relationships/customXml" Target="../ink/ink3695.xml"/><Relationship Id="rId142" Type="http://schemas.openxmlformats.org/officeDocument/2006/relationships/image" Target="../media/image628.png"/><Relationship Id="rId3" Type="http://schemas.openxmlformats.org/officeDocument/2006/relationships/image" Target="../media/image558.png"/><Relationship Id="rId25" Type="http://schemas.openxmlformats.org/officeDocument/2006/relationships/customXml" Target="../ink/ink3647.xml"/><Relationship Id="rId46" Type="http://schemas.openxmlformats.org/officeDocument/2006/relationships/image" Target="../media/image581.png"/><Relationship Id="rId67" Type="http://schemas.openxmlformats.org/officeDocument/2006/relationships/customXml" Target="../ink/ink3668.xml"/><Relationship Id="rId116" Type="http://schemas.openxmlformats.org/officeDocument/2006/relationships/image" Target="../media/image615.png"/><Relationship Id="rId137" Type="http://schemas.openxmlformats.org/officeDocument/2006/relationships/customXml" Target="../ink/ink3703.xml"/><Relationship Id="rId158" Type="http://schemas.openxmlformats.org/officeDocument/2006/relationships/image" Target="../media/image636.png"/><Relationship Id="rId20" Type="http://schemas.openxmlformats.org/officeDocument/2006/relationships/image" Target="../media/image63.png"/><Relationship Id="rId41" Type="http://schemas.openxmlformats.org/officeDocument/2006/relationships/customXml" Target="../ink/ink3655.xml"/><Relationship Id="rId62" Type="http://schemas.openxmlformats.org/officeDocument/2006/relationships/image" Target="../media/image588.png"/><Relationship Id="rId83" Type="http://schemas.openxmlformats.org/officeDocument/2006/relationships/customXml" Target="../ink/ink3676.xml"/><Relationship Id="rId88" Type="http://schemas.openxmlformats.org/officeDocument/2006/relationships/image" Target="../media/image601.png"/><Relationship Id="rId111" Type="http://schemas.openxmlformats.org/officeDocument/2006/relationships/customXml" Target="../ink/ink3690.xml"/><Relationship Id="rId132" Type="http://schemas.openxmlformats.org/officeDocument/2006/relationships/image" Target="../media/image623.png"/><Relationship Id="rId153" Type="http://schemas.openxmlformats.org/officeDocument/2006/relationships/customXml" Target="../ink/ink3711.xml"/><Relationship Id="rId15" Type="http://schemas.openxmlformats.org/officeDocument/2006/relationships/customXml" Target="../ink/ink3642.xml"/><Relationship Id="rId36" Type="http://schemas.openxmlformats.org/officeDocument/2006/relationships/image" Target="../media/image576.png"/><Relationship Id="rId57" Type="http://schemas.openxmlformats.org/officeDocument/2006/relationships/customXml" Target="../ink/ink3663.xml"/><Relationship Id="rId106" Type="http://schemas.openxmlformats.org/officeDocument/2006/relationships/image" Target="../media/image610.png"/><Relationship Id="rId127" Type="http://schemas.openxmlformats.org/officeDocument/2006/relationships/customXml" Target="../ink/ink3698.xml"/><Relationship Id="rId10" Type="http://schemas.openxmlformats.org/officeDocument/2006/relationships/image" Target="../media/image564.png"/><Relationship Id="rId31" Type="http://schemas.openxmlformats.org/officeDocument/2006/relationships/customXml" Target="../ink/ink3650.xml"/><Relationship Id="rId52" Type="http://schemas.openxmlformats.org/officeDocument/2006/relationships/image" Target="../media/image584.png"/><Relationship Id="rId73" Type="http://schemas.openxmlformats.org/officeDocument/2006/relationships/customXml" Target="../ink/ink3671.xml"/><Relationship Id="rId78" Type="http://schemas.openxmlformats.org/officeDocument/2006/relationships/image" Target="../media/image596.png"/><Relationship Id="rId94" Type="http://schemas.openxmlformats.org/officeDocument/2006/relationships/image" Target="../media/image604.png"/><Relationship Id="rId99" Type="http://schemas.openxmlformats.org/officeDocument/2006/relationships/customXml" Target="../ink/ink3684.xml"/><Relationship Id="rId101" Type="http://schemas.openxmlformats.org/officeDocument/2006/relationships/customXml" Target="../ink/ink3685.xml"/><Relationship Id="rId122" Type="http://schemas.openxmlformats.org/officeDocument/2006/relationships/image" Target="../media/image618.png"/><Relationship Id="rId143" Type="http://schemas.openxmlformats.org/officeDocument/2006/relationships/customXml" Target="../ink/ink3706.xml"/><Relationship Id="rId148" Type="http://schemas.openxmlformats.org/officeDocument/2006/relationships/image" Target="../media/image631.png"/><Relationship Id="rId4" Type="http://schemas.openxmlformats.org/officeDocument/2006/relationships/customXml" Target="../ink/ink3636.xml"/><Relationship Id="rId9" Type="http://schemas.openxmlformats.org/officeDocument/2006/relationships/customXml" Target="../ink/ink3639.xml"/><Relationship Id="rId26" Type="http://schemas.openxmlformats.org/officeDocument/2006/relationships/image" Target="../media/image571.png"/><Relationship Id="rId47" Type="http://schemas.openxmlformats.org/officeDocument/2006/relationships/customXml" Target="../ink/ink3658.xml"/><Relationship Id="rId68" Type="http://schemas.openxmlformats.org/officeDocument/2006/relationships/image" Target="../media/image591.png"/><Relationship Id="rId89" Type="http://schemas.openxmlformats.org/officeDocument/2006/relationships/customXml" Target="../ink/ink3679.xml"/><Relationship Id="rId112" Type="http://schemas.openxmlformats.org/officeDocument/2006/relationships/image" Target="../media/image613.png"/><Relationship Id="rId133" Type="http://schemas.openxmlformats.org/officeDocument/2006/relationships/customXml" Target="../ink/ink3701.xml"/><Relationship Id="rId154" Type="http://schemas.openxmlformats.org/officeDocument/2006/relationships/image" Target="../media/image634.png"/><Relationship Id="rId16" Type="http://schemas.openxmlformats.org/officeDocument/2006/relationships/image" Target="../media/image567.png"/><Relationship Id="rId37" Type="http://schemas.openxmlformats.org/officeDocument/2006/relationships/customXml" Target="../ink/ink3653.xml"/><Relationship Id="rId58" Type="http://schemas.openxmlformats.org/officeDocument/2006/relationships/image" Target="../media/image586.png"/><Relationship Id="rId79" Type="http://schemas.openxmlformats.org/officeDocument/2006/relationships/customXml" Target="../ink/ink3674.xml"/><Relationship Id="rId102" Type="http://schemas.openxmlformats.org/officeDocument/2006/relationships/image" Target="../media/image608.png"/><Relationship Id="rId123" Type="http://schemas.openxmlformats.org/officeDocument/2006/relationships/customXml" Target="../ink/ink3696.xml"/><Relationship Id="rId144" Type="http://schemas.openxmlformats.org/officeDocument/2006/relationships/image" Target="../media/image629.png"/><Relationship Id="rId90" Type="http://schemas.openxmlformats.org/officeDocument/2006/relationships/image" Target="../media/image602.png"/><Relationship Id="rId27" Type="http://schemas.openxmlformats.org/officeDocument/2006/relationships/customXml" Target="../ink/ink3648.xml"/><Relationship Id="rId48" Type="http://schemas.openxmlformats.org/officeDocument/2006/relationships/image" Target="../media/image582.png"/><Relationship Id="rId69" Type="http://schemas.openxmlformats.org/officeDocument/2006/relationships/customXml" Target="../ink/ink3669.xml"/><Relationship Id="rId113" Type="http://schemas.openxmlformats.org/officeDocument/2006/relationships/customXml" Target="../ink/ink3691.xml"/><Relationship Id="rId134" Type="http://schemas.openxmlformats.org/officeDocument/2006/relationships/image" Target="../media/image624.png"/><Relationship Id="rId80" Type="http://schemas.openxmlformats.org/officeDocument/2006/relationships/image" Target="../media/image597.png"/><Relationship Id="rId155" Type="http://schemas.openxmlformats.org/officeDocument/2006/relationships/customXml" Target="../ink/ink3712.xml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774.xml"/><Relationship Id="rId21" Type="http://schemas.openxmlformats.org/officeDocument/2006/relationships/customXml" Target="../ink/ink3726.xml"/><Relationship Id="rId42" Type="http://schemas.openxmlformats.org/officeDocument/2006/relationships/image" Target="../media/image579.png"/><Relationship Id="rId63" Type="http://schemas.openxmlformats.org/officeDocument/2006/relationships/customXml" Target="../ink/ink3747.xml"/><Relationship Id="rId84" Type="http://schemas.openxmlformats.org/officeDocument/2006/relationships/image" Target="../media/image599.png"/><Relationship Id="rId138" Type="http://schemas.openxmlformats.org/officeDocument/2006/relationships/image" Target="../media/image626.png"/><Relationship Id="rId159" Type="http://schemas.openxmlformats.org/officeDocument/2006/relationships/customXml" Target="../ink/ink3795.xml"/><Relationship Id="rId170" Type="http://schemas.openxmlformats.org/officeDocument/2006/relationships/customXml" Target="../ink/ink3801.xml"/><Relationship Id="rId107" Type="http://schemas.openxmlformats.org/officeDocument/2006/relationships/customXml" Target="../ink/ink3769.xml"/><Relationship Id="rId11" Type="http://schemas.openxmlformats.org/officeDocument/2006/relationships/customXml" Target="../ink/ink3721.xml"/><Relationship Id="rId32" Type="http://schemas.openxmlformats.org/officeDocument/2006/relationships/image" Target="../media/image574.png"/><Relationship Id="rId53" Type="http://schemas.openxmlformats.org/officeDocument/2006/relationships/customXml" Target="../ink/ink3742.xml"/><Relationship Id="rId74" Type="http://schemas.openxmlformats.org/officeDocument/2006/relationships/image" Target="../media/image594.png"/><Relationship Id="rId128" Type="http://schemas.openxmlformats.org/officeDocument/2006/relationships/image" Target="../media/image621.png"/><Relationship Id="rId149" Type="http://schemas.openxmlformats.org/officeDocument/2006/relationships/customXml" Target="../ink/ink3790.xml"/><Relationship Id="rId5" Type="http://schemas.openxmlformats.org/officeDocument/2006/relationships/image" Target="../media/image559.png"/><Relationship Id="rId95" Type="http://schemas.openxmlformats.org/officeDocument/2006/relationships/customXml" Target="../ink/ink3763.xml"/><Relationship Id="rId160" Type="http://schemas.openxmlformats.org/officeDocument/2006/relationships/image" Target="../media/image637.png"/><Relationship Id="rId22" Type="http://schemas.openxmlformats.org/officeDocument/2006/relationships/image" Target="../media/image569.png"/><Relationship Id="rId43" Type="http://schemas.openxmlformats.org/officeDocument/2006/relationships/customXml" Target="../ink/ink3737.xml"/><Relationship Id="rId64" Type="http://schemas.openxmlformats.org/officeDocument/2006/relationships/image" Target="../media/image589.png"/><Relationship Id="rId118" Type="http://schemas.openxmlformats.org/officeDocument/2006/relationships/image" Target="../media/image616.png"/><Relationship Id="rId139" Type="http://schemas.openxmlformats.org/officeDocument/2006/relationships/customXml" Target="../ink/ink3785.xml"/><Relationship Id="rId85" Type="http://schemas.openxmlformats.org/officeDocument/2006/relationships/customXml" Target="../ink/ink3758.xml"/><Relationship Id="rId150" Type="http://schemas.openxmlformats.org/officeDocument/2006/relationships/image" Target="../media/image632.png"/><Relationship Id="rId171" Type="http://schemas.openxmlformats.org/officeDocument/2006/relationships/image" Target="../media/image642.png"/><Relationship Id="rId12" Type="http://schemas.openxmlformats.org/officeDocument/2006/relationships/image" Target="../media/image565.png"/><Relationship Id="rId33" Type="http://schemas.openxmlformats.org/officeDocument/2006/relationships/customXml" Target="../ink/ink3732.xml"/><Relationship Id="rId108" Type="http://schemas.openxmlformats.org/officeDocument/2006/relationships/image" Target="../media/image611.png"/><Relationship Id="rId129" Type="http://schemas.openxmlformats.org/officeDocument/2006/relationships/customXml" Target="../ink/ink3780.xml"/><Relationship Id="rId54" Type="http://schemas.openxmlformats.org/officeDocument/2006/relationships/image" Target="../media/image585.png"/><Relationship Id="rId70" Type="http://schemas.openxmlformats.org/officeDocument/2006/relationships/image" Target="../media/image592.png"/><Relationship Id="rId75" Type="http://schemas.openxmlformats.org/officeDocument/2006/relationships/customXml" Target="../ink/ink3753.xml"/><Relationship Id="rId91" Type="http://schemas.openxmlformats.org/officeDocument/2006/relationships/customXml" Target="../ink/ink3761.xml"/><Relationship Id="rId96" Type="http://schemas.openxmlformats.org/officeDocument/2006/relationships/image" Target="../media/image605.png"/><Relationship Id="rId140" Type="http://schemas.openxmlformats.org/officeDocument/2006/relationships/image" Target="../media/image627.png"/><Relationship Id="rId145" Type="http://schemas.openxmlformats.org/officeDocument/2006/relationships/customXml" Target="../ink/ink3788.xml"/><Relationship Id="rId161" Type="http://schemas.openxmlformats.org/officeDocument/2006/relationships/customXml" Target="../ink/ink3796.xml"/><Relationship Id="rId166" Type="http://schemas.openxmlformats.org/officeDocument/2006/relationships/image" Target="../media/image6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8.xml"/><Relationship Id="rId23" Type="http://schemas.openxmlformats.org/officeDocument/2006/relationships/customXml" Target="../ink/ink3727.xml"/><Relationship Id="rId28" Type="http://schemas.openxmlformats.org/officeDocument/2006/relationships/image" Target="../media/image572.png"/><Relationship Id="rId49" Type="http://schemas.openxmlformats.org/officeDocument/2006/relationships/customXml" Target="../ink/ink3740.xml"/><Relationship Id="rId114" Type="http://schemas.openxmlformats.org/officeDocument/2006/relationships/image" Target="../media/image614.png"/><Relationship Id="rId119" Type="http://schemas.openxmlformats.org/officeDocument/2006/relationships/customXml" Target="../ink/ink3775.xml"/><Relationship Id="rId44" Type="http://schemas.openxmlformats.org/officeDocument/2006/relationships/image" Target="../media/image580.png"/><Relationship Id="rId60" Type="http://schemas.openxmlformats.org/officeDocument/2006/relationships/image" Target="../media/image587.png"/><Relationship Id="rId65" Type="http://schemas.openxmlformats.org/officeDocument/2006/relationships/customXml" Target="../ink/ink3748.xml"/><Relationship Id="rId81" Type="http://schemas.openxmlformats.org/officeDocument/2006/relationships/customXml" Target="../ink/ink3756.xml"/><Relationship Id="rId86" Type="http://schemas.openxmlformats.org/officeDocument/2006/relationships/image" Target="../media/image600.png"/><Relationship Id="rId130" Type="http://schemas.openxmlformats.org/officeDocument/2006/relationships/image" Target="../media/image622.png"/><Relationship Id="rId135" Type="http://schemas.openxmlformats.org/officeDocument/2006/relationships/customXml" Target="../ink/ink3783.xml"/><Relationship Id="rId151" Type="http://schemas.openxmlformats.org/officeDocument/2006/relationships/customXml" Target="../ink/ink3791.xml"/><Relationship Id="rId156" Type="http://schemas.openxmlformats.org/officeDocument/2006/relationships/image" Target="../media/image635.png"/><Relationship Id="rId13" Type="http://schemas.openxmlformats.org/officeDocument/2006/relationships/customXml" Target="../ink/ink3722.xml"/><Relationship Id="rId18" Type="http://schemas.openxmlformats.org/officeDocument/2006/relationships/image" Target="../media/image568.png"/><Relationship Id="rId39" Type="http://schemas.openxmlformats.org/officeDocument/2006/relationships/customXml" Target="../ink/ink3735.xml"/><Relationship Id="rId109" Type="http://schemas.openxmlformats.org/officeDocument/2006/relationships/customXml" Target="../ink/ink3770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743.xml"/><Relationship Id="rId76" Type="http://schemas.openxmlformats.org/officeDocument/2006/relationships/image" Target="../media/image595.png"/><Relationship Id="rId97" Type="http://schemas.openxmlformats.org/officeDocument/2006/relationships/customXml" Target="../ink/ink3764.xml"/><Relationship Id="rId104" Type="http://schemas.openxmlformats.org/officeDocument/2006/relationships/image" Target="../media/image609.png"/><Relationship Id="rId120" Type="http://schemas.openxmlformats.org/officeDocument/2006/relationships/image" Target="../media/image617.png"/><Relationship Id="rId125" Type="http://schemas.openxmlformats.org/officeDocument/2006/relationships/customXml" Target="../ink/ink3778.xml"/><Relationship Id="rId141" Type="http://schemas.openxmlformats.org/officeDocument/2006/relationships/customXml" Target="../ink/ink3786.xml"/><Relationship Id="rId146" Type="http://schemas.openxmlformats.org/officeDocument/2006/relationships/image" Target="../media/image630.png"/><Relationship Id="rId167" Type="http://schemas.openxmlformats.org/officeDocument/2006/relationships/customXml" Target="../ink/ink3799.xml"/><Relationship Id="rId7" Type="http://schemas.openxmlformats.org/officeDocument/2006/relationships/customXml" Target="../ink/ink3719.xml"/><Relationship Id="rId71" Type="http://schemas.openxmlformats.org/officeDocument/2006/relationships/customXml" Target="../ink/ink3751.xml"/><Relationship Id="rId92" Type="http://schemas.openxmlformats.org/officeDocument/2006/relationships/image" Target="../media/image603.png"/><Relationship Id="rId162" Type="http://schemas.openxmlformats.org/officeDocument/2006/relationships/image" Target="../media/image638.png"/><Relationship Id="rId2" Type="http://schemas.openxmlformats.org/officeDocument/2006/relationships/customXml" Target="../ink/ink3716.xml"/><Relationship Id="rId29" Type="http://schemas.openxmlformats.org/officeDocument/2006/relationships/customXml" Target="../ink/ink3730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738.xml"/><Relationship Id="rId66" Type="http://schemas.openxmlformats.org/officeDocument/2006/relationships/image" Target="../media/image590.png"/><Relationship Id="rId87" Type="http://schemas.openxmlformats.org/officeDocument/2006/relationships/customXml" Target="../ink/ink3759.xml"/><Relationship Id="rId110" Type="http://schemas.openxmlformats.org/officeDocument/2006/relationships/image" Target="../media/image612.png"/><Relationship Id="rId115" Type="http://schemas.openxmlformats.org/officeDocument/2006/relationships/customXml" Target="../ink/ink3773.xml"/><Relationship Id="rId131" Type="http://schemas.openxmlformats.org/officeDocument/2006/relationships/customXml" Target="../ink/ink3781.xml"/><Relationship Id="rId136" Type="http://schemas.openxmlformats.org/officeDocument/2006/relationships/image" Target="../media/image625.png"/><Relationship Id="rId157" Type="http://schemas.openxmlformats.org/officeDocument/2006/relationships/customXml" Target="../ink/ink3794.xml"/><Relationship Id="rId61" Type="http://schemas.openxmlformats.org/officeDocument/2006/relationships/customXml" Target="../ink/ink3746.xml"/><Relationship Id="rId82" Type="http://schemas.openxmlformats.org/officeDocument/2006/relationships/image" Target="../media/image598.png"/><Relationship Id="rId152" Type="http://schemas.openxmlformats.org/officeDocument/2006/relationships/image" Target="../media/image633.png"/><Relationship Id="rId19" Type="http://schemas.openxmlformats.org/officeDocument/2006/relationships/customXml" Target="../ink/ink3725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733.xml"/><Relationship Id="rId56" Type="http://schemas.openxmlformats.org/officeDocument/2006/relationships/image" Target="../media/image2210.png"/><Relationship Id="rId77" Type="http://schemas.openxmlformats.org/officeDocument/2006/relationships/customXml" Target="../ink/ink3754.xml"/><Relationship Id="rId100" Type="http://schemas.openxmlformats.org/officeDocument/2006/relationships/image" Target="../media/image607.png"/><Relationship Id="rId105" Type="http://schemas.openxmlformats.org/officeDocument/2006/relationships/customXml" Target="../ink/ink3768.xml"/><Relationship Id="rId126" Type="http://schemas.openxmlformats.org/officeDocument/2006/relationships/image" Target="../media/image620.png"/><Relationship Id="rId147" Type="http://schemas.openxmlformats.org/officeDocument/2006/relationships/customXml" Target="../ink/ink3789.xml"/><Relationship Id="rId168" Type="http://schemas.openxmlformats.org/officeDocument/2006/relationships/customXml" Target="../ink/ink3800.xml"/><Relationship Id="rId8" Type="http://schemas.openxmlformats.org/officeDocument/2006/relationships/image" Target="../media/image563.png"/><Relationship Id="rId51" Type="http://schemas.openxmlformats.org/officeDocument/2006/relationships/customXml" Target="../ink/ink3741.xml"/><Relationship Id="rId72" Type="http://schemas.openxmlformats.org/officeDocument/2006/relationships/image" Target="../media/image593.png"/><Relationship Id="rId93" Type="http://schemas.openxmlformats.org/officeDocument/2006/relationships/customXml" Target="../ink/ink3762.xml"/><Relationship Id="rId98" Type="http://schemas.openxmlformats.org/officeDocument/2006/relationships/image" Target="../media/image606.png"/><Relationship Id="rId121" Type="http://schemas.openxmlformats.org/officeDocument/2006/relationships/customXml" Target="../ink/ink3776.xml"/><Relationship Id="rId142" Type="http://schemas.openxmlformats.org/officeDocument/2006/relationships/image" Target="../media/image628.png"/><Relationship Id="rId163" Type="http://schemas.openxmlformats.org/officeDocument/2006/relationships/customXml" Target="../ink/ink3797.xml"/><Relationship Id="rId3" Type="http://schemas.openxmlformats.org/officeDocument/2006/relationships/image" Target="../media/image558.png"/><Relationship Id="rId25" Type="http://schemas.openxmlformats.org/officeDocument/2006/relationships/customXml" Target="../ink/ink3728.xml"/><Relationship Id="rId46" Type="http://schemas.openxmlformats.org/officeDocument/2006/relationships/image" Target="../media/image581.png"/><Relationship Id="rId67" Type="http://schemas.openxmlformats.org/officeDocument/2006/relationships/customXml" Target="../ink/ink3749.xml"/><Relationship Id="rId116" Type="http://schemas.openxmlformats.org/officeDocument/2006/relationships/image" Target="../media/image615.png"/><Relationship Id="rId137" Type="http://schemas.openxmlformats.org/officeDocument/2006/relationships/customXml" Target="../ink/ink3784.xml"/><Relationship Id="rId158" Type="http://schemas.openxmlformats.org/officeDocument/2006/relationships/image" Target="../media/image636.png"/><Relationship Id="rId20" Type="http://schemas.openxmlformats.org/officeDocument/2006/relationships/image" Target="../media/image63.png"/><Relationship Id="rId41" Type="http://schemas.openxmlformats.org/officeDocument/2006/relationships/customXml" Target="../ink/ink3736.xml"/><Relationship Id="rId62" Type="http://schemas.openxmlformats.org/officeDocument/2006/relationships/image" Target="../media/image588.png"/><Relationship Id="rId83" Type="http://schemas.openxmlformats.org/officeDocument/2006/relationships/customXml" Target="../ink/ink3757.xml"/><Relationship Id="rId88" Type="http://schemas.openxmlformats.org/officeDocument/2006/relationships/image" Target="../media/image601.png"/><Relationship Id="rId111" Type="http://schemas.openxmlformats.org/officeDocument/2006/relationships/customXml" Target="../ink/ink3771.xml"/><Relationship Id="rId132" Type="http://schemas.openxmlformats.org/officeDocument/2006/relationships/image" Target="../media/image623.png"/><Relationship Id="rId153" Type="http://schemas.openxmlformats.org/officeDocument/2006/relationships/customXml" Target="../ink/ink3792.xml"/><Relationship Id="rId15" Type="http://schemas.openxmlformats.org/officeDocument/2006/relationships/customXml" Target="../ink/ink3723.xml"/><Relationship Id="rId36" Type="http://schemas.openxmlformats.org/officeDocument/2006/relationships/image" Target="../media/image576.png"/><Relationship Id="rId57" Type="http://schemas.openxmlformats.org/officeDocument/2006/relationships/customXml" Target="../ink/ink3744.xml"/><Relationship Id="rId106" Type="http://schemas.openxmlformats.org/officeDocument/2006/relationships/image" Target="../media/image610.png"/><Relationship Id="rId127" Type="http://schemas.openxmlformats.org/officeDocument/2006/relationships/customXml" Target="../ink/ink3779.xml"/><Relationship Id="rId10" Type="http://schemas.openxmlformats.org/officeDocument/2006/relationships/image" Target="../media/image564.png"/><Relationship Id="rId31" Type="http://schemas.openxmlformats.org/officeDocument/2006/relationships/customXml" Target="../ink/ink3731.xml"/><Relationship Id="rId52" Type="http://schemas.openxmlformats.org/officeDocument/2006/relationships/image" Target="../media/image584.png"/><Relationship Id="rId73" Type="http://schemas.openxmlformats.org/officeDocument/2006/relationships/customXml" Target="../ink/ink3752.xml"/><Relationship Id="rId78" Type="http://schemas.openxmlformats.org/officeDocument/2006/relationships/image" Target="../media/image596.png"/><Relationship Id="rId94" Type="http://schemas.openxmlformats.org/officeDocument/2006/relationships/image" Target="../media/image604.png"/><Relationship Id="rId99" Type="http://schemas.openxmlformats.org/officeDocument/2006/relationships/customXml" Target="../ink/ink3765.xml"/><Relationship Id="rId101" Type="http://schemas.openxmlformats.org/officeDocument/2006/relationships/customXml" Target="../ink/ink3766.xml"/><Relationship Id="rId122" Type="http://schemas.openxmlformats.org/officeDocument/2006/relationships/image" Target="../media/image618.png"/><Relationship Id="rId143" Type="http://schemas.openxmlformats.org/officeDocument/2006/relationships/customXml" Target="../ink/ink3787.xml"/><Relationship Id="rId148" Type="http://schemas.openxmlformats.org/officeDocument/2006/relationships/image" Target="../media/image631.png"/><Relationship Id="rId164" Type="http://schemas.openxmlformats.org/officeDocument/2006/relationships/image" Target="../media/image639.png"/><Relationship Id="rId169" Type="http://schemas.openxmlformats.org/officeDocument/2006/relationships/image" Target="../media/image641.png"/><Relationship Id="rId4" Type="http://schemas.openxmlformats.org/officeDocument/2006/relationships/customXml" Target="../ink/ink3717.xml"/><Relationship Id="rId9" Type="http://schemas.openxmlformats.org/officeDocument/2006/relationships/customXml" Target="../ink/ink3720.xml"/><Relationship Id="rId26" Type="http://schemas.openxmlformats.org/officeDocument/2006/relationships/image" Target="../media/image571.png"/><Relationship Id="rId47" Type="http://schemas.openxmlformats.org/officeDocument/2006/relationships/customXml" Target="../ink/ink3739.xml"/><Relationship Id="rId68" Type="http://schemas.openxmlformats.org/officeDocument/2006/relationships/image" Target="../media/image591.png"/><Relationship Id="rId89" Type="http://schemas.openxmlformats.org/officeDocument/2006/relationships/customXml" Target="../ink/ink3760.xml"/><Relationship Id="rId112" Type="http://schemas.openxmlformats.org/officeDocument/2006/relationships/image" Target="../media/image613.png"/><Relationship Id="rId133" Type="http://schemas.openxmlformats.org/officeDocument/2006/relationships/customXml" Target="../ink/ink3782.xml"/><Relationship Id="rId154" Type="http://schemas.openxmlformats.org/officeDocument/2006/relationships/image" Target="../media/image634.png"/><Relationship Id="rId16" Type="http://schemas.openxmlformats.org/officeDocument/2006/relationships/image" Target="../media/image567.png"/><Relationship Id="rId37" Type="http://schemas.openxmlformats.org/officeDocument/2006/relationships/customXml" Target="../ink/ink3734.xml"/><Relationship Id="rId58" Type="http://schemas.openxmlformats.org/officeDocument/2006/relationships/image" Target="../media/image586.png"/><Relationship Id="rId79" Type="http://schemas.openxmlformats.org/officeDocument/2006/relationships/customXml" Target="../ink/ink3755.xml"/><Relationship Id="rId102" Type="http://schemas.openxmlformats.org/officeDocument/2006/relationships/image" Target="../media/image608.png"/><Relationship Id="rId123" Type="http://schemas.openxmlformats.org/officeDocument/2006/relationships/customXml" Target="../ink/ink3777.xml"/><Relationship Id="rId144" Type="http://schemas.openxmlformats.org/officeDocument/2006/relationships/image" Target="../media/image629.png"/><Relationship Id="rId90" Type="http://schemas.openxmlformats.org/officeDocument/2006/relationships/image" Target="../media/image602.png"/><Relationship Id="rId165" Type="http://schemas.openxmlformats.org/officeDocument/2006/relationships/customXml" Target="../ink/ink3798.xml"/><Relationship Id="rId27" Type="http://schemas.openxmlformats.org/officeDocument/2006/relationships/customXml" Target="../ink/ink3729.xml"/><Relationship Id="rId48" Type="http://schemas.openxmlformats.org/officeDocument/2006/relationships/image" Target="../media/image582.png"/><Relationship Id="rId69" Type="http://schemas.openxmlformats.org/officeDocument/2006/relationships/customXml" Target="../ink/ink3750.xml"/><Relationship Id="rId113" Type="http://schemas.openxmlformats.org/officeDocument/2006/relationships/customXml" Target="../ink/ink3772.xml"/><Relationship Id="rId134" Type="http://schemas.openxmlformats.org/officeDocument/2006/relationships/image" Target="../media/image624.png"/><Relationship Id="rId80" Type="http://schemas.openxmlformats.org/officeDocument/2006/relationships/image" Target="../media/image597.png"/><Relationship Id="rId155" Type="http://schemas.openxmlformats.org/officeDocument/2006/relationships/customXml" Target="../ink/ink3793.xml"/><Relationship Id="rId17" Type="http://schemas.openxmlformats.org/officeDocument/2006/relationships/customXml" Target="../ink/ink3724.xml"/><Relationship Id="rId38" Type="http://schemas.openxmlformats.org/officeDocument/2006/relationships/image" Target="../media/image577.png"/><Relationship Id="rId59" Type="http://schemas.openxmlformats.org/officeDocument/2006/relationships/customXml" Target="../ink/ink3745.xml"/><Relationship Id="rId103" Type="http://schemas.openxmlformats.org/officeDocument/2006/relationships/customXml" Target="../ink/ink3767.xml"/><Relationship Id="rId124" Type="http://schemas.openxmlformats.org/officeDocument/2006/relationships/image" Target="../media/image619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.xml"/><Relationship Id="rId21" Type="http://schemas.openxmlformats.org/officeDocument/2006/relationships/image" Target="../media/image1510.png"/><Relationship Id="rId42" Type="http://schemas.openxmlformats.org/officeDocument/2006/relationships/image" Target="../media/image2511.png"/><Relationship Id="rId47" Type="http://schemas.openxmlformats.org/officeDocument/2006/relationships/customXml" Target="../ink/ink121.xml"/><Relationship Id="rId63" Type="http://schemas.openxmlformats.org/officeDocument/2006/relationships/customXml" Target="../ink/ink129.xml"/><Relationship Id="rId68" Type="http://schemas.openxmlformats.org/officeDocument/2006/relationships/image" Target="../media/image38.png"/><Relationship Id="rId16" Type="http://schemas.openxmlformats.org/officeDocument/2006/relationships/customXml" Target="../ink/ink105.xml"/><Relationship Id="rId11" Type="http://schemas.openxmlformats.org/officeDocument/2006/relationships/image" Target="../media/image1010.png"/><Relationship Id="rId24" Type="http://schemas.openxmlformats.org/officeDocument/2006/relationships/customXml" Target="../ink/ink109.xml"/><Relationship Id="rId32" Type="http://schemas.openxmlformats.org/officeDocument/2006/relationships/image" Target="../media/image2010.png"/><Relationship Id="rId37" Type="http://schemas.openxmlformats.org/officeDocument/2006/relationships/customXml" Target="../ink/ink116.xml"/><Relationship Id="rId40" Type="http://schemas.openxmlformats.org/officeDocument/2006/relationships/image" Target="../media/image2410.png"/><Relationship Id="rId45" Type="http://schemas.openxmlformats.org/officeDocument/2006/relationships/customXml" Target="../ink/ink120.xml"/><Relationship Id="rId53" Type="http://schemas.openxmlformats.org/officeDocument/2006/relationships/customXml" Target="../ink/ink124.xml"/><Relationship Id="rId58" Type="http://schemas.openxmlformats.org/officeDocument/2006/relationships/image" Target="../media/image33.png"/><Relationship Id="rId66" Type="http://schemas.openxmlformats.org/officeDocument/2006/relationships/image" Target="../media/image37.png"/><Relationship Id="rId74" Type="http://schemas.openxmlformats.org/officeDocument/2006/relationships/image" Target="../media/image41.png"/><Relationship Id="rId5" Type="http://schemas.openxmlformats.org/officeDocument/2006/relationships/image" Target="../media/image730.png"/><Relationship Id="rId61" Type="http://schemas.openxmlformats.org/officeDocument/2006/relationships/customXml" Target="../ink/ink128.xml"/><Relationship Id="rId19" Type="http://schemas.openxmlformats.org/officeDocument/2006/relationships/image" Target="../media/image1410.png"/><Relationship Id="rId14" Type="http://schemas.openxmlformats.org/officeDocument/2006/relationships/customXml" Target="../ink/ink104.xml"/><Relationship Id="rId22" Type="http://schemas.openxmlformats.org/officeDocument/2006/relationships/customXml" Target="../ink/ink108.xml"/><Relationship Id="rId27" Type="http://schemas.openxmlformats.org/officeDocument/2006/relationships/customXml" Target="../ink/ink111.xml"/><Relationship Id="rId30" Type="http://schemas.openxmlformats.org/officeDocument/2006/relationships/image" Target="../media/image1910.png"/><Relationship Id="rId35" Type="http://schemas.openxmlformats.org/officeDocument/2006/relationships/customXml" Target="../ink/ink115.xml"/><Relationship Id="rId43" Type="http://schemas.openxmlformats.org/officeDocument/2006/relationships/customXml" Target="../ink/ink119.xml"/><Relationship Id="rId48" Type="http://schemas.openxmlformats.org/officeDocument/2006/relationships/image" Target="../media/image28.png"/><Relationship Id="rId56" Type="http://schemas.openxmlformats.org/officeDocument/2006/relationships/image" Target="../media/image32.png"/><Relationship Id="rId64" Type="http://schemas.openxmlformats.org/officeDocument/2006/relationships/image" Target="../media/image36.png"/><Relationship Id="rId69" Type="http://schemas.openxmlformats.org/officeDocument/2006/relationships/customXml" Target="../ink/ink132.xml"/><Relationship Id="rId77" Type="http://schemas.openxmlformats.org/officeDocument/2006/relationships/customXml" Target="../ink/ink136.xml"/><Relationship Id="rId8" Type="http://schemas.openxmlformats.org/officeDocument/2006/relationships/customXml" Target="../ink/ink101.xml"/><Relationship Id="rId51" Type="http://schemas.openxmlformats.org/officeDocument/2006/relationships/customXml" Target="../ink/ink123.xml"/><Relationship Id="rId72" Type="http://schemas.openxmlformats.org/officeDocument/2006/relationships/image" Target="../media/image40.png"/><Relationship Id="rId3" Type="http://schemas.openxmlformats.org/officeDocument/2006/relationships/image" Target="../media/image6100.png"/><Relationship Id="rId12" Type="http://schemas.openxmlformats.org/officeDocument/2006/relationships/customXml" Target="../ink/ink103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customXml" Target="../ink/ink114.xml"/><Relationship Id="rId38" Type="http://schemas.openxmlformats.org/officeDocument/2006/relationships/image" Target="../media/image2310.png"/><Relationship Id="rId46" Type="http://schemas.openxmlformats.org/officeDocument/2006/relationships/image" Target="../media/image27.png"/><Relationship Id="rId59" Type="http://schemas.openxmlformats.org/officeDocument/2006/relationships/customXml" Target="../ink/ink127.xml"/><Relationship Id="rId67" Type="http://schemas.openxmlformats.org/officeDocument/2006/relationships/customXml" Target="../ink/ink131.xml"/><Relationship Id="rId20" Type="http://schemas.openxmlformats.org/officeDocument/2006/relationships/customXml" Target="../ink/ink107.xml"/><Relationship Id="rId41" Type="http://schemas.openxmlformats.org/officeDocument/2006/relationships/customXml" Target="../ink/ink118.xml"/><Relationship Id="rId54" Type="http://schemas.openxmlformats.org/officeDocument/2006/relationships/image" Target="../media/image31.png"/><Relationship Id="rId62" Type="http://schemas.openxmlformats.org/officeDocument/2006/relationships/image" Target="../media/image35.png"/><Relationship Id="rId70" Type="http://schemas.openxmlformats.org/officeDocument/2006/relationships/image" Target="../media/image39.png"/><Relationship Id="rId75" Type="http://schemas.openxmlformats.org/officeDocument/2006/relationships/customXml" Target="../ink/ink1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image" Target="../media/image1810.png"/><Relationship Id="rId36" Type="http://schemas.openxmlformats.org/officeDocument/2006/relationships/image" Target="../media/image2210.png"/><Relationship Id="rId49" Type="http://schemas.openxmlformats.org/officeDocument/2006/relationships/customXml" Target="../ink/ink122.xml"/><Relationship Id="rId57" Type="http://schemas.openxmlformats.org/officeDocument/2006/relationships/customXml" Target="../ink/ink126.xml"/><Relationship Id="rId10" Type="http://schemas.openxmlformats.org/officeDocument/2006/relationships/customXml" Target="../ink/ink102.xml"/><Relationship Id="rId31" Type="http://schemas.openxmlformats.org/officeDocument/2006/relationships/customXml" Target="../ink/ink113.xml"/><Relationship Id="rId44" Type="http://schemas.openxmlformats.org/officeDocument/2006/relationships/image" Target="../media/image26.png"/><Relationship Id="rId52" Type="http://schemas.openxmlformats.org/officeDocument/2006/relationships/image" Target="../media/image30.png"/><Relationship Id="rId60" Type="http://schemas.openxmlformats.org/officeDocument/2006/relationships/image" Target="../media/image34.png"/><Relationship Id="rId65" Type="http://schemas.openxmlformats.org/officeDocument/2006/relationships/customXml" Target="../ink/ink130.xml"/><Relationship Id="rId73" Type="http://schemas.openxmlformats.org/officeDocument/2006/relationships/customXml" Target="../ink/ink134.xml"/><Relationship Id="rId78" Type="http://schemas.openxmlformats.org/officeDocument/2006/relationships/image" Target="../media/image43.png"/><Relationship Id="rId4" Type="http://schemas.openxmlformats.org/officeDocument/2006/relationships/customXml" Target="../ink/ink99.xml"/><Relationship Id="rId9" Type="http://schemas.openxmlformats.org/officeDocument/2006/relationships/image" Target="../media/image910.png"/><Relationship Id="rId13" Type="http://schemas.openxmlformats.org/officeDocument/2006/relationships/image" Target="../media/image1110.png"/><Relationship Id="rId18" Type="http://schemas.openxmlformats.org/officeDocument/2006/relationships/customXml" Target="../ink/ink106.xml"/><Relationship Id="rId39" Type="http://schemas.openxmlformats.org/officeDocument/2006/relationships/customXml" Target="../ink/ink117.xml"/><Relationship Id="rId34" Type="http://schemas.openxmlformats.org/officeDocument/2006/relationships/image" Target="../media/image2110.png"/><Relationship Id="rId50" Type="http://schemas.openxmlformats.org/officeDocument/2006/relationships/image" Target="../media/image29.png"/><Relationship Id="rId55" Type="http://schemas.openxmlformats.org/officeDocument/2006/relationships/customXml" Target="../ink/ink125.xml"/><Relationship Id="rId76" Type="http://schemas.openxmlformats.org/officeDocument/2006/relationships/image" Target="../media/image42.png"/><Relationship Id="rId7" Type="http://schemas.openxmlformats.org/officeDocument/2006/relationships/image" Target="../media/image810.png"/><Relationship Id="rId71" Type="http://schemas.openxmlformats.org/officeDocument/2006/relationships/customXml" Target="../ink/ink133.xml"/><Relationship Id="rId2" Type="http://schemas.openxmlformats.org/officeDocument/2006/relationships/customXml" Target="../ink/ink98.xml"/><Relationship Id="rId29" Type="http://schemas.openxmlformats.org/officeDocument/2006/relationships/customXml" Target="../ink/ink112.xml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60.xml"/><Relationship Id="rId21" Type="http://schemas.openxmlformats.org/officeDocument/2006/relationships/customXml" Target="../ink/ink3812.xml"/><Relationship Id="rId42" Type="http://schemas.openxmlformats.org/officeDocument/2006/relationships/image" Target="../media/image579.png"/><Relationship Id="rId63" Type="http://schemas.openxmlformats.org/officeDocument/2006/relationships/customXml" Target="../ink/ink3833.xml"/><Relationship Id="rId84" Type="http://schemas.openxmlformats.org/officeDocument/2006/relationships/image" Target="../media/image599.png"/><Relationship Id="rId138" Type="http://schemas.openxmlformats.org/officeDocument/2006/relationships/image" Target="../media/image626.png"/><Relationship Id="rId159" Type="http://schemas.openxmlformats.org/officeDocument/2006/relationships/customXml" Target="../ink/ink3881.xml"/><Relationship Id="rId170" Type="http://schemas.openxmlformats.org/officeDocument/2006/relationships/customXml" Target="../ink/ink3887.xml"/><Relationship Id="rId107" Type="http://schemas.openxmlformats.org/officeDocument/2006/relationships/customXml" Target="../ink/ink3855.xml"/><Relationship Id="rId11" Type="http://schemas.openxmlformats.org/officeDocument/2006/relationships/customXml" Target="../ink/ink3807.xml"/><Relationship Id="rId32" Type="http://schemas.openxmlformats.org/officeDocument/2006/relationships/image" Target="../media/image574.png"/><Relationship Id="rId53" Type="http://schemas.openxmlformats.org/officeDocument/2006/relationships/customXml" Target="../ink/ink3828.xml"/><Relationship Id="rId74" Type="http://schemas.openxmlformats.org/officeDocument/2006/relationships/image" Target="../media/image594.png"/><Relationship Id="rId128" Type="http://schemas.openxmlformats.org/officeDocument/2006/relationships/image" Target="../media/image621.png"/><Relationship Id="rId149" Type="http://schemas.openxmlformats.org/officeDocument/2006/relationships/customXml" Target="../ink/ink3876.xml"/><Relationship Id="rId5" Type="http://schemas.openxmlformats.org/officeDocument/2006/relationships/image" Target="../media/image559.png"/><Relationship Id="rId95" Type="http://schemas.openxmlformats.org/officeDocument/2006/relationships/customXml" Target="../ink/ink3849.xml"/><Relationship Id="rId160" Type="http://schemas.openxmlformats.org/officeDocument/2006/relationships/image" Target="../media/image637.png"/><Relationship Id="rId181" Type="http://schemas.openxmlformats.org/officeDocument/2006/relationships/image" Target="../media/image647.png"/><Relationship Id="rId22" Type="http://schemas.openxmlformats.org/officeDocument/2006/relationships/image" Target="../media/image569.png"/><Relationship Id="rId43" Type="http://schemas.openxmlformats.org/officeDocument/2006/relationships/customXml" Target="../ink/ink3823.xml"/><Relationship Id="rId64" Type="http://schemas.openxmlformats.org/officeDocument/2006/relationships/image" Target="../media/image589.png"/><Relationship Id="rId118" Type="http://schemas.openxmlformats.org/officeDocument/2006/relationships/image" Target="../media/image616.png"/><Relationship Id="rId139" Type="http://schemas.openxmlformats.org/officeDocument/2006/relationships/customXml" Target="../ink/ink3871.xml"/><Relationship Id="rId85" Type="http://schemas.openxmlformats.org/officeDocument/2006/relationships/customXml" Target="../ink/ink3844.xml"/><Relationship Id="rId150" Type="http://schemas.openxmlformats.org/officeDocument/2006/relationships/image" Target="../media/image632.png"/><Relationship Id="rId171" Type="http://schemas.openxmlformats.org/officeDocument/2006/relationships/image" Target="../media/image642.png"/><Relationship Id="rId12" Type="http://schemas.openxmlformats.org/officeDocument/2006/relationships/image" Target="../media/image565.png"/><Relationship Id="rId33" Type="http://schemas.openxmlformats.org/officeDocument/2006/relationships/customXml" Target="../ink/ink3818.xml"/><Relationship Id="rId108" Type="http://schemas.openxmlformats.org/officeDocument/2006/relationships/image" Target="../media/image611.png"/><Relationship Id="rId129" Type="http://schemas.openxmlformats.org/officeDocument/2006/relationships/customXml" Target="../ink/ink3866.xml"/><Relationship Id="rId54" Type="http://schemas.openxmlformats.org/officeDocument/2006/relationships/image" Target="../media/image585.png"/><Relationship Id="rId75" Type="http://schemas.openxmlformats.org/officeDocument/2006/relationships/customXml" Target="../ink/ink3839.xml"/><Relationship Id="rId96" Type="http://schemas.openxmlformats.org/officeDocument/2006/relationships/image" Target="../media/image605.png"/><Relationship Id="rId140" Type="http://schemas.openxmlformats.org/officeDocument/2006/relationships/image" Target="../media/image627.png"/><Relationship Id="rId161" Type="http://schemas.openxmlformats.org/officeDocument/2006/relationships/customXml" Target="../ink/ink3882.xml"/><Relationship Id="rId6" Type="http://schemas.openxmlformats.org/officeDocument/2006/relationships/customXml" Target="../ink/ink3804.xml"/><Relationship Id="rId23" Type="http://schemas.openxmlformats.org/officeDocument/2006/relationships/customXml" Target="../ink/ink3813.xml"/><Relationship Id="rId119" Type="http://schemas.openxmlformats.org/officeDocument/2006/relationships/customXml" Target="../ink/ink3861.xml"/><Relationship Id="rId44" Type="http://schemas.openxmlformats.org/officeDocument/2006/relationships/image" Target="../media/image580.png"/><Relationship Id="rId60" Type="http://schemas.openxmlformats.org/officeDocument/2006/relationships/image" Target="../media/image587.png"/><Relationship Id="rId65" Type="http://schemas.openxmlformats.org/officeDocument/2006/relationships/customXml" Target="../ink/ink3834.xml"/><Relationship Id="rId81" Type="http://schemas.openxmlformats.org/officeDocument/2006/relationships/customXml" Target="../ink/ink3842.xml"/><Relationship Id="rId86" Type="http://schemas.openxmlformats.org/officeDocument/2006/relationships/image" Target="../media/image600.png"/><Relationship Id="rId130" Type="http://schemas.openxmlformats.org/officeDocument/2006/relationships/image" Target="../media/image622.png"/><Relationship Id="rId135" Type="http://schemas.openxmlformats.org/officeDocument/2006/relationships/customXml" Target="../ink/ink3869.xml"/><Relationship Id="rId151" Type="http://schemas.openxmlformats.org/officeDocument/2006/relationships/customXml" Target="../ink/ink3877.xml"/><Relationship Id="rId156" Type="http://schemas.openxmlformats.org/officeDocument/2006/relationships/image" Target="../media/image635.png"/><Relationship Id="rId177" Type="http://schemas.openxmlformats.org/officeDocument/2006/relationships/image" Target="../media/image645.png"/><Relationship Id="rId172" Type="http://schemas.openxmlformats.org/officeDocument/2006/relationships/customXml" Target="../ink/ink3888.xml"/><Relationship Id="rId13" Type="http://schemas.openxmlformats.org/officeDocument/2006/relationships/customXml" Target="../ink/ink3808.xml"/><Relationship Id="rId18" Type="http://schemas.openxmlformats.org/officeDocument/2006/relationships/image" Target="../media/image568.png"/><Relationship Id="rId39" Type="http://schemas.openxmlformats.org/officeDocument/2006/relationships/customXml" Target="../ink/ink3821.xml"/><Relationship Id="rId109" Type="http://schemas.openxmlformats.org/officeDocument/2006/relationships/customXml" Target="../ink/ink3856.xml"/><Relationship Id="rId34" Type="http://schemas.openxmlformats.org/officeDocument/2006/relationships/image" Target="../media/image575.png"/><Relationship Id="rId50" Type="http://schemas.openxmlformats.org/officeDocument/2006/relationships/image" Target="../media/image583.png"/><Relationship Id="rId55" Type="http://schemas.openxmlformats.org/officeDocument/2006/relationships/customXml" Target="../ink/ink3829.xml"/><Relationship Id="rId76" Type="http://schemas.openxmlformats.org/officeDocument/2006/relationships/image" Target="../media/image595.png"/><Relationship Id="rId97" Type="http://schemas.openxmlformats.org/officeDocument/2006/relationships/customXml" Target="../ink/ink3850.xml"/><Relationship Id="rId104" Type="http://schemas.openxmlformats.org/officeDocument/2006/relationships/image" Target="../media/image609.png"/><Relationship Id="rId120" Type="http://schemas.openxmlformats.org/officeDocument/2006/relationships/image" Target="../media/image617.png"/><Relationship Id="rId125" Type="http://schemas.openxmlformats.org/officeDocument/2006/relationships/customXml" Target="../ink/ink3864.xml"/><Relationship Id="rId141" Type="http://schemas.openxmlformats.org/officeDocument/2006/relationships/customXml" Target="../ink/ink3872.xml"/><Relationship Id="rId146" Type="http://schemas.openxmlformats.org/officeDocument/2006/relationships/image" Target="../media/image630.png"/><Relationship Id="rId167" Type="http://schemas.openxmlformats.org/officeDocument/2006/relationships/customXml" Target="../ink/ink3885.xml"/><Relationship Id="rId7" Type="http://schemas.openxmlformats.org/officeDocument/2006/relationships/customXml" Target="../ink/ink3805.xml"/><Relationship Id="rId71" Type="http://schemas.openxmlformats.org/officeDocument/2006/relationships/customXml" Target="../ink/ink3837.xml"/><Relationship Id="rId92" Type="http://schemas.openxmlformats.org/officeDocument/2006/relationships/image" Target="../media/image603.png"/><Relationship Id="rId162" Type="http://schemas.openxmlformats.org/officeDocument/2006/relationships/image" Target="../media/image638.png"/><Relationship Id="rId2" Type="http://schemas.openxmlformats.org/officeDocument/2006/relationships/customXml" Target="../ink/ink3802.xml"/><Relationship Id="rId29" Type="http://schemas.openxmlformats.org/officeDocument/2006/relationships/customXml" Target="../ink/ink3816.xml"/><Relationship Id="rId24" Type="http://schemas.openxmlformats.org/officeDocument/2006/relationships/image" Target="../media/image570.png"/><Relationship Id="rId40" Type="http://schemas.openxmlformats.org/officeDocument/2006/relationships/image" Target="../media/image578.png"/><Relationship Id="rId45" Type="http://schemas.openxmlformats.org/officeDocument/2006/relationships/customXml" Target="../ink/ink3824.xml"/><Relationship Id="rId66" Type="http://schemas.openxmlformats.org/officeDocument/2006/relationships/image" Target="../media/image590.png"/><Relationship Id="rId87" Type="http://schemas.openxmlformats.org/officeDocument/2006/relationships/customXml" Target="../ink/ink3845.xml"/><Relationship Id="rId110" Type="http://schemas.openxmlformats.org/officeDocument/2006/relationships/image" Target="../media/image612.png"/><Relationship Id="rId115" Type="http://schemas.openxmlformats.org/officeDocument/2006/relationships/customXml" Target="../ink/ink3859.xml"/><Relationship Id="rId131" Type="http://schemas.openxmlformats.org/officeDocument/2006/relationships/customXml" Target="../ink/ink3867.xml"/><Relationship Id="rId136" Type="http://schemas.openxmlformats.org/officeDocument/2006/relationships/image" Target="../media/image625.png"/><Relationship Id="rId157" Type="http://schemas.openxmlformats.org/officeDocument/2006/relationships/customXml" Target="../ink/ink3880.xml"/><Relationship Id="rId178" Type="http://schemas.openxmlformats.org/officeDocument/2006/relationships/customXml" Target="../ink/ink3891.xml"/><Relationship Id="rId61" Type="http://schemas.openxmlformats.org/officeDocument/2006/relationships/customXml" Target="../ink/ink3832.xml"/><Relationship Id="rId82" Type="http://schemas.openxmlformats.org/officeDocument/2006/relationships/image" Target="../media/image598.png"/><Relationship Id="rId152" Type="http://schemas.openxmlformats.org/officeDocument/2006/relationships/image" Target="../media/image633.png"/><Relationship Id="rId173" Type="http://schemas.openxmlformats.org/officeDocument/2006/relationships/image" Target="../media/image643.png"/><Relationship Id="rId19" Type="http://schemas.openxmlformats.org/officeDocument/2006/relationships/customXml" Target="../ink/ink3811.xml"/><Relationship Id="rId14" Type="http://schemas.openxmlformats.org/officeDocument/2006/relationships/image" Target="../media/image566.png"/><Relationship Id="rId30" Type="http://schemas.openxmlformats.org/officeDocument/2006/relationships/image" Target="../media/image573.png"/><Relationship Id="rId35" Type="http://schemas.openxmlformats.org/officeDocument/2006/relationships/customXml" Target="../ink/ink3819.xml"/><Relationship Id="rId56" Type="http://schemas.openxmlformats.org/officeDocument/2006/relationships/image" Target="../media/image2210.png"/><Relationship Id="rId77" Type="http://schemas.openxmlformats.org/officeDocument/2006/relationships/customXml" Target="../ink/ink3840.xml"/><Relationship Id="rId100" Type="http://schemas.openxmlformats.org/officeDocument/2006/relationships/image" Target="../media/image607.png"/><Relationship Id="rId105" Type="http://schemas.openxmlformats.org/officeDocument/2006/relationships/customXml" Target="../ink/ink3854.xml"/><Relationship Id="rId126" Type="http://schemas.openxmlformats.org/officeDocument/2006/relationships/image" Target="../media/image620.png"/><Relationship Id="rId147" Type="http://schemas.openxmlformats.org/officeDocument/2006/relationships/customXml" Target="../ink/ink3875.xml"/><Relationship Id="rId168" Type="http://schemas.openxmlformats.org/officeDocument/2006/relationships/customXml" Target="../ink/ink3886.xml"/><Relationship Id="rId8" Type="http://schemas.openxmlformats.org/officeDocument/2006/relationships/image" Target="../media/image563.png"/><Relationship Id="rId51" Type="http://schemas.openxmlformats.org/officeDocument/2006/relationships/customXml" Target="../ink/ink3827.xml"/><Relationship Id="rId72" Type="http://schemas.openxmlformats.org/officeDocument/2006/relationships/image" Target="../media/image593.png"/><Relationship Id="rId93" Type="http://schemas.openxmlformats.org/officeDocument/2006/relationships/customXml" Target="../ink/ink3848.xml"/><Relationship Id="rId98" Type="http://schemas.openxmlformats.org/officeDocument/2006/relationships/image" Target="../media/image606.png"/><Relationship Id="rId121" Type="http://schemas.openxmlformats.org/officeDocument/2006/relationships/customXml" Target="../ink/ink3862.xml"/><Relationship Id="rId142" Type="http://schemas.openxmlformats.org/officeDocument/2006/relationships/image" Target="../media/image628.png"/><Relationship Id="rId163" Type="http://schemas.openxmlformats.org/officeDocument/2006/relationships/customXml" Target="../ink/ink3883.xml"/><Relationship Id="rId3" Type="http://schemas.openxmlformats.org/officeDocument/2006/relationships/image" Target="../media/image558.png"/><Relationship Id="rId25" Type="http://schemas.openxmlformats.org/officeDocument/2006/relationships/customXml" Target="../ink/ink3814.xml"/><Relationship Id="rId46" Type="http://schemas.openxmlformats.org/officeDocument/2006/relationships/image" Target="../media/image581.png"/><Relationship Id="rId67" Type="http://schemas.openxmlformats.org/officeDocument/2006/relationships/customXml" Target="../ink/ink3835.xml"/><Relationship Id="rId116" Type="http://schemas.openxmlformats.org/officeDocument/2006/relationships/image" Target="../media/image615.png"/><Relationship Id="rId137" Type="http://schemas.openxmlformats.org/officeDocument/2006/relationships/customXml" Target="../ink/ink3870.xml"/><Relationship Id="rId158" Type="http://schemas.openxmlformats.org/officeDocument/2006/relationships/image" Target="../media/image636.png"/><Relationship Id="rId20" Type="http://schemas.openxmlformats.org/officeDocument/2006/relationships/image" Target="../media/image63.png"/><Relationship Id="rId41" Type="http://schemas.openxmlformats.org/officeDocument/2006/relationships/customXml" Target="../ink/ink3822.xml"/><Relationship Id="rId62" Type="http://schemas.openxmlformats.org/officeDocument/2006/relationships/image" Target="../media/image588.png"/><Relationship Id="rId83" Type="http://schemas.openxmlformats.org/officeDocument/2006/relationships/customXml" Target="../ink/ink3843.xml"/><Relationship Id="rId88" Type="http://schemas.openxmlformats.org/officeDocument/2006/relationships/image" Target="../media/image601.png"/><Relationship Id="rId111" Type="http://schemas.openxmlformats.org/officeDocument/2006/relationships/customXml" Target="../ink/ink3857.xml"/><Relationship Id="rId132" Type="http://schemas.openxmlformats.org/officeDocument/2006/relationships/image" Target="../media/image623.png"/><Relationship Id="rId153" Type="http://schemas.openxmlformats.org/officeDocument/2006/relationships/customXml" Target="../ink/ink3878.xml"/><Relationship Id="rId174" Type="http://schemas.openxmlformats.org/officeDocument/2006/relationships/customXml" Target="../ink/ink3889.xml"/><Relationship Id="rId179" Type="http://schemas.openxmlformats.org/officeDocument/2006/relationships/image" Target="../media/image646.png"/><Relationship Id="rId15" Type="http://schemas.openxmlformats.org/officeDocument/2006/relationships/customXml" Target="../ink/ink3809.xml"/><Relationship Id="rId36" Type="http://schemas.openxmlformats.org/officeDocument/2006/relationships/image" Target="../media/image576.png"/><Relationship Id="rId57" Type="http://schemas.openxmlformats.org/officeDocument/2006/relationships/customXml" Target="../ink/ink3830.xml"/><Relationship Id="rId106" Type="http://schemas.openxmlformats.org/officeDocument/2006/relationships/image" Target="../media/image610.png"/><Relationship Id="rId127" Type="http://schemas.openxmlformats.org/officeDocument/2006/relationships/customXml" Target="../ink/ink3865.xml"/><Relationship Id="rId10" Type="http://schemas.openxmlformats.org/officeDocument/2006/relationships/image" Target="../media/image564.png"/><Relationship Id="rId31" Type="http://schemas.openxmlformats.org/officeDocument/2006/relationships/customXml" Target="../ink/ink3817.xml"/><Relationship Id="rId52" Type="http://schemas.openxmlformats.org/officeDocument/2006/relationships/image" Target="../media/image584.png"/><Relationship Id="rId73" Type="http://schemas.openxmlformats.org/officeDocument/2006/relationships/customXml" Target="../ink/ink3838.xml"/><Relationship Id="rId78" Type="http://schemas.openxmlformats.org/officeDocument/2006/relationships/image" Target="../media/image596.png"/><Relationship Id="rId94" Type="http://schemas.openxmlformats.org/officeDocument/2006/relationships/image" Target="../media/image604.png"/><Relationship Id="rId99" Type="http://schemas.openxmlformats.org/officeDocument/2006/relationships/customXml" Target="../ink/ink3851.xml"/><Relationship Id="rId101" Type="http://schemas.openxmlformats.org/officeDocument/2006/relationships/customXml" Target="../ink/ink3852.xml"/><Relationship Id="rId122" Type="http://schemas.openxmlformats.org/officeDocument/2006/relationships/image" Target="../media/image618.png"/><Relationship Id="rId143" Type="http://schemas.openxmlformats.org/officeDocument/2006/relationships/customXml" Target="../ink/ink3873.xml"/><Relationship Id="rId148" Type="http://schemas.openxmlformats.org/officeDocument/2006/relationships/image" Target="../media/image631.png"/><Relationship Id="rId164" Type="http://schemas.openxmlformats.org/officeDocument/2006/relationships/image" Target="../media/image639.png"/><Relationship Id="rId169" Type="http://schemas.openxmlformats.org/officeDocument/2006/relationships/image" Target="../media/image641.png"/><Relationship Id="rId4" Type="http://schemas.openxmlformats.org/officeDocument/2006/relationships/customXml" Target="../ink/ink3803.xml"/><Relationship Id="rId9" Type="http://schemas.openxmlformats.org/officeDocument/2006/relationships/customXml" Target="../ink/ink3806.xml"/><Relationship Id="rId180" Type="http://schemas.openxmlformats.org/officeDocument/2006/relationships/customXml" Target="../ink/ink3892.xml"/><Relationship Id="rId26" Type="http://schemas.openxmlformats.org/officeDocument/2006/relationships/image" Target="../media/image571.png"/><Relationship Id="rId47" Type="http://schemas.openxmlformats.org/officeDocument/2006/relationships/customXml" Target="../ink/ink3825.xml"/><Relationship Id="rId68" Type="http://schemas.openxmlformats.org/officeDocument/2006/relationships/image" Target="../media/image591.png"/><Relationship Id="rId89" Type="http://schemas.openxmlformats.org/officeDocument/2006/relationships/customXml" Target="../ink/ink3846.xml"/><Relationship Id="rId112" Type="http://schemas.openxmlformats.org/officeDocument/2006/relationships/image" Target="../media/image613.png"/><Relationship Id="rId133" Type="http://schemas.openxmlformats.org/officeDocument/2006/relationships/customXml" Target="../ink/ink3868.xml"/><Relationship Id="rId154" Type="http://schemas.openxmlformats.org/officeDocument/2006/relationships/image" Target="../media/image634.png"/><Relationship Id="rId175" Type="http://schemas.openxmlformats.org/officeDocument/2006/relationships/image" Target="../media/image644.png"/><Relationship Id="rId16" Type="http://schemas.openxmlformats.org/officeDocument/2006/relationships/image" Target="../media/image567.png"/><Relationship Id="rId37" Type="http://schemas.openxmlformats.org/officeDocument/2006/relationships/customXml" Target="../ink/ink3820.xml"/><Relationship Id="rId58" Type="http://schemas.openxmlformats.org/officeDocument/2006/relationships/image" Target="../media/image586.png"/><Relationship Id="rId79" Type="http://schemas.openxmlformats.org/officeDocument/2006/relationships/customXml" Target="../ink/ink3841.xml"/><Relationship Id="rId102" Type="http://schemas.openxmlformats.org/officeDocument/2006/relationships/image" Target="../media/image608.png"/><Relationship Id="rId123" Type="http://schemas.openxmlformats.org/officeDocument/2006/relationships/customXml" Target="../ink/ink3863.xml"/><Relationship Id="rId144" Type="http://schemas.openxmlformats.org/officeDocument/2006/relationships/image" Target="../media/image629.png"/><Relationship Id="rId90" Type="http://schemas.openxmlformats.org/officeDocument/2006/relationships/image" Target="../media/image602.png"/><Relationship Id="rId165" Type="http://schemas.openxmlformats.org/officeDocument/2006/relationships/customXml" Target="../ink/ink3884.xml"/><Relationship Id="rId27" Type="http://schemas.openxmlformats.org/officeDocument/2006/relationships/customXml" Target="../ink/ink3815.xml"/><Relationship Id="rId48" Type="http://schemas.openxmlformats.org/officeDocument/2006/relationships/image" Target="../media/image582.png"/><Relationship Id="rId69" Type="http://schemas.openxmlformats.org/officeDocument/2006/relationships/customXml" Target="../ink/ink3836.xml"/><Relationship Id="rId113" Type="http://schemas.openxmlformats.org/officeDocument/2006/relationships/customXml" Target="../ink/ink3858.xml"/><Relationship Id="rId134" Type="http://schemas.openxmlformats.org/officeDocument/2006/relationships/image" Target="../media/image624.png"/><Relationship Id="rId80" Type="http://schemas.openxmlformats.org/officeDocument/2006/relationships/image" Target="../media/image597.png"/><Relationship Id="rId155" Type="http://schemas.openxmlformats.org/officeDocument/2006/relationships/customXml" Target="../ink/ink3879.xml"/><Relationship Id="rId176" Type="http://schemas.openxmlformats.org/officeDocument/2006/relationships/customXml" Target="../ink/ink3890.xml"/><Relationship Id="rId17" Type="http://schemas.openxmlformats.org/officeDocument/2006/relationships/customXml" Target="../ink/ink3810.xml"/><Relationship Id="rId38" Type="http://schemas.openxmlformats.org/officeDocument/2006/relationships/image" Target="../media/image577.png"/><Relationship Id="rId59" Type="http://schemas.openxmlformats.org/officeDocument/2006/relationships/customXml" Target="../ink/ink3831.xml"/><Relationship Id="rId103" Type="http://schemas.openxmlformats.org/officeDocument/2006/relationships/customXml" Target="../ink/ink3853.xml"/><Relationship Id="rId124" Type="http://schemas.openxmlformats.org/officeDocument/2006/relationships/image" Target="../media/image619.png"/><Relationship Id="rId70" Type="http://schemas.openxmlformats.org/officeDocument/2006/relationships/image" Target="../media/image592.png"/><Relationship Id="rId91" Type="http://schemas.openxmlformats.org/officeDocument/2006/relationships/customXml" Target="../ink/ink3847.xml"/><Relationship Id="rId145" Type="http://schemas.openxmlformats.org/officeDocument/2006/relationships/customXml" Target="../ink/ink3874.xml"/><Relationship Id="rId166" Type="http://schemas.openxmlformats.org/officeDocument/2006/relationships/image" Target="../media/image640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572.png"/><Relationship Id="rId49" Type="http://schemas.openxmlformats.org/officeDocument/2006/relationships/customXml" Target="../ink/ink3826.xml"/><Relationship Id="rId114" Type="http://schemas.openxmlformats.org/officeDocument/2006/relationships/image" Target="../media/image614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96.xml"/><Relationship Id="rId13" Type="http://schemas.openxmlformats.org/officeDocument/2006/relationships/image" Target="../media/image653.png"/><Relationship Id="rId18" Type="http://schemas.openxmlformats.org/officeDocument/2006/relationships/customXml" Target="../ink/ink3901.xml"/><Relationship Id="rId3" Type="http://schemas.openxmlformats.org/officeDocument/2006/relationships/image" Target="../media/image648.png"/><Relationship Id="rId7" Type="http://schemas.openxmlformats.org/officeDocument/2006/relationships/image" Target="../media/image650.png"/><Relationship Id="rId12" Type="http://schemas.openxmlformats.org/officeDocument/2006/relationships/customXml" Target="../ink/ink3898.xml"/><Relationship Id="rId17" Type="http://schemas.openxmlformats.org/officeDocument/2006/relationships/image" Target="../media/image655.png"/><Relationship Id="rId2" Type="http://schemas.openxmlformats.org/officeDocument/2006/relationships/customXml" Target="../ink/ink3893.xml"/><Relationship Id="rId16" Type="http://schemas.openxmlformats.org/officeDocument/2006/relationships/customXml" Target="../ink/ink39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5.xml"/><Relationship Id="rId11" Type="http://schemas.openxmlformats.org/officeDocument/2006/relationships/image" Target="../media/image652.png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10" Type="http://schemas.openxmlformats.org/officeDocument/2006/relationships/customXml" Target="../ink/ink3897.xml"/><Relationship Id="rId19" Type="http://schemas.openxmlformats.org/officeDocument/2006/relationships/image" Target="../media/image656.png"/><Relationship Id="rId4" Type="http://schemas.openxmlformats.org/officeDocument/2006/relationships/customXml" Target="../ink/ink3894.xml"/><Relationship Id="rId9" Type="http://schemas.openxmlformats.org/officeDocument/2006/relationships/image" Target="../media/image651.png"/><Relationship Id="rId14" Type="http://schemas.openxmlformats.org/officeDocument/2006/relationships/customXml" Target="../ink/ink3899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05.xml"/><Relationship Id="rId13" Type="http://schemas.openxmlformats.org/officeDocument/2006/relationships/image" Target="../media/image653.png"/><Relationship Id="rId18" Type="http://schemas.openxmlformats.org/officeDocument/2006/relationships/customXml" Target="../ink/ink3910.xml"/><Relationship Id="rId3" Type="http://schemas.openxmlformats.org/officeDocument/2006/relationships/image" Target="../media/image648.png"/><Relationship Id="rId21" Type="http://schemas.openxmlformats.org/officeDocument/2006/relationships/image" Target="../media/image657.png"/><Relationship Id="rId7" Type="http://schemas.openxmlformats.org/officeDocument/2006/relationships/image" Target="../media/image650.png"/><Relationship Id="rId12" Type="http://schemas.openxmlformats.org/officeDocument/2006/relationships/customXml" Target="../ink/ink3907.xml"/><Relationship Id="rId17" Type="http://schemas.openxmlformats.org/officeDocument/2006/relationships/image" Target="../media/image655.png"/><Relationship Id="rId2" Type="http://schemas.openxmlformats.org/officeDocument/2006/relationships/customXml" Target="../ink/ink3902.xml"/><Relationship Id="rId16" Type="http://schemas.openxmlformats.org/officeDocument/2006/relationships/customXml" Target="../ink/ink3909.xml"/><Relationship Id="rId20" Type="http://schemas.openxmlformats.org/officeDocument/2006/relationships/customXml" Target="../ink/ink39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4.xml"/><Relationship Id="rId11" Type="http://schemas.openxmlformats.org/officeDocument/2006/relationships/image" Target="../media/image652.png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10" Type="http://schemas.openxmlformats.org/officeDocument/2006/relationships/customXml" Target="../ink/ink3906.xml"/><Relationship Id="rId19" Type="http://schemas.openxmlformats.org/officeDocument/2006/relationships/image" Target="../media/image656.png"/><Relationship Id="rId4" Type="http://schemas.openxmlformats.org/officeDocument/2006/relationships/customXml" Target="../ink/ink3903.xml"/><Relationship Id="rId9" Type="http://schemas.openxmlformats.org/officeDocument/2006/relationships/image" Target="../media/image651.png"/><Relationship Id="rId14" Type="http://schemas.openxmlformats.org/officeDocument/2006/relationships/customXml" Target="../ink/ink3908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15.xml"/><Relationship Id="rId13" Type="http://schemas.openxmlformats.org/officeDocument/2006/relationships/image" Target="../media/image653.png"/><Relationship Id="rId18" Type="http://schemas.openxmlformats.org/officeDocument/2006/relationships/customXml" Target="../ink/ink3920.xml"/><Relationship Id="rId3" Type="http://schemas.openxmlformats.org/officeDocument/2006/relationships/image" Target="../media/image648.png"/><Relationship Id="rId21" Type="http://schemas.openxmlformats.org/officeDocument/2006/relationships/image" Target="../media/image657.png"/><Relationship Id="rId7" Type="http://schemas.openxmlformats.org/officeDocument/2006/relationships/image" Target="../media/image650.png"/><Relationship Id="rId12" Type="http://schemas.openxmlformats.org/officeDocument/2006/relationships/customXml" Target="../ink/ink3917.xml"/><Relationship Id="rId17" Type="http://schemas.openxmlformats.org/officeDocument/2006/relationships/image" Target="../media/image655.png"/><Relationship Id="rId2" Type="http://schemas.openxmlformats.org/officeDocument/2006/relationships/customXml" Target="../ink/ink3912.xml"/><Relationship Id="rId16" Type="http://schemas.openxmlformats.org/officeDocument/2006/relationships/customXml" Target="../ink/ink3919.xml"/><Relationship Id="rId20" Type="http://schemas.openxmlformats.org/officeDocument/2006/relationships/customXml" Target="../ink/ink39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4.xml"/><Relationship Id="rId11" Type="http://schemas.openxmlformats.org/officeDocument/2006/relationships/image" Target="../media/image652.png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10" Type="http://schemas.openxmlformats.org/officeDocument/2006/relationships/customXml" Target="../ink/ink3916.xml"/><Relationship Id="rId19" Type="http://schemas.openxmlformats.org/officeDocument/2006/relationships/image" Target="../media/image656.png"/><Relationship Id="rId4" Type="http://schemas.openxmlformats.org/officeDocument/2006/relationships/customXml" Target="../ink/ink3913.xml"/><Relationship Id="rId9" Type="http://schemas.openxmlformats.org/officeDocument/2006/relationships/image" Target="../media/image651.png"/><Relationship Id="rId14" Type="http://schemas.openxmlformats.org/officeDocument/2006/relationships/customXml" Target="../ink/ink3918.xml"/><Relationship Id="rId22" Type="http://schemas.openxmlformats.org/officeDocument/2006/relationships/customXml" Target="../ink/ink392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26.xml"/><Relationship Id="rId13" Type="http://schemas.openxmlformats.org/officeDocument/2006/relationships/image" Target="../media/image653.png"/><Relationship Id="rId18" Type="http://schemas.openxmlformats.org/officeDocument/2006/relationships/customXml" Target="../ink/ink3931.xml"/><Relationship Id="rId3" Type="http://schemas.openxmlformats.org/officeDocument/2006/relationships/image" Target="../media/image648.png"/><Relationship Id="rId21" Type="http://schemas.openxmlformats.org/officeDocument/2006/relationships/image" Target="../media/image657.png"/><Relationship Id="rId7" Type="http://schemas.openxmlformats.org/officeDocument/2006/relationships/image" Target="../media/image650.png"/><Relationship Id="rId12" Type="http://schemas.openxmlformats.org/officeDocument/2006/relationships/customXml" Target="../ink/ink3928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2" Type="http://schemas.openxmlformats.org/officeDocument/2006/relationships/customXml" Target="../ink/ink3923.xml"/><Relationship Id="rId16" Type="http://schemas.openxmlformats.org/officeDocument/2006/relationships/customXml" Target="../ink/ink3930.xml"/><Relationship Id="rId20" Type="http://schemas.openxmlformats.org/officeDocument/2006/relationships/customXml" Target="../ink/ink39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25.xml"/><Relationship Id="rId11" Type="http://schemas.openxmlformats.org/officeDocument/2006/relationships/image" Target="../media/image652.png"/><Relationship Id="rId24" Type="http://schemas.openxmlformats.org/officeDocument/2006/relationships/customXml" Target="../ink/ink3934.xml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10" Type="http://schemas.openxmlformats.org/officeDocument/2006/relationships/customXml" Target="../ink/ink3927.xml"/><Relationship Id="rId19" Type="http://schemas.openxmlformats.org/officeDocument/2006/relationships/image" Target="../media/image656.png"/><Relationship Id="rId4" Type="http://schemas.openxmlformats.org/officeDocument/2006/relationships/customXml" Target="../ink/ink3924.xml"/><Relationship Id="rId9" Type="http://schemas.openxmlformats.org/officeDocument/2006/relationships/image" Target="../media/image651.png"/><Relationship Id="rId14" Type="http://schemas.openxmlformats.org/officeDocument/2006/relationships/customXml" Target="../ink/ink3929.xml"/><Relationship Id="rId22" Type="http://schemas.openxmlformats.org/officeDocument/2006/relationships/customXml" Target="../ink/ink3933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38.xml"/><Relationship Id="rId13" Type="http://schemas.openxmlformats.org/officeDocument/2006/relationships/image" Target="../media/image653.png"/><Relationship Id="rId18" Type="http://schemas.openxmlformats.org/officeDocument/2006/relationships/customXml" Target="../ink/ink3943.xml"/><Relationship Id="rId26" Type="http://schemas.openxmlformats.org/officeDocument/2006/relationships/customXml" Target="../ink/ink3947.xml"/><Relationship Id="rId3" Type="http://schemas.openxmlformats.org/officeDocument/2006/relationships/image" Target="../media/image648.png"/><Relationship Id="rId21" Type="http://schemas.openxmlformats.org/officeDocument/2006/relationships/image" Target="../media/image657.png"/><Relationship Id="rId7" Type="http://schemas.openxmlformats.org/officeDocument/2006/relationships/image" Target="../media/image650.png"/><Relationship Id="rId12" Type="http://schemas.openxmlformats.org/officeDocument/2006/relationships/customXml" Target="../ink/ink3940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2" Type="http://schemas.openxmlformats.org/officeDocument/2006/relationships/customXml" Target="../ink/ink3935.xml"/><Relationship Id="rId16" Type="http://schemas.openxmlformats.org/officeDocument/2006/relationships/customXml" Target="../ink/ink3942.xml"/><Relationship Id="rId20" Type="http://schemas.openxmlformats.org/officeDocument/2006/relationships/customXml" Target="../ink/ink39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7.xml"/><Relationship Id="rId11" Type="http://schemas.openxmlformats.org/officeDocument/2006/relationships/image" Target="../media/image652.png"/><Relationship Id="rId24" Type="http://schemas.openxmlformats.org/officeDocument/2006/relationships/customXml" Target="../ink/ink3946.xml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10" Type="http://schemas.openxmlformats.org/officeDocument/2006/relationships/customXml" Target="../ink/ink3939.xml"/><Relationship Id="rId19" Type="http://schemas.openxmlformats.org/officeDocument/2006/relationships/image" Target="../media/image656.png"/><Relationship Id="rId4" Type="http://schemas.openxmlformats.org/officeDocument/2006/relationships/customXml" Target="../ink/ink3936.xml"/><Relationship Id="rId9" Type="http://schemas.openxmlformats.org/officeDocument/2006/relationships/image" Target="../media/image651.png"/><Relationship Id="rId14" Type="http://schemas.openxmlformats.org/officeDocument/2006/relationships/customXml" Target="../ink/ink3941.xml"/><Relationship Id="rId22" Type="http://schemas.openxmlformats.org/officeDocument/2006/relationships/customXml" Target="../ink/ink3945.xml"/><Relationship Id="rId27" Type="http://schemas.openxmlformats.org/officeDocument/2006/relationships/image" Target="../media/image660.png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3.png"/><Relationship Id="rId18" Type="http://schemas.openxmlformats.org/officeDocument/2006/relationships/customXml" Target="../ink/ink3956.xml"/><Relationship Id="rId26" Type="http://schemas.openxmlformats.org/officeDocument/2006/relationships/customXml" Target="../ink/ink3960.xml"/><Relationship Id="rId39" Type="http://schemas.openxmlformats.org/officeDocument/2006/relationships/image" Target="../media/image666.png"/><Relationship Id="rId21" Type="http://schemas.openxmlformats.org/officeDocument/2006/relationships/image" Target="../media/image657.png"/><Relationship Id="rId34" Type="http://schemas.openxmlformats.org/officeDocument/2006/relationships/customXml" Target="../ink/ink3964.xml"/><Relationship Id="rId7" Type="http://schemas.openxmlformats.org/officeDocument/2006/relationships/image" Target="../media/image650.png"/><Relationship Id="rId2" Type="http://schemas.openxmlformats.org/officeDocument/2006/relationships/customXml" Target="../ink/ink3948.xml"/><Relationship Id="rId16" Type="http://schemas.openxmlformats.org/officeDocument/2006/relationships/customXml" Target="../ink/ink3955.xml"/><Relationship Id="rId20" Type="http://schemas.openxmlformats.org/officeDocument/2006/relationships/customXml" Target="../ink/ink3957.xml"/><Relationship Id="rId29" Type="http://schemas.openxmlformats.org/officeDocument/2006/relationships/image" Target="../media/image661.png"/><Relationship Id="rId41" Type="http://schemas.openxmlformats.org/officeDocument/2006/relationships/image" Target="../media/image6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50.xml"/><Relationship Id="rId11" Type="http://schemas.openxmlformats.org/officeDocument/2006/relationships/image" Target="../media/image652.png"/><Relationship Id="rId24" Type="http://schemas.openxmlformats.org/officeDocument/2006/relationships/customXml" Target="../ink/ink3959.xml"/><Relationship Id="rId32" Type="http://schemas.openxmlformats.org/officeDocument/2006/relationships/customXml" Target="../ink/ink3963.xml"/><Relationship Id="rId37" Type="http://schemas.openxmlformats.org/officeDocument/2006/relationships/image" Target="../media/image665.png"/><Relationship Id="rId40" Type="http://schemas.openxmlformats.org/officeDocument/2006/relationships/customXml" Target="../ink/ink3967.xml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3961.xml"/><Relationship Id="rId36" Type="http://schemas.openxmlformats.org/officeDocument/2006/relationships/customXml" Target="../ink/ink3965.xml"/><Relationship Id="rId10" Type="http://schemas.openxmlformats.org/officeDocument/2006/relationships/customXml" Target="../ink/ink3952.xml"/><Relationship Id="rId19" Type="http://schemas.openxmlformats.org/officeDocument/2006/relationships/image" Target="../media/image656.png"/><Relationship Id="rId31" Type="http://schemas.openxmlformats.org/officeDocument/2006/relationships/image" Target="../media/image662.png"/><Relationship Id="rId4" Type="http://schemas.openxmlformats.org/officeDocument/2006/relationships/customXml" Target="../ink/ink3949.xml"/><Relationship Id="rId9" Type="http://schemas.openxmlformats.org/officeDocument/2006/relationships/image" Target="../media/image651.png"/><Relationship Id="rId14" Type="http://schemas.openxmlformats.org/officeDocument/2006/relationships/customXml" Target="../ink/ink3954.xml"/><Relationship Id="rId22" Type="http://schemas.openxmlformats.org/officeDocument/2006/relationships/customXml" Target="../ink/ink3958.xml"/><Relationship Id="rId27" Type="http://schemas.openxmlformats.org/officeDocument/2006/relationships/image" Target="../media/image660.png"/><Relationship Id="rId30" Type="http://schemas.openxmlformats.org/officeDocument/2006/relationships/customXml" Target="../ink/ink3962.xml"/><Relationship Id="rId35" Type="http://schemas.openxmlformats.org/officeDocument/2006/relationships/image" Target="../media/image664.png"/><Relationship Id="rId8" Type="http://schemas.openxmlformats.org/officeDocument/2006/relationships/customXml" Target="../ink/ink3951.xml"/><Relationship Id="rId3" Type="http://schemas.openxmlformats.org/officeDocument/2006/relationships/image" Target="../media/image648.png"/><Relationship Id="rId12" Type="http://schemas.openxmlformats.org/officeDocument/2006/relationships/customXml" Target="../ink/ink3953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63.png"/><Relationship Id="rId38" Type="http://schemas.openxmlformats.org/officeDocument/2006/relationships/customXml" Target="../ink/ink3966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3.png"/><Relationship Id="rId18" Type="http://schemas.openxmlformats.org/officeDocument/2006/relationships/customXml" Target="../ink/ink3976.xml"/><Relationship Id="rId26" Type="http://schemas.openxmlformats.org/officeDocument/2006/relationships/customXml" Target="../ink/ink3980.xml"/><Relationship Id="rId39" Type="http://schemas.openxmlformats.org/officeDocument/2006/relationships/image" Target="../media/image666.png"/><Relationship Id="rId21" Type="http://schemas.openxmlformats.org/officeDocument/2006/relationships/image" Target="../media/image657.png"/><Relationship Id="rId34" Type="http://schemas.openxmlformats.org/officeDocument/2006/relationships/customXml" Target="../ink/ink3984.xml"/><Relationship Id="rId42" Type="http://schemas.openxmlformats.org/officeDocument/2006/relationships/customXml" Target="../ink/ink3988.xml"/><Relationship Id="rId47" Type="http://schemas.openxmlformats.org/officeDocument/2006/relationships/image" Target="../media/image670.png"/><Relationship Id="rId50" Type="http://schemas.openxmlformats.org/officeDocument/2006/relationships/customXml" Target="../ink/ink3992.xml"/><Relationship Id="rId7" Type="http://schemas.openxmlformats.org/officeDocument/2006/relationships/image" Target="../media/image650.png"/><Relationship Id="rId2" Type="http://schemas.openxmlformats.org/officeDocument/2006/relationships/customXml" Target="../ink/ink3968.xml"/><Relationship Id="rId16" Type="http://schemas.openxmlformats.org/officeDocument/2006/relationships/customXml" Target="../ink/ink3975.xml"/><Relationship Id="rId29" Type="http://schemas.openxmlformats.org/officeDocument/2006/relationships/image" Target="../media/image661.png"/><Relationship Id="rId11" Type="http://schemas.openxmlformats.org/officeDocument/2006/relationships/image" Target="../media/image652.png"/><Relationship Id="rId24" Type="http://schemas.openxmlformats.org/officeDocument/2006/relationships/customXml" Target="../ink/ink3979.xml"/><Relationship Id="rId32" Type="http://schemas.openxmlformats.org/officeDocument/2006/relationships/customXml" Target="../ink/ink3983.xml"/><Relationship Id="rId37" Type="http://schemas.openxmlformats.org/officeDocument/2006/relationships/image" Target="../media/image665.png"/><Relationship Id="rId40" Type="http://schemas.openxmlformats.org/officeDocument/2006/relationships/customXml" Target="../ink/ink3987.xml"/><Relationship Id="rId45" Type="http://schemas.openxmlformats.org/officeDocument/2006/relationships/image" Target="../media/image669.png"/><Relationship Id="rId53" Type="http://schemas.openxmlformats.org/officeDocument/2006/relationships/image" Target="../media/image673.png"/><Relationship Id="rId5" Type="http://schemas.openxmlformats.org/officeDocument/2006/relationships/image" Target="../media/image649.png"/><Relationship Id="rId10" Type="http://schemas.openxmlformats.org/officeDocument/2006/relationships/customXml" Target="../ink/ink3972.xml"/><Relationship Id="rId19" Type="http://schemas.openxmlformats.org/officeDocument/2006/relationships/image" Target="../media/image656.png"/><Relationship Id="rId31" Type="http://schemas.openxmlformats.org/officeDocument/2006/relationships/image" Target="../media/image662.png"/><Relationship Id="rId44" Type="http://schemas.openxmlformats.org/officeDocument/2006/relationships/customXml" Target="../ink/ink3989.xml"/><Relationship Id="rId52" Type="http://schemas.openxmlformats.org/officeDocument/2006/relationships/customXml" Target="../ink/ink3993.xml"/><Relationship Id="rId4" Type="http://schemas.openxmlformats.org/officeDocument/2006/relationships/customXml" Target="../ink/ink3969.xml"/><Relationship Id="rId9" Type="http://schemas.openxmlformats.org/officeDocument/2006/relationships/image" Target="../media/image651.png"/><Relationship Id="rId14" Type="http://schemas.openxmlformats.org/officeDocument/2006/relationships/customXml" Target="../ink/ink3974.xml"/><Relationship Id="rId22" Type="http://schemas.openxmlformats.org/officeDocument/2006/relationships/customXml" Target="../ink/ink3978.xml"/><Relationship Id="rId27" Type="http://schemas.openxmlformats.org/officeDocument/2006/relationships/image" Target="../media/image660.png"/><Relationship Id="rId30" Type="http://schemas.openxmlformats.org/officeDocument/2006/relationships/customXml" Target="../ink/ink3982.xml"/><Relationship Id="rId35" Type="http://schemas.openxmlformats.org/officeDocument/2006/relationships/image" Target="../media/image664.png"/><Relationship Id="rId43" Type="http://schemas.openxmlformats.org/officeDocument/2006/relationships/image" Target="../media/image668.png"/><Relationship Id="rId48" Type="http://schemas.openxmlformats.org/officeDocument/2006/relationships/customXml" Target="../ink/ink3991.xml"/><Relationship Id="rId8" Type="http://schemas.openxmlformats.org/officeDocument/2006/relationships/customXml" Target="../ink/ink3971.xml"/><Relationship Id="rId51" Type="http://schemas.openxmlformats.org/officeDocument/2006/relationships/image" Target="../media/image672.png"/><Relationship Id="rId3" Type="http://schemas.openxmlformats.org/officeDocument/2006/relationships/image" Target="../media/image648.png"/><Relationship Id="rId12" Type="http://schemas.openxmlformats.org/officeDocument/2006/relationships/customXml" Target="../ink/ink3973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63.png"/><Relationship Id="rId38" Type="http://schemas.openxmlformats.org/officeDocument/2006/relationships/customXml" Target="../ink/ink3986.xml"/><Relationship Id="rId46" Type="http://schemas.openxmlformats.org/officeDocument/2006/relationships/customXml" Target="../ink/ink3990.xml"/><Relationship Id="rId20" Type="http://schemas.openxmlformats.org/officeDocument/2006/relationships/customXml" Target="../ink/ink3977.xml"/><Relationship Id="rId41" Type="http://schemas.openxmlformats.org/officeDocument/2006/relationships/image" Target="../media/image6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0.xml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3981.xml"/><Relationship Id="rId36" Type="http://schemas.openxmlformats.org/officeDocument/2006/relationships/customXml" Target="../ink/ink3985.xml"/><Relationship Id="rId49" Type="http://schemas.openxmlformats.org/officeDocument/2006/relationships/image" Target="../media/image671.png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3.png"/><Relationship Id="rId18" Type="http://schemas.openxmlformats.org/officeDocument/2006/relationships/customXml" Target="../ink/ink4002.xml"/><Relationship Id="rId26" Type="http://schemas.openxmlformats.org/officeDocument/2006/relationships/customXml" Target="../ink/ink4006.xml"/><Relationship Id="rId3" Type="http://schemas.openxmlformats.org/officeDocument/2006/relationships/image" Target="../media/image648.png"/><Relationship Id="rId21" Type="http://schemas.openxmlformats.org/officeDocument/2006/relationships/image" Target="../media/image657.png"/><Relationship Id="rId34" Type="http://schemas.openxmlformats.org/officeDocument/2006/relationships/customXml" Target="../ink/ink4010.xml"/><Relationship Id="rId7" Type="http://schemas.openxmlformats.org/officeDocument/2006/relationships/image" Target="../media/image650.png"/><Relationship Id="rId12" Type="http://schemas.openxmlformats.org/officeDocument/2006/relationships/customXml" Target="../ink/ink3999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76.png"/><Relationship Id="rId2" Type="http://schemas.openxmlformats.org/officeDocument/2006/relationships/customXml" Target="../ink/ink3994.xml"/><Relationship Id="rId16" Type="http://schemas.openxmlformats.org/officeDocument/2006/relationships/customXml" Target="../ink/ink4001.xml"/><Relationship Id="rId20" Type="http://schemas.openxmlformats.org/officeDocument/2006/relationships/customXml" Target="../ink/ink4003.xml"/><Relationship Id="rId29" Type="http://schemas.openxmlformats.org/officeDocument/2006/relationships/image" Target="../media/image6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96.xml"/><Relationship Id="rId11" Type="http://schemas.openxmlformats.org/officeDocument/2006/relationships/image" Target="../media/image652.png"/><Relationship Id="rId24" Type="http://schemas.openxmlformats.org/officeDocument/2006/relationships/customXml" Target="../ink/ink4005.xml"/><Relationship Id="rId32" Type="http://schemas.openxmlformats.org/officeDocument/2006/relationships/customXml" Target="../ink/ink4009.xml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4007.xml"/><Relationship Id="rId10" Type="http://schemas.openxmlformats.org/officeDocument/2006/relationships/customXml" Target="../ink/ink3998.xml"/><Relationship Id="rId19" Type="http://schemas.openxmlformats.org/officeDocument/2006/relationships/image" Target="../media/image656.png"/><Relationship Id="rId31" Type="http://schemas.openxmlformats.org/officeDocument/2006/relationships/image" Target="../media/image675.png"/><Relationship Id="rId4" Type="http://schemas.openxmlformats.org/officeDocument/2006/relationships/customXml" Target="../ink/ink3995.xml"/><Relationship Id="rId9" Type="http://schemas.openxmlformats.org/officeDocument/2006/relationships/image" Target="../media/image651.png"/><Relationship Id="rId14" Type="http://schemas.openxmlformats.org/officeDocument/2006/relationships/customXml" Target="../ink/ink4000.xml"/><Relationship Id="rId22" Type="http://schemas.openxmlformats.org/officeDocument/2006/relationships/customXml" Target="../ink/ink4004.xml"/><Relationship Id="rId27" Type="http://schemas.openxmlformats.org/officeDocument/2006/relationships/image" Target="../media/image660.png"/><Relationship Id="rId30" Type="http://schemas.openxmlformats.org/officeDocument/2006/relationships/customXml" Target="../ink/ink4008.xml"/><Relationship Id="rId35" Type="http://schemas.openxmlformats.org/officeDocument/2006/relationships/image" Target="../media/image677.png"/><Relationship Id="rId8" Type="http://schemas.openxmlformats.org/officeDocument/2006/relationships/customXml" Target="../ink/ink3997.xml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3.png"/><Relationship Id="rId18" Type="http://schemas.openxmlformats.org/officeDocument/2006/relationships/customXml" Target="../ink/ink4019.xml"/><Relationship Id="rId26" Type="http://schemas.openxmlformats.org/officeDocument/2006/relationships/customXml" Target="../ink/ink4023.xml"/><Relationship Id="rId21" Type="http://schemas.openxmlformats.org/officeDocument/2006/relationships/image" Target="../media/image657.png"/><Relationship Id="rId34" Type="http://schemas.openxmlformats.org/officeDocument/2006/relationships/customXml" Target="../ink/ink4027.xml"/><Relationship Id="rId7" Type="http://schemas.openxmlformats.org/officeDocument/2006/relationships/image" Target="../media/image650.png"/><Relationship Id="rId12" Type="http://schemas.openxmlformats.org/officeDocument/2006/relationships/customXml" Target="../ink/ink4016.xml"/><Relationship Id="rId17" Type="http://schemas.openxmlformats.org/officeDocument/2006/relationships/image" Target="../media/image655.png"/><Relationship Id="rId25" Type="http://schemas.openxmlformats.org/officeDocument/2006/relationships/image" Target="../media/image659.png"/><Relationship Id="rId33" Type="http://schemas.openxmlformats.org/officeDocument/2006/relationships/image" Target="../media/image676.png"/><Relationship Id="rId2" Type="http://schemas.openxmlformats.org/officeDocument/2006/relationships/customXml" Target="../ink/ink4011.xml"/><Relationship Id="rId16" Type="http://schemas.openxmlformats.org/officeDocument/2006/relationships/customXml" Target="../ink/ink4018.xml"/><Relationship Id="rId20" Type="http://schemas.openxmlformats.org/officeDocument/2006/relationships/customXml" Target="../ink/ink4020.xml"/><Relationship Id="rId29" Type="http://schemas.openxmlformats.org/officeDocument/2006/relationships/image" Target="../media/image6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3.xml"/><Relationship Id="rId11" Type="http://schemas.openxmlformats.org/officeDocument/2006/relationships/image" Target="../media/image652.png"/><Relationship Id="rId24" Type="http://schemas.openxmlformats.org/officeDocument/2006/relationships/customXml" Target="../ink/ink4022.xml"/><Relationship Id="rId32" Type="http://schemas.openxmlformats.org/officeDocument/2006/relationships/customXml" Target="../ink/ink4026.xml"/><Relationship Id="rId37" Type="http://schemas.openxmlformats.org/officeDocument/2006/relationships/image" Target="../media/image678.png"/><Relationship Id="rId5" Type="http://schemas.openxmlformats.org/officeDocument/2006/relationships/image" Target="../media/image649.png"/><Relationship Id="rId15" Type="http://schemas.openxmlformats.org/officeDocument/2006/relationships/image" Target="../media/image654.png"/><Relationship Id="rId23" Type="http://schemas.openxmlformats.org/officeDocument/2006/relationships/image" Target="../media/image658.png"/><Relationship Id="rId28" Type="http://schemas.openxmlformats.org/officeDocument/2006/relationships/customXml" Target="../ink/ink4024.xml"/><Relationship Id="rId36" Type="http://schemas.openxmlformats.org/officeDocument/2006/relationships/customXml" Target="../ink/ink4028.xml"/><Relationship Id="rId10" Type="http://schemas.openxmlformats.org/officeDocument/2006/relationships/customXml" Target="../ink/ink4015.xml"/><Relationship Id="rId19" Type="http://schemas.openxmlformats.org/officeDocument/2006/relationships/image" Target="../media/image656.png"/><Relationship Id="rId31" Type="http://schemas.openxmlformats.org/officeDocument/2006/relationships/image" Target="../media/image675.png"/><Relationship Id="rId4" Type="http://schemas.openxmlformats.org/officeDocument/2006/relationships/customXml" Target="../ink/ink4012.xml"/><Relationship Id="rId9" Type="http://schemas.openxmlformats.org/officeDocument/2006/relationships/image" Target="../media/image651.png"/><Relationship Id="rId14" Type="http://schemas.openxmlformats.org/officeDocument/2006/relationships/customXml" Target="../ink/ink4017.xml"/><Relationship Id="rId22" Type="http://schemas.openxmlformats.org/officeDocument/2006/relationships/customXml" Target="../ink/ink4021.xml"/><Relationship Id="rId27" Type="http://schemas.openxmlformats.org/officeDocument/2006/relationships/image" Target="../media/image660.png"/><Relationship Id="rId30" Type="http://schemas.openxmlformats.org/officeDocument/2006/relationships/customXml" Target="../ink/ink4025.xml"/><Relationship Id="rId35" Type="http://schemas.openxmlformats.org/officeDocument/2006/relationships/image" Target="../media/image677.png"/><Relationship Id="rId8" Type="http://schemas.openxmlformats.org/officeDocument/2006/relationships/customXml" Target="../ink/ink4014.xml"/><Relationship Id="rId3" Type="http://schemas.openxmlformats.org/officeDocument/2006/relationships/image" Target="../media/image64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14:cNvPr>
              <p14:cNvContentPartPr/>
              <p14:nvPr/>
            </p14:nvContentPartPr>
            <p14:xfrm>
              <a:off x="517800" y="242080"/>
              <a:ext cx="2458080" cy="56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160" y="224080"/>
                <a:ext cx="24937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EAC778-1ECF-4EFF-BF76-2E47EDBA4DF0}"/>
                  </a:ext>
                </a:extLst>
              </p14:cNvPr>
              <p14:cNvContentPartPr/>
              <p14:nvPr/>
            </p14:nvContentPartPr>
            <p14:xfrm>
              <a:off x="7373939" y="96882"/>
              <a:ext cx="997920" cy="631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EAC778-1ECF-4EFF-BF76-2E47EDBA4D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55939" y="79242"/>
                <a:ext cx="1033560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14:cNvPr>
              <p14:cNvContentPartPr/>
              <p14:nvPr/>
            </p14:nvContentPartPr>
            <p14:xfrm>
              <a:off x="3210240" y="1056040"/>
              <a:ext cx="249480" cy="22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92240" y="1038400"/>
                <a:ext cx="2851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14:cNvPr>
              <p14:cNvContentPartPr/>
              <p14:nvPr/>
            </p14:nvContentPartPr>
            <p14:xfrm>
              <a:off x="4368720" y="10560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350720" y="10384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14:cNvPr>
              <p14:cNvContentPartPr/>
              <p14:nvPr/>
            </p14:nvContentPartPr>
            <p14:xfrm>
              <a:off x="4398960" y="1147840"/>
              <a:ext cx="1162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380960" y="11302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14:cNvPr>
              <p14:cNvContentPartPr/>
              <p14:nvPr/>
            </p14:nvContentPartPr>
            <p14:xfrm>
              <a:off x="3799560" y="924280"/>
              <a:ext cx="405000" cy="32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81560" y="906640"/>
                <a:ext cx="440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14:cNvPr>
              <p14:cNvContentPartPr/>
              <p14:nvPr/>
            </p14:nvContentPartPr>
            <p14:xfrm>
              <a:off x="4663200" y="872440"/>
              <a:ext cx="20844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45200" y="854800"/>
                <a:ext cx="24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14:cNvPr>
              <p14:cNvContentPartPr/>
              <p14:nvPr/>
            </p14:nvContentPartPr>
            <p14:xfrm>
              <a:off x="4673280" y="934360"/>
              <a:ext cx="644400" cy="23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55280" y="916747"/>
                <a:ext cx="68004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14:cNvPr>
              <p14:cNvContentPartPr/>
              <p14:nvPr/>
            </p14:nvContentPartPr>
            <p14:xfrm>
              <a:off x="304320" y="1400920"/>
              <a:ext cx="8677800" cy="9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6680" y="1383280"/>
                <a:ext cx="8713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14:cNvPr>
              <p14:cNvContentPartPr/>
              <p14:nvPr/>
            </p14:nvContentPartPr>
            <p14:xfrm>
              <a:off x="3078120" y="1605760"/>
              <a:ext cx="4307040" cy="538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1587760"/>
                <a:ext cx="43426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14:cNvPr>
              <p14:cNvContentPartPr/>
              <p14:nvPr/>
            </p14:nvContentPartPr>
            <p14:xfrm>
              <a:off x="5781720" y="2417200"/>
              <a:ext cx="90360" cy="10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64080" y="2399560"/>
                <a:ext cx="126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14:cNvPr>
              <p14:cNvContentPartPr/>
              <p14:nvPr/>
            </p14:nvContentPartPr>
            <p14:xfrm>
              <a:off x="5902680" y="2414320"/>
              <a:ext cx="173880" cy="11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85040" y="2396320"/>
                <a:ext cx="209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14:cNvPr>
              <p14:cNvContentPartPr/>
              <p14:nvPr/>
            </p14:nvContentPartPr>
            <p14:xfrm>
              <a:off x="6165480" y="2415760"/>
              <a:ext cx="88920" cy="107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147840" y="2398120"/>
                <a:ext cx="1245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14:cNvPr>
              <p14:cNvContentPartPr/>
              <p14:nvPr/>
            </p14:nvContentPartPr>
            <p14:xfrm>
              <a:off x="6278520" y="2438080"/>
              <a:ext cx="186840" cy="8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60880" y="2420080"/>
                <a:ext cx="2224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14:cNvPr>
              <p14:cNvContentPartPr/>
              <p14:nvPr/>
            </p14:nvContentPartPr>
            <p14:xfrm>
              <a:off x="6593160" y="2214520"/>
              <a:ext cx="10800" cy="259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75160" y="2196880"/>
                <a:ext cx="464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14:cNvPr>
              <p14:cNvContentPartPr/>
              <p14:nvPr/>
            </p14:nvContentPartPr>
            <p14:xfrm>
              <a:off x="6532320" y="2379400"/>
              <a:ext cx="104040" cy="8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36140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14:cNvPr>
              <p14:cNvContentPartPr/>
              <p14:nvPr/>
            </p14:nvContentPartPr>
            <p14:xfrm>
              <a:off x="7068360" y="2205880"/>
              <a:ext cx="227520" cy="482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50720" y="2188240"/>
                <a:ext cx="2631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14:cNvPr>
              <p14:cNvContentPartPr/>
              <p14:nvPr/>
            </p14:nvContentPartPr>
            <p14:xfrm>
              <a:off x="6738240" y="2372920"/>
              <a:ext cx="91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20240" y="2354988"/>
                <a:ext cx="126720" cy="13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14:cNvPr>
              <p14:cNvContentPartPr/>
              <p14:nvPr/>
            </p14:nvContentPartPr>
            <p14:xfrm>
              <a:off x="7528440" y="2214520"/>
              <a:ext cx="1090800" cy="334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10440" y="2196880"/>
                <a:ext cx="1126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14:cNvPr>
              <p14:cNvContentPartPr/>
              <p14:nvPr/>
            </p14:nvContentPartPr>
            <p14:xfrm>
              <a:off x="406200" y="2267800"/>
              <a:ext cx="1160640" cy="934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88200" y="2250153"/>
                <a:ext cx="1196280" cy="9698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14:cNvPr>
              <p14:cNvContentPartPr/>
              <p14:nvPr/>
            </p14:nvContentPartPr>
            <p14:xfrm>
              <a:off x="1747200" y="2245120"/>
              <a:ext cx="3922920" cy="1012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729202" y="2227120"/>
                <a:ext cx="3958557" cy="10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14:cNvPr>
              <p14:cNvContentPartPr/>
              <p14:nvPr/>
            </p14:nvContentPartPr>
            <p14:xfrm>
              <a:off x="7749480" y="2783320"/>
              <a:ext cx="245160" cy="244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731840" y="2765680"/>
                <a:ext cx="280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14:cNvPr>
              <p14:cNvContentPartPr/>
              <p14:nvPr/>
            </p14:nvContentPartPr>
            <p14:xfrm>
              <a:off x="7136040" y="2915440"/>
              <a:ext cx="299880" cy="113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118040" y="2897440"/>
                <a:ext cx="335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14:cNvPr>
              <p14:cNvContentPartPr/>
              <p14:nvPr/>
            </p14:nvContentPartPr>
            <p14:xfrm>
              <a:off x="6076920" y="2732560"/>
              <a:ext cx="974160" cy="432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59280" y="2714920"/>
                <a:ext cx="10098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14:cNvPr>
              <p14:cNvContentPartPr/>
              <p14:nvPr/>
            </p14:nvContentPartPr>
            <p14:xfrm>
              <a:off x="8211360" y="2753080"/>
              <a:ext cx="569160" cy="405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193720" y="2735096"/>
                <a:ext cx="60480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14:cNvPr>
              <p14:cNvContentPartPr/>
              <p14:nvPr/>
            </p14:nvContentPartPr>
            <p14:xfrm>
              <a:off x="8856840" y="3018760"/>
              <a:ext cx="54720" cy="295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838840" y="3000760"/>
                <a:ext cx="90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A67299-1D78-4026-BCCE-8465BBF4E695}"/>
                  </a:ext>
                </a:extLst>
              </p14:cNvPr>
              <p14:cNvContentPartPr/>
              <p14:nvPr/>
            </p14:nvContentPartPr>
            <p14:xfrm>
              <a:off x="1744320" y="3335560"/>
              <a:ext cx="1098360" cy="35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A67299-1D78-4026-BCCE-8465BBF4E69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26680" y="3317560"/>
                <a:ext cx="11340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E72C6F-DE7F-4490-B39C-47D0DF422B17}"/>
                  </a:ext>
                </a:extLst>
              </p14:cNvPr>
              <p14:cNvContentPartPr/>
              <p14:nvPr/>
            </p14:nvContentPartPr>
            <p14:xfrm>
              <a:off x="425640" y="3382720"/>
              <a:ext cx="1059120" cy="357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E72C6F-DE7F-4490-B39C-47D0DF422B1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8000" y="3365080"/>
                <a:ext cx="109476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509390-02CF-4508-989D-8EDE31F3E866}"/>
                  </a:ext>
                </a:extLst>
              </p14:cNvPr>
              <p14:cNvContentPartPr/>
              <p14:nvPr/>
            </p14:nvContentPartPr>
            <p14:xfrm>
              <a:off x="3068040" y="3393160"/>
              <a:ext cx="564480" cy="275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509390-02CF-4508-989D-8EDE31F3E8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50051" y="3375160"/>
                <a:ext cx="600097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8D3B682-D1E0-4033-8CC1-90E6B2651988}"/>
                  </a:ext>
                </a:extLst>
              </p14:cNvPr>
              <p14:cNvContentPartPr/>
              <p14:nvPr/>
            </p14:nvContentPartPr>
            <p14:xfrm>
              <a:off x="5502000" y="3308200"/>
              <a:ext cx="237600" cy="492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8D3B682-D1E0-4033-8CC1-90E6B265198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84000" y="3290560"/>
                <a:ext cx="27324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C7F5240-5E46-4685-9AA7-5EC4B3ECFC26}"/>
                  </a:ext>
                </a:extLst>
              </p14:cNvPr>
              <p14:cNvContentPartPr/>
              <p14:nvPr/>
            </p14:nvContentPartPr>
            <p14:xfrm>
              <a:off x="3880920" y="3301720"/>
              <a:ext cx="1315080" cy="36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C7F5240-5E46-4685-9AA7-5EC4B3ECFC2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63280" y="3284063"/>
                <a:ext cx="135072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7F633F4-45B5-4295-AF6E-902AF80CD86C}"/>
                  </a:ext>
                </a:extLst>
              </p14:cNvPr>
              <p14:cNvContentPartPr/>
              <p14:nvPr/>
            </p14:nvContentPartPr>
            <p14:xfrm>
              <a:off x="5984760" y="3271120"/>
              <a:ext cx="1257480" cy="356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7F633F4-45B5-4295-AF6E-902AF80CD8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66760" y="3253120"/>
                <a:ext cx="12931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6C86098-14EE-47F5-B80F-9E88E50FF94D}"/>
                  </a:ext>
                </a:extLst>
              </p14:cNvPr>
              <p14:cNvContentPartPr/>
              <p14:nvPr/>
            </p14:nvContentPartPr>
            <p14:xfrm>
              <a:off x="7495680" y="3278680"/>
              <a:ext cx="1109880" cy="34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6C86098-14EE-47F5-B80F-9E88E50FF94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477686" y="3260680"/>
                <a:ext cx="114550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63207B-1CCB-4550-BDBC-5463F6DED292}"/>
                  </a:ext>
                </a:extLst>
              </p14:cNvPr>
              <p14:cNvContentPartPr/>
              <p14:nvPr/>
            </p14:nvContentPartPr>
            <p14:xfrm>
              <a:off x="3179640" y="3917680"/>
              <a:ext cx="215280" cy="21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63207B-1CCB-4550-BDBC-5463F6DED29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162000" y="3899680"/>
                <a:ext cx="250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6BC43B-44C4-4793-B8F3-52C950CD30CE}"/>
                  </a:ext>
                </a:extLst>
              </p14:cNvPr>
              <p14:cNvContentPartPr/>
              <p14:nvPr/>
            </p14:nvContentPartPr>
            <p14:xfrm>
              <a:off x="3332280" y="4216120"/>
              <a:ext cx="98280" cy="7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6BC43B-44C4-4793-B8F3-52C950CD30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14280" y="4198120"/>
                <a:ext cx="133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07FC21-B8F4-4DFB-95A2-57C50A5C822A}"/>
                  </a:ext>
                </a:extLst>
              </p14:cNvPr>
              <p14:cNvContentPartPr/>
              <p14:nvPr/>
            </p14:nvContentPartPr>
            <p14:xfrm>
              <a:off x="1767360" y="3830200"/>
              <a:ext cx="1250640" cy="616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07FC21-B8F4-4DFB-95A2-57C50A5C822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49715" y="3812200"/>
                <a:ext cx="128629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04DA341-27A5-4224-B7BF-A369A5C1E626}"/>
                  </a:ext>
                </a:extLst>
              </p14:cNvPr>
              <p14:cNvContentPartPr/>
              <p14:nvPr/>
            </p14:nvContentPartPr>
            <p14:xfrm>
              <a:off x="591240" y="3839920"/>
              <a:ext cx="911520" cy="437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04DA341-27A5-4224-B7BF-A369A5C1E62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73240" y="3822280"/>
                <a:ext cx="947160" cy="47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443380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49717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14:cNvPr>
              <p14:cNvContentPartPr/>
              <p14:nvPr/>
            </p14:nvContentPartPr>
            <p14:xfrm>
              <a:off x="5912760" y="2691880"/>
              <a:ext cx="391320" cy="29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760" y="2674240"/>
                <a:ext cx="426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14:cNvPr>
              <p14:cNvContentPartPr/>
              <p14:nvPr/>
            </p14:nvContentPartPr>
            <p14:xfrm>
              <a:off x="6319200" y="3311440"/>
              <a:ext cx="151560" cy="2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1560" y="329380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14:cNvPr>
              <p14:cNvContentPartPr/>
              <p14:nvPr/>
            </p14:nvContentPartPr>
            <p14:xfrm>
              <a:off x="6339360" y="3393160"/>
              <a:ext cx="122400" cy="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21360" y="3375160"/>
                <a:ext cx="158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14:cNvPr>
              <p14:cNvContentPartPr/>
              <p14:nvPr/>
            </p14:nvContentPartPr>
            <p14:xfrm>
              <a:off x="6653640" y="3047560"/>
              <a:ext cx="1193040" cy="459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995" y="3029560"/>
                <a:ext cx="122869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14:cNvPr>
              <p14:cNvContentPartPr/>
              <p14:nvPr/>
            </p14:nvContentPartPr>
            <p14:xfrm>
              <a:off x="7963680" y="3199840"/>
              <a:ext cx="21348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46040" y="3182200"/>
                <a:ext cx="249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14:cNvPr>
              <p14:cNvContentPartPr/>
              <p14:nvPr/>
            </p14:nvContentPartPr>
            <p14:xfrm>
              <a:off x="6124800" y="1960360"/>
              <a:ext cx="73008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1924360"/>
                <a:ext cx="76572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14:cNvPr>
              <p14:cNvContentPartPr/>
              <p14:nvPr/>
            </p14:nvContentPartPr>
            <p14:xfrm>
              <a:off x="6614040" y="3442480"/>
              <a:ext cx="1609200" cy="16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6040" y="3406840"/>
                <a:ext cx="164484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14:cNvPr>
              <p14:cNvContentPartPr/>
              <p14:nvPr/>
            </p14:nvContentPartPr>
            <p14:xfrm>
              <a:off x="4713960" y="2061520"/>
              <a:ext cx="1009800" cy="8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5960" y="2025880"/>
                <a:ext cx="10454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14:cNvPr>
              <p14:cNvContentPartPr/>
              <p14:nvPr/>
            </p14:nvContentPartPr>
            <p14:xfrm>
              <a:off x="4866240" y="3555160"/>
              <a:ext cx="1277280" cy="8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48600" y="3519160"/>
                <a:ext cx="1312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5361812-DF5D-4DF8-ADD0-B4FEE4B808F4}"/>
                  </a:ext>
                </a:extLst>
              </p14:cNvPr>
              <p14:cNvContentPartPr/>
              <p14:nvPr/>
            </p14:nvContentPartPr>
            <p14:xfrm>
              <a:off x="5262600" y="3230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5361812-DF5D-4DF8-ADD0-B4FEE4B808F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44600" y="321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5D98D3-880B-47D4-A6EA-15C66ED4E47B}"/>
                  </a:ext>
                </a:extLst>
              </p14:cNvPr>
              <p14:cNvContentPartPr/>
              <p14:nvPr/>
            </p14:nvContentPartPr>
            <p14:xfrm>
              <a:off x="5793600" y="3313240"/>
              <a:ext cx="9972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5D98D3-880B-47D4-A6EA-15C66ED4E47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5600" y="3295600"/>
                <a:ext cx="1353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525A21-29B9-4DF4-8CAE-1F839B29132E}"/>
                  </a:ext>
                </a:extLst>
              </p14:cNvPr>
              <p14:cNvContentPartPr/>
              <p14:nvPr/>
            </p14:nvContentPartPr>
            <p14:xfrm>
              <a:off x="4810800" y="3301720"/>
              <a:ext cx="850320" cy="27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525A21-29B9-4DF4-8CAE-1F839B2913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93153" y="3284080"/>
                <a:ext cx="885975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302044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14:cNvPr>
              <p14:cNvContentPartPr/>
              <p14:nvPr/>
            </p14:nvContentPartPr>
            <p14:xfrm>
              <a:off x="5912760" y="2691880"/>
              <a:ext cx="391320" cy="29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760" y="2674240"/>
                <a:ext cx="426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14:cNvPr>
              <p14:cNvContentPartPr/>
              <p14:nvPr/>
            </p14:nvContentPartPr>
            <p14:xfrm>
              <a:off x="6319200" y="3311440"/>
              <a:ext cx="151560" cy="2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1560" y="329380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14:cNvPr>
              <p14:cNvContentPartPr/>
              <p14:nvPr/>
            </p14:nvContentPartPr>
            <p14:xfrm>
              <a:off x="6339360" y="3393160"/>
              <a:ext cx="122400" cy="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21360" y="3375160"/>
                <a:ext cx="158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14:cNvPr>
              <p14:cNvContentPartPr/>
              <p14:nvPr/>
            </p14:nvContentPartPr>
            <p14:xfrm>
              <a:off x="6653640" y="3047560"/>
              <a:ext cx="1193040" cy="459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995" y="3029560"/>
                <a:ext cx="122869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14:cNvPr>
              <p14:cNvContentPartPr/>
              <p14:nvPr/>
            </p14:nvContentPartPr>
            <p14:xfrm>
              <a:off x="7963680" y="3199840"/>
              <a:ext cx="21348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46040" y="3182200"/>
                <a:ext cx="249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14:cNvPr>
              <p14:cNvContentPartPr/>
              <p14:nvPr/>
            </p14:nvContentPartPr>
            <p14:xfrm>
              <a:off x="6124800" y="1960360"/>
              <a:ext cx="73008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1924360"/>
                <a:ext cx="76572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14:cNvPr>
              <p14:cNvContentPartPr/>
              <p14:nvPr/>
            </p14:nvContentPartPr>
            <p14:xfrm>
              <a:off x="6614040" y="3442480"/>
              <a:ext cx="1609200" cy="16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6040" y="3406840"/>
                <a:ext cx="164484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14:cNvPr>
              <p14:cNvContentPartPr/>
              <p14:nvPr/>
            </p14:nvContentPartPr>
            <p14:xfrm>
              <a:off x="4713960" y="2061520"/>
              <a:ext cx="1009800" cy="8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5960" y="2025880"/>
                <a:ext cx="10454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14:cNvPr>
              <p14:cNvContentPartPr/>
              <p14:nvPr/>
            </p14:nvContentPartPr>
            <p14:xfrm>
              <a:off x="4866240" y="3555160"/>
              <a:ext cx="1277280" cy="8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48600" y="3519160"/>
                <a:ext cx="1312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14:cNvPr>
              <p14:cNvContentPartPr/>
              <p14:nvPr/>
            </p14:nvContentPartPr>
            <p14:xfrm>
              <a:off x="4155240" y="3821920"/>
              <a:ext cx="812880" cy="38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37240" y="3804280"/>
                <a:ext cx="84852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14:cNvPr>
              <p14:cNvContentPartPr/>
              <p14:nvPr/>
            </p14:nvContentPartPr>
            <p14:xfrm>
              <a:off x="5548440" y="3931360"/>
              <a:ext cx="9360" cy="24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0440" y="3913720"/>
                <a:ext cx="450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14:cNvPr>
              <p14:cNvContentPartPr/>
              <p14:nvPr/>
            </p14:nvContentPartPr>
            <p14:xfrm>
              <a:off x="5424960" y="3922720"/>
              <a:ext cx="333000" cy="3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07320" y="3905080"/>
                <a:ext cx="368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14:cNvPr>
              <p14:cNvContentPartPr/>
              <p14:nvPr/>
            </p14:nvContentPartPr>
            <p14:xfrm>
              <a:off x="5475720" y="4126120"/>
              <a:ext cx="243360" cy="4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7720" y="4108120"/>
                <a:ext cx="2790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14:cNvPr>
              <p14:cNvContentPartPr/>
              <p14:nvPr/>
            </p14:nvContentPartPr>
            <p14:xfrm>
              <a:off x="5526840" y="3798520"/>
              <a:ext cx="17532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08840" y="378052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14:cNvPr>
              <p14:cNvContentPartPr/>
              <p14:nvPr/>
            </p14:nvContentPartPr>
            <p14:xfrm>
              <a:off x="5902680" y="3920560"/>
              <a:ext cx="16416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390292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14:cNvPr>
              <p14:cNvContentPartPr/>
              <p14:nvPr/>
            </p14:nvContentPartPr>
            <p14:xfrm>
              <a:off x="5943360" y="4005880"/>
              <a:ext cx="136440" cy="2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25720" y="3987880"/>
                <a:ext cx="1720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14:cNvPr>
              <p14:cNvContentPartPr/>
              <p14:nvPr/>
            </p14:nvContentPartPr>
            <p14:xfrm>
              <a:off x="6156480" y="3914800"/>
              <a:ext cx="313200" cy="18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38840" y="3897160"/>
                <a:ext cx="348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14:cNvPr>
              <p14:cNvContentPartPr/>
              <p14:nvPr/>
            </p14:nvContentPartPr>
            <p14:xfrm>
              <a:off x="6630600" y="3819760"/>
              <a:ext cx="561600" cy="325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12949" y="3801760"/>
                <a:ext cx="597263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39ABC7-66CB-4AB9-8451-2B3A1A527AB2}"/>
                  </a:ext>
                </a:extLst>
              </p14:cNvPr>
              <p14:cNvContentPartPr/>
              <p14:nvPr/>
            </p14:nvContentPartPr>
            <p14:xfrm>
              <a:off x="5262600" y="32308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39ABC7-66CB-4AB9-8451-2B3A1A527AB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4600" y="321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21EB7C-19AB-43E4-82F6-53A502E849D9}"/>
                  </a:ext>
                </a:extLst>
              </p14:cNvPr>
              <p14:cNvContentPartPr/>
              <p14:nvPr/>
            </p14:nvContentPartPr>
            <p14:xfrm>
              <a:off x="5793600" y="3313240"/>
              <a:ext cx="99720" cy="16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21EB7C-19AB-43E4-82F6-53A502E849D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5600" y="3295600"/>
                <a:ext cx="1353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E358ACA-4C50-4AC8-AC04-BF3B57A870F0}"/>
                  </a:ext>
                </a:extLst>
              </p14:cNvPr>
              <p14:cNvContentPartPr/>
              <p14:nvPr/>
            </p14:nvContentPartPr>
            <p14:xfrm>
              <a:off x="4810800" y="3301720"/>
              <a:ext cx="850320" cy="274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E358ACA-4C50-4AC8-AC04-BF3B57A870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93153" y="3284080"/>
                <a:ext cx="885975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56403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14:cNvPr>
              <p14:cNvContentPartPr/>
              <p14:nvPr/>
            </p14:nvContentPartPr>
            <p14:xfrm>
              <a:off x="5912760" y="2691880"/>
              <a:ext cx="391320" cy="29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760" y="2674240"/>
                <a:ext cx="426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14:cNvPr>
              <p14:cNvContentPartPr/>
              <p14:nvPr/>
            </p14:nvContentPartPr>
            <p14:xfrm>
              <a:off x="6319200" y="3311440"/>
              <a:ext cx="151560" cy="2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1560" y="329380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14:cNvPr>
              <p14:cNvContentPartPr/>
              <p14:nvPr/>
            </p14:nvContentPartPr>
            <p14:xfrm>
              <a:off x="6339360" y="3393160"/>
              <a:ext cx="122400" cy="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21360" y="3375160"/>
                <a:ext cx="158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14:cNvPr>
              <p14:cNvContentPartPr/>
              <p14:nvPr/>
            </p14:nvContentPartPr>
            <p14:xfrm>
              <a:off x="6653640" y="3047560"/>
              <a:ext cx="1193040" cy="459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995" y="3029560"/>
                <a:ext cx="122869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14:cNvPr>
              <p14:cNvContentPartPr/>
              <p14:nvPr/>
            </p14:nvContentPartPr>
            <p14:xfrm>
              <a:off x="7963680" y="3199840"/>
              <a:ext cx="21348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46040" y="3182200"/>
                <a:ext cx="249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14:cNvPr>
              <p14:cNvContentPartPr/>
              <p14:nvPr/>
            </p14:nvContentPartPr>
            <p14:xfrm>
              <a:off x="6124800" y="1960360"/>
              <a:ext cx="73008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1924360"/>
                <a:ext cx="76572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14:cNvPr>
              <p14:cNvContentPartPr/>
              <p14:nvPr/>
            </p14:nvContentPartPr>
            <p14:xfrm>
              <a:off x="6614040" y="3442480"/>
              <a:ext cx="1609200" cy="16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6040" y="3406840"/>
                <a:ext cx="164484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14:cNvPr>
              <p14:cNvContentPartPr/>
              <p14:nvPr/>
            </p14:nvContentPartPr>
            <p14:xfrm>
              <a:off x="4713960" y="2061520"/>
              <a:ext cx="1009800" cy="8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5960" y="2025880"/>
                <a:ext cx="10454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14:cNvPr>
              <p14:cNvContentPartPr/>
              <p14:nvPr/>
            </p14:nvContentPartPr>
            <p14:xfrm>
              <a:off x="4866240" y="3555160"/>
              <a:ext cx="1277280" cy="8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48600" y="3519160"/>
                <a:ext cx="1312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14:cNvPr>
              <p14:cNvContentPartPr/>
              <p14:nvPr/>
            </p14:nvContentPartPr>
            <p14:xfrm>
              <a:off x="4155240" y="3821920"/>
              <a:ext cx="812880" cy="38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37240" y="3804280"/>
                <a:ext cx="84852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14:cNvPr>
              <p14:cNvContentPartPr/>
              <p14:nvPr/>
            </p14:nvContentPartPr>
            <p14:xfrm>
              <a:off x="5548440" y="3931360"/>
              <a:ext cx="9360" cy="24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0440" y="3913720"/>
                <a:ext cx="450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14:cNvPr>
              <p14:cNvContentPartPr/>
              <p14:nvPr/>
            </p14:nvContentPartPr>
            <p14:xfrm>
              <a:off x="5424960" y="3922720"/>
              <a:ext cx="333000" cy="3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07320" y="3905080"/>
                <a:ext cx="368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14:cNvPr>
              <p14:cNvContentPartPr/>
              <p14:nvPr/>
            </p14:nvContentPartPr>
            <p14:xfrm>
              <a:off x="5475720" y="4126120"/>
              <a:ext cx="243360" cy="4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7720" y="4108120"/>
                <a:ext cx="2790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14:cNvPr>
              <p14:cNvContentPartPr/>
              <p14:nvPr/>
            </p14:nvContentPartPr>
            <p14:xfrm>
              <a:off x="5526840" y="3798520"/>
              <a:ext cx="17532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08840" y="378052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14:cNvPr>
              <p14:cNvContentPartPr/>
              <p14:nvPr/>
            </p14:nvContentPartPr>
            <p14:xfrm>
              <a:off x="5902680" y="3920560"/>
              <a:ext cx="16416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390292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14:cNvPr>
              <p14:cNvContentPartPr/>
              <p14:nvPr/>
            </p14:nvContentPartPr>
            <p14:xfrm>
              <a:off x="5943360" y="4005880"/>
              <a:ext cx="136440" cy="2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25720" y="3987880"/>
                <a:ext cx="1720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14:cNvPr>
              <p14:cNvContentPartPr/>
              <p14:nvPr/>
            </p14:nvContentPartPr>
            <p14:xfrm>
              <a:off x="6156480" y="3914800"/>
              <a:ext cx="313200" cy="18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38840" y="3897160"/>
                <a:ext cx="348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14:cNvPr>
              <p14:cNvContentPartPr/>
              <p14:nvPr/>
            </p14:nvContentPartPr>
            <p14:xfrm>
              <a:off x="6630600" y="3819760"/>
              <a:ext cx="561600" cy="325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12949" y="3801760"/>
                <a:ext cx="597263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14:cNvPr>
              <p14:cNvContentPartPr/>
              <p14:nvPr/>
            </p14:nvContentPartPr>
            <p14:xfrm>
              <a:off x="7700880" y="3894640"/>
              <a:ext cx="631440" cy="28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30" y="3877000"/>
                <a:ext cx="6671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A5D405-D06D-4DAE-9EB1-CF279957E891}"/>
                  </a:ext>
                </a:extLst>
              </p14:cNvPr>
              <p14:cNvContentPartPr/>
              <p14:nvPr/>
            </p14:nvContentPartPr>
            <p14:xfrm>
              <a:off x="4419480" y="4611760"/>
              <a:ext cx="13788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A5D405-D06D-4DAE-9EB1-CF279957E8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01480" y="4593760"/>
                <a:ext cx="1735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B62C847-33FA-4C4E-B5EE-D39DA6B6546C}"/>
                  </a:ext>
                </a:extLst>
              </p14:cNvPr>
              <p14:cNvContentPartPr/>
              <p14:nvPr/>
            </p14:nvContentPartPr>
            <p14:xfrm>
              <a:off x="2885160" y="4648840"/>
              <a:ext cx="1399320" cy="349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B62C847-33FA-4C4E-B5EE-D39DA6B6546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67520" y="4631200"/>
                <a:ext cx="14353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14:cNvPr>
              <p14:cNvContentPartPr/>
              <p14:nvPr/>
            </p14:nvContentPartPr>
            <p14:xfrm>
              <a:off x="4784880" y="4640920"/>
              <a:ext cx="15300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6880" y="4622920"/>
                <a:ext cx="1886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14:cNvPr>
              <p14:cNvContentPartPr/>
              <p14:nvPr/>
            </p14:nvContentPartPr>
            <p14:xfrm>
              <a:off x="4774800" y="4754320"/>
              <a:ext cx="153720" cy="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57160" y="4736680"/>
                <a:ext cx="189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14:cNvPr>
              <p14:cNvContentPartPr/>
              <p14:nvPr/>
            </p14:nvContentPartPr>
            <p14:xfrm>
              <a:off x="5242080" y="4504120"/>
              <a:ext cx="1351080" cy="421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24440" y="4486480"/>
                <a:ext cx="13867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93C3E1E-1C5F-4ADF-A61C-3A1E6B5AC2A9}"/>
                  </a:ext>
                </a:extLst>
              </p14:cNvPr>
              <p14:cNvContentPartPr/>
              <p14:nvPr/>
            </p14:nvContentPartPr>
            <p14:xfrm>
              <a:off x="3465840" y="4684840"/>
              <a:ext cx="131040" cy="19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93C3E1E-1C5F-4ADF-A61C-3A1E6B5AC2A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47840" y="4666840"/>
                <a:ext cx="166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A753BC-517B-417D-B9AD-AD3B36258948}"/>
                  </a:ext>
                </a:extLst>
              </p14:cNvPr>
              <p14:cNvContentPartPr/>
              <p14:nvPr/>
            </p14:nvContentPartPr>
            <p14:xfrm>
              <a:off x="3708480" y="4606720"/>
              <a:ext cx="29880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A753BC-517B-417D-B9AD-AD3B3625894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90480" y="4589080"/>
                <a:ext cx="3344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DDE8EA-48BB-4124-AED6-43F87DF3927F}"/>
                  </a:ext>
                </a:extLst>
              </p14:cNvPr>
              <p14:cNvContentPartPr/>
              <p14:nvPr/>
            </p14:nvContentPartPr>
            <p14:xfrm>
              <a:off x="5262600" y="323080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DDE8EA-48BB-4124-AED6-43F87DF392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44600" y="321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8F2243A-1538-419C-9A07-BF34A8523517}"/>
                  </a:ext>
                </a:extLst>
              </p14:cNvPr>
              <p14:cNvContentPartPr/>
              <p14:nvPr/>
            </p14:nvContentPartPr>
            <p14:xfrm>
              <a:off x="5793600" y="3313240"/>
              <a:ext cx="9972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8F2243A-1538-419C-9A07-BF34A852351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75600" y="3295600"/>
                <a:ext cx="1353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707C2BC-9E07-4EC2-A325-AAD5EBCD8C25}"/>
                  </a:ext>
                </a:extLst>
              </p14:cNvPr>
              <p14:cNvContentPartPr/>
              <p14:nvPr/>
            </p14:nvContentPartPr>
            <p14:xfrm>
              <a:off x="4810800" y="3301720"/>
              <a:ext cx="850320" cy="27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707C2BC-9E07-4EC2-A325-AAD5EBCD8C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93153" y="3284080"/>
                <a:ext cx="885975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51733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14:cNvPr>
              <p14:cNvContentPartPr/>
              <p14:nvPr/>
            </p14:nvContentPartPr>
            <p14:xfrm>
              <a:off x="5912760" y="2691880"/>
              <a:ext cx="391320" cy="29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760" y="2674240"/>
                <a:ext cx="426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14:cNvPr>
              <p14:cNvContentPartPr/>
              <p14:nvPr/>
            </p14:nvContentPartPr>
            <p14:xfrm>
              <a:off x="6319200" y="3311440"/>
              <a:ext cx="151560" cy="2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1560" y="329380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14:cNvPr>
              <p14:cNvContentPartPr/>
              <p14:nvPr/>
            </p14:nvContentPartPr>
            <p14:xfrm>
              <a:off x="6339360" y="3393160"/>
              <a:ext cx="122400" cy="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21360" y="3375160"/>
                <a:ext cx="158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14:cNvPr>
              <p14:cNvContentPartPr/>
              <p14:nvPr/>
            </p14:nvContentPartPr>
            <p14:xfrm>
              <a:off x="6653640" y="3047560"/>
              <a:ext cx="1193040" cy="459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995" y="3029560"/>
                <a:ext cx="122869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14:cNvPr>
              <p14:cNvContentPartPr/>
              <p14:nvPr/>
            </p14:nvContentPartPr>
            <p14:xfrm>
              <a:off x="7963680" y="3199840"/>
              <a:ext cx="21348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46040" y="3182200"/>
                <a:ext cx="249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14:cNvPr>
              <p14:cNvContentPartPr/>
              <p14:nvPr/>
            </p14:nvContentPartPr>
            <p14:xfrm>
              <a:off x="6124800" y="1960360"/>
              <a:ext cx="73008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1924360"/>
                <a:ext cx="76572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14:cNvPr>
              <p14:cNvContentPartPr/>
              <p14:nvPr/>
            </p14:nvContentPartPr>
            <p14:xfrm>
              <a:off x="6614040" y="3442480"/>
              <a:ext cx="1609200" cy="16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6040" y="3406840"/>
                <a:ext cx="164484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14:cNvPr>
              <p14:cNvContentPartPr/>
              <p14:nvPr/>
            </p14:nvContentPartPr>
            <p14:xfrm>
              <a:off x="4713960" y="2061520"/>
              <a:ext cx="1009800" cy="8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5960" y="2025880"/>
                <a:ext cx="10454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14:cNvPr>
              <p14:cNvContentPartPr/>
              <p14:nvPr/>
            </p14:nvContentPartPr>
            <p14:xfrm>
              <a:off x="4866240" y="3555160"/>
              <a:ext cx="1277280" cy="8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48600" y="3519160"/>
                <a:ext cx="1312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14:cNvPr>
              <p14:cNvContentPartPr/>
              <p14:nvPr/>
            </p14:nvContentPartPr>
            <p14:xfrm>
              <a:off x="4155240" y="3821920"/>
              <a:ext cx="812880" cy="38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37240" y="3804280"/>
                <a:ext cx="84852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14:cNvPr>
              <p14:cNvContentPartPr/>
              <p14:nvPr/>
            </p14:nvContentPartPr>
            <p14:xfrm>
              <a:off x="5548440" y="3931360"/>
              <a:ext cx="9360" cy="24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0440" y="3913720"/>
                <a:ext cx="450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14:cNvPr>
              <p14:cNvContentPartPr/>
              <p14:nvPr/>
            </p14:nvContentPartPr>
            <p14:xfrm>
              <a:off x="5424960" y="3922720"/>
              <a:ext cx="333000" cy="3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07320" y="3905080"/>
                <a:ext cx="368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14:cNvPr>
              <p14:cNvContentPartPr/>
              <p14:nvPr/>
            </p14:nvContentPartPr>
            <p14:xfrm>
              <a:off x="5475720" y="4126120"/>
              <a:ext cx="243360" cy="4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7720" y="4108120"/>
                <a:ext cx="2790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14:cNvPr>
              <p14:cNvContentPartPr/>
              <p14:nvPr/>
            </p14:nvContentPartPr>
            <p14:xfrm>
              <a:off x="5526840" y="3798520"/>
              <a:ext cx="17532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08840" y="378052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14:cNvPr>
              <p14:cNvContentPartPr/>
              <p14:nvPr/>
            </p14:nvContentPartPr>
            <p14:xfrm>
              <a:off x="5902680" y="3920560"/>
              <a:ext cx="16416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390292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14:cNvPr>
              <p14:cNvContentPartPr/>
              <p14:nvPr/>
            </p14:nvContentPartPr>
            <p14:xfrm>
              <a:off x="5943360" y="4005880"/>
              <a:ext cx="136440" cy="2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25720" y="3987880"/>
                <a:ext cx="1720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14:cNvPr>
              <p14:cNvContentPartPr/>
              <p14:nvPr/>
            </p14:nvContentPartPr>
            <p14:xfrm>
              <a:off x="6156480" y="3914800"/>
              <a:ext cx="313200" cy="18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38840" y="3897160"/>
                <a:ext cx="348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14:cNvPr>
              <p14:cNvContentPartPr/>
              <p14:nvPr/>
            </p14:nvContentPartPr>
            <p14:xfrm>
              <a:off x="6630600" y="3819760"/>
              <a:ext cx="561600" cy="325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12949" y="3801760"/>
                <a:ext cx="597263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14:cNvPr>
              <p14:cNvContentPartPr/>
              <p14:nvPr/>
            </p14:nvContentPartPr>
            <p14:xfrm>
              <a:off x="7700880" y="3894640"/>
              <a:ext cx="631440" cy="28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30" y="3877000"/>
                <a:ext cx="6671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14:cNvPr>
              <p14:cNvContentPartPr/>
              <p14:nvPr/>
            </p14:nvContentPartPr>
            <p14:xfrm>
              <a:off x="4784880" y="4640920"/>
              <a:ext cx="15300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6880" y="4622920"/>
                <a:ext cx="1886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14:cNvPr>
              <p14:cNvContentPartPr/>
              <p14:nvPr/>
            </p14:nvContentPartPr>
            <p14:xfrm>
              <a:off x="4774800" y="4754320"/>
              <a:ext cx="153720" cy="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57160" y="4736680"/>
                <a:ext cx="189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14:cNvPr>
              <p14:cNvContentPartPr/>
              <p14:nvPr/>
            </p14:nvContentPartPr>
            <p14:xfrm>
              <a:off x="5242080" y="4504120"/>
              <a:ext cx="1351080" cy="421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24440" y="4486480"/>
                <a:ext cx="13867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1DD92C5-EDF1-4B92-991D-502C6E6E3D35}"/>
                  </a:ext>
                </a:extLst>
              </p14:cNvPr>
              <p14:cNvContentPartPr/>
              <p14:nvPr/>
            </p14:nvContentPartPr>
            <p14:xfrm>
              <a:off x="7131720" y="4591960"/>
              <a:ext cx="382680" cy="283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1DD92C5-EDF1-4B92-991D-502C6E6E3D3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4080" y="4574320"/>
                <a:ext cx="418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676712-3AB4-4622-9117-BAEDA52AD54E}"/>
                  </a:ext>
                </a:extLst>
              </p14:cNvPr>
              <p14:cNvContentPartPr/>
              <p14:nvPr/>
            </p14:nvContentPartPr>
            <p14:xfrm>
              <a:off x="1937640" y="5445160"/>
              <a:ext cx="318240" cy="19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676712-3AB4-4622-9117-BAEDA52AD54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000" y="5427520"/>
                <a:ext cx="353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030DD0F-04B8-4493-BC4A-46EC7DAEC34A}"/>
                  </a:ext>
                </a:extLst>
              </p14:cNvPr>
              <p14:cNvContentPartPr/>
              <p14:nvPr/>
            </p14:nvContentPartPr>
            <p14:xfrm>
              <a:off x="2407440" y="5496280"/>
              <a:ext cx="1576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030DD0F-04B8-4493-BC4A-46EC7DAEC34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89800" y="5478640"/>
                <a:ext cx="193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734154-2CAA-457D-9AEE-5FEFAF9FCC64}"/>
                  </a:ext>
                </a:extLst>
              </p14:cNvPr>
              <p14:cNvContentPartPr/>
              <p14:nvPr/>
            </p14:nvContentPartPr>
            <p14:xfrm>
              <a:off x="2407440" y="5573320"/>
              <a:ext cx="16812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734154-2CAA-457D-9AEE-5FEFAF9FCC6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89800" y="55556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E354BAF-D49A-4407-868B-F7C050ED76BB}"/>
                  </a:ext>
                </a:extLst>
              </p14:cNvPr>
              <p14:cNvContentPartPr/>
              <p14:nvPr/>
            </p14:nvContentPartPr>
            <p14:xfrm>
              <a:off x="3017280" y="5318080"/>
              <a:ext cx="318960" cy="185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E354BAF-D49A-4407-868B-F7C050ED76B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99645" y="5259040"/>
                <a:ext cx="1200589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72E736-1450-45D3-AD64-196A7682C283}"/>
                  </a:ext>
                </a:extLst>
              </p14:cNvPr>
              <p14:cNvContentPartPr/>
              <p14:nvPr/>
            </p14:nvContentPartPr>
            <p14:xfrm>
              <a:off x="2783640" y="5364520"/>
              <a:ext cx="121320" cy="164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72E736-1450-45D3-AD64-196A7682C28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65640" y="534652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886DB5-407A-43ED-BA64-6BE375C89055}"/>
                  </a:ext>
                </a:extLst>
              </p14:cNvPr>
              <p14:cNvContentPartPr/>
              <p14:nvPr/>
            </p14:nvContentPartPr>
            <p14:xfrm>
              <a:off x="2844480" y="5589520"/>
              <a:ext cx="13971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886DB5-407A-43ED-BA64-6BE375C890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826840" y="5571860"/>
                <a:ext cx="143280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FB523B-6B15-4048-9094-97AA9C561117}"/>
                  </a:ext>
                </a:extLst>
              </p14:cNvPr>
              <p14:cNvContentPartPr/>
              <p14:nvPr/>
            </p14:nvContentPartPr>
            <p14:xfrm>
              <a:off x="4419480" y="4611760"/>
              <a:ext cx="137880" cy="193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FB523B-6B15-4048-9094-97AA9C56111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593760"/>
                <a:ext cx="1735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D9C5313-94E2-4F4A-9773-F3ECD4407E98}"/>
                  </a:ext>
                </a:extLst>
              </p14:cNvPr>
              <p14:cNvContentPartPr/>
              <p14:nvPr/>
            </p14:nvContentPartPr>
            <p14:xfrm>
              <a:off x="2885160" y="4648840"/>
              <a:ext cx="1399320" cy="349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D9C5313-94E2-4F4A-9773-F3ECD4407E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67160" y="4630840"/>
                <a:ext cx="1434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3B08BAC-681B-4E1C-9F67-E1BEA74501FC}"/>
                  </a:ext>
                </a:extLst>
              </p14:cNvPr>
              <p14:cNvContentPartPr/>
              <p14:nvPr/>
            </p14:nvContentPartPr>
            <p14:xfrm>
              <a:off x="3465840" y="4684840"/>
              <a:ext cx="131040" cy="191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3B08BAC-681B-4E1C-9F67-E1BEA74501F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47840" y="4666840"/>
                <a:ext cx="166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F591C3F-BE81-44DD-8410-A16FEB6B0F98}"/>
                  </a:ext>
                </a:extLst>
              </p14:cNvPr>
              <p14:cNvContentPartPr/>
              <p14:nvPr/>
            </p14:nvContentPartPr>
            <p14:xfrm>
              <a:off x="3708480" y="4606720"/>
              <a:ext cx="298800" cy="29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F591C3F-BE81-44DD-8410-A16FEB6B0F9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90480" y="4589080"/>
                <a:ext cx="3344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32DE5D4-75CB-445B-B622-34E04236136A}"/>
                  </a:ext>
                </a:extLst>
              </p14:cNvPr>
              <p14:cNvContentPartPr/>
              <p14:nvPr/>
            </p14:nvContentPartPr>
            <p14:xfrm>
              <a:off x="5262600" y="323080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32DE5D4-75CB-445B-B622-34E0423613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44600" y="321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2C4E0C6-13ED-4F9B-8D6F-A17160D1B91A}"/>
                  </a:ext>
                </a:extLst>
              </p14:cNvPr>
              <p14:cNvContentPartPr/>
              <p14:nvPr/>
            </p14:nvContentPartPr>
            <p14:xfrm>
              <a:off x="5793600" y="3313240"/>
              <a:ext cx="99720" cy="169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2C4E0C6-13ED-4F9B-8D6F-A17160D1B91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75600" y="3295600"/>
                <a:ext cx="1353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6412012-F91E-454B-A3FD-AA7863F383E3}"/>
                  </a:ext>
                </a:extLst>
              </p14:cNvPr>
              <p14:cNvContentPartPr/>
              <p14:nvPr/>
            </p14:nvContentPartPr>
            <p14:xfrm>
              <a:off x="4810800" y="3301720"/>
              <a:ext cx="85032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6412012-F91E-454B-A3FD-AA7863F383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93153" y="3284080"/>
                <a:ext cx="885975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A32B902-94C8-452B-A1E9-29693A230A5D}"/>
                  </a:ext>
                </a:extLst>
              </p14:cNvPr>
              <p14:cNvContentPartPr/>
              <p14:nvPr/>
            </p14:nvContentPartPr>
            <p14:xfrm>
              <a:off x="3481680" y="5304400"/>
              <a:ext cx="155880" cy="193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A32B902-94C8-452B-A1E9-29693A230A5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464040" y="5286400"/>
                <a:ext cx="1915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58CB6A-3373-4984-8B93-5BAD23FD6110}"/>
                  </a:ext>
                </a:extLst>
              </p14:cNvPr>
              <p14:cNvContentPartPr/>
              <p14:nvPr/>
            </p14:nvContentPartPr>
            <p14:xfrm>
              <a:off x="3727920" y="5234560"/>
              <a:ext cx="559080" cy="249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58CB6A-3373-4984-8B93-5BAD23FD61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710280" y="5216586"/>
                <a:ext cx="594720" cy="2854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340858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14:cNvPr>
              <p14:cNvContentPartPr/>
              <p14:nvPr/>
            </p14:nvContentPartPr>
            <p14:xfrm>
              <a:off x="5912760" y="2691880"/>
              <a:ext cx="391320" cy="29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760" y="2674240"/>
                <a:ext cx="426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14:cNvPr>
              <p14:cNvContentPartPr/>
              <p14:nvPr/>
            </p14:nvContentPartPr>
            <p14:xfrm>
              <a:off x="6319200" y="3311440"/>
              <a:ext cx="151560" cy="2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1560" y="329380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14:cNvPr>
              <p14:cNvContentPartPr/>
              <p14:nvPr/>
            </p14:nvContentPartPr>
            <p14:xfrm>
              <a:off x="6339360" y="3393160"/>
              <a:ext cx="122400" cy="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21360" y="3375160"/>
                <a:ext cx="158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14:cNvPr>
              <p14:cNvContentPartPr/>
              <p14:nvPr/>
            </p14:nvContentPartPr>
            <p14:xfrm>
              <a:off x="6653640" y="3047560"/>
              <a:ext cx="1193040" cy="459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995" y="3029560"/>
                <a:ext cx="122869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14:cNvPr>
              <p14:cNvContentPartPr/>
              <p14:nvPr/>
            </p14:nvContentPartPr>
            <p14:xfrm>
              <a:off x="7963680" y="3199840"/>
              <a:ext cx="21348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46040" y="3182200"/>
                <a:ext cx="249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14:cNvPr>
              <p14:cNvContentPartPr/>
              <p14:nvPr/>
            </p14:nvContentPartPr>
            <p14:xfrm>
              <a:off x="6124800" y="1960360"/>
              <a:ext cx="73008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1924360"/>
                <a:ext cx="76572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14:cNvPr>
              <p14:cNvContentPartPr/>
              <p14:nvPr/>
            </p14:nvContentPartPr>
            <p14:xfrm>
              <a:off x="6614040" y="3442480"/>
              <a:ext cx="1609200" cy="16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6040" y="3406840"/>
                <a:ext cx="164484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14:cNvPr>
              <p14:cNvContentPartPr/>
              <p14:nvPr/>
            </p14:nvContentPartPr>
            <p14:xfrm>
              <a:off x="4713960" y="2061520"/>
              <a:ext cx="1009800" cy="8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5960" y="2025880"/>
                <a:ext cx="10454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14:cNvPr>
              <p14:cNvContentPartPr/>
              <p14:nvPr/>
            </p14:nvContentPartPr>
            <p14:xfrm>
              <a:off x="4866240" y="3555160"/>
              <a:ext cx="1277280" cy="8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48600" y="3519160"/>
                <a:ext cx="1312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14:cNvPr>
              <p14:cNvContentPartPr/>
              <p14:nvPr/>
            </p14:nvContentPartPr>
            <p14:xfrm>
              <a:off x="4155240" y="3821920"/>
              <a:ext cx="812880" cy="38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37240" y="3804280"/>
                <a:ext cx="84852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14:cNvPr>
              <p14:cNvContentPartPr/>
              <p14:nvPr/>
            </p14:nvContentPartPr>
            <p14:xfrm>
              <a:off x="5548440" y="3931360"/>
              <a:ext cx="9360" cy="24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0440" y="3913720"/>
                <a:ext cx="450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14:cNvPr>
              <p14:cNvContentPartPr/>
              <p14:nvPr/>
            </p14:nvContentPartPr>
            <p14:xfrm>
              <a:off x="5424960" y="3922720"/>
              <a:ext cx="333000" cy="3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07320" y="3905080"/>
                <a:ext cx="368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14:cNvPr>
              <p14:cNvContentPartPr/>
              <p14:nvPr/>
            </p14:nvContentPartPr>
            <p14:xfrm>
              <a:off x="5475720" y="4126120"/>
              <a:ext cx="243360" cy="4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7720" y="4108120"/>
                <a:ext cx="2790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14:cNvPr>
              <p14:cNvContentPartPr/>
              <p14:nvPr/>
            </p14:nvContentPartPr>
            <p14:xfrm>
              <a:off x="5526840" y="3798520"/>
              <a:ext cx="17532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08840" y="378052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14:cNvPr>
              <p14:cNvContentPartPr/>
              <p14:nvPr/>
            </p14:nvContentPartPr>
            <p14:xfrm>
              <a:off x="5902680" y="3920560"/>
              <a:ext cx="16416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390292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14:cNvPr>
              <p14:cNvContentPartPr/>
              <p14:nvPr/>
            </p14:nvContentPartPr>
            <p14:xfrm>
              <a:off x="5943360" y="4005880"/>
              <a:ext cx="136440" cy="2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25720" y="3987880"/>
                <a:ext cx="1720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14:cNvPr>
              <p14:cNvContentPartPr/>
              <p14:nvPr/>
            </p14:nvContentPartPr>
            <p14:xfrm>
              <a:off x="6156480" y="3914800"/>
              <a:ext cx="313200" cy="18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38840" y="3897160"/>
                <a:ext cx="348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14:cNvPr>
              <p14:cNvContentPartPr/>
              <p14:nvPr/>
            </p14:nvContentPartPr>
            <p14:xfrm>
              <a:off x="6630600" y="3819760"/>
              <a:ext cx="561600" cy="325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12949" y="3801760"/>
                <a:ext cx="597263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14:cNvPr>
              <p14:cNvContentPartPr/>
              <p14:nvPr/>
            </p14:nvContentPartPr>
            <p14:xfrm>
              <a:off x="7700880" y="3894640"/>
              <a:ext cx="631440" cy="28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30" y="3877000"/>
                <a:ext cx="6671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14:cNvPr>
              <p14:cNvContentPartPr/>
              <p14:nvPr/>
            </p14:nvContentPartPr>
            <p14:xfrm>
              <a:off x="4784880" y="4640920"/>
              <a:ext cx="15300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6880" y="4622920"/>
                <a:ext cx="1886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14:cNvPr>
              <p14:cNvContentPartPr/>
              <p14:nvPr/>
            </p14:nvContentPartPr>
            <p14:xfrm>
              <a:off x="4774800" y="4754320"/>
              <a:ext cx="153720" cy="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57160" y="4736680"/>
                <a:ext cx="189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14:cNvPr>
              <p14:cNvContentPartPr/>
              <p14:nvPr/>
            </p14:nvContentPartPr>
            <p14:xfrm>
              <a:off x="5242080" y="4504120"/>
              <a:ext cx="1351080" cy="421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24440" y="4486480"/>
                <a:ext cx="13867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1DD92C5-EDF1-4B92-991D-502C6E6E3D35}"/>
                  </a:ext>
                </a:extLst>
              </p14:cNvPr>
              <p14:cNvContentPartPr/>
              <p14:nvPr/>
            </p14:nvContentPartPr>
            <p14:xfrm>
              <a:off x="7131720" y="4591960"/>
              <a:ext cx="382680" cy="283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1DD92C5-EDF1-4B92-991D-502C6E6E3D3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4080" y="4574320"/>
                <a:ext cx="418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1D8110-5DF8-4147-BC16-B208E6E8B91A}"/>
                  </a:ext>
                </a:extLst>
              </p14:cNvPr>
              <p14:cNvContentPartPr/>
              <p14:nvPr/>
            </p14:nvContentPartPr>
            <p14:xfrm>
              <a:off x="4480320" y="5569360"/>
              <a:ext cx="17388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1D8110-5DF8-4147-BC16-B208E6E8B91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62680" y="5551720"/>
                <a:ext cx="209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DBA931-7BB3-4BA2-99B9-62AC771FD5FF}"/>
                  </a:ext>
                </a:extLst>
              </p14:cNvPr>
              <p14:cNvContentPartPr/>
              <p14:nvPr/>
            </p14:nvContentPartPr>
            <p14:xfrm>
              <a:off x="4487880" y="5682400"/>
              <a:ext cx="170280" cy="7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DBA931-7BB3-4BA2-99B9-62AC771FD5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469880" y="5664400"/>
                <a:ext cx="2059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D6CA67-E045-4908-A816-4D8B97166BF7}"/>
                  </a:ext>
                </a:extLst>
              </p14:cNvPr>
              <p14:cNvContentPartPr/>
              <p14:nvPr/>
            </p14:nvContentPartPr>
            <p14:xfrm>
              <a:off x="4927440" y="5363440"/>
              <a:ext cx="1293480" cy="37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D6CA67-E045-4908-A816-4D8B97166BF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09440" y="5345440"/>
                <a:ext cx="13287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9C394C-7416-4AED-87C5-3A1953E10C98}"/>
                  </a:ext>
                </a:extLst>
              </p14:cNvPr>
              <p14:cNvContentPartPr/>
              <p14:nvPr/>
            </p14:nvContentPartPr>
            <p14:xfrm>
              <a:off x="5259000" y="5792200"/>
              <a:ext cx="446400" cy="223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9C394C-7416-4AED-87C5-3A1953E10C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41360" y="5774200"/>
                <a:ext cx="482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6641A2C-415E-4997-9B19-EF199EBB6042}"/>
                  </a:ext>
                </a:extLst>
              </p14:cNvPr>
              <p14:cNvContentPartPr/>
              <p14:nvPr/>
            </p14:nvContentPartPr>
            <p14:xfrm>
              <a:off x="4419480" y="4611760"/>
              <a:ext cx="137880" cy="19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6641A2C-415E-4997-9B19-EF199EBB604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593760"/>
                <a:ext cx="1735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49815EF-0C2A-4631-B4BB-567F9CEECCA1}"/>
                  </a:ext>
                </a:extLst>
              </p14:cNvPr>
              <p14:cNvContentPartPr/>
              <p14:nvPr/>
            </p14:nvContentPartPr>
            <p14:xfrm>
              <a:off x="2885160" y="4648840"/>
              <a:ext cx="1399320" cy="349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49815EF-0C2A-4631-B4BB-567F9CEECCA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67160" y="4630840"/>
                <a:ext cx="1434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E458D35-7C80-4B64-8012-926726226CCA}"/>
                  </a:ext>
                </a:extLst>
              </p14:cNvPr>
              <p14:cNvContentPartPr/>
              <p14:nvPr/>
            </p14:nvContentPartPr>
            <p14:xfrm>
              <a:off x="3465840" y="4684840"/>
              <a:ext cx="131040" cy="19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E458D35-7C80-4B64-8012-926726226CC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47840" y="4666840"/>
                <a:ext cx="166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49F309-7732-42A1-99CE-1538D431C7D7}"/>
                  </a:ext>
                </a:extLst>
              </p14:cNvPr>
              <p14:cNvContentPartPr/>
              <p14:nvPr/>
            </p14:nvContentPartPr>
            <p14:xfrm>
              <a:off x="3708480" y="4606720"/>
              <a:ext cx="298800" cy="29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49F309-7732-42A1-99CE-1538D431C7D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690480" y="4589080"/>
                <a:ext cx="3344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3A3019A-874F-4A57-BD17-D98B8FB12BA0}"/>
                  </a:ext>
                </a:extLst>
              </p14:cNvPr>
              <p14:cNvContentPartPr/>
              <p14:nvPr/>
            </p14:nvContentPartPr>
            <p14:xfrm>
              <a:off x="5262600" y="323080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3A3019A-874F-4A57-BD17-D98B8FB12BA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44600" y="321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0F7C41-3AF1-4B82-BAD3-6D0D1294C110}"/>
                  </a:ext>
                </a:extLst>
              </p14:cNvPr>
              <p14:cNvContentPartPr/>
              <p14:nvPr/>
            </p14:nvContentPartPr>
            <p14:xfrm>
              <a:off x="5793600" y="3313240"/>
              <a:ext cx="99720" cy="16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0F7C41-3AF1-4B82-BAD3-6D0D1294C11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775600" y="3295600"/>
                <a:ext cx="1353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F5DF68-0905-44EF-B3C7-B4174FC7D54C}"/>
                  </a:ext>
                </a:extLst>
              </p14:cNvPr>
              <p14:cNvContentPartPr/>
              <p14:nvPr/>
            </p14:nvContentPartPr>
            <p14:xfrm>
              <a:off x="4810800" y="3301720"/>
              <a:ext cx="850320" cy="27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F5DF68-0905-44EF-B3C7-B4174FC7D54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93153" y="3284080"/>
                <a:ext cx="885975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7E5B4A0-63C6-4154-9CEC-45F45FDB390F}"/>
                  </a:ext>
                </a:extLst>
              </p14:cNvPr>
              <p14:cNvContentPartPr/>
              <p14:nvPr/>
            </p14:nvContentPartPr>
            <p14:xfrm>
              <a:off x="1937640" y="5445160"/>
              <a:ext cx="31824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7E5B4A0-63C6-4154-9CEC-45F45FDB39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19640" y="5427127"/>
                <a:ext cx="353880" cy="230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C13E1A-B4CF-47D2-841D-BA1C47D0E81B}"/>
                  </a:ext>
                </a:extLst>
              </p14:cNvPr>
              <p14:cNvContentPartPr/>
              <p14:nvPr/>
            </p14:nvContentPartPr>
            <p14:xfrm>
              <a:off x="2407440" y="5496280"/>
              <a:ext cx="157680" cy="10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C13E1A-B4CF-47D2-841D-BA1C47D0E81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389440" y="5477659"/>
                <a:ext cx="193320" cy="47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EBDE5A-9EDF-4608-BF1E-D93C12908E70}"/>
                  </a:ext>
                </a:extLst>
              </p14:cNvPr>
              <p14:cNvContentPartPr/>
              <p14:nvPr/>
            </p14:nvContentPartPr>
            <p14:xfrm>
              <a:off x="2407440" y="5573320"/>
              <a:ext cx="1681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EBDE5A-9EDF-4608-BF1E-D93C12908E7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389401" y="5555320"/>
                <a:ext cx="203836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D040DE-005C-4AD8-9A10-DC8A6A478A7B}"/>
                  </a:ext>
                </a:extLst>
              </p14:cNvPr>
              <p14:cNvContentPartPr/>
              <p14:nvPr/>
            </p14:nvContentPartPr>
            <p14:xfrm>
              <a:off x="3017280" y="5318080"/>
              <a:ext cx="318960" cy="185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D040DE-005C-4AD8-9A10-DC8A6A478A7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999280" y="5300080"/>
                <a:ext cx="35460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99D42A2-A114-4DAB-88FA-C160C4B204D6}"/>
                  </a:ext>
                </a:extLst>
              </p14:cNvPr>
              <p14:cNvContentPartPr/>
              <p14:nvPr/>
            </p14:nvContentPartPr>
            <p14:xfrm>
              <a:off x="2783640" y="5364520"/>
              <a:ext cx="121320" cy="164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99D42A2-A114-4DAB-88FA-C160C4B204D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765640" y="5346559"/>
                <a:ext cx="15696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7CBF378-B8C9-4AEA-BA4B-B3150D9C3920}"/>
                  </a:ext>
                </a:extLst>
              </p14:cNvPr>
              <p14:cNvContentPartPr/>
              <p14:nvPr/>
            </p14:nvContentPartPr>
            <p14:xfrm>
              <a:off x="2844480" y="5589520"/>
              <a:ext cx="1397160" cy="324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7CBF378-B8C9-4AEA-BA4B-B3150D9C392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26480" y="5571500"/>
                <a:ext cx="143280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252190-2601-40FE-BA23-C5985FC6FB23}"/>
                  </a:ext>
                </a:extLst>
              </p14:cNvPr>
              <p14:cNvContentPartPr/>
              <p14:nvPr/>
            </p14:nvContentPartPr>
            <p14:xfrm>
              <a:off x="3481680" y="5304400"/>
              <a:ext cx="155880" cy="193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252190-2601-40FE-BA23-C5985FC6FB2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040" y="5286400"/>
                <a:ext cx="1915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1A8788-A0C9-4ABA-8D2A-67215F58BB0C}"/>
                  </a:ext>
                </a:extLst>
              </p14:cNvPr>
              <p14:cNvContentPartPr/>
              <p14:nvPr/>
            </p14:nvContentPartPr>
            <p14:xfrm>
              <a:off x="3727920" y="5234560"/>
              <a:ext cx="559080" cy="249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1A8788-A0C9-4ABA-8D2A-67215F58BB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10280" y="5216586"/>
                <a:ext cx="5947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110FEA-4346-4069-9CFC-4FD9DCBD0147}"/>
                  </a:ext>
                </a:extLst>
              </p14:cNvPr>
              <p14:cNvContentPartPr/>
              <p14:nvPr/>
            </p14:nvContentPartPr>
            <p14:xfrm>
              <a:off x="5489400" y="5413120"/>
              <a:ext cx="149400" cy="18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110FEA-4346-4069-9CFC-4FD9DCBD01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71400" y="5395120"/>
                <a:ext cx="185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CFD4EE1-2AF5-461D-9A87-2B810FCC4D9C}"/>
                  </a:ext>
                </a:extLst>
              </p14:cNvPr>
              <p14:cNvContentPartPr/>
              <p14:nvPr/>
            </p14:nvContentPartPr>
            <p14:xfrm>
              <a:off x="5736720" y="5297200"/>
              <a:ext cx="609120" cy="30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CFD4EE1-2AF5-461D-9A87-2B810FCC4D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718720" y="5279560"/>
                <a:ext cx="644760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477331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14:cNvPr>
              <p14:cNvContentPartPr/>
              <p14:nvPr/>
            </p14:nvContentPartPr>
            <p14:xfrm>
              <a:off x="4756440" y="2346640"/>
              <a:ext cx="279360" cy="15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BA7EFC-DE94-42D8-8896-B6385E592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38440" y="2329000"/>
                <a:ext cx="315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14:cNvPr>
              <p14:cNvContentPartPr/>
              <p14:nvPr/>
            </p14:nvContentPartPr>
            <p14:xfrm>
              <a:off x="4817280" y="2186080"/>
              <a:ext cx="161280" cy="3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F00FDA3-71D8-4A03-BDFC-AE0CA5251D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99640" y="2168080"/>
                <a:ext cx="196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14:cNvPr>
              <p14:cNvContentPartPr/>
              <p14:nvPr/>
            </p14:nvContentPartPr>
            <p14:xfrm>
              <a:off x="5221920" y="2316040"/>
              <a:ext cx="12492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79D354-2B5C-45B1-A459-48AB08A3D1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3920" y="2298400"/>
                <a:ext cx="160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14:cNvPr>
              <p14:cNvContentPartPr/>
              <p14:nvPr/>
            </p14:nvContentPartPr>
            <p14:xfrm>
              <a:off x="5221920" y="2397400"/>
              <a:ext cx="99360" cy="1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53E2CE-FA58-42FF-ABC5-EC57D3047F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2379760"/>
                <a:ext cx="13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14:cNvPr>
              <p14:cNvContentPartPr/>
              <p14:nvPr/>
            </p14:nvContentPartPr>
            <p14:xfrm>
              <a:off x="5484000" y="2275360"/>
              <a:ext cx="257040" cy="13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3CD2DD-57B5-4E80-96A1-C757AA3A31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2257360"/>
                <a:ext cx="292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14:cNvPr>
              <p14:cNvContentPartPr/>
              <p14:nvPr/>
            </p14:nvContentPartPr>
            <p14:xfrm>
              <a:off x="6491640" y="2145400"/>
              <a:ext cx="122400" cy="79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5F3CD03-983E-4A67-BC93-27C74798A0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74000" y="2127760"/>
                <a:ext cx="158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14:cNvPr>
              <p14:cNvContentPartPr/>
              <p14:nvPr/>
            </p14:nvContentPartPr>
            <p14:xfrm>
              <a:off x="6502080" y="2295520"/>
              <a:ext cx="99720" cy="13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6B21F3-E156-424B-8268-F42E6ADDB0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2277880"/>
                <a:ext cx="1353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14:cNvPr>
              <p14:cNvContentPartPr/>
              <p14:nvPr/>
            </p14:nvContentPartPr>
            <p14:xfrm>
              <a:off x="5824200" y="2245120"/>
              <a:ext cx="582480" cy="22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2CBC19-4507-44AF-B7A1-B77BBA1528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6211" y="2227480"/>
                <a:ext cx="618098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14:cNvPr>
              <p14:cNvContentPartPr/>
              <p14:nvPr/>
            </p14:nvContentPartPr>
            <p14:xfrm>
              <a:off x="6745800" y="2346640"/>
              <a:ext cx="1011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E0A34B-402A-4CC2-AEA4-001A3B7B5C1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28160" y="2329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14:cNvPr>
              <p14:cNvContentPartPr/>
              <p14:nvPr/>
            </p14:nvContentPartPr>
            <p14:xfrm>
              <a:off x="6940920" y="2235040"/>
              <a:ext cx="223200" cy="121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DF9ECC9-1884-4F58-8603-C1CE5E8D19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23280" y="2217040"/>
                <a:ext cx="2588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14:cNvPr>
              <p14:cNvContentPartPr/>
              <p14:nvPr/>
            </p14:nvContentPartPr>
            <p14:xfrm>
              <a:off x="8036040" y="2021200"/>
              <a:ext cx="124200" cy="107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3D65A6-BEE7-4048-8CCC-11D3848EC6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18400" y="2003200"/>
                <a:ext cx="159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14:cNvPr>
              <p14:cNvContentPartPr/>
              <p14:nvPr/>
            </p14:nvContentPartPr>
            <p14:xfrm>
              <a:off x="7263120" y="2208760"/>
              <a:ext cx="885960" cy="31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14D1D6F-A993-4798-BE8C-24D6C70A26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45473" y="2190760"/>
                <a:ext cx="92161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14:cNvPr>
              <p14:cNvContentPartPr/>
              <p14:nvPr/>
            </p14:nvContentPartPr>
            <p14:xfrm>
              <a:off x="5912760" y="2691880"/>
              <a:ext cx="391320" cy="29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C4F16A7-A348-447A-AA9D-BAE553404C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760" y="2674240"/>
                <a:ext cx="426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14:cNvPr>
              <p14:cNvContentPartPr/>
              <p14:nvPr/>
            </p14:nvContentPartPr>
            <p14:xfrm>
              <a:off x="6319200" y="3311440"/>
              <a:ext cx="151560" cy="2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6AE4C7-2098-43BB-B584-4978B19C80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1560" y="329380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14:cNvPr>
              <p14:cNvContentPartPr/>
              <p14:nvPr/>
            </p14:nvContentPartPr>
            <p14:xfrm>
              <a:off x="6339360" y="3393160"/>
              <a:ext cx="122400" cy="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466B4F-B586-4078-9CB9-7A6BCA981A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21360" y="3375160"/>
                <a:ext cx="158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14:cNvPr>
              <p14:cNvContentPartPr/>
              <p14:nvPr/>
            </p14:nvContentPartPr>
            <p14:xfrm>
              <a:off x="6653640" y="3047560"/>
              <a:ext cx="1193040" cy="459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D8A4964-CDCE-45A9-9486-66B510B1C73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995" y="3029560"/>
                <a:ext cx="122869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14:cNvPr>
              <p14:cNvContentPartPr/>
              <p14:nvPr/>
            </p14:nvContentPartPr>
            <p14:xfrm>
              <a:off x="7963680" y="3199840"/>
              <a:ext cx="21348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E5950F-4D05-4DAF-8CE7-C21867AFF2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46040" y="3182200"/>
                <a:ext cx="249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14:cNvPr>
              <p14:cNvContentPartPr/>
              <p14:nvPr/>
            </p14:nvContentPartPr>
            <p14:xfrm>
              <a:off x="6124800" y="1960360"/>
              <a:ext cx="73008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9C7416D-6FA6-4B8A-8511-6B34C8C8CD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1924360"/>
                <a:ext cx="76572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14:cNvPr>
              <p14:cNvContentPartPr/>
              <p14:nvPr/>
            </p14:nvContentPartPr>
            <p14:xfrm>
              <a:off x="6614040" y="3442480"/>
              <a:ext cx="1609200" cy="16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0DC04-5C68-45C0-8747-76F83EB206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6040" y="3406840"/>
                <a:ext cx="164484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14:cNvPr>
              <p14:cNvContentPartPr/>
              <p14:nvPr/>
            </p14:nvContentPartPr>
            <p14:xfrm>
              <a:off x="4713960" y="2061520"/>
              <a:ext cx="1009800" cy="8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3E1EF1E-61E4-4C6A-82A7-BE271400A43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5960" y="2025880"/>
                <a:ext cx="10454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14:cNvPr>
              <p14:cNvContentPartPr/>
              <p14:nvPr/>
            </p14:nvContentPartPr>
            <p14:xfrm>
              <a:off x="4866240" y="3555160"/>
              <a:ext cx="1277280" cy="8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75F417B-E864-435B-8828-6F23E9CCDF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48600" y="3519160"/>
                <a:ext cx="1312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14:cNvPr>
              <p14:cNvContentPartPr/>
              <p14:nvPr/>
            </p14:nvContentPartPr>
            <p14:xfrm>
              <a:off x="4155240" y="3821920"/>
              <a:ext cx="812880" cy="38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8FA9506-33FA-498A-B34E-A7C2994D3E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37240" y="3804280"/>
                <a:ext cx="84852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14:cNvPr>
              <p14:cNvContentPartPr/>
              <p14:nvPr/>
            </p14:nvContentPartPr>
            <p14:xfrm>
              <a:off x="5548440" y="3931360"/>
              <a:ext cx="9360" cy="24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DD672F-0391-4C88-996D-532B81B358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0440" y="3913720"/>
                <a:ext cx="450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14:cNvPr>
              <p14:cNvContentPartPr/>
              <p14:nvPr/>
            </p14:nvContentPartPr>
            <p14:xfrm>
              <a:off x="5424960" y="3922720"/>
              <a:ext cx="333000" cy="3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01527B-C566-422C-AEA5-F7524035DEB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07320" y="3905080"/>
                <a:ext cx="368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14:cNvPr>
              <p14:cNvContentPartPr/>
              <p14:nvPr/>
            </p14:nvContentPartPr>
            <p14:xfrm>
              <a:off x="5475720" y="4126120"/>
              <a:ext cx="243360" cy="4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85950B-D374-4BF3-90AA-CCE381618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7720" y="4108120"/>
                <a:ext cx="2790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14:cNvPr>
              <p14:cNvContentPartPr/>
              <p14:nvPr/>
            </p14:nvContentPartPr>
            <p14:xfrm>
              <a:off x="5526840" y="3798520"/>
              <a:ext cx="17532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997BE16-607A-4345-A202-88130E62ED4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08840" y="378052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14:cNvPr>
              <p14:cNvContentPartPr/>
              <p14:nvPr/>
            </p14:nvContentPartPr>
            <p14:xfrm>
              <a:off x="5902680" y="3920560"/>
              <a:ext cx="16416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D020C9-1317-4CBB-B66F-38C4D42BB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390292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14:cNvPr>
              <p14:cNvContentPartPr/>
              <p14:nvPr/>
            </p14:nvContentPartPr>
            <p14:xfrm>
              <a:off x="5943360" y="4005880"/>
              <a:ext cx="136440" cy="2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61F617-031A-4765-BF0A-2B3891D0701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25720" y="3987880"/>
                <a:ext cx="1720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14:cNvPr>
              <p14:cNvContentPartPr/>
              <p14:nvPr/>
            </p14:nvContentPartPr>
            <p14:xfrm>
              <a:off x="6156480" y="3914800"/>
              <a:ext cx="313200" cy="18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169E5-B5C2-4DF3-BEE6-9B5BFBEB789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38840" y="3897160"/>
                <a:ext cx="348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14:cNvPr>
              <p14:cNvContentPartPr/>
              <p14:nvPr/>
            </p14:nvContentPartPr>
            <p14:xfrm>
              <a:off x="6630600" y="3819760"/>
              <a:ext cx="561600" cy="325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7654541-ECCF-434B-A332-25188226F1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12949" y="3801760"/>
                <a:ext cx="597263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14:cNvPr>
              <p14:cNvContentPartPr/>
              <p14:nvPr/>
            </p14:nvContentPartPr>
            <p14:xfrm>
              <a:off x="7700880" y="3894640"/>
              <a:ext cx="631440" cy="28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18247A-4215-4090-B898-3A18EFDCF6C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30" y="3877000"/>
                <a:ext cx="6671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14:cNvPr>
              <p14:cNvContentPartPr/>
              <p14:nvPr/>
            </p14:nvContentPartPr>
            <p14:xfrm>
              <a:off x="4784880" y="4640920"/>
              <a:ext cx="15300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FDFFE4-5387-49A8-BD8B-3FC5856BBE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6880" y="4622920"/>
                <a:ext cx="1886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14:cNvPr>
              <p14:cNvContentPartPr/>
              <p14:nvPr/>
            </p14:nvContentPartPr>
            <p14:xfrm>
              <a:off x="4774800" y="4754320"/>
              <a:ext cx="153720" cy="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1CCFFB-D0A9-4078-82CE-2B9AE19B1F5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57160" y="4736680"/>
                <a:ext cx="189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14:cNvPr>
              <p14:cNvContentPartPr/>
              <p14:nvPr/>
            </p14:nvContentPartPr>
            <p14:xfrm>
              <a:off x="5242080" y="4504120"/>
              <a:ext cx="1351080" cy="421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975660-3A20-4905-A5D0-047EA4CA96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24440" y="4486480"/>
                <a:ext cx="13867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1DD92C5-EDF1-4B92-991D-502C6E6E3D35}"/>
                  </a:ext>
                </a:extLst>
              </p14:cNvPr>
              <p14:cNvContentPartPr/>
              <p14:nvPr/>
            </p14:nvContentPartPr>
            <p14:xfrm>
              <a:off x="7131720" y="4591960"/>
              <a:ext cx="382680" cy="283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1DD92C5-EDF1-4B92-991D-502C6E6E3D3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4080" y="4574320"/>
                <a:ext cx="418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1D8110-5DF8-4147-BC16-B208E6E8B91A}"/>
                  </a:ext>
                </a:extLst>
              </p14:cNvPr>
              <p14:cNvContentPartPr/>
              <p14:nvPr/>
            </p14:nvContentPartPr>
            <p14:xfrm>
              <a:off x="4480320" y="5569360"/>
              <a:ext cx="17388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1D8110-5DF8-4147-BC16-B208E6E8B91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62680" y="5551720"/>
                <a:ext cx="209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DBA931-7BB3-4BA2-99B9-62AC771FD5FF}"/>
                  </a:ext>
                </a:extLst>
              </p14:cNvPr>
              <p14:cNvContentPartPr/>
              <p14:nvPr/>
            </p14:nvContentPartPr>
            <p14:xfrm>
              <a:off x="4487880" y="5682400"/>
              <a:ext cx="170280" cy="7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DBA931-7BB3-4BA2-99B9-62AC771FD5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469880" y="5664400"/>
                <a:ext cx="2059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432508-87AA-4A9C-8F40-618B2561F0C2}"/>
                  </a:ext>
                </a:extLst>
              </p14:cNvPr>
              <p14:cNvContentPartPr/>
              <p14:nvPr/>
            </p14:nvContentPartPr>
            <p14:xfrm>
              <a:off x="1540200" y="5048440"/>
              <a:ext cx="5075640" cy="114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432508-87AA-4A9C-8F40-618B2561F0C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22200" y="5012800"/>
                <a:ext cx="5111280" cy="12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077EB16-6AF7-4722-99A1-0D14EC6696C3}"/>
                  </a:ext>
                </a:extLst>
              </p14:cNvPr>
              <p14:cNvContentPartPr/>
              <p14:nvPr/>
            </p14:nvContentPartPr>
            <p14:xfrm>
              <a:off x="1513560" y="6186760"/>
              <a:ext cx="398520" cy="2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077EB16-6AF7-4722-99A1-0D14EC6696C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920" y="6151120"/>
                <a:ext cx="4341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525EE0-2C82-4ACD-8CA7-E0FD8EC900AF}"/>
                  </a:ext>
                </a:extLst>
              </p14:cNvPr>
              <p14:cNvContentPartPr/>
              <p14:nvPr/>
            </p14:nvContentPartPr>
            <p14:xfrm>
              <a:off x="4419480" y="4611760"/>
              <a:ext cx="137880" cy="193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525EE0-2C82-4ACD-8CA7-E0FD8EC900A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593760"/>
                <a:ext cx="1735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DFE105-1018-44EC-8D39-C34EB211B7B9}"/>
                  </a:ext>
                </a:extLst>
              </p14:cNvPr>
              <p14:cNvContentPartPr/>
              <p14:nvPr/>
            </p14:nvContentPartPr>
            <p14:xfrm>
              <a:off x="2885160" y="4648840"/>
              <a:ext cx="1399320" cy="349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DFE105-1018-44EC-8D39-C34EB211B7B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67160" y="4630840"/>
                <a:ext cx="1434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178C45-F003-48CC-9E2A-1E543C9F19FB}"/>
                  </a:ext>
                </a:extLst>
              </p14:cNvPr>
              <p14:cNvContentPartPr/>
              <p14:nvPr/>
            </p14:nvContentPartPr>
            <p14:xfrm>
              <a:off x="3465840" y="4684840"/>
              <a:ext cx="131040" cy="191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178C45-F003-48CC-9E2A-1E543C9F19F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47840" y="4666840"/>
                <a:ext cx="166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A8665AB-EB59-4201-BCDC-992A330814CF}"/>
                  </a:ext>
                </a:extLst>
              </p14:cNvPr>
              <p14:cNvContentPartPr/>
              <p14:nvPr/>
            </p14:nvContentPartPr>
            <p14:xfrm>
              <a:off x="3708480" y="4606720"/>
              <a:ext cx="298800" cy="294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A8665AB-EB59-4201-BCDC-992A330814C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90480" y="4589080"/>
                <a:ext cx="3344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32357AC-B5D6-4609-B74E-88F0891694FE}"/>
                  </a:ext>
                </a:extLst>
              </p14:cNvPr>
              <p14:cNvContentPartPr/>
              <p14:nvPr/>
            </p14:nvContentPartPr>
            <p14:xfrm>
              <a:off x="5262600" y="323080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32357AC-B5D6-4609-B74E-88F0891694F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44600" y="321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8501AAB-A164-4C93-9DA7-E9D253E920F7}"/>
                  </a:ext>
                </a:extLst>
              </p14:cNvPr>
              <p14:cNvContentPartPr/>
              <p14:nvPr/>
            </p14:nvContentPartPr>
            <p14:xfrm>
              <a:off x="5793600" y="3313240"/>
              <a:ext cx="99720" cy="169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8501AAB-A164-4C93-9DA7-E9D253E920F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775600" y="3295600"/>
                <a:ext cx="1353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A67081-6BEB-4CBE-9096-E975B04156B7}"/>
                  </a:ext>
                </a:extLst>
              </p14:cNvPr>
              <p14:cNvContentPartPr/>
              <p14:nvPr/>
            </p14:nvContentPartPr>
            <p14:xfrm>
              <a:off x="4810800" y="3301720"/>
              <a:ext cx="850320" cy="27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A67081-6BEB-4CBE-9096-E975B04156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93153" y="3284080"/>
                <a:ext cx="885975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68B50A5-37F2-406A-9072-E706269300F9}"/>
                  </a:ext>
                </a:extLst>
              </p14:cNvPr>
              <p14:cNvContentPartPr/>
              <p14:nvPr/>
            </p14:nvContentPartPr>
            <p14:xfrm>
              <a:off x="1937640" y="5445160"/>
              <a:ext cx="31824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68B50A5-37F2-406A-9072-E706269300F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919640" y="5427127"/>
                <a:ext cx="353880" cy="230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ECA717F-C38D-4E24-8268-C4585203D09D}"/>
                  </a:ext>
                </a:extLst>
              </p14:cNvPr>
              <p14:cNvContentPartPr/>
              <p14:nvPr/>
            </p14:nvContentPartPr>
            <p14:xfrm>
              <a:off x="2407440" y="5496280"/>
              <a:ext cx="15768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ECA717F-C38D-4E24-8268-C4585203D09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9440" y="5477659"/>
                <a:ext cx="193320" cy="47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169260A-D178-4065-90E8-23F80CB8B090}"/>
                  </a:ext>
                </a:extLst>
              </p14:cNvPr>
              <p14:cNvContentPartPr/>
              <p14:nvPr/>
            </p14:nvContentPartPr>
            <p14:xfrm>
              <a:off x="2407440" y="5573320"/>
              <a:ext cx="168120" cy="4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169260A-D178-4065-90E8-23F80CB8B09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389401" y="5555320"/>
                <a:ext cx="203836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8C1C8E9-A81C-44FF-8F52-19010AF26107}"/>
                  </a:ext>
                </a:extLst>
              </p14:cNvPr>
              <p14:cNvContentPartPr/>
              <p14:nvPr/>
            </p14:nvContentPartPr>
            <p14:xfrm>
              <a:off x="3017280" y="5318080"/>
              <a:ext cx="318960" cy="185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8C1C8E9-A81C-44FF-8F52-19010AF2610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99280" y="5300080"/>
                <a:ext cx="35460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9A6D6DB-6889-49E8-A12F-19D9C4DDEABF}"/>
                  </a:ext>
                </a:extLst>
              </p14:cNvPr>
              <p14:cNvContentPartPr/>
              <p14:nvPr/>
            </p14:nvContentPartPr>
            <p14:xfrm>
              <a:off x="2783640" y="5364520"/>
              <a:ext cx="121320" cy="16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9A6D6DB-6889-49E8-A12F-19D9C4DDEAB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65640" y="5346559"/>
                <a:ext cx="15696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E8FD5A3-373A-4DF7-9A2B-CB95BFC12F4D}"/>
                  </a:ext>
                </a:extLst>
              </p14:cNvPr>
              <p14:cNvContentPartPr/>
              <p14:nvPr/>
            </p14:nvContentPartPr>
            <p14:xfrm>
              <a:off x="2844480" y="5589520"/>
              <a:ext cx="1397160" cy="324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E8FD5A3-373A-4DF7-9A2B-CB95BFC12F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26480" y="5571500"/>
                <a:ext cx="143280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E4BA86-BC0A-413C-B469-B4581B4B4F3A}"/>
                  </a:ext>
                </a:extLst>
              </p14:cNvPr>
              <p14:cNvContentPartPr/>
              <p14:nvPr/>
            </p14:nvContentPartPr>
            <p14:xfrm>
              <a:off x="3481680" y="5304400"/>
              <a:ext cx="155880" cy="193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E4BA86-BC0A-413C-B469-B4581B4B4F3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64040" y="5286400"/>
                <a:ext cx="1915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8A6144-3361-43E8-AC7E-00C45ADB51D9}"/>
                  </a:ext>
                </a:extLst>
              </p14:cNvPr>
              <p14:cNvContentPartPr/>
              <p14:nvPr/>
            </p14:nvContentPartPr>
            <p14:xfrm>
              <a:off x="3727920" y="5234560"/>
              <a:ext cx="559080" cy="249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8A6144-3361-43E8-AC7E-00C45ADB51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10280" y="5216586"/>
                <a:ext cx="5947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45B04FB-A758-4193-9470-057BAD24FE90}"/>
                  </a:ext>
                </a:extLst>
              </p14:cNvPr>
              <p14:cNvContentPartPr/>
              <p14:nvPr/>
            </p14:nvContentPartPr>
            <p14:xfrm>
              <a:off x="4927440" y="5363440"/>
              <a:ext cx="1293480" cy="376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45B04FB-A758-4193-9470-057BAD24FE9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09440" y="5345440"/>
                <a:ext cx="13291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2CCA2D-7637-4D18-9AD4-1D8AD3B9A2CA}"/>
                  </a:ext>
                </a:extLst>
              </p14:cNvPr>
              <p14:cNvContentPartPr/>
              <p14:nvPr/>
            </p14:nvContentPartPr>
            <p14:xfrm>
              <a:off x="5259000" y="5792200"/>
              <a:ext cx="446400" cy="223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2CCA2D-7637-4D18-9AD4-1D8AD3B9A2C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41000" y="5774229"/>
                <a:ext cx="482040" cy="258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C9CE6EE-981A-45EC-AB60-5A52F21B0FE7}"/>
                  </a:ext>
                </a:extLst>
              </p14:cNvPr>
              <p14:cNvContentPartPr/>
              <p14:nvPr/>
            </p14:nvContentPartPr>
            <p14:xfrm>
              <a:off x="5489400" y="5413120"/>
              <a:ext cx="149400" cy="18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C9CE6EE-981A-45EC-AB60-5A52F21B0FE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71400" y="5395120"/>
                <a:ext cx="185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2916E9D-2B31-4A00-81FA-D1E563C5296D}"/>
                  </a:ext>
                </a:extLst>
              </p14:cNvPr>
              <p14:cNvContentPartPr/>
              <p14:nvPr/>
            </p14:nvContentPartPr>
            <p14:xfrm>
              <a:off x="5736720" y="5297200"/>
              <a:ext cx="609120" cy="30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2916E9D-2B31-4A00-81FA-D1E563C5296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18720" y="5279560"/>
                <a:ext cx="644760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758936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710028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074536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66040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14:cNvPr>
              <p14:cNvContentPartPr/>
              <p14:nvPr/>
            </p14:nvContentPartPr>
            <p14:xfrm>
              <a:off x="3210240" y="1056040"/>
              <a:ext cx="249480" cy="22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92240" y="1038400"/>
                <a:ext cx="2851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14:cNvPr>
              <p14:cNvContentPartPr/>
              <p14:nvPr/>
            </p14:nvContentPartPr>
            <p14:xfrm>
              <a:off x="4368720" y="10560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350720" y="10384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14:cNvPr>
              <p14:cNvContentPartPr/>
              <p14:nvPr/>
            </p14:nvContentPartPr>
            <p14:xfrm>
              <a:off x="4398960" y="1147840"/>
              <a:ext cx="1162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380960" y="11302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14:cNvPr>
              <p14:cNvContentPartPr/>
              <p14:nvPr/>
            </p14:nvContentPartPr>
            <p14:xfrm>
              <a:off x="3799560" y="924280"/>
              <a:ext cx="405000" cy="32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81560" y="906640"/>
                <a:ext cx="440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14:cNvPr>
              <p14:cNvContentPartPr/>
              <p14:nvPr/>
            </p14:nvContentPartPr>
            <p14:xfrm>
              <a:off x="4663200" y="872440"/>
              <a:ext cx="20844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45200" y="854800"/>
                <a:ext cx="24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14:cNvPr>
              <p14:cNvContentPartPr/>
              <p14:nvPr/>
            </p14:nvContentPartPr>
            <p14:xfrm>
              <a:off x="4673280" y="934360"/>
              <a:ext cx="644400" cy="23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55280" y="916747"/>
                <a:ext cx="68004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14:cNvPr>
              <p14:cNvContentPartPr/>
              <p14:nvPr/>
            </p14:nvContentPartPr>
            <p14:xfrm>
              <a:off x="304320" y="1400920"/>
              <a:ext cx="8677800" cy="9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6680" y="1383280"/>
                <a:ext cx="8713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14:cNvPr>
              <p14:cNvContentPartPr/>
              <p14:nvPr/>
            </p14:nvContentPartPr>
            <p14:xfrm>
              <a:off x="3078120" y="1605760"/>
              <a:ext cx="4307040" cy="538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1587760"/>
                <a:ext cx="43426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14:cNvPr>
              <p14:cNvContentPartPr/>
              <p14:nvPr/>
            </p14:nvContentPartPr>
            <p14:xfrm>
              <a:off x="5781720" y="2417200"/>
              <a:ext cx="90360" cy="10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64080" y="2399560"/>
                <a:ext cx="126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14:cNvPr>
              <p14:cNvContentPartPr/>
              <p14:nvPr/>
            </p14:nvContentPartPr>
            <p14:xfrm>
              <a:off x="5902680" y="2414320"/>
              <a:ext cx="173880" cy="11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85040" y="2396320"/>
                <a:ext cx="209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14:cNvPr>
              <p14:cNvContentPartPr/>
              <p14:nvPr/>
            </p14:nvContentPartPr>
            <p14:xfrm>
              <a:off x="6165480" y="2415760"/>
              <a:ext cx="88920" cy="107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147840" y="2398120"/>
                <a:ext cx="1245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14:cNvPr>
              <p14:cNvContentPartPr/>
              <p14:nvPr/>
            </p14:nvContentPartPr>
            <p14:xfrm>
              <a:off x="6278520" y="2438080"/>
              <a:ext cx="186840" cy="8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60880" y="2420080"/>
                <a:ext cx="2224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14:cNvPr>
              <p14:cNvContentPartPr/>
              <p14:nvPr/>
            </p14:nvContentPartPr>
            <p14:xfrm>
              <a:off x="6593160" y="2214520"/>
              <a:ext cx="10800" cy="259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75160" y="2196880"/>
                <a:ext cx="464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14:cNvPr>
              <p14:cNvContentPartPr/>
              <p14:nvPr/>
            </p14:nvContentPartPr>
            <p14:xfrm>
              <a:off x="6532320" y="2379400"/>
              <a:ext cx="104040" cy="8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36140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14:cNvPr>
              <p14:cNvContentPartPr/>
              <p14:nvPr/>
            </p14:nvContentPartPr>
            <p14:xfrm>
              <a:off x="7068360" y="2205880"/>
              <a:ext cx="227520" cy="482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50720" y="2188240"/>
                <a:ext cx="2631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14:cNvPr>
              <p14:cNvContentPartPr/>
              <p14:nvPr/>
            </p14:nvContentPartPr>
            <p14:xfrm>
              <a:off x="6738240" y="2372920"/>
              <a:ext cx="91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20240" y="2354988"/>
                <a:ext cx="126720" cy="13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14:cNvPr>
              <p14:cNvContentPartPr/>
              <p14:nvPr/>
            </p14:nvContentPartPr>
            <p14:xfrm>
              <a:off x="7528440" y="2214520"/>
              <a:ext cx="1090800" cy="334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10440" y="2196880"/>
                <a:ext cx="1126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14:cNvPr>
              <p14:cNvContentPartPr/>
              <p14:nvPr/>
            </p14:nvContentPartPr>
            <p14:xfrm>
              <a:off x="406200" y="2267800"/>
              <a:ext cx="1160640" cy="934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88200" y="2250153"/>
                <a:ext cx="1196280" cy="9698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14:cNvPr>
              <p14:cNvContentPartPr/>
              <p14:nvPr/>
            </p14:nvContentPartPr>
            <p14:xfrm>
              <a:off x="1747200" y="2245120"/>
              <a:ext cx="3922920" cy="1012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729202" y="2227120"/>
                <a:ext cx="3958557" cy="10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14:cNvPr>
              <p14:cNvContentPartPr/>
              <p14:nvPr/>
            </p14:nvContentPartPr>
            <p14:xfrm>
              <a:off x="7749480" y="2783320"/>
              <a:ext cx="245160" cy="244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731840" y="2765680"/>
                <a:ext cx="280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14:cNvPr>
              <p14:cNvContentPartPr/>
              <p14:nvPr/>
            </p14:nvContentPartPr>
            <p14:xfrm>
              <a:off x="7136040" y="2915440"/>
              <a:ext cx="299880" cy="113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118040" y="2897440"/>
                <a:ext cx="335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14:cNvPr>
              <p14:cNvContentPartPr/>
              <p14:nvPr/>
            </p14:nvContentPartPr>
            <p14:xfrm>
              <a:off x="6076920" y="2732560"/>
              <a:ext cx="974160" cy="432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59280" y="2714920"/>
                <a:ext cx="10098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14:cNvPr>
              <p14:cNvContentPartPr/>
              <p14:nvPr/>
            </p14:nvContentPartPr>
            <p14:xfrm>
              <a:off x="8211360" y="2753080"/>
              <a:ext cx="569160" cy="405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193720" y="2735096"/>
                <a:ext cx="60480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14:cNvPr>
              <p14:cNvContentPartPr/>
              <p14:nvPr/>
            </p14:nvContentPartPr>
            <p14:xfrm>
              <a:off x="8856840" y="3018760"/>
              <a:ext cx="54720" cy="295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838840" y="3000760"/>
                <a:ext cx="90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A67299-1D78-4026-BCCE-8465BBF4E695}"/>
                  </a:ext>
                </a:extLst>
              </p14:cNvPr>
              <p14:cNvContentPartPr/>
              <p14:nvPr/>
            </p14:nvContentPartPr>
            <p14:xfrm>
              <a:off x="1744320" y="3335560"/>
              <a:ext cx="1098360" cy="35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A67299-1D78-4026-BCCE-8465BBF4E69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26680" y="3317560"/>
                <a:ext cx="11340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E72C6F-DE7F-4490-B39C-47D0DF422B17}"/>
                  </a:ext>
                </a:extLst>
              </p14:cNvPr>
              <p14:cNvContentPartPr/>
              <p14:nvPr/>
            </p14:nvContentPartPr>
            <p14:xfrm>
              <a:off x="425640" y="3382720"/>
              <a:ext cx="1059120" cy="357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E72C6F-DE7F-4490-B39C-47D0DF422B1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8000" y="3365080"/>
                <a:ext cx="109476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509390-02CF-4508-989D-8EDE31F3E866}"/>
                  </a:ext>
                </a:extLst>
              </p14:cNvPr>
              <p14:cNvContentPartPr/>
              <p14:nvPr/>
            </p14:nvContentPartPr>
            <p14:xfrm>
              <a:off x="3068040" y="3393160"/>
              <a:ext cx="564480" cy="275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509390-02CF-4508-989D-8EDE31F3E8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50051" y="3375160"/>
                <a:ext cx="600097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8D3B682-D1E0-4033-8CC1-90E6B2651988}"/>
                  </a:ext>
                </a:extLst>
              </p14:cNvPr>
              <p14:cNvContentPartPr/>
              <p14:nvPr/>
            </p14:nvContentPartPr>
            <p14:xfrm>
              <a:off x="5502000" y="3308200"/>
              <a:ext cx="237600" cy="492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8D3B682-D1E0-4033-8CC1-90E6B265198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84000" y="3290560"/>
                <a:ext cx="27324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C7F5240-5E46-4685-9AA7-5EC4B3ECFC26}"/>
                  </a:ext>
                </a:extLst>
              </p14:cNvPr>
              <p14:cNvContentPartPr/>
              <p14:nvPr/>
            </p14:nvContentPartPr>
            <p14:xfrm>
              <a:off x="3880920" y="3301720"/>
              <a:ext cx="1315080" cy="36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C7F5240-5E46-4685-9AA7-5EC4B3ECFC2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63280" y="3284063"/>
                <a:ext cx="135072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7F633F4-45B5-4295-AF6E-902AF80CD86C}"/>
                  </a:ext>
                </a:extLst>
              </p14:cNvPr>
              <p14:cNvContentPartPr/>
              <p14:nvPr/>
            </p14:nvContentPartPr>
            <p14:xfrm>
              <a:off x="5984760" y="3271120"/>
              <a:ext cx="1257480" cy="356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7F633F4-45B5-4295-AF6E-902AF80CD8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66760" y="3253120"/>
                <a:ext cx="12931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6C86098-14EE-47F5-B80F-9E88E50FF94D}"/>
                  </a:ext>
                </a:extLst>
              </p14:cNvPr>
              <p14:cNvContentPartPr/>
              <p14:nvPr/>
            </p14:nvContentPartPr>
            <p14:xfrm>
              <a:off x="7495680" y="3278680"/>
              <a:ext cx="1109880" cy="34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6C86098-14EE-47F5-B80F-9E88E50FF94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477686" y="3260680"/>
                <a:ext cx="114550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63207B-1CCB-4550-BDBC-5463F6DED292}"/>
                  </a:ext>
                </a:extLst>
              </p14:cNvPr>
              <p14:cNvContentPartPr/>
              <p14:nvPr/>
            </p14:nvContentPartPr>
            <p14:xfrm>
              <a:off x="3179640" y="3917680"/>
              <a:ext cx="215280" cy="21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63207B-1CCB-4550-BDBC-5463F6DED29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162000" y="3899680"/>
                <a:ext cx="250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6BC43B-44C4-4793-B8F3-52C950CD30CE}"/>
                  </a:ext>
                </a:extLst>
              </p14:cNvPr>
              <p14:cNvContentPartPr/>
              <p14:nvPr/>
            </p14:nvContentPartPr>
            <p14:xfrm>
              <a:off x="3332280" y="4216120"/>
              <a:ext cx="98280" cy="7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6BC43B-44C4-4793-B8F3-52C950CD30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14280" y="4198120"/>
                <a:ext cx="133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07FC21-B8F4-4DFB-95A2-57C50A5C822A}"/>
                  </a:ext>
                </a:extLst>
              </p14:cNvPr>
              <p14:cNvContentPartPr/>
              <p14:nvPr/>
            </p14:nvContentPartPr>
            <p14:xfrm>
              <a:off x="1767360" y="3830200"/>
              <a:ext cx="1250640" cy="616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07FC21-B8F4-4DFB-95A2-57C50A5C822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49715" y="3812200"/>
                <a:ext cx="128629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04DA341-27A5-4224-B7BF-A369A5C1E626}"/>
                  </a:ext>
                </a:extLst>
              </p14:cNvPr>
              <p14:cNvContentPartPr/>
              <p14:nvPr/>
            </p14:nvContentPartPr>
            <p14:xfrm>
              <a:off x="591240" y="3839920"/>
              <a:ext cx="911520" cy="437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04DA341-27A5-4224-B7BF-A369A5C1E62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73240" y="3822280"/>
                <a:ext cx="947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A09494-19AB-455C-A179-EFE7C1F6AE64}"/>
                  </a:ext>
                </a:extLst>
              </p14:cNvPr>
              <p14:cNvContentPartPr/>
              <p14:nvPr/>
            </p14:nvContentPartPr>
            <p14:xfrm>
              <a:off x="4129320" y="4368400"/>
              <a:ext cx="2159280" cy="37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A09494-19AB-455C-A179-EFE7C1F6AE6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11320" y="4350743"/>
                <a:ext cx="219492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4D83A-2828-43E6-9A31-C37CB9EE3E2D}"/>
                  </a:ext>
                </a:extLst>
              </p14:cNvPr>
              <p14:cNvContentPartPr/>
              <p14:nvPr/>
            </p14:nvContentPartPr>
            <p14:xfrm>
              <a:off x="517080" y="4900840"/>
              <a:ext cx="251640" cy="471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4D83A-2828-43E6-9A31-C37CB9EE3E2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99080" y="4882840"/>
                <a:ext cx="287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F3851B-2AB9-4EB7-80C7-E0CF62A3340F}"/>
                  </a:ext>
                </a:extLst>
              </p14:cNvPr>
              <p14:cNvContentPartPr/>
              <p14:nvPr/>
            </p14:nvContentPartPr>
            <p14:xfrm>
              <a:off x="7375800" y="4317640"/>
              <a:ext cx="1315440" cy="376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F3851B-2AB9-4EB7-80C7-E0CF62A3340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357800" y="4299983"/>
                <a:ext cx="1351080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2067D7-5D5A-4385-AC60-D8FB65C9A2BE}"/>
                  </a:ext>
                </a:extLst>
              </p14:cNvPr>
              <p14:cNvContentPartPr/>
              <p14:nvPr/>
            </p14:nvContentPartPr>
            <p14:xfrm>
              <a:off x="6573000" y="4388920"/>
              <a:ext cx="57420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2067D7-5D5A-4385-AC60-D8FB65C9A2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555349" y="4370920"/>
                <a:ext cx="60986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6766A92-1ABA-495A-A532-FEAA8A1AEF0B}"/>
                  </a:ext>
                </a:extLst>
              </p14:cNvPr>
              <p14:cNvContentPartPr/>
              <p14:nvPr/>
            </p14:nvContentPartPr>
            <p14:xfrm>
              <a:off x="1060320" y="4474240"/>
              <a:ext cx="2814480" cy="801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6766A92-1ABA-495A-A532-FEAA8A1AEF0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042320" y="4456240"/>
                <a:ext cx="285012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D485611-3F24-462C-B18B-15DCCFF90A79}"/>
                  </a:ext>
                </a:extLst>
              </p14:cNvPr>
              <p14:cNvContentPartPr/>
              <p14:nvPr/>
            </p14:nvContentPartPr>
            <p14:xfrm>
              <a:off x="3771840" y="5081200"/>
              <a:ext cx="180000" cy="239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D485611-3F24-462C-B18B-15DCCFF90A7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753840" y="5063200"/>
                <a:ext cx="2156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47341DA-7E23-45FE-8E3B-D2F7CBF7BAD6}"/>
                  </a:ext>
                </a:extLst>
              </p14:cNvPr>
              <p14:cNvContentPartPr/>
              <p14:nvPr/>
            </p14:nvContentPartPr>
            <p14:xfrm>
              <a:off x="4013040" y="5091280"/>
              <a:ext cx="91800" cy="118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47341DA-7E23-45FE-8E3B-D2F7CBF7BAD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995040" y="5073280"/>
                <a:ext cx="1274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C2E6D8-E423-4470-9544-D85BF9848A82}"/>
                  </a:ext>
                </a:extLst>
              </p14:cNvPr>
              <p14:cNvContentPartPr/>
              <p14:nvPr/>
            </p14:nvContentPartPr>
            <p14:xfrm>
              <a:off x="4206720" y="5120440"/>
              <a:ext cx="4032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C2E6D8-E423-4470-9544-D85BF9848A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88720" y="5102440"/>
                <a:ext cx="759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3B1E5DB-D620-4C1D-A7C4-0F6156C77A28}"/>
                  </a:ext>
                </a:extLst>
              </p14:cNvPr>
              <p14:cNvContentPartPr/>
              <p14:nvPr/>
            </p14:nvContentPartPr>
            <p14:xfrm>
              <a:off x="4236600" y="498832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3B1E5DB-D620-4C1D-A7C4-0F6156C77A2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218600" y="497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8BE672D-DD3F-447F-A98A-B5A050A5F11A}"/>
                  </a:ext>
                </a:extLst>
              </p14:cNvPr>
              <p14:cNvContentPartPr/>
              <p14:nvPr/>
            </p14:nvContentPartPr>
            <p14:xfrm>
              <a:off x="4307520" y="5086960"/>
              <a:ext cx="209880" cy="9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8BE672D-DD3F-447F-A98A-B5A050A5F11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89880" y="5068960"/>
                <a:ext cx="2455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26730EC-73BE-45E4-9242-6DFF8A9FFA25}"/>
                  </a:ext>
                </a:extLst>
              </p14:cNvPr>
              <p14:cNvContentPartPr/>
              <p14:nvPr/>
            </p14:nvContentPartPr>
            <p14:xfrm>
              <a:off x="4631880" y="4927120"/>
              <a:ext cx="11160" cy="216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26730EC-73BE-45E4-9242-6DFF8A9FFA25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14240" y="4909480"/>
                <a:ext cx="4680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39FA156-E980-43A9-B69F-780781410004}"/>
                  </a:ext>
                </a:extLst>
              </p14:cNvPr>
              <p14:cNvContentPartPr/>
              <p14:nvPr/>
            </p14:nvContentPartPr>
            <p14:xfrm>
              <a:off x="4531080" y="5050240"/>
              <a:ext cx="131760" cy="9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39FA156-E980-43A9-B69F-78078141000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513080" y="5032240"/>
                <a:ext cx="16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BCF19A-D68B-4212-B2D0-33CEDD3C8E4F}"/>
                  </a:ext>
                </a:extLst>
              </p14:cNvPr>
              <p14:cNvContentPartPr/>
              <p14:nvPr/>
            </p14:nvContentPartPr>
            <p14:xfrm>
              <a:off x="4765800" y="5059240"/>
              <a:ext cx="55080" cy="116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BCF19A-D68B-4212-B2D0-33CEDD3C8E4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48160" y="5041600"/>
                <a:ext cx="907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CA790BD-2A32-4C7B-8D69-D0264E972953}"/>
                  </a:ext>
                </a:extLst>
              </p14:cNvPr>
              <p14:cNvContentPartPr/>
              <p14:nvPr/>
            </p14:nvContentPartPr>
            <p14:xfrm>
              <a:off x="5114280" y="5067880"/>
              <a:ext cx="117720" cy="137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CA790BD-2A32-4C7B-8D69-D0264E9729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096640" y="5049880"/>
                <a:ext cx="153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47BC50A-C4E4-4C60-AF60-853AAF8416E4}"/>
                  </a:ext>
                </a:extLst>
              </p14:cNvPr>
              <p14:cNvContentPartPr/>
              <p14:nvPr/>
            </p14:nvContentPartPr>
            <p14:xfrm>
              <a:off x="5350080" y="4835680"/>
              <a:ext cx="95400" cy="34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47BC50A-C4E4-4C60-AF60-853AAF8416E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32440" y="4818040"/>
                <a:ext cx="131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6FCECE-F1E8-426F-A322-804B1D9C8C5B}"/>
                  </a:ext>
                </a:extLst>
              </p14:cNvPr>
              <p14:cNvContentPartPr/>
              <p14:nvPr/>
            </p14:nvContentPartPr>
            <p14:xfrm>
              <a:off x="5282760" y="4880320"/>
              <a:ext cx="37908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6FCECE-F1E8-426F-A322-804B1D9C8C5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65120" y="4862320"/>
                <a:ext cx="414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26CBC-8C61-416B-A25B-B493C1D55A79}"/>
                  </a:ext>
                </a:extLst>
              </p14:cNvPr>
              <p14:cNvContentPartPr/>
              <p14:nvPr/>
            </p14:nvContentPartPr>
            <p14:xfrm>
              <a:off x="5720160" y="5005240"/>
              <a:ext cx="284400" cy="185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26CBC-8C61-416B-A25B-B493C1D55A7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02520" y="4987600"/>
                <a:ext cx="32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51220B-3D7A-4850-A503-8EE41268ACC0}"/>
                  </a:ext>
                </a:extLst>
              </p14:cNvPr>
              <p14:cNvContentPartPr/>
              <p14:nvPr/>
            </p14:nvContentPartPr>
            <p14:xfrm>
              <a:off x="6337560" y="4906960"/>
              <a:ext cx="12600" cy="302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51220B-3D7A-4850-A503-8EE41268ACC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19920" y="4888960"/>
                <a:ext cx="482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329C6D-2808-46F2-8215-5A88CB8CC71C}"/>
                  </a:ext>
                </a:extLst>
              </p14:cNvPr>
              <p14:cNvContentPartPr/>
              <p14:nvPr/>
            </p14:nvContentPartPr>
            <p14:xfrm>
              <a:off x="6227400" y="4942960"/>
              <a:ext cx="414720" cy="2372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329C6D-2808-46F2-8215-5A88CB8CC71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09760" y="4924960"/>
                <a:ext cx="4503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270B50D-56B5-40E2-AF75-B84E3124BE5E}"/>
                  </a:ext>
                </a:extLst>
              </p14:cNvPr>
              <p14:cNvContentPartPr/>
              <p14:nvPr/>
            </p14:nvContentPartPr>
            <p14:xfrm>
              <a:off x="6704040" y="5079760"/>
              <a:ext cx="222120" cy="11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270B50D-56B5-40E2-AF75-B84E3124BE5E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86040" y="5061760"/>
                <a:ext cx="2577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E1FBD99-64A5-491F-84D8-FABC94269359}"/>
                  </a:ext>
                </a:extLst>
              </p14:cNvPr>
              <p14:cNvContentPartPr/>
              <p14:nvPr/>
            </p14:nvContentPartPr>
            <p14:xfrm>
              <a:off x="6917520" y="5050240"/>
              <a:ext cx="215280" cy="139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E1FBD99-64A5-491F-84D8-FABC9426935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99880" y="5032600"/>
                <a:ext cx="250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1DC8BEE-848F-4B5E-A60C-8FA482AF29AF}"/>
                  </a:ext>
                </a:extLst>
              </p14:cNvPr>
              <p14:cNvContentPartPr/>
              <p14:nvPr/>
            </p14:nvContentPartPr>
            <p14:xfrm>
              <a:off x="7485600" y="4975360"/>
              <a:ext cx="286200" cy="248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1DC8BEE-848F-4B5E-A60C-8FA482AF29A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467960" y="4957720"/>
                <a:ext cx="32184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095355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89910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203927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299016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770906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309083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14:cNvPr>
              <p14:cNvContentPartPr/>
              <p14:nvPr/>
            </p14:nvContentPartPr>
            <p14:xfrm>
              <a:off x="8024880" y="3739120"/>
              <a:ext cx="802800" cy="28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07240" y="3721480"/>
                <a:ext cx="838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14:cNvPr>
              <p14:cNvContentPartPr/>
              <p14:nvPr/>
            </p14:nvContentPartPr>
            <p14:xfrm>
              <a:off x="435000" y="4433920"/>
              <a:ext cx="600480" cy="225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7000" y="4416252"/>
                <a:ext cx="63612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14:cNvPr>
              <p14:cNvContentPartPr/>
              <p14:nvPr/>
            </p14:nvContentPartPr>
            <p14:xfrm>
              <a:off x="2033760" y="4362280"/>
              <a:ext cx="741240" cy="46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016120" y="4344640"/>
                <a:ext cx="7768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14:cNvPr>
              <p14:cNvContentPartPr/>
              <p14:nvPr/>
            </p14:nvContentPartPr>
            <p14:xfrm>
              <a:off x="1249320" y="4409080"/>
              <a:ext cx="567360" cy="26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31680" y="4391440"/>
                <a:ext cx="6030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14:cNvPr>
              <p14:cNvContentPartPr/>
              <p14:nvPr/>
            </p14:nvContentPartPr>
            <p14:xfrm>
              <a:off x="3982440" y="4530400"/>
              <a:ext cx="16200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64440" y="45127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14:cNvPr>
              <p14:cNvContentPartPr/>
              <p14:nvPr/>
            </p14:nvContentPartPr>
            <p14:xfrm>
              <a:off x="4012680" y="4613200"/>
              <a:ext cx="136440" cy="9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94680" y="4595560"/>
                <a:ext cx="172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14:cNvPr>
              <p14:cNvContentPartPr/>
              <p14:nvPr/>
            </p14:nvContentPartPr>
            <p14:xfrm>
              <a:off x="3174960" y="4378480"/>
              <a:ext cx="705960" cy="45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56960" y="4360480"/>
                <a:ext cx="7416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14:cNvPr>
              <p14:cNvContentPartPr/>
              <p14:nvPr/>
            </p14:nvContentPartPr>
            <p14:xfrm>
              <a:off x="4972800" y="4521040"/>
              <a:ext cx="28584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54800" y="4503040"/>
                <a:ext cx="3214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14:cNvPr>
              <p14:cNvContentPartPr/>
              <p14:nvPr/>
            </p14:nvContentPartPr>
            <p14:xfrm>
              <a:off x="5018880" y="4323040"/>
              <a:ext cx="187200" cy="86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00880" y="4305040"/>
                <a:ext cx="222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14:cNvPr>
              <p14:cNvContentPartPr/>
              <p14:nvPr/>
            </p14:nvContentPartPr>
            <p14:xfrm>
              <a:off x="4358280" y="4420960"/>
              <a:ext cx="496800" cy="377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40293" y="4403320"/>
                <a:ext cx="532414" cy="41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662142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14:cNvPr>
              <p14:cNvContentPartPr/>
              <p14:nvPr/>
            </p14:nvContentPartPr>
            <p14:xfrm>
              <a:off x="8024880" y="3739120"/>
              <a:ext cx="802800" cy="28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07240" y="3721480"/>
                <a:ext cx="838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14:cNvPr>
              <p14:cNvContentPartPr/>
              <p14:nvPr/>
            </p14:nvContentPartPr>
            <p14:xfrm>
              <a:off x="435000" y="4433920"/>
              <a:ext cx="600480" cy="225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7000" y="4416252"/>
                <a:ext cx="63612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14:cNvPr>
              <p14:cNvContentPartPr/>
              <p14:nvPr/>
            </p14:nvContentPartPr>
            <p14:xfrm>
              <a:off x="2033760" y="4362280"/>
              <a:ext cx="741240" cy="46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016120" y="4344640"/>
                <a:ext cx="7768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14:cNvPr>
              <p14:cNvContentPartPr/>
              <p14:nvPr/>
            </p14:nvContentPartPr>
            <p14:xfrm>
              <a:off x="1249320" y="4409080"/>
              <a:ext cx="567360" cy="26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31680" y="4391440"/>
                <a:ext cx="6030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14:cNvPr>
              <p14:cNvContentPartPr/>
              <p14:nvPr/>
            </p14:nvContentPartPr>
            <p14:xfrm>
              <a:off x="3982440" y="4530400"/>
              <a:ext cx="16200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64440" y="45127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14:cNvPr>
              <p14:cNvContentPartPr/>
              <p14:nvPr/>
            </p14:nvContentPartPr>
            <p14:xfrm>
              <a:off x="4012680" y="4613200"/>
              <a:ext cx="136440" cy="9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94680" y="4595560"/>
                <a:ext cx="172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14:cNvPr>
              <p14:cNvContentPartPr/>
              <p14:nvPr/>
            </p14:nvContentPartPr>
            <p14:xfrm>
              <a:off x="3174960" y="4378480"/>
              <a:ext cx="705960" cy="45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56960" y="4360480"/>
                <a:ext cx="7416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14:cNvPr>
              <p14:cNvContentPartPr/>
              <p14:nvPr/>
            </p14:nvContentPartPr>
            <p14:xfrm>
              <a:off x="4972800" y="4521040"/>
              <a:ext cx="28584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54800" y="4503040"/>
                <a:ext cx="3214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14:cNvPr>
              <p14:cNvContentPartPr/>
              <p14:nvPr/>
            </p14:nvContentPartPr>
            <p14:xfrm>
              <a:off x="5018880" y="4323040"/>
              <a:ext cx="187200" cy="86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00880" y="4305040"/>
                <a:ext cx="222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14:cNvPr>
              <p14:cNvContentPartPr/>
              <p14:nvPr/>
            </p14:nvContentPartPr>
            <p14:xfrm>
              <a:off x="4358280" y="4420960"/>
              <a:ext cx="496800" cy="377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40293" y="4403320"/>
                <a:ext cx="532414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14:cNvPr>
              <p14:cNvContentPartPr/>
              <p14:nvPr/>
            </p14:nvContentPartPr>
            <p14:xfrm>
              <a:off x="5459520" y="4653160"/>
              <a:ext cx="648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41880" y="4635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14:cNvPr>
              <p14:cNvContentPartPr/>
              <p14:nvPr/>
            </p14:nvContentPartPr>
            <p14:xfrm>
              <a:off x="6634560" y="4493680"/>
              <a:ext cx="822600" cy="28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16568" y="4475680"/>
                <a:ext cx="858224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14:cNvPr>
              <p14:cNvContentPartPr/>
              <p14:nvPr/>
            </p14:nvContentPartPr>
            <p14:xfrm>
              <a:off x="6071880" y="4555600"/>
              <a:ext cx="458280" cy="148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53894" y="4537960"/>
                <a:ext cx="49389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14:cNvPr>
              <p14:cNvContentPartPr/>
              <p14:nvPr/>
            </p14:nvContentPartPr>
            <p14:xfrm>
              <a:off x="5711520" y="4327720"/>
              <a:ext cx="253080" cy="39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93520" y="4310080"/>
                <a:ext cx="288720" cy="42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035193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14:cNvPr>
              <p14:cNvContentPartPr/>
              <p14:nvPr/>
            </p14:nvContentPartPr>
            <p14:xfrm>
              <a:off x="8024880" y="3739120"/>
              <a:ext cx="802800" cy="28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07240" y="3721480"/>
                <a:ext cx="838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14:cNvPr>
              <p14:cNvContentPartPr/>
              <p14:nvPr/>
            </p14:nvContentPartPr>
            <p14:xfrm>
              <a:off x="435000" y="4433920"/>
              <a:ext cx="600480" cy="225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7000" y="4416252"/>
                <a:ext cx="63612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14:cNvPr>
              <p14:cNvContentPartPr/>
              <p14:nvPr/>
            </p14:nvContentPartPr>
            <p14:xfrm>
              <a:off x="2033760" y="4362280"/>
              <a:ext cx="741240" cy="46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016120" y="4344640"/>
                <a:ext cx="7768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14:cNvPr>
              <p14:cNvContentPartPr/>
              <p14:nvPr/>
            </p14:nvContentPartPr>
            <p14:xfrm>
              <a:off x="1249320" y="4409080"/>
              <a:ext cx="567360" cy="26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31680" y="4391440"/>
                <a:ext cx="6030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14:cNvPr>
              <p14:cNvContentPartPr/>
              <p14:nvPr/>
            </p14:nvContentPartPr>
            <p14:xfrm>
              <a:off x="3982440" y="4530400"/>
              <a:ext cx="16200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64440" y="45127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14:cNvPr>
              <p14:cNvContentPartPr/>
              <p14:nvPr/>
            </p14:nvContentPartPr>
            <p14:xfrm>
              <a:off x="4012680" y="4613200"/>
              <a:ext cx="136440" cy="9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94680" y="4595560"/>
                <a:ext cx="172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14:cNvPr>
              <p14:cNvContentPartPr/>
              <p14:nvPr/>
            </p14:nvContentPartPr>
            <p14:xfrm>
              <a:off x="3174960" y="4378480"/>
              <a:ext cx="705960" cy="45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56960" y="4360480"/>
                <a:ext cx="7416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14:cNvPr>
              <p14:cNvContentPartPr/>
              <p14:nvPr/>
            </p14:nvContentPartPr>
            <p14:xfrm>
              <a:off x="4972800" y="4521040"/>
              <a:ext cx="28584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54800" y="4503040"/>
                <a:ext cx="3214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14:cNvPr>
              <p14:cNvContentPartPr/>
              <p14:nvPr/>
            </p14:nvContentPartPr>
            <p14:xfrm>
              <a:off x="5018880" y="4323040"/>
              <a:ext cx="187200" cy="86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00880" y="4305040"/>
                <a:ext cx="222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14:cNvPr>
              <p14:cNvContentPartPr/>
              <p14:nvPr/>
            </p14:nvContentPartPr>
            <p14:xfrm>
              <a:off x="4358280" y="4420960"/>
              <a:ext cx="496800" cy="377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40293" y="4403320"/>
                <a:ext cx="532414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14:cNvPr>
              <p14:cNvContentPartPr/>
              <p14:nvPr/>
            </p14:nvContentPartPr>
            <p14:xfrm>
              <a:off x="5459520" y="4653160"/>
              <a:ext cx="648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41880" y="4635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14:cNvPr>
              <p14:cNvContentPartPr/>
              <p14:nvPr/>
            </p14:nvContentPartPr>
            <p14:xfrm>
              <a:off x="6634560" y="4493680"/>
              <a:ext cx="822600" cy="28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16568" y="4475680"/>
                <a:ext cx="858224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14:cNvPr>
              <p14:cNvContentPartPr/>
              <p14:nvPr/>
            </p14:nvContentPartPr>
            <p14:xfrm>
              <a:off x="6071880" y="4555600"/>
              <a:ext cx="458280" cy="148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53894" y="4537960"/>
                <a:ext cx="49389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14:cNvPr>
              <p14:cNvContentPartPr/>
              <p14:nvPr/>
            </p14:nvContentPartPr>
            <p14:xfrm>
              <a:off x="5711520" y="4327720"/>
              <a:ext cx="253080" cy="39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93520" y="4310080"/>
                <a:ext cx="2887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14:cNvPr>
              <p14:cNvContentPartPr/>
              <p14:nvPr/>
            </p14:nvContentPartPr>
            <p14:xfrm>
              <a:off x="8150160" y="4574320"/>
              <a:ext cx="98280" cy="129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132160" y="4556680"/>
                <a:ext cx="133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14:cNvPr>
              <p14:cNvContentPartPr/>
              <p14:nvPr/>
            </p14:nvContentPartPr>
            <p14:xfrm>
              <a:off x="7689720" y="4361200"/>
              <a:ext cx="368280" cy="48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672080" y="4343200"/>
                <a:ext cx="403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14:cNvPr>
              <p14:cNvContentPartPr/>
              <p14:nvPr/>
            </p14:nvContentPartPr>
            <p14:xfrm>
              <a:off x="2115480" y="5049160"/>
              <a:ext cx="4932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097840" y="5031520"/>
                <a:ext cx="84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14:cNvPr>
              <p14:cNvContentPartPr/>
              <p14:nvPr/>
            </p14:nvContentPartPr>
            <p14:xfrm>
              <a:off x="5252160" y="4937560"/>
              <a:ext cx="903960" cy="27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234513" y="4919920"/>
                <a:ext cx="939614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14:cNvPr>
              <p14:cNvContentPartPr/>
              <p14:nvPr/>
            </p14:nvContentPartPr>
            <p14:xfrm>
              <a:off x="4337760" y="4967800"/>
              <a:ext cx="693000" cy="238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20111" y="4950133"/>
                <a:ext cx="728659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14:cNvPr>
              <p14:cNvContentPartPr/>
              <p14:nvPr/>
            </p14:nvContentPartPr>
            <p14:xfrm>
              <a:off x="3646560" y="4927840"/>
              <a:ext cx="465840" cy="284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628920" y="4910200"/>
                <a:ext cx="5014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14:cNvPr>
              <p14:cNvContentPartPr/>
              <p14:nvPr/>
            </p14:nvContentPartPr>
            <p14:xfrm>
              <a:off x="3020520" y="4931080"/>
              <a:ext cx="337320" cy="248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02539" y="4913440"/>
                <a:ext cx="372922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14:cNvPr>
              <p14:cNvContentPartPr/>
              <p14:nvPr/>
            </p14:nvContentPartPr>
            <p14:xfrm>
              <a:off x="2478720" y="4927120"/>
              <a:ext cx="426600" cy="253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60720" y="4909480"/>
                <a:ext cx="462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14:cNvPr>
              <p14:cNvContentPartPr/>
              <p14:nvPr/>
            </p14:nvContentPartPr>
            <p14:xfrm>
              <a:off x="6483360" y="5106040"/>
              <a:ext cx="240480" cy="128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5360" y="5088400"/>
                <a:ext cx="2761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14:cNvPr>
              <p14:cNvContentPartPr/>
              <p14:nvPr/>
            </p14:nvContentPartPr>
            <p14:xfrm>
              <a:off x="6898440" y="4857640"/>
              <a:ext cx="232920" cy="488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880440" y="4839640"/>
                <a:ext cx="268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14:cNvPr>
              <p14:cNvContentPartPr/>
              <p14:nvPr/>
            </p14:nvContentPartPr>
            <p14:xfrm>
              <a:off x="467040" y="4856200"/>
              <a:ext cx="1469160" cy="880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49400" y="4838200"/>
                <a:ext cx="1504800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14:cNvPr>
              <p14:cNvContentPartPr/>
              <p14:nvPr/>
            </p14:nvContentPartPr>
            <p14:xfrm>
              <a:off x="7792680" y="4946560"/>
              <a:ext cx="770040" cy="317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774688" y="4928920"/>
                <a:ext cx="805663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14:cNvPr>
              <p14:cNvContentPartPr/>
              <p14:nvPr/>
            </p14:nvContentPartPr>
            <p14:xfrm>
              <a:off x="7284360" y="5008480"/>
              <a:ext cx="396360" cy="248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266344" y="4990814"/>
                <a:ext cx="432032" cy="284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14:cNvPr>
              <p14:cNvContentPartPr/>
              <p14:nvPr/>
            </p14:nvContentPartPr>
            <p14:xfrm>
              <a:off x="2083440" y="5296840"/>
              <a:ext cx="245520" cy="547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065440" y="5278840"/>
                <a:ext cx="28116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14:cNvPr>
              <p14:cNvContentPartPr/>
              <p14:nvPr/>
            </p14:nvContentPartPr>
            <p14:xfrm>
              <a:off x="2600400" y="5309080"/>
              <a:ext cx="1616040" cy="3592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582404" y="5291440"/>
                <a:ext cx="1651672" cy="39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066267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14:cNvPr>
              <p14:cNvContentPartPr/>
              <p14:nvPr/>
            </p14:nvContentPartPr>
            <p14:xfrm>
              <a:off x="8024880" y="3739120"/>
              <a:ext cx="802800" cy="28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07240" y="3721480"/>
                <a:ext cx="838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14:cNvPr>
              <p14:cNvContentPartPr/>
              <p14:nvPr/>
            </p14:nvContentPartPr>
            <p14:xfrm>
              <a:off x="435000" y="4433920"/>
              <a:ext cx="600480" cy="225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7000" y="4416252"/>
                <a:ext cx="63612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14:cNvPr>
              <p14:cNvContentPartPr/>
              <p14:nvPr/>
            </p14:nvContentPartPr>
            <p14:xfrm>
              <a:off x="2033760" y="4362280"/>
              <a:ext cx="741240" cy="46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016120" y="4344640"/>
                <a:ext cx="7768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14:cNvPr>
              <p14:cNvContentPartPr/>
              <p14:nvPr/>
            </p14:nvContentPartPr>
            <p14:xfrm>
              <a:off x="1249320" y="4409080"/>
              <a:ext cx="567360" cy="26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31680" y="4391440"/>
                <a:ext cx="6030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14:cNvPr>
              <p14:cNvContentPartPr/>
              <p14:nvPr/>
            </p14:nvContentPartPr>
            <p14:xfrm>
              <a:off x="3982440" y="4530400"/>
              <a:ext cx="16200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64440" y="45127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14:cNvPr>
              <p14:cNvContentPartPr/>
              <p14:nvPr/>
            </p14:nvContentPartPr>
            <p14:xfrm>
              <a:off x="4012680" y="4613200"/>
              <a:ext cx="136440" cy="9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94680" y="4595560"/>
                <a:ext cx="172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14:cNvPr>
              <p14:cNvContentPartPr/>
              <p14:nvPr/>
            </p14:nvContentPartPr>
            <p14:xfrm>
              <a:off x="3174960" y="4378480"/>
              <a:ext cx="705960" cy="45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56960" y="4360480"/>
                <a:ext cx="7416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14:cNvPr>
              <p14:cNvContentPartPr/>
              <p14:nvPr/>
            </p14:nvContentPartPr>
            <p14:xfrm>
              <a:off x="4972800" y="4521040"/>
              <a:ext cx="28584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54800" y="4503040"/>
                <a:ext cx="3214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14:cNvPr>
              <p14:cNvContentPartPr/>
              <p14:nvPr/>
            </p14:nvContentPartPr>
            <p14:xfrm>
              <a:off x="5018880" y="4323040"/>
              <a:ext cx="187200" cy="86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00880" y="4305040"/>
                <a:ext cx="222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14:cNvPr>
              <p14:cNvContentPartPr/>
              <p14:nvPr/>
            </p14:nvContentPartPr>
            <p14:xfrm>
              <a:off x="4358280" y="4420960"/>
              <a:ext cx="496800" cy="377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40293" y="4403320"/>
                <a:ext cx="532414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14:cNvPr>
              <p14:cNvContentPartPr/>
              <p14:nvPr/>
            </p14:nvContentPartPr>
            <p14:xfrm>
              <a:off x="5459520" y="4653160"/>
              <a:ext cx="648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41880" y="4635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14:cNvPr>
              <p14:cNvContentPartPr/>
              <p14:nvPr/>
            </p14:nvContentPartPr>
            <p14:xfrm>
              <a:off x="6634560" y="4493680"/>
              <a:ext cx="822600" cy="28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16568" y="4475680"/>
                <a:ext cx="858224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14:cNvPr>
              <p14:cNvContentPartPr/>
              <p14:nvPr/>
            </p14:nvContentPartPr>
            <p14:xfrm>
              <a:off x="6071880" y="4555600"/>
              <a:ext cx="458280" cy="148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53894" y="4537960"/>
                <a:ext cx="49389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14:cNvPr>
              <p14:cNvContentPartPr/>
              <p14:nvPr/>
            </p14:nvContentPartPr>
            <p14:xfrm>
              <a:off x="5711520" y="4327720"/>
              <a:ext cx="253080" cy="39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93520" y="4310080"/>
                <a:ext cx="2887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14:cNvPr>
              <p14:cNvContentPartPr/>
              <p14:nvPr/>
            </p14:nvContentPartPr>
            <p14:xfrm>
              <a:off x="8150160" y="4574320"/>
              <a:ext cx="98280" cy="129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132160" y="4556680"/>
                <a:ext cx="133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14:cNvPr>
              <p14:cNvContentPartPr/>
              <p14:nvPr/>
            </p14:nvContentPartPr>
            <p14:xfrm>
              <a:off x="7689720" y="4361200"/>
              <a:ext cx="368280" cy="48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672080" y="4343200"/>
                <a:ext cx="403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14:cNvPr>
              <p14:cNvContentPartPr/>
              <p14:nvPr/>
            </p14:nvContentPartPr>
            <p14:xfrm>
              <a:off x="2115480" y="5049160"/>
              <a:ext cx="4932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097840" y="5031520"/>
                <a:ext cx="84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14:cNvPr>
              <p14:cNvContentPartPr/>
              <p14:nvPr/>
            </p14:nvContentPartPr>
            <p14:xfrm>
              <a:off x="5252160" y="4937560"/>
              <a:ext cx="903960" cy="27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234513" y="4919920"/>
                <a:ext cx="939614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14:cNvPr>
              <p14:cNvContentPartPr/>
              <p14:nvPr/>
            </p14:nvContentPartPr>
            <p14:xfrm>
              <a:off x="4337760" y="4967800"/>
              <a:ext cx="693000" cy="238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20111" y="4950133"/>
                <a:ext cx="728659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14:cNvPr>
              <p14:cNvContentPartPr/>
              <p14:nvPr/>
            </p14:nvContentPartPr>
            <p14:xfrm>
              <a:off x="3646560" y="4927840"/>
              <a:ext cx="465840" cy="284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628920" y="4910200"/>
                <a:ext cx="5014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14:cNvPr>
              <p14:cNvContentPartPr/>
              <p14:nvPr/>
            </p14:nvContentPartPr>
            <p14:xfrm>
              <a:off x="3020520" y="4931080"/>
              <a:ext cx="337320" cy="248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02539" y="4913440"/>
                <a:ext cx="372922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14:cNvPr>
              <p14:cNvContentPartPr/>
              <p14:nvPr/>
            </p14:nvContentPartPr>
            <p14:xfrm>
              <a:off x="2478720" y="4927120"/>
              <a:ext cx="426600" cy="253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60720" y="4909480"/>
                <a:ext cx="462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14:cNvPr>
              <p14:cNvContentPartPr/>
              <p14:nvPr/>
            </p14:nvContentPartPr>
            <p14:xfrm>
              <a:off x="6483360" y="5106040"/>
              <a:ext cx="240480" cy="128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5360" y="5088400"/>
                <a:ext cx="2761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14:cNvPr>
              <p14:cNvContentPartPr/>
              <p14:nvPr/>
            </p14:nvContentPartPr>
            <p14:xfrm>
              <a:off x="6898440" y="4857640"/>
              <a:ext cx="232920" cy="488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880440" y="4839640"/>
                <a:ext cx="268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14:cNvPr>
              <p14:cNvContentPartPr/>
              <p14:nvPr/>
            </p14:nvContentPartPr>
            <p14:xfrm>
              <a:off x="467040" y="4856200"/>
              <a:ext cx="1469160" cy="880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49400" y="4838200"/>
                <a:ext cx="1504800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14:cNvPr>
              <p14:cNvContentPartPr/>
              <p14:nvPr/>
            </p14:nvContentPartPr>
            <p14:xfrm>
              <a:off x="7792680" y="4946560"/>
              <a:ext cx="770040" cy="317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774688" y="4928920"/>
                <a:ext cx="805663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14:cNvPr>
              <p14:cNvContentPartPr/>
              <p14:nvPr/>
            </p14:nvContentPartPr>
            <p14:xfrm>
              <a:off x="7284360" y="5008480"/>
              <a:ext cx="396360" cy="248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266344" y="4990814"/>
                <a:ext cx="432032" cy="284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14:cNvPr>
              <p14:cNvContentPartPr/>
              <p14:nvPr/>
            </p14:nvContentPartPr>
            <p14:xfrm>
              <a:off x="2083440" y="5296840"/>
              <a:ext cx="245520" cy="547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065440" y="5278840"/>
                <a:ext cx="28116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14:cNvPr>
              <p14:cNvContentPartPr/>
              <p14:nvPr/>
            </p14:nvContentPartPr>
            <p14:xfrm>
              <a:off x="2600400" y="5309080"/>
              <a:ext cx="1616040" cy="3592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582404" y="5291440"/>
                <a:ext cx="1651672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0D0DD-E89B-48CF-BBE5-543ACB1AB0E4}"/>
                  </a:ext>
                </a:extLst>
              </p14:cNvPr>
              <p14:cNvContentPartPr/>
              <p14:nvPr/>
            </p14:nvContentPartPr>
            <p14:xfrm>
              <a:off x="4409040" y="5382520"/>
              <a:ext cx="684720" cy="28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0D0DD-E89B-48CF-BBE5-543ACB1AB0E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391040" y="5364858"/>
                <a:ext cx="720360" cy="324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5DAE4C5-D69B-4538-BCF8-F9085BBE6819}"/>
                  </a:ext>
                </a:extLst>
              </p14:cNvPr>
              <p14:cNvContentPartPr/>
              <p14:nvPr/>
            </p14:nvContentPartPr>
            <p14:xfrm>
              <a:off x="6674160" y="5396560"/>
              <a:ext cx="791280" cy="436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5DAE4C5-D69B-4538-BCF8-F9085BBE681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656512" y="5378920"/>
                <a:ext cx="826936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9D4AB00-E90D-4EF0-8FE9-C5C92E326FAB}"/>
                  </a:ext>
                </a:extLst>
              </p14:cNvPr>
              <p14:cNvContentPartPr/>
              <p14:nvPr/>
            </p14:nvContentPartPr>
            <p14:xfrm>
              <a:off x="5487600" y="5364160"/>
              <a:ext cx="938520" cy="316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9D4AB00-E90D-4EF0-8FE9-C5C92E326FA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69960" y="5346500"/>
                <a:ext cx="974160" cy="3524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981576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14:cNvPr>
              <p14:cNvContentPartPr/>
              <p14:nvPr/>
            </p14:nvContentPartPr>
            <p14:xfrm>
              <a:off x="8024880" y="3739120"/>
              <a:ext cx="802800" cy="28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07240" y="3721480"/>
                <a:ext cx="838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14:cNvPr>
              <p14:cNvContentPartPr/>
              <p14:nvPr/>
            </p14:nvContentPartPr>
            <p14:xfrm>
              <a:off x="435000" y="4433920"/>
              <a:ext cx="600480" cy="225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7000" y="4416252"/>
                <a:ext cx="63612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14:cNvPr>
              <p14:cNvContentPartPr/>
              <p14:nvPr/>
            </p14:nvContentPartPr>
            <p14:xfrm>
              <a:off x="2033760" y="4362280"/>
              <a:ext cx="741240" cy="46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016120" y="4344640"/>
                <a:ext cx="7768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14:cNvPr>
              <p14:cNvContentPartPr/>
              <p14:nvPr/>
            </p14:nvContentPartPr>
            <p14:xfrm>
              <a:off x="1249320" y="4409080"/>
              <a:ext cx="567360" cy="26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31680" y="4391440"/>
                <a:ext cx="6030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14:cNvPr>
              <p14:cNvContentPartPr/>
              <p14:nvPr/>
            </p14:nvContentPartPr>
            <p14:xfrm>
              <a:off x="3982440" y="4530400"/>
              <a:ext cx="16200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64440" y="45127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14:cNvPr>
              <p14:cNvContentPartPr/>
              <p14:nvPr/>
            </p14:nvContentPartPr>
            <p14:xfrm>
              <a:off x="4012680" y="4613200"/>
              <a:ext cx="136440" cy="9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94680" y="4595560"/>
                <a:ext cx="172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14:cNvPr>
              <p14:cNvContentPartPr/>
              <p14:nvPr/>
            </p14:nvContentPartPr>
            <p14:xfrm>
              <a:off x="3174960" y="4378480"/>
              <a:ext cx="705960" cy="45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56960" y="4360480"/>
                <a:ext cx="7416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14:cNvPr>
              <p14:cNvContentPartPr/>
              <p14:nvPr/>
            </p14:nvContentPartPr>
            <p14:xfrm>
              <a:off x="4972800" y="4521040"/>
              <a:ext cx="28584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54800" y="4503040"/>
                <a:ext cx="3214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14:cNvPr>
              <p14:cNvContentPartPr/>
              <p14:nvPr/>
            </p14:nvContentPartPr>
            <p14:xfrm>
              <a:off x="5018880" y="4323040"/>
              <a:ext cx="187200" cy="86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00880" y="4305040"/>
                <a:ext cx="222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14:cNvPr>
              <p14:cNvContentPartPr/>
              <p14:nvPr/>
            </p14:nvContentPartPr>
            <p14:xfrm>
              <a:off x="4358280" y="4420960"/>
              <a:ext cx="496800" cy="377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40293" y="4403320"/>
                <a:ext cx="532414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14:cNvPr>
              <p14:cNvContentPartPr/>
              <p14:nvPr/>
            </p14:nvContentPartPr>
            <p14:xfrm>
              <a:off x="5459520" y="4653160"/>
              <a:ext cx="648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41880" y="4635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14:cNvPr>
              <p14:cNvContentPartPr/>
              <p14:nvPr/>
            </p14:nvContentPartPr>
            <p14:xfrm>
              <a:off x="6634560" y="4493680"/>
              <a:ext cx="822600" cy="28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16568" y="4475680"/>
                <a:ext cx="858224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14:cNvPr>
              <p14:cNvContentPartPr/>
              <p14:nvPr/>
            </p14:nvContentPartPr>
            <p14:xfrm>
              <a:off x="6071880" y="4555600"/>
              <a:ext cx="458280" cy="148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53894" y="4537960"/>
                <a:ext cx="49389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14:cNvPr>
              <p14:cNvContentPartPr/>
              <p14:nvPr/>
            </p14:nvContentPartPr>
            <p14:xfrm>
              <a:off x="5711520" y="4327720"/>
              <a:ext cx="253080" cy="39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93520" y="4310080"/>
                <a:ext cx="2887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14:cNvPr>
              <p14:cNvContentPartPr/>
              <p14:nvPr/>
            </p14:nvContentPartPr>
            <p14:xfrm>
              <a:off x="8150160" y="4574320"/>
              <a:ext cx="98280" cy="129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132160" y="4556680"/>
                <a:ext cx="133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14:cNvPr>
              <p14:cNvContentPartPr/>
              <p14:nvPr/>
            </p14:nvContentPartPr>
            <p14:xfrm>
              <a:off x="7689720" y="4361200"/>
              <a:ext cx="368280" cy="48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672080" y="4343200"/>
                <a:ext cx="403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14:cNvPr>
              <p14:cNvContentPartPr/>
              <p14:nvPr/>
            </p14:nvContentPartPr>
            <p14:xfrm>
              <a:off x="2115480" y="5049160"/>
              <a:ext cx="4932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097840" y="5031520"/>
                <a:ext cx="84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14:cNvPr>
              <p14:cNvContentPartPr/>
              <p14:nvPr/>
            </p14:nvContentPartPr>
            <p14:xfrm>
              <a:off x="5252160" y="4937560"/>
              <a:ext cx="903960" cy="27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234513" y="4919920"/>
                <a:ext cx="939614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14:cNvPr>
              <p14:cNvContentPartPr/>
              <p14:nvPr/>
            </p14:nvContentPartPr>
            <p14:xfrm>
              <a:off x="4337760" y="4967800"/>
              <a:ext cx="693000" cy="238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20111" y="4950133"/>
                <a:ext cx="728659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14:cNvPr>
              <p14:cNvContentPartPr/>
              <p14:nvPr/>
            </p14:nvContentPartPr>
            <p14:xfrm>
              <a:off x="3646560" y="4927840"/>
              <a:ext cx="465840" cy="284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628920" y="4910200"/>
                <a:ext cx="5014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14:cNvPr>
              <p14:cNvContentPartPr/>
              <p14:nvPr/>
            </p14:nvContentPartPr>
            <p14:xfrm>
              <a:off x="3020520" y="4931080"/>
              <a:ext cx="337320" cy="248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02539" y="4913440"/>
                <a:ext cx="372922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14:cNvPr>
              <p14:cNvContentPartPr/>
              <p14:nvPr/>
            </p14:nvContentPartPr>
            <p14:xfrm>
              <a:off x="2478720" y="4927120"/>
              <a:ext cx="426600" cy="253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60720" y="4909480"/>
                <a:ext cx="462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14:cNvPr>
              <p14:cNvContentPartPr/>
              <p14:nvPr/>
            </p14:nvContentPartPr>
            <p14:xfrm>
              <a:off x="6483360" y="5106040"/>
              <a:ext cx="240480" cy="128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5360" y="5088400"/>
                <a:ext cx="2761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14:cNvPr>
              <p14:cNvContentPartPr/>
              <p14:nvPr/>
            </p14:nvContentPartPr>
            <p14:xfrm>
              <a:off x="6898440" y="4857640"/>
              <a:ext cx="232920" cy="488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880440" y="4839640"/>
                <a:ext cx="268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14:cNvPr>
              <p14:cNvContentPartPr/>
              <p14:nvPr/>
            </p14:nvContentPartPr>
            <p14:xfrm>
              <a:off x="467040" y="4856200"/>
              <a:ext cx="1469160" cy="880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49400" y="4838200"/>
                <a:ext cx="1504800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14:cNvPr>
              <p14:cNvContentPartPr/>
              <p14:nvPr/>
            </p14:nvContentPartPr>
            <p14:xfrm>
              <a:off x="7792680" y="4946560"/>
              <a:ext cx="770040" cy="317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774688" y="4928920"/>
                <a:ext cx="805663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14:cNvPr>
              <p14:cNvContentPartPr/>
              <p14:nvPr/>
            </p14:nvContentPartPr>
            <p14:xfrm>
              <a:off x="7284360" y="5008480"/>
              <a:ext cx="396360" cy="248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266344" y="4990814"/>
                <a:ext cx="432032" cy="284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14:cNvPr>
              <p14:cNvContentPartPr/>
              <p14:nvPr/>
            </p14:nvContentPartPr>
            <p14:xfrm>
              <a:off x="2083440" y="5296840"/>
              <a:ext cx="245520" cy="547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065440" y="5278840"/>
                <a:ext cx="28116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14:cNvPr>
              <p14:cNvContentPartPr/>
              <p14:nvPr/>
            </p14:nvContentPartPr>
            <p14:xfrm>
              <a:off x="2600400" y="5309080"/>
              <a:ext cx="1616040" cy="3592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582404" y="5291440"/>
                <a:ext cx="1651672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0D0DD-E89B-48CF-BBE5-543ACB1AB0E4}"/>
                  </a:ext>
                </a:extLst>
              </p14:cNvPr>
              <p14:cNvContentPartPr/>
              <p14:nvPr/>
            </p14:nvContentPartPr>
            <p14:xfrm>
              <a:off x="4409040" y="5382520"/>
              <a:ext cx="684720" cy="28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0D0DD-E89B-48CF-BBE5-543ACB1AB0E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391040" y="5364858"/>
                <a:ext cx="720360" cy="324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5DAE4C5-D69B-4538-BCF8-F9085BBE6819}"/>
                  </a:ext>
                </a:extLst>
              </p14:cNvPr>
              <p14:cNvContentPartPr/>
              <p14:nvPr/>
            </p14:nvContentPartPr>
            <p14:xfrm>
              <a:off x="6674160" y="5396560"/>
              <a:ext cx="791280" cy="436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5DAE4C5-D69B-4538-BCF8-F9085BBE681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656512" y="5378920"/>
                <a:ext cx="826936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9D4AB00-E90D-4EF0-8FE9-C5C92E326FAB}"/>
                  </a:ext>
                </a:extLst>
              </p14:cNvPr>
              <p14:cNvContentPartPr/>
              <p14:nvPr/>
            </p14:nvContentPartPr>
            <p14:xfrm>
              <a:off x="5487600" y="5364160"/>
              <a:ext cx="938520" cy="316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9D4AB00-E90D-4EF0-8FE9-C5C92E326FA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69960" y="5346500"/>
                <a:ext cx="9741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59DB73-E5A1-42A8-86B2-FA169A8C2BB7}"/>
                  </a:ext>
                </a:extLst>
              </p14:cNvPr>
              <p14:cNvContentPartPr/>
              <p14:nvPr/>
            </p14:nvContentPartPr>
            <p14:xfrm>
              <a:off x="2265600" y="5983360"/>
              <a:ext cx="522720" cy="3362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59DB73-E5A1-42A8-86B2-FA169A8C2BB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247600" y="5965701"/>
                <a:ext cx="55836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B62FCAB-12A0-44E2-B0DC-3A849C3C6BA2}"/>
                  </a:ext>
                </a:extLst>
              </p14:cNvPr>
              <p14:cNvContentPartPr/>
              <p14:nvPr/>
            </p14:nvContentPartPr>
            <p14:xfrm>
              <a:off x="2885160" y="5860600"/>
              <a:ext cx="1642680" cy="5857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B62FCAB-12A0-44E2-B0DC-3A849C3C6BA2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520" y="5842611"/>
                <a:ext cx="1678320" cy="621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4D6EE5C-F33B-4967-B0A6-57C444371BBC}"/>
                  </a:ext>
                </a:extLst>
              </p14:cNvPr>
              <p14:cNvContentPartPr/>
              <p14:nvPr/>
            </p14:nvContentPartPr>
            <p14:xfrm>
              <a:off x="1086960" y="5882200"/>
              <a:ext cx="1065960" cy="6314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4D6EE5C-F33B-4967-B0A6-57C444371BB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069314" y="5864200"/>
                <a:ext cx="1101612" cy="6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02626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14:cNvPr>
              <p14:cNvContentPartPr/>
              <p14:nvPr/>
            </p14:nvContentPartPr>
            <p14:xfrm>
              <a:off x="3210240" y="1056040"/>
              <a:ext cx="249480" cy="22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92240" y="1038400"/>
                <a:ext cx="2851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14:cNvPr>
              <p14:cNvContentPartPr/>
              <p14:nvPr/>
            </p14:nvContentPartPr>
            <p14:xfrm>
              <a:off x="4368720" y="10560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350720" y="10384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14:cNvPr>
              <p14:cNvContentPartPr/>
              <p14:nvPr/>
            </p14:nvContentPartPr>
            <p14:xfrm>
              <a:off x="4398960" y="1147840"/>
              <a:ext cx="1162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380960" y="11302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14:cNvPr>
              <p14:cNvContentPartPr/>
              <p14:nvPr/>
            </p14:nvContentPartPr>
            <p14:xfrm>
              <a:off x="3799560" y="924280"/>
              <a:ext cx="405000" cy="32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81560" y="906640"/>
                <a:ext cx="440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14:cNvPr>
              <p14:cNvContentPartPr/>
              <p14:nvPr/>
            </p14:nvContentPartPr>
            <p14:xfrm>
              <a:off x="4663200" y="872440"/>
              <a:ext cx="20844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45200" y="854800"/>
                <a:ext cx="24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14:cNvPr>
              <p14:cNvContentPartPr/>
              <p14:nvPr/>
            </p14:nvContentPartPr>
            <p14:xfrm>
              <a:off x="4673280" y="934360"/>
              <a:ext cx="644400" cy="23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55280" y="916747"/>
                <a:ext cx="68004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14:cNvPr>
              <p14:cNvContentPartPr/>
              <p14:nvPr/>
            </p14:nvContentPartPr>
            <p14:xfrm>
              <a:off x="304320" y="1400920"/>
              <a:ext cx="8677800" cy="9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6680" y="1383280"/>
                <a:ext cx="8713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14:cNvPr>
              <p14:cNvContentPartPr/>
              <p14:nvPr/>
            </p14:nvContentPartPr>
            <p14:xfrm>
              <a:off x="3078120" y="1605760"/>
              <a:ext cx="4307040" cy="538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1587760"/>
                <a:ext cx="43426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14:cNvPr>
              <p14:cNvContentPartPr/>
              <p14:nvPr/>
            </p14:nvContentPartPr>
            <p14:xfrm>
              <a:off x="5781720" y="2417200"/>
              <a:ext cx="90360" cy="10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64080" y="2399560"/>
                <a:ext cx="126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14:cNvPr>
              <p14:cNvContentPartPr/>
              <p14:nvPr/>
            </p14:nvContentPartPr>
            <p14:xfrm>
              <a:off x="5902680" y="2414320"/>
              <a:ext cx="173880" cy="11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85040" y="2396320"/>
                <a:ext cx="209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14:cNvPr>
              <p14:cNvContentPartPr/>
              <p14:nvPr/>
            </p14:nvContentPartPr>
            <p14:xfrm>
              <a:off x="6165480" y="2415760"/>
              <a:ext cx="88920" cy="107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147840" y="2398120"/>
                <a:ext cx="1245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14:cNvPr>
              <p14:cNvContentPartPr/>
              <p14:nvPr/>
            </p14:nvContentPartPr>
            <p14:xfrm>
              <a:off x="6278520" y="2438080"/>
              <a:ext cx="186840" cy="8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60880" y="2420080"/>
                <a:ext cx="2224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14:cNvPr>
              <p14:cNvContentPartPr/>
              <p14:nvPr/>
            </p14:nvContentPartPr>
            <p14:xfrm>
              <a:off x="6593160" y="2214520"/>
              <a:ext cx="10800" cy="259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75160" y="2196880"/>
                <a:ext cx="464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14:cNvPr>
              <p14:cNvContentPartPr/>
              <p14:nvPr/>
            </p14:nvContentPartPr>
            <p14:xfrm>
              <a:off x="6532320" y="2379400"/>
              <a:ext cx="104040" cy="8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36140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14:cNvPr>
              <p14:cNvContentPartPr/>
              <p14:nvPr/>
            </p14:nvContentPartPr>
            <p14:xfrm>
              <a:off x="7068360" y="2205880"/>
              <a:ext cx="227520" cy="482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50720" y="2188240"/>
                <a:ext cx="2631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14:cNvPr>
              <p14:cNvContentPartPr/>
              <p14:nvPr/>
            </p14:nvContentPartPr>
            <p14:xfrm>
              <a:off x="6738240" y="2372920"/>
              <a:ext cx="91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20240" y="2354988"/>
                <a:ext cx="126720" cy="13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14:cNvPr>
              <p14:cNvContentPartPr/>
              <p14:nvPr/>
            </p14:nvContentPartPr>
            <p14:xfrm>
              <a:off x="7528440" y="2214520"/>
              <a:ext cx="1090800" cy="334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10440" y="2196880"/>
                <a:ext cx="1126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14:cNvPr>
              <p14:cNvContentPartPr/>
              <p14:nvPr/>
            </p14:nvContentPartPr>
            <p14:xfrm>
              <a:off x="406200" y="2267800"/>
              <a:ext cx="1160640" cy="934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88200" y="2250153"/>
                <a:ext cx="1196280" cy="9698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14:cNvPr>
              <p14:cNvContentPartPr/>
              <p14:nvPr/>
            </p14:nvContentPartPr>
            <p14:xfrm>
              <a:off x="1747200" y="2245120"/>
              <a:ext cx="3922920" cy="1012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729202" y="2227120"/>
                <a:ext cx="3958557" cy="10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14:cNvPr>
              <p14:cNvContentPartPr/>
              <p14:nvPr/>
            </p14:nvContentPartPr>
            <p14:xfrm>
              <a:off x="7749480" y="2783320"/>
              <a:ext cx="245160" cy="244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731840" y="2765680"/>
                <a:ext cx="280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14:cNvPr>
              <p14:cNvContentPartPr/>
              <p14:nvPr/>
            </p14:nvContentPartPr>
            <p14:xfrm>
              <a:off x="7136040" y="2915440"/>
              <a:ext cx="299880" cy="113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118040" y="2897440"/>
                <a:ext cx="335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14:cNvPr>
              <p14:cNvContentPartPr/>
              <p14:nvPr/>
            </p14:nvContentPartPr>
            <p14:xfrm>
              <a:off x="6076920" y="2732560"/>
              <a:ext cx="974160" cy="432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59280" y="2714920"/>
                <a:ext cx="10098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14:cNvPr>
              <p14:cNvContentPartPr/>
              <p14:nvPr/>
            </p14:nvContentPartPr>
            <p14:xfrm>
              <a:off x="8211360" y="2753080"/>
              <a:ext cx="569160" cy="405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193720" y="2735096"/>
                <a:ext cx="60480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14:cNvPr>
              <p14:cNvContentPartPr/>
              <p14:nvPr/>
            </p14:nvContentPartPr>
            <p14:xfrm>
              <a:off x="8856840" y="3018760"/>
              <a:ext cx="54720" cy="295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838840" y="3000760"/>
                <a:ext cx="90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A67299-1D78-4026-BCCE-8465BBF4E695}"/>
                  </a:ext>
                </a:extLst>
              </p14:cNvPr>
              <p14:cNvContentPartPr/>
              <p14:nvPr/>
            </p14:nvContentPartPr>
            <p14:xfrm>
              <a:off x="1744320" y="3335560"/>
              <a:ext cx="1098360" cy="35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A67299-1D78-4026-BCCE-8465BBF4E69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26680" y="3317560"/>
                <a:ext cx="11340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E72C6F-DE7F-4490-B39C-47D0DF422B17}"/>
                  </a:ext>
                </a:extLst>
              </p14:cNvPr>
              <p14:cNvContentPartPr/>
              <p14:nvPr/>
            </p14:nvContentPartPr>
            <p14:xfrm>
              <a:off x="425640" y="3382720"/>
              <a:ext cx="1059120" cy="357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E72C6F-DE7F-4490-B39C-47D0DF422B1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8000" y="3365080"/>
                <a:ext cx="109476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509390-02CF-4508-989D-8EDE31F3E866}"/>
                  </a:ext>
                </a:extLst>
              </p14:cNvPr>
              <p14:cNvContentPartPr/>
              <p14:nvPr/>
            </p14:nvContentPartPr>
            <p14:xfrm>
              <a:off x="3068040" y="3393160"/>
              <a:ext cx="564480" cy="275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509390-02CF-4508-989D-8EDE31F3E8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50051" y="3375160"/>
                <a:ext cx="600097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8D3B682-D1E0-4033-8CC1-90E6B2651988}"/>
                  </a:ext>
                </a:extLst>
              </p14:cNvPr>
              <p14:cNvContentPartPr/>
              <p14:nvPr/>
            </p14:nvContentPartPr>
            <p14:xfrm>
              <a:off x="5502000" y="3308200"/>
              <a:ext cx="237600" cy="492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8D3B682-D1E0-4033-8CC1-90E6B265198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84000" y="3290560"/>
                <a:ext cx="27324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C7F5240-5E46-4685-9AA7-5EC4B3ECFC26}"/>
                  </a:ext>
                </a:extLst>
              </p14:cNvPr>
              <p14:cNvContentPartPr/>
              <p14:nvPr/>
            </p14:nvContentPartPr>
            <p14:xfrm>
              <a:off x="3880920" y="3301720"/>
              <a:ext cx="1315080" cy="36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C7F5240-5E46-4685-9AA7-5EC4B3ECFC2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63280" y="3284063"/>
                <a:ext cx="135072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7F633F4-45B5-4295-AF6E-902AF80CD86C}"/>
                  </a:ext>
                </a:extLst>
              </p14:cNvPr>
              <p14:cNvContentPartPr/>
              <p14:nvPr/>
            </p14:nvContentPartPr>
            <p14:xfrm>
              <a:off x="5984760" y="3271120"/>
              <a:ext cx="1257480" cy="356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7F633F4-45B5-4295-AF6E-902AF80CD8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66760" y="3253120"/>
                <a:ext cx="12931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6C86098-14EE-47F5-B80F-9E88E50FF94D}"/>
                  </a:ext>
                </a:extLst>
              </p14:cNvPr>
              <p14:cNvContentPartPr/>
              <p14:nvPr/>
            </p14:nvContentPartPr>
            <p14:xfrm>
              <a:off x="7495680" y="3278680"/>
              <a:ext cx="1109880" cy="347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6C86098-14EE-47F5-B80F-9E88E50FF94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477686" y="3260680"/>
                <a:ext cx="114550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63207B-1CCB-4550-BDBC-5463F6DED292}"/>
                  </a:ext>
                </a:extLst>
              </p14:cNvPr>
              <p14:cNvContentPartPr/>
              <p14:nvPr/>
            </p14:nvContentPartPr>
            <p14:xfrm>
              <a:off x="3179640" y="3917680"/>
              <a:ext cx="215280" cy="214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63207B-1CCB-4550-BDBC-5463F6DED29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162000" y="3899680"/>
                <a:ext cx="250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6BC43B-44C4-4793-B8F3-52C950CD30CE}"/>
                  </a:ext>
                </a:extLst>
              </p14:cNvPr>
              <p14:cNvContentPartPr/>
              <p14:nvPr/>
            </p14:nvContentPartPr>
            <p14:xfrm>
              <a:off x="3332280" y="4216120"/>
              <a:ext cx="98280" cy="7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6BC43B-44C4-4793-B8F3-52C950CD30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14280" y="4198120"/>
                <a:ext cx="133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07FC21-B8F4-4DFB-95A2-57C50A5C822A}"/>
                  </a:ext>
                </a:extLst>
              </p14:cNvPr>
              <p14:cNvContentPartPr/>
              <p14:nvPr/>
            </p14:nvContentPartPr>
            <p14:xfrm>
              <a:off x="1767360" y="3830200"/>
              <a:ext cx="1250640" cy="616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07FC21-B8F4-4DFB-95A2-57C50A5C822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49715" y="3812200"/>
                <a:ext cx="128629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04DA341-27A5-4224-B7BF-A369A5C1E626}"/>
                  </a:ext>
                </a:extLst>
              </p14:cNvPr>
              <p14:cNvContentPartPr/>
              <p14:nvPr/>
            </p14:nvContentPartPr>
            <p14:xfrm>
              <a:off x="591240" y="3839920"/>
              <a:ext cx="911520" cy="437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04DA341-27A5-4224-B7BF-A369A5C1E62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73240" y="3822280"/>
                <a:ext cx="947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A09494-19AB-455C-A179-EFE7C1F6AE64}"/>
                  </a:ext>
                </a:extLst>
              </p14:cNvPr>
              <p14:cNvContentPartPr/>
              <p14:nvPr/>
            </p14:nvContentPartPr>
            <p14:xfrm>
              <a:off x="4129320" y="4368400"/>
              <a:ext cx="2159280" cy="37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A09494-19AB-455C-A179-EFE7C1F6AE6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11320" y="4350743"/>
                <a:ext cx="219492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4D83A-2828-43E6-9A31-C37CB9EE3E2D}"/>
                  </a:ext>
                </a:extLst>
              </p14:cNvPr>
              <p14:cNvContentPartPr/>
              <p14:nvPr/>
            </p14:nvContentPartPr>
            <p14:xfrm>
              <a:off x="517080" y="4900840"/>
              <a:ext cx="251640" cy="471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4D83A-2828-43E6-9A31-C37CB9EE3E2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99080" y="4882840"/>
                <a:ext cx="287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F3851B-2AB9-4EB7-80C7-E0CF62A3340F}"/>
                  </a:ext>
                </a:extLst>
              </p14:cNvPr>
              <p14:cNvContentPartPr/>
              <p14:nvPr/>
            </p14:nvContentPartPr>
            <p14:xfrm>
              <a:off x="7375800" y="4317640"/>
              <a:ext cx="1315440" cy="376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F3851B-2AB9-4EB7-80C7-E0CF62A3340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357800" y="4299983"/>
                <a:ext cx="1351080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2067D7-5D5A-4385-AC60-D8FB65C9A2BE}"/>
                  </a:ext>
                </a:extLst>
              </p14:cNvPr>
              <p14:cNvContentPartPr/>
              <p14:nvPr/>
            </p14:nvContentPartPr>
            <p14:xfrm>
              <a:off x="6573000" y="4388920"/>
              <a:ext cx="57420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2067D7-5D5A-4385-AC60-D8FB65C9A2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555349" y="4370920"/>
                <a:ext cx="60986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6766A92-1ABA-495A-A532-FEAA8A1AEF0B}"/>
                  </a:ext>
                </a:extLst>
              </p14:cNvPr>
              <p14:cNvContentPartPr/>
              <p14:nvPr/>
            </p14:nvContentPartPr>
            <p14:xfrm>
              <a:off x="1060320" y="4474240"/>
              <a:ext cx="2814480" cy="801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6766A92-1ABA-495A-A532-FEAA8A1AEF0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042320" y="4456240"/>
                <a:ext cx="285012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D485611-3F24-462C-B18B-15DCCFF90A79}"/>
                  </a:ext>
                </a:extLst>
              </p14:cNvPr>
              <p14:cNvContentPartPr/>
              <p14:nvPr/>
            </p14:nvContentPartPr>
            <p14:xfrm>
              <a:off x="3771840" y="5081200"/>
              <a:ext cx="180000" cy="239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D485611-3F24-462C-B18B-15DCCFF90A7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753840" y="5063200"/>
                <a:ext cx="2156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47341DA-7E23-45FE-8E3B-D2F7CBF7BAD6}"/>
                  </a:ext>
                </a:extLst>
              </p14:cNvPr>
              <p14:cNvContentPartPr/>
              <p14:nvPr/>
            </p14:nvContentPartPr>
            <p14:xfrm>
              <a:off x="4013040" y="5091280"/>
              <a:ext cx="91800" cy="118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47341DA-7E23-45FE-8E3B-D2F7CBF7BAD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995040" y="5073280"/>
                <a:ext cx="1274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C2E6D8-E423-4470-9544-D85BF9848A82}"/>
                  </a:ext>
                </a:extLst>
              </p14:cNvPr>
              <p14:cNvContentPartPr/>
              <p14:nvPr/>
            </p14:nvContentPartPr>
            <p14:xfrm>
              <a:off x="4206720" y="5120440"/>
              <a:ext cx="4032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C2E6D8-E423-4470-9544-D85BF9848A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88720" y="5102440"/>
                <a:ext cx="759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3B1E5DB-D620-4C1D-A7C4-0F6156C77A28}"/>
                  </a:ext>
                </a:extLst>
              </p14:cNvPr>
              <p14:cNvContentPartPr/>
              <p14:nvPr/>
            </p14:nvContentPartPr>
            <p14:xfrm>
              <a:off x="4236600" y="498832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3B1E5DB-D620-4C1D-A7C4-0F6156C77A2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218600" y="497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8BE672D-DD3F-447F-A98A-B5A050A5F11A}"/>
                  </a:ext>
                </a:extLst>
              </p14:cNvPr>
              <p14:cNvContentPartPr/>
              <p14:nvPr/>
            </p14:nvContentPartPr>
            <p14:xfrm>
              <a:off x="4307520" y="5086960"/>
              <a:ext cx="209880" cy="95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8BE672D-DD3F-447F-A98A-B5A050A5F11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89880" y="5068960"/>
                <a:ext cx="2455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26730EC-73BE-45E4-9242-6DFF8A9FFA25}"/>
                  </a:ext>
                </a:extLst>
              </p14:cNvPr>
              <p14:cNvContentPartPr/>
              <p14:nvPr/>
            </p14:nvContentPartPr>
            <p14:xfrm>
              <a:off x="4631880" y="4927120"/>
              <a:ext cx="11160" cy="216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26730EC-73BE-45E4-9242-6DFF8A9FFA25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14240" y="4909480"/>
                <a:ext cx="4680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39FA156-E980-43A9-B69F-780781410004}"/>
                  </a:ext>
                </a:extLst>
              </p14:cNvPr>
              <p14:cNvContentPartPr/>
              <p14:nvPr/>
            </p14:nvContentPartPr>
            <p14:xfrm>
              <a:off x="4531080" y="5050240"/>
              <a:ext cx="131760" cy="9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39FA156-E980-43A9-B69F-78078141000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513080" y="5032240"/>
                <a:ext cx="16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BCF19A-D68B-4212-B2D0-33CEDD3C8E4F}"/>
                  </a:ext>
                </a:extLst>
              </p14:cNvPr>
              <p14:cNvContentPartPr/>
              <p14:nvPr/>
            </p14:nvContentPartPr>
            <p14:xfrm>
              <a:off x="4765800" y="5059240"/>
              <a:ext cx="55080" cy="116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BCF19A-D68B-4212-B2D0-33CEDD3C8E4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48160" y="5041600"/>
                <a:ext cx="907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CA790BD-2A32-4C7B-8D69-D0264E972953}"/>
                  </a:ext>
                </a:extLst>
              </p14:cNvPr>
              <p14:cNvContentPartPr/>
              <p14:nvPr/>
            </p14:nvContentPartPr>
            <p14:xfrm>
              <a:off x="5114280" y="5067880"/>
              <a:ext cx="117720" cy="137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CA790BD-2A32-4C7B-8D69-D0264E9729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096640" y="5049880"/>
                <a:ext cx="153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47BC50A-C4E4-4C60-AF60-853AAF8416E4}"/>
                  </a:ext>
                </a:extLst>
              </p14:cNvPr>
              <p14:cNvContentPartPr/>
              <p14:nvPr/>
            </p14:nvContentPartPr>
            <p14:xfrm>
              <a:off x="5350080" y="4835680"/>
              <a:ext cx="95400" cy="34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47BC50A-C4E4-4C60-AF60-853AAF8416E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32440" y="4818040"/>
                <a:ext cx="131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6FCECE-F1E8-426F-A322-804B1D9C8C5B}"/>
                  </a:ext>
                </a:extLst>
              </p14:cNvPr>
              <p14:cNvContentPartPr/>
              <p14:nvPr/>
            </p14:nvContentPartPr>
            <p14:xfrm>
              <a:off x="5282760" y="4880320"/>
              <a:ext cx="37908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6FCECE-F1E8-426F-A322-804B1D9C8C5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65120" y="4862320"/>
                <a:ext cx="414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26CBC-8C61-416B-A25B-B493C1D55A79}"/>
                  </a:ext>
                </a:extLst>
              </p14:cNvPr>
              <p14:cNvContentPartPr/>
              <p14:nvPr/>
            </p14:nvContentPartPr>
            <p14:xfrm>
              <a:off x="5720160" y="5005240"/>
              <a:ext cx="284400" cy="185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26CBC-8C61-416B-A25B-B493C1D55A7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02520" y="4987600"/>
                <a:ext cx="32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51220B-3D7A-4850-A503-8EE41268ACC0}"/>
                  </a:ext>
                </a:extLst>
              </p14:cNvPr>
              <p14:cNvContentPartPr/>
              <p14:nvPr/>
            </p14:nvContentPartPr>
            <p14:xfrm>
              <a:off x="6337560" y="4906960"/>
              <a:ext cx="12600" cy="302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51220B-3D7A-4850-A503-8EE41268ACC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19920" y="4888960"/>
                <a:ext cx="482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329C6D-2808-46F2-8215-5A88CB8CC71C}"/>
                  </a:ext>
                </a:extLst>
              </p14:cNvPr>
              <p14:cNvContentPartPr/>
              <p14:nvPr/>
            </p14:nvContentPartPr>
            <p14:xfrm>
              <a:off x="6227400" y="4942960"/>
              <a:ext cx="414720" cy="2372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329C6D-2808-46F2-8215-5A88CB8CC71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09760" y="4924960"/>
                <a:ext cx="4503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270B50D-56B5-40E2-AF75-B84E3124BE5E}"/>
                  </a:ext>
                </a:extLst>
              </p14:cNvPr>
              <p14:cNvContentPartPr/>
              <p14:nvPr/>
            </p14:nvContentPartPr>
            <p14:xfrm>
              <a:off x="6704040" y="5079760"/>
              <a:ext cx="222120" cy="11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270B50D-56B5-40E2-AF75-B84E3124BE5E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86040" y="5061760"/>
                <a:ext cx="2577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E1FBD99-64A5-491F-84D8-FABC94269359}"/>
                  </a:ext>
                </a:extLst>
              </p14:cNvPr>
              <p14:cNvContentPartPr/>
              <p14:nvPr/>
            </p14:nvContentPartPr>
            <p14:xfrm>
              <a:off x="6917520" y="5050240"/>
              <a:ext cx="215280" cy="139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E1FBD99-64A5-491F-84D8-FABC9426935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99880" y="5032600"/>
                <a:ext cx="250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1DC8BEE-848F-4B5E-A60C-8FA482AF29AF}"/>
                  </a:ext>
                </a:extLst>
              </p14:cNvPr>
              <p14:cNvContentPartPr/>
              <p14:nvPr/>
            </p14:nvContentPartPr>
            <p14:xfrm>
              <a:off x="7485600" y="4975360"/>
              <a:ext cx="286200" cy="248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1DC8BEE-848F-4B5E-A60C-8FA482AF29A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467960" y="4957720"/>
                <a:ext cx="32184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81DF50-9F91-43C6-A150-FA5E6D078790}"/>
                  </a:ext>
                </a:extLst>
              </p14:cNvPr>
              <p14:cNvContentPartPr/>
              <p14:nvPr/>
            </p14:nvContentPartPr>
            <p14:xfrm>
              <a:off x="7828680" y="5179120"/>
              <a:ext cx="72000" cy="9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81DF50-9F91-43C6-A150-FA5E6D07879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810680" y="5161120"/>
                <a:ext cx="1076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FD7422-D8DE-4201-861D-0B90F4134721}"/>
                  </a:ext>
                </a:extLst>
              </p14:cNvPr>
              <p14:cNvContentPartPr/>
              <p14:nvPr/>
            </p14:nvContentPartPr>
            <p14:xfrm>
              <a:off x="8038200" y="4917040"/>
              <a:ext cx="345600" cy="30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FD7422-D8DE-4201-861D-0B90F4134721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020560" y="4899379"/>
                <a:ext cx="3812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4238116-14F6-493C-960C-10BC112A2F6A}"/>
                  </a:ext>
                </a:extLst>
              </p14:cNvPr>
              <p14:cNvContentPartPr/>
              <p14:nvPr/>
            </p14:nvContentPartPr>
            <p14:xfrm>
              <a:off x="1137360" y="5496280"/>
              <a:ext cx="8640" cy="192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4238116-14F6-493C-960C-10BC112A2F6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119360" y="5478640"/>
                <a:ext cx="44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E894D5-EA56-4C23-AEB8-B7732A46F581}"/>
                  </a:ext>
                </a:extLst>
              </p14:cNvPr>
              <p14:cNvContentPartPr/>
              <p14:nvPr/>
            </p14:nvContentPartPr>
            <p14:xfrm>
              <a:off x="506640" y="5485840"/>
              <a:ext cx="519840" cy="284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E894D5-EA56-4C23-AEB8-B7732A46F58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8988" y="5468200"/>
                <a:ext cx="555505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5CEC39C-94D6-4D20-9729-82423DC21777}"/>
                  </a:ext>
                </a:extLst>
              </p14:cNvPr>
              <p14:cNvContentPartPr/>
              <p14:nvPr/>
            </p14:nvContentPartPr>
            <p14:xfrm>
              <a:off x="7872600" y="5418520"/>
              <a:ext cx="506880" cy="312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5CEC39C-94D6-4D20-9729-82423DC2177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854600" y="5400880"/>
                <a:ext cx="542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F631AEA-7654-4EF5-A95F-95FA98B53B0D}"/>
                  </a:ext>
                </a:extLst>
              </p14:cNvPr>
              <p14:cNvContentPartPr/>
              <p14:nvPr/>
            </p14:nvContentPartPr>
            <p14:xfrm>
              <a:off x="558480" y="5912800"/>
              <a:ext cx="559080" cy="327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F631AEA-7654-4EF5-A95F-95FA98B53B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0840" y="5895141"/>
                <a:ext cx="594720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CF5325BD-0690-438E-B14D-CFC74DC6FA47}"/>
                  </a:ext>
                </a:extLst>
              </p14:cNvPr>
              <p14:cNvContentPartPr/>
              <p14:nvPr/>
            </p14:nvContentPartPr>
            <p14:xfrm>
              <a:off x="1365240" y="5435080"/>
              <a:ext cx="6376680" cy="12783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CF5325BD-0690-438E-B14D-CFC74DC6FA4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347600" y="5417435"/>
                <a:ext cx="6412320" cy="13140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702466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14:cNvPr>
              <p14:cNvContentPartPr/>
              <p14:nvPr/>
            </p14:nvContentPartPr>
            <p14:xfrm>
              <a:off x="3241200" y="272680"/>
              <a:ext cx="477360" cy="154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D60C88-DFBD-4197-91DA-BA3118D4315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23547" y="254680"/>
                <a:ext cx="513027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14:cNvPr>
              <p14:cNvContentPartPr/>
              <p14:nvPr/>
            </p14:nvContentPartPr>
            <p14:xfrm>
              <a:off x="3967320" y="244240"/>
              <a:ext cx="701280" cy="172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410879-874D-4C84-9D2C-7A327F2912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49689" y="226600"/>
                <a:ext cx="736902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14:cNvPr>
              <p14:cNvContentPartPr/>
              <p14:nvPr/>
            </p14:nvContentPartPr>
            <p14:xfrm>
              <a:off x="5008080" y="192760"/>
              <a:ext cx="61560" cy="232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C470E85-7A2F-4C7C-AB68-2340C85692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90440" y="175120"/>
                <a:ext cx="97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14:cNvPr>
              <p14:cNvContentPartPr/>
              <p14:nvPr/>
            </p14:nvContentPartPr>
            <p14:xfrm>
              <a:off x="4937160" y="304000"/>
              <a:ext cx="1846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4D08739-1173-408F-B715-AA804A57D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19520" y="286360"/>
                <a:ext cx="220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14:cNvPr>
              <p14:cNvContentPartPr/>
              <p14:nvPr/>
            </p14:nvContentPartPr>
            <p14:xfrm>
              <a:off x="5153880" y="162160"/>
              <a:ext cx="133560" cy="24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78C710-C9E9-4BFA-8720-E0B0106575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36240" y="144160"/>
                <a:ext cx="169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14:cNvPr>
              <p14:cNvContentPartPr/>
              <p14:nvPr/>
            </p14:nvContentPartPr>
            <p14:xfrm>
              <a:off x="5396160" y="199960"/>
              <a:ext cx="466560" cy="23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5FA2A-FD6F-4033-9C28-2BE5C5DC11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8160" y="182320"/>
                <a:ext cx="502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14:cNvPr>
              <p14:cNvContentPartPr/>
              <p14:nvPr/>
            </p14:nvContentPartPr>
            <p14:xfrm>
              <a:off x="6459240" y="301480"/>
              <a:ext cx="268560" cy="16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09A6D4-6CCC-4145-8664-5D52BDF2A7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1600" y="283840"/>
                <a:ext cx="304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14:cNvPr>
              <p14:cNvContentPartPr/>
              <p14:nvPr/>
            </p14:nvContentPartPr>
            <p14:xfrm>
              <a:off x="6136320" y="149560"/>
              <a:ext cx="205560" cy="450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23496-B1B6-4691-B815-412A768FC1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18320" y="131920"/>
                <a:ext cx="2412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14:cNvPr>
              <p14:cNvContentPartPr/>
              <p14:nvPr/>
            </p14:nvContentPartPr>
            <p14:xfrm>
              <a:off x="6907080" y="336760"/>
              <a:ext cx="248040" cy="13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E879FA-664A-41A0-9E7F-E993069D21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89080" y="318760"/>
                <a:ext cx="2836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14:cNvPr>
              <p14:cNvContentPartPr/>
              <p14:nvPr/>
            </p14:nvContentPartPr>
            <p14:xfrm>
              <a:off x="4503000" y="643840"/>
              <a:ext cx="25200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7D85B4-3AB5-48E4-ADEE-57F160F24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85000" y="625840"/>
                <a:ext cx="2876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14:cNvPr>
              <p14:cNvContentPartPr/>
              <p14:nvPr/>
            </p14:nvContentPartPr>
            <p14:xfrm>
              <a:off x="4975320" y="842920"/>
              <a:ext cx="233280" cy="13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A451DB-E811-41A5-9AB2-C595E2687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7320" y="825280"/>
                <a:ext cx="268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14:cNvPr>
              <p14:cNvContentPartPr/>
              <p14:nvPr/>
            </p14:nvContentPartPr>
            <p14:xfrm>
              <a:off x="5404800" y="812680"/>
              <a:ext cx="124200" cy="194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346EC9A-A9F1-412C-9EB1-343EA60AFB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7160" y="795040"/>
                <a:ext cx="1598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14:cNvPr>
              <p14:cNvContentPartPr/>
              <p14:nvPr/>
            </p14:nvContentPartPr>
            <p14:xfrm>
              <a:off x="5587680" y="7615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9F88878-E57A-4E72-8D68-7E37F56E9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700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14:cNvPr>
              <p14:cNvContentPartPr/>
              <p14:nvPr/>
            </p14:nvContentPartPr>
            <p14:xfrm>
              <a:off x="5963520" y="751480"/>
              <a:ext cx="360" cy="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A12278-5ED0-4F40-80A9-37EDFE8048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5520" y="73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14:cNvPr>
              <p14:cNvContentPartPr/>
              <p14:nvPr/>
            </p14:nvContentPartPr>
            <p14:xfrm>
              <a:off x="6066120" y="660400"/>
              <a:ext cx="234360" cy="255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816C401-293A-4482-AAA8-76A4FE6B86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48480" y="642400"/>
                <a:ext cx="2700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14:cNvPr>
              <p14:cNvContentPartPr/>
              <p14:nvPr/>
            </p14:nvContentPartPr>
            <p14:xfrm>
              <a:off x="5625840" y="822760"/>
              <a:ext cx="338040" cy="327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38BDB27-AB57-4DC9-A3D9-5950D89A2E2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608200" y="804760"/>
                <a:ext cx="37368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14:cNvPr>
              <p14:cNvContentPartPr/>
              <p14:nvPr/>
            </p14:nvContentPartPr>
            <p14:xfrm>
              <a:off x="6563280" y="591640"/>
              <a:ext cx="801720" cy="558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D782D5-2FA0-45A5-9090-1B9A577329A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545288" y="573989"/>
                <a:ext cx="837344" cy="594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14:cNvPr>
              <p14:cNvContentPartPr/>
              <p14:nvPr/>
            </p14:nvContentPartPr>
            <p14:xfrm>
              <a:off x="345000" y="605680"/>
              <a:ext cx="3917160" cy="644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A9A0592-8ED8-432C-A731-42BB6FCF2C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7360" y="588030"/>
                <a:ext cx="3952800" cy="67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14:cNvPr>
              <p14:cNvContentPartPr/>
              <p14:nvPr/>
            </p14:nvContentPartPr>
            <p14:xfrm>
              <a:off x="434280" y="1483000"/>
              <a:ext cx="1292760" cy="164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50458D-A1D4-4243-BE87-36FC2F3D25F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6640" y="1465360"/>
                <a:ext cx="1328400" cy="16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14:cNvPr>
              <p14:cNvContentPartPr/>
              <p14:nvPr/>
            </p14:nvContentPartPr>
            <p14:xfrm>
              <a:off x="2622360" y="1362760"/>
              <a:ext cx="1318680" cy="53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E58B2FC-6530-40CA-843A-0BED91AFA1D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604720" y="1345120"/>
                <a:ext cx="135432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14:cNvPr>
              <p14:cNvContentPartPr/>
              <p14:nvPr/>
            </p14:nvContentPartPr>
            <p14:xfrm>
              <a:off x="4134720" y="1282120"/>
              <a:ext cx="444960" cy="6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3ED07C-2E33-4C70-A533-CDE9FC2EE70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17080" y="1264120"/>
                <a:ext cx="48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14:cNvPr>
              <p14:cNvContentPartPr/>
              <p14:nvPr/>
            </p14:nvContentPartPr>
            <p14:xfrm>
              <a:off x="4073880" y="1401280"/>
              <a:ext cx="531000" cy="25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48E9FF-380E-49D1-8CCC-82F6FE650AE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55892" y="1383305"/>
                <a:ext cx="566616" cy="295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14:cNvPr>
              <p14:cNvContentPartPr/>
              <p14:nvPr/>
            </p14:nvContentPartPr>
            <p14:xfrm>
              <a:off x="5050560" y="1315240"/>
              <a:ext cx="597240" cy="361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1EBC2B1-B5B8-4D54-B8E7-FBF2DC8EDBD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32909" y="1297582"/>
                <a:ext cx="632901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14:cNvPr>
              <p14:cNvContentPartPr/>
              <p14:nvPr/>
            </p14:nvContentPartPr>
            <p14:xfrm>
              <a:off x="4784880" y="1452400"/>
              <a:ext cx="153720" cy="12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54F49-7DB1-4B7B-93B6-CFD501E9D96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66880" y="1434400"/>
                <a:ext cx="1893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14:cNvPr>
              <p14:cNvContentPartPr/>
              <p14:nvPr/>
            </p14:nvContentPartPr>
            <p14:xfrm>
              <a:off x="5039040" y="1162960"/>
              <a:ext cx="196200" cy="86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A24DD58-E32E-4DD5-AAF3-BCE1A3C6ED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21400" y="1145320"/>
                <a:ext cx="231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14:cNvPr>
              <p14:cNvContentPartPr/>
              <p14:nvPr/>
            </p14:nvContentPartPr>
            <p14:xfrm>
              <a:off x="5760120" y="1330720"/>
              <a:ext cx="195840" cy="207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FEF3E6-73F1-4012-AE01-B99E9C83C2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42480" y="1312720"/>
                <a:ext cx="2314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14:cNvPr>
              <p14:cNvContentPartPr/>
              <p14:nvPr/>
            </p14:nvContentPartPr>
            <p14:xfrm>
              <a:off x="6054960" y="1349800"/>
              <a:ext cx="276480" cy="19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182C294-2DA6-4C7B-A215-A711FCD4F51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36960" y="1331800"/>
                <a:ext cx="312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14:cNvPr>
              <p14:cNvContentPartPr/>
              <p14:nvPr/>
            </p14:nvContentPartPr>
            <p14:xfrm>
              <a:off x="6459600" y="1350880"/>
              <a:ext cx="238320" cy="15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136C65-E4DD-4246-84E9-7EF2A9C654B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441600" y="1333240"/>
                <a:ext cx="273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14:cNvPr>
              <p14:cNvContentPartPr/>
              <p14:nvPr/>
            </p14:nvContentPartPr>
            <p14:xfrm>
              <a:off x="6460680" y="1205800"/>
              <a:ext cx="16056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FF6A2F5-4998-4692-9314-C078FF7E10D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443040" y="1188160"/>
                <a:ext cx="196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14:cNvPr>
              <p14:cNvContentPartPr/>
              <p14:nvPr/>
            </p14:nvContentPartPr>
            <p14:xfrm>
              <a:off x="6464280" y="1137040"/>
              <a:ext cx="179640" cy="11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1928B2-7E28-4FF1-9135-BB327235C1F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446280" y="1119400"/>
                <a:ext cx="215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14:cNvPr>
              <p14:cNvContentPartPr/>
              <p14:nvPr/>
            </p14:nvContentPartPr>
            <p14:xfrm>
              <a:off x="7243680" y="1715920"/>
              <a:ext cx="37620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D186EF-52D5-413D-86D1-C16E64AD1B7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25680" y="1697920"/>
                <a:ext cx="411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14:cNvPr>
              <p14:cNvContentPartPr/>
              <p14:nvPr/>
            </p14:nvContentPartPr>
            <p14:xfrm>
              <a:off x="7240440" y="1393360"/>
              <a:ext cx="410040" cy="272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07BCD9-674B-444C-AD5D-CA8C4739321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22800" y="1375720"/>
                <a:ext cx="4456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14:cNvPr>
              <p14:cNvContentPartPr/>
              <p14:nvPr/>
            </p14:nvContentPartPr>
            <p14:xfrm>
              <a:off x="2611920" y="1954240"/>
              <a:ext cx="220752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BFE3CB-F1F5-4A04-83EB-A94296179E1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94280" y="1936590"/>
                <a:ext cx="2243160" cy="673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14:cNvPr>
              <p14:cNvContentPartPr/>
              <p14:nvPr/>
            </p14:nvContentPartPr>
            <p14:xfrm>
              <a:off x="4962720" y="2316040"/>
              <a:ext cx="10728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16395-274E-4F1A-AECB-AB885592540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44720" y="2298040"/>
                <a:ext cx="142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14:cNvPr>
              <p14:cNvContentPartPr/>
              <p14:nvPr/>
            </p14:nvContentPartPr>
            <p14:xfrm>
              <a:off x="5363760" y="1950280"/>
              <a:ext cx="1219320" cy="420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036524-51F0-4876-BE83-F181BA0EB27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46120" y="1932640"/>
                <a:ext cx="12549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14:cNvPr>
              <p14:cNvContentPartPr/>
              <p14:nvPr/>
            </p14:nvContentPartPr>
            <p14:xfrm>
              <a:off x="6867840" y="2060800"/>
              <a:ext cx="73188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0CDA1B-3CD9-4B00-AF09-F19BA97A883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840" y="2043160"/>
                <a:ext cx="76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14:cNvPr>
              <p14:cNvContentPartPr/>
              <p14:nvPr/>
            </p14:nvContentPartPr>
            <p14:xfrm>
              <a:off x="7762080" y="1899160"/>
              <a:ext cx="2530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A5BCA7C-053B-463B-8D89-902A8DD4CFE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744080" y="188152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14:cNvPr>
              <p14:cNvContentPartPr/>
              <p14:nvPr/>
            </p14:nvContentPartPr>
            <p14:xfrm>
              <a:off x="7751640" y="2000680"/>
              <a:ext cx="235440" cy="244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67FF5C-6571-4BD3-8D31-AB179E86C91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34000" y="1982680"/>
                <a:ext cx="2710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14:cNvPr>
              <p14:cNvContentPartPr/>
              <p14:nvPr/>
            </p14:nvContentPartPr>
            <p14:xfrm>
              <a:off x="8137920" y="2129200"/>
              <a:ext cx="106920" cy="14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CA0D6B6-B02C-4A6E-A953-D12BC68BB2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120280" y="211120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14:cNvPr>
              <p14:cNvContentPartPr/>
              <p14:nvPr/>
            </p14:nvContentPartPr>
            <p14:xfrm>
              <a:off x="8173920" y="2082400"/>
              <a:ext cx="10800" cy="14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CAC2AFE-2CC4-45F7-AA30-F06C66C11FE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55920" y="206476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14:cNvPr>
              <p14:cNvContentPartPr/>
              <p14:nvPr/>
            </p14:nvContentPartPr>
            <p14:xfrm>
              <a:off x="8280120" y="2131000"/>
              <a:ext cx="17352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6743BB-6E00-4A1F-8E7E-C8883327C65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62120" y="2113000"/>
                <a:ext cx="209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14:cNvPr>
              <p14:cNvContentPartPr/>
              <p14:nvPr/>
            </p14:nvContentPartPr>
            <p14:xfrm>
              <a:off x="8574600" y="1879000"/>
              <a:ext cx="396000" cy="52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F41819-FB52-4984-AFD5-0CECFA95CDB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56600" y="1861348"/>
                <a:ext cx="431640" cy="563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14:cNvPr>
              <p14:cNvContentPartPr/>
              <p14:nvPr/>
            </p14:nvContentPartPr>
            <p14:xfrm>
              <a:off x="1672320" y="2707720"/>
              <a:ext cx="714600" cy="42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96767A-3C16-411C-A4F0-1E424AF2EEC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54671" y="2690080"/>
                <a:ext cx="75025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14:cNvPr>
              <p14:cNvContentPartPr/>
              <p14:nvPr/>
            </p14:nvContentPartPr>
            <p14:xfrm>
              <a:off x="2631720" y="2917960"/>
              <a:ext cx="223560" cy="17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EECE2C4-20A1-415A-9211-B7F4CB8BB8F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14080" y="2899960"/>
                <a:ext cx="2592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14:cNvPr>
              <p14:cNvContentPartPr/>
              <p14:nvPr/>
            </p14:nvContentPartPr>
            <p14:xfrm>
              <a:off x="2986680" y="2675320"/>
              <a:ext cx="1158120" cy="55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5C4BC74-F4DD-4FE6-B41C-C886D83269E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8680" y="2657680"/>
                <a:ext cx="119376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14:cNvPr>
              <p14:cNvContentPartPr/>
              <p14:nvPr/>
            </p14:nvContentPartPr>
            <p14:xfrm>
              <a:off x="5698560" y="2656240"/>
              <a:ext cx="276480" cy="68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479973-CD5C-484D-85A4-472C2E2AAE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80560" y="2638600"/>
                <a:ext cx="3121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14:cNvPr>
              <p14:cNvContentPartPr/>
              <p14:nvPr/>
            </p14:nvContentPartPr>
            <p14:xfrm>
              <a:off x="6227400" y="2812120"/>
              <a:ext cx="210240" cy="19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225F74-0F0B-4D8F-BA02-6B9C10ED251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09760" y="2794120"/>
                <a:ext cx="245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14:cNvPr>
              <p14:cNvContentPartPr/>
              <p14:nvPr/>
            </p14:nvContentPartPr>
            <p14:xfrm>
              <a:off x="7507920" y="2854600"/>
              <a:ext cx="360" cy="4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52C6A3-A1C9-4B56-9F71-D1F9FB8544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89920" y="28369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14:cNvPr>
              <p14:cNvContentPartPr/>
              <p14:nvPr/>
            </p14:nvContentPartPr>
            <p14:xfrm>
              <a:off x="7524120" y="26918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B7A965-C0EC-4005-A7EE-DFE7E6DCFC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06480" y="2674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14:cNvPr>
              <p14:cNvContentPartPr/>
              <p14:nvPr/>
            </p14:nvContentPartPr>
            <p14:xfrm>
              <a:off x="7604400" y="2802760"/>
              <a:ext cx="39708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C08D64E-ABC2-4963-99E3-3357DD739A3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86744" y="2785120"/>
                <a:ext cx="432752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14:cNvPr>
              <p14:cNvContentPartPr/>
              <p14:nvPr/>
            </p14:nvContentPartPr>
            <p14:xfrm>
              <a:off x="6556800" y="2625640"/>
              <a:ext cx="850680" cy="37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372D0AC-72F3-4D93-85B7-C00144425E3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9160" y="2607640"/>
                <a:ext cx="8863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14:cNvPr>
              <p14:cNvContentPartPr/>
              <p14:nvPr/>
            </p14:nvContentPartPr>
            <p14:xfrm>
              <a:off x="4424160" y="2702320"/>
              <a:ext cx="1022400" cy="46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B571B6-CD5B-4A5C-BAF9-1BEC75CDEC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6160" y="2684306"/>
                <a:ext cx="1058040" cy="496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14:cNvPr>
              <p14:cNvContentPartPr/>
              <p14:nvPr/>
            </p14:nvContentPartPr>
            <p14:xfrm>
              <a:off x="8290200" y="2793760"/>
              <a:ext cx="684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8F9899-2F51-4136-99FD-B841452F5AA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272200" y="2775760"/>
                <a:ext cx="42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14:cNvPr>
              <p14:cNvContentPartPr/>
              <p14:nvPr/>
            </p14:nvContentPartPr>
            <p14:xfrm>
              <a:off x="8314680" y="2631400"/>
              <a:ext cx="1656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0A02CA-3C76-4F33-AF3C-495C536076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296680" y="2613400"/>
                <a:ext cx="52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14:cNvPr>
              <p14:cNvContentPartPr/>
              <p14:nvPr/>
            </p14:nvContentPartPr>
            <p14:xfrm>
              <a:off x="8412240" y="2641120"/>
              <a:ext cx="153720" cy="222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8D1BAFD-21C7-40F4-9AC1-326C1F266F0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394240" y="2623480"/>
                <a:ext cx="1893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14:cNvPr>
              <p14:cNvContentPartPr/>
              <p14:nvPr/>
            </p14:nvContentPartPr>
            <p14:xfrm>
              <a:off x="476400" y="3443920"/>
              <a:ext cx="21600" cy="15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4D5C4D-FA5C-49B4-B23F-FC2111B21A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58400" y="3425920"/>
                <a:ext cx="572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14:cNvPr>
              <p14:cNvContentPartPr/>
              <p14:nvPr/>
            </p14:nvContentPartPr>
            <p14:xfrm>
              <a:off x="477120" y="3281200"/>
              <a:ext cx="4320" cy="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EE69DF2-E72F-4590-A3CF-1E9E19C1BA6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9480" y="32635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14:cNvPr>
              <p14:cNvContentPartPr/>
              <p14:nvPr/>
            </p14:nvContentPartPr>
            <p14:xfrm>
              <a:off x="577200" y="3423400"/>
              <a:ext cx="197280" cy="27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585781-5783-4B1D-A042-23684214FA5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9200" y="3405737"/>
                <a:ext cx="232920" cy="310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14:cNvPr>
              <p14:cNvContentPartPr/>
              <p14:nvPr/>
            </p14:nvContentPartPr>
            <p14:xfrm>
              <a:off x="1747200" y="3455080"/>
              <a:ext cx="264960" cy="12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93C4E4-E090-4721-81C6-84395DF1590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29200" y="3437440"/>
                <a:ext cx="3006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14:cNvPr>
              <p14:cNvContentPartPr/>
              <p14:nvPr/>
            </p14:nvContentPartPr>
            <p14:xfrm>
              <a:off x="2130240" y="3454360"/>
              <a:ext cx="124560" cy="14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90AA53B-F962-4EE9-B3B4-B60892A5FF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112240" y="3436360"/>
                <a:ext cx="1602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14:cNvPr>
              <p14:cNvContentPartPr/>
              <p14:nvPr/>
            </p14:nvContentPartPr>
            <p14:xfrm>
              <a:off x="2365320" y="3576040"/>
              <a:ext cx="42480" cy="6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35F00A6-AA26-4AD5-B7FE-161674C5401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7680" y="3558040"/>
                <a:ext cx="781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14:cNvPr>
              <p14:cNvContentPartPr/>
              <p14:nvPr/>
            </p14:nvContentPartPr>
            <p14:xfrm>
              <a:off x="1066440" y="3325840"/>
              <a:ext cx="511200" cy="44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F62AEC7-F68D-4633-BEFC-B6B8AA2C9F8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48800" y="3307840"/>
                <a:ext cx="54684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14:cNvPr>
              <p14:cNvContentPartPr/>
              <p14:nvPr/>
            </p14:nvContentPartPr>
            <p14:xfrm>
              <a:off x="3773280" y="3230080"/>
              <a:ext cx="1671840" cy="37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4F2D71-C1D5-4321-9994-D25386A1AE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755280" y="3212080"/>
                <a:ext cx="17074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14:cNvPr>
              <p14:cNvContentPartPr/>
              <p14:nvPr/>
            </p14:nvContentPartPr>
            <p14:xfrm>
              <a:off x="2610840" y="3423040"/>
              <a:ext cx="89316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38420E-1CFF-4043-A296-37C2A1B8DD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592840" y="3405072"/>
                <a:ext cx="92880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14:cNvPr>
              <p14:cNvContentPartPr/>
              <p14:nvPr/>
            </p14:nvContentPartPr>
            <p14:xfrm>
              <a:off x="7412880" y="3169600"/>
              <a:ext cx="1182600" cy="385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9EDE8D2-1AC6-4F1A-9B13-D84FA7CD44F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395235" y="3151943"/>
                <a:ext cx="1218251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14:cNvPr>
              <p14:cNvContentPartPr/>
              <p14:nvPr/>
            </p14:nvContentPartPr>
            <p14:xfrm>
              <a:off x="6197160" y="3291280"/>
              <a:ext cx="985680" cy="30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42FD76C-5918-4A3A-8FFD-CE7457058B7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79520" y="3273640"/>
                <a:ext cx="10213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13200" cy="253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950D7-04B4-49F5-89AB-9C4908A749D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59600" y="3284080"/>
                <a:ext cx="3488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14:cNvPr>
              <p14:cNvContentPartPr/>
              <p14:nvPr/>
            </p14:nvContentPartPr>
            <p14:xfrm>
              <a:off x="427440" y="3850360"/>
              <a:ext cx="29880" cy="334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FDD5B-9336-4765-92FF-85B2B3FC00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9440" y="3832720"/>
                <a:ext cx="655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14:cNvPr>
              <p14:cNvContentPartPr/>
              <p14:nvPr/>
            </p14:nvContentPartPr>
            <p14:xfrm>
              <a:off x="324840" y="3983200"/>
              <a:ext cx="231840" cy="11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2AFFCEB-9BD1-4F70-AD0C-F9398CCA530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6840" y="3965200"/>
                <a:ext cx="267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14:cNvPr>
              <p14:cNvContentPartPr/>
              <p14:nvPr/>
            </p14:nvContentPartPr>
            <p14:xfrm>
              <a:off x="547320" y="3860440"/>
              <a:ext cx="182520" cy="322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EF760D1-FB96-42D6-8229-52E2C68E9BA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9680" y="3842800"/>
                <a:ext cx="218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14:cNvPr>
              <p14:cNvContentPartPr/>
              <p14:nvPr/>
            </p14:nvContentPartPr>
            <p14:xfrm>
              <a:off x="771600" y="4055200"/>
              <a:ext cx="141480" cy="133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BD5D7EE-58B3-4A91-9420-FDF9004F3E8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3960" y="4037200"/>
                <a:ext cx="177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14:cNvPr>
              <p14:cNvContentPartPr/>
              <p14:nvPr/>
            </p14:nvContentPartPr>
            <p14:xfrm>
              <a:off x="1179840" y="4007680"/>
              <a:ext cx="144360" cy="205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0138BB-9222-490D-ADA7-DA09571BA5F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1840" y="3990040"/>
                <a:ext cx="180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14:cNvPr>
              <p14:cNvContentPartPr/>
              <p14:nvPr/>
            </p14:nvContentPartPr>
            <p14:xfrm>
              <a:off x="1354080" y="4073200"/>
              <a:ext cx="148680" cy="14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C95BD81-2821-4E82-9B71-9D27C54BC0A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336440" y="4055560"/>
                <a:ext cx="184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14:cNvPr>
              <p14:cNvContentPartPr/>
              <p14:nvPr/>
            </p14:nvContentPartPr>
            <p14:xfrm>
              <a:off x="1545240" y="4033240"/>
              <a:ext cx="110880" cy="17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B168C7-4DE2-4855-A39D-2553B10F72B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527240" y="4015600"/>
                <a:ext cx="1465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14:cNvPr>
              <p14:cNvContentPartPr/>
              <p14:nvPr/>
            </p14:nvContentPartPr>
            <p14:xfrm>
              <a:off x="3057600" y="3991480"/>
              <a:ext cx="257760" cy="163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57FD17-8312-4B5D-A50A-E86FBE3840E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39960" y="3973480"/>
                <a:ext cx="2934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14:cNvPr>
              <p14:cNvContentPartPr/>
              <p14:nvPr/>
            </p14:nvContentPartPr>
            <p14:xfrm>
              <a:off x="3426960" y="3799240"/>
              <a:ext cx="496440" cy="340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6CDB227-2DC1-409B-9F74-D1586235CA0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09320" y="3781581"/>
                <a:ext cx="532080" cy="375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14:cNvPr>
              <p14:cNvContentPartPr/>
              <p14:nvPr/>
            </p14:nvContentPartPr>
            <p14:xfrm>
              <a:off x="4028520" y="3973120"/>
              <a:ext cx="368280" cy="146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8E6CAC-30B7-4733-B044-E0FE1467FB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010520" y="3955120"/>
                <a:ext cx="403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14:cNvPr>
              <p14:cNvContentPartPr/>
              <p14:nvPr/>
            </p14:nvContentPartPr>
            <p14:xfrm>
              <a:off x="1746480" y="3860440"/>
              <a:ext cx="1018080" cy="529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AA70EB-271D-47BE-85DF-62CF76A6808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728474" y="3842800"/>
                <a:ext cx="1053733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14:cNvPr>
              <p14:cNvContentPartPr/>
              <p14:nvPr/>
            </p14:nvContentPartPr>
            <p14:xfrm>
              <a:off x="4697400" y="4012720"/>
              <a:ext cx="6840" cy="105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FB17BF7-40D4-48ED-AA09-ED0B01FEA8C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79760" y="3995080"/>
                <a:ext cx="424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14:cNvPr>
              <p14:cNvContentPartPr/>
              <p14:nvPr/>
            </p14:nvContentPartPr>
            <p14:xfrm>
              <a:off x="4652760" y="3830200"/>
              <a:ext cx="36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9D747C5-5CCB-406F-92B6-84D52ACE5E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5120" y="3812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14:cNvPr>
              <p14:cNvContentPartPr/>
              <p14:nvPr/>
            </p14:nvContentPartPr>
            <p14:xfrm>
              <a:off x="4805400" y="3953680"/>
              <a:ext cx="230760" cy="160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AD2A4-16FB-4961-A929-F3F532E712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87400" y="3935680"/>
                <a:ext cx="2664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14:cNvPr>
              <p14:cNvContentPartPr/>
              <p14:nvPr/>
            </p14:nvContentPartPr>
            <p14:xfrm>
              <a:off x="6503160" y="3745960"/>
              <a:ext cx="234720" cy="56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ECBB41B-A694-46D0-B708-297F26DBD93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85160" y="3728320"/>
                <a:ext cx="27036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14:cNvPr>
              <p14:cNvContentPartPr/>
              <p14:nvPr/>
            </p14:nvContentPartPr>
            <p14:xfrm>
              <a:off x="5221920" y="3769000"/>
              <a:ext cx="965880" cy="3254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FCBB3F4-5350-48E0-8357-230E5F792FE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920" y="3751360"/>
                <a:ext cx="1001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14:cNvPr>
              <p14:cNvContentPartPr/>
              <p14:nvPr/>
            </p14:nvContentPartPr>
            <p14:xfrm>
              <a:off x="7599720" y="3890680"/>
              <a:ext cx="222480" cy="158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D13BA2B-FE5A-465E-9657-4DDC09D44A4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080" y="3873040"/>
                <a:ext cx="258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14:cNvPr>
              <p14:cNvContentPartPr/>
              <p14:nvPr/>
            </p14:nvContentPartPr>
            <p14:xfrm>
              <a:off x="7609440" y="3745960"/>
              <a:ext cx="222480" cy="54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FF25364-5050-423D-A6B0-3CF2DDB4589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91800" y="3727960"/>
                <a:ext cx="258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14:cNvPr>
              <p14:cNvContentPartPr/>
              <p14:nvPr/>
            </p14:nvContentPartPr>
            <p14:xfrm>
              <a:off x="6999960" y="3826960"/>
              <a:ext cx="500040" cy="342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D7B4AD6-7464-432E-A731-8F875D0261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1973" y="3808960"/>
                <a:ext cx="535654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14:cNvPr>
              <p14:cNvContentPartPr/>
              <p14:nvPr/>
            </p14:nvContentPartPr>
            <p14:xfrm>
              <a:off x="8024880" y="3739120"/>
              <a:ext cx="802800" cy="28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07ADEE-7D89-43C7-9A9E-8E58D139CD8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07240" y="3721480"/>
                <a:ext cx="838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14:cNvPr>
              <p14:cNvContentPartPr/>
              <p14:nvPr/>
            </p14:nvContentPartPr>
            <p14:xfrm>
              <a:off x="435000" y="4433920"/>
              <a:ext cx="600480" cy="225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67C610-3692-40DB-BA92-C3E0C2418A4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7000" y="4416252"/>
                <a:ext cx="63612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14:cNvPr>
              <p14:cNvContentPartPr/>
              <p14:nvPr/>
            </p14:nvContentPartPr>
            <p14:xfrm>
              <a:off x="2033760" y="4362280"/>
              <a:ext cx="741240" cy="46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FFA937-4B9B-4570-97E5-5FF08E1F9AA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016120" y="4344640"/>
                <a:ext cx="7768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14:cNvPr>
              <p14:cNvContentPartPr/>
              <p14:nvPr/>
            </p14:nvContentPartPr>
            <p14:xfrm>
              <a:off x="1249320" y="4409080"/>
              <a:ext cx="567360" cy="265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645A0B5-5889-4DE8-991B-5E03BA20854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31680" y="4391440"/>
                <a:ext cx="6030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14:cNvPr>
              <p14:cNvContentPartPr/>
              <p14:nvPr/>
            </p14:nvContentPartPr>
            <p14:xfrm>
              <a:off x="3982440" y="4530400"/>
              <a:ext cx="16200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F9CE81-4357-4E9B-9538-88B00097919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64440" y="45127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14:cNvPr>
              <p14:cNvContentPartPr/>
              <p14:nvPr/>
            </p14:nvContentPartPr>
            <p14:xfrm>
              <a:off x="4012680" y="4613200"/>
              <a:ext cx="136440" cy="9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8591DD-9F4B-4BBC-BDF6-19104E86D59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94680" y="4595560"/>
                <a:ext cx="172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14:cNvPr>
              <p14:cNvContentPartPr/>
              <p14:nvPr/>
            </p14:nvContentPartPr>
            <p14:xfrm>
              <a:off x="3174960" y="4378480"/>
              <a:ext cx="705960" cy="45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6D722D-95ED-4B6A-9D71-A945E46494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56960" y="4360480"/>
                <a:ext cx="7416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14:cNvPr>
              <p14:cNvContentPartPr/>
              <p14:nvPr/>
            </p14:nvContentPartPr>
            <p14:xfrm>
              <a:off x="4972800" y="4521040"/>
              <a:ext cx="28584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FCA78DC-B070-40C1-865F-88BF82B835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54800" y="4503040"/>
                <a:ext cx="3214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14:cNvPr>
              <p14:cNvContentPartPr/>
              <p14:nvPr/>
            </p14:nvContentPartPr>
            <p14:xfrm>
              <a:off x="5018880" y="4323040"/>
              <a:ext cx="187200" cy="86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5CB23B8-051E-4703-A6CA-CFA80CFF4A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00880" y="4305040"/>
                <a:ext cx="222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14:cNvPr>
              <p14:cNvContentPartPr/>
              <p14:nvPr/>
            </p14:nvContentPartPr>
            <p14:xfrm>
              <a:off x="4358280" y="4420960"/>
              <a:ext cx="496800" cy="377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227F15E-5A8F-470B-8FF4-505A27FB37D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40293" y="4403320"/>
                <a:ext cx="532414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14:cNvPr>
              <p14:cNvContentPartPr/>
              <p14:nvPr/>
            </p14:nvContentPartPr>
            <p14:xfrm>
              <a:off x="5459520" y="4653160"/>
              <a:ext cx="648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913895E-1E6F-43F6-8C48-0000D2A0CD4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41880" y="4635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14:cNvPr>
              <p14:cNvContentPartPr/>
              <p14:nvPr/>
            </p14:nvContentPartPr>
            <p14:xfrm>
              <a:off x="6634560" y="4493680"/>
              <a:ext cx="822600" cy="28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87E714-E7B6-4C38-A9F0-DAFD7297438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16568" y="4475680"/>
                <a:ext cx="858224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14:cNvPr>
              <p14:cNvContentPartPr/>
              <p14:nvPr/>
            </p14:nvContentPartPr>
            <p14:xfrm>
              <a:off x="6071880" y="4555600"/>
              <a:ext cx="458280" cy="148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5AEF1A3-30BB-451E-ADBF-DF166D834FB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53894" y="4537960"/>
                <a:ext cx="49389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14:cNvPr>
              <p14:cNvContentPartPr/>
              <p14:nvPr/>
            </p14:nvContentPartPr>
            <p14:xfrm>
              <a:off x="5711520" y="4327720"/>
              <a:ext cx="253080" cy="39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9CEBB3-F456-4706-9C76-90BB95DE6C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93520" y="4310080"/>
                <a:ext cx="2887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14:cNvPr>
              <p14:cNvContentPartPr/>
              <p14:nvPr/>
            </p14:nvContentPartPr>
            <p14:xfrm>
              <a:off x="8150160" y="4574320"/>
              <a:ext cx="98280" cy="129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551666E-C596-4BB4-98A2-683F06CC10D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132160" y="4556680"/>
                <a:ext cx="133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14:cNvPr>
              <p14:cNvContentPartPr/>
              <p14:nvPr/>
            </p14:nvContentPartPr>
            <p14:xfrm>
              <a:off x="7689720" y="4361200"/>
              <a:ext cx="368280" cy="48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8C7905-446A-4E17-920F-57840407040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672080" y="4343200"/>
                <a:ext cx="403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14:cNvPr>
              <p14:cNvContentPartPr/>
              <p14:nvPr/>
            </p14:nvContentPartPr>
            <p14:xfrm>
              <a:off x="2115480" y="5049160"/>
              <a:ext cx="4932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2E560B-11E1-4B8F-BEF4-1D028332DDF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097840" y="5031520"/>
                <a:ext cx="84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14:cNvPr>
              <p14:cNvContentPartPr/>
              <p14:nvPr/>
            </p14:nvContentPartPr>
            <p14:xfrm>
              <a:off x="5252160" y="4937560"/>
              <a:ext cx="903960" cy="27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677332-D6C6-4993-8D43-B0308693C84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234513" y="4919920"/>
                <a:ext cx="939614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14:cNvPr>
              <p14:cNvContentPartPr/>
              <p14:nvPr/>
            </p14:nvContentPartPr>
            <p14:xfrm>
              <a:off x="4337760" y="4967800"/>
              <a:ext cx="693000" cy="238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9111AAD-8524-4753-ADBA-7109846CA60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20111" y="4950133"/>
                <a:ext cx="728659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14:cNvPr>
              <p14:cNvContentPartPr/>
              <p14:nvPr/>
            </p14:nvContentPartPr>
            <p14:xfrm>
              <a:off x="3646560" y="4927840"/>
              <a:ext cx="465840" cy="284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83A4271-731F-49C1-AA07-4D36E8AC4AA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628920" y="4910200"/>
                <a:ext cx="5014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14:cNvPr>
              <p14:cNvContentPartPr/>
              <p14:nvPr/>
            </p14:nvContentPartPr>
            <p14:xfrm>
              <a:off x="3020520" y="4931080"/>
              <a:ext cx="337320" cy="248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E1C36AB-7793-4029-9EE6-95EDE024E79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02539" y="4913440"/>
                <a:ext cx="372922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14:cNvPr>
              <p14:cNvContentPartPr/>
              <p14:nvPr/>
            </p14:nvContentPartPr>
            <p14:xfrm>
              <a:off x="2478720" y="4927120"/>
              <a:ext cx="426600" cy="253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ABB6D32-86CF-4CE4-9861-A259CF1256E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60720" y="4909480"/>
                <a:ext cx="462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14:cNvPr>
              <p14:cNvContentPartPr/>
              <p14:nvPr/>
            </p14:nvContentPartPr>
            <p14:xfrm>
              <a:off x="6483360" y="5106040"/>
              <a:ext cx="240480" cy="128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A52ABEC-94BA-4108-AFEB-CDDD3644B6A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5360" y="5088400"/>
                <a:ext cx="2761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14:cNvPr>
              <p14:cNvContentPartPr/>
              <p14:nvPr/>
            </p14:nvContentPartPr>
            <p14:xfrm>
              <a:off x="6898440" y="4857640"/>
              <a:ext cx="232920" cy="488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DB83B21-130A-4A0F-91B7-2C33AABAF71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880440" y="4839640"/>
                <a:ext cx="268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14:cNvPr>
              <p14:cNvContentPartPr/>
              <p14:nvPr/>
            </p14:nvContentPartPr>
            <p14:xfrm>
              <a:off x="467040" y="4856200"/>
              <a:ext cx="1469160" cy="880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273C3C21-77CE-442C-A91D-507D0FFA26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49400" y="4838200"/>
                <a:ext cx="1504800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14:cNvPr>
              <p14:cNvContentPartPr/>
              <p14:nvPr/>
            </p14:nvContentPartPr>
            <p14:xfrm>
              <a:off x="7792680" y="4946560"/>
              <a:ext cx="770040" cy="317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6770E46-7D0B-46B5-B520-67501695F6A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774688" y="4928920"/>
                <a:ext cx="805663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14:cNvPr>
              <p14:cNvContentPartPr/>
              <p14:nvPr/>
            </p14:nvContentPartPr>
            <p14:xfrm>
              <a:off x="7284360" y="5008480"/>
              <a:ext cx="396360" cy="248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2BDC41A-76EB-4D6B-902C-55822DF0AC1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266344" y="4990814"/>
                <a:ext cx="432032" cy="284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14:cNvPr>
              <p14:cNvContentPartPr/>
              <p14:nvPr/>
            </p14:nvContentPartPr>
            <p14:xfrm>
              <a:off x="2083440" y="5296840"/>
              <a:ext cx="245520" cy="547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313BF73-66C6-4478-A785-46D9BF8B84D4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065440" y="5278840"/>
                <a:ext cx="28116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14:cNvPr>
              <p14:cNvContentPartPr/>
              <p14:nvPr/>
            </p14:nvContentPartPr>
            <p14:xfrm>
              <a:off x="2600400" y="5309080"/>
              <a:ext cx="1616040" cy="3592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94A5E23-00B0-40E8-9941-1F509DE05AF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582404" y="5291440"/>
                <a:ext cx="1651672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0D0DD-E89B-48CF-BBE5-543ACB1AB0E4}"/>
                  </a:ext>
                </a:extLst>
              </p14:cNvPr>
              <p14:cNvContentPartPr/>
              <p14:nvPr/>
            </p14:nvContentPartPr>
            <p14:xfrm>
              <a:off x="4409040" y="5382520"/>
              <a:ext cx="684720" cy="28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0D0DD-E89B-48CF-BBE5-543ACB1AB0E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391040" y="5364858"/>
                <a:ext cx="720360" cy="324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5DAE4C5-D69B-4538-BCF8-F9085BBE6819}"/>
                  </a:ext>
                </a:extLst>
              </p14:cNvPr>
              <p14:cNvContentPartPr/>
              <p14:nvPr/>
            </p14:nvContentPartPr>
            <p14:xfrm>
              <a:off x="6674160" y="5396560"/>
              <a:ext cx="791280" cy="436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5DAE4C5-D69B-4538-BCF8-F9085BBE681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656512" y="5378920"/>
                <a:ext cx="826936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9D4AB00-E90D-4EF0-8FE9-C5C92E326FAB}"/>
                  </a:ext>
                </a:extLst>
              </p14:cNvPr>
              <p14:cNvContentPartPr/>
              <p14:nvPr/>
            </p14:nvContentPartPr>
            <p14:xfrm>
              <a:off x="5487600" y="5364160"/>
              <a:ext cx="938520" cy="316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9D4AB00-E90D-4EF0-8FE9-C5C92E326FA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69960" y="5346500"/>
                <a:ext cx="9741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59DB73-E5A1-42A8-86B2-FA169A8C2BB7}"/>
                  </a:ext>
                </a:extLst>
              </p14:cNvPr>
              <p14:cNvContentPartPr/>
              <p14:nvPr/>
            </p14:nvContentPartPr>
            <p14:xfrm>
              <a:off x="2265600" y="5983360"/>
              <a:ext cx="522720" cy="3362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59DB73-E5A1-42A8-86B2-FA169A8C2BB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247600" y="5965701"/>
                <a:ext cx="55836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B62FCAB-12A0-44E2-B0DC-3A849C3C6BA2}"/>
                  </a:ext>
                </a:extLst>
              </p14:cNvPr>
              <p14:cNvContentPartPr/>
              <p14:nvPr/>
            </p14:nvContentPartPr>
            <p14:xfrm>
              <a:off x="2885160" y="5860600"/>
              <a:ext cx="1642680" cy="5857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B62FCAB-12A0-44E2-B0DC-3A849C3C6BA2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520" y="5842611"/>
                <a:ext cx="1678320" cy="621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4D6EE5C-F33B-4967-B0A6-57C444371BBC}"/>
                  </a:ext>
                </a:extLst>
              </p14:cNvPr>
              <p14:cNvContentPartPr/>
              <p14:nvPr/>
            </p14:nvContentPartPr>
            <p14:xfrm>
              <a:off x="1086960" y="5882200"/>
              <a:ext cx="1065960" cy="6314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4D6EE5C-F33B-4967-B0A6-57C444371BB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069314" y="5864200"/>
                <a:ext cx="110161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58B55C9-918D-4F3F-827A-423912B68853}"/>
                  </a:ext>
                </a:extLst>
              </p14:cNvPr>
              <p14:cNvContentPartPr/>
              <p14:nvPr/>
            </p14:nvContentPartPr>
            <p14:xfrm>
              <a:off x="4856160" y="6077320"/>
              <a:ext cx="336240" cy="258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58B55C9-918D-4F3F-827A-423912B6885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838520" y="6059320"/>
                <a:ext cx="3718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1492B8E-29B0-4BB9-8628-8186A0766C2B}"/>
                  </a:ext>
                </a:extLst>
              </p14:cNvPr>
              <p14:cNvContentPartPr/>
              <p14:nvPr/>
            </p14:nvContentPartPr>
            <p14:xfrm>
              <a:off x="6179520" y="5973640"/>
              <a:ext cx="357120" cy="32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1492B8E-29B0-4BB9-8628-8186A0766C2B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161880" y="5955640"/>
                <a:ext cx="392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7A43468-A1A7-4619-84BF-128A191CA873}"/>
                  </a:ext>
                </a:extLst>
              </p14:cNvPr>
              <p14:cNvContentPartPr/>
              <p14:nvPr/>
            </p14:nvContentPartPr>
            <p14:xfrm>
              <a:off x="5291040" y="6014320"/>
              <a:ext cx="573480" cy="27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7A43468-A1A7-4619-84BF-128A191CA87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273389" y="5996320"/>
                <a:ext cx="609142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C15D108-80D7-47D9-B997-366C22AB62EC}"/>
                  </a:ext>
                </a:extLst>
              </p14:cNvPr>
              <p14:cNvContentPartPr/>
              <p14:nvPr/>
            </p14:nvContentPartPr>
            <p14:xfrm>
              <a:off x="6900960" y="5985160"/>
              <a:ext cx="9385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C15D108-80D7-47D9-B997-366C22AB62E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883320" y="5967503"/>
                <a:ext cx="974160" cy="4007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81719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017841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112206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604988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942021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789924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159379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427661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69155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803965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164088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77921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8D952C2-60DD-431D-8D26-D76CC313D9CA}"/>
                  </a:ext>
                </a:extLst>
              </p14:cNvPr>
              <p14:cNvContentPartPr/>
              <p14:nvPr/>
            </p14:nvContentPartPr>
            <p14:xfrm>
              <a:off x="5342160" y="4084000"/>
              <a:ext cx="213120" cy="313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8D952C2-60DD-431D-8D26-D76CC313D9C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24520" y="4048000"/>
                <a:ext cx="248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4FF0A1A-6A75-414E-804B-130AD9BCA5B4}"/>
                  </a:ext>
                </a:extLst>
              </p14:cNvPr>
              <p14:cNvContentPartPr/>
              <p14:nvPr/>
            </p14:nvContentPartPr>
            <p14:xfrm>
              <a:off x="7600800" y="4013800"/>
              <a:ext cx="228240" cy="262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4FF0A1A-6A75-414E-804B-130AD9BCA5B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82800" y="3977800"/>
                <a:ext cx="263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310D20E-A326-44CF-A040-25CAAD03B41F}"/>
                  </a:ext>
                </a:extLst>
              </p14:cNvPr>
              <p14:cNvContentPartPr/>
              <p14:nvPr/>
            </p14:nvContentPartPr>
            <p14:xfrm>
              <a:off x="2361720" y="4520680"/>
              <a:ext cx="107280" cy="14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310D20E-A326-44CF-A040-25CAAD03B41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4080" y="4485040"/>
                <a:ext cx="1429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8C84BE6-5F72-40A5-BC10-2D6A2FF0F534}"/>
                  </a:ext>
                </a:extLst>
              </p14:cNvPr>
              <p14:cNvContentPartPr/>
              <p14:nvPr/>
            </p14:nvContentPartPr>
            <p14:xfrm>
              <a:off x="2746920" y="4540840"/>
              <a:ext cx="14544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8C84BE6-5F72-40A5-BC10-2D6A2FF0F53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29280" y="4504840"/>
                <a:ext cx="1810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893598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8D952C2-60DD-431D-8D26-D76CC313D9CA}"/>
                  </a:ext>
                </a:extLst>
              </p14:cNvPr>
              <p14:cNvContentPartPr/>
              <p14:nvPr/>
            </p14:nvContentPartPr>
            <p14:xfrm>
              <a:off x="5342160" y="4084000"/>
              <a:ext cx="213120" cy="313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8D952C2-60DD-431D-8D26-D76CC313D9C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24520" y="4048000"/>
                <a:ext cx="248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4F12C85-99E2-4DE6-83AF-985EE0684E35}"/>
                  </a:ext>
                </a:extLst>
              </p14:cNvPr>
              <p14:cNvContentPartPr/>
              <p14:nvPr/>
            </p14:nvContentPartPr>
            <p14:xfrm>
              <a:off x="8158080" y="3994720"/>
              <a:ext cx="211320" cy="28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4F12C85-99E2-4DE6-83AF-985EE0684E3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0080" y="3959080"/>
                <a:ext cx="246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C9DEA10-88F8-49C5-A1B3-682485B26FEC}"/>
                  </a:ext>
                </a:extLst>
              </p14:cNvPr>
              <p14:cNvContentPartPr/>
              <p14:nvPr/>
            </p14:nvContentPartPr>
            <p14:xfrm>
              <a:off x="5062800" y="4540840"/>
              <a:ext cx="165600" cy="38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C9DEA10-88F8-49C5-A1B3-682485B26FE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45160" y="4504840"/>
                <a:ext cx="2012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8E84D4D-3E90-4EE8-9C79-673C3162297C}"/>
                  </a:ext>
                </a:extLst>
              </p14:cNvPr>
              <p14:cNvContentPartPr/>
              <p14:nvPr/>
            </p14:nvContentPartPr>
            <p14:xfrm>
              <a:off x="5604600" y="4541200"/>
              <a:ext cx="115200" cy="40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8E84D4D-3E90-4EE8-9C79-673C3162297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586600" y="4505560"/>
                <a:ext cx="1508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363603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3EC436-D106-4422-A4C2-1E2665430504}"/>
                  </a:ext>
                </a:extLst>
              </p14:cNvPr>
              <p14:cNvContentPartPr/>
              <p14:nvPr/>
            </p14:nvContentPartPr>
            <p14:xfrm>
              <a:off x="7599360" y="3982120"/>
              <a:ext cx="24372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3EC436-D106-4422-A4C2-1E266543050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81360" y="3946480"/>
                <a:ext cx="2793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09BD75F-DF5C-4751-9EE0-201A99610D12}"/>
                  </a:ext>
                </a:extLst>
              </p14:cNvPr>
              <p14:cNvContentPartPr/>
              <p14:nvPr/>
            </p14:nvContentPartPr>
            <p14:xfrm>
              <a:off x="5914560" y="4042600"/>
              <a:ext cx="245160" cy="129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09BD75F-DF5C-4751-9EE0-201A99610D1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6920" y="4006600"/>
                <a:ext cx="280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5221C20-0D55-4ED3-A1EF-EA360F44767A}"/>
                  </a:ext>
                </a:extLst>
              </p14:cNvPr>
              <p14:cNvContentPartPr/>
              <p14:nvPr/>
            </p14:nvContentPartPr>
            <p14:xfrm>
              <a:off x="7602960" y="4500520"/>
              <a:ext cx="135720" cy="10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5221C20-0D55-4ED3-A1EF-EA360F44767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584960" y="4464520"/>
                <a:ext cx="1713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CE7B96B-7A64-40D8-A9FB-F9C78CD7B31B}"/>
                  </a:ext>
                </a:extLst>
              </p14:cNvPr>
              <p14:cNvContentPartPr/>
              <p14:nvPr/>
            </p14:nvContentPartPr>
            <p14:xfrm>
              <a:off x="7965120" y="4480360"/>
              <a:ext cx="140760" cy="10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CE7B96B-7A64-40D8-A9FB-F9C78CD7B31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7947480" y="4444360"/>
                <a:ext cx="1764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507689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09BD75F-DF5C-4751-9EE0-201A99610D12}"/>
                  </a:ext>
                </a:extLst>
              </p14:cNvPr>
              <p14:cNvContentPartPr/>
              <p14:nvPr/>
            </p14:nvContentPartPr>
            <p14:xfrm>
              <a:off x="5914560" y="4042600"/>
              <a:ext cx="245160" cy="129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09BD75F-DF5C-4751-9EE0-201A99610D1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96920" y="4006600"/>
                <a:ext cx="280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DE22422-E042-4499-B2D4-CCC7CE8D06BF}"/>
                  </a:ext>
                </a:extLst>
              </p14:cNvPr>
              <p14:cNvContentPartPr/>
              <p14:nvPr/>
            </p14:nvContentPartPr>
            <p14:xfrm>
              <a:off x="8185440" y="3931360"/>
              <a:ext cx="248040" cy="3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DE22422-E042-4499-B2D4-CCC7CE8D06B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67800" y="3895720"/>
                <a:ext cx="2836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A626299-5B6B-41B7-BAF9-51A5B9571B14}"/>
                  </a:ext>
                </a:extLst>
              </p14:cNvPr>
              <p14:cNvContentPartPr/>
              <p14:nvPr/>
            </p14:nvContentPartPr>
            <p14:xfrm>
              <a:off x="914160" y="5099200"/>
              <a:ext cx="214920" cy="11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A626299-5B6B-41B7-BAF9-51A5B9571B1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96160" y="5063560"/>
                <a:ext cx="250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BDFD18B-E17B-4D28-A03F-1812CF4B3510}"/>
                  </a:ext>
                </a:extLst>
              </p14:cNvPr>
              <p14:cNvContentPartPr/>
              <p14:nvPr/>
            </p14:nvContentPartPr>
            <p14:xfrm>
              <a:off x="1432200" y="5071480"/>
              <a:ext cx="168120" cy="288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BDFD18B-E17B-4D28-A03F-1812CF4B351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14200" y="5035480"/>
                <a:ext cx="203760" cy="10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000741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ACAB681-3AB7-4970-A6FC-6E26D21E57A4}"/>
                  </a:ext>
                </a:extLst>
              </p14:cNvPr>
              <p14:cNvContentPartPr/>
              <p14:nvPr/>
            </p14:nvContentPartPr>
            <p14:xfrm>
              <a:off x="1554240" y="4541200"/>
              <a:ext cx="2070000" cy="450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ACAB681-3AB7-4970-A6FC-6E26D21E57A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536600" y="4505560"/>
                <a:ext cx="210564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FFCE50B-6E37-4D39-B5EC-FB85C0770209}"/>
                  </a:ext>
                </a:extLst>
              </p14:cNvPr>
              <p14:cNvContentPartPr/>
              <p14:nvPr/>
            </p14:nvContentPartPr>
            <p14:xfrm>
              <a:off x="3149400" y="5150680"/>
              <a:ext cx="2284920" cy="71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FFCE50B-6E37-4D39-B5EC-FB85C077020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31760" y="5115040"/>
                <a:ext cx="23205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886440"/>
              <a:ext cx="133560" cy="208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468160" y="4868800"/>
                <a:ext cx="169200" cy="24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786247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6A40E91-334D-4412-BDB6-8151F153CB01}"/>
                  </a:ext>
                </a:extLst>
              </p14:cNvPr>
              <p14:cNvContentPartPr/>
              <p14:nvPr/>
            </p14:nvContentPartPr>
            <p14:xfrm>
              <a:off x="5872080" y="5150680"/>
              <a:ext cx="2143440" cy="10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6A40E91-334D-4412-BDB6-8151F153CB01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854080" y="5115040"/>
                <a:ext cx="2179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61D50FA0-FEBF-4D0A-ABCA-85EECA9C7C97}"/>
                  </a:ext>
                </a:extLst>
              </p14:cNvPr>
              <p14:cNvContentPartPr/>
              <p14:nvPr/>
            </p14:nvContentPartPr>
            <p14:xfrm>
              <a:off x="4246680" y="4521040"/>
              <a:ext cx="2346120" cy="1224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61D50FA0-FEBF-4D0A-ABCA-85EECA9C7C9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28680" y="4485040"/>
                <a:ext cx="2381760" cy="19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599900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800" cy="487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697" y="5285307"/>
                <a:ext cx="307487" cy="523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5F95EF2A-C056-44E6-9547-EE73B6A23A71}"/>
                  </a:ext>
                </a:extLst>
              </p14:cNvPr>
              <p14:cNvContentPartPr/>
              <p14:nvPr/>
            </p14:nvContentPartPr>
            <p14:xfrm>
              <a:off x="253560" y="5768080"/>
              <a:ext cx="2534760" cy="1652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5F95EF2A-C056-44E6-9547-EE73B6A23A71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35920" y="5732080"/>
                <a:ext cx="25704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46E35B6-614E-4ED8-A1FC-5BC034855C3D}"/>
                  </a:ext>
                </a:extLst>
              </p14:cNvPr>
              <p14:cNvContentPartPr/>
              <p14:nvPr/>
            </p14:nvContentPartPr>
            <p14:xfrm>
              <a:off x="6898440" y="4555600"/>
              <a:ext cx="1872000" cy="360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46E35B6-614E-4ED8-A1FC-5BC034855C3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880440" y="4519600"/>
                <a:ext cx="1907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BA3EAD-FBAE-4E1A-99F8-9D5C8D74C3D3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BA3EAD-FBAE-4E1A-99F8-9D5C8D74C3D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608222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800" cy="487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697" y="5285307"/>
                <a:ext cx="307487" cy="523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14:cNvPr>
              <p14:cNvContentPartPr/>
              <p14:nvPr/>
            </p14:nvContentPartPr>
            <p14:xfrm>
              <a:off x="3227520" y="5333560"/>
              <a:ext cx="398520" cy="428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09536" y="5315560"/>
                <a:ext cx="434128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14:cNvPr>
              <p14:cNvContentPartPr/>
              <p14:nvPr/>
            </p14:nvContentPartPr>
            <p14:xfrm>
              <a:off x="3749880" y="5350840"/>
              <a:ext cx="263160" cy="41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731880" y="5332856"/>
                <a:ext cx="298800" cy="45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D29246D-C131-4127-8CC4-1974DC0B79F9}"/>
                  </a:ext>
                </a:extLst>
              </p14:cNvPr>
              <p14:cNvContentPartPr/>
              <p14:nvPr/>
            </p14:nvContentPartPr>
            <p14:xfrm>
              <a:off x="182640" y="5159680"/>
              <a:ext cx="2425680" cy="62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D29246D-C131-4127-8CC4-1974DC0B79F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64640" y="5124040"/>
                <a:ext cx="246132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14:cNvPr>
              <p14:cNvContentPartPr/>
              <p14:nvPr/>
            </p14:nvContentPartPr>
            <p14:xfrm>
              <a:off x="4602000" y="5465680"/>
              <a:ext cx="131040" cy="180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584360" y="5447680"/>
                <a:ext cx="1666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14:cNvPr>
              <p14:cNvContentPartPr/>
              <p14:nvPr/>
            </p14:nvContentPartPr>
            <p14:xfrm>
              <a:off x="4622520" y="5351200"/>
              <a:ext cx="119880" cy="49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604520" y="5333560"/>
                <a:ext cx="1555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14:cNvPr>
              <p14:cNvContentPartPr/>
              <p14:nvPr/>
            </p14:nvContentPartPr>
            <p14:xfrm>
              <a:off x="5768040" y="5445160"/>
              <a:ext cx="23040" cy="396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50400" y="5427520"/>
                <a:ext cx="586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14:cNvPr>
              <p14:cNvContentPartPr/>
              <p14:nvPr/>
            </p14:nvContentPartPr>
            <p14:xfrm>
              <a:off x="4104480" y="5329960"/>
              <a:ext cx="419040" cy="349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086465" y="5311960"/>
                <a:ext cx="454711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14:cNvPr>
              <p14:cNvContentPartPr/>
              <p14:nvPr/>
            </p14:nvContentPartPr>
            <p14:xfrm>
              <a:off x="4843560" y="5356600"/>
              <a:ext cx="824040" cy="516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825912" y="5338613"/>
                <a:ext cx="859696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A097582-D1E8-4C71-A754-0578FD063598}"/>
                  </a:ext>
                </a:extLst>
              </p14:cNvPr>
              <p14:cNvContentPartPr/>
              <p14:nvPr/>
            </p14:nvContentPartPr>
            <p14:xfrm>
              <a:off x="3220320" y="5740000"/>
              <a:ext cx="2579760" cy="91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A097582-D1E8-4C71-A754-0578FD063598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202680" y="5704360"/>
                <a:ext cx="26154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E30825A-243B-449D-837B-C8C6F82E8BA9}"/>
                  </a:ext>
                </a:extLst>
              </p14:cNvPr>
              <p14:cNvContentPartPr/>
              <p14:nvPr/>
            </p14:nvContentPartPr>
            <p14:xfrm>
              <a:off x="5983680" y="5547040"/>
              <a:ext cx="19872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E30825A-243B-449D-837B-C8C6F82E8BA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5966040" y="5529040"/>
                <a:ext cx="234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0D40E0E-A56A-4DE5-A5F1-5CCE48A66C50}"/>
                  </a:ext>
                </a:extLst>
              </p14:cNvPr>
              <p14:cNvContentPartPr/>
              <p14:nvPr/>
            </p14:nvContentPartPr>
            <p14:xfrm>
              <a:off x="6014280" y="5638480"/>
              <a:ext cx="182520" cy="104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0D40E0E-A56A-4DE5-A5F1-5CCE48A66C5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996640" y="5620840"/>
                <a:ext cx="21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1825A64-2D43-4EFA-832E-31FB2B7BC7B9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1825A64-2D43-4EFA-832E-31FB2B7BC7B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084388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081923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440" cy="487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720" y="5285320"/>
                <a:ext cx="3070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14:cNvPr>
              <p14:cNvContentPartPr/>
              <p14:nvPr/>
            </p14:nvContentPartPr>
            <p14:xfrm>
              <a:off x="3227520" y="5333560"/>
              <a:ext cx="398520" cy="428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09536" y="5315560"/>
                <a:ext cx="434128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14:cNvPr>
              <p14:cNvContentPartPr/>
              <p14:nvPr/>
            </p14:nvContentPartPr>
            <p14:xfrm>
              <a:off x="3749880" y="5350840"/>
              <a:ext cx="263160" cy="41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731880" y="5332856"/>
                <a:ext cx="298800" cy="45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14:cNvPr>
              <p14:cNvContentPartPr/>
              <p14:nvPr/>
            </p14:nvContentPartPr>
            <p14:xfrm>
              <a:off x="4602000" y="5465680"/>
              <a:ext cx="131040" cy="180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584360" y="5447680"/>
                <a:ext cx="1666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14:cNvPr>
              <p14:cNvContentPartPr/>
              <p14:nvPr/>
            </p14:nvContentPartPr>
            <p14:xfrm>
              <a:off x="4622520" y="5351200"/>
              <a:ext cx="119880" cy="49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04520" y="5333560"/>
                <a:ext cx="1555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14:cNvPr>
              <p14:cNvContentPartPr/>
              <p14:nvPr/>
            </p14:nvContentPartPr>
            <p14:xfrm>
              <a:off x="5768040" y="5445160"/>
              <a:ext cx="23040" cy="396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50400" y="5427520"/>
                <a:ext cx="586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14:cNvPr>
              <p14:cNvContentPartPr/>
              <p14:nvPr/>
            </p14:nvContentPartPr>
            <p14:xfrm>
              <a:off x="4104480" y="5329960"/>
              <a:ext cx="419040" cy="349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086465" y="5311960"/>
                <a:ext cx="454711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14:cNvPr>
              <p14:cNvContentPartPr/>
              <p14:nvPr/>
            </p14:nvContentPartPr>
            <p14:xfrm>
              <a:off x="4843560" y="5356600"/>
              <a:ext cx="824040" cy="516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825912" y="5338613"/>
                <a:ext cx="859696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B8D8F76-5168-4227-A872-9E3BFA4AB1A4}"/>
                  </a:ext>
                </a:extLst>
              </p14:cNvPr>
              <p14:cNvContentPartPr/>
              <p14:nvPr/>
            </p14:nvContentPartPr>
            <p14:xfrm>
              <a:off x="4155240" y="5118280"/>
              <a:ext cx="1261080" cy="52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B8D8F76-5168-4227-A872-9E3BFA4AB1A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137240" y="5082640"/>
                <a:ext cx="1296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14:cNvPr>
              <p14:cNvContentPartPr/>
              <p14:nvPr/>
            </p14:nvContentPartPr>
            <p14:xfrm>
              <a:off x="5912760" y="5536960"/>
              <a:ext cx="133920" cy="10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94760" y="551932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14:cNvPr>
              <p14:cNvContentPartPr/>
              <p14:nvPr/>
            </p14:nvContentPartPr>
            <p14:xfrm>
              <a:off x="5902680" y="5617960"/>
              <a:ext cx="100440" cy="1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5885040" y="5600320"/>
                <a:ext cx="136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14:cNvPr>
              <p14:cNvContentPartPr/>
              <p14:nvPr/>
            </p14:nvContentPartPr>
            <p14:xfrm>
              <a:off x="6136320" y="5520400"/>
              <a:ext cx="204120" cy="149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6118320" y="5502400"/>
                <a:ext cx="2397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14:cNvPr>
              <p14:cNvContentPartPr/>
              <p14:nvPr/>
            </p14:nvContentPartPr>
            <p14:xfrm>
              <a:off x="6481920" y="5508520"/>
              <a:ext cx="99360" cy="122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63920" y="5490880"/>
                <a:ext cx="1350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14:cNvPr>
              <p14:cNvContentPartPr/>
              <p14:nvPr/>
            </p14:nvContentPartPr>
            <p14:xfrm>
              <a:off x="6471480" y="5390800"/>
              <a:ext cx="133920" cy="44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53480" y="5373160"/>
                <a:ext cx="169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14:cNvPr>
              <p14:cNvContentPartPr/>
              <p14:nvPr/>
            </p14:nvContentPartPr>
            <p14:xfrm>
              <a:off x="6491640" y="5313400"/>
              <a:ext cx="111240" cy="2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474000" y="529576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14:cNvPr>
              <p14:cNvContentPartPr/>
              <p14:nvPr/>
            </p14:nvContentPartPr>
            <p14:xfrm>
              <a:off x="6928320" y="5475760"/>
              <a:ext cx="88560" cy="142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6910320" y="5458120"/>
                <a:ext cx="124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14:cNvPr>
              <p14:cNvContentPartPr/>
              <p14:nvPr/>
            </p14:nvContentPartPr>
            <p14:xfrm>
              <a:off x="6898440" y="5351200"/>
              <a:ext cx="114480" cy="54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6880440" y="5333200"/>
                <a:ext cx="150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14:cNvPr>
              <p14:cNvContentPartPr/>
              <p14:nvPr/>
            </p14:nvContentPartPr>
            <p14:xfrm>
              <a:off x="6877920" y="5272720"/>
              <a:ext cx="106200" cy="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6860280" y="525508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14:cNvPr>
              <p14:cNvContentPartPr/>
              <p14:nvPr/>
            </p14:nvContentPartPr>
            <p14:xfrm>
              <a:off x="6723120" y="5445160"/>
              <a:ext cx="104400" cy="153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705120" y="5427520"/>
                <a:ext cx="1400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14:cNvPr>
              <p14:cNvContentPartPr/>
              <p14:nvPr/>
            </p14:nvContentPartPr>
            <p14:xfrm>
              <a:off x="7091040" y="5455600"/>
              <a:ext cx="117360" cy="142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7073400" y="5437600"/>
                <a:ext cx="1530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0F2D8D9-7220-4681-9426-0C8B7FB1D5EE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0F2D8D9-7220-4681-9426-0C8B7FB1D5E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0023150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440" cy="487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720" y="5285320"/>
                <a:ext cx="3070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14:cNvPr>
              <p14:cNvContentPartPr/>
              <p14:nvPr/>
            </p14:nvContentPartPr>
            <p14:xfrm>
              <a:off x="3227520" y="5333560"/>
              <a:ext cx="398520" cy="428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09536" y="5315560"/>
                <a:ext cx="434128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14:cNvPr>
              <p14:cNvContentPartPr/>
              <p14:nvPr/>
            </p14:nvContentPartPr>
            <p14:xfrm>
              <a:off x="3749880" y="5350840"/>
              <a:ext cx="263160" cy="41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731880" y="5332856"/>
                <a:ext cx="298800" cy="45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14:cNvPr>
              <p14:cNvContentPartPr/>
              <p14:nvPr/>
            </p14:nvContentPartPr>
            <p14:xfrm>
              <a:off x="4602000" y="5465680"/>
              <a:ext cx="131040" cy="180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584360" y="5447680"/>
                <a:ext cx="1666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14:cNvPr>
              <p14:cNvContentPartPr/>
              <p14:nvPr/>
            </p14:nvContentPartPr>
            <p14:xfrm>
              <a:off x="4622520" y="5351200"/>
              <a:ext cx="119880" cy="49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04520" y="5333560"/>
                <a:ext cx="1555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14:cNvPr>
              <p14:cNvContentPartPr/>
              <p14:nvPr/>
            </p14:nvContentPartPr>
            <p14:xfrm>
              <a:off x="5768040" y="5445160"/>
              <a:ext cx="23040" cy="396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50400" y="5427520"/>
                <a:ext cx="586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14:cNvPr>
              <p14:cNvContentPartPr/>
              <p14:nvPr/>
            </p14:nvContentPartPr>
            <p14:xfrm>
              <a:off x="4104480" y="5329960"/>
              <a:ext cx="419040" cy="349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086465" y="5311960"/>
                <a:ext cx="454711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14:cNvPr>
              <p14:cNvContentPartPr/>
              <p14:nvPr/>
            </p14:nvContentPartPr>
            <p14:xfrm>
              <a:off x="4843560" y="5356600"/>
              <a:ext cx="824040" cy="516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825912" y="5338613"/>
                <a:ext cx="859696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14:cNvPr>
              <p14:cNvContentPartPr/>
              <p14:nvPr/>
            </p14:nvContentPartPr>
            <p14:xfrm>
              <a:off x="5912760" y="5536960"/>
              <a:ext cx="133920" cy="10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894760" y="551932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14:cNvPr>
              <p14:cNvContentPartPr/>
              <p14:nvPr/>
            </p14:nvContentPartPr>
            <p14:xfrm>
              <a:off x="5902680" y="5617960"/>
              <a:ext cx="100440" cy="1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85040" y="5600320"/>
                <a:ext cx="136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14:cNvPr>
              <p14:cNvContentPartPr/>
              <p14:nvPr/>
            </p14:nvContentPartPr>
            <p14:xfrm>
              <a:off x="6136320" y="5520400"/>
              <a:ext cx="204120" cy="149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118320" y="5502400"/>
                <a:ext cx="2397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14:cNvPr>
              <p14:cNvContentPartPr/>
              <p14:nvPr/>
            </p14:nvContentPartPr>
            <p14:xfrm>
              <a:off x="6481920" y="5508520"/>
              <a:ext cx="99360" cy="122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6463920" y="5490880"/>
                <a:ext cx="1350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14:cNvPr>
              <p14:cNvContentPartPr/>
              <p14:nvPr/>
            </p14:nvContentPartPr>
            <p14:xfrm>
              <a:off x="6471480" y="5390800"/>
              <a:ext cx="133920" cy="44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53480" y="5373160"/>
                <a:ext cx="169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14:cNvPr>
              <p14:cNvContentPartPr/>
              <p14:nvPr/>
            </p14:nvContentPartPr>
            <p14:xfrm>
              <a:off x="6491640" y="5313400"/>
              <a:ext cx="111240" cy="2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4000" y="529576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14:cNvPr>
              <p14:cNvContentPartPr/>
              <p14:nvPr/>
            </p14:nvContentPartPr>
            <p14:xfrm>
              <a:off x="6928320" y="5475760"/>
              <a:ext cx="88560" cy="142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10320" y="5458120"/>
                <a:ext cx="124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14:cNvPr>
              <p14:cNvContentPartPr/>
              <p14:nvPr/>
            </p14:nvContentPartPr>
            <p14:xfrm>
              <a:off x="6898440" y="5351200"/>
              <a:ext cx="114480" cy="54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6880440" y="5333200"/>
                <a:ext cx="150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14:cNvPr>
              <p14:cNvContentPartPr/>
              <p14:nvPr/>
            </p14:nvContentPartPr>
            <p14:xfrm>
              <a:off x="6877920" y="5272720"/>
              <a:ext cx="106200" cy="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6860280" y="525508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14:cNvPr>
              <p14:cNvContentPartPr/>
              <p14:nvPr/>
            </p14:nvContentPartPr>
            <p14:xfrm>
              <a:off x="6723120" y="5445160"/>
              <a:ext cx="104400" cy="153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6705120" y="5427520"/>
                <a:ext cx="1400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14:cNvPr>
              <p14:cNvContentPartPr/>
              <p14:nvPr/>
            </p14:nvContentPartPr>
            <p14:xfrm>
              <a:off x="7091040" y="5455600"/>
              <a:ext cx="117360" cy="142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7073400" y="5437600"/>
                <a:ext cx="1530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151F3F-9394-449C-BC9F-1591D553504E}"/>
                  </a:ext>
                </a:extLst>
              </p14:cNvPr>
              <p14:cNvContentPartPr/>
              <p14:nvPr/>
            </p14:nvContentPartPr>
            <p14:xfrm>
              <a:off x="6603600" y="5116120"/>
              <a:ext cx="1407600" cy="6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151F3F-9394-449C-BC9F-1591D553504E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585600" y="5080480"/>
                <a:ext cx="1443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14:cNvPr>
              <p14:cNvContentPartPr/>
              <p14:nvPr/>
            </p14:nvContentPartPr>
            <p14:xfrm>
              <a:off x="7344480" y="5357680"/>
              <a:ext cx="225720" cy="24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326840" y="5340040"/>
                <a:ext cx="2613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FFA297-9DA0-46A1-AAD4-C8AC201219B4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FFA297-9DA0-46A1-AAD4-C8AC201219B4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989750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440" cy="487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720" y="5285320"/>
                <a:ext cx="3070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14:cNvPr>
              <p14:cNvContentPartPr/>
              <p14:nvPr/>
            </p14:nvContentPartPr>
            <p14:xfrm>
              <a:off x="3227520" y="5333560"/>
              <a:ext cx="398520" cy="428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09536" y="5315560"/>
                <a:ext cx="434128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14:cNvPr>
              <p14:cNvContentPartPr/>
              <p14:nvPr/>
            </p14:nvContentPartPr>
            <p14:xfrm>
              <a:off x="3749880" y="5350840"/>
              <a:ext cx="263160" cy="41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731880" y="5332856"/>
                <a:ext cx="298800" cy="45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14:cNvPr>
              <p14:cNvContentPartPr/>
              <p14:nvPr/>
            </p14:nvContentPartPr>
            <p14:xfrm>
              <a:off x="4602000" y="5465680"/>
              <a:ext cx="131040" cy="180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584360" y="5447680"/>
                <a:ext cx="1666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14:cNvPr>
              <p14:cNvContentPartPr/>
              <p14:nvPr/>
            </p14:nvContentPartPr>
            <p14:xfrm>
              <a:off x="4622520" y="5351200"/>
              <a:ext cx="119880" cy="49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04520" y="5333560"/>
                <a:ext cx="1555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14:cNvPr>
              <p14:cNvContentPartPr/>
              <p14:nvPr/>
            </p14:nvContentPartPr>
            <p14:xfrm>
              <a:off x="5768040" y="5445160"/>
              <a:ext cx="23040" cy="396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50400" y="5427520"/>
                <a:ext cx="586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14:cNvPr>
              <p14:cNvContentPartPr/>
              <p14:nvPr/>
            </p14:nvContentPartPr>
            <p14:xfrm>
              <a:off x="4104480" y="5329960"/>
              <a:ext cx="419040" cy="349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086465" y="5311960"/>
                <a:ext cx="454711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14:cNvPr>
              <p14:cNvContentPartPr/>
              <p14:nvPr/>
            </p14:nvContentPartPr>
            <p14:xfrm>
              <a:off x="4843560" y="5356600"/>
              <a:ext cx="824040" cy="516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825912" y="5338613"/>
                <a:ext cx="859696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14:cNvPr>
              <p14:cNvContentPartPr/>
              <p14:nvPr/>
            </p14:nvContentPartPr>
            <p14:xfrm>
              <a:off x="5912760" y="5536960"/>
              <a:ext cx="133920" cy="10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894760" y="551932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14:cNvPr>
              <p14:cNvContentPartPr/>
              <p14:nvPr/>
            </p14:nvContentPartPr>
            <p14:xfrm>
              <a:off x="5902680" y="5617960"/>
              <a:ext cx="100440" cy="1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85040" y="5600320"/>
                <a:ext cx="136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14:cNvPr>
              <p14:cNvContentPartPr/>
              <p14:nvPr/>
            </p14:nvContentPartPr>
            <p14:xfrm>
              <a:off x="6136320" y="5520400"/>
              <a:ext cx="204120" cy="149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118320" y="5502400"/>
                <a:ext cx="2397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14:cNvPr>
              <p14:cNvContentPartPr/>
              <p14:nvPr/>
            </p14:nvContentPartPr>
            <p14:xfrm>
              <a:off x="6481920" y="5508520"/>
              <a:ext cx="99360" cy="122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6463920" y="5490880"/>
                <a:ext cx="1350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14:cNvPr>
              <p14:cNvContentPartPr/>
              <p14:nvPr/>
            </p14:nvContentPartPr>
            <p14:xfrm>
              <a:off x="6471480" y="5390800"/>
              <a:ext cx="133920" cy="44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53480" y="5373160"/>
                <a:ext cx="169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14:cNvPr>
              <p14:cNvContentPartPr/>
              <p14:nvPr/>
            </p14:nvContentPartPr>
            <p14:xfrm>
              <a:off x="6491640" y="5313400"/>
              <a:ext cx="111240" cy="2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4000" y="529576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14:cNvPr>
              <p14:cNvContentPartPr/>
              <p14:nvPr/>
            </p14:nvContentPartPr>
            <p14:xfrm>
              <a:off x="6928320" y="5475760"/>
              <a:ext cx="88560" cy="142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10320" y="5458120"/>
                <a:ext cx="124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14:cNvPr>
              <p14:cNvContentPartPr/>
              <p14:nvPr/>
            </p14:nvContentPartPr>
            <p14:xfrm>
              <a:off x="6898440" y="5351200"/>
              <a:ext cx="114480" cy="54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6880440" y="5333200"/>
                <a:ext cx="150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14:cNvPr>
              <p14:cNvContentPartPr/>
              <p14:nvPr/>
            </p14:nvContentPartPr>
            <p14:xfrm>
              <a:off x="6877920" y="5272720"/>
              <a:ext cx="106200" cy="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6860280" y="525508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14:cNvPr>
              <p14:cNvContentPartPr/>
              <p14:nvPr/>
            </p14:nvContentPartPr>
            <p14:xfrm>
              <a:off x="6723120" y="5445160"/>
              <a:ext cx="104400" cy="153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6705120" y="5427520"/>
                <a:ext cx="1400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14:cNvPr>
              <p14:cNvContentPartPr/>
              <p14:nvPr/>
            </p14:nvContentPartPr>
            <p14:xfrm>
              <a:off x="7091040" y="5455600"/>
              <a:ext cx="117360" cy="142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7073400" y="5437600"/>
                <a:ext cx="1530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14:cNvPr>
              <p14:cNvContentPartPr/>
              <p14:nvPr/>
            </p14:nvContentPartPr>
            <p14:xfrm>
              <a:off x="7344480" y="5357680"/>
              <a:ext cx="225720" cy="24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7326840" y="5340040"/>
                <a:ext cx="2613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DDFB79-01BC-4154-AE0D-80C6EE8D5090}"/>
                  </a:ext>
                </a:extLst>
              </p14:cNvPr>
              <p14:cNvContentPartPr/>
              <p14:nvPr/>
            </p14:nvContentPartPr>
            <p14:xfrm>
              <a:off x="863040" y="5736040"/>
              <a:ext cx="1450080" cy="67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DDFB79-01BC-4154-AE0D-80C6EE8D5090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845400" y="5700040"/>
                <a:ext cx="14857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8D8166-B9A8-4A93-B1F8-39A6C7450B98}"/>
                  </a:ext>
                </a:extLst>
              </p14:cNvPr>
              <p14:cNvContentPartPr/>
              <p14:nvPr/>
            </p14:nvContentPartPr>
            <p14:xfrm>
              <a:off x="7842720" y="5394400"/>
              <a:ext cx="191880" cy="21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8D8166-B9A8-4A93-B1F8-39A6C7450B98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824720" y="5376760"/>
                <a:ext cx="2275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179CF2-305D-4F60-956E-13FB6A894CEC}"/>
                  </a:ext>
                </a:extLst>
              </p14:cNvPr>
              <p14:cNvContentPartPr/>
              <p14:nvPr/>
            </p14:nvContentPartPr>
            <p14:xfrm>
              <a:off x="7660200" y="5455600"/>
              <a:ext cx="97200" cy="111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179CF2-305D-4F60-956E-13FB6A894CEC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642560" y="5437600"/>
                <a:ext cx="1328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5E00F5-2024-4443-B2AB-334AE6B53CA3}"/>
                  </a:ext>
                </a:extLst>
              </p14:cNvPr>
              <p14:cNvContentPartPr/>
              <p14:nvPr/>
            </p14:nvContentPartPr>
            <p14:xfrm>
              <a:off x="8137920" y="5445160"/>
              <a:ext cx="91080" cy="111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5E00F5-2024-4443-B2AB-334AE6B53CA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8120280" y="5427520"/>
                <a:ext cx="1267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5EDA155-BB04-4E18-85A7-E17AF6BBE567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5EDA155-BB04-4E18-85A7-E17AF6BBE56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505047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440" cy="487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720" y="5285320"/>
                <a:ext cx="3070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14:cNvPr>
              <p14:cNvContentPartPr/>
              <p14:nvPr/>
            </p14:nvContentPartPr>
            <p14:xfrm>
              <a:off x="3227520" y="5333560"/>
              <a:ext cx="398520" cy="428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09536" y="5315560"/>
                <a:ext cx="434128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14:cNvPr>
              <p14:cNvContentPartPr/>
              <p14:nvPr/>
            </p14:nvContentPartPr>
            <p14:xfrm>
              <a:off x="3749880" y="5350840"/>
              <a:ext cx="263160" cy="41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731880" y="5332856"/>
                <a:ext cx="298800" cy="45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14:cNvPr>
              <p14:cNvContentPartPr/>
              <p14:nvPr/>
            </p14:nvContentPartPr>
            <p14:xfrm>
              <a:off x="4602000" y="5465680"/>
              <a:ext cx="131040" cy="180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584360" y="5447680"/>
                <a:ext cx="1666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14:cNvPr>
              <p14:cNvContentPartPr/>
              <p14:nvPr/>
            </p14:nvContentPartPr>
            <p14:xfrm>
              <a:off x="4622520" y="5351200"/>
              <a:ext cx="119880" cy="49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04520" y="5333560"/>
                <a:ext cx="1555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14:cNvPr>
              <p14:cNvContentPartPr/>
              <p14:nvPr/>
            </p14:nvContentPartPr>
            <p14:xfrm>
              <a:off x="5768040" y="5445160"/>
              <a:ext cx="23040" cy="396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50400" y="5427520"/>
                <a:ext cx="586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14:cNvPr>
              <p14:cNvContentPartPr/>
              <p14:nvPr/>
            </p14:nvContentPartPr>
            <p14:xfrm>
              <a:off x="4104480" y="5329960"/>
              <a:ext cx="419040" cy="349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086465" y="5311960"/>
                <a:ext cx="454711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14:cNvPr>
              <p14:cNvContentPartPr/>
              <p14:nvPr/>
            </p14:nvContentPartPr>
            <p14:xfrm>
              <a:off x="4843560" y="5356600"/>
              <a:ext cx="824040" cy="516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825912" y="5338613"/>
                <a:ext cx="859696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14:cNvPr>
              <p14:cNvContentPartPr/>
              <p14:nvPr/>
            </p14:nvContentPartPr>
            <p14:xfrm>
              <a:off x="5912760" y="5536960"/>
              <a:ext cx="133920" cy="10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894760" y="551932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14:cNvPr>
              <p14:cNvContentPartPr/>
              <p14:nvPr/>
            </p14:nvContentPartPr>
            <p14:xfrm>
              <a:off x="5902680" y="5617960"/>
              <a:ext cx="100440" cy="1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85040" y="5600320"/>
                <a:ext cx="136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14:cNvPr>
              <p14:cNvContentPartPr/>
              <p14:nvPr/>
            </p14:nvContentPartPr>
            <p14:xfrm>
              <a:off x="6136320" y="5520400"/>
              <a:ext cx="204120" cy="149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118320" y="5502400"/>
                <a:ext cx="2397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14:cNvPr>
              <p14:cNvContentPartPr/>
              <p14:nvPr/>
            </p14:nvContentPartPr>
            <p14:xfrm>
              <a:off x="6481920" y="5508520"/>
              <a:ext cx="99360" cy="122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6463920" y="5490880"/>
                <a:ext cx="1350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14:cNvPr>
              <p14:cNvContentPartPr/>
              <p14:nvPr/>
            </p14:nvContentPartPr>
            <p14:xfrm>
              <a:off x="6471480" y="5390800"/>
              <a:ext cx="133920" cy="44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53480" y="5373160"/>
                <a:ext cx="169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14:cNvPr>
              <p14:cNvContentPartPr/>
              <p14:nvPr/>
            </p14:nvContentPartPr>
            <p14:xfrm>
              <a:off x="6491640" y="5313400"/>
              <a:ext cx="111240" cy="2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4000" y="529576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14:cNvPr>
              <p14:cNvContentPartPr/>
              <p14:nvPr/>
            </p14:nvContentPartPr>
            <p14:xfrm>
              <a:off x="6928320" y="5475760"/>
              <a:ext cx="88560" cy="142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10320" y="5458120"/>
                <a:ext cx="124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14:cNvPr>
              <p14:cNvContentPartPr/>
              <p14:nvPr/>
            </p14:nvContentPartPr>
            <p14:xfrm>
              <a:off x="6898440" y="5351200"/>
              <a:ext cx="114480" cy="54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6880440" y="5333200"/>
                <a:ext cx="150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14:cNvPr>
              <p14:cNvContentPartPr/>
              <p14:nvPr/>
            </p14:nvContentPartPr>
            <p14:xfrm>
              <a:off x="6877920" y="5272720"/>
              <a:ext cx="106200" cy="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6860280" y="525508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14:cNvPr>
              <p14:cNvContentPartPr/>
              <p14:nvPr/>
            </p14:nvContentPartPr>
            <p14:xfrm>
              <a:off x="6723120" y="5445160"/>
              <a:ext cx="104400" cy="153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6705120" y="5427520"/>
                <a:ext cx="1400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14:cNvPr>
              <p14:cNvContentPartPr/>
              <p14:nvPr/>
            </p14:nvContentPartPr>
            <p14:xfrm>
              <a:off x="7091040" y="5455600"/>
              <a:ext cx="117360" cy="142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7073400" y="5437600"/>
                <a:ext cx="1530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14:cNvPr>
              <p14:cNvContentPartPr/>
              <p14:nvPr/>
            </p14:nvContentPartPr>
            <p14:xfrm>
              <a:off x="7344480" y="5357680"/>
              <a:ext cx="225720" cy="24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7326840" y="5340040"/>
                <a:ext cx="2613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8D8166-B9A8-4A93-B1F8-39A6C7450B98}"/>
                  </a:ext>
                </a:extLst>
              </p14:cNvPr>
              <p14:cNvContentPartPr/>
              <p14:nvPr/>
            </p14:nvContentPartPr>
            <p14:xfrm>
              <a:off x="7842720" y="5394400"/>
              <a:ext cx="191880" cy="21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8D8166-B9A8-4A93-B1F8-39A6C7450B98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824720" y="5376760"/>
                <a:ext cx="2275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179CF2-305D-4F60-956E-13FB6A894CEC}"/>
                  </a:ext>
                </a:extLst>
              </p14:cNvPr>
              <p14:cNvContentPartPr/>
              <p14:nvPr/>
            </p14:nvContentPartPr>
            <p14:xfrm>
              <a:off x="7660200" y="5455600"/>
              <a:ext cx="97200" cy="111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179CF2-305D-4F60-956E-13FB6A894CEC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642560" y="5437600"/>
                <a:ext cx="1328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5E00F5-2024-4443-B2AB-334AE6B53CA3}"/>
                  </a:ext>
                </a:extLst>
              </p14:cNvPr>
              <p14:cNvContentPartPr/>
              <p14:nvPr/>
            </p14:nvContentPartPr>
            <p14:xfrm>
              <a:off x="8137920" y="5445160"/>
              <a:ext cx="91080" cy="111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5E00F5-2024-4443-B2AB-334AE6B53CA3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8120280" y="5427520"/>
                <a:ext cx="1267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5B2503-3635-4397-A7DA-B01634470632}"/>
                  </a:ext>
                </a:extLst>
              </p14:cNvPr>
              <p14:cNvContentPartPr/>
              <p14:nvPr/>
            </p14:nvContentPartPr>
            <p14:xfrm>
              <a:off x="3748800" y="5770240"/>
              <a:ext cx="185472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5B2503-3635-4397-A7DA-B01634470632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731160" y="5734240"/>
                <a:ext cx="18903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329A124-C225-4892-8B8C-EB179AAF73F9}"/>
                  </a:ext>
                </a:extLst>
              </p14:cNvPr>
              <p14:cNvContentPartPr/>
              <p14:nvPr/>
            </p14:nvContentPartPr>
            <p14:xfrm>
              <a:off x="8317920" y="5209000"/>
              <a:ext cx="376920" cy="440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329A124-C225-4892-8B8C-EB179AAF73F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8299920" y="5191000"/>
                <a:ext cx="4125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9D67188-1577-4EE0-B20C-23A7FD20A007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9D67188-1577-4EE0-B20C-23A7FD20A00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506476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14:cNvPr>
              <p14:cNvContentPartPr/>
              <p14:nvPr/>
            </p14:nvContentPartPr>
            <p14:xfrm>
              <a:off x="8218920" y="202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E831B74-AEFE-4433-A4E8-8B80E04373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01280" y="185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14:cNvPr>
              <p14:cNvContentPartPr/>
              <p14:nvPr/>
            </p14:nvContentPartPr>
            <p14:xfrm>
              <a:off x="8503680" y="304000"/>
              <a:ext cx="161280" cy="4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B9638C-CAE3-42E7-B72A-64B8AD829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85680" y="286360"/>
                <a:ext cx="196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14:cNvPr>
              <p14:cNvContentPartPr/>
              <p14:nvPr/>
            </p14:nvContentPartPr>
            <p14:xfrm>
              <a:off x="8216760" y="264040"/>
              <a:ext cx="197280" cy="112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9BE5F2-2647-49E7-A509-B3570F1FB4D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98760" y="246040"/>
                <a:ext cx="232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14:cNvPr>
              <p14:cNvContentPartPr/>
              <p14:nvPr/>
            </p14:nvContentPartPr>
            <p14:xfrm>
              <a:off x="7954680" y="162160"/>
              <a:ext cx="174240" cy="25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5CF261F-78F9-448C-9D3E-57E01E3A67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37040" y="144160"/>
                <a:ext cx="2098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14:cNvPr>
              <p14:cNvContentPartPr/>
              <p14:nvPr/>
            </p14:nvContentPartPr>
            <p14:xfrm>
              <a:off x="7314600" y="289600"/>
              <a:ext cx="531360" cy="15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6C3730C-0780-41E3-B6B7-7A50CAB793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96960" y="271600"/>
                <a:ext cx="567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14:cNvPr>
              <p14:cNvContentPartPr/>
              <p14:nvPr/>
            </p14:nvContentPartPr>
            <p14:xfrm>
              <a:off x="6268800" y="275200"/>
              <a:ext cx="720360" cy="15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B06E38-BA0F-4261-8E3D-7EF7AB65067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51151" y="257200"/>
                <a:ext cx="756018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14:cNvPr>
              <p14:cNvContentPartPr/>
              <p14:nvPr/>
            </p14:nvContentPartPr>
            <p14:xfrm>
              <a:off x="212880" y="173320"/>
              <a:ext cx="3724560" cy="93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C02B1E1-1EA5-4248-B913-803D9D0E63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55313"/>
                <a:ext cx="3760200" cy="975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14:cNvPr>
              <p14:cNvContentPartPr/>
              <p14:nvPr/>
            </p14:nvContentPartPr>
            <p14:xfrm>
              <a:off x="4104480" y="162160"/>
              <a:ext cx="2052720" cy="973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D116A6-CB8D-4816-84CA-CC35F82971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86480" y="144160"/>
                <a:ext cx="20883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14:cNvPr>
              <p14:cNvContentPartPr/>
              <p14:nvPr/>
            </p14:nvContentPartPr>
            <p14:xfrm>
              <a:off x="436440" y="1309840"/>
              <a:ext cx="2896200" cy="2615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16B795-F839-4C42-A2C5-2C03D4FD5E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8800" y="1291840"/>
                <a:ext cx="2931840" cy="26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14:cNvPr>
              <p14:cNvContentPartPr/>
              <p14:nvPr/>
            </p14:nvContentPartPr>
            <p14:xfrm>
              <a:off x="3362520" y="2403880"/>
              <a:ext cx="529560" cy="16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D3B64E-BF61-4D17-9FCA-130A3F8352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4880" y="2386240"/>
                <a:ext cx="565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14:cNvPr>
              <p14:cNvContentPartPr/>
              <p14:nvPr/>
            </p14:nvContentPartPr>
            <p14:xfrm>
              <a:off x="3637200" y="2092480"/>
              <a:ext cx="167760" cy="20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441458-D05B-48C5-B11C-64770DE6C8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200" y="2074840"/>
                <a:ext cx="2034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14:cNvPr>
              <p14:cNvContentPartPr/>
              <p14:nvPr/>
            </p14:nvContentPartPr>
            <p14:xfrm>
              <a:off x="3605520" y="1785760"/>
              <a:ext cx="189000" cy="164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50311BB-C0FE-41FA-9116-2FDFDC9A05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87880" y="1767799"/>
                <a:ext cx="224640" cy="200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14:cNvPr>
              <p14:cNvContentPartPr/>
              <p14:nvPr/>
            </p14:nvContentPartPr>
            <p14:xfrm>
              <a:off x="903720" y="2474440"/>
              <a:ext cx="1516680" cy="121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FB778BB-C789-4BB3-A40F-70D362DB70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6080" y="2456440"/>
                <a:ext cx="1552320" cy="12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14:cNvPr>
              <p14:cNvContentPartPr/>
              <p14:nvPr/>
            </p14:nvContentPartPr>
            <p14:xfrm>
              <a:off x="2123040" y="1442680"/>
              <a:ext cx="753840" cy="530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FE7A825-B258-4255-9359-A01932D7F7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5031" y="1425040"/>
                <a:ext cx="789497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14:cNvPr>
              <p14:cNvContentPartPr/>
              <p14:nvPr/>
            </p14:nvContentPartPr>
            <p14:xfrm>
              <a:off x="3056520" y="1221640"/>
              <a:ext cx="834840" cy="37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994287-575D-4F82-B37F-6D41E588BE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38520" y="1204000"/>
                <a:ext cx="8704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14:cNvPr>
              <p14:cNvContentPartPr/>
              <p14:nvPr/>
            </p14:nvContentPartPr>
            <p14:xfrm>
              <a:off x="4083960" y="1371400"/>
              <a:ext cx="14580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00194F-5246-4B93-B2F3-73CD7329B7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66320" y="13534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14:cNvPr>
              <p14:cNvContentPartPr/>
              <p14:nvPr/>
            </p14:nvContentPartPr>
            <p14:xfrm>
              <a:off x="4104480" y="1431880"/>
              <a:ext cx="1069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E0ED34-FA6E-4E1E-9C7F-6EED9C42E8D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480" y="1414240"/>
                <a:ext cx="142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14:cNvPr>
              <p14:cNvContentPartPr/>
              <p14:nvPr/>
            </p14:nvContentPartPr>
            <p14:xfrm>
              <a:off x="4378080" y="1238920"/>
              <a:ext cx="180000" cy="24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0E2F410-48BD-4F27-9AC2-12E7824B70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0440" y="1220920"/>
                <a:ext cx="2156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14:cNvPr>
              <p14:cNvContentPartPr/>
              <p14:nvPr/>
            </p14:nvContentPartPr>
            <p14:xfrm>
              <a:off x="5144160" y="1302640"/>
              <a:ext cx="89280" cy="261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893722-27E5-48A2-93D4-73D17ED5320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26160" y="1285000"/>
                <a:ext cx="1249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14:cNvPr>
              <p14:cNvContentPartPr/>
              <p14:nvPr/>
            </p14:nvContentPartPr>
            <p14:xfrm>
              <a:off x="5315880" y="1117240"/>
              <a:ext cx="38520" cy="56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3F659-6EEE-431C-B3EA-747225A05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97880" y="1099240"/>
                <a:ext cx="74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14:cNvPr>
              <p14:cNvContentPartPr/>
              <p14:nvPr/>
            </p14:nvContentPartPr>
            <p14:xfrm>
              <a:off x="4632600" y="1174120"/>
              <a:ext cx="435960" cy="31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6D1AC4-3EA7-433B-96F2-7260D35293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14600" y="1156140"/>
                <a:ext cx="471600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14:cNvPr>
              <p14:cNvContentPartPr/>
              <p14:nvPr/>
            </p14:nvContentPartPr>
            <p14:xfrm>
              <a:off x="921720" y="1974400"/>
              <a:ext cx="1222200" cy="172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8B80926-F86A-4E7B-B59F-C2969BE0120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4075" y="1956400"/>
                <a:ext cx="1257851" cy="175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14:cNvPr>
              <p14:cNvContentPartPr/>
              <p14:nvPr/>
            </p14:nvContentPartPr>
            <p14:xfrm>
              <a:off x="2195400" y="1870720"/>
              <a:ext cx="403920" cy="59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9EA2BE-C0E1-4F7A-AF28-0CCC19C203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77744" y="1852720"/>
                <a:ext cx="439592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14:cNvPr>
              <p14:cNvContentPartPr/>
              <p14:nvPr/>
            </p14:nvContentPartPr>
            <p14:xfrm>
              <a:off x="4337760" y="1045960"/>
              <a:ext cx="4095360" cy="810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0719E0D-19EF-46F3-8360-FE21EEBDD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0118" y="1028312"/>
                <a:ext cx="4131003" cy="846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14:cNvPr>
              <p14:cNvContentPartPr/>
              <p14:nvPr/>
            </p14:nvContentPartPr>
            <p14:xfrm>
              <a:off x="4490400" y="2046040"/>
              <a:ext cx="240480" cy="5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DF859A5-811A-4E87-9A6F-51F565DAF11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72400" y="20280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14:cNvPr>
              <p14:cNvContentPartPr/>
              <p14:nvPr/>
            </p14:nvContentPartPr>
            <p14:xfrm>
              <a:off x="5387160" y="1999960"/>
              <a:ext cx="60804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9304469-EE29-4DD9-8045-B57928FABB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9520" y="1982320"/>
                <a:ext cx="6436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14:cNvPr>
              <p14:cNvContentPartPr/>
              <p14:nvPr/>
            </p14:nvContentPartPr>
            <p14:xfrm>
              <a:off x="4521360" y="2153680"/>
              <a:ext cx="740520" cy="372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11F62CA-77E6-4846-81F9-B86E586A07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03720" y="2135680"/>
                <a:ext cx="7761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14:cNvPr>
              <p14:cNvContentPartPr/>
              <p14:nvPr/>
            </p14:nvContentPartPr>
            <p14:xfrm>
              <a:off x="5379240" y="2753080"/>
              <a:ext cx="106200" cy="113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7815365-7A7C-4CC4-9691-14383C96972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61600" y="2735080"/>
                <a:ext cx="141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14:cNvPr>
              <p14:cNvContentPartPr/>
              <p14:nvPr/>
            </p14:nvContentPartPr>
            <p14:xfrm>
              <a:off x="6016800" y="2712400"/>
              <a:ext cx="98640" cy="11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2F310BC-2F13-46F3-9B53-9E9366D1BEE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98800" y="2694400"/>
                <a:ext cx="134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14:cNvPr>
              <p14:cNvContentPartPr/>
              <p14:nvPr/>
            </p14:nvContentPartPr>
            <p14:xfrm>
              <a:off x="5590200" y="2732560"/>
              <a:ext cx="30960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6C4441-B9EF-4488-A33B-0796ABF429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72560" y="2714920"/>
                <a:ext cx="345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14:cNvPr>
              <p14:cNvContentPartPr/>
              <p14:nvPr/>
            </p14:nvContentPartPr>
            <p14:xfrm>
              <a:off x="5379600" y="2502520"/>
              <a:ext cx="672120" cy="145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E57DF1-E418-452E-863D-5326A79D8E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1600" y="2484880"/>
                <a:ext cx="70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14:cNvPr>
              <p14:cNvContentPartPr/>
              <p14:nvPr/>
            </p14:nvContentPartPr>
            <p14:xfrm>
              <a:off x="6840120" y="2275360"/>
              <a:ext cx="119160" cy="17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A34636-CF1A-490A-879F-E160791AD0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2480" y="2257360"/>
                <a:ext cx="154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14:cNvPr>
              <p14:cNvContentPartPr/>
              <p14:nvPr/>
            </p14:nvContentPartPr>
            <p14:xfrm>
              <a:off x="6149280" y="2133160"/>
              <a:ext cx="566280" cy="428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E97F432-6DD0-4B46-9215-59CFE94ABB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31280" y="2115520"/>
                <a:ext cx="6019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14:cNvPr>
              <p14:cNvContentPartPr/>
              <p14:nvPr/>
            </p14:nvContentPartPr>
            <p14:xfrm>
              <a:off x="7060800" y="2079880"/>
              <a:ext cx="771120" cy="439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8F8F61A-24FA-4323-8657-ADAAC00FEEC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43168" y="2061880"/>
                <a:ext cx="806743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14:cNvPr>
              <p14:cNvContentPartPr/>
              <p14:nvPr/>
            </p14:nvContentPartPr>
            <p14:xfrm>
              <a:off x="8917680" y="2356720"/>
              <a:ext cx="12960" cy="35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3B15360-D3D8-41E1-B593-217CA01DF6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00040" y="2338720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14:cNvPr>
              <p14:cNvContentPartPr/>
              <p14:nvPr/>
            </p14:nvContentPartPr>
            <p14:xfrm>
              <a:off x="8918040" y="2235040"/>
              <a:ext cx="12240" cy="8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61FBF7-5088-4ABC-B3DA-90AC1F3486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00400" y="221704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14:cNvPr>
              <p14:cNvContentPartPr/>
              <p14:nvPr/>
            </p14:nvContentPartPr>
            <p14:xfrm>
              <a:off x="7989240" y="2204080"/>
              <a:ext cx="820440" cy="303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7445F36-C01F-4D76-9152-CF4A43953E4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71592" y="2186440"/>
                <a:ext cx="85609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14:cNvPr>
              <p14:cNvContentPartPr/>
              <p14:nvPr/>
            </p14:nvContentPartPr>
            <p14:xfrm>
              <a:off x="3941760" y="3067720"/>
              <a:ext cx="277560" cy="28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205378-B3DB-4453-92D9-F685537E00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23760" y="3050080"/>
                <a:ext cx="31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14:cNvPr>
              <p14:cNvContentPartPr/>
              <p14:nvPr/>
            </p14:nvContentPartPr>
            <p14:xfrm>
              <a:off x="4460160" y="2968000"/>
              <a:ext cx="201960" cy="5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E09AB4-DFF2-41F0-9012-B84E42F2C4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2160" y="2950000"/>
                <a:ext cx="23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14:cNvPr>
              <p14:cNvContentPartPr/>
              <p14:nvPr/>
            </p14:nvContentPartPr>
            <p14:xfrm>
              <a:off x="5049120" y="3246280"/>
              <a:ext cx="157680" cy="1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0E5A57-9DF6-4E86-A50C-052D2E4936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31120" y="3228640"/>
                <a:ext cx="193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14:cNvPr>
              <p14:cNvContentPartPr/>
              <p14:nvPr/>
            </p14:nvContentPartPr>
            <p14:xfrm>
              <a:off x="5069280" y="3333040"/>
              <a:ext cx="14652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06D8EE-EC90-4E5A-85DE-EBB407608A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1640" y="3315040"/>
                <a:ext cx="182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14:cNvPr>
              <p14:cNvContentPartPr/>
              <p14:nvPr/>
            </p14:nvContentPartPr>
            <p14:xfrm>
              <a:off x="4429560" y="3088240"/>
              <a:ext cx="399240" cy="39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4CDCB-E438-4FB2-8A6A-FD1CD480640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11920" y="3070240"/>
                <a:ext cx="4348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14:cNvPr>
              <p14:cNvContentPartPr/>
              <p14:nvPr/>
            </p14:nvContentPartPr>
            <p14:xfrm>
              <a:off x="5961720" y="3067000"/>
              <a:ext cx="276480" cy="48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C7AB677-13C0-44C3-9198-DB7073AB436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4080" y="3049000"/>
                <a:ext cx="3121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14:cNvPr>
              <p14:cNvContentPartPr/>
              <p14:nvPr/>
            </p14:nvContentPartPr>
            <p14:xfrm>
              <a:off x="5360880" y="3088240"/>
              <a:ext cx="442440" cy="46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DA8BD4B-9004-4FC1-A426-15E135BAD5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42880" y="3070240"/>
                <a:ext cx="478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14:cNvPr>
              <p14:cNvContentPartPr/>
              <p14:nvPr/>
            </p14:nvContentPartPr>
            <p14:xfrm>
              <a:off x="6369960" y="3220720"/>
              <a:ext cx="125640" cy="19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A57DCA-3365-4749-95AC-0F9C4E6E76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52320" y="3202720"/>
                <a:ext cx="1612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14:cNvPr>
              <p14:cNvContentPartPr/>
              <p14:nvPr/>
            </p14:nvContentPartPr>
            <p14:xfrm>
              <a:off x="6420720" y="3096520"/>
              <a:ext cx="113040" cy="42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0DA8C-FEA0-406E-AD4A-4E3DF11722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02720" y="3078520"/>
                <a:ext cx="1486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14:cNvPr>
              <p14:cNvContentPartPr/>
              <p14:nvPr/>
            </p14:nvContentPartPr>
            <p14:xfrm>
              <a:off x="6908520" y="3032800"/>
              <a:ext cx="159840" cy="4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0AE58C-5261-4E4E-954A-337CA1B932D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0520" y="3015160"/>
                <a:ext cx="1954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14:cNvPr>
              <p14:cNvContentPartPr/>
              <p14:nvPr/>
            </p14:nvContentPartPr>
            <p14:xfrm>
              <a:off x="6644280" y="3166720"/>
              <a:ext cx="401400" cy="238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CFF4868-AE77-4B63-81EC-91B93D2576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26280" y="3149080"/>
                <a:ext cx="4370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14:cNvPr>
              <p14:cNvContentPartPr/>
              <p14:nvPr/>
            </p14:nvContentPartPr>
            <p14:xfrm>
              <a:off x="7170600" y="3089320"/>
              <a:ext cx="360000" cy="30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76B3D4D-7920-4DC5-8443-918840B1FD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52618" y="3071680"/>
                <a:ext cx="395604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14:cNvPr>
              <p14:cNvContentPartPr/>
              <p14:nvPr/>
            </p14:nvContentPartPr>
            <p14:xfrm>
              <a:off x="7645440" y="3047560"/>
              <a:ext cx="6350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A770700-28C0-48D4-8DFE-A32372233B0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27790" y="3029573"/>
                <a:ext cx="670700" cy="518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14:cNvPr>
              <p14:cNvContentPartPr/>
              <p14:nvPr/>
            </p14:nvContentPartPr>
            <p14:xfrm>
              <a:off x="3748800" y="3683320"/>
              <a:ext cx="794160" cy="338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17514D-BDEA-4378-80C0-F2FB3F5053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31152" y="3665339"/>
                <a:ext cx="829816" cy="374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14:cNvPr>
              <p14:cNvContentPartPr/>
              <p14:nvPr/>
            </p14:nvContentPartPr>
            <p14:xfrm>
              <a:off x="4795320" y="3829480"/>
              <a:ext cx="155160" cy="20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52E4A9-8940-4792-A3F0-526B26E261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680" y="3811840"/>
                <a:ext cx="190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151560" cy="6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7B9A73-B5FD-48A1-86CE-467386C612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6880" y="3700600"/>
                <a:ext cx="1872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14:cNvPr>
              <p14:cNvContentPartPr/>
              <p14:nvPr/>
            </p14:nvContentPartPr>
            <p14:xfrm>
              <a:off x="5109960" y="3869800"/>
              <a:ext cx="14328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C71C79-3B67-4769-81F5-32AE2C12F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2320" y="385216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14:cNvPr>
              <p14:cNvContentPartPr/>
              <p14:nvPr/>
            </p14:nvContentPartPr>
            <p14:xfrm>
              <a:off x="5140560" y="3951880"/>
              <a:ext cx="1119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7744C2-F127-45D3-8526-07B267CA06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22560" y="393388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14:cNvPr>
              <p14:cNvContentPartPr/>
              <p14:nvPr/>
            </p14:nvContentPartPr>
            <p14:xfrm>
              <a:off x="5394720" y="3659920"/>
              <a:ext cx="192960" cy="37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E15CEA-7D55-4C47-93B9-FD7DE59BCD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76686" y="3642263"/>
                <a:ext cx="228667" cy="40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14:cNvPr>
              <p14:cNvContentPartPr/>
              <p14:nvPr/>
            </p14:nvContentPartPr>
            <p14:xfrm>
              <a:off x="5973600" y="3730480"/>
              <a:ext cx="11196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3FBB7C-8515-46C8-9FBA-E2EBC52DA4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55960" y="3712840"/>
                <a:ext cx="1476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14:cNvPr>
              <p14:cNvContentPartPr/>
              <p14:nvPr/>
            </p14:nvContentPartPr>
            <p14:xfrm>
              <a:off x="6192480" y="3728320"/>
              <a:ext cx="55800" cy="66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F1C3CA-CB93-42BD-8E09-83777ABDDE5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74840" y="3710680"/>
                <a:ext cx="91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14:cNvPr>
              <p14:cNvContentPartPr/>
              <p14:nvPr/>
            </p14:nvContentPartPr>
            <p14:xfrm>
              <a:off x="5737800" y="3812200"/>
              <a:ext cx="352800" cy="19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2E659D-DC5E-4957-8325-41BAC8F585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19800" y="3794200"/>
                <a:ext cx="3884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14:cNvPr>
              <p14:cNvContentPartPr/>
              <p14:nvPr/>
            </p14:nvContentPartPr>
            <p14:xfrm>
              <a:off x="6888000" y="3818680"/>
              <a:ext cx="139320" cy="218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9AFA1AF-9F4E-420D-AAC3-B7DBC864BE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70360" y="3801040"/>
                <a:ext cx="1749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14:cNvPr>
              <p14:cNvContentPartPr/>
              <p14:nvPr/>
            </p14:nvContentPartPr>
            <p14:xfrm>
              <a:off x="6908520" y="3671080"/>
              <a:ext cx="155520" cy="5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83C1D4-687B-42F9-A9B7-9E9D4674E3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0520" y="3653440"/>
                <a:ext cx="191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14:cNvPr>
              <p14:cNvContentPartPr/>
              <p14:nvPr/>
            </p14:nvContentPartPr>
            <p14:xfrm>
              <a:off x="7254120" y="3799240"/>
              <a:ext cx="1335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5B43FA-3D46-47E3-914F-E20169A202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36120" y="3781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14:cNvPr>
              <p14:cNvContentPartPr/>
              <p14:nvPr/>
            </p14:nvContentPartPr>
            <p14:xfrm>
              <a:off x="7233600" y="3890680"/>
              <a:ext cx="157680" cy="8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F1A6D-7890-487A-A024-2863B86B37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15960" y="3873040"/>
                <a:ext cx="193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14:cNvPr>
              <p14:cNvContentPartPr/>
              <p14:nvPr/>
            </p14:nvContentPartPr>
            <p14:xfrm>
              <a:off x="7629960" y="3758920"/>
              <a:ext cx="143280" cy="18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103E95-9C27-4B3E-9203-B7F12D29323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11960" y="3741280"/>
                <a:ext cx="178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14:cNvPr>
              <p14:cNvContentPartPr/>
              <p14:nvPr/>
            </p14:nvContentPartPr>
            <p14:xfrm>
              <a:off x="7640040" y="3644440"/>
              <a:ext cx="16992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B65999-B81B-4379-9A37-94EBE94DBA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22040" y="3626800"/>
                <a:ext cx="205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14:cNvPr>
              <p14:cNvContentPartPr/>
              <p14:nvPr/>
            </p14:nvContentPartPr>
            <p14:xfrm>
              <a:off x="7640040" y="3565960"/>
              <a:ext cx="197280" cy="2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1E2FCB9-55BF-427C-9E41-0833DA1631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2040" y="3547960"/>
                <a:ext cx="232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14:cNvPr>
              <p14:cNvContentPartPr/>
              <p14:nvPr/>
            </p14:nvContentPartPr>
            <p14:xfrm>
              <a:off x="6435120" y="3657400"/>
              <a:ext cx="211680" cy="45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E15DA-457E-41CC-9921-94BBF422148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7120" y="3639400"/>
                <a:ext cx="2473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14:cNvPr>
              <p14:cNvContentPartPr/>
              <p14:nvPr/>
            </p14:nvContentPartPr>
            <p14:xfrm>
              <a:off x="8198760" y="3753880"/>
              <a:ext cx="129240" cy="171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41B477-762F-4C4C-8FBC-44B60B2790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0760" y="3735880"/>
                <a:ext cx="1648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14:cNvPr>
              <p14:cNvContentPartPr/>
              <p14:nvPr/>
            </p14:nvContentPartPr>
            <p14:xfrm>
              <a:off x="8178240" y="3624280"/>
              <a:ext cx="135000" cy="5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54930A1-2772-4491-8E4D-77890211E30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160600" y="3606280"/>
                <a:ext cx="170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14:cNvPr>
              <p14:cNvContentPartPr/>
              <p14:nvPr/>
            </p14:nvContentPartPr>
            <p14:xfrm>
              <a:off x="8455080" y="3657400"/>
              <a:ext cx="59040" cy="57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F5D60A-01D6-4016-B002-67DE34D5DC3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37440" y="3639400"/>
                <a:ext cx="946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14:cNvPr>
              <p14:cNvContentPartPr/>
              <p14:nvPr/>
            </p14:nvContentPartPr>
            <p14:xfrm>
              <a:off x="7924440" y="3779080"/>
              <a:ext cx="117360" cy="139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532EB-9FB5-4D32-9D9A-B2D6950736E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06800" y="3761080"/>
                <a:ext cx="1530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14:cNvPr>
              <p14:cNvContentPartPr/>
              <p14:nvPr/>
            </p14:nvContentPartPr>
            <p14:xfrm>
              <a:off x="243480" y="4160680"/>
              <a:ext cx="517680" cy="277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E21658-1984-4D7E-8D5F-CF12176F382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493" y="4142680"/>
                <a:ext cx="55329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14:cNvPr>
              <p14:cNvContentPartPr/>
              <p14:nvPr/>
            </p14:nvContentPartPr>
            <p14:xfrm>
              <a:off x="1071840" y="4154920"/>
              <a:ext cx="147960" cy="271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F3B1792-45F3-4784-ABBC-9DB56A58E7F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53840" y="4137280"/>
                <a:ext cx="183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14:cNvPr>
              <p14:cNvContentPartPr/>
              <p14:nvPr/>
            </p14:nvContentPartPr>
            <p14:xfrm>
              <a:off x="1106760" y="3991840"/>
              <a:ext cx="105480" cy="72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920216-C660-4E49-B7FE-BF9F05AA3D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20" y="3973840"/>
                <a:ext cx="141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14:cNvPr>
              <p14:cNvContentPartPr/>
              <p14:nvPr/>
            </p14:nvContentPartPr>
            <p14:xfrm>
              <a:off x="1300080" y="4094440"/>
              <a:ext cx="690480" cy="416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12ACDAB-5B6D-4BC6-862A-53644C08BF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2080" y="4076440"/>
                <a:ext cx="726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14:cNvPr>
              <p14:cNvContentPartPr/>
              <p14:nvPr/>
            </p14:nvContentPartPr>
            <p14:xfrm>
              <a:off x="2066520" y="4114600"/>
              <a:ext cx="200880" cy="398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C6B1F3C-C026-4EEE-8EFA-98DC0F380F7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48520" y="4096600"/>
                <a:ext cx="236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14:cNvPr>
              <p14:cNvContentPartPr/>
              <p14:nvPr/>
            </p14:nvContentPartPr>
            <p14:xfrm>
              <a:off x="2346600" y="4094440"/>
              <a:ext cx="97920" cy="6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B0FE21-0D8E-461C-A1F7-D3E46FB33A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28600" y="407644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14:cNvPr>
              <p14:cNvContentPartPr/>
              <p14:nvPr/>
            </p14:nvContentPartPr>
            <p14:xfrm>
              <a:off x="2377200" y="4170400"/>
              <a:ext cx="1350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9E3E32E-3102-4DFE-A912-EDB4A071C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9200" y="4152424"/>
                <a:ext cx="17064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14:cNvPr>
              <p14:cNvContentPartPr/>
              <p14:nvPr/>
            </p14:nvContentPartPr>
            <p14:xfrm>
              <a:off x="2722440" y="4104160"/>
              <a:ext cx="160560" cy="13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F16F68-AF5B-49E9-9391-CF23D4A5811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04480" y="4086520"/>
                <a:ext cx="19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14:cNvPr>
              <p14:cNvContentPartPr/>
              <p14:nvPr/>
            </p14:nvContentPartPr>
            <p14:xfrm>
              <a:off x="2621280" y="4287040"/>
              <a:ext cx="227160" cy="193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0FE0C6-77A0-4D78-99BA-832C0D747CF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03308" y="4269400"/>
                <a:ext cx="262744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14:cNvPr>
              <p14:cNvContentPartPr/>
              <p14:nvPr/>
            </p14:nvContentPartPr>
            <p14:xfrm>
              <a:off x="2994600" y="4200280"/>
              <a:ext cx="236160" cy="295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18ECF4E-CD1C-4908-9967-5C2BE78A0C5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6960" y="4182258"/>
                <a:ext cx="27180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14:cNvPr>
              <p14:cNvContentPartPr/>
              <p14:nvPr/>
            </p14:nvContentPartPr>
            <p14:xfrm>
              <a:off x="3702720" y="4256800"/>
              <a:ext cx="25920" cy="41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DE81B75-75A0-4DA9-A142-0906BB12AC2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85080" y="4238800"/>
                <a:ext cx="615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14:cNvPr>
              <p14:cNvContentPartPr/>
              <p14:nvPr/>
            </p14:nvContentPartPr>
            <p14:xfrm>
              <a:off x="3313560" y="4246360"/>
              <a:ext cx="314280" cy="381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92FDCC5-FBF1-4D55-9A88-DBBFA99F51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560" y="4228720"/>
                <a:ext cx="3499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14:cNvPr>
              <p14:cNvContentPartPr/>
              <p14:nvPr/>
            </p14:nvContentPartPr>
            <p14:xfrm>
              <a:off x="3829800" y="4297480"/>
              <a:ext cx="192600" cy="155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EAFA0E8-3959-4FA3-A43F-7F5235FF99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812160" y="4279480"/>
                <a:ext cx="2282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14:cNvPr>
              <p14:cNvContentPartPr/>
              <p14:nvPr/>
            </p14:nvContentPartPr>
            <p14:xfrm>
              <a:off x="5089800" y="4195600"/>
              <a:ext cx="1011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30952DE-D325-42DD-BCFD-39E4047E73E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71800" y="417796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14:cNvPr>
              <p14:cNvContentPartPr/>
              <p14:nvPr/>
            </p14:nvContentPartPr>
            <p14:xfrm>
              <a:off x="5516400" y="4325200"/>
              <a:ext cx="120960" cy="141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9B3B05-1F83-44BD-B229-F83A12CBE5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98400" y="4307200"/>
                <a:ext cx="1566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14:cNvPr>
              <p14:cNvContentPartPr/>
              <p14:nvPr/>
            </p14:nvContentPartPr>
            <p14:xfrm>
              <a:off x="5506320" y="4194160"/>
              <a:ext cx="130320" cy="63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ADE1BA-1D23-4DE8-A09C-5387C7A006F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88680" y="4176160"/>
                <a:ext cx="165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14:cNvPr>
              <p14:cNvContentPartPr/>
              <p14:nvPr/>
            </p14:nvContentPartPr>
            <p14:xfrm>
              <a:off x="5069280" y="4266520"/>
              <a:ext cx="342360" cy="219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AB674EB-0B3D-4E5A-BCFE-452C8E68697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51640" y="4248851"/>
                <a:ext cx="378000" cy="254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14:cNvPr>
              <p14:cNvContentPartPr/>
              <p14:nvPr/>
            </p14:nvContentPartPr>
            <p14:xfrm>
              <a:off x="4147320" y="4165360"/>
              <a:ext cx="810720" cy="433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0108DE5-B8FC-4067-9231-0BB353C14B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29680" y="4147360"/>
                <a:ext cx="846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14:cNvPr>
              <p14:cNvContentPartPr/>
              <p14:nvPr/>
            </p14:nvContentPartPr>
            <p14:xfrm>
              <a:off x="6218040" y="4154920"/>
              <a:ext cx="37080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34AF26E-C617-44D3-B3F6-B1EC46AECB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00057" y="4137295"/>
                <a:ext cx="406405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14:cNvPr>
              <p14:cNvContentPartPr/>
              <p14:nvPr/>
            </p14:nvContentPartPr>
            <p14:xfrm>
              <a:off x="5742480" y="4188760"/>
              <a:ext cx="373680" cy="2419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6E8682-084E-45B7-9A5C-A6F6E39490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24840" y="4170787"/>
                <a:ext cx="409320" cy="277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14:cNvPr>
              <p14:cNvContentPartPr/>
              <p14:nvPr/>
            </p14:nvContentPartPr>
            <p14:xfrm>
              <a:off x="6683520" y="4175440"/>
              <a:ext cx="195840" cy="228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09D6A5F-9ECB-48EA-8789-BFA91A0BAC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65520" y="4157440"/>
                <a:ext cx="231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14:cNvPr>
              <p14:cNvContentPartPr/>
              <p14:nvPr/>
            </p14:nvContentPartPr>
            <p14:xfrm>
              <a:off x="6898080" y="4130440"/>
              <a:ext cx="631800" cy="43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3617-3619-4411-87C6-D1E1F3086C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80090" y="4112440"/>
                <a:ext cx="6674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14:cNvPr>
              <p14:cNvContentPartPr/>
              <p14:nvPr/>
            </p14:nvContentPartPr>
            <p14:xfrm>
              <a:off x="7629960" y="4103440"/>
              <a:ext cx="89640" cy="6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D27E0B4-92F6-46DA-8E1B-DCD17CC27A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11960" y="4085440"/>
                <a:ext cx="1252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14:cNvPr>
              <p14:cNvContentPartPr/>
              <p14:nvPr/>
            </p14:nvContentPartPr>
            <p14:xfrm>
              <a:off x="7820760" y="4124680"/>
              <a:ext cx="33120" cy="27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5764937-14C0-463C-96D4-407A9179B76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02760" y="4106680"/>
                <a:ext cx="68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14:cNvPr>
              <p14:cNvContentPartPr/>
              <p14:nvPr/>
            </p14:nvContentPartPr>
            <p14:xfrm>
              <a:off x="7632840" y="4222600"/>
              <a:ext cx="251280" cy="167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2D1DACC-7537-4D77-9315-838E4834103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15200" y="4204922"/>
                <a:ext cx="286920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14:cNvPr>
              <p14:cNvContentPartPr/>
              <p14:nvPr/>
            </p14:nvContentPartPr>
            <p14:xfrm>
              <a:off x="7954680" y="4053760"/>
              <a:ext cx="1047960" cy="493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EF4FB06-96DE-4B6A-8805-145B08A8A6C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37034" y="4035760"/>
                <a:ext cx="1083612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14:cNvPr>
              <p14:cNvContentPartPr/>
              <p14:nvPr/>
            </p14:nvContentPartPr>
            <p14:xfrm>
              <a:off x="2642880" y="4734160"/>
              <a:ext cx="29160" cy="41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09E54C4-3FC9-4DBD-822C-E0C3DE20140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4880" y="4716160"/>
                <a:ext cx="648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14:cNvPr>
              <p14:cNvContentPartPr/>
              <p14:nvPr/>
            </p14:nvContentPartPr>
            <p14:xfrm>
              <a:off x="2123400" y="4703560"/>
              <a:ext cx="416160" cy="47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8CCD15A-8752-47F6-8CF5-BE8493AE1F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05416" y="4685907"/>
                <a:ext cx="451769" cy="5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14:cNvPr>
              <p14:cNvContentPartPr/>
              <p14:nvPr/>
            </p14:nvContentPartPr>
            <p14:xfrm>
              <a:off x="1167600" y="4675120"/>
              <a:ext cx="874800" cy="33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6278D4-856D-4461-B835-C25C0844683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149600" y="4657120"/>
                <a:ext cx="9104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14:cNvPr>
              <p14:cNvContentPartPr/>
              <p14:nvPr/>
            </p14:nvContentPartPr>
            <p14:xfrm>
              <a:off x="181560" y="4678360"/>
              <a:ext cx="894960" cy="473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80A76D-96CF-495F-9D2A-C623F5935A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3560" y="4660707"/>
                <a:ext cx="930600" cy="509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14:cNvPr>
              <p14:cNvContentPartPr/>
              <p14:nvPr/>
            </p14:nvContentPartPr>
            <p14:xfrm>
              <a:off x="2824320" y="4774840"/>
              <a:ext cx="1233000" cy="437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9BC401-5F6E-4937-9BB3-24CC51A8B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5" y="4756825"/>
                <a:ext cx="1268630" cy="473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14:cNvPr>
              <p14:cNvContentPartPr/>
              <p14:nvPr/>
            </p14:nvContentPartPr>
            <p14:xfrm>
              <a:off x="4173960" y="4778080"/>
              <a:ext cx="196920" cy="342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9AC9C8-0087-499E-BE77-AC2482EC5F3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55960" y="4760099"/>
                <a:ext cx="23256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14:cNvPr>
              <p14:cNvContentPartPr/>
              <p14:nvPr/>
            </p14:nvContentPartPr>
            <p14:xfrm>
              <a:off x="5345040" y="4744240"/>
              <a:ext cx="59760" cy="11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087E90-5A1A-4F7E-A4F6-1A1F4A8442A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27400" y="4726600"/>
                <a:ext cx="95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14:cNvPr>
              <p14:cNvContentPartPr/>
              <p14:nvPr/>
            </p14:nvContentPartPr>
            <p14:xfrm>
              <a:off x="4884600" y="4776280"/>
              <a:ext cx="377640" cy="45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3D03A35-994B-4931-8164-2AB326DDB55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6960" y="4758640"/>
                <a:ext cx="4132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14:cNvPr>
              <p14:cNvContentPartPr/>
              <p14:nvPr/>
            </p14:nvContentPartPr>
            <p14:xfrm>
              <a:off x="4476720" y="4814440"/>
              <a:ext cx="308520" cy="286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12A6E3-B09C-4CD4-A30A-DB0860054A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459080" y="4796800"/>
                <a:ext cx="344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14:cNvPr>
              <p14:cNvContentPartPr/>
              <p14:nvPr/>
            </p14:nvContentPartPr>
            <p14:xfrm>
              <a:off x="5486160" y="4961320"/>
              <a:ext cx="133560" cy="27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2920B38-E2D8-44E2-A405-85E362AFB9D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68160" y="4943680"/>
                <a:ext cx="1692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14:cNvPr>
              <p14:cNvContentPartPr/>
              <p14:nvPr/>
            </p14:nvContentPartPr>
            <p14:xfrm>
              <a:off x="5536920" y="4866280"/>
              <a:ext cx="20520" cy="204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7183CCF-88E6-476D-A40A-251106CDEC4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518920" y="4848280"/>
                <a:ext cx="56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14:cNvPr>
              <p14:cNvContentPartPr/>
              <p14:nvPr/>
            </p14:nvContentPartPr>
            <p14:xfrm>
              <a:off x="5770200" y="4759720"/>
              <a:ext cx="1088640" cy="453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5308CE8-02C3-4938-B07E-7272467143B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752200" y="4741720"/>
                <a:ext cx="1124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14:cNvPr>
              <p14:cNvContentPartPr/>
              <p14:nvPr/>
            </p14:nvContentPartPr>
            <p14:xfrm>
              <a:off x="6969360" y="4900120"/>
              <a:ext cx="127080" cy="156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D81BC24-38EF-4239-844D-A8C60A5DE8F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51720" y="4882120"/>
                <a:ext cx="16272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14:cNvPr>
              <p14:cNvContentPartPr/>
              <p14:nvPr/>
            </p14:nvContentPartPr>
            <p14:xfrm>
              <a:off x="6999960" y="4768720"/>
              <a:ext cx="108360" cy="67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920EC25-72B2-48ED-A14B-B4316CDD3C9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1960" y="4750720"/>
                <a:ext cx="144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14:cNvPr>
              <p14:cNvContentPartPr/>
              <p14:nvPr/>
            </p14:nvContentPartPr>
            <p14:xfrm>
              <a:off x="8074920" y="4785280"/>
              <a:ext cx="22680" cy="5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CA8DEDB-0CFB-419A-962F-BC0C9C012F8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57280" y="4767280"/>
                <a:ext cx="58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14:cNvPr>
              <p14:cNvContentPartPr/>
              <p14:nvPr/>
            </p14:nvContentPartPr>
            <p14:xfrm>
              <a:off x="7658040" y="4797880"/>
              <a:ext cx="343800" cy="406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CA7C796-1C63-49D1-A02B-2688A4161BB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640059" y="4780256"/>
                <a:ext cx="379403" cy="441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14:cNvPr>
              <p14:cNvContentPartPr/>
              <p14:nvPr/>
            </p14:nvContentPartPr>
            <p14:xfrm>
              <a:off x="7204080" y="4783120"/>
              <a:ext cx="365040" cy="271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7FF6372-A0EC-4E89-A269-D4F75010E79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86440" y="4765120"/>
                <a:ext cx="4006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14:cNvPr>
              <p14:cNvContentPartPr/>
              <p14:nvPr/>
            </p14:nvContentPartPr>
            <p14:xfrm>
              <a:off x="8249880" y="4906960"/>
              <a:ext cx="133920" cy="1584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A1547F2-1B67-45CC-B32D-22F34BCAB6D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231880" y="4888960"/>
                <a:ext cx="1695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14:cNvPr>
              <p14:cNvContentPartPr/>
              <p14:nvPr/>
            </p14:nvContentPartPr>
            <p14:xfrm>
              <a:off x="212520" y="5393680"/>
              <a:ext cx="1019520" cy="46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9794D32-AFD0-45A7-AA03-60D94F9E28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4526" y="5375680"/>
                <a:ext cx="1055147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14:cNvPr>
              <p14:cNvContentPartPr/>
              <p14:nvPr/>
            </p14:nvContentPartPr>
            <p14:xfrm>
              <a:off x="1744680" y="5414920"/>
              <a:ext cx="226440" cy="25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7303B5-F2FF-4AC9-BAD0-0BD8DBF74E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726709" y="5396945"/>
                <a:ext cx="262023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14:cNvPr>
              <p14:cNvContentPartPr/>
              <p14:nvPr/>
            </p14:nvContentPartPr>
            <p14:xfrm>
              <a:off x="1302600" y="5425000"/>
              <a:ext cx="373680" cy="237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5A6EB43-FE5F-4745-8C48-61C4BC19975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284960" y="5407000"/>
                <a:ext cx="409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14:cNvPr>
              <p14:cNvContentPartPr/>
              <p14:nvPr/>
            </p14:nvContentPartPr>
            <p14:xfrm>
              <a:off x="2055360" y="5302960"/>
              <a:ext cx="271440" cy="487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E81F929-8897-40F6-91B4-68FDC595992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037720" y="5285320"/>
                <a:ext cx="3070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14:cNvPr>
              <p14:cNvContentPartPr/>
              <p14:nvPr/>
            </p14:nvContentPartPr>
            <p14:xfrm>
              <a:off x="2445600" y="5282080"/>
              <a:ext cx="355320" cy="365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629E465-1BBE-4E44-BFC1-D4ADF10F5A4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427960" y="5264440"/>
                <a:ext cx="390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14:cNvPr>
              <p14:cNvContentPartPr/>
              <p14:nvPr/>
            </p14:nvContentPartPr>
            <p14:xfrm>
              <a:off x="2946000" y="5455600"/>
              <a:ext cx="188280" cy="1944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E5ABB8F-37EB-440B-BE36-1EFD98240C6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867160" y="5326000"/>
                <a:ext cx="2847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14:cNvPr>
              <p14:cNvContentPartPr/>
              <p14:nvPr/>
            </p14:nvContentPartPr>
            <p14:xfrm>
              <a:off x="3227520" y="5333560"/>
              <a:ext cx="398520" cy="428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EEFE12A-26A8-463E-86FE-E2A3E0EEE28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09536" y="5315560"/>
                <a:ext cx="434128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14:cNvPr>
              <p14:cNvContentPartPr/>
              <p14:nvPr/>
            </p14:nvContentPartPr>
            <p14:xfrm>
              <a:off x="3749880" y="5350840"/>
              <a:ext cx="263160" cy="41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4FFE0F8-C4EF-41DB-AFFA-3F88E014BBF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731880" y="5332856"/>
                <a:ext cx="298800" cy="45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14:cNvPr>
              <p14:cNvContentPartPr/>
              <p14:nvPr/>
            </p14:nvContentPartPr>
            <p14:xfrm>
              <a:off x="4602000" y="5465680"/>
              <a:ext cx="131040" cy="180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62438AF-79A5-4833-AC1E-3CB60AB4461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584360" y="5447680"/>
                <a:ext cx="1666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14:cNvPr>
              <p14:cNvContentPartPr/>
              <p14:nvPr/>
            </p14:nvContentPartPr>
            <p14:xfrm>
              <a:off x="4622520" y="5351200"/>
              <a:ext cx="119880" cy="49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441E5-013C-4405-9707-F4DAC9E763A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04520" y="5333560"/>
                <a:ext cx="1555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14:cNvPr>
              <p14:cNvContentPartPr/>
              <p14:nvPr/>
            </p14:nvContentPartPr>
            <p14:xfrm>
              <a:off x="5768040" y="5445160"/>
              <a:ext cx="23040" cy="396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C53603C-BA3C-4EDE-AAF7-030F11FCD35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50400" y="5427520"/>
                <a:ext cx="586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14:cNvPr>
              <p14:cNvContentPartPr/>
              <p14:nvPr/>
            </p14:nvContentPartPr>
            <p14:xfrm>
              <a:off x="4104480" y="5329960"/>
              <a:ext cx="419040" cy="349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47C8131-2A2A-416B-A5F6-19A9BA32410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086465" y="5311960"/>
                <a:ext cx="454711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14:cNvPr>
              <p14:cNvContentPartPr/>
              <p14:nvPr/>
            </p14:nvContentPartPr>
            <p14:xfrm>
              <a:off x="4843560" y="5356600"/>
              <a:ext cx="824040" cy="516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BCFC047-0A4E-49EA-97BA-AF308DBC965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825912" y="5338613"/>
                <a:ext cx="859696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14:cNvPr>
              <p14:cNvContentPartPr/>
              <p14:nvPr/>
            </p14:nvContentPartPr>
            <p14:xfrm>
              <a:off x="5912760" y="5536960"/>
              <a:ext cx="133920" cy="10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404E3F1-D02A-4420-B7B0-33D2A266967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894760" y="551932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14:cNvPr>
              <p14:cNvContentPartPr/>
              <p14:nvPr/>
            </p14:nvContentPartPr>
            <p14:xfrm>
              <a:off x="5902680" y="5617960"/>
              <a:ext cx="100440" cy="1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BE032F8-69C7-4491-9F29-268EAFF658B8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85040" y="5600320"/>
                <a:ext cx="136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14:cNvPr>
              <p14:cNvContentPartPr/>
              <p14:nvPr/>
            </p14:nvContentPartPr>
            <p14:xfrm>
              <a:off x="6136320" y="5520400"/>
              <a:ext cx="204120" cy="149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4D7D456-2FEE-4AF8-A981-F836F3F1D62D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118320" y="5502400"/>
                <a:ext cx="2397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14:cNvPr>
              <p14:cNvContentPartPr/>
              <p14:nvPr/>
            </p14:nvContentPartPr>
            <p14:xfrm>
              <a:off x="6481920" y="5508520"/>
              <a:ext cx="99360" cy="122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4434847-6661-49BA-8050-BA1F62F6AEF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6463920" y="5490880"/>
                <a:ext cx="1350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14:cNvPr>
              <p14:cNvContentPartPr/>
              <p14:nvPr/>
            </p14:nvContentPartPr>
            <p14:xfrm>
              <a:off x="6471480" y="5390800"/>
              <a:ext cx="133920" cy="44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9979094-1ACE-4803-8D1F-A0303BF8E12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53480" y="5373160"/>
                <a:ext cx="169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14:cNvPr>
              <p14:cNvContentPartPr/>
              <p14:nvPr/>
            </p14:nvContentPartPr>
            <p14:xfrm>
              <a:off x="6491640" y="5313400"/>
              <a:ext cx="111240" cy="2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9A9C3FB-536F-4814-BC04-4A5509049252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4000" y="529576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14:cNvPr>
              <p14:cNvContentPartPr/>
              <p14:nvPr/>
            </p14:nvContentPartPr>
            <p14:xfrm>
              <a:off x="6928320" y="5475760"/>
              <a:ext cx="88560" cy="142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BDEBB85-F4F3-4ED1-9AD3-D077415321C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10320" y="5458120"/>
                <a:ext cx="124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14:cNvPr>
              <p14:cNvContentPartPr/>
              <p14:nvPr/>
            </p14:nvContentPartPr>
            <p14:xfrm>
              <a:off x="6898440" y="5351200"/>
              <a:ext cx="114480" cy="54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67F4607B-13AD-4BBA-81F4-BB8D4241FD2F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6880440" y="5333200"/>
                <a:ext cx="150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14:cNvPr>
              <p14:cNvContentPartPr/>
              <p14:nvPr/>
            </p14:nvContentPartPr>
            <p14:xfrm>
              <a:off x="6877920" y="5272720"/>
              <a:ext cx="106200" cy="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18E80F9-553B-4B30-9102-C63F2D3B5AF0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6860280" y="525508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14:cNvPr>
              <p14:cNvContentPartPr/>
              <p14:nvPr/>
            </p14:nvContentPartPr>
            <p14:xfrm>
              <a:off x="6723120" y="5445160"/>
              <a:ext cx="104400" cy="153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4474391-97D1-409B-A8C2-234C09F388AC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6705120" y="5427520"/>
                <a:ext cx="1400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14:cNvPr>
              <p14:cNvContentPartPr/>
              <p14:nvPr/>
            </p14:nvContentPartPr>
            <p14:xfrm>
              <a:off x="7091040" y="5455600"/>
              <a:ext cx="117360" cy="142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A22675F-92CA-4962-99DB-545DA7D3382B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7073400" y="5437600"/>
                <a:ext cx="1530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14:cNvPr>
              <p14:cNvContentPartPr/>
              <p14:nvPr/>
            </p14:nvContentPartPr>
            <p14:xfrm>
              <a:off x="7344480" y="5357680"/>
              <a:ext cx="225720" cy="24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C6A5976-9861-4C95-A657-435F6BF52A4E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7326840" y="5340040"/>
                <a:ext cx="2613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8D8166-B9A8-4A93-B1F8-39A6C7450B98}"/>
                  </a:ext>
                </a:extLst>
              </p14:cNvPr>
              <p14:cNvContentPartPr/>
              <p14:nvPr/>
            </p14:nvContentPartPr>
            <p14:xfrm>
              <a:off x="7842720" y="5394400"/>
              <a:ext cx="191880" cy="21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8D8166-B9A8-4A93-B1F8-39A6C7450B98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824720" y="5376760"/>
                <a:ext cx="2275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179CF2-305D-4F60-956E-13FB6A894CEC}"/>
                  </a:ext>
                </a:extLst>
              </p14:cNvPr>
              <p14:cNvContentPartPr/>
              <p14:nvPr/>
            </p14:nvContentPartPr>
            <p14:xfrm>
              <a:off x="7660200" y="5455600"/>
              <a:ext cx="97200" cy="111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179CF2-305D-4F60-956E-13FB6A894CEC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642560" y="5437600"/>
                <a:ext cx="1328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5E00F5-2024-4443-B2AB-334AE6B53CA3}"/>
                  </a:ext>
                </a:extLst>
              </p14:cNvPr>
              <p14:cNvContentPartPr/>
              <p14:nvPr/>
            </p14:nvContentPartPr>
            <p14:xfrm>
              <a:off x="8137920" y="5445160"/>
              <a:ext cx="91080" cy="111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5E00F5-2024-4443-B2AB-334AE6B53CA3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8120280" y="5427520"/>
                <a:ext cx="1267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A5B2503-3635-4397-A7DA-B01634470632}"/>
                  </a:ext>
                </a:extLst>
              </p14:cNvPr>
              <p14:cNvContentPartPr/>
              <p14:nvPr/>
            </p14:nvContentPartPr>
            <p14:xfrm>
              <a:off x="3748800" y="5770240"/>
              <a:ext cx="185472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A5B2503-3635-4397-A7DA-B01634470632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731160" y="5734240"/>
                <a:ext cx="18903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329A124-C225-4892-8B8C-EB179AAF73F9}"/>
                  </a:ext>
                </a:extLst>
              </p14:cNvPr>
              <p14:cNvContentPartPr/>
              <p14:nvPr/>
            </p14:nvContentPartPr>
            <p14:xfrm>
              <a:off x="8317920" y="5209000"/>
              <a:ext cx="376920" cy="440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329A124-C225-4892-8B8C-EB179AAF73F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8299920" y="5191000"/>
                <a:ext cx="4125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5927A2A-9EE9-4333-A402-FFB411A317DC}"/>
                  </a:ext>
                </a:extLst>
              </p14:cNvPr>
              <p14:cNvContentPartPr/>
              <p14:nvPr/>
            </p14:nvContentPartPr>
            <p14:xfrm>
              <a:off x="1787880" y="6024760"/>
              <a:ext cx="37368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5927A2A-9EE9-4333-A402-FFB411A317DC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769880" y="6006760"/>
                <a:ext cx="409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4EDD8F6-3920-467C-A08F-7343CEC05C28}"/>
                  </a:ext>
                </a:extLst>
              </p14:cNvPr>
              <p14:cNvContentPartPr/>
              <p14:nvPr/>
            </p14:nvContentPartPr>
            <p14:xfrm>
              <a:off x="3081720" y="6156880"/>
              <a:ext cx="452520" cy="324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4EDD8F6-3920-467C-A08F-7343CEC05C28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3064066" y="6138880"/>
                <a:ext cx="48818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3AFED26-8D9B-4DE4-B89A-4C192CA56652}"/>
                  </a:ext>
                </a:extLst>
              </p14:cNvPr>
              <p14:cNvContentPartPr/>
              <p14:nvPr/>
            </p14:nvContentPartPr>
            <p14:xfrm>
              <a:off x="3017280" y="5934400"/>
              <a:ext cx="304920" cy="70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3AFED26-8D9B-4DE4-B89A-4C192CA56652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2999640" y="5916400"/>
                <a:ext cx="3405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949DBEC-EE7C-4013-8A5B-9135D148530E}"/>
                  </a:ext>
                </a:extLst>
              </p14:cNvPr>
              <p14:cNvContentPartPr/>
              <p14:nvPr/>
            </p14:nvContentPartPr>
            <p14:xfrm>
              <a:off x="3779040" y="6209080"/>
              <a:ext cx="253800" cy="2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949DBEC-EE7C-4013-8A5B-9135D148530E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3761400" y="6191440"/>
                <a:ext cx="2894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AF519D5-DB0A-47F4-9BC6-BAB266DBB8DC}"/>
                  </a:ext>
                </a:extLst>
              </p14:cNvPr>
              <p14:cNvContentPartPr/>
              <p14:nvPr/>
            </p14:nvContentPartPr>
            <p14:xfrm>
              <a:off x="3819720" y="6308440"/>
              <a:ext cx="235800" cy="20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AF519D5-DB0A-47F4-9BC6-BAB266DBB8DC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3802080" y="6290800"/>
                <a:ext cx="271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DD7A820-ACF2-46B0-A082-FAD9F37FCED8}"/>
                  </a:ext>
                </a:extLst>
              </p14:cNvPr>
              <p14:cNvContentPartPr/>
              <p14:nvPr/>
            </p14:nvContentPartPr>
            <p14:xfrm>
              <a:off x="4683360" y="6085240"/>
              <a:ext cx="174960" cy="6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DD7A820-ACF2-46B0-A082-FAD9F37FCED8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665720" y="6067600"/>
                <a:ext cx="2106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AA48BE4-69EA-4505-87B4-A08D0F8AEC12}"/>
                  </a:ext>
                </a:extLst>
              </p14:cNvPr>
              <p14:cNvContentPartPr/>
              <p14:nvPr/>
            </p14:nvContentPartPr>
            <p14:xfrm>
              <a:off x="4642680" y="6014320"/>
              <a:ext cx="212760" cy="111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AA48BE4-69EA-4505-87B4-A08D0F8AEC12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4625040" y="5996320"/>
                <a:ext cx="248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7935294-2191-4421-8C85-9ABD862EEA44}"/>
                  </a:ext>
                </a:extLst>
              </p14:cNvPr>
              <p14:cNvContentPartPr/>
              <p14:nvPr/>
            </p14:nvContentPartPr>
            <p14:xfrm>
              <a:off x="4276560" y="6200800"/>
              <a:ext cx="553680" cy="2084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7935294-2191-4421-8C85-9ABD862EEA44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4258909" y="6182831"/>
                <a:ext cx="589343" cy="2440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62E34BA7-A02E-47E4-B8E6-8F104B4BA94C}"/>
                  </a:ext>
                </a:extLst>
              </p14:cNvPr>
              <p14:cNvContentPartPr/>
              <p14:nvPr/>
            </p14:nvContentPartPr>
            <p14:xfrm>
              <a:off x="4952280" y="6298720"/>
              <a:ext cx="137880" cy="1663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62E34BA7-A02E-47E4-B8E6-8F104B4BA94C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4934640" y="6281080"/>
                <a:ext cx="173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C4190A4-5274-467E-B50F-2EBD5C146B9A}"/>
                  </a:ext>
                </a:extLst>
              </p14:cNvPr>
              <p14:cNvContentPartPr/>
              <p14:nvPr/>
            </p14:nvContentPartPr>
            <p14:xfrm>
              <a:off x="4968120" y="6289000"/>
              <a:ext cx="132840" cy="151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C4190A4-5274-467E-B50F-2EBD5C146B9A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4950120" y="6271000"/>
                <a:ext cx="1684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A578992-6EAB-482C-ACD2-2833A9D10F37}"/>
                  </a:ext>
                </a:extLst>
              </p14:cNvPr>
              <p14:cNvContentPartPr/>
              <p14:nvPr/>
            </p14:nvContentPartPr>
            <p14:xfrm>
              <a:off x="5221920" y="6238960"/>
              <a:ext cx="161280" cy="1926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A578992-6EAB-482C-ACD2-2833A9D10F37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5203920" y="6221320"/>
                <a:ext cx="1969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F96F46-5A2C-4228-92AF-75CE18B2CFB2}"/>
                  </a:ext>
                </a:extLst>
              </p14:cNvPr>
              <p14:cNvContentPartPr/>
              <p14:nvPr/>
            </p14:nvContentPartPr>
            <p14:xfrm>
              <a:off x="5252160" y="6107560"/>
              <a:ext cx="184320" cy="799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F96F46-5A2C-4228-92AF-75CE18B2CFB2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234520" y="6089560"/>
                <a:ext cx="2199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CD79F49-1069-4121-BF39-43AFDD21EE64}"/>
                  </a:ext>
                </a:extLst>
              </p14:cNvPr>
              <p14:cNvContentPartPr/>
              <p14:nvPr/>
            </p14:nvContentPartPr>
            <p14:xfrm>
              <a:off x="5211840" y="6034480"/>
              <a:ext cx="244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CD79F49-1069-4121-BF39-43AFDD21E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5194200" y="6016840"/>
                <a:ext cx="280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0B1869F4-165D-47D6-9DBA-4A65D73B75ED}"/>
                  </a:ext>
                </a:extLst>
              </p14:cNvPr>
              <p14:cNvContentPartPr/>
              <p14:nvPr/>
            </p14:nvContentPartPr>
            <p14:xfrm>
              <a:off x="5618280" y="6125920"/>
              <a:ext cx="689040" cy="35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0B1869F4-165D-47D6-9DBA-4A65D73B75ED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600280" y="6108280"/>
                <a:ext cx="72468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682AA76F-6240-4BD5-8095-256C30A07037}"/>
                  </a:ext>
                </a:extLst>
              </p14:cNvPr>
              <p14:cNvContentPartPr/>
              <p14:nvPr/>
            </p14:nvContentPartPr>
            <p14:xfrm>
              <a:off x="5912760" y="5894080"/>
              <a:ext cx="257040" cy="594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682AA76F-6240-4BD5-8095-256C30A07037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894760" y="5876440"/>
                <a:ext cx="292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585E8CF8-6915-4366-AFBD-97D567ED8910}"/>
                  </a:ext>
                </a:extLst>
              </p14:cNvPr>
              <p14:cNvContentPartPr/>
              <p14:nvPr/>
            </p14:nvContentPartPr>
            <p14:xfrm>
              <a:off x="2676360" y="5617240"/>
              <a:ext cx="3927960" cy="10371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585E8CF8-6915-4366-AFBD-97D567ED8910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658720" y="5581240"/>
                <a:ext cx="396360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40FB6B6-3702-4CC8-9F29-910B24D20383}"/>
                  </a:ext>
                </a:extLst>
              </p14:cNvPr>
              <p14:cNvContentPartPr/>
              <p14:nvPr/>
            </p14:nvContentPartPr>
            <p14:xfrm>
              <a:off x="2610840" y="5226640"/>
              <a:ext cx="192600" cy="162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40FB6B6-3702-4CC8-9F29-910B24D2038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93200" y="5209000"/>
                <a:ext cx="2282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6473415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454259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470373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802798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7039775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48975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3635487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941124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6389247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4492298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14:cNvPr>
              <p14:cNvContentPartPr/>
              <p14:nvPr/>
            </p14:nvContentPartPr>
            <p14:xfrm>
              <a:off x="2975880" y="2722480"/>
              <a:ext cx="136080" cy="12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57880" y="2704840"/>
                <a:ext cx="171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14:cNvPr>
              <p14:cNvContentPartPr/>
              <p14:nvPr/>
            </p14:nvContentPartPr>
            <p14:xfrm>
              <a:off x="2966160" y="2834440"/>
              <a:ext cx="1648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48520" y="281644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14:cNvPr>
              <p14:cNvContentPartPr/>
              <p14:nvPr/>
            </p14:nvContentPartPr>
            <p14:xfrm>
              <a:off x="1919640" y="2471920"/>
              <a:ext cx="883440" cy="54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02000" y="2453920"/>
                <a:ext cx="9190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14:cNvPr>
              <p14:cNvContentPartPr/>
              <p14:nvPr/>
            </p14:nvContentPartPr>
            <p14:xfrm>
              <a:off x="3301320" y="2410720"/>
              <a:ext cx="228960" cy="82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80" y="2393080"/>
                <a:ext cx="264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14:cNvPr>
              <p14:cNvContentPartPr/>
              <p14:nvPr/>
            </p14:nvContentPartPr>
            <p14:xfrm>
              <a:off x="3380880" y="2265280"/>
              <a:ext cx="59760" cy="5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62880" y="2247640"/>
                <a:ext cx="95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14:cNvPr>
              <p14:cNvContentPartPr/>
              <p14:nvPr/>
            </p14:nvContentPartPr>
            <p14:xfrm>
              <a:off x="3297000" y="2570200"/>
              <a:ext cx="440640" cy="443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79000" y="2552574"/>
                <a:ext cx="476280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14:cNvPr>
              <p14:cNvContentPartPr/>
              <p14:nvPr/>
            </p14:nvContentPartPr>
            <p14:xfrm>
              <a:off x="4143000" y="2448160"/>
              <a:ext cx="1516320" cy="46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5356" y="2430160"/>
                <a:ext cx="1551968" cy="50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172454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14:cNvPr>
              <p14:cNvContentPartPr/>
              <p14:nvPr/>
            </p14:nvContentPartPr>
            <p14:xfrm>
              <a:off x="2975880" y="2722480"/>
              <a:ext cx="136080" cy="12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57880" y="2704840"/>
                <a:ext cx="171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14:cNvPr>
              <p14:cNvContentPartPr/>
              <p14:nvPr/>
            </p14:nvContentPartPr>
            <p14:xfrm>
              <a:off x="2966160" y="2834440"/>
              <a:ext cx="1648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48520" y="281644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14:cNvPr>
              <p14:cNvContentPartPr/>
              <p14:nvPr/>
            </p14:nvContentPartPr>
            <p14:xfrm>
              <a:off x="1919640" y="2471920"/>
              <a:ext cx="883440" cy="54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02000" y="2453920"/>
                <a:ext cx="9190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14:cNvPr>
              <p14:cNvContentPartPr/>
              <p14:nvPr/>
            </p14:nvContentPartPr>
            <p14:xfrm>
              <a:off x="3301320" y="2410720"/>
              <a:ext cx="228960" cy="82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80" y="2393080"/>
                <a:ext cx="264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14:cNvPr>
              <p14:cNvContentPartPr/>
              <p14:nvPr/>
            </p14:nvContentPartPr>
            <p14:xfrm>
              <a:off x="3380880" y="2265280"/>
              <a:ext cx="59760" cy="5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62880" y="2247640"/>
                <a:ext cx="95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14:cNvPr>
              <p14:cNvContentPartPr/>
              <p14:nvPr/>
            </p14:nvContentPartPr>
            <p14:xfrm>
              <a:off x="3297000" y="2570200"/>
              <a:ext cx="440640" cy="443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79000" y="2552574"/>
                <a:ext cx="476280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14:cNvPr>
              <p14:cNvContentPartPr/>
              <p14:nvPr/>
            </p14:nvContentPartPr>
            <p14:xfrm>
              <a:off x="4143000" y="2448160"/>
              <a:ext cx="1516320" cy="46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5356" y="2430160"/>
                <a:ext cx="1551968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14:cNvPr>
              <p14:cNvContentPartPr/>
              <p14:nvPr/>
            </p14:nvContentPartPr>
            <p14:xfrm>
              <a:off x="2669520" y="3738400"/>
              <a:ext cx="1130760" cy="423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651874" y="3720400"/>
                <a:ext cx="1166411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14:cNvPr>
              <p14:cNvContentPartPr/>
              <p14:nvPr/>
            </p14:nvContentPartPr>
            <p14:xfrm>
              <a:off x="3332280" y="3589720"/>
              <a:ext cx="332280" cy="87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314280" y="3571720"/>
                <a:ext cx="3679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14:cNvPr>
              <p14:cNvContentPartPr/>
              <p14:nvPr/>
            </p14:nvContentPartPr>
            <p14:xfrm>
              <a:off x="4114560" y="3808600"/>
              <a:ext cx="182160" cy="11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96560" y="3790600"/>
                <a:ext cx="217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14:cNvPr>
              <p14:cNvContentPartPr/>
              <p14:nvPr/>
            </p14:nvContentPartPr>
            <p14:xfrm>
              <a:off x="4104480" y="3921640"/>
              <a:ext cx="206280" cy="1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480" y="3903640"/>
                <a:ext cx="241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14:cNvPr>
              <p14:cNvContentPartPr/>
              <p14:nvPr/>
            </p14:nvContentPartPr>
            <p14:xfrm>
              <a:off x="4469880" y="3748120"/>
              <a:ext cx="32436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52220" y="3730480"/>
                <a:ext cx="360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14:cNvPr>
              <p14:cNvContentPartPr/>
              <p14:nvPr/>
            </p14:nvContentPartPr>
            <p14:xfrm>
              <a:off x="4531080" y="3677560"/>
              <a:ext cx="2336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13080" y="36599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14:cNvPr>
              <p14:cNvContentPartPr/>
              <p14:nvPr/>
            </p14:nvContentPartPr>
            <p14:xfrm>
              <a:off x="4947240" y="3890680"/>
              <a:ext cx="184320" cy="139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29240" y="3873040"/>
                <a:ext cx="219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14:cNvPr>
              <p14:cNvContentPartPr/>
              <p14:nvPr/>
            </p14:nvContentPartPr>
            <p14:xfrm>
              <a:off x="4968120" y="3722920"/>
              <a:ext cx="145800" cy="76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50120" y="3705280"/>
                <a:ext cx="181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14:cNvPr>
              <p14:cNvContentPartPr/>
              <p14:nvPr/>
            </p14:nvContentPartPr>
            <p14:xfrm>
              <a:off x="5634480" y="3806800"/>
              <a:ext cx="249480" cy="16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6840" y="3788800"/>
                <a:ext cx="2851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14:cNvPr>
              <p14:cNvContentPartPr/>
              <p14:nvPr/>
            </p14:nvContentPartPr>
            <p14:xfrm>
              <a:off x="5333520" y="3850360"/>
              <a:ext cx="170280" cy="200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880" y="3832720"/>
                <a:ext cx="205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14:cNvPr>
              <p14:cNvContentPartPr/>
              <p14:nvPr/>
            </p14:nvContentPartPr>
            <p14:xfrm>
              <a:off x="6025080" y="3761800"/>
              <a:ext cx="131400" cy="187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07440" y="3743800"/>
                <a:ext cx="1670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14:cNvPr>
              <p14:cNvContentPartPr/>
              <p14:nvPr/>
            </p14:nvContentPartPr>
            <p14:xfrm>
              <a:off x="6044880" y="3593680"/>
              <a:ext cx="135720" cy="55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26880" y="3576040"/>
                <a:ext cx="17136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14:cNvPr>
              <p14:cNvContentPartPr/>
              <p14:nvPr/>
            </p14:nvContentPartPr>
            <p14:xfrm>
              <a:off x="6014280" y="3484600"/>
              <a:ext cx="212400" cy="20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96640" y="3466600"/>
                <a:ext cx="248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14:cNvPr>
              <p14:cNvContentPartPr/>
              <p14:nvPr/>
            </p14:nvContentPartPr>
            <p14:xfrm>
              <a:off x="6631680" y="3768640"/>
              <a:ext cx="273960" cy="133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3680" y="3750640"/>
                <a:ext cx="309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14:cNvPr>
              <p14:cNvContentPartPr/>
              <p14:nvPr/>
            </p14:nvContentPartPr>
            <p14:xfrm>
              <a:off x="6684960" y="3592600"/>
              <a:ext cx="181440" cy="759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66960" y="3574600"/>
                <a:ext cx="2170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14:cNvPr>
              <p14:cNvContentPartPr/>
              <p14:nvPr/>
            </p14:nvContentPartPr>
            <p14:xfrm>
              <a:off x="6674880" y="3494320"/>
              <a:ext cx="161280" cy="30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57240" y="3476680"/>
                <a:ext cx="1969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14:cNvPr>
              <p14:cNvContentPartPr/>
              <p14:nvPr/>
            </p14:nvContentPartPr>
            <p14:xfrm>
              <a:off x="6333240" y="3738400"/>
              <a:ext cx="172440" cy="18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15202" y="3720400"/>
                <a:ext cx="208155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14:cNvPr>
              <p14:cNvContentPartPr/>
              <p14:nvPr/>
            </p14:nvContentPartPr>
            <p14:xfrm>
              <a:off x="2089920" y="3079600"/>
              <a:ext cx="5215680" cy="15674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72280" y="3043960"/>
                <a:ext cx="5251320" cy="163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964088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14:cNvPr>
              <p14:cNvContentPartPr/>
              <p14:nvPr/>
            </p14:nvContentPartPr>
            <p14:xfrm>
              <a:off x="2975880" y="2722480"/>
              <a:ext cx="136080" cy="12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57880" y="2704840"/>
                <a:ext cx="171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14:cNvPr>
              <p14:cNvContentPartPr/>
              <p14:nvPr/>
            </p14:nvContentPartPr>
            <p14:xfrm>
              <a:off x="2966160" y="2834440"/>
              <a:ext cx="1648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48520" y="281644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14:cNvPr>
              <p14:cNvContentPartPr/>
              <p14:nvPr/>
            </p14:nvContentPartPr>
            <p14:xfrm>
              <a:off x="1919640" y="2471920"/>
              <a:ext cx="883440" cy="54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02000" y="2453920"/>
                <a:ext cx="9190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14:cNvPr>
              <p14:cNvContentPartPr/>
              <p14:nvPr/>
            </p14:nvContentPartPr>
            <p14:xfrm>
              <a:off x="3301320" y="2410720"/>
              <a:ext cx="228960" cy="82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80" y="2393080"/>
                <a:ext cx="264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14:cNvPr>
              <p14:cNvContentPartPr/>
              <p14:nvPr/>
            </p14:nvContentPartPr>
            <p14:xfrm>
              <a:off x="3380880" y="2265280"/>
              <a:ext cx="59760" cy="5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62880" y="2247640"/>
                <a:ext cx="95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14:cNvPr>
              <p14:cNvContentPartPr/>
              <p14:nvPr/>
            </p14:nvContentPartPr>
            <p14:xfrm>
              <a:off x="3297000" y="2570200"/>
              <a:ext cx="440640" cy="443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79000" y="2552574"/>
                <a:ext cx="476280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14:cNvPr>
              <p14:cNvContentPartPr/>
              <p14:nvPr/>
            </p14:nvContentPartPr>
            <p14:xfrm>
              <a:off x="4143000" y="2448160"/>
              <a:ext cx="1516320" cy="46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5356" y="2430160"/>
                <a:ext cx="1551968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14:cNvPr>
              <p14:cNvContentPartPr/>
              <p14:nvPr/>
            </p14:nvContentPartPr>
            <p14:xfrm>
              <a:off x="2669520" y="3738400"/>
              <a:ext cx="1130760" cy="423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651874" y="3720400"/>
                <a:ext cx="1166411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14:cNvPr>
              <p14:cNvContentPartPr/>
              <p14:nvPr/>
            </p14:nvContentPartPr>
            <p14:xfrm>
              <a:off x="3332280" y="3589720"/>
              <a:ext cx="332280" cy="87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314280" y="3571720"/>
                <a:ext cx="3679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14:cNvPr>
              <p14:cNvContentPartPr/>
              <p14:nvPr/>
            </p14:nvContentPartPr>
            <p14:xfrm>
              <a:off x="4114560" y="3808600"/>
              <a:ext cx="182160" cy="11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96560" y="3790600"/>
                <a:ext cx="217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14:cNvPr>
              <p14:cNvContentPartPr/>
              <p14:nvPr/>
            </p14:nvContentPartPr>
            <p14:xfrm>
              <a:off x="4104480" y="3921640"/>
              <a:ext cx="206280" cy="1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480" y="3903640"/>
                <a:ext cx="241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14:cNvPr>
              <p14:cNvContentPartPr/>
              <p14:nvPr/>
            </p14:nvContentPartPr>
            <p14:xfrm>
              <a:off x="4469880" y="3748120"/>
              <a:ext cx="32436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52220" y="3730480"/>
                <a:ext cx="360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14:cNvPr>
              <p14:cNvContentPartPr/>
              <p14:nvPr/>
            </p14:nvContentPartPr>
            <p14:xfrm>
              <a:off x="4531080" y="3677560"/>
              <a:ext cx="2336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13080" y="36599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14:cNvPr>
              <p14:cNvContentPartPr/>
              <p14:nvPr/>
            </p14:nvContentPartPr>
            <p14:xfrm>
              <a:off x="4947240" y="3890680"/>
              <a:ext cx="184320" cy="139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29240" y="3873040"/>
                <a:ext cx="219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14:cNvPr>
              <p14:cNvContentPartPr/>
              <p14:nvPr/>
            </p14:nvContentPartPr>
            <p14:xfrm>
              <a:off x="4968120" y="3722920"/>
              <a:ext cx="145800" cy="76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50120" y="3705280"/>
                <a:ext cx="181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14:cNvPr>
              <p14:cNvContentPartPr/>
              <p14:nvPr/>
            </p14:nvContentPartPr>
            <p14:xfrm>
              <a:off x="5634480" y="3806800"/>
              <a:ext cx="249480" cy="16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6840" y="3788800"/>
                <a:ext cx="2851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14:cNvPr>
              <p14:cNvContentPartPr/>
              <p14:nvPr/>
            </p14:nvContentPartPr>
            <p14:xfrm>
              <a:off x="5333520" y="3850360"/>
              <a:ext cx="170280" cy="200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880" y="3832720"/>
                <a:ext cx="205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14:cNvPr>
              <p14:cNvContentPartPr/>
              <p14:nvPr/>
            </p14:nvContentPartPr>
            <p14:xfrm>
              <a:off x="6025080" y="3761800"/>
              <a:ext cx="131400" cy="187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07440" y="3743800"/>
                <a:ext cx="1670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14:cNvPr>
              <p14:cNvContentPartPr/>
              <p14:nvPr/>
            </p14:nvContentPartPr>
            <p14:xfrm>
              <a:off x="6044880" y="3593680"/>
              <a:ext cx="135720" cy="55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26880" y="3576040"/>
                <a:ext cx="17136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14:cNvPr>
              <p14:cNvContentPartPr/>
              <p14:nvPr/>
            </p14:nvContentPartPr>
            <p14:xfrm>
              <a:off x="6014280" y="3484600"/>
              <a:ext cx="212400" cy="20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96640" y="3466600"/>
                <a:ext cx="248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14:cNvPr>
              <p14:cNvContentPartPr/>
              <p14:nvPr/>
            </p14:nvContentPartPr>
            <p14:xfrm>
              <a:off x="6631680" y="3768640"/>
              <a:ext cx="273960" cy="133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3680" y="3750640"/>
                <a:ext cx="309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14:cNvPr>
              <p14:cNvContentPartPr/>
              <p14:nvPr/>
            </p14:nvContentPartPr>
            <p14:xfrm>
              <a:off x="6684960" y="3592600"/>
              <a:ext cx="181440" cy="759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66960" y="3574600"/>
                <a:ext cx="2170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14:cNvPr>
              <p14:cNvContentPartPr/>
              <p14:nvPr/>
            </p14:nvContentPartPr>
            <p14:xfrm>
              <a:off x="6674880" y="3494320"/>
              <a:ext cx="161280" cy="30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57240" y="3476680"/>
                <a:ext cx="1969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14:cNvPr>
              <p14:cNvContentPartPr/>
              <p14:nvPr/>
            </p14:nvContentPartPr>
            <p14:xfrm>
              <a:off x="6333240" y="3738400"/>
              <a:ext cx="172440" cy="18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15202" y="3720400"/>
                <a:ext cx="208155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14:cNvPr>
              <p14:cNvContentPartPr/>
              <p14:nvPr/>
            </p14:nvContentPartPr>
            <p14:xfrm>
              <a:off x="2089920" y="3079600"/>
              <a:ext cx="5215680" cy="15674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72280" y="3043960"/>
                <a:ext cx="5251320" cy="16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14:cNvPr>
              <p14:cNvContentPartPr/>
              <p14:nvPr/>
            </p14:nvContentPartPr>
            <p14:xfrm>
              <a:off x="1048800" y="5211160"/>
              <a:ext cx="304560" cy="206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31160" y="5193520"/>
                <a:ext cx="3402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14:cNvPr>
              <p14:cNvContentPartPr/>
              <p14:nvPr/>
            </p14:nvContentPartPr>
            <p14:xfrm>
              <a:off x="609240" y="4715800"/>
              <a:ext cx="309240" cy="78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1600" y="4698160"/>
                <a:ext cx="344880" cy="82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14:cNvPr>
              <p14:cNvContentPartPr/>
              <p14:nvPr/>
            </p14:nvContentPartPr>
            <p14:xfrm>
              <a:off x="1737120" y="4996960"/>
              <a:ext cx="681480" cy="360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19110" y="4978960"/>
                <a:ext cx="71713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14:cNvPr>
              <p14:cNvContentPartPr/>
              <p14:nvPr/>
            </p14:nvContentPartPr>
            <p14:xfrm>
              <a:off x="2774280" y="5110360"/>
              <a:ext cx="954000" cy="18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56287" y="5092360"/>
                <a:ext cx="989627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482745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14:cNvPr>
              <p14:cNvContentPartPr/>
              <p14:nvPr/>
            </p14:nvContentPartPr>
            <p14:xfrm>
              <a:off x="2975880" y="2722480"/>
              <a:ext cx="136080" cy="12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57880" y="2704840"/>
                <a:ext cx="171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14:cNvPr>
              <p14:cNvContentPartPr/>
              <p14:nvPr/>
            </p14:nvContentPartPr>
            <p14:xfrm>
              <a:off x="2966160" y="2834440"/>
              <a:ext cx="1648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48520" y="281644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14:cNvPr>
              <p14:cNvContentPartPr/>
              <p14:nvPr/>
            </p14:nvContentPartPr>
            <p14:xfrm>
              <a:off x="1919640" y="2471920"/>
              <a:ext cx="883440" cy="54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02000" y="2453920"/>
                <a:ext cx="9190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14:cNvPr>
              <p14:cNvContentPartPr/>
              <p14:nvPr/>
            </p14:nvContentPartPr>
            <p14:xfrm>
              <a:off x="3301320" y="2410720"/>
              <a:ext cx="228960" cy="82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80" y="2393080"/>
                <a:ext cx="264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14:cNvPr>
              <p14:cNvContentPartPr/>
              <p14:nvPr/>
            </p14:nvContentPartPr>
            <p14:xfrm>
              <a:off x="3380880" y="2265280"/>
              <a:ext cx="59760" cy="5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62880" y="2247640"/>
                <a:ext cx="95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14:cNvPr>
              <p14:cNvContentPartPr/>
              <p14:nvPr/>
            </p14:nvContentPartPr>
            <p14:xfrm>
              <a:off x="3297000" y="2570200"/>
              <a:ext cx="440640" cy="443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79000" y="2552574"/>
                <a:ext cx="476280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14:cNvPr>
              <p14:cNvContentPartPr/>
              <p14:nvPr/>
            </p14:nvContentPartPr>
            <p14:xfrm>
              <a:off x="4143000" y="2448160"/>
              <a:ext cx="1516320" cy="46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5356" y="2430160"/>
                <a:ext cx="1551968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14:cNvPr>
              <p14:cNvContentPartPr/>
              <p14:nvPr/>
            </p14:nvContentPartPr>
            <p14:xfrm>
              <a:off x="2669520" y="3738400"/>
              <a:ext cx="1130760" cy="423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651874" y="3720400"/>
                <a:ext cx="1166411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14:cNvPr>
              <p14:cNvContentPartPr/>
              <p14:nvPr/>
            </p14:nvContentPartPr>
            <p14:xfrm>
              <a:off x="3332280" y="3589720"/>
              <a:ext cx="332280" cy="87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314280" y="3571720"/>
                <a:ext cx="3679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14:cNvPr>
              <p14:cNvContentPartPr/>
              <p14:nvPr/>
            </p14:nvContentPartPr>
            <p14:xfrm>
              <a:off x="4114560" y="3808600"/>
              <a:ext cx="182160" cy="11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96560" y="3790600"/>
                <a:ext cx="217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14:cNvPr>
              <p14:cNvContentPartPr/>
              <p14:nvPr/>
            </p14:nvContentPartPr>
            <p14:xfrm>
              <a:off x="4104480" y="3921640"/>
              <a:ext cx="206280" cy="1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480" y="3903640"/>
                <a:ext cx="241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14:cNvPr>
              <p14:cNvContentPartPr/>
              <p14:nvPr/>
            </p14:nvContentPartPr>
            <p14:xfrm>
              <a:off x="4469880" y="3748120"/>
              <a:ext cx="32436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52220" y="3730480"/>
                <a:ext cx="360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14:cNvPr>
              <p14:cNvContentPartPr/>
              <p14:nvPr/>
            </p14:nvContentPartPr>
            <p14:xfrm>
              <a:off x="4531080" y="3677560"/>
              <a:ext cx="2336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13080" y="36599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14:cNvPr>
              <p14:cNvContentPartPr/>
              <p14:nvPr/>
            </p14:nvContentPartPr>
            <p14:xfrm>
              <a:off x="4947240" y="3890680"/>
              <a:ext cx="184320" cy="139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29240" y="3873040"/>
                <a:ext cx="219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14:cNvPr>
              <p14:cNvContentPartPr/>
              <p14:nvPr/>
            </p14:nvContentPartPr>
            <p14:xfrm>
              <a:off x="4968120" y="3722920"/>
              <a:ext cx="145800" cy="76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50120" y="3705280"/>
                <a:ext cx="181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14:cNvPr>
              <p14:cNvContentPartPr/>
              <p14:nvPr/>
            </p14:nvContentPartPr>
            <p14:xfrm>
              <a:off x="5634480" y="3806800"/>
              <a:ext cx="249480" cy="16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6840" y="3788800"/>
                <a:ext cx="2851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14:cNvPr>
              <p14:cNvContentPartPr/>
              <p14:nvPr/>
            </p14:nvContentPartPr>
            <p14:xfrm>
              <a:off x="5333520" y="3850360"/>
              <a:ext cx="170280" cy="200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880" y="3832720"/>
                <a:ext cx="205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14:cNvPr>
              <p14:cNvContentPartPr/>
              <p14:nvPr/>
            </p14:nvContentPartPr>
            <p14:xfrm>
              <a:off x="6025080" y="3761800"/>
              <a:ext cx="131400" cy="187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07440" y="3743800"/>
                <a:ext cx="1670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14:cNvPr>
              <p14:cNvContentPartPr/>
              <p14:nvPr/>
            </p14:nvContentPartPr>
            <p14:xfrm>
              <a:off x="6044880" y="3593680"/>
              <a:ext cx="135720" cy="55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26880" y="3576040"/>
                <a:ext cx="17136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14:cNvPr>
              <p14:cNvContentPartPr/>
              <p14:nvPr/>
            </p14:nvContentPartPr>
            <p14:xfrm>
              <a:off x="6014280" y="3484600"/>
              <a:ext cx="212400" cy="20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96640" y="3466600"/>
                <a:ext cx="248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14:cNvPr>
              <p14:cNvContentPartPr/>
              <p14:nvPr/>
            </p14:nvContentPartPr>
            <p14:xfrm>
              <a:off x="6631680" y="3768640"/>
              <a:ext cx="273960" cy="133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3680" y="3750640"/>
                <a:ext cx="309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14:cNvPr>
              <p14:cNvContentPartPr/>
              <p14:nvPr/>
            </p14:nvContentPartPr>
            <p14:xfrm>
              <a:off x="6684960" y="3592600"/>
              <a:ext cx="181440" cy="759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66960" y="3574600"/>
                <a:ext cx="2170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14:cNvPr>
              <p14:cNvContentPartPr/>
              <p14:nvPr/>
            </p14:nvContentPartPr>
            <p14:xfrm>
              <a:off x="6674880" y="3494320"/>
              <a:ext cx="161280" cy="30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57240" y="3476680"/>
                <a:ext cx="1969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14:cNvPr>
              <p14:cNvContentPartPr/>
              <p14:nvPr/>
            </p14:nvContentPartPr>
            <p14:xfrm>
              <a:off x="6333240" y="3738400"/>
              <a:ext cx="172440" cy="18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15202" y="3720400"/>
                <a:ext cx="208155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14:cNvPr>
              <p14:cNvContentPartPr/>
              <p14:nvPr/>
            </p14:nvContentPartPr>
            <p14:xfrm>
              <a:off x="2089920" y="3079600"/>
              <a:ext cx="5215680" cy="15674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72280" y="3043960"/>
                <a:ext cx="5251320" cy="16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14:cNvPr>
              <p14:cNvContentPartPr/>
              <p14:nvPr/>
            </p14:nvContentPartPr>
            <p14:xfrm>
              <a:off x="1048800" y="5211160"/>
              <a:ext cx="304560" cy="206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31160" y="5193520"/>
                <a:ext cx="3402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14:cNvPr>
              <p14:cNvContentPartPr/>
              <p14:nvPr/>
            </p14:nvContentPartPr>
            <p14:xfrm>
              <a:off x="609240" y="4715800"/>
              <a:ext cx="309240" cy="78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1600" y="4698160"/>
                <a:ext cx="344880" cy="82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14:cNvPr>
              <p14:cNvContentPartPr/>
              <p14:nvPr/>
            </p14:nvContentPartPr>
            <p14:xfrm>
              <a:off x="1737120" y="4996960"/>
              <a:ext cx="681480" cy="360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19110" y="4978960"/>
                <a:ext cx="71713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14:cNvPr>
              <p14:cNvContentPartPr/>
              <p14:nvPr/>
            </p14:nvContentPartPr>
            <p14:xfrm>
              <a:off x="2774280" y="5110360"/>
              <a:ext cx="954000" cy="18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56287" y="5092360"/>
                <a:ext cx="989627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9432F9A-EB96-4F32-B707-3006E41698E6}"/>
                  </a:ext>
                </a:extLst>
              </p14:cNvPr>
              <p14:cNvContentPartPr/>
              <p14:nvPr/>
            </p14:nvContentPartPr>
            <p14:xfrm>
              <a:off x="4073160" y="5098120"/>
              <a:ext cx="164520" cy="17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9432F9A-EB96-4F32-B707-3006E41698E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55520" y="5080480"/>
                <a:ext cx="2001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97EA15-E268-4285-8BDC-ADA19EA3AB17}"/>
                  </a:ext>
                </a:extLst>
              </p14:cNvPr>
              <p14:cNvContentPartPr/>
              <p14:nvPr/>
            </p14:nvContentPartPr>
            <p14:xfrm>
              <a:off x="4978200" y="5111080"/>
              <a:ext cx="315360" cy="19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97EA15-E268-4285-8BDC-ADA19EA3AB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60200" y="5093440"/>
                <a:ext cx="351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6D6AE92-3398-45EB-9C93-C3EA6B027D33}"/>
                  </a:ext>
                </a:extLst>
              </p14:cNvPr>
              <p14:cNvContentPartPr/>
              <p14:nvPr/>
            </p14:nvContentPartPr>
            <p14:xfrm>
              <a:off x="5419920" y="4906960"/>
              <a:ext cx="1123200" cy="325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6D6AE92-3398-45EB-9C93-C3EA6B027D3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2280" y="4888960"/>
                <a:ext cx="1158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FBC98B-934F-466C-B290-CC1935FBC79E}"/>
                  </a:ext>
                </a:extLst>
              </p14:cNvPr>
              <p14:cNvContentPartPr/>
              <p14:nvPr/>
            </p14:nvContentPartPr>
            <p14:xfrm>
              <a:off x="4345320" y="5110360"/>
              <a:ext cx="36792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FBC98B-934F-466C-B290-CC1935FBC7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7320" y="5092720"/>
                <a:ext cx="4035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15E05A7-EB2E-4923-9510-0BF1FDAFC018}"/>
                  </a:ext>
                </a:extLst>
              </p14:cNvPr>
              <p14:cNvContentPartPr/>
              <p14:nvPr/>
            </p14:nvContentPartPr>
            <p14:xfrm>
              <a:off x="6804480" y="4702840"/>
              <a:ext cx="1590120" cy="618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15E05A7-EB2E-4923-9510-0BF1FDAFC01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86480" y="4685190"/>
                <a:ext cx="1625760" cy="6541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340606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14:cNvPr>
              <p14:cNvContentPartPr/>
              <p14:nvPr/>
            </p14:nvContentPartPr>
            <p14:xfrm>
              <a:off x="2975880" y="2722480"/>
              <a:ext cx="136080" cy="12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57880" y="2704840"/>
                <a:ext cx="171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14:cNvPr>
              <p14:cNvContentPartPr/>
              <p14:nvPr/>
            </p14:nvContentPartPr>
            <p14:xfrm>
              <a:off x="2966160" y="2834440"/>
              <a:ext cx="1648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48520" y="281644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14:cNvPr>
              <p14:cNvContentPartPr/>
              <p14:nvPr/>
            </p14:nvContentPartPr>
            <p14:xfrm>
              <a:off x="1919640" y="2471920"/>
              <a:ext cx="883440" cy="54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02000" y="2453920"/>
                <a:ext cx="9190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14:cNvPr>
              <p14:cNvContentPartPr/>
              <p14:nvPr/>
            </p14:nvContentPartPr>
            <p14:xfrm>
              <a:off x="3301320" y="2410720"/>
              <a:ext cx="228960" cy="82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80" y="2393080"/>
                <a:ext cx="264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14:cNvPr>
              <p14:cNvContentPartPr/>
              <p14:nvPr/>
            </p14:nvContentPartPr>
            <p14:xfrm>
              <a:off x="3380880" y="2265280"/>
              <a:ext cx="59760" cy="5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62880" y="2247640"/>
                <a:ext cx="95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14:cNvPr>
              <p14:cNvContentPartPr/>
              <p14:nvPr/>
            </p14:nvContentPartPr>
            <p14:xfrm>
              <a:off x="3297000" y="2570200"/>
              <a:ext cx="440640" cy="443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79000" y="2552574"/>
                <a:ext cx="476280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14:cNvPr>
              <p14:cNvContentPartPr/>
              <p14:nvPr/>
            </p14:nvContentPartPr>
            <p14:xfrm>
              <a:off x="4143000" y="2448160"/>
              <a:ext cx="1516320" cy="46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5356" y="2430160"/>
                <a:ext cx="1551968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14:cNvPr>
              <p14:cNvContentPartPr/>
              <p14:nvPr/>
            </p14:nvContentPartPr>
            <p14:xfrm>
              <a:off x="2669520" y="3738400"/>
              <a:ext cx="1130760" cy="423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651874" y="3720400"/>
                <a:ext cx="1166411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14:cNvPr>
              <p14:cNvContentPartPr/>
              <p14:nvPr/>
            </p14:nvContentPartPr>
            <p14:xfrm>
              <a:off x="3332280" y="3589720"/>
              <a:ext cx="332280" cy="87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314280" y="3571720"/>
                <a:ext cx="3679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14:cNvPr>
              <p14:cNvContentPartPr/>
              <p14:nvPr/>
            </p14:nvContentPartPr>
            <p14:xfrm>
              <a:off x="4114560" y="3808600"/>
              <a:ext cx="182160" cy="11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96560" y="3790600"/>
                <a:ext cx="217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14:cNvPr>
              <p14:cNvContentPartPr/>
              <p14:nvPr/>
            </p14:nvContentPartPr>
            <p14:xfrm>
              <a:off x="4104480" y="3921640"/>
              <a:ext cx="206280" cy="1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480" y="3903640"/>
                <a:ext cx="241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14:cNvPr>
              <p14:cNvContentPartPr/>
              <p14:nvPr/>
            </p14:nvContentPartPr>
            <p14:xfrm>
              <a:off x="4469880" y="3748120"/>
              <a:ext cx="32436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52220" y="3730480"/>
                <a:ext cx="360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14:cNvPr>
              <p14:cNvContentPartPr/>
              <p14:nvPr/>
            </p14:nvContentPartPr>
            <p14:xfrm>
              <a:off x="4531080" y="3677560"/>
              <a:ext cx="2336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13080" y="36599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14:cNvPr>
              <p14:cNvContentPartPr/>
              <p14:nvPr/>
            </p14:nvContentPartPr>
            <p14:xfrm>
              <a:off x="4947240" y="3890680"/>
              <a:ext cx="184320" cy="139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29240" y="3873040"/>
                <a:ext cx="219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14:cNvPr>
              <p14:cNvContentPartPr/>
              <p14:nvPr/>
            </p14:nvContentPartPr>
            <p14:xfrm>
              <a:off x="4968120" y="3722920"/>
              <a:ext cx="145800" cy="76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50120" y="3705280"/>
                <a:ext cx="181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14:cNvPr>
              <p14:cNvContentPartPr/>
              <p14:nvPr/>
            </p14:nvContentPartPr>
            <p14:xfrm>
              <a:off x="5634480" y="3806800"/>
              <a:ext cx="249480" cy="16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6840" y="3788800"/>
                <a:ext cx="2851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14:cNvPr>
              <p14:cNvContentPartPr/>
              <p14:nvPr/>
            </p14:nvContentPartPr>
            <p14:xfrm>
              <a:off x="5333520" y="3850360"/>
              <a:ext cx="170280" cy="200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880" y="3832720"/>
                <a:ext cx="205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14:cNvPr>
              <p14:cNvContentPartPr/>
              <p14:nvPr/>
            </p14:nvContentPartPr>
            <p14:xfrm>
              <a:off x="6025080" y="3761800"/>
              <a:ext cx="131400" cy="187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07440" y="3743800"/>
                <a:ext cx="1670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14:cNvPr>
              <p14:cNvContentPartPr/>
              <p14:nvPr/>
            </p14:nvContentPartPr>
            <p14:xfrm>
              <a:off x="6044880" y="3593680"/>
              <a:ext cx="135720" cy="55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26880" y="3576040"/>
                <a:ext cx="17136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14:cNvPr>
              <p14:cNvContentPartPr/>
              <p14:nvPr/>
            </p14:nvContentPartPr>
            <p14:xfrm>
              <a:off x="6014280" y="3484600"/>
              <a:ext cx="212400" cy="20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96640" y="3466600"/>
                <a:ext cx="248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14:cNvPr>
              <p14:cNvContentPartPr/>
              <p14:nvPr/>
            </p14:nvContentPartPr>
            <p14:xfrm>
              <a:off x="6631680" y="3768640"/>
              <a:ext cx="273960" cy="133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3680" y="3750640"/>
                <a:ext cx="309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14:cNvPr>
              <p14:cNvContentPartPr/>
              <p14:nvPr/>
            </p14:nvContentPartPr>
            <p14:xfrm>
              <a:off x="6684960" y="3592600"/>
              <a:ext cx="181440" cy="759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66960" y="3574600"/>
                <a:ext cx="2170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14:cNvPr>
              <p14:cNvContentPartPr/>
              <p14:nvPr/>
            </p14:nvContentPartPr>
            <p14:xfrm>
              <a:off x="6674880" y="3494320"/>
              <a:ext cx="161280" cy="30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57240" y="3476680"/>
                <a:ext cx="1969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14:cNvPr>
              <p14:cNvContentPartPr/>
              <p14:nvPr/>
            </p14:nvContentPartPr>
            <p14:xfrm>
              <a:off x="6333240" y="3738400"/>
              <a:ext cx="172440" cy="18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15202" y="3720400"/>
                <a:ext cx="208155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14:cNvPr>
              <p14:cNvContentPartPr/>
              <p14:nvPr/>
            </p14:nvContentPartPr>
            <p14:xfrm>
              <a:off x="2089920" y="3079600"/>
              <a:ext cx="5215680" cy="15674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72280" y="3043960"/>
                <a:ext cx="5251320" cy="16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14:cNvPr>
              <p14:cNvContentPartPr/>
              <p14:nvPr/>
            </p14:nvContentPartPr>
            <p14:xfrm>
              <a:off x="1048800" y="5211160"/>
              <a:ext cx="304560" cy="206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31160" y="5193520"/>
                <a:ext cx="3402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14:cNvPr>
              <p14:cNvContentPartPr/>
              <p14:nvPr/>
            </p14:nvContentPartPr>
            <p14:xfrm>
              <a:off x="609240" y="4715800"/>
              <a:ext cx="309240" cy="78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1600" y="4698160"/>
                <a:ext cx="344880" cy="82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14:cNvPr>
              <p14:cNvContentPartPr/>
              <p14:nvPr/>
            </p14:nvContentPartPr>
            <p14:xfrm>
              <a:off x="1737120" y="4996960"/>
              <a:ext cx="681480" cy="360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19110" y="4978960"/>
                <a:ext cx="71713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14:cNvPr>
              <p14:cNvContentPartPr/>
              <p14:nvPr/>
            </p14:nvContentPartPr>
            <p14:xfrm>
              <a:off x="2774280" y="5110360"/>
              <a:ext cx="954000" cy="18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56287" y="5092360"/>
                <a:ext cx="989627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9432F9A-EB96-4F32-B707-3006E41698E6}"/>
                  </a:ext>
                </a:extLst>
              </p14:cNvPr>
              <p14:cNvContentPartPr/>
              <p14:nvPr/>
            </p14:nvContentPartPr>
            <p14:xfrm>
              <a:off x="4073160" y="5098120"/>
              <a:ext cx="164520" cy="17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9432F9A-EB96-4F32-B707-3006E41698E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55520" y="5080480"/>
                <a:ext cx="2001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97EA15-E268-4285-8BDC-ADA19EA3AB17}"/>
                  </a:ext>
                </a:extLst>
              </p14:cNvPr>
              <p14:cNvContentPartPr/>
              <p14:nvPr/>
            </p14:nvContentPartPr>
            <p14:xfrm>
              <a:off x="4978200" y="5111080"/>
              <a:ext cx="315360" cy="19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97EA15-E268-4285-8BDC-ADA19EA3AB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60200" y="5093440"/>
                <a:ext cx="351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6D6AE92-3398-45EB-9C93-C3EA6B027D33}"/>
                  </a:ext>
                </a:extLst>
              </p14:cNvPr>
              <p14:cNvContentPartPr/>
              <p14:nvPr/>
            </p14:nvContentPartPr>
            <p14:xfrm>
              <a:off x="5419920" y="4906960"/>
              <a:ext cx="1123200" cy="325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6D6AE92-3398-45EB-9C93-C3EA6B027D3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2280" y="4888960"/>
                <a:ext cx="1158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FBC98B-934F-466C-B290-CC1935FBC79E}"/>
                  </a:ext>
                </a:extLst>
              </p14:cNvPr>
              <p14:cNvContentPartPr/>
              <p14:nvPr/>
            </p14:nvContentPartPr>
            <p14:xfrm>
              <a:off x="4345320" y="5110360"/>
              <a:ext cx="36792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FBC98B-934F-466C-B290-CC1935FBC7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7320" y="5092720"/>
                <a:ext cx="4035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15E05A7-EB2E-4923-9510-0BF1FDAFC018}"/>
                  </a:ext>
                </a:extLst>
              </p14:cNvPr>
              <p14:cNvContentPartPr/>
              <p14:nvPr/>
            </p14:nvContentPartPr>
            <p14:xfrm>
              <a:off x="6804480" y="4702840"/>
              <a:ext cx="1590120" cy="618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15E05A7-EB2E-4923-9510-0BF1FDAFC01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86480" y="4685190"/>
                <a:ext cx="1625760" cy="654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156F33-1A25-4943-B09F-7E8EBEA286ED}"/>
                  </a:ext>
                </a:extLst>
              </p14:cNvPr>
              <p14:cNvContentPartPr/>
              <p14:nvPr/>
            </p14:nvContentPartPr>
            <p14:xfrm>
              <a:off x="1622280" y="5650000"/>
              <a:ext cx="1266480" cy="212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156F33-1A25-4943-B09F-7E8EBEA286E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604640" y="5632000"/>
                <a:ext cx="1302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8DDAC3A-8FB2-463D-B5CA-AF521D3C254A}"/>
                  </a:ext>
                </a:extLst>
              </p14:cNvPr>
              <p14:cNvContentPartPr/>
              <p14:nvPr/>
            </p14:nvContentPartPr>
            <p14:xfrm>
              <a:off x="494400" y="5705800"/>
              <a:ext cx="788760" cy="176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8DDAC3A-8FB2-463D-B5CA-AF521D3C254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76760" y="5687800"/>
                <a:ext cx="8244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DC9C144-0082-4DBF-A673-0040CD010EA8}"/>
                  </a:ext>
                </a:extLst>
              </p14:cNvPr>
              <p14:cNvContentPartPr/>
              <p14:nvPr/>
            </p14:nvContentPartPr>
            <p14:xfrm>
              <a:off x="3199080" y="5593480"/>
              <a:ext cx="12204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DC9C144-0082-4DBF-A673-0040CD010E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181440" y="5575840"/>
                <a:ext cx="157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DE5F44B-455C-4D54-9F29-422F5F0AC91C}"/>
                  </a:ext>
                </a:extLst>
              </p14:cNvPr>
              <p14:cNvContentPartPr/>
              <p14:nvPr/>
            </p14:nvContentPartPr>
            <p14:xfrm>
              <a:off x="3455760" y="5638480"/>
              <a:ext cx="50760" cy="132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DE5F44B-455C-4D54-9F29-422F5F0AC91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437760" y="5620480"/>
                <a:ext cx="86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4CB9D3-2960-45CB-BD16-147DCA604C6C}"/>
                  </a:ext>
                </a:extLst>
              </p14:cNvPr>
              <p14:cNvContentPartPr/>
              <p14:nvPr/>
            </p14:nvContentPartPr>
            <p14:xfrm>
              <a:off x="3596520" y="5506360"/>
              <a:ext cx="14400" cy="279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4CB9D3-2960-45CB-BD16-147DCA604C6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78520" y="5488360"/>
                <a:ext cx="5004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165461-A846-4DF4-86B1-F0FD01423453}"/>
                  </a:ext>
                </a:extLst>
              </p14:cNvPr>
              <p14:cNvContentPartPr/>
              <p14:nvPr/>
            </p14:nvContentPartPr>
            <p14:xfrm>
              <a:off x="3515160" y="5628760"/>
              <a:ext cx="203400" cy="2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165461-A846-4DF4-86B1-F0FD0142345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497160" y="5611120"/>
                <a:ext cx="239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F38DDE3-A09E-444B-81CB-23575778FCD3}"/>
                  </a:ext>
                </a:extLst>
              </p14:cNvPr>
              <p14:cNvContentPartPr/>
              <p14:nvPr/>
            </p14:nvContentPartPr>
            <p14:xfrm>
              <a:off x="3718920" y="5471080"/>
              <a:ext cx="391320" cy="29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F38DDE3-A09E-444B-81CB-23575778FCD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700920" y="5453080"/>
                <a:ext cx="42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3796F64-11FB-4560-A1F5-CD18A7F4F21B}"/>
                  </a:ext>
                </a:extLst>
              </p14:cNvPr>
              <p14:cNvContentPartPr/>
              <p14:nvPr/>
            </p14:nvContentPartPr>
            <p14:xfrm>
              <a:off x="3961920" y="5597800"/>
              <a:ext cx="185760" cy="3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3796F64-11FB-4560-A1F5-CD18A7F4F21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944280" y="5579800"/>
                <a:ext cx="2214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EA71C7A-584D-4058-81A8-6B4E1C7AB45B}"/>
                  </a:ext>
                </a:extLst>
              </p14:cNvPr>
              <p14:cNvContentPartPr/>
              <p14:nvPr/>
            </p14:nvContentPartPr>
            <p14:xfrm>
              <a:off x="4256400" y="5688880"/>
              <a:ext cx="828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EA71C7A-584D-4058-81A8-6B4E1C7AB45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38760" y="5671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A7686CC-799E-4336-9570-F9F246C43721}"/>
                  </a:ext>
                </a:extLst>
              </p14:cNvPr>
              <p14:cNvContentPartPr/>
              <p14:nvPr/>
            </p14:nvContentPartPr>
            <p14:xfrm>
              <a:off x="4287360" y="55470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A7686CC-799E-4336-9570-F9F246C4372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269360" y="5529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7888011-ECEA-4955-B505-0605F5AE435B}"/>
                  </a:ext>
                </a:extLst>
              </p14:cNvPr>
              <p14:cNvContentPartPr/>
              <p14:nvPr/>
            </p14:nvContentPartPr>
            <p14:xfrm>
              <a:off x="4387800" y="5631640"/>
              <a:ext cx="92160" cy="88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7888011-ECEA-4955-B505-0605F5AE435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369800" y="5613640"/>
                <a:ext cx="127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F19245-5154-4E80-A49C-6BDA69463422}"/>
                  </a:ext>
                </a:extLst>
              </p14:cNvPr>
              <p14:cNvContentPartPr/>
              <p14:nvPr/>
            </p14:nvContentPartPr>
            <p14:xfrm>
              <a:off x="4581840" y="5644600"/>
              <a:ext cx="133200" cy="75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F19245-5154-4E80-A49C-6BDA6946342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563840" y="5626960"/>
                <a:ext cx="16884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7450E0F-6A9A-43F3-99E7-C22AB7892844}"/>
                  </a:ext>
                </a:extLst>
              </p14:cNvPr>
              <p14:cNvContentPartPr/>
              <p14:nvPr/>
            </p14:nvContentPartPr>
            <p14:xfrm>
              <a:off x="4788120" y="5480800"/>
              <a:ext cx="384480" cy="26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7450E0F-6A9A-43F3-99E7-C22AB789284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770120" y="5463160"/>
                <a:ext cx="4201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AF48EAF-012A-479D-9703-EEE01CA8F6F3}"/>
                  </a:ext>
                </a:extLst>
              </p14:cNvPr>
              <p14:cNvContentPartPr/>
              <p14:nvPr/>
            </p14:nvContentPartPr>
            <p14:xfrm>
              <a:off x="5445480" y="5603560"/>
              <a:ext cx="289440" cy="167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AF48EAF-012A-479D-9703-EEE01CA8F6F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27480" y="5585560"/>
                <a:ext cx="3250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D33F0EB-36C8-442D-9D54-B2B0B9084295}"/>
                  </a:ext>
                </a:extLst>
              </p14:cNvPr>
              <p14:cNvContentPartPr/>
              <p14:nvPr/>
            </p14:nvContentPartPr>
            <p14:xfrm>
              <a:off x="5832480" y="5608240"/>
              <a:ext cx="111240" cy="147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D33F0EB-36C8-442D-9D54-B2B0B908429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14840" y="5590240"/>
                <a:ext cx="146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8E47A84-1109-443C-AEED-7367D81D2519}"/>
                  </a:ext>
                </a:extLst>
              </p14:cNvPr>
              <p14:cNvContentPartPr/>
              <p14:nvPr/>
            </p14:nvContentPartPr>
            <p14:xfrm>
              <a:off x="6086640" y="5425360"/>
              <a:ext cx="39960" cy="28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8E47A84-1109-443C-AEED-7367D81D251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69000" y="5407360"/>
                <a:ext cx="756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858A118-6955-44A3-9E04-FB29496210D7}"/>
                  </a:ext>
                </a:extLst>
              </p14:cNvPr>
              <p14:cNvContentPartPr/>
              <p14:nvPr/>
            </p14:nvContentPartPr>
            <p14:xfrm>
              <a:off x="6024360" y="5567200"/>
              <a:ext cx="224640" cy="21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858A118-6955-44A3-9E04-FB29496210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06720" y="5549560"/>
                <a:ext cx="260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E59D23C-CC45-4AA1-B562-28BFA6BD1872}"/>
                  </a:ext>
                </a:extLst>
              </p14:cNvPr>
              <p14:cNvContentPartPr/>
              <p14:nvPr/>
            </p14:nvContentPartPr>
            <p14:xfrm>
              <a:off x="6299040" y="5597800"/>
              <a:ext cx="4320" cy="5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E59D23C-CC45-4AA1-B562-28BFA6BD187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281040" y="5579800"/>
                <a:ext cx="399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F802DCF-44C0-41B7-BCB5-5CA2B3BDDE09}"/>
                  </a:ext>
                </a:extLst>
              </p14:cNvPr>
              <p14:cNvContentPartPr/>
              <p14:nvPr/>
            </p14:nvContentPartPr>
            <p14:xfrm>
              <a:off x="6329280" y="548584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F802DCF-44C0-41B7-BCB5-5CA2B3BDDE09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1640" y="546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8054CCA-24DE-4852-8172-17A5A6CAEDA6}"/>
                  </a:ext>
                </a:extLst>
              </p14:cNvPr>
              <p14:cNvContentPartPr/>
              <p14:nvPr/>
            </p14:nvContentPartPr>
            <p14:xfrm>
              <a:off x="7132080" y="5396560"/>
              <a:ext cx="1277280" cy="34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8054CCA-24DE-4852-8172-17A5A6CAED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114435" y="5378920"/>
                <a:ext cx="131293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4B0FED4-3211-4F86-8B2B-9B5EFC11EF8D}"/>
                  </a:ext>
                </a:extLst>
              </p14:cNvPr>
              <p14:cNvContentPartPr/>
              <p14:nvPr/>
            </p14:nvContentPartPr>
            <p14:xfrm>
              <a:off x="6456720" y="5520760"/>
              <a:ext cx="379440" cy="187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4B0FED4-3211-4F86-8B2B-9B5EFC11EF8D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439080" y="5502760"/>
                <a:ext cx="4150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F6AEB96-AF31-45D5-84B6-2686E1CC68A1}"/>
                  </a:ext>
                </a:extLst>
              </p14:cNvPr>
              <p14:cNvContentPartPr/>
              <p14:nvPr/>
            </p14:nvContentPartPr>
            <p14:xfrm>
              <a:off x="1127280" y="6034480"/>
              <a:ext cx="548640" cy="327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F6AEB96-AF31-45D5-84B6-2686E1CC68A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109280" y="6016840"/>
                <a:ext cx="5842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3C31A72-EFE7-4141-9CA3-A4BADAAF82E6}"/>
                  </a:ext>
                </a:extLst>
              </p14:cNvPr>
              <p14:cNvContentPartPr/>
              <p14:nvPr/>
            </p14:nvContentPartPr>
            <p14:xfrm>
              <a:off x="2039520" y="6055000"/>
              <a:ext cx="2318760" cy="465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3C31A72-EFE7-4141-9CA3-A4BADAAF82E6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021883" y="6037360"/>
                <a:ext cx="2354394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A8D5D09-1C23-444D-9B9B-DFF88878C8EC}"/>
                  </a:ext>
                </a:extLst>
              </p14:cNvPr>
              <p14:cNvContentPartPr/>
              <p14:nvPr/>
            </p14:nvContentPartPr>
            <p14:xfrm>
              <a:off x="4564920" y="6082360"/>
              <a:ext cx="260280" cy="246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A8D5D09-1C23-444D-9B9B-DFF88878C8E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546920" y="6064360"/>
                <a:ext cx="295920" cy="28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833338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14:cNvPr>
              <p14:cNvContentPartPr/>
              <p14:nvPr/>
            </p14:nvContentPartPr>
            <p14:xfrm>
              <a:off x="1137720" y="114640"/>
              <a:ext cx="4512240" cy="61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F76F892-A485-4F83-A003-40F8FD19238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0079" y="96651"/>
                <a:ext cx="4547883" cy="652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14:cNvPr>
              <p14:cNvContentPartPr/>
              <p14:nvPr/>
            </p14:nvContentPartPr>
            <p14:xfrm>
              <a:off x="893640" y="849040"/>
              <a:ext cx="189720" cy="7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1F9EEA-4BAD-444E-9BCC-82A929ED69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6000" y="831040"/>
                <a:ext cx="225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14:cNvPr>
              <p14:cNvContentPartPr/>
              <p14:nvPr/>
            </p14:nvContentPartPr>
            <p14:xfrm>
              <a:off x="1574400" y="1097800"/>
              <a:ext cx="172440" cy="19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488C2C-0FC7-4820-9711-3E83FBA981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56400" y="1079800"/>
                <a:ext cx="208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14:cNvPr>
              <p14:cNvContentPartPr/>
              <p14:nvPr/>
            </p14:nvContentPartPr>
            <p14:xfrm>
              <a:off x="1574400" y="1228840"/>
              <a:ext cx="238680" cy="6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B5D189-F195-4FE2-AD67-EB304D4C9D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56400" y="1211200"/>
                <a:ext cx="274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14:cNvPr>
              <p14:cNvContentPartPr/>
              <p14:nvPr/>
            </p14:nvContentPartPr>
            <p14:xfrm>
              <a:off x="834960" y="1025800"/>
              <a:ext cx="435960" cy="39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3D550E-B287-4DF5-A617-BFF44677BF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6960" y="1007800"/>
                <a:ext cx="4716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14:cNvPr>
              <p14:cNvContentPartPr/>
              <p14:nvPr/>
            </p14:nvContentPartPr>
            <p14:xfrm>
              <a:off x="2042040" y="1102480"/>
              <a:ext cx="204840" cy="19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35513A-75B4-4453-BFAE-B6C7527AD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4040" y="1084840"/>
                <a:ext cx="2404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14:cNvPr>
              <p14:cNvContentPartPr/>
              <p14:nvPr/>
            </p14:nvContentPartPr>
            <p14:xfrm>
              <a:off x="2356680" y="887560"/>
              <a:ext cx="13212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F580541-F1C0-4212-AE5E-93B1B494FB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39040" y="869560"/>
                <a:ext cx="16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14:cNvPr>
              <p14:cNvContentPartPr/>
              <p14:nvPr/>
            </p14:nvContentPartPr>
            <p14:xfrm>
              <a:off x="2865000" y="1056040"/>
              <a:ext cx="161280" cy="177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1A857-52AB-46F1-8EAC-7D7F516090C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7000" y="1038400"/>
                <a:ext cx="196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14:cNvPr>
              <p14:cNvContentPartPr/>
              <p14:nvPr/>
            </p14:nvContentPartPr>
            <p14:xfrm>
              <a:off x="2895240" y="896200"/>
              <a:ext cx="149760" cy="48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32FB9-447B-4832-9773-181F757C29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240" y="878560"/>
                <a:ext cx="185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14:cNvPr>
              <p14:cNvContentPartPr/>
              <p14:nvPr/>
            </p14:nvContentPartPr>
            <p14:xfrm>
              <a:off x="2885160" y="812320"/>
              <a:ext cx="19260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F3DD98C-36C6-47F6-AD66-8630F49E63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67520" y="79432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14:cNvPr>
              <p14:cNvContentPartPr/>
              <p14:nvPr/>
            </p14:nvContentPartPr>
            <p14:xfrm>
              <a:off x="2356680" y="975040"/>
              <a:ext cx="403560" cy="29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51C7BF-8CE6-4052-AA51-46C6CC032A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39040" y="957062"/>
                <a:ext cx="439200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14:cNvPr>
              <p14:cNvContentPartPr/>
              <p14:nvPr/>
            </p14:nvContentPartPr>
            <p14:xfrm>
              <a:off x="3271080" y="1045960"/>
              <a:ext cx="246240" cy="20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BEA4923-521B-4B0E-BF19-1683CB92391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53440" y="1028320"/>
                <a:ext cx="2818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14:cNvPr>
              <p14:cNvContentPartPr/>
              <p14:nvPr/>
            </p14:nvContentPartPr>
            <p14:xfrm>
              <a:off x="3657000" y="761560"/>
              <a:ext cx="298800" cy="5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49E6FEB-FF31-4F1F-8391-5FA6717DA2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743560"/>
                <a:ext cx="33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14:cNvPr>
              <p14:cNvContentPartPr/>
              <p14:nvPr/>
            </p14:nvContentPartPr>
            <p14:xfrm>
              <a:off x="3717480" y="934360"/>
              <a:ext cx="446400" cy="343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B417F6-4753-46F1-ACCC-9001DEE3BF5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9854" y="916720"/>
                <a:ext cx="482011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14:cNvPr>
              <p14:cNvContentPartPr/>
              <p14:nvPr/>
            </p14:nvContentPartPr>
            <p14:xfrm>
              <a:off x="4571760" y="1107520"/>
              <a:ext cx="51660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430AEAA-181A-48D4-8938-7B7407C0ACE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53760" y="1089880"/>
                <a:ext cx="5522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14:cNvPr>
              <p14:cNvContentPartPr/>
              <p14:nvPr/>
            </p14:nvContentPartPr>
            <p14:xfrm>
              <a:off x="5414880" y="846880"/>
              <a:ext cx="207360" cy="67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1EF73A-56EB-4E59-A367-3AE3964482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829240"/>
                <a:ext cx="243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14:cNvPr>
              <p14:cNvContentPartPr/>
              <p14:nvPr/>
            </p14:nvContentPartPr>
            <p14:xfrm>
              <a:off x="5523960" y="731320"/>
              <a:ext cx="68760" cy="45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979E5DA-39A5-4633-8DE9-8A06EF8C4E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5960" y="713320"/>
                <a:ext cx="1044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14:cNvPr>
              <p14:cNvContentPartPr/>
              <p14:nvPr/>
            </p14:nvContentPartPr>
            <p14:xfrm>
              <a:off x="5461320" y="1005280"/>
              <a:ext cx="385920" cy="36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4246CE-3B04-4DA6-B524-C25C5AD563C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3320" y="987640"/>
                <a:ext cx="4215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14:cNvPr>
              <p14:cNvContentPartPr/>
              <p14:nvPr/>
            </p14:nvContentPartPr>
            <p14:xfrm>
              <a:off x="6688920" y="872080"/>
              <a:ext cx="212400" cy="24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274DAD-010D-49C0-A143-1A85A577CCF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71280" y="854080"/>
                <a:ext cx="248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14:cNvPr>
              <p14:cNvContentPartPr/>
              <p14:nvPr/>
            </p14:nvContentPartPr>
            <p14:xfrm>
              <a:off x="6668040" y="1168360"/>
              <a:ext cx="357120" cy="22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6B7A4F-D49D-4DB1-8C6A-CC94AD81D6B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150360"/>
                <a:ext cx="392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14:cNvPr>
              <p14:cNvContentPartPr/>
              <p14:nvPr/>
            </p14:nvContentPartPr>
            <p14:xfrm>
              <a:off x="6065040" y="1066840"/>
              <a:ext cx="459000" cy="19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CA83C8-D630-479C-B7EE-813131BC91C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7400" y="1048840"/>
                <a:ext cx="494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14:cNvPr>
              <p14:cNvContentPartPr/>
              <p14:nvPr/>
            </p14:nvContentPartPr>
            <p14:xfrm>
              <a:off x="8452920" y="758680"/>
              <a:ext cx="257760" cy="6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72D49E9-2839-4D26-8FEB-38E43E7FFB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434920" y="741040"/>
                <a:ext cx="2934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14:cNvPr>
              <p14:cNvContentPartPr/>
              <p14:nvPr/>
            </p14:nvContentPartPr>
            <p14:xfrm>
              <a:off x="8558760" y="639880"/>
              <a:ext cx="80280" cy="40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E84D9D-FB5C-4A2D-AD26-697DE6484F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0760" y="621880"/>
                <a:ext cx="1159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14:cNvPr>
              <p14:cNvContentPartPr/>
              <p14:nvPr/>
            </p14:nvContentPartPr>
            <p14:xfrm>
              <a:off x="8229360" y="913840"/>
              <a:ext cx="618840" cy="31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50E941-061C-4E2F-BDB5-004181834C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896180"/>
                <a:ext cx="654480" cy="35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14:cNvPr>
              <p14:cNvContentPartPr/>
              <p14:nvPr/>
            </p14:nvContentPartPr>
            <p14:xfrm>
              <a:off x="7130640" y="770560"/>
              <a:ext cx="998280" cy="581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50296F-CE9D-4595-9FCA-135984E5B0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3006" y="752560"/>
                <a:ext cx="1033907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14:cNvPr>
              <p14:cNvContentPartPr/>
              <p14:nvPr/>
            </p14:nvContentPartPr>
            <p14:xfrm>
              <a:off x="568560" y="1919320"/>
              <a:ext cx="20232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EA9D43-D5E9-4957-998B-1FC60C0299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0560" y="1901680"/>
                <a:ext cx="237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14:cNvPr>
              <p14:cNvContentPartPr/>
              <p14:nvPr/>
            </p14:nvContentPartPr>
            <p14:xfrm>
              <a:off x="579000" y="2000680"/>
              <a:ext cx="18432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856E5-DD3F-46F8-A56E-C2E858BF8A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00" y="198268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14:cNvPr>
              <p14:cNvContentPartPr/>
              <p14:nvPr/>
            </p14:nvContentPartPr>
            <p14:xfrm>
              <a:off x="977880" y="1868920"/>
              <a:ext cx="200520" cy="17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1B78827-1246-4441-A37A-899A55D76A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60240" y="1851280"/>
                <a:ext cx="2361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14:cNvPr>
              <p14:cNvContentPartPr/>
              <p14:nvPr/>
            </p14:nvContentPartPr>
            <p14:xfrm>
              <a:off x="1320600" y="1755160"/>
              <a:ext cx="167400" cy="5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162794-26E9-476F-B010-4031B570C3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2600" y="1737520"/>
                <a:ext cx="203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14:cNvPr>
              <p14:cNvContentPartPr/>
              <p14:nvPr/>
            </p14:nvContentPartPr>
            <p14:xfrm>
              <a:off x="1310520" y="1665880"/>
              <a:ext cx="23292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26D8D6-29D7-4127-AFF2-C98A8A75C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92520" y="1648240"/>
                <a:ext cx="2685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14:cNvPr>
              <p14:cNvContentPartPr/>
              <p14:nvPr/>
            </p14:nvContentPartPr>
            <p14:xfrm>
              <a:off x="1828560" y="1919680"/>
              <a:ext cx="151560" cy="178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C34247-8B16-403C-AC51-559704F64AC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10560" y="1902040"/>
                <a:ext cx="1872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14:cNvPr>
              <p14:cNvContentPartPr/>
              <p14:nvPr/>
            </p14:nvContentPartPr>
            <p14:xfrm>
              <a:off x="1777800" y="1785400"/>
              <a:ext cx="192600" cy="4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B4A181-5E4A-4DF5-84F5-4E826C6597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9800" y="1767400"/>
                <a:ext cx="228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14:cNvPr>
              <p14:cNvContentPartPr/>
              <p14:nvPr/>
            </p14:nvContentPartPr>
            <p14:xfrm>
              <a:off x="1797960" y="1659760"/>
              <a:ext cx="19584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E3575DE-F08C-4A9B-8568-9585D01A24F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80320" y="1641760"/>
                <a:ext cx="231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14:cNvPr>
              <p14:cNvContentPartPr/>
              <p14:nvPr/>
            </p14:nvContentPartPr>
            <p14:xfrm>
              <a:off x="1584480" y="1919680"/>
              <a:ext cx="142560" cy="18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77C2A-4966-44AB-B3CF-7946CBE0F3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66840" y="1902040"/>
                <a:ext cx="178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14:cNvPr>
              <p14:cNvContentPartPr/>
              <p14:nvPr/>
            </p14:nvContentPartPr>
            <p14:xfrm>
              <a:off x="2224920" y="1828240"/>
              <a:ext cx="157680" cy="182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7390377-C36F-4525-8F56-03563E127C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06920" y="1810600"/>
                <a:ext cx="1933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14:cNvPr>
              <p14:cNvContentPartPr/>
              <p14:nvPr/>
            </p14:nvContentPartPr>
            <p14:xfrm>
              <a:off x="2498880" y="1834000"/>
              <a:ext cx="269280" cy="16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6FCD84F-CF6F-459E-BCE2-D390180C482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1816000"/>
                <a:ext cx="3049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14:cNvPr>
              <p14:cNvContentPartPr/>
              <p14:nvPr/>
            </p14:nvContentPartPr>
            <p14:xfrm>
              <a:off x="2985960" y="1809520"/>
              <a:ext cx="159840" cy="18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4D9E32-0AF2-4A64-B73D-F18FFD3F51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67960" y="1791520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14:cNvPr>
              <p14:cNvContentPartPr/>
              <p14:nvPr/>
            </p14:nvContentPartPr>
            <p14:xfrm>
              <a:off x="2997120" y="1564000"/>
              <a:ext cx="1738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609196A-E310-4FDF-9E87-8D88A10DD9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79120" y="154636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14:cNvPr>
              <p14:cNvContentPartPr/>
              <p14:nvPr/>
            </p14:nvContentPartPr>
            <p14:xfrm>
              <a:off x="3259200" y="1736800"/>
              <a:ext cx="134640" cy="199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72301F5-D3D8-4C8B-94A5-4AA9FD786C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41200" y="1719160"/>
                <a:ext cx="170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14:cNvPr>
              <p14:cNvContentPartPr/>
              <p14:nvPr/>
            </p14:nvContentPartPr>
            <p14:xfrm>
              <a:off x="3535320" y="1606480"/>
              <a:ext cx="173160" cy="3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1FD60F-CAAE-4458-B6AB-97F672DF92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7680" y="1588480"/>
                <a:ext cx="208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14:cNvPr>
              <p14:cNvContentPartPr/>
              <p14:nvPr/>
            </p14:nvContentPartPr>
            <p14:xfrm>
              <a:off x="3515160" y="1533760"/>
              <a:ext cx="22356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D92674-6835-41CD-A3B4-13E8298A1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7160" y="1516120"/>
                <a:ext cx="259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14:cNvPr>
              <p14:cNvContentPartPr/>
              <p14:nvPr/>
            </p14:nvContentPartPr>
            <p14:xfrm>
              <a:off x="2997120" y="1645360"/>
              <a:ext cx="162720" cy="71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5B21-FC15-41BC-A3B1-4EA1EDA4F8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79120" y="1627360"/>
                <a:ext cx="198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14:cNvPr>
              <p14:cNvContentPartPr/>
              <p14:nvPr/>
            </p14:nvContentPartPr>
            <p14:xfrm>
              <a:off x="1330320" y="1868560"/>
              <a:ext cx="143280" cy="17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9ACB2C-78E1-4332-BC85-993F4716751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850560"/>
                <a:ext cx="178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14:cNvPr>
              <p14:cNvContentPartPr/>
              <p14:nvPr/>
            </p14:nvContentPartPr>
            <p14:xfrm>
              <a:off x="3525960" y="1777120"/>
              <a:ext cx="28692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DD7BC0-E1B2-4F91-9F44-A22942EDB7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08320" y="17594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14:cNvPr>
              <p14:cNvContentPartPr/>
              <p14:nvPr/>
            </p14:nvContentPartPr>
            <p14:xfrm>
              <a:off x="3972360" y="1736800"/>
              <a:ext cx="146160" cy="19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A534528-32D0-456C-A228-8B73B39205F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54360" y="1719160"/>
                <a:ext cx="181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14:cNvPr>
              <p14:cNvContentPartPr/>
              <p14:nvPr/>
            </p14:nvContentPartPr>
            <p14:xfrm>
              <a:off x="4578240" y="1808080"/>
              <a:ext cx="154080" cy="159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B459C3-CE22-4572-A783-B9749F27D5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0600" y="1790080"/>
                <a:ext cx="189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14:cNvPr>
              <p14:cNvContentPartPr/>
              <p14:nvPr/>
            </p14:nvContentPartPr>
            <p14:xfrm>
              <a:off x="4310760" y="1686400"/>
              <a:ext cx="149400" cy="23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20B7840-A9C6-4C39-B1C0-709820FB83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93120" y="1668427"/>
                <a:ext cx="185040" cy="272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14:cNvPr>
              <p14:cNvContentPartPr/>
              <p14:nvPr/>
            </p14:nvContentPartPr>
            <p14:xfrm>
              <a:off x="4317600" y="1576240"/>
              <a:ext cx="26136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3C6FFF8-18D4-435D-9320-CE3ADEA72D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9600" y="1558600"/>
                <a:ext cx="297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14:cNvPr>
              <p14:cNvContentPartPr/>
              <p14:nvPr/>
            </p14:nvContentPartPr>
            <p14:xfrm>
              <a:off x="4445760" y="1450960"/>
              <a:ext cx="61560" cy="52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F7B1AD-A1A5-4719-AD9D-DE76A4A7E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27760" y="1433320"/>
                <a:ext cx="97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14:cNvPr>
              <p14:cNvContentPartPr/>
              <p14:nvPr/>
            </p14:nvContentPartPr>
            <p14:xfrm>
              <a:off x="1167960" y="1381480"/>
              <a:ext cx="1355400" cy="100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65304E-7EBE-4C80-BB00-2E7753BC42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50320" y="1363486"/>
                <a:ext cx="1391040" cy="1041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14:cNvPr>
              <p14:cNvContentPartPr/>
              <p14:nvPr/>
            </p14:nvContentPartPr>
            <p14:xfrm>
              <a:off x="6353760" y="1603240"/>
              <a:ext cx="2664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CC0690-6C62-417F-A1FE-4D73B5E4F2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35760" y="1585600"/>
                <a:ext cx="62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14:cNvPr>
              <p14:cNvContentPartPr/>
              <p14:nvPr/>
            </p14:nvContentPartPr>
            <p14:xfrm>
              <a:off x="5821320" y="1736800"/>
              <a:ext cx="1523880" cy="21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5EDA739-D0FA-4C61-B4E3-AF6F290B83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03320" y="1718800"/>
                <a:ext cx="15595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14:cNvPr>
              <p14:cNvContentPartPr/>
              <p14:nvPr/>
            </p14:nvContentPartPr>
            <p14:xfrm>
              <a:off x="5334960" y="1533760"/>
              <a:ext cx="232560" cy="513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3D3F129-F1AB-4BD3-852F-DA657B5AC26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16960" y="1516120"/>
                <a:ext cx="26820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14:cNvPr>
              <p14:cNvContentPartPr/>
              <p14:nvPr/>
            </p14:nvContentPartPr>
            <p14:xfrm>
              <a:off x="7690440" y="1396960"/>
              <a:ext cx="1209600" cy="54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B3D002-D834-4B8D-94EC-C0E0A47EB48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72795" y="1378960"/>
                <a:ext cx="1245251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14:cNvPr>
              <p14:cNvContentPartPr/>
              <p14:nvPr/>
            </p14:nvContentPartPr>
            <p14:xfrm>
              <a:off x="497640" y="2519080"/>
              <a:ext cx="20880" cy="30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103D320-7A36-47DD-BCF0-F54BCD8B2D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9640" y="2501440"/>
                <a:ext cx="565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14:cNvPr>
              <p14:cNvContentPartPr/>
              <p14:nvPr/>
            </p14:nvContentPartPr>
            <p14:xfrm>
              <a:off x="385680" y="2635000"/>
              <a:ext cx="207000" cy="4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A680626-D68C-42C5-8690-BEF81AE67A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8040" y="2617000"/>
                <a:ext cx="242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14:cNvPr>
              <p14:cNvContentPartPr/>
              <p14:nvPr/>
            </p14:nvContentPartPr>
            <p14:xfrm>
              <a:off x="684120" y="2529520"/>
              <a:ext cx="108000" cy="28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752E55E-CB4D-48D7-BA5F-7059A605DC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480" y="2511520"/>
                <a:ext cx="143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14:cNvPr>
              <p14:cNvContentPartPr/>
              <p14:nvPr/>
            </p14:nvContentPartPr>
            <p14:xfrm>
              <a:off x="875640" y="2693680"/>
              <a:ext cx="394200" cy="143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7558460-BC59-4672-8C9C-5DB37C4B09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7984" y="2676040"/>
                <a:ext cx="42987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14:cNvPr>
              <p14:cNvContentPartPr/>
              <p14:nvPr/>
            </p14:nvContentPartPr>
            <p14:xfrm>
              <a:off x="2975880" y="2722480"/>
              <a:ext cx="136080" cy="12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CBE7C8C-0A10-46A5-8276-64D70149D45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57880" y="2704840"/>
                <a:ext cx="171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14:cNvPr>
              <p14:cNvContentPartPr/>
              <p14:nvPr/>
            </p14:nvContentPartPr>
            <p14:xfrm>
              <a:off x="2966160" y="2834440"/>
              <a:ext cx="1648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6B38F8-FB89-407F-BB15-221A7B5570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48520" y="281644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14:cNvPr>
              <p14:cNvContentPartPr/>
              <p14:nvPr/>
            </p14:nvContentPartPr>
            <p14:xfrm>
              <a:off x="1919640" y="2471920"/>
              <a:ext cx="883440" cy="54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36F7A6-8CD7-4FBC-8ED1-E3809A90D1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02000" y="2453920"/>
                <a:ext cx="9190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14:cNvPr>
              <p14:cNvContentPartPr/>
              <p14:nvPr/>
            </p14:nvContentPartPr>
            <p14:xfrm>
              <a:off x="3301320" y="2410720"/>
              <a:ext cx="228960" cy="82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2674CA-B4A6-4308-9C78-2DDBB6D18F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80" y="2393080"/>
                <a:ext cx="264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14:cNvPr>
              <p14:cNvContentPartPr/>
              <p14:nvPr/>
            </p14:nvContentPartPr>
            <p14:xfrm>
              <a:off x="3380880" y="2265280"/>
              <a:ext cx="59760" cy="5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E36368B-7B4E-44BE-AF00-2B5DFE8F14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62880" y="2247640"/>
                <a:ext cx="95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14:cNvPr>
              <p14:cNvContentPartPr/>
              <p14:nvPr/>
            </p14:nvContentPartPr>
            <p14:xfrm>
              <a:off x="3297000" y="2570200"/>
              <a:ext cx="440640" cy="443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F5D08-D09E-4FEA-BB2A-ABCDAB2FFF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79000" y="2552574"/>
                <a:ext cx="476280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14:cNvPr>
              <p14:cNvContentPartPr/>
              <p14:nvPr/>
            </p14:nvContentPartPr>
            <p14:xfrm>
              <a:off x="4143000" y="2448160"/>
              <a:ext cx="1516320" cy="46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50B5BCC-F796-4C4B-90C3-E52F7DC31E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5356" y="2430160"/>
                <a:ext cx="1551968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14:cNvPr>
              <p14:cNvContentPartPr/>
              <p14:nvPr/>
            </p14:nvContentPartPr>
            <p14:xfrm>
              <a:off x="2669520" y="3738400"/>
              <a:ext cx="1130760" cy="423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CDF829-0D8D-4301-8C8A-D7AA3FFB297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651874" y="3720400"/>
                <a:ext cx="1166411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14:cNvPr>
              <p14:cNvContentPartPr/>
              <p14:nvPr/>
            </p14:nvContentPartPr>
            <p14:xfrm>
              <a:off x="3332280" y="3589720"/>
              <a:ext cx="332280" cy="87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DB2D39E-396A-453B-B33D-738856BFD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314280" y="3571720"/>
                <a:ext cx="3679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14:cNvPr>
              <p14:cNvContentPartPr/>
              <p14:nvPr/>
            </p14:nvContentPartPr>
            <p14:xfrm>
              <a:off x="4114560" y="3808600"/>
              <a:ext cx="182160" cy="11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F9582C0-1B8B-4CB0-AEA9-8825484F36F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96560" y="3790600"/>
                <a:ext cx="217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14:cNvPr>
              <p14:cNvContentPartPr/>
              <p14:nvPr/>
            </p14:nvContentPartPr>
            <p14:xfrm>
              <a:off x="4104480" y="3921640"/>
              <a:ext cx="206280" cy="1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A839D88-6A12-4978-AA2C-0752A842F9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480" y="3903640"/>
                <a:ext cx="241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14:cNvPr>
              <p14:cNvContentPartPr/>
              <p14:nvPr/>
            </p14:nvContentPartPr>
            <p14:xfrm>
              <a:off x="4469880" y="3748120"/>
              <a:ext cx="32436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08FFFD9-EE4A-4B2C-9A68-24BE2494919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52220" y="3730480"/>
                <a:ext cx="360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14:cNvPr>
              <p14:cNvContentPartPr/>
              <p14:nvPr/>
            </p14:nvContentPartPr>
            <p14:xfrm>
              <a:off x="4531080" y="3677560"/>
              <a:ext cx="2336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F96E918-580E-4975-B92C-B7654EC9D59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13080" y="36599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14:cNvPr>
              <p14:cNvContentPartPr/>
              <p14:nvPr/>
            </p14:nvContentPartPr>
            <p14:xfrm>
              <a:off x="4947240" y="3890680"/>
              <a:ext cx="184320" cy="139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38A314E4-05DF-4AFF-827D-920DD6353F8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29240" y="3873040"/>
                <a:ext cx="219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14:cNvPr>
              <p14:cNvContentPartPr/>
              <p14:nvPr/>
            </p14:nvContentPartPr>
            <p14:xfrm>
              <a:off x="4968120" y="3722920"/>
              <a:ext cx="145800" cy="76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DFEEFD2-6413-447E-B790-E10ECE99FEB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50120" y="3705280"/>
                <a:ext cx="181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14:cNvPr>
              <p14:cNvContentPartPr/>
              <p14:nvPr/>
            </p14:nvContentPartPr>
            <p14:xfrm>
              <a:off x="5634480" y="3806800"/>
              <a:ext cx="249480" cy="16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3311EF5-52C8-4890-A239-270200A7B2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6840" y="3788800"/>
                <a:ext cx="2851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14:cNvPr>
              <p14:cNvContentPartPr/>
              <p14:nvPr/>
            </p14:nvContentPartPr>
            <p14:xfrm>
              <a:off x="5333520" y="3850360"/>
              <a:ext cx="170280" cy="200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B7C7889-7D93-4091-B624-113DCB199D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880" y="3832720"/>
                <a:ext cx="205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14:cNvPr>
              <p14:cNvContentPartPr/>
              <p14:nvPr/>
            </p14:nvContentPartPr>
            <p14:xfrm>
              <a:off x="6025080" y="3761800"/>
              <a:ext cx="131400" cy="187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D20E1DE-CB6D-460D-ABD7-3C6EAB5FF76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07440" y="3743800"/>
                <a:ext cx="1670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14:cNvPr>
              <p14:cNvContentPartPr/>
              <p14:nvPr/>
            </p14:nvContentPartPr>
            <p14:xfrm>
              <a:off x="6044880" y="3593680"/>
              <a:ext cx="135720" cy="55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4269687-9474-4097-A888-E7713C50143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26880" y="3576040"/>
                <a:ext cx="17136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14:cNvPr>
              <p14:cNvContentPartPr/>
              <p14:nvPr/>
            </p14:nvContentPartPr>
            <p14:xfrm>
              <a:off x="6014280" y="3484600"/>
              <a:ext cx="212400" cy="20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86C19F5-81DB-4B49-86B3-16EA7221F42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96640" y="3466600"/>
                <a:ext cx="248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14:cNvPr>
              <p14:cNvContentPartPr/>
              <p14:nvPr/>
            </p14:nvContentPartPr>
            <p14:xfrm>
              <a:off x="6631680" y="3768640"/>
              <a:ext cx="273960" cy="133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48B9E58-BF77-4643-97A9-FD48706FD8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3680" y="3750640"/>
                <a:ext cx="309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14:cNvPr>
              <p14:cNvContentPartPr/>
              <p14:nvPr/>
            </p14:nvContentPartPr>
            <p14:xfrm>
              <a:off x="6684960" y="3592600"/>
              <a:ext cx="181440" cy="759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E4B327A-E57C-4EC6-85EA-9B47A4D8641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66960" y="3574600"/>
                <a:ext cx="2170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14:cNvPr>
              <p14:cNvContentPartPr/>
              <p14:nvPr/>
            </p14:nvContentPartPr>
            <p14:xfrm>
              <a:off x="6674880" y="3494320"/>
              <a:ext cx="161280" cy="30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7A060A-D38E-459F-B3DB-18058528863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57240" y="3476680"/>
                <a:ext cx="1969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14:cNvPr>
              <p14:cNvContentPartPr/>
              <p14:nvPr/>
            </p14:nvContentPartPr>
            <p14:xfrm>
              <a:off x="6333240" y="3738400"/>
              <a:ext cx="172440" cy="18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AF771BF-2328-41AB-A135-4EBC2A2895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15202" y="3720400"/>
                <a:ext cx="208155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14:cNvPr>
              <p14:cNvContentPartPr/>
              <p14:nvPr/>
            </p14:nvContentPartPr>
            <p14:xfrm>
              <a:off x="2089920" y="3079600"/>
              <a:ext cx="5215680" cy="15674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46C8942-D5D2-482B-974F-B955010B0C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72280" y="3043960"/>
                <a:ext cx="5251320" cy="16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14:cNvPr>
              <p14:cNvContentPartPr/>
              <p14:nvPr/>
            </p14:nvContentPartPr>
            <p14:xfrm>
              <a:off x="1048800" y="5211160"/>
              <a:ext cx="304560" cy="206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AEFB0A-C0BA-4379-9D5D-F96D6FE5045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31160" y="5193520"/>
                <a:ext cx="3402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14:cNvPr>
              <p14:cNvContentPartPr/>
              <p14:nvPr/>
            </p14:nvContentPartPr>
            <p14:xfrm>
              <a:off x="609240" y="4715800"/>
              <a:ext cx="309240" cy="78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094305-417F-42A6-AD78-BEC3EFFB5C0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1600" y="4698160"/>
                <a:ext cx="344880" cy="82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14:cNvPr>
              <p14:cNvContentPartPr/>
              <p14:nvPr/>
            </p14:nvContentPartPr>
            <p14:xfrm>
              <a:off x="1737120" y="4996960"/>
              <a:ext cx="681480" cy="360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B15DF72-B466-4BE3-8D6F-EC047F6EEDE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19110" y="4978960"/>
                <a:ext cx="71713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14:cNvPr>
              <p14:cNvContentPartPr/>
              <p14:nvPr/>
            </p14:nvContentPartPr>
            <p14:xfrm>
              <a:off x="2774280" y="5110360"/>
              <a:ext cx="954000" cy="18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49B8ED7-7030-4D59-9702-CB2B95A963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56287" y="5092360"/>
                <a:ext cx="989627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9432F9A-EB96-4F32-B707-3006E41698E6}"/>
                  </a:ext>
                </a:extLst>
              </p14:cNvPr>
              <p14:cNvContentPartPr/>
              <p14:nvPr/>
            </p14:nvContentPartPr>
            <p14:xfrm>
              <a:off x="4073160" y="5098120"/>
              <a:ext cx="164520" cy="17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9432F9A-EB96-4F32-B707-3006E41698E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55520" y="5080480"/>
                <a:ext cx="2001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97EA15-E268-4285-8BDC-ADA19EA3AB17}"/>
                  </a:ext>
                </a:extLst>
              </p14:cNvPr>
              <p14:cNvContentPartPr/>
              <p14:nvPr/>
            </p14:nvContentPartPr>
            <p14:xfrm>
              <a:off x="4978200" y="5111080"/>
              <a:ext cx="315360" cy="19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97EA15-E268-4285-8BDC-ADA19EA3AB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60200" y="5093440"/>
                <a:ext cx="351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6D6AE92-3398-45EB-9C93-C3EA6B027D33}"/>
                  </a:ext>
                </a:extLst>
              </p14:cNvPr>
              <p14:cNvContentPartPr/>
              <p14:nvPr/>
            </p14:nvContentPartPr>
            <p14:xfrm>
              <a:off x="5419920" y="4906960"/>
              <a:ext cx="1123200" cy="325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6D6AE92-3398-45EB-9C93-C3EA6B027D3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2280" y="4888960"/>
                <a:ext cx="1158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FBC98B-934F-466C-B290-CC1935FBC79E}"/>
                  </a:ext>
                </a:extLst>
              </p14:cNvPr>
              <p14:cNvContentPartPr/>
              <p14:nvPr/>
            </p14:nvContentPartPr>
            <p14:xfrm>
              <a:off x="4345320" y="5110360"/>
              <a:ext cx="36792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FBC98B-934F-466C-B290-CC1935FBC7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7320" y="5092720"/>
                <a:ext cx="4035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15E05A7-EB2E-4923-9510-0BF1FDAFC018}"/>
                  </a:ext>
                </a:extLst>
              </p14:cNvPr>
              <p14:cNvContentPartPr/>
              <p14:nvPr/>
            </p14:nvContentPartPr>
            <p14:xfrm>
              <a:off x="6804480" y="4702840"/>
              <a:ext cx="1590120" cy="618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15E05A7-EB2E-4923-9510-0BF1FDAFC01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86480" y="4685190"/>
                <a:ext cx="1625760" cy="654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156F33-1A25-4943-B09F-7E8EBEA286ED}"/>
                  </a:ext>
                </a:extLst>
              </p14:cNvPr>
              <p14:cNvContentPartPr/>
              <p14:nvPr/>
            </p14:nvContentPartPr>
            <p14:xfrm>
              <a:off x="1622280" y="5650000"/>
              <a:ext cx="1266480" cy="212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156F33-1A25-4943-B09F-7E8EBEA286E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604640" y="5632000"/>
                <a:ext cx="1302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8DDAC3A-8FB2-463D-B5CA-AF521D3C254A}"/>
                  </a:ext>
                </a:extLst>
              </p14:cNvPr>
              <p14:cNvContentPartPr/>
              <p14:nvPr/>
            </p14:nvContentPartPr>
            <p14:xfrm>
              <a:off x="494400" y="5705800"/>
              <a:ext cx="788760" cy="176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8DDAC3A-8FB2-463D-B5CA-AF521D3C254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76760" y="5687800"/>
                <a:ext cx="8244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DC9C144-0082-4DBF-A673-0040CD010EA8}"/>
                  </a:ext>
                </a:extLst>
              </p14:cNvPr>
              <p14:cNvContentPartPr/>
              <p14:nvPr/>
            </p14:nvContentPartPr>
            <p14:xfrm>
              <a:off x="3199080" y="5593480"/>
              <a:ext cx="12204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DC9C144-0082-4DBF-A673-0040CD010E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181440" y="5575840"/>
                <a:ext cx="157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DE5F44B-455C-4D54-9F29-422F5F0AC91C}"/>
                  </a:ext>
                </a:extLst>
              </p14:cNvPr>
              <p14:cNvContentPartPr/>
              <p14:nvPr/>
            </p14:nvContentPartPr>
            <p14:xfrm>
              <a:off x="3455760" y="5638480"/>
              <a:ext cx="50760" cy="132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DE5F44B-455C-4D54-9F29-422F5F0AC91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437760" y="5620480"/>
                <a:ext cx="86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4CB9D3-2960-45CB-BD16-147DCA604C6C}"/>
                  </a:ext>
                </a:extLst>
              </p14:cNvPr>
              <p14:cNvContentPartPr/>
              <p14:nvPr/>
            </p14:nvContentPartPr>
            <p14:xfrm>
              <a:off x="3596520" y="5506360"/>
              <a:ext cx="14400" cy="279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4CB9D3-2960-45CB-BD16-147DCA604C6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78520" y="5488360"/>
                <a:ext cx="5004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165461-A846-4DF4-86B1-F0FD01423453}"/>
                  </a:ext>
                </a:extLst>
              </p14:cNvPr>
              <p14:cNvContentPartPr/>
              <p14:nvPr/>
            </p14:nvContentPartPr>
            <p14:xfrm>
              <a:off x="3515160" y="5628760"/>
              <a:ext cx="203400" cy="2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165461-A846-4DF4-86B1-F0FD0142345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497160" y="5611120"/>
                <a:ext cx="239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F38DDE3-A09E-444B-81CB-23575778FCD3}"/>
                  </a:ext>
                </a:extLst>
              </p14:cNvPr>
              <p14:cNvContentPartPr/>
              <p14:nvPr/>
            </p14:nvContentPartPr>
            <p14:xfrm>
              <a:off x="3718920" y="5471080"/>
              <a:ext cx="391320" cy="29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F38DDE3-A09E-444B-81CB-23575778FCD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700920" y="5453080"/>
                <a:ext cx="42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3796F64-11FB-4560-A1F5-CD18A7F4F21B}"/>
                  </a:ext>
                </a:extLst>
              </p14:cNvPr>
              <p14:cNvContentPartPr/>
              <p14:nvPr/>
            </p14:nvContentPartPr>
            <p14:xfrm>
              <a:off x="3961920" y="5597800"/>
              <a:ext cx="185760" cy="3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3796F64-11FB-4560-A1F5-CD18A7F4F21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944280" y="5579800"/>
                <a:ext cx="2214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EA71C7A-584D-4058-81A8-6B4E1C7AB45B}"/>
                  </a:ext>
                </a:extLst>
              </p14:cNvPr>
              <p14:cNvContentPartPr/>
              <p14:nvPr/>
            </p14:nvContentPartPr>
            <p14:xfrm>
              <a:off x="4256400" y="5688880"/>
              <a:ext cx="8280" cy="1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EA71C7A-584D-4058-81A8-6B4E1C7AB45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38760" y="5671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A7686CC-799E-4336-9570-F9F246C43721}"/>
                  </a:ext>
                </a:extLst>
              </p14:cNvPr>
              <p14:cNvContentPartPr/>
              <p14:nvPr/>
            </p14:nvContentPartPr>
            <p14:xfrm>
              <a:off x="4287360" y="55470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A7686CC-799E-4336-9570-F9F246C4372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269360" y="5529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7888011-ECEA-4955-B505-0605F5AE435B}"/>
                  </a:ext>
                </a:extLst>
              </p14:cNvPr>
              <p14:cNvContentPartPr/>
              <p14:nvPr/>
            </p14:nvContentPartPr>
            <p14:xfrm>
              <a:off x="4387800" y="5631640"/>
              <a:ext cx="92160" cy="88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7888011-ECEA-4955-B505-0605F5AE435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369800" y="5613640"/>
                <a:ext cx="1278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F19245-5154-4E80-A49C-6BDA69463422}"/>
                  </a:ext>
                </a:extLst>
              </p14:cNvPr>
              <p14:cNvContentPartPr/>
              <p14:nvPr/>
            </p14:nvContentPartPr>
            <p14:xfrm>
              <a:off x="4581840" y="5644600"/>
              <a:ext cx="133200" cy="75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F19245-5154-4E80-A49C-6BDA6946342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563840" y="5626960"/>
                <a:ext cx="16884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7450E0F-6A9A-43F3-99E7-C22AB7892844}"/>
                  </a:ext>
                </a:extLst>
              </p14:cNvPr>
              <p14:cNvContentPartPr/>
              <p14:nvPr/>
            </p14:nvContentPartPr>
            <p14:xfrm>
              <a:off x="4788120" y="5480800"/>
              <a:ext cx="384480" cy="26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7450E0F-6A9A-43F3-99E7-C22AB789284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770120" y="5463160"/>
                <a:ext cx="4201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AF48EAF-012A-479D-9703-EEE01CA8F6F3}"/>
                  </a:ext>
                </a:extLst>
              </p14:cNvPr>
              <p14:cNvContentPartPr/>
              <p14:nvPr/>
            </p14:nvContentPartPr>
            <p14:xfrm>
              <a:off x="5445480" y="5603560"/>
              <a:ext cx="289440" cy="167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AF48EAF-012A-479D-9703-EEE01CA8F6F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27480" y="5585560"/>
                <a:ext cx="3250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D33F0EB-36C8-442D-9D54-B2B0B9084295}"/>
                  </a:ext>
                </a:extLst>
              </p14:cNvPr>
              <p14:cNvContentPartPr/>
              <p14:nvPr/>
            </p14:nvContentPartPr>
            <p14:xfrm>
              <a:off x="5832480" y="5608240"/>
              <a:ext cx="111240" cy="147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D33F0EB-36C8-442D-9D54-B2B0B908429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14840" y="5590240"/>
                <a:ext cx="146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8E47A84-1109-443C-AEED-7367D81D2519}"/>
                  </a:ext>
                </a:extLst>
              </p14:cNvPr>
              <p14:cNvContentPartPr/>
              <p14:nvPr/>
            </p14:nvContentPartPr>
            <p14:xfrm>
              <a:off x="6086640" y="5425360"/>
              <a:ext cx="39960" cy="28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8E47A84-1109-443C-AEED-7367D81D251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69000" y="5407360"/>
                <a:ext cx="756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858A118-6955-44A3-9E04-FB29496210D7}"/>
                  </a:ext>
                </a:extLst>
              </p14:cNvPr>
              <p14:cNvContentPartPr/>
              <p14:nvPr/>
            </p14:nvContentPartPr>
            <p14:xfrm>
              <a:off x="6024360" y="5567200"/>
              <a:ext cx="224640" cy="21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858A118-6955-44A3-9E04-FB29496210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06720" y="5549560"/>
                <a:ext cx="260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E59D23C-CC45-4AA1-B562-28BFA6BD1872}"/>
                  </a:ext>
                </a:extLst>
              </p14:cNvPr>
              <p14:cNvContentPartPr/>
              <p14:nvPr/>
            </p14:nvContentPartPr>
            <p14:xfrm>
              <a:off x="6299040" y="5597800"/>
              <a:ext cx="4320" cy="5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E59D23C-CC45-4AA1-B562-28BFA6BD187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281040" y="5579800"/>
                <a:ext cx="399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F802DCF-44C0-41B7-BCB5-5CA2B3BDDE09}"/>
                  </a:ext>
                </a:extLst>
              </p14:cNvPr>
              <p14:cNvContentPartPr/>
              <p14:nvPr/>
            </p14:nvContentPartPr>
            <p14:xfrm>
              <a:off x="6329280" y="548584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F802DCF-44C0-41B7-BCB5-5CA2B3BDDE09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1640" y="546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8054CCA-24DE-4852-8172-17A5A6CAEDA6}"/>
                  </a:ext>
                </a:extLst>
              </p14:cNvPr>
              <p14:cNvContentPartPr/>
              <p14:nvPr/>
            </p14:nvContentPartPr>
            <p14:xfrm>
              <a:off x="7132080" y="5396560"/>
              <a:ext cx="1277280" cy="345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8054CCA-24DE-4852-8172-17A5A6CAED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114435" y="5378920"/>
                <a:ext cx="131293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4B0FED4-3211-4F86-8B2B-9B5EFC11EF8D}"/>
                  </a:ext>
                </a:extLst>
              </p14:cNvPr>
              <p14:cNvContentPartPr/>
              <p14:nvPr/>
            </p14:nvContentPartPr>
            <p14:xfrm>
              <a:off x="6456720" y="5520760"/>
              <a:ext cx="379440" cy="187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4B0FED4-3211-4F86-8B2B-9B5EFC11EF8D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439080" y="5502760"/>
                <a:ext cx="4150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F6AEB96-AF31-45D5-84B6-2686E1CC68A1}"/>
                  </a:ext>
                </a:extLst>
              </p14:cNvPr>
              <p14:cNvContentPartPr/>
              <p14:nvPr/>
            </p14:nvContentPartPr>
            <p14:xfrm>
              <a:off x="1127280" y="6034480"/>
              <a:ext cx="548640" cy="327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F6AEB96-AF31-45D5-84B6-2686E1CC68A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109280" y="6016840"/>
                <a:ext cx="5842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3C31A72-EFE7-4141-9CA3-A4BADAAF82E6}"/>
                  </a:ext>
                </a:extLst>
              </p14:cNvPr>
              <p14:cNvContentPartPr/>
              <p14:nvPr/>
            </p14:nvContentPartPr>
            <p14:xfrm>
              <a:off x="2039520" y="6055000"/>
              <a:ext cx="2318760" cy="465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3C31A72-EFE7-4141-9CA3-A4BADAAF82E6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021883" y="6037360"/>
                <a:ext cx="2354394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A8D5D09-1C23-444D-9B9B-DFF88878C8EC}"/>
                  </a:ext>
                </a:extLst>
              </p14:cNvPr>
              <p14:cNvContentPartPr/>
              <p14:nvPr/>
            </p14:nvContentPartPr>
            <p14:xfrm>
              <a:off x="4564920" y="6082360"/>
              <a:ext cx="260280" cy="246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A8D5D09-1C23-444D-9B9B-DFF88878C8E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546920" y="6064360"/>
                <a:ext cx="295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818B6D6-2B5F-4CD3-A39D-9753E25CC434}"/>
                  </a:ext>
                </a:extLst>
              </p14:cNvPr>
              <p14:cNvContentPartPr/>
              <p14:nvPr/>
            </p14:nvContentPartPr>
            <p14:xfrm>
              <a:off x="5049120" y="6024760"/>
              <a:ext cx="142560" cy="476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818B6D6-2B5F-4CD3-A39D-9753E25CC434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31480" y="6006760"/>
                <a:ext cx="17820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123412-DC8F-42D8-9C04-8B423626C51E}"/>
                  </a:ext>
                </a:extLst>
              </p14:cNvPr>
              <p14:cNvContentPartPr/>
              <p14:nvPr/>
            </p14:nvContentPartPr>
            <p14:xfrm>
              <a:off x="6992040" y="6217360"/>
              <a:ext cx="208440" cy="134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123412-DC8F-42D8-9C04-8B423626C51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974040" y="6199720"/>
                <a:ext cx="2440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213A59A-7C66-49D5-8476-954C85EBD724}"/>
                  </a:ext>
                </a:extLst>
              </p14:cNvPr>
              <p14:cNvContentPartPr/>
              <p14:nvPr/>
            </p14:nvContentPartPr>
            <p14:xfrm>
              <a:off x="5404800" y="5993440"/>
              <a:ext cx="1315800" cy="387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213A59A-7C66-49D5-8476-954C85EBD724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386805" y="5975457"/>
                <a:ext cx="1351430" cy="4226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CFF93A1-4B31-4952-AC5B-ACCDFE8AD6B7}"/>
                  </a:ext>
                </a:extLst>
              </p14:cNvPr>
              <p14:cNvContentPartPr/>
              <p14:nvPr/>
            </p14:nvContentPartPr>
            <p14:xfrm>
              <a:off x="7313880" y="6030880"/>
              <a:ext cx="1729800" cy="360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CFF93A1-4B31-4952-AC5B-ACCDFE8AD6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7295880" y="6012880"/>
                <a:ext cx="176544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081291-A48D-4120-A2A1-E8A8B99F5FA8}"/>
                  </a:ext>
                </a:extLst>
              </p14:cNvPr>
              <p14:cNvContentPartPr/>
              <p14:nvPr/>
            </p14:nvContentPartPr>
            <p14:xfrm>
              <a:off x="1363440" y="6375040"/>
              <a:ext cx="353160" cy="44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081291-A48D-4120-A2A1-E8A8B99F5FA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345440" y="6357040"/>
                <a:ext cx="38880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4FBD0C7-37F5-4A40-AF30-44D4D184EC77}"/>
                  </a:ext>
                </a:extLst>
              </p14:cNvPr>
              <p14:cNvContentPartPr/>
              <p14:nvPr/>
            </p14:nvContentPartPr>
            <p14:xfrm>
              <a:off x="2915400" y="6461440"/>
              <a:ext cx="1153440" cy="396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4FBD0C7-37F5-4A40-AF30-44D4D184EC77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897760" y="6443440"/>
                <a:ext cx="11890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3366D93-63D6-4CA2-A349-47748915D54F}"/>
                  </a:ext>
                </a:extLst>
              </p14:cNvPr>
              <p14:cNvContentPartPr/>
              <p14:nvPr/>
            </p14:nvContentPartPr>
            <p14:xfrm>
              <a:off x="1879320" y="6461440"/>
              <a:ext cx="637560" cy="316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3366D93-63D6-4CA2-A349-47748915D54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861320" y="6443460"/>
                <a:ext cx="673200" cy="3516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7261308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084377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544197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942528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3825387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0107056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94988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14:cNvPr>
              <p14:cNvContentPartPr/>
              <p14:nvPr/>
            </p14:nvContentPartPr>
            <p14:xfrm>
              <a:off x="2946000" y="2570200"/>
              <a:ext cx="49356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28000" y="2552200"/>
                <a:ext cx="5292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14:cNvPr>
              <p14:cNvContentPartPr/>
              <p14:nvPr/>
            </p14:nvContentPartPr>
            <p14:xfrm>
              <a:off x="3721080" y="2489920"/>
              <a:ext cx="748080" cy="26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3089" y="2471920"/>
                <a:ext cx="783703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14:cNvPr>
              <p14:cNvContentPartPr/>
              <p14:nvPr/>
            </p14:nvContentPartPr>
            <p14:xfrm>
              <a:off x="4662840" y="2604040"/>
              <a:ext cx="446760" cy="30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5200" y="2586040"/>
                <a:ext cx="482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14:cNvPr>
              <p14:cNvContentPartPr/>
              <p14:nvPr/>
            </p14:nvContentPartPr>
            <p14:xfrm>
              <a:off x="5332440" y="2529520"/>
              <a:ext cx="768960" cy="222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4440" y="2511520"/>
                <a:ext cx="8046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14:cNvPr>
              <p14:cNvContentPartPr/>
              <p14:nvPr/>
            </p14:nvContentPartPr>
            <p14:xfrm>
              <a:off x="6345480" y="2462200"/>
              <a:ext cx="1863720" cy="38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27483" y="2444543"/>
                <a:ext cx="1899353" cy="419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14:cNvPr>
              <p14:cNvContentPartPr/>
              <p14:nvPr/>
            </p14:nvContentPartPr>
            <p14:xfrm>
              <a:off x="8333400" y="2600440"/>
              <a:ext cx="245520" cy="13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15400" y="2582800"/>
                <a:ext cx="2811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14:cNvPr>
              <p14:cNvContentPartPr/>
              <p14:nvPr/>
            </p14:nvContentPartPr>
            <p14:xfrm>
              <a:off x="8361480" y="2488480"/>
              <a:ext cx="187920" cy="5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3480" y="2470840"/>
                <a:ext cx="2235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14:cNvPr>
              <p14:cNvContentPartPr/>
              <p14:nvPr/>
            </p14:nvContentPartPr>
            <p14:xfrm>
              <a:off x="8340960" y="2438080"/>
              <a:ext cx="15084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23320" y="2420440"/>
                <a:ext cx="186480" cy="4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422851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14:cNvPr>
              <p14:cNvContentPartPr/>
              <p14:nvPr/>
            </p14:nvContentPartPr>
            <p14:xfrm>
              <a:off x="2946000" y="2570200"/>
              <a:ext cx="49356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28000" y="2552200"/>
                <a:ext cx="5292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14:cNvPr>
              <p14:cNvContentPartPr/>
              <p14:nvPr/>
            </p14:nvContentPartPr>
            <p14:xfrm>
              <a:off x="3721080" y="2489920"/>
              <a:ext cx="748080" cy="26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3089" y="2471920"/>
                <a:ext cx="783703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14:cNvPr>
              <p14:cNvContentPartPr/>
              <p14:nvPr/>
            </p14:nvContentPartPr>
            <p14:xfrm>
              <a:off x="4662840" y="2604040"/>
              <a:ext cx="446760" cy="30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5200" y="2586040"/>
                <a:ext cx="482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14:cNvPr>
              <p14:cNvContentPartPr/>
              <p14:nvPr/>
            </p14:nvContentPartPr>
            <p14:xfrm>
              <a:off x="5332440" y="2529520"/>
              <a:ext cx="768960" cy="222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4440" y="2511520"/>
                <a:ext cx="8046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14:cNvPr>
              <p14:cNvContentPartPr/>
              <p14:nvPr/>
            </p14:nvContentPartPr>
            <p14:xfrm>
              <a:off x="6345480" y="2462200"/>
              <a:ext cx="1863720" cy="38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27483" y="2444543"/>
                <a:ext cx="1899353" cy="419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14:cNvPr>
              <p14:cNvContentPartPr/>
              <p14:nvPr/>
            </p14:nvContentPartPr>
            <p14:xfrm>
              <a:off x="8333400" y="2600440"/>
              <a:ext cx="245520" cy="13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15400" y="2582800"/>
                <a:ext cx="2811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14:cNvPr>
              <p14:cNvContentPartPr/>
              <p14:nvPr/>
            </p14:nvContentPartPr>
            <p14:xfrm>
              <a:off x="8361480" y="2488480"/>
              <a:ext cx="187920" cy="5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3480" y="2470840"/>
                <a:ext cx="2235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14:cNvPr>
              <p14:cNvContentPartPr/>
              <p14:nvPr/>
            </p14:nvContentPartPr>
            <p14:xfrm>
              <a:off x="8340960" y="2438080"/>
              <a:ext cx="15084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23320" y="2420440"/>
                <a:ext cx="186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14:cNvPr>
              <p14:cNvContentPartPr/>
              <p14:nvPr/>
            </p14:nvContentPartPr>
            <p14:xfrm>
              <a:off x="4586520" y="3159160"/>
              <a:ext cx="195840" cy="13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8880" y="3141520"/>
                <a:ext cx="2314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14:cNvPr>
              <p14:cNvContentPartPr/>
              <p14:nvPr/>
            </p14:nvContentPartPr>
            <p14:xfrm>
              <a:off x="6410640" y="2925880"/>
              <a:ext cx="1161000" cy="417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92995" y="2907880"/>
                <a:ext cx="1196651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14:cNvPr>
              <p14:cNvContentPartPr/>
              <p14:nvPr/>
            </p14:nvContentPartPr>
            <p14:xfrm>
              <a:off x="3212400" y="2894920"/>
              <a:ext cx="1053000" cy="42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94400" y="2877265"/>
                <a:ext cx="108864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14:cNvPr>
              <p14:cNvContentPartPr/>
              <p14:nvPr/>
            </p14:nvContentPartPr>
            <p14:xfrm>
              <a:off x="2338320" y="3118120"/>
              <a:ext cx="557640" cy="202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20669" y="3100480"/>
                <a:ext cx="593303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14:cNvPr>
              <p14:cNvContentPartPr/>
              <p14:nvPr/>
            </p14:nvContentPartPr>
            <p14:xfrm>
              <a:off x="963480" y="2986720"/>
              <a:ext cx="1079640" cy="34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45840" y="2969062"/>
                <a:ext cx="111528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14:cNvPr>
              <p14:cNvContentPartPr/>
              <p14:nvPr/>
            </p14:nvContentPartPr>
            <p14:xfrm>
              <a:off x="7811400" y="2888440"/>
              <a:ext cx="275400" cy="62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93760" y="2870440"/>
                <a:ext cx="31104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14:cNvPr>
              <p14:cNvContentPartPr/>
              <p14:nvPr/>
            </p14:nvContentPartPr>
            <p14:xfrm>
              <a:off x="324840" y="3510880"/>
              <a:ext cx="1887480" cy="31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840" y="3493220"/>
                <a:ext cx="192312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14:cNvPr>
              <p14:cNvContentPartPr/>
              <p14:nvPr/>
            </p14:nvContentPartPr>
            <p14:xfrm>
              <a:off x="2539920" y="3517720"/>
              <a:ext cx="534960" cy="31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22280" y="3500080"/>
                <a:ext cx="570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14:cNvPr>
              <p14:cNvContentPartPr/>
              <p14:nvPr/>
            </p14:nvContentPartPr>
            <p14:xfrm>
              <a:off x="3080280" y="3431680"/>
              <a:ext cx="588960" cy="37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2280" y="3414040"/>
                <a:ext cx="6246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14:cNvPr>
              <p14:cNvContentPartPr/>
              <p14:nvPr/>
            </p14:nvContentPartPr>
            <p14:xfrm>
              <a:off x="3474120" y="3576040"/>
              <a:ext cx="275760" cy="29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56480" y="3558040"/>
                <a:ext cx="311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14:cNvPr>
              <p14:cNvContentPartPr/>
              <p14:nvPr/>
            </p14:nvContentPartPr>
            <p14:xfrm>
              <a:off x="3850320" y="3642280"/>
              <a:ext cx="235800" cy="168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2320" y="3624280"/>
                <a:ext cx="2714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14:cNvPr>
              <p14:cNvContentPartPr/>
              <p14:nvPr/>
            </p14:nvContentPartPr>
            <p14:xfrm>
              <a:off x="4177200" y="3657040"/>
              <a:ext cx="129960" cy="139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59200" y="3639400"/>
                <a:ext cx="1656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14:cNvPr>
              <p14:cNvContentPartPr/>
              <p14:nvPr/>
            </p14:nvContentPartPr>
            <p14:xfrm>
              <a:off x="4336680" y="3666760"/>
              <a:ext cx="225360" cy="11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19040" y="3648760"/>
                <a:ext cx="261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14:cNvPr>
              <p14:cNvContentPartPr/>
              <p14:nvPr/>
            </p14:nvContentPartPr>
            <p14:xfrm>
              <a:off x="4551240" y="3677560"/>
              <a:ext cx="41040" cy="8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33600" y="3659920"/>
                <a:ext cx="76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14:cNvPr>
              <p14:cNvContentPartPr/>
              <p14:nvPr/>
            </p14:nvContentPartPr>
            <p14:xfrm>
              <a:off x="4663200" y="3625720"/>
              <a:ext cx="162000" cy="185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5200" y="3608080"/>
                <a:ext cx="197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14:cNvPr>
              <p14:cNvContentPartPr/>
              <p14:nvPr/>
            </p14:nvContentPartPr>
            <p14:xfrm>
              <a:off x="4936800" y="2875840"/>
              <a:ext cx="1308240" cy="1051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18800" y="2858200"/>
                <a:ext cx="1343880" cy="10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14:cNvPr>
              <p14:cNvContentPartPr/>
              <p14:nvPr/>
            </p14:nvContentPartPr>
            <p14:xfrm>
              <a:off x="6502080" y="3522400"/>
              <a:ext cx="305280" cy="343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84440" y="3504760"/>
                <a:ext cx="340920" cy="37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037057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14:cNvPr>
              <p14:cNvContentPartPr/>
              <p14:nvPr/>
            </p14:nvContentPartPr>
            <p14:xfrm>
              <a:off x="2946000" y="2570200"/>
              <a:ext cx="49356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28000" y="2552200"/>
                <a:ext cx="5292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14:cNvPr>
              <p14:cNvContentPartPr/>
              <p14:nvPr/>
            </p14:nvContentPartPr>
            <p14:xfrm>
              <a:off x="3721080" y="2489920"/>
              <a:ext cx="748080" cy="26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3089" y="2471920"/>
                <a:ext cx="783703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14:cNvPr>
              <p14:cNvContentPartPr/>
              <p14:nvPr/>
            </p14:nvContentPartPr>
            <p14:xfrm>
              <a:off x="4662840" y="2604040"/>
              <a:ext cx="446760" cy="30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5200" y="2586040"/>
                <a:ext cx="482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14:cNvPr>
              <p14:cNvContentPartPr/>
              <p14:nvPr/>
            </p14:nvContentPartPr>
            <p14:xfrm>
              <a:off x="5332440" y="2529520"/>
              <a:ext cx="768960" cy="222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4440" y="2511520"/>
                <a:ext cx="8046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14:cNvPr>
              <p14:cNvContentPartPr/>
              <p14:nvPr/>
            </p14:nvContentPartPr>
            <p14:xfrm>
              <a:off x="6345480" y="2462200"/>
              <a:ext cx="1863720" cy="38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27483" y="2444543"/>
                <a:ext cx="1899353" cy="419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14:cNvPr>
              <p14:cNvContentPartPr/>
              <p14:nvPr/>
            </p14:nvContentPartPr>
            <p14:xfrm>
              <a:off x="8333400" y="2600440"/>
              <a:ext cx="245520" cy="13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15400" y="2582800"/>
                <a:ext cx="2811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14:cNvPr>
              <p14:cNvContentPartPr/>
              <p14:nvPr/>
            </p14:nvContentPartPr>
            <p14:xfrm>
              <a:off x="8361480" y="2488480"/>
              <a:ext cx="187920" cy="5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3480" y="2470840"/>
                <a:ext cx="2235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14:cNvPr>
              <p14:cNvContentPartPr/>
              <p14:nvPr/>
            </p14:nvContentPartPr>
            <p14:xfrm>
              <a:off x="8340960" y="2438080"/>
              <a:ext cx="15084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23320" y="2420440"/>
                <a:ext cx="186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14:cNvPr>
              <p14:cNvContentPartPr/>
              <p14:nvPr/>
            </p14:nvContentPartPr>
            <p14:xfrm>
              <a:off x="4586520" y="3159160"/>
              <a:ext cx="195840" cy="13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8880" y="3141520"/>
                <a:ext cx="2314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14:cNvPr>
              <p14:cNvContentPartPr/>
              <p14:nvPr/>
            </p14:nvContentPartPr>
            <p14:xfrm>
              <a:off x="6410640" y="2925880"/>
              <a:ext cx="1161000" cy="417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92995" y="2907880"/>
                <a:ext cx="1196651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14:cNvPr>
              <p14:cNvContentPartPr/>
              <p14:nvPr/>
            </p14:nvContentPartPr>
            <p14:xfrm>
              <a:off x="3212400" y="2894920"/>
              <a:ext cx="1053000" cy="42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94400" y="2877265"/>
                <a:ext cx="108864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14:cNvPr>
              <p14:cNvContentPartPr/>
              <p14:nvPr/>
            </p14:nvContentPartPr>
            <p14:xfrm>
              <a:off x="2338320" y="3118120"/>
              <a:ext cx="557640" cy="202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20669" y="3100480"/>
                <a:ext cx="593303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14:cNvPr>
              <p14:cNvContentPartPr/>
              <p14:nvPr/>
            </p14:nvContentPartPr>
            <p14:xfrm>
              <a:off x="963480" y="2986720"/>
              <a:ext cx="1079640" cy="34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45840" y="2969062"/>
                <a:ext cx="111528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14:cNvPr>
              <p14:cNvContentPartPr/>
              <p14:nvPr/>
            </p14:nvContentPartPr>
            <p14:xfrm>
              <a:off x="7811400" y="2888440"/>
              <a:ext cx="275400" cy="62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93760" y="2870440"/>
                <a:ext cx="31104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14:cNvPr>
              <p14:cNvContentPartPr/>
              <p14:nvPr/>
            </p14:nvContentPartPr>
            <p14:xfrm>
              <a:off x="324840" y="3510880"/>
              <a:ext cx="1887480" cy="31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840" y="3493220"/>
                <a:ext cx="192312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14:cNvPr>
              <p14:cNvContentPartPr/>
              <p14:nvPr/>
            </p14:nvContentPartPr>
            <p14:xfrm>
              <a:off x="2539920" y="3517720"/>
              <a:ext cx="534960" cy="31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22280" y="3500080"/>
                <a:ext cx="570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14:cNvPr>
              <p14:cNvContentPartPr/>
              <p14:nvPr/>
            </p14:nvContentPartPr>
            <p14:xfrm>
              <a:off x="3080280" y="3431680"/>
              <a:ext cx="588960" cy="37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2280" y="3414040"/>
                <a:ext cx="6246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14:cNvPr>
              <p14:cNvContentPartPr/>
              <p14:nvPr/>
            </p14:nvContentPartPr>
            <p14:xfrm>
              <a:off x="3474120" y="3576040"/>
              <a:ext cx="275760" cy="29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56480" y="3558040"/>
                <a:ext cx="311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14:cNvPr>
              <p14:cNvContentPartPr/>
              <p14:nvPr/>
            </p14:nvContentPartPr>
            <p14:xfrm>
              <a:off x="3850320" y="3642280"/>
              <a:ext cx="235800" cy="168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2320" y="3624280"/>
                <a:ext cx="2714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14:cNvPr>
              <p14:cNvContentPartPr/>
              <p14:nvPr/>
            </p14:nvContentPartPr>
            <p14:xfrm>
              <a:off x="4177200" y="3657040"/>
              <a:ext cx="129960" cy="139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59200" y="3639400"/>
                <a:ext cx="1656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14:cNvPr>
              <p14:cNvContentPartPr/>
              <p14:nvPr/>
            </p14:nvContentPartPr>
            <p14:xfrm>
              <a:off x="4336680" y="3666760"/>
              <a:ext cx="225360" cy="11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19040" y="3648760"/>
                <a:ext cx="261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14:cNvPr>
              <p14:cNvContentPartPr/>
              <p14:nvPr/>
            </p14:nvContentPartPr>
            <p14:xfrm>
              <a:off x="4551240" y="3677560"/>
              <a:ext cx="41040" cy="8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33600" y="3659920"/>
                <a:ext cx="76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14:cNvPr>
              <p14:cNvContentPartPr/>
              <p14:nvPr/>
            </p14:nvContentPartPr>
            <p14:xfrm>
              <a:off x="4663200" y="3625720"/>
              <a:ext cx="162000" cy="185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5200" y="3608080"/>
                <a:ext cx="197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14:cNvPr>
              <p14:cNvContentPartPr/>
              <p14:nvPr/>
            </p14:nvContentPartPr>
            <p14:xfrm>
              <a:off x="4936800" y="2875840"/>
              <a:ext cx="1308240" cy="1051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18800" y="2858200"/>
                <a:ext cx="1343880" cy="10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14:cNvPr>
              <p14:cNvContentPartPr/>
              <p14:nvPr/>
            </p14:nvContentPartPr>
            <p14:xfrm>
              <a:off x="6502080" y="3522400"/>
              <a:ext cx="305280" cy="343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84440" y="3504760"/>
                <a:ext cx="340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14:cNvPr>
              <p14:cNvContentPartPr/>
              <p14:nvPr/>
            </p14:nvContentPartPr>
            <p14:xfrm>
              <a:off x="497640" y="4165360"/>
              <a:ext cx="1737720" cy="163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9640" y="4147360"/>
                <a:ext cx="1773360" cy="167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374983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14:cNvPr>
              <p14:cNvContentPartPr/>
              <p14:nvPr/>
            </p14:nvContentPartPr>
            <p14:xfrm>
              <a:off x="2946000" y="2570200"/>
              <a:ext cx="49356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28000" y="2552200"/>
                <a:ext cx="5292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14:cNvPr>
              <p14:cNvContentPartPr/>
              <p14:nvPr/>
            </p14:nvContentPartPr>
            <p14:xfrm>
              <a:off x="3721080" y="2489920"/>
              <a:ext cx="748080" cy="26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3089" y="2471920"/>
                <a:ext cx="783703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14:cNvPr>
              <p14:cNvContentPartPr/>
              <p14:nvPr/>
            </p14:nvContentPartPr>
            <p14:xfrm>
              <a:off x="4662840" y="2604040"/>
              <a:ext cx="446760" cy="30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5200" y="2586040"/>
                <a:ext cx="482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14:cNvPr>
              <p14:cNvContentPartPr/>
              <p14:nvPr/>
            </p14:nvContentPartPr>
            <p14:xfrm>
              <a:off x="5332440" y="2529520"/>
              <a:ext cx="768960" cy="222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4440" y="2511520"/>
                <a:ext cx="8046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14:cNvPr>
              <p14:cNvContentPartPr/>
              <p14:nvPr/>
            </p14:nvContentPartPr>
            <p14:xfrm>
              <a:off x="6345480" y="2462200"/>
              <a:ext cx="1863720" cy="38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27483" y="2444543"/>
                <a:ext cx="1899353" cy="419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14:cNvPr>
              <p14:cNvContentPartPr/>
              <p14:nvPr/>
            </p14:nvContentPartPr>
            <p14:xfrm>
              <a:off x="8333400" y="2600440"/>
              <a:ext cx="245520" cy="13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15400" y="2582800"/>
                <a:ext cx="2811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14:cNvPr>
              <p14:cNvContentPartPr/>
              <p14:nvPr/>
            </p14:nvContentPartPr>
            <p14:xfrm>
              <a:off x="8361480" y="2488480"/>
              <a:ext cx="187920" cy="5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3480" y="2470840"/>
                <a:ext cx="2235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14:cNvPr>
              <p14:cNvContentPartPr/>
              <p14:nvPr/>
            </p14:nvContentPartPr>
            <p14:xfrm>
              <a:off x="8340960" y="2438080"/>
              <a:ext cx="15084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23320" y="2420440"/>
                <a:ext cx="186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14:cNvPr>
              <p14:cNvContentPartPr/>
              <p14:nvPr/>
            </p14:nvContentPartPr>
            <p14:xfrm>
              <a:off x="4586520" y="3159160"/>
              <a:ext cx="195840" cy="13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8880" y="3141520"/>
                <a:ext cx="2314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14:cNvPr>
              <p14:cNvContentPartPr/>
              <p14:nvPr/>
            </p14:nvContentPartPr>
            <p14:xfrm>
              <a:off x="6410640" y="2925880"/>
              <a:ext cx="1161000" cy="417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92995" y="2907880"/>
                <a:ext cx="1196651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14:cNvPr>
              <p14:cNvContentPartPr/>
              <p14:nvPr/>
            </p14:nvContentPartPr>
            <p14:xfrm>
              <a:off x="3212400" y="2894920"/>
              <a:ext cx="1053000" cy="42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94400" y="2877265"/>
                <a:ext cx="108864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14:cNvPr>
              <p14:cNvContentPartPr/>
              <p14:nvPr/>
            </p14:nvContentPartPr>
            <p14:xfrm>
              <a:off x="2338320" y="3118120"/>
              <a:ext cx="557640" cy="202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20669" y="3100480"/>
                <a:ext cx="593303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14:cNvPr>
              <p14:cNvContentPartPr/>
              <p14:nvPr/>
            </p14:nvContentPartPr>
            <p14:xfrm>
              <a:off x="963480" y="2986720"/>
              <a:ext cx="1079640" cy="34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45840" y="2969062"/>
                <a:ext cx="111528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14:cNvPr>
              <p14:cNvContentPartPr/>
              <p14:nvPr/>
            </p14:nvContentPartPr>
            <p14:xfrm>
              <a:off x="7811400" y="2888440"/>
              <a:ext cx="275400" cy="62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93760" y="2870440"/>
                <a:ext cx="31104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14:cNvPr>
              <p14:cNvContentPartPr/>
              <p14:nvPr/>
            </p14:nvContentPartPr>
            <p14:xfrm>
              <a:off x="324840" y="3510880"/>
              <a:ext cx="1887480" cy="31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840" y="3493220"/>
                <a:ext cx="192312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14:cNvPr>
              <p14:cNvContentPartPr/>
              <p14:nvPr/>
            </p14:nvContentPartPr>
            <p14:xfrm>
              <a:off x="2539920" y="3517720"/>
              <a:ext cx="534960" cy="31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22280" y="3500080"/>
                <a:ext cx="570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14:cNvPr>
              <p14:cNvContentPartPr/>
              <p14:nvPr/>
            </p14:nvContentPartPr>
            <p14:xfrm>
              <a:off x="3080280" y="3431680"/>
              <a:ext cx="588960" cy="37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2280" y="3414040"/>
                <a:ext cx="6246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14:cNvPr>
              <p14:cNvContentPartPr/>
              <p14:nvPr/>
            </p14:nvContentPartPr>
            <p14:xfrm>
              <a:off x="3474120" y="3576040"/>
              <a:ext cx="275760" cy="29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56480" y="3558040"/>
                <a:ext cx="311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14:cNvPr>
              <p14:cNvContentPartPr/>
              <p14:nvPr/>
            </p14:nvContentPartPr>
            <p14:xfrm>
              <a:off x="3850320" y="3642280"/>
              <a:ext cx="235800" cy="168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2320" y="3624280"/>
                <a:ext cx="2714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14:cNvPr>
              <p14:cNvContentPartPr/>
              <p14:nvPr/>
            </p14:nvContentPartPr>
            <p14:xfrm>
              <a:off x="4177200" y="3657040"/>
              <a:ext cx="129960" cy="139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59200" y="3639400"/>
                <a:ext cx="1656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14:cNvPr>
              <p14:cNvContentPartPr/>
              <p14:nvPr/>
            </p14:nvContentPartPr>
            <p14:xfrm>
              <a:off x="4336680" y="3666760"/>
              <a:ext cx="225360" cy="11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19040" y="3648760"/>
                <a:ext cx="261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14:cNvPr>
              <p14:cNvContentPartPr/>
              <p14:nvPr/>
            </p14:nvContentPartPr>
            <p14:xfrm>
              <a:off x="4551240" y="3677560"/>
              <a:ext cx="41040" cy="8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33600" y="3659920"/>
                <a:ext cx="76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14:cNvPr>
              <p14:cNvContentPartPr/>
              <p14:nvPr/>
            </p14:nvContentPartPr>
            <p14:xfrm>
              <a:off x="4663200" y="3625720"/>
              <a:ext cx="162000" cy="185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5200" y="3608080"/>
                <a:ext cx="197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14:cNvPr>
              <p14:cNvContentPartPr/>
              <p14:nvPr/>
            </p14:nvContentPartPr>
            <p14:xfrm>
              <a:off x="4936800" y="2875840"/>
              <a:ext cx="1308240" cy="1051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18800" y="2858200"/>
                <a:ext cx="1343880" cy="10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14:cNvPr>
              <p14:cNvContentPartPr/>
              <p14:nvPr/>
            </p14:nvContentPartPr>
            <p14:xfrm>
              <a:off x="6502080" y="3522400"/>
              <a:ext cx="305280" cy="343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84440" y="3504760"/>
                <a:ext cx="340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14:cNvPr>
              <p14:cNvContentPartPr/>
              <p14:nvPr/>
            </p14:nvContentPartPr>
            <p14:xfrm>
              <a:off x="497640" y="4165360"/>
              <a:ext cx="1737720" cy="163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9640" y="4147360"/>
                <a:ext cx="1773360" cy="16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F0DCF-B83D-4887-87E4-B751C2DA8797}"/>
                  </a:ext>
                </a:extLst>
              </p14:cNvPr>
              <p14:cNvContentPartPr/>
              <p14:nvPr/>
            </p14:nvContentPartPr>
            <p14:xfrm>
              <a:off x="7030560" y="3636880"/>
              <a:ext cx="462600" cy="19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F0DCF-B83D-4887-87E4-B751C2DA87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560" y="3619240"/>
                <a:ext cx="498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4EAF6C-7747-4714-929C-D4026FDB8635}"/>
                  </a:ext>
                </a:extLst>
              </p14:cNvPr>
              <p14:cNvContentPartPr/>
              <p14:nvPr/>
            </p14:nvContentPartPr>
            <p14:xfrm>
              <a:off x="7813920" y="3598000"/>
              <a:ext cx="679680" cy="16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4EAF6C-7747-4714-929C-D4026FDB863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95930" y="3580000"/>
                <a:ext cx="715301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D70AF-821C-43E8-9B2C-5CBEF4E2A9B6}"/>
                  </a:ext>
                </a:extLst>
              </p14:cNvPr>
              <p14:cNvContentPartPr/>
              <p14:nvPr/>
            </p14:nvContentPartPr>
            <p14:xfrm>
              <a:off x="2591400" y="4109200"/>
              <a:ext cx="298800" cy="14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D70AF-821C-43E8-9B2C-5CBEF4E2A9B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73760" y="4091200"/>
                <a:ext cx="33444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15187A-04F5-422E-90FA-18D881394EAD}"/>
                  </a:ext>
                </a:extLst>
              </p14:cNvPr>
              <p14:cNvContentPartPr/>
              <p14:nvPr/>
            </p14:nvContentPartPr>
            <p14:xfrm>
              <a:off x="3018000" y="3916960"/>
              <a:ext cx="922680" cy="56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15187A-04F5-422E-90FA-18D881394EA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00360" y="3898960"/>
                <a:ext cx="9583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B451902-040E-4F95-A5A3-F30A7CA8160B}"/>
                  </a:ext>
                </a:extLst>
              </p14:cNvPr>
              <p14:cNvContentPartPr/>
              <p14:nvPr/>
            </p14:nvContentPartPr>
            <p14:xfrm>
              <a:off x="4214640" y="4012000"/>
              <a:ext cx="623520" cy="242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B451902-040E-4F95-A5A3-F30A7CA816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96640" y="3994000"/>
                <a:ext cx="6591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0A8F69-6CAF-4F82-BC38-9A96CF5202EF}"/>
                  </a:ext>
                </a:extLst>
              </p14:cNvPr>
              <p14:cNvContentPartPr/>
              <p14:nvPr/>
            </p14:nvContentPartPr>
            <p14:xfrm>
              <a:off x="5120040" y="4082560"/>
              <a:ext cx="232920" cy="163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0A8F69-6CAF-4F82-BC38-9A96CF5202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2400" y="4064920"/>
                <a:ext cx="268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3DA8B1-B79F-4958-B9E1-439CF0374095}"/>
                  </a:ext>
                </a:extLst>
              </p14:cNvPr>
              <p14:cNvContentPartPr/>
              <p14:nvPr/>
            </p14:nvContentPartPr>
            <p14:xfrm>
              <a:off x="5469600" y="4094440"/>
              <a:ext cx="87840" cy="162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3DA8B1-B79F-4958-B9E1-439CF03740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51600" y="4076440"/>
                <a:ext cx="123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59524FB-AE72-4C87-896D-BC21ADB14256}"/>
                  </a:ext>
                </a:extLst>
              </p14:cNvPr>
              <p14:cNvContentPartPr/>
              <p14:nvPr/>
            </p14:nvContentPartPr>
            <p14:xfrm>
              <a:off x="5445480" y="4104160"/>
              <a:ext cx="15336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59524FB-AE72-4C87-896D-BC21ADB1425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86520"/>
                <a:ext cx="1890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22821B-6E14-4C3D-9B5C-1127E5A6592E}"/>
                  </a:ext>
                </a:extLst>
              </p14:cNvPr>
              <p14:cNvContentPartPr/>
              <p14:nvPr/>
            </p14:nvContentPartPr>
            <p14:xfrm>
              <a:off x="5678760" y="4063840"/>
              <a:ext cx="172800" cy="251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22821B-6E14-4C3D-9B5C-1127E5A6592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661120" y="4045840"/>
                <a:ext cx="20844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892CBC-C743-461A-86E1-7397B22DC74D}"/>
                  </a:ext>
                </a:extLst>
              </p14:cNvPr>
              <p14:cNvContentPartPr/>
              <p14:nvPr/>
            </p14:nvContentPartPr>
            <p14:xfrm>
              <a:off x="5851560" y="4054120"/>
              <a:ext cx="185040" cy="177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892CBC-C743-461A-86E1-7397B22DC7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833920" y="4036120"/>
                <a:ext cx="2206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E471F8A-0E15-4482-AD44-D31184E153D7}"/>
                  </a:ext>
                </a:extLst>
              </p14:cNvPr>
              <p14:cNvContentPartPr/>
              <p14:nvPr/>
            </p14:nvContentPartPr>
            <p14:xfrm>
              <a:off x="6146400" y="4012720"/>
              <a:ext cx="1067400" cy="237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E471F8A-0E15-4482-AD44-D31184E153D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54" y="3995080"/>
                <a:ext cx="1103052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BC815F-AA20-45A1-9AE3-F5C8970F4162}"/>
                  </a:ext>
                </a:extLst>
              </p14:cNvPr>
              <p14:cNvContentPartPr/>
              <p14:nvPr/>
            </p14:nvContentPartPr>
            <p14:xfrm>
              <a:off x="7436640" y="3992560"/>
              <a:ext cx="366480" cy="224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BC815F-AA20-45A1-9AE3-F5C8970F416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19000" y="3974560"/>
                <a:ext cx="402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672B8B3-9FA7-4747-93F3-BB92921085D2}"/>
                  </a:ext>
                </a:extLst>
              </p14:cNvPr>
              <p14:cNvContentPartPr/>
              <p14:nvPr/>
            </p14:nvContentPartPr>
            <p14:xfrm>
              <a:off x="8068080" y="3952600"/>
              <a:ext cx="777240" cy="30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672B8B3-9FA7-4747-93F3-BB92921085D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0080" y="3934600"/>
                <a:ext cx="812880" cy="33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3667235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14:cNvPr>
              <p14:cNvContentPartPr/>
              <p14:nvPr/>
            </p14:nvContentPartPr>
            <p14:xfrm>
              <a:off x="2946000" y="2570200"/>
              <a:ext cx="49356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28000" y="2552200"/>
                <a:ext cx="5292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14:cNvPr>
              <p14:cNvContentPartPr/>
              <p14:nvPr/>
            </p14:nvContentPartPr>
            <p14:xfrm>
              <a:off x="3721080" y="2489920"/>
              <a:ext cx="748080" cy="26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3089" y="2471920"/>
                <a:ext cx="783703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14:cNvPr>
              <p14:cNvContentPartPr/>
              <p14:nvPr/>
            </p14:nvContentPartPr>
            <p14:xfrm>
              <a:off x="4662840" y="2604040"/>
              <a:ext cx="446760" cy="30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5200" y="2586040"/>
                <a:ext cx="482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14:cNvPr>
              <p14:cNvContentPartPr/>
              <p14:nvPr/>
            </p14:nvContentPartPr>
            <p14:xfrm>
              <a:off x="5332440" y="2529520"/>
              <a:ext cx="768960" cy="222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4440" y="2511520"/>
                <a:ext cx="8046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14:cNvPr>
              <p14:cNvContentPartPr/>
              <p14:nvPr/>
            </p14:nvContentPartPr>
            <p14:xfrm>
              <a:off x="6345480" y="2462200"/>
              <a:ext cx="1863720" cy="38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27483" y="2444543"/>
                <a:ext cx="1899353" cy="419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14:cNvPr>
              <p14:cNvContentPartPr/>
              <p14:nvPr/>
            </p14:nvContentPartPr>
            <p14:xfrm>
              <a:off x="8333400" y="2600440"/>
              <a:ext cx="245520" cy="13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15400" y="2582800"/>
                <a:ext cx="2811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14:cNvPr>
              <p14:cNvContentPartPr/>
              <p14:nvPr/>
            </p14:nvContentPartPr>
            <p14:xfrm>
              <a:off x="8361480" y="2488480"/>
              <a:ext cx="187920" cy="5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3480" y="2470840"/>
                <a:ext cx="2235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14:cNvPr>
              <p14:cNvContentPartPr/>
              <p14:nvPr/>
            </p14:nvContentPartPr>
            <p14:xfrm>
              <a:off x="8340960" y="2438080"/>
              <a:ext cx="15084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23320" y="2420440"/>
                <a:ext cx="186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14:cNvPr>
              <p14:cNvContentPartPr/>
              <p14:nvPr/>
            </p14:nvContentPartPr>
            <p14:xfrm>
              <a:off x="4586520" y="3159160"/>
              <a:ext cx="195840" cy="13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8880" y="3141520"/>
                <a:ext cx="2314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14:cNvPr>
              <p14:cNvContentPartPr/>
              <p14:nvPr/>
            </p14:nvContentPartPr>
            <p14:xfrm>
              <a:off x="6410640" y="2925880"/>
              <a:ext cx="1161000" cy="417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92995" y="2907880"/>
                <a:ext cx="1196651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14:cNvPr>
              <p14:cNvContentPartPr/>
              <p14:nvPr/>
            </p14:nvContentPartPr>
            <p14:xfrm>
              <a:off x="3212400" y="2894920"/>
              <a:ext cx="1053000" cy="42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94400" y="2877265"/>
                <a:ext cx="108864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14:cNvPr>
              <p14:cNvContentPartPr/>
              <p14:nvPr/>
            </p14:nvContentPartPr>
            <p14:xfrm>
              <a:off x="2338320" y="3118120"/>
              <a:ext cx="557640" cy="202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20669" y="3100480"/>
                <a:ext cx="593303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14:cNvPr>
              <p14:cNvContentPartPr/>
              <p14:nvPr/>
            </p14:nvContentPartPr>
            <p14:xfrm>
              <a:off x="963480" y="2986720"/>
              <a:ext cx="1079640" cy="34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45840" y="2969062"/>
                <a:ext cx="111528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14:cNvPr>
              <p14:cNvContentPartPr/>
              <p14:nvPr/>
            </p14:nvContentPartPr>
            <p14:xfrm>
              <a:off x="7811400" y="2888440"/>
              <a:ext cx="275400" cy="62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93760" y="2870440"/>
                <a:ext cx="31104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14:cNvPr>
              <p14:cNvContentPartPr/>
              <p14:nvPr/>
            </p14:nvContentPartPr>
            <p14:xfrm>
              <a:off x="324840" y="3510880"/>
              <a:ext cx="1887480" cy="31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840" y="3493220"/>
                <a:ext cx="192312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14:cNvPr>
              <p14:cNvContentPartPr/>
              <p14:nvPr/>
            </p14:nvContentPartPr>
            <p14:xfrm>
              <a:off x="2539920" y="3517720"/>
              <a:ext cx="534960" cy="31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22280" y="3500080"/>
                <a:ext cx="570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14:cNvPr>
              <p14:cNvContentPartPr/>
              <p14:nvPr/>
            </p14:nvContentPartPr>
            <p14:xfrm>
              <a:off x="3080280" y="3431680"/>
              <a:ext cx="588960" cy="37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2280" y="3414040"/>
                <a:ext cx="6246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14:cNvPr>
              <p14:cNvContentPartPr/>
              <p14:nvPr/>
            </p14:nvContentPartPr>
            <p14:xfrm>
              <a:off x="3474120" y="3576040"/>
              <a:ext cx="275760" cy="29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56480" y="3558040"/>
                <a:ext cx="311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14:cNvPr>
              <p14:cNvContentPartPr/>
              <p14:nvPr/>
            </p14:nvContentPartPr>
            <p14:xfrm>
              <a:off x="3850320" y="3642280"/>
              <a:ext cx="235800" cy="168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2320" y="3624280"/>
                <a:ext cx="2714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14:cNvPr>
              <p14:cNvContentPartPr/>
              <p14:nvPr/>
            </p14:nvContentPartPr>
            <p14:xfrm>
              <a:off x="4177200" y="3657040"/>
              <a:ext cx="129960" cy="139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59200" y="3639400"/>
                <a:ext cx="1656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14:cNvPr>
              <p14:cNvContentPartPr/>
              <p14:nvPr/>
            </p14:nvContentPartPr>
            <p14:xfrm>
              <a:off x="4336680" y="3666760"/>
              <a:ext cx="225360" cy="11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19040" y="3648760"/>
                <a:ext cx="261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14:cNvPr>
              <p14:cNvContentPartPr/>
              <p14:nvPr/>
            </p14:nvContentPartPr>
            <p14:xfrm>
              <a:off x="4551240" y="3677560"/>
              <a:ext cx="41040" cy="8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33600" y="3659920"/>
                <a:ext cx="76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14:cNvPr>
              <p14:cNvContentPartPr/>
              <p14:nvPr/>
            </p14:nvContentPartPr>
            <p14:xfrm>
              <a:off x="4663200" y="3625720"/>
              <a:ext cx="162000" cy="185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5200" y="3608080"/>
                <a:ext cx="197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14:cNvPr>
              <p14:cNvContentPartPr/>
              <p14:nvPr/>
            </p14:nvContentPartPr>
            <p14:xfrm>
              <a:off x="4936800" y="2875840"/>
              <a:ext cx="1308240" cy="1051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18800" y="2858200"/>
                <a:ext cx="1343880" cy="10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14:cNvPr>
              <p14:cNvContentPartPr/>
              <p14:nvPr/>
            </p14:nvContentPartPr>
            <p14:xfrm>
              <a:off x="6502080" y="3522400"/>
              <a:ext cx="305280" cy="343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84440" y="3504760"/>
                <a:ext cx="340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14:cNvPr>
              <p14:cNvContentPartPr/>
              <p14:nvPr/>
            </p14:nvContentPartPr>
            <p14:xfrm>
              <a:off x="497640" y="4165360"/>
              <a:ext cx="1737720" cy="163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9640" y="4147360"/>
                <a:ext cx="1773360" cy="16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F0DCF-B83D-4887-87E4-B751C2DA8797}"/>
                  </a:ext>
                </a:extLst>
              </p14:cNvPr>
              <p14:cNvContentPartPr/>
              <p14:nvPr/>
            </p14:nvContentPartPr>
            <p14:xfrm>
              <a:off x="7030560" y="3636880"/>
              <a:ext cx="462600" cy="19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F0DCF-B83D-4887-87E4-B751C2DA87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560" y="3619240"/>
                <a:ext cx="498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4EAF6C-7747-4714-929C-D4026FDB8635}"/>
                  </a:ext>
                </a:extLst>
              </p14:cNvPr>
              <p14:cNvContentPartPr/>
              <p14:nvPr/>
            </p14:nvContentPartPr>
            <p14:xfrm>
              <a:off x="7813920" y="3598000"/>
              <a:ext cx="679680" cy="16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4EAF6C-7747-4714-929C-D4026FDB863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95930" y="3580000"/>
                <a:ext cx="715301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D70AF-821C-43E8-9B2C-5CBEF4E2A9B6}"/>
                  </a:ext>
                </a:extLst>
              </p14:cNvPr>
              <p14:cNvContentPartPr/>
              <p14:nvPr/>
            </p14:nvContentPartPr>
            <p14:xfrm>
              <a:off x="2591400" y="4109200"/>
              <a:ext cx="298800" cy="14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D70AF-821C-43E8-9B2C-5CBEF4E2A9B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73760" y="4091200"/>
                <a:ext cx="33444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15187A-04F5-422E-90FA-18D881394EAD}"/>
                  </a:ext>
                </a:extLst>
              </p14:cNvPr>
              <p14:cNvContentPartPr/>
              <p14:nvPr/>
            </p14:nvContentPartPr>
            <p14:xfrm>
              <a:off x="3018000" y="3916960"/>
              <a:ext cx="922680" cy="56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15187A-04F5-422E-90FA-18D881394EA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00360" y="3898960"/>
                <a:ext cx="9583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B451902-040E-4F95-A5A3-F30A7CA8160B}"/>
                  </a:ext>
                </a:extLst>
              </p14:cNvPr>
              <p14:cNvContentPartPr/>
              <p14:nvPr/>
            </p14:nvContentPartPr>
            <p14:xfrm>
              <a:off x="4214640" y="4012000"/>
              <a:ext cx="623520" cy="242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B451902-040E-4F95-A5A3-F30A7CA816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96640" y="3994000"/>
                <a:ext cx="6591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0A8F69-6CAF-4F82-BC38-9A96CF5202EF}"/>
                  </a:ext>
                </a:extLst>
              </p14:cNvPr>
              <p14:cNvContentPartPr/>
              <p14:nvPr/>
            </p14:nvContentPartPr>
            <p14:xfrm>
              <a:off x="5120040" y="4082560"/>
              <a:ext cx="232920" cy="163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0A8F69-6CAF-4F82-BC38-9A96CF5202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2400" y="4064920"/>
                <a:ext cx="268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3DA8B1-B79F-4958-B9E1-439CF0374095}"/>
                  </a:ext>
                </a:extLst>
              </p14:cNvPr>
              <p14:cNvContentPartPr/>
              <p14:nvPr/>
            </p14:nvContentPartPr>
            <p14:xfrm>
              <a:off x="5469600" y="4094440"/>
              <a:ext cx="87840" cy="162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3DA8B1-B79F-4958-B9E1-439CF03740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51600" y="4076440"/>
                <a:ext cx="123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59524FB-AE72-4C87-896D-BC21ADB14256}"/>
                  </a:ext>
                </a:extLst>
              </p14:cNvPr>
              <p14:cNvContentPartPr/>
              <p14:nvPr/>
            </p14:nvContentPartPr>
            <p14:xfrm>
              <a:off x="5445480" y="4104160"/>
              <a:ext cx="15336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59524FB-AE72-4C87-896D-BC21ADB1425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86520"/>
                <a:ext cx="1890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22821B-6E14-4C3D-9B5C-1127E5A6592E}"/>
                  </a:ext>
                </a:extLst>
              </p14:cNvPr>
              <p14:cNvContentPartPr/>
              <p14:nvPr/>
            </p14:nvContentPartPr>
            <p14:xfrm>
              <a:off x="5678760" y="4063840"/>
              <a:ext cx="172800" cy="251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22821B-6E14-4C3D-9B5C-1127E5A6592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661120" y="4045840"/>
                <a:ext cx="20844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892CBC-C743-461A-86E1-7397B22DC74D}"/>
                  </a:ext>
                </a:extLst>
              </p14:cNvPr>
              <p14:cNvContentPartPr/>
              <p14:nvPr/>
            </p14:nvContentPartPr>
            <p14:xfrm>
              <a:off x="5851560" y="4054120"/>
              <a:ext cx="185040" cy="177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892CBC-C743-461A-86E1-7397B22DC7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833920" y="4036120"/>
                <a:ext cx="2206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E471F8A-0E15-4482-AD44-D31184E153D7}"/>
                  </a:ext>
                </a:extLst>
              </p14:cNvPr>
              <p14:cNvContentPartPr/>
              <p14:nvPr/>
            </p14:nvContentPartPr>
            <p14:xfrm>
              <a:off x="6146400" y="4012720"/>
              <a:ext cx="1067400" cy="237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E471F8A-0E15-4482-AD44-D31184E153D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54" y="3995080"/>
                <a:ext cx="1103052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BC815F-AA20-45A1-9AE3-F5C8970F4162}"/>
                  </a:ext>
                </a:extLst>
              </p14:cNvPr>
              <p14:cNvContentPartPr/>
              <p14:nvPr/>
            </p14:nvContentPartPr>
            <p14:xfrm>
              <a:off x="7436640" y="3992560"/>
              <a:ext cx="366480" cy="224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BC815F-AA20-45A1-9AE3-F5C8970F416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19000" y="3974560"/>
                <a:ext cx="402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672B8B3-9FA7-4747-93F3-BB92921085D2}"/>
                  </a:ext>
                </a:extLst>
              </p14:cNvPr>
              <p14:cNvContentPartPr/>
              <p14:nvPr/>
            </p14:nvContentPartPr>
            <p14:xfrm>
              <a:off x="8068080" y="3952600"/>
              <a:ext cx="777240" cy="30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672B8B3-9FA7-4747-93F3-BB92921085D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0080" y="3934600"/>
                <a:ext cx="812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FCB986-D656-4E68-AAD6-631E4A2C04EA}"/>
                  </a:ext>
                </a:extLst>
              </p14:cNvPr>
              <p14:cNvContentPartPr/>
              <p14:nvPr/>
            </p14:nvContentPartPr>
            <p14:xfrm>
              <a:off x="2867520" y="4694560"/>
              <a:ext cx="860400" cy="53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FCB986-D656-4E68-AAD6-631E4A2C04E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49528" y="4676908"/>
                <a:ext cx="896025" cy="574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66CFA-0F82-43CA-BE93-18C99E4CF6B8}"/>
                  </a:ext>
                </a:extLst>
              </p14:cNvPr>
              <p14:cNvContentPartPr/>
              <p14:nvPr/>
            </p14:nvContentPartPr>
            <p14:xfrm>
              <a:off x="3880920" y="4916320"/>
              <a:ext cx="1425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66CFA-0F82-43CA-BE93-18C99E4CF6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63280" y="4898680"/>
                <a:ext cx="178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C60F77E-DBE1-4FA5-B73F-37626A21EF5C}"/>
                  </a:ext>
                </a:extLst>
              </p14:cNvPr>
              <p14:cNvContentPartPr/>
              <p14:nvPr/>
            </p14:nvContentPartPr>
            <p14:xfrm>
              <a:off x="3911160" y="4997680"/>
              <a:ext cx="13284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C60F77E-DBE1-4FA5-B73F-37626A21EF5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93520" y="49800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8C09AB7-A312-42F6-B503-2A91619FE4CE}"/>
                  </a:ext>
                </a:extLst>
              </p14:cNvPr>
              <p14:cNvContentPartPr/>
              <p14:nvPr/>
            </p14:nvContentPartPr>
            <p14:xfrm>
              <a:off x="4256400" y="4736320"/>
              <a:ext cx="775800" cy="48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8C09AB7-A312-42F6-B503-2A91619FE4C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8752" y="4718680"/>
                <a:ext cx="811457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684324-A2E8-48F7-977D-8E233BC4320D}"/>
                  </a:ext>
                </a:extLst>
              </p14:cNvPr>
              <p14:cNvContentPartPr/>
              <p14:nvPr/>
            </p14:nvContentPartPr>
            <p14:xfrm>
              <a:off x="5242800" y="5059240"/>
              <a:ext cx="60840" cy="66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684324-A2E8-48F7-977D-8E233BC4320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25160" y="5041600"/>
                <a:ext cx="96480" cy="10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2732803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14:cNvPr>
              <p14:cNvContentPartPr/>
              <p14:nvPr/>
            </p14:nvContentPartPr>
            <p14:xfrm>
              <a:off x="1780680" y="264040"/>
              <a:ext cx="6375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A23251-1E23-47FC-9AF9-1B5C63BC09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3040" y="246057"/>
                <a:ext cx="67320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14:cNvPr>
              <p14:cNvContentPartPr/>
              <p14:nvPr/>
            </p14:nvContentPartPr>
            <p14:xfrm>
              <a:off x="579000" y="183760"/>
              <a:ext cx="1098000" cy="43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ED231A-C22F-4325-807D-9338E8E27F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66120"/>
                <a:ext cx="1133628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14:cNvPr>
              <p14:cNvContentPartPr/>
              <p14:nvPr/>
            </p14:nvContentPartPr>
            <p14:xfrm>
              <a:off x="3198360" y="458440"/>
              <a:ext cx="78480" cy="130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1F579D-6DF3-4F5D-A2C6-A8B2F4D762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0360" y="440800"/>
                <a:ext cx="114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14:cNvPr>
              <p14:cNvContentPartPr/>
              <p14:nvPr/>
            </p14:nvContentPartPr>
            <p14:xfrm>
              <a:off x="2722800" y="247120"/>
              <a:ext cx="377280" cy="566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DD0C48-CBE9-4BA0-A091-072FE3F8FD8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05160" y="229120"/>
                <a:ext cx="412920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14:cNvPr>
              <p14:cNvContentPartPr/>
              <p14:nvPr/>
            </p14:nvContentPartPr>
            <p14:xfrm>
              <a:off x="4499400" y="305440"/>
              <a:ext cx="626040" cy="19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DB2EB68-51B5-4FE5-924B-28F74CA0597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760" y="287800"/>
                <a:ext cx="6616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14:cNvPr>
              <p14:cNvContentPartPr/>
              <p14:nvPr/>
            </p14:nvContentPartPr>
            <p14:xfrm>
              <a:off x="3546480" y="355120"/>
              <a:ext cx="667080" cy="20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EDBEA72-E8CA-464C-82F2-2DF89B501A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8830" y="337120"/>
                <a:ext cx="702739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14:cNvPr>
              <p14:cNvContentPartPr/>
              <p14:nvPr/>
            </p14:nvContentPartPr>
            <p14:xfrm>
              <a:off x="5415240" y="182320"/>
              <a:ext cx="1535400" cy="461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80925E-D39A-42E2-B6EB-0937FF3033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7240" y="164680"/>
                <a:ext cx="157104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14:cNvPr>
              <p14:cNvContentPartPr/>
              <p14:nvPr/>
            </p14:nvContentPartPr>
            <p14:xfrm>
              <a:off x="7303800" y="178720"/>
              <a:ext cx="105480" cy="33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EA53DAD-FF78-4CE3-A504-8699503FE7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5800" y="161080"/>
                <a:ext cx="141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14:cNvPr>
              <p14:cNvContentPartPr/>
              <p14:nvPr/>
            </p14:nvContentPartPr>
            <p14:xfrm>
              <a:off x="7527720" y="182320"/>
              <a:ext cx="41400" cy="28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C8CEF9-AC3A-4DF6-AAC5-340ECE294D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0080" y="164680"/>
                <a:ext cx="770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14:cNvPr>
              <p14:cNvContentPartPr/>
              <p14:nvPr/>
            </p14:nvContentPartPr>
            <p14:xfrm>
              <a:off x="7699080" y="120040"/>
              <a:ext cx="703080" cy="37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95619B-625B-4686-8677-637F69F1C3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81440" y="102400"/>
                <a:ext cx="73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14:cNvPr>
              <p14:cNvContentPartPr/>
              <p14:nvPr/>
            </p14:nvContentPartPr>
            <p14:xfrm>
              <a:off x="579000" y="1116520"/>
              <a:ext cx="2122560" cy="86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BCD436-6973-48AD-974D-C3687FDA27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1000" y="1098527"/>
                <a:ext cx="2158200" cy="899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14:cNvPr>
              <p14:cNvContentPartPr/>
              <p14:nvPr/>
            </p14:nvContentPartPr>
            <p14:xfrm>
              <a:off x="2957880" y="1025800"/>
              <a:ext cx="261000" cy="12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72B425F-4B72-4B00-86F7-47FD3B294B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0240" y="1007800"/>
                <a:ext cx="29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14:cNvPr>
              <p14:cNvContentPartPr/>
              <p14:nvPr/>
            </p14:nvContentPartPr>
            <p14:xfrm>
              <a:off x="3332280" y="1019680"/>
              <a:ext cx="141480" cy="151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98DFB1E-B913-4127-B7C1-57DAC38A38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14280" y="1002040"/>
                <a:ext cx="177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14:cNvPr>
              <p14:cNvContentPartPr/>
              <p14:nvPr/>
            </p14:nvContentPartPr>
            <p14:xfrm>
              <a:off x="3697680" y="817360"/>
              <a:ext cx="984600" cy="33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B9ECF1-FBB2-43CD-A244-64A75C39FD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80040" y="799360"/>
                <a:ext cx="1020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14:cNvPr>
              <p14:cNvContentPartPr/>
              <p14:nvPr/>
            </p14:nvContentPartPr>
            <p14:xfrm>
              <a:off x="4977840" y="783880"/>
              <a:ext cx="1879560" cy="335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572AFF0-3864-442D-B488-665589DC81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766240"/>
                <a:ext cx="19152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14:cNvPr>
              <p14:cNvContentPartPr/>
              <p14:nvPr/>
            </p14:nvContentPartPr>
            <p14:xfrm>
              <a:off x="7020120" y="802240"/>
              <a:ext cx="528120" cy="267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0751F1E-F0A1-44EB-812D-436D37B866A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68" y="784600"/>
                <a:ext cx="563784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14:cNvPr>
              <p14:cNvContentPartPr/>
              <p14:nvPr/>
            </p14:nvContentPartPr>
            <p14:xfrm>
              <a:off x="355440" y="2021560"/>
              <a:ext cx="1056600" cy="386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315F03-C3D0-4809-9C5E-8B0267E7C31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7800" y="2003577"/>
                <a:ext cx="109224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14:cNvPr>
              <p14:cNvContentPartPr/>
              <p14:nvPr/>
            </p14:nvContentPartPr>
            <p14:xfrm>
              <a:off x="1726680" y="2092480"/>
              <a:ext cx="172080" cy="226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846C20F-044D-4173-A57B-66AEBFC296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09040" y="2074840"/>
                <a:ext cx="2077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14:cNvPr>
              <p14:cNvContentPartPr/>
              <p14:nvPr/>
            </p14:nvContentPartPr>
            <p14:xfrm>
              <a:off x="2121960" y="2157280"/>
              <a:ext cx="246240" cy="160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2A0548-43FA-433C-81A5-E243B89D90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04320" y="2139280"/>
                <a:ext cx="281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14:cNvPr>
              <p14:cNvContentPartPr/>
              <p14:nvPr/>
            </p14:nvContentPartPr>
            <p14:xfrm>
              <a:off x="2580240" y="2112280"/>
              <a:ext cx="185040" cy="227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F6E9B4B-CD26-46AF-940F-7E18974BC7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62566" y="2094640"/>
                <a:ext cx="220749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14:cNvPr>
              <p14:cNvContentPartPr/>
              <p14:nvPr/>
            </p14:nvContentPartPr>
            <p14:xfrm>
              <a:off x="2955720" y="1228840"/>
              <a:ext cx="5345640" cy="13086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3817006-BB9C-4CC2-88CC-05E0C4A136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38079" y="1211200"/>
                <a:ext cx="5381282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14:cNvPr>
              <p14:cNvContentPartPr/>
              <p14:nvPr/>
            </p14:nvContentPartPr>
            <p14:xfrm>
              <a:off x="7660560" y="2139280"/>
              <a:ext cx="628920" cy="25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81007F-F56E-469A-904F-196B7B97BB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2560" y="2121280"/>
                <a:ext cx="664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14:cNvPr>
              <p14:cNvContentPartPr/>
              <p14:nvPr/>
            </p14:nvContentPartPr>
            <p14:xfrm>
              <a:off x="8491440" y="2285440"/>
              <a:ext cx="285120" cy="12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8542E-8A17-4997-857D-607E69D740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73440" y="226780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14:cNvPr>
              <p14:cNvContentPartPr/>
              <p14:nvPr/>
            </p14:nvContentPartPr>
            <p14:xfrm>
              <a:off x="265080" y="2569480"/>
              <a:ext cx="7106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E0E409C-B9A8-4F50-8831-FDB84F4541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431" y="2551840"/>
                <a:ext cx="746298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14:cNvPr>
              <p14:cNvContentPartPr/>
              <p14:nvPr/>
            </p14:nvContentPartPr>
            <p14:xfrm>
              <a:off x="1258320" y="2469400"/>
              <a:ext cx="1031040" cy="264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EA39A7-5E27-4846-B22D-C9A4DA9728C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40674" y="2451400"/>
                <a:ext cx="106669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14:cNvPr>
              <p14:cNvContentPartPr/>
              <p14:nvPr/>
            </p14:nvContentPartPr>
            <p14:xfrm>
              <a:off x="2498880" y="2439880"/>
              <a:ext cx="264600" cy="30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71BA7-4941-46D2-840D-003AF79D6E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2422240"/>
                <a:ext cx="300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14:cNvPr>
              <p14:cNvContentPartPr/>
              <p14:nvPr/>
            </p14:nvContentPartPr>
            <p14:xfrm>
              <a:off x="2946000" y="2570200"/>
              <a:ext cx="49356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A3C4B8-036E-4A6C-BDCB-E77854A6EB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28000" y="2552200"/>
                <a:ext cx="5292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14:cNvPr>
              <p14:cNvContentPartPr/>
              <p14:nvPr/>
            </p14:nvContentPartPr>
            <p14:xfrm>
              <a:off x="3721080" y="2489920"/>
              <a:ext cx="748080" cy="26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DFD618E-F0B7-4831-8947-1AE8307FBA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3089" y="2471920"/>
                <a:ext cx="783703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14:cNvPr>
              <p14:cNvContentPartPr/>
              <p14:nvPr/>
            </p14:nvContentPartPr>
            <p14:xfrm>
              <a:off x="4662840" y="2604040"/>
              <a:ext cx="446760" cy="30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3BEC0F-83FE-4973-8509-ABE78FBE78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5200" y="2586040"/>
                <a:ext cx="482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14:cNvPr>
              <p14:cNvContentPartPr/>
              <p14:nvPr/>
            </p14:nvContentPartPr>
            <p14:xfrm>
              <a:off x="5332440" y="2529520"/>
              <a:ext cx="768960" cy="222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9C1C87-C956-4E9B-97A0-5F102EDF23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4440" y="2511520"/>
                <a:ext cx="8046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14:cNvPr>
              <p14:cNvContentPartPr/>
              <p14:nvPr/>
            </p14:nvContentPartPr>
            <p14:xfrm>
              <a:off x="6345480" y="2462200"/>
              <a:ext cx="1863720" cy="38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50A70A4-AFEF-42F5-9910-EC01DEC97C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27483" y="2444543"/>
                <a:ext cx="1899353" cy="419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14:cNvPr>
              <p14:cNvContentPartPr/>
              <p14:nvPr/>
            </p14:nvContentPartPr>
            <p14:xfrm>
              <a:off x="8333400" y="2600440"/>
              <a:ext cx="245520" cy="13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63196F-FDEE-4B1E-AF08-BCA77BEBB1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15400" y="2582800"/>
                <a:ext cx="2811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14:cNvPr>
              <p14:cNvContentPartPr/>
              <p14:nvPr/>
            </p14:nvContentPartPr>
            <p14:xfrm>
              <a:off x="8361480" y="2488480"/>
              <a:ext cx="187920" cy="5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9FA0B87-7D9E-4BC2-B5AB-2DAC9BAF09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3480" y="2470840"/>
                <a:ext cx="2235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14:cNvPr>
              <p14:cNvContentPartPr/>
              <p14:nvPr/>
            </p14:nvContentPartPr>
            <p14:xfrm>
              <a:off x="8340960" y="2438080"/>
              <a:ext cx="15084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B47AF7-15CC-46EE-9DDE-F7A50778B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23320" y="2420440"/>
                <a:ext cx="186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14:cNvPr>
              <p14:cNvContentPartPr/>
              <p14:nvPr/>
            </p14:nvContentPartPr>
            <p14:xfrm>
              <a:off x="4586520" y="3159160"/>
              <a:ext cx="195840" cy="13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DA740D7-472F-4DF1-8BD3-5B6ADDEE30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8880" y="3141520"/>
                <a:ext cx="2314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14:cNvPr>
              <p14:cNvContentPartPr/>
              <p14:nvPr/>
            </p14:nvContentPartPr>
            <p14:xfrm>
              <a:off x="6410640" y="2925880"/>
              <a:ext cx="1161000" cy="417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01F4A2F-08D3-4CC1-9346-A6E5BF7A63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92995" y="2907880"/>
                <a:ext cx="1196651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14:cNvPr>
              <p14:cNvContentPartPr/>
              <p14:nvPr/>
            </p14:nvContentPartPr>
            <p14:xfrm>
              <a:off x="3212400" y="2894920"/>
              <a:ext cx="1053000" cy="42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8699F5E-0EE8-49D0-958C-B0972A1A735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94400" y="2877265"/>
                <a:ext cx="108864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14:cNvPr>
              <p14:cNvContentPartPr/>
              <p14:nvPr/>
            </p14:nvContentPartPr>
            <p14:xfrm>
              <a:off x="2338320" y="3118120"/>
              <a:ext cx="557640" cy="202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7E27C-B8B5-452A-86ED-8BA613F9D1A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20669" y="3100480"/>
                <a:ext cx="593303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14:cNvPr>
              <p14:cNvContentPartPr/>
              <p14:nvPr/>
            </p14:nvContentPartPr>
            <p14:xfrm>
              <a:off x="963480" y="2986720"/>
              <a:ext cx="1079640" cy="34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B5CCD96-440B-45E7-823E-66D90831D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45840" y="2969062"/>
                <a:ext cx="111528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14:cNvPr>
              <p14:cNvContentPartPr/>
              <p14:nvPr/>
            </p14:nvContentPartPr>
            <p14:xfrm>
              <a:off x="7811400" y="2888440"/>
              <a:ext cx="275400" cy="62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63CFE-9AAE-4EC1-9D07-AA230F4748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93760" y="2870440"/>
                <a:ext cx="31104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14:cNvPr>
              <p14:cNvContentPartPr/>
              <p14:nvPr/>
            </p14:nvContentPartPr>
            <p14:xfrm>
              <a:off x="324840" y="3510880"/>
              <a:ext cx="1887480" cy="31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8FD83FE-C8DD-47C9-9F15-DF5C6401DE4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840" y="3493220"/>
                <a:ext cx="192312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14:cNvPr>
              <p14:cNvContentPartPr/>
              <p14:nvPr/>
            </p14:nvContentPartPr>
            <p14:xfrm>
              <a:off x="2539920" y="3517720"/>
              <a:ext cx="534960" cy="31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C29F2E-8473-4650-A247-9AB7A2DEFD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22280" y="3500080"/>
                <a:ext cx="570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14:cNvPr>
              <p14:cNvContentPartPr/>
              <p14:nvPr/>
            </p14:nvContentPartPr>
            <p14:xfrm>
              <a:off x="3080280" y="3431680"/>
              <a:ext cx="588960" cy="37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442CE0D-4401-4669-8DD4-B5B008A6E6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2280" y="3414040"/>
                <a:ext cx="6246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14:cNvPr>
              <p14:cNvContentPartPr/>
              <p14:nvPr/>
            </p14:nvContentPartPr>
            <p14:xfrm>
              <a:off x="3474120" y="3576040"/>
              <a:ext cx="275760" cy="29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5C0D53A-231B-4C3D-9C54-D63D5B61D00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56480" y="3558040"/>
                <a:ext cx="311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14:cNvPr>
              <p14:cNvContentPartPr/>
              <p14:nvPr/>
            </p14:nvContentPartPr>
            <p14:xfrm>
              <a:off x="3850320" y="3642280"/>
              <a:ext cx="235800" cy="168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35C3366-5E76-4BC6-B7F4-0B8FE23119D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2320" y="3624280"/>
                <a:ext cx="2714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14:cNvPr>
              <p14:cNvContentPartPr/>
              <p14:nvPr/>
            </p14:nvContentPartPr>
            <p14:xfrm>
              <a:off x="4177200" y="3657040"/>
              <a:ext cx="129960" cy="139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E50CF8A-288F-4171-9338-696A8442560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59200" y="3639400"/>
                <a:ext cx="1656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14:cNvPr>
              <p14:cNvContentPartPr/>
              <p14:nvPr/>
            </p14:nvContentPartPr>
            <p14:xfrm>
              <a:off x="4336680" y="3666760"/>
              <a:ext cx="225360" cy="11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373AECE-64D3-4D94-96B5-A7E0F4049F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19040" y="3648760"/>
                <a:ext cx="261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14:cNvPr>
              <p14:cNvContentPartPr/>
              <p14:nvPr/>
            </p14:nvContentPartPr>
            <p14:xfrm>
              <a:off x="4551240" y="3677560"/>
              <a:ext cx="41040" cy="8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D519BC-2659-4441-834A-5D8ABF22086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33600" y="3659920"/>
                <a:ext cx="76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14:cNvPr>
              <p14:cNvContentPartPr/>
              <p14:nvPr/>
            </p14:nvContentPartPr>
            <p14:xfrm>
              <a:off x="4663200" y="3625720"/>
              <a:ext cx="162000" cy="185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70F1-2BCD-46A3-9031-353686AC8E3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5200" y="3608080"/>
                <a:ext cx="197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14:cNvPr>
              <p14:cNvContentPartPr/>
              <p14:nvPr/>
            </p14:nvContentPartPr>
            <p14:xfrm>
              <a:off x="4936800" y="2875840"/>
              <a:ext cx="1308240" cy="1051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CDA4A60-85E5-4CBC-AD4E-2A77E1BE01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18800" y="2858200"/>
                <a:ext cx="1343880" cy="10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14:cNvPr>
              <p14:cNvContentPartPr/>
              <p14:nvPr/>
            </p14:nvContentPartPr>
            <p14:xfrm>
              <a:off x="6502080" y="3522400"/>
              <a:ext cx="305280" cy="343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E0C6F-C859-490A-A459-DEA3C8B8F1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84440" y="3504760"/>
                <a:ext cx="340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14:cNvPr>
              <p14:cNvContentPartPr/>
              <p14:nvPr/>
            </p14:nvContentPartPr>
            <p14:xfrm>
              <a:off x="497640" y="4165360"/>
              <a:ext cx="1737720" cy="163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A91C1A9-1AC6-4988-9187-E2DD18419E3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9640" y="4147360"/>
                <a:ext cx="1773360" cy="16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F0DCF-B83D-4887-87E4-B751C2DA8797}"/>
                  </a:ext>
                </a:extLst>
              </p14:cNvPr>
              <p14:cNvContentPartPr/>
              <p14:nvPr/>
            </p14:nvContentPartPr>
            <p14:xfrm>
              <a:off x="7030560" y="3636880"/>
              <a:ext cx="462600" cy="19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F0DCF-B83D-4887-87E4-B751C2DA87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560" y="3619240"/>
                <a:ext cx="498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4EAF6C-7747-4714-929C-D4026FDB8635}"/>
                  </a:ext>
                </a:extLst>
              </p14:cNvPr>
              <p14:cNvContentPartPr/>
              <p14:nvPr/>
            </p14:nvContentPartPr>
            <p14:xfrm>
              <a:off x="7813920" y="3598000"/>
              <a:ext cx="679680" cy="16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4EAF6C-7747-4714-929C-D4026FDB863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95930" y="3580000"/>
                <a:ext cx="715301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D70AF-821C-43E8-9B2C-5CBEF4E2A9B6}"/>
                  </a:ext>
                </a:extLst>
              </p14:cNvPr>
              <p14:cNvContentPartPr/>
              <p14:nvPr/>
            </p14:nvContentPartPr>
            <p14:xfrm>
              <a:off x="2591400" y="4109200"/>
              <a:ext cx="298800" cy="14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D70AF-821C-43E8-9B2C-5CBEF4E2A9B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73760" y="4091200"/>
                <a:ext cx="33444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15187A-04F5-422E-90FA-18D881394EAD}"/>
                  </a:ext>
                </a:extLst>
              </p14:cNvPr>
              <p14:cNvContentPartPr/>
              <p14:nvPr/>
            </p14:nvContentPartPr>
            <p14:xfrm>
              <a:off x="3018000" y="3916960"/>
              <a:ext cx="922680" cy="56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15187A-04F5-422E-90FA-18D881394EA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00360" y="3898960"/>
                <a:ext cx="9583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B451902-040E-4F95-A5A3-F30A7CA8160B}"/>
                  </a:ext>
                </a:extLst>
              </p14:cNvPr>
              <p14:cNvContentPartPr/>
              <p14:nvPr/>
            </p14:nvContentPartPr>
            <p14:xfrm>
              <a:off x="4214640" y="4012000"/>
              <a:ext cx="623520" cy="242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B451902-040E-4F95-A5A3-F30A7CA816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96640" y="3994000"/>
                <a:ext cx="6591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0A8F69-6CAF-4F82-BC38-9A96CF5202EF}"/>
                  </a:ext>
                </a:extLst>
              </p14:cNvPr>
              <p14:cNvContentPartPr/>
              <p14:nvPr/>
            </p14:nvContentPartPr>
            <p14:xfrm>
              <a:off x="5120040" y="4082560"/>
              <a:ext cx="232920" cy="163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0A8F69-6CAF-4F82-BC38-9A96CF5202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2400" y="4064920"/>
                <a:ext cx="268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3DA8B1-B79F-4958-B9E1-439CF0374095}"/>
                  </a:ext>
                </a:extLst>
              </p14:cNvPr>
              <p14:cNvContentPartPr/>
              <p14:nvPr/>
            </p14:nvContentPartPr>
            <p14:xfrm>
              <a:off x="5469600" y="4094440"/>
              <a:ext cx="87840" cy="162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3DA8B1-B79F-4958-B9E1-439CF03740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51600" y="4076440"/>
                <a:ext cx="123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59524FB-AE72-4C87-896D-BC21ADB14256}"/>
                  </a:ext>
                </a:extLst>
              </p14:cNvPr>
              <p14:cNvContentPartPr/>
              <p14:nvPr/>
            </p14:nvContentPartPr>
            <p14:xfrm>
              <a:off x="5445480" y="4104160"/>
              <a:ext cx="15336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59524FB-AE72-4C87-896D-BC21ADB1425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86520"/>
                <a:ext cx="1890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22821B-6E14-4C3D-9B5C-1127E5A6592E}"/>
                  </a:ext>
                </a:extLst>
              </p14:cNvPr>
              <p14:cNvContentPartPr/>
              <p14:nvPr/>
            </p14:nvContentPartPr>
            <p14:xfrm>
              <a:off x="5678760" y="4063840"/>
              <a:ext cx="172800" cy="251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22821B-6E14-4C3D-9B5C-1127E5A6592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661120" y="4045840"/>
                <a:ext cx="20844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892CBC-C743-461A-86E1-7397B22DC74D}"/>
                  </a:ext>
                </a:extLst>
              </p14:cNvPr>
              <p14:cNvContentPartPr/>
              <p14:nvPr/>
            </p14:nvContentPartPr>
            <p14:xfrm>
              <a:off x="5851560" y="4054120"/>
              <a:ext cx="185040" cy="177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892CBC-C743-461A-86E1-7397B22DC7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833920" y="4036120"/>
                <a:ext cx="2206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E471F8A-0E15-4482-AD44-D31184E153D7}"/>
                  </a:ext>
                </a:extLst>
              </p14:cNvPr>
              <p14:cNvContentPartPr/>
              <p14:nvPr/>
            </p14:nvContentPartPr>
            <p14:xfrm>
              <a:off x="6146400" y="4012720"/>
              <a:ext cx="1067400" cy="237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E471F8A-0E15-4482-AD44-D31184E153D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54" y="3995080"/>
                <a:ext cx="1103052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BC815F-AA20-45A1-9AE3-F5C8970F4162}"/>
                  </a:ext>
                </a:extLst>
              </p14:cNvPr>
              <p14:cNvContentPartPr/>
              <p14:nvPr/>
            </p14:nvContentPartPr>
            <p14:xfrm>
              <a:off x="7436640" y="3992560"/>
              <a:ext cx="366480" cy="224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BC815F-AA20-45A1-9AE3-F5C8970F416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19000" y="3974560"/>
                <a:ext cx="402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672B8B3-9FA7-4747-93F3-BB92921085D2}"/>
                  </a:ext>
                </a:extLst>
              </p14:cNvPr>
              <p14:cNvContentPartPr/>
              <p14:nvPr/>
            </p14:nvContentPartPr>
            <p14:xfrm>
              <a:off x="8068080" y="3952600"/>
              <a:ext cx="777240" cy="30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672B8B3-9FA7-4747-93F3-BB92921085D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0080" y="3934600"/>
                <a:ext cx="812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FCB986-D656-4E68-AAD6-631E4A2C04EA}"/>
                  </a:ext>
                </a:extLst>
              </p14:cNvPr>
              <p14:cNvContentPartPr/>
              <p14:nvPr/>
            </p14:nvContentPartPr>
            <p14:xfrm>
              <a:off x="2867520" y="4694560"/>
              <a:ext cx="860400" cy="53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FCB986-D656-4E68-AAD6-631E4A2C04E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49528" y="4676908"/>
                <a:ext cx="896025" cy="574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66CFA-0F82-43CA-BE93-18C99E4CF6B8}"/>
                  </a:ext>
                </a:extLst>
              </p14:cNvPr>
              <p14:cNvContentPartPr/>
              <p14:nvPr/>
            </p14:nvContentPartPr>
            <p14:xfrm>
              <a:off x="3880920" y="4916320"/>
              <a:ext cx="1425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66CFA-0F82-43CA-BE93-18C99E4CF6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63280" y="4898680"/>
                <a:ext cx="178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C60F77E-DBE1-4FA5-B73F-37626A21EF5C}"/>
                  </a:ext>
                </a:extLst>
              </p14:cNvPr>
              <p14:cNvContentPartPr/>
              <p14:nvPr/>
            </p14:nvContentPartPr>
            <p14:xfrm>
              <a:off x="3911160" y="4997680"/>
              <a:ext cx="13284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C60F77E-DBE1-4FA5-B73F-37626A21EF5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93520" y="49800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8C09AB7-A312-42F6-B503-2A91619FE4CE}"/>
                  </a:ext>
                </a:extLst>
              </p14:cNvPr>
              <p14:cNvContentPartPr/>
              <p14:nvPr/>
            </p14:nvContentPartPr>
            <p14:xfrm>
              <a:off x="4256400" y="4736320"/>
              <a:ext cx="775800" cy="48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8C09AB7-A312-42F6-B503-2A91619FE4C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8752" y="4718680"/>
                <a:ext cx="811457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684324-A2E8-48F7-977D-8E233BC4320D}"/>
                  </a:ext>
                </a:extLst>
              </p14:cNvPr>
              <p14:cNvContentPartPr/>
              <p14:nvPr/>
            </p14:nvContentPartPr>
            <p14:xfrm>
              <a:off x="5242800" y="5059240"/>
              <a:ext cx="60840" cy="66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684324-A2E8-48F7-977D-8E233BC4320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25160" y="5041600"/>
                <a:ext cx="964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8131175-12AF-4DFB-B2E5-ECCB5B4B67E9}"/>
                  </a:ext>
                </a:extLst>
              </p14:cNvPr>
              <p14:cNvContentPartPr/>
              <p14:nvPr/>
            </p14:nvContentPartPr>
            <p14:xfrm>
              <a:off x="6583080" y="4864840"/>
              <a:ext cx="173160" cy="226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8131175-12AF-4DFB-B2E5-ECCB5B4B67E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65440" y="4846840"/>
                <a:ext cx="2088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152FE4-A334-4C15-8B47-DA75ABCABEE0}"/>
                  </a:ext>
                </a:extLst>
              </p14:cNvPr>
              <p14:cNvContentPartPr/>
              <p14:nvPr/>
            </p14:nvContentPartPr>
            <p14:xfrm>
              <a:off x="5567520" y="4703560"/>
              <a:ext cx="90576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152FE4-A334-4C15-8B47-DA75ABCABEE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49527" y="4685920"/>
                <a:ext cx="941386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17EE98-BEAC-442C-BBE6-436E45B8CD2F}"/>
                  </a:ext>
                </a:extLst>
              </p14:cNvPr>
              <p14:cNvContentPartPr/>
              <p14:nvPr/>
            </p14:nvContentPartPr>
            <p14:xfrm>
              <a:off x="4531080" y="5515720"/>
              <a:ext cx="1068120" cy="42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17EE98-BEAC-442C-BBE6-436E45B8CD2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13086" y="5497720"/>
                <a:ext cx="1103748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9B01DF-9EB5-4F39-A4E4-F09217DDA753}"/>
                  </a:ext>
                </a:extLst>
              </p14:cNvPr>
              <p14:cNvContentPartPr/>
              <p14:nvPr/>
            </p14:nvContentPartPr>
            <p14:xfrm>
              <a:off x="5872080" y="5394400"/>
              <a:ext cx="27432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9B01DF-9EB5-4F39-A4E4-F09217DDA75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54080" y="5376760"/>
                <a:ext cx="309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4AE376-5C6C-4B43-AE75-B5FB08D4AF18}"/>
                  </a:ext>
                </a:extLst>
              </p14:cNvPr>
              <p14:cNvContentPartPr/>
              <p14:nvPr/>
            </p14:nvContentPartPr>
            <p14:xfrm>
              <a:off x="5780640" y="5484400"/>
              <a:ext cx="331200" cy="29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4AE376-5C6C-4B43-AE75-B5FB08D4AF1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62640" y="5466739"/>
                <a:ext cx="36684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F5F55D0-33DE-4EF8-BB70-719EA5B39D3A}"/>
                  </a:ext>
                </a:extLst>
              </p14:cNvPr>
              <p14:cNvContentPartPr/>
              <p14:nvPr/>
            </p14:nvContentPartPr>
            <p14:xfrm>
              <a:off x="6237840" y="5593120"/>
              <a:ext cx="619200" cy="198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F5F55D0-33DE-4EF8-BB70-719EA5B39D3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20200" y="5575480"/>
                <a:ext cx="6548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39A201B-C88B-4453-B485-83C993EBE76A}"/>
                  </a:ext>
                </a:extLst>
              </p14:cNvPr>
              <p14:cNvContentPartPr/>
              <p14:nvPr/>
            </p14:nvContentPartPr>
            <p14:xfrm>
              <a:off x="6999240" y="5386840"/>
              <a:ext cx="577440" cy="56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39A201B-C88B-4453-B485-83C993EBE76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81600" y="5368840"/>
                <a:ext cx="613080" cy="59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50929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14:cNvPr>
              <p14:cNvContentPartPr/>
              <p14:nvPr/>
            </p14:nvContentPartPr>
            <p14:xfrm>
              <a:off x="3528120" y="2072320"/>
              <a:ext cx="191880" cy="216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10120" y="2054680"/>
                <a:ext cx="2275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14:cNvPr>
              <p14:cNvContentPartPr/>
              <p14:nvPr/>
            </p14:nvContentPartPr>
            <p14:xfrm>
              <a:off x="3615960" y="1950280"/>
              <a:ext cx="41400" cy="48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98320" y="1932640"/>
                <a:ext cx="7704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14:cNvPr>
              <p14:cNvContentPartPr/>
              <p14:nvPr/>
            </p14:nvContentPartPr>
            <p14:xfrm>
              <a:off x="4622520" y="2031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04520" y="201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14:cNvPr>
              <p14:cNvContentPartPr/>
              <p14:nvPr/>
            </p14:nvContentPartPr>
            <p14:xfrm>
              <a:off x="3870480" y="1930120"/>
              <a:ext cx="641880" cy="37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2830" y="1912120"/>
                <a:ext cx="6775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14:cNvPr>
              <p14:cNvContentPartPr/>
              <p14:nvPr/>
            </p14:nvContentPartPr>
            <p14:xfrm>
              <a:off x="4602360" y="2133160"/>
              <a:ext cx="517680" cy="42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4720" y="2115520"/>
                <a:ext cx="553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14:cNvPr>
              <p14:cNvContentPartPr/>
              <p14:nvPr/>
            </p14:nvContentPartPr>
            <p14:xfrm>
              <a:off x="5890080" y="2265280"/>
              <a:ext cx="2520" cy="3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72080" y="22476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14:cNvPr>
              <p14:cNvContentPartPr/>
              <p14:nvPr/>
            </p14:nvContentPartPr>
            <p14:xfrm>
              <a:off x="5872080" y="212308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4080" y="2105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14:cNvPr>
              <p14:cNvContentPartPr/>
              <p14:nvPr/>
            </p14:nvContentPartPr>
            <p14:xfrm>
              <a:off x="5973600" y="2051800"/>
              <a:ext cx="143640" cy="25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5960" y="2034160"/>
                <a:ext cx="1792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14:cNvPr>
              <p14:cNvContentPartPr/>
              <p14:nvPr/>
            </p14:nvContentPartPr>
            <p14:xfrm>
              <a:off x="5333520" y="2007160"/>
              <a:ext cx="463680" cy="32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15880" y="1989160"/>
                <a:ext cx="49932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43793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14:cNvPr>
              <p14:cNvContentPartPr/>
              <p14:nvPr/>
            </p14:nvContentPartPr>
            <p14:xfrm>
              <a:off x="3528120" y="2072320"/>
              <a:ext cx="191880" cy="216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10120" y="2054680"/>
                <a:ext cx="2275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14:cNvPr>
              <p14:cNvContentPartPr/>
              <p14:nvPr/>
            </p14:nvContentPartPr>
            <p14:xfrm>
              <a:off x="3615960" y="1950280"/>
              <a:ext cx="41400" cy="48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98320" y="1932640"/>
                <a:ext cx="7704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14:cNvPr>
              <p14:cNvContentPartPr/>
              <p14:nvPr/>
            </p14:nvContentPartPr>
            <p14:xfrm>
              <a:off x="4622520" y="2031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04520" y="201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14:cNvPr>
              <p14:cNvContentPartPr/>
              <p14:nvPr/>
            </p14:nvContentPartPr>
            <p14:xfrm>
              <a:off x="3870480" y="1930120"/>
              <a:ext cx="641880" cy="37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2830" y="1912120"/>
                <a:ext cx="6775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14:cNvPr>
              <p14:cNvContentPartPr/>
              <p14:nvPr/>
            </p14:nvContentPartPr>
            <p14:xfrm>
              <a:off x="4602360" y="2133160"/>
              <a:ext cx="517680" cy="42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4720" y="2115520"/>
                <a:ext cx="553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14:cNvPr>
              <p14:cNvContentPartPr/>
              <p14:nvPr/>
            </p14:nvContentPartPr>
            <p14:xfrm>
              <a:off x="5890080" y="2265280"/>
              <a:ext cx="2520" cy="3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72080" y="22476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14:cNvPr>
              <p14:cNvContentPartPr/>
              <p14:nvPr/>
            </p14:nvContentPartPr>
            <p14:xfrm>
              <a:off x="5872080" y="212308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4080" y="2105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14:cNvPr>
              <p14:cNvContentPartPr/>
              <p14:nvPr/>
            </p14:nvContentPartPr>
            <p14:xfrm>
              <a:off x="5973600" y="2051800"/>
              <a:ext cx="143640" cy="25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5960" y="2034160"/>
                <a:ext cx="1792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14:cNvPr>
              <p14:cNvContentPartPr/>
              <p14:nvPr/>
            </p14:nvContentPartPr>
            <p14:xfrm>
              <a:off x="5333520" y="2007160"/>
              <a:ext cx="463680" cy="32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15880" y="1989160"/>
                <a:ext cx="4993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14:cNvPr>
              <p14:cNvContentPartPr/>
              <p14:nvPr/>
            </p14:nvContentPartPr>
            <p14:xfrm>
              <a:off x="352920" y="2550040"/>
              <a:ext cx="337320" cy="48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280" y="2532400"/>
                <a:ext cx="37296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14:cNvPr>
              <p14:cNvContentPartPr/>
              <p14:nvPr/>
            </p14:nvContentPartPr>
            <p14:xfrm>
              <a:off x="792120" y="2885200"/>
              <a:ext cx="36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4120" y="2867200"/>
                <a:ext cx="36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14:cNvPr>
              <p14:cNvContentPartPr/>
              <p14:nvPr/>
            </p14:nvContentPartPr>
            <p14:xfrm>
              <a:off x="806160" y="2743000"/>
              <a:ext cx="6480" cy="3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88520" y="2725360"/>
                <a:ext cx="42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14:cNvPr>
              <p14:cNvContentPartPr/>
              <p14:nvPr/>
            </p14:nvContentPartPr>
            <p14:xfrm>
              <a:off x="893640" y="2845960"/>
              <a:ext cx="207720" cy="11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76000" y="2827960"/>
                <a:ext cx="243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14:cNvPr>
              <p14:cNvContentPartPr/>
              <p14:nvPr/>
            </p14:nvContentPartPr>
            <p14:xfrm>
              <a:off x="298200" y="3094720"/>
              <a:ext cx="799200" cy="47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0200" y="3077080"/>
                <a:ext cx="8348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14:cNvPr>
              <p14:cNvContentPartPr/>
              <p14:nvPr/>
            </p14:nvContentPartPr>
            <p14:xfrm>
              <a:off x="1248600" y="2726080"/>
              <a:ext cx="643680" cy="363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30610" y="2708080"/>
                <a:ext cx="6793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14:cNvPr>
              <p14:cNvContentPartPr/>
              <p14:nvPr/>
            </p14:nvContentPartPr>
            <p14:xfrm>
              <a:off x="1990920" y="2716360"/>
              <a:ext cx="744120" cy="43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72929" y="2698345"/>
                <a:ext cx="779743" cy="466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14:cNvPr>
              <p14:cNvContentPartPr/>
              <p14:nvPr/>
            </p14:nvContentPartPr>
            <p14:xfrm>
              <a:off x="3263520" y="2641480"/>
              <a:ext cx="112680" cy="55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45520" y="2623480"/>
                <a:ext cx="1483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14:cNvPr>
              <p14:cNvContentPartPr/>
              <p14:nvPr/>
            </p14:nvContentPartPr>
            <p14:xfrm>
              <a:off x="3484200" y="2663800"/>
              <a:ext cx="82440" cy="466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6560" y="2645800"/>
                <a:ext cx="1180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14:cNvPr>
              <p14:cNvContentPartPr/>
              <p14:nvPr/>
            </p14:nvContentPartPr>
            <p14:xfrm>
              <a:off x="2956440" y="2864320"/>
              <a:ext cx="153720" cy="82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2846320"/>
                <a:ext cx="189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14:cNvPr>
              <p14:cNvContentPartPr/>
              <p14:nvPr/>
            </p14:nvContentPartPr>
            <p14:xfrm>
              <a:off x="3718200" y="2638960"/>
              <a:ext cx="1502640" cy="47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00200" y="2621320"/>
                <a:ext cx="1538280" cy="50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25336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14:cNvPr>
              <p14:cNvContentPartPr/>
              <p14:nvPr/>
            </p14:nvContentPartPr>
            <p14:xfrm>
              <a:off x="3528120" y="2072320"/>
              <a:ext cx="191880" cy="216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10120" y="2054680"/>
                <a:ext cx="2275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14:cNvPr>
              <p14:cNvContentPartPr/>
              <p14:nvPr/>
            </p14:nvContentPartPr>
            <p14:xfrm>
              <a:off x="3615960" y="1950280"/>
              <a:ext cx="41400" cy="48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98320" y="1932640"/>
                <a:ext cx="7704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14:cNvPr>
              <p14:cNvContentPartPr/>
              <p14:nvPr/>
            </p14:nvContentPartPr>
            <p14:xfrm>
              <a:off x="4622520" y="2031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04520" y="201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14:cNvPr>
              <p14:cNvContentPartPr/>
              <p14:nvPr/>
            </p14:nvContentPartPr>
            <p14:xfrm>
              <a:off x="3870480" y="1930120"/>
              <a:ext cx="641880" cy="37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2830" y="1912120"/>
                <a:ext cx="6775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14:cNvPr>
              <p14:cNvContentPartPr/>
              <p14:nvPr/>
            </p14:nvContentPartPr>
            <p14:xfrm>
              <a:off x="4602360" y="2133160"/>
              <a:ext cx="517680" cy="42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4720" y="2115520"/>
                <a:ext cx="553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14:cNvPr>
              <p14:cNvContentPartPr/>
              <p14:nvPr/>
            </p14:nvContentPartPr>
            <p14:xfrm>
              <a:off x="5890080" y="2265280"/>
              <a:ext cx="2520" cy="3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72080" y="22476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14:cNvPr>
              <p14:cNvContentPartPr/>
              <p14:nvPr/>
            </p14:nvContentPartPr>
            <p14:xfrm>
              <a:off x="5872080" y="212308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4080" y="2105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14:cNvPr>
              <p14:cNvContentPartPr/>
              <p14:nvPr/>
            </p14:nvContentPartPr>
            <p14:xfrm>
              <a:off x="5973600" y="2051800"/>
              <a:ext cx="143640" cy="25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5960" y="2034160"/>
                <a:ext cx="1792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14:cNvPr>
              <p14:cNvContentPartPr/>
              <p14:nvPr/>
            </p14:nvContentPartPr>
            <p14:xfrm>
              <a:off x="5333520" y="2007160"/>
              <a:ext cx="463680" cy="32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15880" y="1989160"/>
                <a:ext cx="4993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14:cNvPr>
              <p14:cNvContentPartPr/>
              <p14:nvPr/>
            </p14:nvContentPartPr>
            <p14:xfrm>
              <a:off x="352920" y="2550040"/>
              <a:ext cx="337320" cy="48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280" y="2532400"/>
                <a:ext cx="37296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14:cNvPr>
              <p14:cNvContentPartPr/>
              <p14:nvPr/>
            </p14:nvContentPartPr>
            <p14:xfrm>
              <a:off x="792120" y="2885200"/>
              <a:ext cx="36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4120" y="2867200"/>
                <a:ext cx="36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14:cNvPr>
              <p14:cNvContentPartPr/>
              <p14:nvPr/>
            </p14:nvContentPartPr>
            <p14:xfrm>
              <a:off x="806160" y="2743000"/>
              <a:ext cx="6480" cy="3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88520" y="2725360"/>
                <a:ext cx="42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14:cNvPr>
              <p14:cNvContentPartPr/>
              <p14:nvPr/>
            </p14:nvContentPartPr>
            <p14:xfrm>
              <a:off x="893640" y="2845960"/>
              <a:ext cx="207720" cy="11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76000" y="2827960"/>
                <a:ext cx="243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14:cNvPr>
              <p14:cNvContentPartPr/>
              <p14:nvPr/>
            </p14:nvContentPartPr>
            <p14:xfrm>
              <a:off x="298200" y="3094720"/>
              <a:ext cx="799200" cy="47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0200" y="3077080"/>
                <a:ext cx="8348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14:cNvPr>
              <p14:cNvContentPartPr/>
              <p14:nvPr/>
            </p14:nvContentPartPr>
            <p14:xfrm>
              <a:off x="1248600" y="2726080"/>
              <a:ext cx="643680" cy="363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30610" y="2708080"/>
                <a:ext cx="6793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14:cNvPr>
              <p14:cNvContentPartPr/>
              <p14:nvPr/>
            </p14:nvContentPartPr>
            <p14:xfrm>
              <a:off x="1990920" y="2716360"/>
              <a:ext cx="744120" cy="43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72929" y="2698345"/>
                <a:ext cx="779743" cy="466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14:cNvPr>
              <p14:cNvContentPartPr/>
              <p14:nvPr/>
            </p14:nvContentPartPr>
            <p14:xfrm>
              <a:off x="3263520" y="2641480"/>
              <a:ext cx="112680" cy="55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45520" y="2623480"/>
                <a:ext cx="1483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14:cNvPr>
              <p14:cNvContentPartPr/>
              <p14:nvPr/>
            </p14:nvContentPartPr>
            <p14:xfrm>
              <a:off x="3484200" y="2663800"/>
              <a:ext cx="82440" cy="466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6560" y="2645800"/>
                <a:ext cx="1180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14:cNvPr>
              <p14:cNvContentPartPr/>
              <p14:nvPr/>
            </p14:nvContentPartPr>
            <p14:xfrm>
              <a:off x="2956440" y="2864320"/>
              <a:ext cx="153720" cy="82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2846320"/>
                <a:ext cx="189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14:cNvPr>
              <p14:cNvContentPartPr/>
              <p14:nvPr/>
            </p14:nvContentPartPr>
            <p14:xfrm>
              <a:off x="3718200" y="2638960"/>
              <a:ext cx="1502640" cy="47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00200" y="2621320"/>
                <a:ext cx="1538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14:cNvPr>
              <p14:cNvContentPartPr/>
              <p14:nvPr/>
            </p14:nvContentPartPr>
            <p14:xfrm>
              <a:off x="5475720" y="2854600"/>
              <a:ext cx="509400" cy="201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7720" y="2836960"/>
                <a:ext cx="545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14:cNvPr>
              <p14:cNvContentPartPr/>
              <p14:nvPr/>
            </p14:nvContentPartPr>
            <p14:xfrm>
              <a:off x="812280" y="3731920"/>
              <a:ext cx="16200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640" y="3714280"/>
                <a:ext cx="1976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14:cNvPr>
              <p14:cNvContentPartPr/>
              <p14:nvPr/>
            </p14:nvContentPartPr>
            <p14:xfrm>
              <a:off x="812280" y="3657400"/>
              <a:ext cx="172080" cy="8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4640" y="3639400"/>
                <a:ext cx="207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14:cNvPr>
              <p14:cNvContentPartPr/>
              <p14:nvPr/>
            </p14:nvContentPartPr>
            <p14:xfrm>
              <a:off x="471360" y="3861160"/>
              <a:ext cx="501480" cy="21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53360" y="3843160"/>
                <a:ext cx="53712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14:cNvPr>
              <p14:cNvContentPartPr/>
              <p14:nvPr/>
            </p14:nvContentPartPr>
            <p14:xfrm>
              <a:off x="1167960" y="3553360"/>
              <a:ext cx="1261080" cy="59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50320" y="3535360"/>
                <a:ext cx="129672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14:cNvPr>
              <p14:cNvContentPartPr/>
              <p14:nvPr/>
            </p14:nvContentPartPr>
            <p14:xfrm>
              <a:off x="2569800" y="3608440"/>
              <a:ext cx="1088280" cy="492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52154" y="3590453"/>
                <a:ext cx="1123932" cy="5280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64187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14:cNvPr>
              <p14:cNvContentPartPr/>
              <p14:nvPr/>
            </p14:nvContentPartPr>
            <p14:xfrm>
              <a:off x="517800" y="242080"/>
              <a:ext cx="2458080" cy="56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160" y="224080"/>
                <a:ext cx="24937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4B52D40-B2F5-4D3C-931B-4035CA1671D8}"/>
                  </a:ext>
                </a:extLst>
              </p14:cNvPr>
              <p14:cNvContentPartPr/>
              <p14:nvPr/>
            </p14:nvContentPartPr>
            <p14:xfrm>
              <a:off x="4384560" y="1137400"/>
              <a:ext cx="432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4B52D40-B2F5-4D3C-931B-4035CA167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6920" y="11197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6D4BF2B-767F-4935-9939-EBA6C7ADA68C}"/>
                  </a:ext>
                </a:extLst>
              </p14:cNvPr>
              <p14:cNvContentPartPr/>
              <p14:nvPr/>
            </p14:nvContentPartPr>
            <p14:xfrm>
              <a:off x="2031600" y="442240"/>
              <a:ext cx="1252440" cy="521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6D4BF2B-767F-4935-9939-EBA6C7ADA6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13600" y="424240"/>
                <a:ext cx="12880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FC8C217-176B-44C8-9EDA-EEFD14E328DE}"/>
                  </a:ext>
                </a:extLst>
              </p14:cNvPr>
              <p14:cNvContentPartPr/>
              <p14:nvPr/>
            </p14:nvContentPartPr>
            <p14:xfrm>
              <a:off x="1429680" y="1543840"/>
              <a:ext cx="278640" cy="305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FC8C217-176B-44C8-9EDA-EEFD14E328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11680" y="1525840"/>
                <a:ext cx="314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255E61-3ECE-42EF-AAA0-CA82BE252052}"/>
                  </a:ext>
                </a:extLst>
              </p14:cNvPr>
              <p14:cNvContentPartPr/>
              <p14:nvPr/>
            </p14:nvContentPartPr>
            <p14:xfrm>
              <a:off x="1839720" y="1562200"/>
              <a:ext cx="222840" cy="259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255E61-3ECE-42EF-AAA0-CA82BE25205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21720" y="1544560"/>
                <a:ext cx="25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6438F7-FD78-4B80-BBB7-2F2653C84140}"/>
                  </a:ext>
                </a:extLst>
              </p14:cNvPr>
              <p14:cNvContentPartPr/>
              <p14:nvPr/>
            </p14:nvContentPartPr>
            <p14:xfrm>
              <a:off x="2092800" y="1517200"/>
              <a:ext cx="315000" cy="260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6438F7-FD78-4B80-BBB7-2F2653C8414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74800" y="1499560"/>
                <a:ext cx="3506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BFAE9C1-09C8-439B-955E-68D06315A4E8}"/>
                  </a:ext>
                </a:extLst>
              </p14:cNvPr>
              <p14:cNvContentPartPr/>
              <p14:nvPr/>
            </p14:nvContentPartPr>
            <p14:xfrm>
              <a:off x="2461800" y="1483000"/>
              <a:ext cx="169560" cy="248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BFAE9C1-09C8-439B-955E-68D06315A4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4160" y="1465360"/>
                <a:ext cx="20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D885D3-2850-4C17-B4CD-A517B66568B6}"/>
                  </a:ext>
                </a:extLst>
              </p14:cNvPr>
              <p14:cNvContentPartPr/>
              <p14:nvPr/>
            </p14:nvContentPartPr>
            <p14:xfrm>
              <a:off x="2754120" y="1360960"/>
              <a:ext cx="39600" cy="296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D885D3-2850-4C17-B4CD-A517B66568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36480" y="1343320"/>
                <a:ext cx="752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75A1DF-DD9F-44A6-9A18-CF9B0CDEAEAE}"/>
                  </a:ext>
                </a:extLst>
              </p14:cNvPr>
              <p14:cNvContentPartPr/>
              <p14:nvPr/>
            </p14:nvContentPartPr>
            <p14:xfrm>
              <a:off x="2641440" y="1487320"/>
              <a:ext cx="1958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75A1DF-DD9F-44A6-9A18-CF9B0CDEAE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3440" y="1469680"/>
                <a:ext cx="2314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255769-3768-43DB-98C2-539538D13722}"/>
                  </a:ext>
                </a:extLst>
              </p14:cNvPr>
              <p14:cNvContentPartPr/>
              <p14:nvPr/>
            </p14:nvContentPartPr>
            <p14:xfrm>
              <a:off x="2898480" y="1463920"/>
              <a:ext cx="86760" cy="19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255769-3768-43DB-98C2-539538D137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80840" y="1446280"/>
                <a:ext cx="1224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FF591D-6F5D-4FBA-9B7B-8EEE3859B6D2}"/>
                  </a:ext>
                </a:extLst>
              </p14:cNvPr>
              <p14:cNvContentPartPr/>
              <p14:nvPr/>
            </p14:nvContentPartPr>
            <p14:xfrm>
              <a:off x="3006480" y="1351960"/>
              <a:ext cx="923040" cy="25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FF591D-6F5D-4FBA-9B7B-8EEE3859B6D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88840" y="1333960"/>
                <a:ext cx="9586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90A40A-22E5-4263-8F2B-E915463EE3FD}"/>
                  </a:ext>
                </a:extLst>
              </p14:cNvPr>
              <p14:cNvContentPartPr/>
              <p14:nvPr/>
            </p14:nvContentPartPr>
            <p14:xfrm>
              <a:off x="3240840" y="1228840"/>
              <a:ext cx="6228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90A40A-22E5-4263-8F2B-E915463EE3F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22840" y="1211200"/>
                <a:ext cx="97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91A79D-2836-4906-8520-27D808ABEA4A}"/>
                  </a:ext>
                </a:extLst>
              </p14:cNvPr>
              <p14:cNvContentPartPr/>
              <p14:nvPr/>
            </p14:nvContentPartPr>
            <p14:xfrm>
              <a:off x="3952560" y="1239640"/>
              <a:ext cx="282240" cy="187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91A79D-2836-4906-8520-27D808ABEA4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4920" y="1221640"/>
                <a:ext cx="317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7599F7-4D1D-4F21-9C7A-1DC25EC1E2E2}"/>
                  </a:ext>
                </a:extLst>
              </p14:cNvPr>
              <p14:cNvContentPartPr/>
              <p14:nvPr/>
            </p14:nvContentPartPr>
            <p14:xfrm>
              <a:off x="4248480" y="876040"/>
              <a:ext cx="538560" cy="506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7599F7-4D1D-4F21-9C7A-1DC25EC1E2E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0480" y="858040"/>
                <a:ext cx="5742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0BC88B-E33E-4B93-B790-E18BA8C25537}"/>
                  </a:ext>
                </a:extLst>
              </p14:cNvPr>
              <p14:cNvContentPartPr/>
              <p14:nvPr/>
            </p14:nvContentPartPr>
            <p14:xfrm>
              <a:off x="1933320" y="2041720"/>
              <a:ext cx="1563480" cy="617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0BC88B-E33E-4B93-B790-E18BA8C255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5680" y="2024080"/>
                <a:ext cx="159912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24FF5FF-D727-47C1-B3B8-2015E04CC1D3}"/>
                  </a:ext>
                </a:extLst>
              </p14:cNvPr>
              <p14:cNvContentPartPr/>
              <p14:nvPr/>
            </p14:nvContentPartPr>
            <p14:xfrm>
              <a:off x="7373939" y="96882"/>
              <a:ext cx="997920" cy="631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24FF5FF-D727-47C1-B3B8-2015E04CC1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55939" y="79242"/>
                <a:ext cx="1033560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630071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14:cNvPr>
              <p14:cNvContentPartPr/>
              <p14:nvPr/>
            </p14:nvContentPartPr>
            <p14:xfrm>
              <a:off x="3528120" y="2072320"/>
              <a:ext cx="191880" cy="216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10120" y="2054680"/>
                <a:ext cx="2275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14:cNvPr>
              <p14:cNvContentPartPr/>
              <p14:nvPr/>
            </p14:nvContentPartPr>
            <p14:xfrm>
              <a:off x="3615960" y="1950280"/>
              <a:ext cx="41400" cy="48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98320" y="1932640"/>
                <a:ext cx="7704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14:cNvPr>
              <p14:cNvContentPartPr/>
              <p14:nvPr/>
            </p14:nvContentPartPr>
            <p14:xfrm>
              <a:off x="4622520" y="2031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04520" y="201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14:cNvPr>
              <p14:cNvContentPartPr/>
              <p14:nvPr/>
            </p14:nvContentPartPr>
            <p14:xfrm>
              <a:off x="3870480" y="1930120"/>
              <a:ext cx="641880" cy="37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2830" y="1912120"/>
                <a:ext cx="6775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14:cNvPr>
              <p14:cNvContentPartPr/>
              <p14:nvPr/>
            </p14:nvContentPartPr>
            <p14:xfrm>
              <a:off x="4602360" y="2133160"/>
              <a:ext cx="517680" cy="42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4720" y="2115520"/>
                <a:ext cx="553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14:cNvPr>
              <p14:cNvContentPartPr/>
              <p14:nvPr/>
            </p14:nvContentPartPr>
            <p14:xfrm>
              <a:off x="5890080" y="2265280"/>
              <a:ext cx="2520" cy="3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72080" y="22476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14:cNvPr>
              <p14:cNvContentPartPr/>
              <p14:nvPr/>
            </p14:nvContentPartPr>
            <p14:xfrm>
              <a:off x="5872080" y="212308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4080" y="2105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14:cNvPr>
              <p14:cNvContentPartPr/>
              <p14:nvPr/>
            </p14:nvContentPartPr>
            <p14:xfrm>
              <a:off x="5973600" y="2051800"/>
              <a:ext cx="143640" cy="25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5960" y="2034160"/>
                <a:ext cx="1792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14:cNvPr>
              <p14:cNvContentPartPr/>
              <p14:nvPr/>
            </p14:nvContentPartPr>
            <p14:xfrm>
              <a:off x="5333520" y="2007160"/>
              <a:ext cx="463680" cy="32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15880" y="1989160"/>
                <a:ext cx="4993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14:cNvPr>
              <p14:cNvContentPartPr/>
              <p14:nvPr/>
            </p14:nvContentPartPr>
            <p14:xfrm>
              <a:off x="352920" y="2550040"/>
              <a:ext cx="337320" cy="48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280" y="2532400"/>
                <a:ext cx="37296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14:cNvPr>
              <p14:cNvContentPartPr/>
              <p14:nvPr/>
            </p14:nvContentPartPr>
            <p14:xfrm>
              <a:off x="792120" y="2885200"/>
              <a:ext cx="36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4120" y="2867200"/>
                <a:ext cx="36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14:cNvPr>
              <p14:cNvContentPartPr/>
              <p14:nvPr/>
            </p14:nvContentPartPr>
            <p14:xfrm>
              <a:off x="806160" y="2743000"/>
              <a:ext cx="6480" cy="3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88520" y="2725360"/>
                <a:ext cx="42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14:cNvPr>
              <p14:cNvContentPartPr/>
              <p14:nvPr/>
            </p14:nvContentPartPr>
            <p14:xfrm>
              <a:off x="893640" y="2845960"/>
              <a:ext cx="207720" cy="11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76000" y="2827960"/>
                <a:ext cx="243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14:cNvPr>
              <p14:cNvContentPartPr/>
              <p14:nvPr/>
            </p14:nvContentPartPr>
            <p14:xfrm>
              <a:off x="298200" y="3094720"/>
              <a:ext cx="799200" cy="47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0200" y="3077080"/>
                <a:ext cx="8348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14:cNvPr>
              <p14:cNvContentPartPr/>
              <p14:nvPr/>
            </p14:nvContentPartPr>
            <p14:xfrm>
              <a:off x="1248600" y="2726080"/>
              <a:ext cx="643680" cy="363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30610" y="2708080"/>
                <a:ext cx="6793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14:cNvPr>
              <p14:cNvContentPartPr/>
              <p14:nvPr/>
            </p14:nvContentPartPr>
            <p14:xfrm>
              <a:off x="1990920" y="2716360"/>
              <a:ext cx="744120" cy="43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72929" y="2698345"/>
                <a:ext cx="779743" cy="466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14:cNvPr>
              <p14:cNvContentPartPr/>
              <p14:nvPr/>
            </p14:nvContentPartPr>
            <p14:xfrm>
              <a:off x="3263520" y="2641480"/>
              <a:ext cx="112680" cy="55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45520" y="2623480"/>
                <a:ext cx="1483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14:cNvPr>
              <p14:cNvContentPartPr/>
              <p14:nvPr/>
            </p14:nvContentPartPr>
            <p14:xfrm>
              <a:off x="3484200" y="2663800"/>
              <a:ext cx="82440" cy="466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6560" y="2645800"/>
                <a:ext cx="1180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14:cNvPr>
              <p14:cNvContentPartPr/>
              <p14:nvPr/>
            </p14:nvContentPartPr>
            <p14:xfrm>
              <a:off x="2956440" y="2864320"/>
              <a:ext cx="153720" cy="82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2846320"/>
                <a:ext cx="189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14:cNvPr>
              <p14:cNvContentPartPr/>
              <p14:nvPr/>
            </p14:nvContentPartPr>
            <p14:xfrm>
              <a:off x="3718200" y="2638960"/>
              <a:ext cx="1502640" cy="47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00200" y="2621320"/>
                <a:ext cx="1538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14:cNvPr>
              <p14:cNvContentPartPr/>
              <p14:nvPr/>
            </p14:nvContentPartPr>
            <p14:xfrm>
              <a:off x="5475720" y="2854600"/>
              <a:ext cx="509400" cy="201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7720" y="2836960"/>
                <a:ext cx="545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14:cNvPr>
              <p14:cNvContentPartPr/>
              <p14:nvPr/>
            </p14:nvContentPartPr>
            <p14:xfrm>
              <a:off x="812280" y="3731920"/>
              <a:ext cx="16200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640" y="3714280"/>
                <a:ext cx="1976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14:cNvPr>
              <p14:cNvContentPartPr/>
              <p14:nvPr/>
            </p14:nvContentPartPr>
            <p14:xfrm>
              <a:off x="812280" y="3657400"/>
              <a:ext cx="172080" cy="8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4640" y="3639400"/>
                <a:ext cx="207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14:cNvPr>
              <p14:cNvContentPartPr/>
              <p14:nvPr/>
            </p14:nvContentPartPr>
            <p14:xfrm>
              <a:off x="471360" y="3861160"/>
              <a:ext cx="501480" cy="21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53360" y="3843160"/>
                <a:ext cx="53712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14:cNvPr>
              <p14:cNvContentPartPr/>
              <p14:nvPr/>
            </p14:nvContentPartPr>
            <p14:xfrm>
              <a:off x="1167960" y="3553360"/>
              <a:ext cx="1261080" cy="59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50320" y="3535360"/>
                <a:ext cx="129672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14:cNvPr>
              <p14:cNvContentPartPr/>
              <p14:nvPr/>
            </p14:nvContentPartPr>
            <p14:xfrm>
              <a:off x="2569800" y="3608440"/>
              <a:ext cx="1088280" cy="492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52154" y="3590453"/>
                <a:ext cx="1123932" cy="5280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E7A56C9-FC57-4261-B555-1872A8168830}"/>
                  </a:ext>
                </a:extLst>
              </p14:cNvPr>
              <p14:cNvContentPartPr/>
              <p14:nvPr/>
            </p14:nvContentPartPr>
            <p14:xfrm>
              <a:off x="4185480" y="3625000"/>
              <a:ext cx="635400" cy="460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E7A56C9-FC57-4261-B555-1872A816883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167480" y="3607360"/>
                <a:ext cx="6710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17697-CAD4-4EB5-B179-8974E75CD963}"/>
                  </a:ext>
                </a:extLst>
              </p14:cNvPr>
              <p14:cNvContentPartPr/>
              <p14:nvPr/>
            </p14:nvContentPartPr>
            <p14:xfrm>
              <a:off x="5157840" y="3769000"/>
              <a:ext cx="7848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17697-CAD4-4EB5-B179-8974E75CD96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140200" y="3751360"/>
                <a:ext cx="1141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9B71D9-9779-4CBA-88A0-510CBAAADE8A}"/>
                  </a:ext>
                </a:extLst>
              </p14:cNvPr>
              <p14:cNvContentPartPr/>
              <p14:nvPr/>
            </p14:nvContentPartPr>
            <p14:xfrm>
              <a:off x="5350440" y="3445000"/>
              <a:ext cx="1832400" cy="47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9B71D9-9779-4CBA-88A0-510CBAAADE8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32797" y="3427000"/>
                <a:ext cx="1868047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80414B2-D0DF-4AE6-AD9B-EAFF356E3B28}"/>
                  </a:ext>
                </a:extLst>
              </p14:cNvPr>
              <p14:cNvContentPartPr/>
              <p14:nvPr/>
            </p14:nvContentPartPr>
            <p14:xfrm>
              <a:off x="7440960" y="3586120"/>
              <a:ext cx="1197000" cy="506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80414B2-D0DF-4AE6-AD9B-EAFF356E3B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22960" y="3568480"/>
                <a:ext cx="12326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57DE315-CF74-4459-ACD5-C4080CBAEA1A}"/>
                  </a:ext>
                </a:extLst>
              </p14:cNvPr>
              <p14:cNvContentPartPr/>
              <p14:nvPr/>
            </p14:nvContentPartPr>
            <p14:xfrm>
              <a:off x="1017840" y="4500520"/>
              <a:ext cx="70920" cy="167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57DE315-CF74-4459-ACD5-C4080CBAEA1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99840" y="4482880"/>
                <a:ext cx="106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7C481A6-5F95-45FF-8482-D6782B9E33FA}"/>
                  </a:ext>
                </a:extLst>
              </p14:cNvPr>
              <p14:cNvContentPartPr/>
              <p14:nvPr/>
            </p14:nvContentPartPr>
            <p14:xfrm>
              <a:off x="1716600" y="4449760"/>
              <a:ext cx="36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7C481A6-5F95-45FF-8482-D6782B9E33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989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7F66BE-B025-4AC5-8D13-784FC1858E97}"/>
                  </a:ext>
                </a:extLst>
              </p14:cNvPr>
              <p14:cNvContentPartPr/>
              <p14:nvPr/>
            </p14:nvContentPartPr>
            <p14:xfrm>
              <a:off x="2102520" y="440908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7F66BE-B025-4AC5-8D13-784FC1858E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4391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593CD9C-C27A-4664-B845-62BD188C4707}"/>
                  </a:ext>
                </a:extLst>
              </p14:cNvPr>
              <p14:cNvContentPartPr/>
              <p14:nvPr/>
            </p14:nvContentPartPr>
            <p14:xfrm>
              <a:off x="3395280" y="4352200"/>
              <a:ext cx="261360" cy="334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593CD9C-C27A-4664-B845-62BD188C470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77280" y="4334200"/>
                <a:ext cx="297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E5C847-D782-4970-B0E3-D357F53CCC87}"/>
                  </a:ext>
                </a:extLst>
              </p14:cNvPr>
              <p14:cNvContentPartPr/>
              <p14:nvPr/>
            </p14:nvContentPartPr>
            <p14:xfrm>
              <a:off x="2569440" y="4226200"/>
              <a:ext cx="456480" cy="435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E5C847-D782-4970-B0E3-D357F53CCC8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551800" y="4208200"/>
                <a:ext cx="49212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8CCED3E-151E-4F6D-8031-8C966EBF356A}"/>
                  </a:ext>
                </a:extLst>
              </p14:cNvPr>
              <p14:cNvContentPartPr/>
              <p14:nvPr/>
            </p14:nvContentPartPr>
            <p14:xfrm>
              <a:off x="2105400" y="4522120"/>
              <a:ext cx="241560" cy="101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8CCED3E-151E-4F6D-8031-8C966EBF356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087427" y="4504480"/>
                <a:ext cx="277147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3A22D69-C855-4941-8D11-0B0BC8BCC3F5}"/>
                  </a:ext>
                </a:extLst>
              </p14:cNvPr>
              <p14:cNvContentPartPr/>
              <p14:nvPr/>
            </p14:nvContentPartPr>
            <p14:xfrm>
              <a:off x="1349760" y="4510600"/>
              <a:ext cx="654120" cy="358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3A22D69-C855-4941-8D11-0B0BC8BCC3F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32110" y="4492600"/>
                <a:ext cx="6897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175341-9013-48D0-899D-D9E77A910F6B}"/>
                  </a:ext>
                </a:extLst>
              </p14:cNvPr>
              <p14:cNvContentPartPr/>
              <p14:nvPr/>
            </p14:nvContentPartPr>
            <p14:xfrm>
              <a:off x="456960" y="4307560"/>
              <a:ext cx="465840" cy="373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175341-9013-48D0-899D-D9E77A910F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960" y="4289560"/>
                <a:ext cx="501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DCC6C96-AD13-42F4-A291-ACE2EEF5DE5C}"/>
                  </a:ext>
                </a:extLst>
              </p14:cNvPr>
              <p14:cNvContentPartPr/>
              <p14:nvPr/>
            </p14:nvContentPartPr>
            <p14:xfrm>
              <a:off x="3761760" y="4662880"/>
              <a:ext cx="68760" cy="127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DCC6C96-AD13-42F4-A291-ACE2EEF5DE5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743760" y="4645240"/>
                <a:ext cx="104400" cy="16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32275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14:cNvPr>
              <p14:cNvContentPartPr/>
              <p14:nvPr/>
            </p14:nvContentPartPr>
            <p14:xfrm>
              <a:off x="3528120" y="2072320"/>
              <a:ext cx="191880" cy="216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10120" y="2054680"/>
                <a:ext cx="2275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14:cNvPr>
              <p14:cNvContentPartPr/>
              <p14:nvPr/>
            </p14:nvContentPartPr>
            <p14:xfrm>
              <a:off x="3615960" y="1950280"/>
              <a:ext cx="41400" cy="48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98320" y="1932640"/>
                <a:ext cx="7704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14:cNvPr>
              <p14:cNvContentPartPr/>
              <p14:nvPr/>
            </p14:nvContentPartPr>
            <p14:xfrm>
              <a:off x="4622520" y="2031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04520" y="201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14:cNvPr>
              <p14:cNvContentPartPr/>
              <p14:nvPr/>
            </p14:nvContentPartPr>
            <p14:xfrm>
              <a:off x="3870480" y="1930120"/>
              <a:ext cx="641880" cy="37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2830" y="1912120"/>
                <a:ext cx="6775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14:cNvPr>
              <p14:cNvContentPartPr/>
              <p14:nvPr/>
            </p14:nvContentPartPr>
            <p14:xfrm>
              <a:off x="4602360" y="2133160"/>
              <a:ext cx="517680" cy="42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4720" y="2115520"/>
                <a:ext cx="553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14:cNvPr>
              <p14:cNvContentPartPr/>
              <p14:nvPr/>
            </p14:nvContentPartPr>
            <p14:xfrm>
              <a:off x="5890080" y="2265280"/>
              <a:ext cx="2520" cy="3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72080" y="22476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14:cNvPr>
              <p14:cNvContentPartPr/>
              <p14:nvPr/>
            </p14:nvContentPartPr>
            <p14:xfrm>
              <a:off x="5872080" y="212308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4080" y="2105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14:cNvPr>
              <p14:cNvContentPartPr/>
              <p14:nvPr/>
            </p14:nvContentPartPr>
            <p14:xfrm>
              <a:off x="5973600" y="2051800"/>
              <a:ext cx="143640" cy="25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5960" y="2034160"/>
                <a:ext cx="1792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14:cNvPr>
              <p14:cNvContentPartPr/>
              <p14:nvPr/>
            </p14:nvContentPartPr>
            <p14:xfrm>
              <a:off x="5333520" y="2007160"/>
              <a:ext cx="463680" cy="32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15880" y="1989160"/>
                <a:ext cx="4993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14:cNvPr>
              <p14:cNvContentPartPr/>
              <p14:nvPr/>
            </p14:nvContentPartPr>
            <p14:xfrm>
              <a:off x="352920" y="2550040"/>
              <a:ext cx="337320" cy="48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280" y="2532400"/>
                <a:ext cx="37296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14:cNvPr>
              <p14:cNvContentPartPr/>
              <p14:nvPr/>
            </p14:nvContentPartPr>
            <p14:xfrm>
              <a:off x="792120" y="2885200"/>
              <a:ext cx="36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4120" y="2867200"/>
                <a:ext cx="36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14:cNvPr>
              <p14:cNvContentPartPr/>
              <p14:nvPr/>
            </p14:nvContentPartPr>
            <p14:xfrm>
              <a:off x="806160" y="2743000"/>
              <a:ext cx="6480" cy="3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88520" y="2725360"/>
                <a:ext cx="42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14:cNvPr>
              <p14:cNvContentPartPr/>
              <p14:nvPr/>
            </p14:nvContentPartPr>
            <p14:xfrm>
              <a:off x="893640" y="2845960"/>
              <a:ext cx="207720" cy="11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76000" y="2827960"/>
                <a:ext cx="243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14:cNvPr>
              <p14:cNvContentPartPr/>
              <p14:nvPr/>
            </p14:nvContentPartPr>
            <p14:xfrm>
              <a:off x="298200" y="3094720"/>
              <a:ext cx="799200" cy="47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0200" y="3077080"/>
                <a:ext cx="8348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14:cNvPr>
              <p14:cNvContentPartPr/>
              <p14:nvPr/>
            </p14:nvContentPartPr>
            <p14:xfrm>
              <a:off x="1248600" y="2726080"/>
              <a:ext cx="643680" cy="363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30610" y="2708080"/>
                <a:ext cx="6793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14:cNvPr>
              <p14:cNvContentPartPr/>
              <p14:nvPr/>
            </p14:nvContentPartPr>
            <p14:xfrm>
              <a:off x="1990920" y="2716360"/>
              <a:ext cx="744120" cy="43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72929" y="2698345"/>
                <a:ext cx="779743" cy="466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14:cNvPr>
              <p14:cNvContentPartPr/>
              <p14:nvPr/>
            </p14:nvContentPartPr>
            <p14:xfrm>
              <a:off x="3263520" y="2641480"/>
              <a:ext cx="112680" cy="55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45520" y="2623480"/>
                <a:ext cx="1483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14:cNvPr>
              <p14:cNvContentPartPr/>
              <p14:nvPr/>
            </p14:nvContentPartPr>
            <p14:xfrm>
              <a:off x="3484200" y="2663800"/>
              <a:ext cx="82440" cy="466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6560" y="2645800"/>
                <a:ext cx="1180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14:cNvPr>
              <p14:cNvContentPartPr/>
              <p14:nvPr/>
            </p14:nvContentPartPr>
            <p14:xfrm>
              <a:off x="2956440" y="2864320"/>
              <a:ext cx="153720" cy="82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2846320"/>
                <a:ext cx="189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14:cNvPr>
              <p14:cNvContentPartPr/>
              <p14:nvPr/>
            </p14:nvContentPartPr>
            <p14:xfrm>
              <a:off x="3718200" y="2638960"/>
              <a:ext cx="1502640" cy="47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00200" y="2621320"/>
                <a:ext cx="1538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14:cNvPr>
              <p14:cNvContentPartPr/>
              <p14:nvPr/>
            </p14:nvContentPartPr>
            <p14:xfrm>
              <a:off x="5475720" y="2854600"/>
              <a:ext cx="509400" cy="201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7720" y="2836960"/>
                <a:ext cx="545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14:cNvPr>
              <p14:cNvContentPartPr/>
              <p14:nvPr/>
            </p14:nvContentPartPr>
            <p14:xfrm>
              <a:off x="812280" y="3731920"/>
              <a:ext cx="16200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640" y="3714280"/>
                <a:ext cx="1976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14:cNvPr>
              <p14:cNvContentPartPr/>
              <p14:nvPr/>
            </p14:nvContentPartPr>
            <p14:xfrm>
              <a:off x="812280" y="3657400"/>
              <a:ext cx="172080" cy="8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4640" y="3639400"/>
                <a:ext cx="207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14:cNvPr>
              <p14:cNvContentPartPr/>
              <p14:nvPr/>
            </p14:nvContentPartPr>
            <p14:xfrm>
              <a:off x="471360" y="3861160"/>
              <a:ext cx="501480" cy="21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53360" y="3843160"/>
                <a:ext cx="53712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14:cNvPr>
              <p14:cNvContentPartPr/>
              <p14:nvPr/>
            </p14:nvContentPartPr>
            <p14:xfrm>
              <a:off x="1167960" y="3553360"/>
              <a:ext cx="1261080" cy="59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50320" y="3535360"/>
                <a:ext cx="129672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14:cNvPr>
              <p14:cNvContentPartPr/>
              <p14:nvPr/>
            </p14:nvContentPartPr>
            <p14:xfrm>
              <a:off x="2569800" y="3608440"/>
              <a:ext cx="1088280" cy="492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52154" y="3590453"/>
                <a:ext cx="1123932" cy="5280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E7A56C9-FC57-4261-B555-1872A8168830}"/>
                  </a:ext>
                </a:extLst>
              </p14:cNvPr>
              <p14:cNvContentPartPr/>
              <p14:nvPr/>
            </p14:nvContentPartPr>
            <p14:xfrm>
              <a:off x="4185480" y="3625000"/>
              <a:ext cx="635400" cy="460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E7A56C9-FC57-4261-B555-1872A816883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167480" y="3607360"/>
                <a:ext cx="6710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17697-CAD4-4EB5-B179-8974E75CD963}"/>
                  </a:ext>
                </a:extLst>
              </p14:cNvPr>
              <p14:cNvContentPartPr/>
              <p14:nvPr/>
            </p14:nvContentPartPr>
            <p14:xfrm>
              <a:off x="5157840" y="3769000"/>
              <a:ext cx="7848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17697-CAD4-4EB5-B179-8974E75CD96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140200" y="3751360"/>
                <a:ext cx="1141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9B71D9-9779-4CBA-88A0-510CBAAADE8A}"/>
                  </a:ext>
                </a:extLst>
              </p14:cNvPr>
              <p14:cNvContentPartPr/>
              <p14:nvPr/>
            </p14:nvContentPartPr>
            <p14:xfrm>
              <a:off x="5350440" y="3445000"/>
              <a:ext cx="1832400" cy="47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9B71D9-9779-4CBA-88A0-510CBAAADE8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32797" y="3427000"/>
                <a:ext cx="1868047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80414B2-D0DF-4AE6-AD9B-EAFF356E3B28}"/>
                  </a:ext>
                </a:extLst>
              </p14:cNvPr>
              <p14:cNvContentPartPr/>
              <p14:nvPr/>
            </p14:nvContentPartPr>
            <p14:xfrm>
              <a:off x="7440960" y="3586120"/>
              <a:ext cx="1197000" cy="506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80414B2-D0DF-4AE6-AD9B-EAFF356E3B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22960" y="3568480"/>
                <a:ext cx="12326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57DE315-CF74-4459-ACD5-C4080CBAEA1A}"/>
                  </a:ext>
                </a:extLst>
              </p14:cNvPr>
              <p14:cNvContentPartPr/>
              <p14:nvPr/>
            </p14:nvContentPartPr>
            <p14:xfrm>
              <a:off x="1017840" y="4500520"/>
              <a:ext cx="70920" cy="167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57DE315-CF74-4459-ACD5-C4080CBAEA1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99840" y="4482880"/>
                <a:ext cx="106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7C481A6-5F95-45FF-8482-D6782B9E33FA}"/>
                  </a:ext>
                </a:extLst>
              </p14:cNvPr>
              <p14:cNvContentPartPr/>
              <p14:nvPr/>
            </p14:nvContentPartPr>
            <p14:xfrm>
              <a:off x="1716600" y="4449760"/>
              <a:ext cx="36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7C481A6-5F95-45FF-8482-D6782B9E33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989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7F66BE-B025-4AC5-8D13-784FC1858E97}"/>
                  </a:ext>
                </a:extLst>
              </p14:cNvPr>
              <p14:cNvContentPartPr/>
              <p14:nvPr/>
            </p14:nvContentPartPr>
            <p14:xfrm>
              <a:off x="2102520" y="440908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7F66BE-B025-4AC5-8D13-784FC1858E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4391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593CD9C-C27A-4664-B845-62BD188C4707}"/>
                  </a:ext>
                </a:extLst>
              </p14:cNvPr>
              <p14:cNvContentPartPr/>
              <p14:nvPr/>
            </p14:nvContentPartPr>
            <p14:xfrm>
              <a:off x="3395280" y="4352200"/>
              <a:ext cx="261360" cy="334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593CD9C-C27A-4664-B845-62BD188C470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77280" y="4334200"/>
                <a:ext cx="297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E5C847-D782-4970-B0E3-D357F53CCC87}"/>
                  </a:ext>
                </a:extLst>
              </p14:cNvPr>
              <p14:cNvContentPartPr/>
              <p14:nvPr/>
            </p14:nvContentPartPr>
            <p14:xfrm>
              <a:off x="2569440" y="4226200"/>
              <a:ext cx="456480" cy="435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E5C847-D782-4970-B0E3-D357F53CCC8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551800" y="4208200"/>
                <a:ext cx="49212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8CCED3E-151E-4F6D-8031-8C966EBF356A}"/>
                  </a:ext>
                </a:extLst>
              </p14:cNvPr>
              <p14:cNvContentPartPr/>
              <p14:nvPr/>
            </p14:nvContentPartPr>
            <p14:xfrm>
              <a:off x="2105400" y="4522120"/>
              <a:ext cx="241560" cy="101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8CCED3E-151E-4F6D-8031-8C966EBF356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087427" y="4504480"/>
                <a:ext cx="277147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3A22D69-C855-4941-8D11-0B0BC8BCC3F5}"/>
                  </a:ext>
                </a:extLst>
              </p14:cNvPr>
              <p14:cNvContentPartPr/>
              <p14:nvPr/>
            </p14:nvContentPartPr>
            <p14:xfrm>
              <a:off x="1349760" y="4510600"/>
              <a:ext cx="654120" cy="358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3A22D69-C855-4941-8D11-0B0BC8BCC3F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32110" y="4492600"/>
                <a:ext cx="6897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175341-9013-48D0-899D-D9E77A910F6B}"/>
                  </a:ext>
                </a:extLst>
              </p14:cNvPr>
              <p14:cNvContentPartPr/>
              <p14:nvPr/>
            </p14:nvContentPartPr>
            <p14:xfrm>
              <a:off x="456960" y="4307560"/>
              <a:ext cx="465840" cy="373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175341-9013-48D0-899D-D9E77A910F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960" y="4289560"/>
                <a:ext cx="501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DCC6C96-AD13-42F4-A291-ACE2EEF5DE5C}"/>
                  </a:ext>
                </a:extLst>
              </p14:cNvPr>
              <p14:cNvContentPartPr/>
              <p14:nvPr/>
            </p14:nvContentPartPr>
            <p14:xfrm>
              <a:off x="3761760" y="4662880"/>
              <a:ext cx="68760" cy="127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DCC6C96-AD13-42F4-A291-ACE2EEF5DE5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743760" y="4645240"/>
                <a:ext cx="1044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0E4540F-9001-4393-8B53-1498E8DEE632}"/>
                  </a:ext>
                </a:extLst>
              </p14:cNvPr>
              <p14:cNvContentPartPr/>
              <p14:nvPr/>
            </p14:nvContentPartPr>
            <p14:xfrm>
              <a:off x="4063800" y="4398280"/>
              <a:ext cx="851040" cy="28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0E4540F-9001-4393-8B53-1498E8DEE6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45808" y="4380618"/>
                <a:ext cx="886665" cy="3240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734EF3-8A2A-4602-81D3-C1050C07875B}"/>
                  </a:ext>
                </a:extLst>
              </p14:cNvPr>
              <p14:cNvContentPartPr/>
              <p14:nvPr/>
            </p14:nvContentPartPr>
            <p14:xfrm>
              <a:off x="5333520" y="4443640"/>
              <a:ext cx="179280" cy="226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734EF3-8A2A-4602-81D3-C1050C0787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15880" y="4426000"/>
                <a:ext cx="2149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A277888-F418-413D-8064-ADD959975A16}"/>
                  </a:ext>
                </a:extLst>
              </p14:cNvPr>
              <p14:cNvContentPartPr/>
              <p14:nvPr/>
            </p14:nvContentPartPr>
            <p14:xfrm>
              <a:off x="5292840" y="4294600"/>
              <a:ext cx="198000" cy="63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A277888-F418-413D-8064-ADD959975A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75200" y="4276960"/>
                <a:ext cx="2336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1EAFFE2-EF4F-4DDF-9F44-06A56076C90C}"/>
                  </a:ext>
                </a:extLst>
              </p14:cNvPr>
              <p14:cNvContentPartPr/>
              <p14:nvPr/>
            </p14:nvContentPartPr>
            <p14:xfrm>
              <a:off x="5303280" y="4216120"/>
              <a:ext cx="243000" cy="1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1EAFFE2-EF4F-4DDF-9F44-06A56076C90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85280" y="4198120"/>
                <a:ext cx="278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85C942-5A71-4390-B71A-52A72CF4F8F7}"/>
                  </a:ext>
                </a:extLst>
              </p14:cNvPr>
              <p14:cNvContentPartPr/>
              <p14:nvPr/>
            </p14:nvContentPartPr>
            <p14:xfrm>
              <a:off x="5631960" y="4297480"/>
              <a:ext cx="87840" cy="93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85C942-5A71-4390-B71A-52A72CF4F8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14320" y="4279480"/>
                <a:ext cx="1234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040569-5FA0-4E89-826A-958E255D0D5D}"/>
                  </a:ext>
                </a:extLst>
              </p14:cNvPr>
              <p14:cNvContentPartPr/>
              <p14:nvPr/>
            </p14:nvContentPartPr>
            <p14:xfrm>
              <a:off x="5750400" y="4449400"/>
              <a:ext cx="192240" cy="2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040569-5FA0-4E89-826A-958E255D0D5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732400" y="443176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361E6D-48FD-414F-A896-AB86052CCD98}"/>
                  </a:ext>
                </a:extLst>
              </p14:cNvPr>
              <p14:cNvContentPartPr/>
              <p14:nvPr/>
            </p14:nvContentPartPr>
            <p14:xfrm>
              <a:off x="5760120" y="4546600"/>
              <a:ext cx="209520" cy="25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361E6D-48FD-414F-A896-AB86052CCD9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742480" y="4528960"/>
                <a:ext cx="245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C58F0A-45F7-4C95-ABD7-2BF789781E2F}"/>
                  </a:ext>
                </a:extLst>
              </p14:cNvPr>
              <p14:cNvContentPartPr/>
              <p14:nvPr/>
            </p14:nvContentPartPr>
            <p14:xfrm>
              <a:off x="6156480" y="4388920"/>
              <a:ext cx="467280" cy="214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C58F0A-45F7-4C95-ABD7-2BF789781E2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38840" y="4370920"/>
                <a:ext cx="502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D9BAE2-2899-48CA-8129-B4996DF222C2}"/>
                  </a:ext>
                </a:extLst>
              </p14:cNvPr>
              <p14:cNvContentPartPr/>
              <p14:nvPr/>
            </p14:nvContentPartPr>
            <p14:xfrm>
              <a:off x="6871800" y="4275520"/>
              <a:ext cx="465120" cy="494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D9BAE2-2899-48CA-8129-B4996DF222C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54160" y="4257867"/>
                <a:ext cx="500760" cy="530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3B8703-393F-4F64-97F8-07851B49E72A}"/>
                  </a:ext>
                </a:extLst>
              </p14:cNvPr>
              <p14:cNvContentPartPr/>
              <p14:nvPr/>
            </p14:nvContentPartPr>
            <p14:xfrm>
              <a:off x="1982280" y="5040160"/>
              <a:ext cx="371520" cy="161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3B8703-393F-4F64-97F8-07851B49E72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964297" y="5022520"/>
                <a:ext cx="407125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BF57EDA-51E1-4C7F-9F9C-0385C454295B}"/>
                  </a:ext>
                </a:extLst>
              </p14:cNvPr>
              <p14:cNvContentPartPr/>
              <p14:nvPr/>
            </p14:nvContentPartPr>
            <p14:xfrm>
              <a:off x="1494840" y="4925680"/>
              <a:ext cx="370800" cy="285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BF57EDA-51E1-4C7F-9F9C-0385C454295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77200" y="4908040"/>
                <a:ext cx="406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2B16FB-DB9C-4950-BBBA-7DF6AF773D3C}"/>
                  </a:ext>
                </a:extLst>
              </p14:cNvPr>
              <p14:cNvContentPartPr/>
              <p14:nvPr/>
            </p14:nvContentPartPr>
            <p14:xfrm>
              <a:off x="468120" y="4846840"/>
              <a:ext cx="941040" cy="5443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2B16FB-DB9C-4950-BBBA-7DF6AF773D3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0127" y="4829188"/>
                <a:ext cx="976666" cy="5799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53501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14:cNvPr>
              <p14:cNvContentPartPr/>
              <p14:nvPr/>
            </p14:nvContentPartPr>
            <p14:xfrm>
              <a:off x="3930600" y="268360"/>
              <a:ext cx="464040" cy="15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D01B51B-1781-471C-9747-EDE0DC11F2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12600" y="250360"/>
                <a:ext cx="499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14:cNvPr>
              <p14:cNvContentPartPr/>
              <p14:nvPr/>
            </p14:nvContentPartPr>
            <p14:xfrm>
              <a:off x="2701200" y="233080"/>
              <a:ext cx="885600" cy="21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53F01D-31B7-470A-98E2-74B4259AE6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83207" y="215440"/>
                <a:ext cx="921226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14:cNvPr>
              <p14:cNvContentPartPr/>
              <p14:nvPr/>
            </p14:nvContentPartPr>
            <p14:xfrm>
              <a:off x="2177760" y="253240"/>
              <a:ext cx="429840" cy="292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B1B88-3D2B-4F2C-A738-6B7234967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760" y="235262"/>
                <a:ext cx="465480" cy="327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14:cNvPr>
              <p14:cNvContentPartPr/>
              <p14:nvPr/>
            </p14:nvContentPartPr>
            <p14:xfrm>
              <a:off x="898680" y="171880"/>
              <a:ext cx="957960" cy="320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2F5D41E-D4AB-4F3C-BB13-F74ECB2CA8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1047" y="153880"/>
                <a:ext cx="993587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14:cNvPr>
              <p14:cNvContentPartPr/>
              <p14:nvPr/>
            </p14:nvContentPartPr>
            <p14:xfrm>
              <a:off x="4734120" y="182320"/>
              <a:ext cx="853920" cy="26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446347-8703-4C05-884E-219DF8304B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6480" y="164680"/>
                <a:ext cx="8895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14:cNvPr>
              <p14:cNvContentPartPr/>
              <p14:nvPr/>
            </p14:nvContentPartPr>
            <p14:xfrm>
              <a:off x="5932920" y="297520"/>
              <a:ext cx="306360" cy="16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C69F4BF-D0C7-4C9F-8F05-A38B29FD45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15280" y="279880"/>
                <a:ext cx="342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14:cNvPr>
              <p14:cNvContentPartPr/>
              <p14:nvPr/>
            </p14:nvContentPartPr>
            <p14:xfrm>
              <a:off x="6369600" y="316960"/>
              <a:ext cx="14184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00B136E-DF95-4DA9-91B4-A26060B6CE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1960" y="298960"/>
                <a:ext cx="177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14:cNvPr>
              <p14:cNvContentPartPr/>
              <p14:nvPr/>
            </p14:nvContentPartPr>
            <p14:xfrm>
              <a:off x="6349800" y="220840"/>
              <a:ext cx="187560" cy="34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52DA71B-044B-406F-BA26-5B4B7F5F88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1800" y="203200"/>
                <a:ext cx="223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14:cNvPr>
              <p14:cNvContentPartPr/>
              <p14:nvPr/>
            </p14:nvContentPartPr>
            <p14:xfrm>
              <a:off x="6359520" y="141640"/>
              <a:ext cx="20664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7B6B83-C7CD-449D-83EA-118065014D0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41880" y="124000"/>
                <a:ext cx="242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14:cNvPr>
              <p14:cNvContentPartPr/>
              <p14:nvPr/>
            </p14:nvContentPartPr>
            <p14:xfrm>
              <a:off x="6695040" y="277360"/>
              <a:ext cx="21636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03EDBC9-7044-480F-9C23-27961EC064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259720"/>
                <a:ext cx="252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14:cNvPr>
              <p14:cNvContentPartPr/>
              <p14:nvPr/>
            </p14:nvContentPartPr>
            <p14:xfrm>
              <a:off x="6725640" y="365200"/>
              <a:ext cx="13284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A69076-2F60-4AB3-AFA1-0FDB260DAA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347560"/>
                <a:ext cx="1684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14:cNvPr>
              <p14:cNvContentPartPr/>
              <p14:nvPr/>
            </p14:nvContentPartPr>
            <p14:xfrm>
              <a:off x="7801680" y="273760"/>
              <a:ext cx="235080" cy="16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030FC1-2E35-4C9F-9F72-A7A1974464F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84013" y="256082"/>
                <a:ext cx="270775" cy="2034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14:cNvPr>
              <p14:cNvContentPartPr/>
              <p14:nvPr/>
            </p14:nvContentPartPr>
            <p14:xfrm>
              <a:off x="7097520" y="245680"/>
              <a:ext cx="603720" cy="21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4DF0A1C-ABCE-4CDC-82F8-28866B0F5D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9880" y="227680"/>
                <a:ext cx="63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14:cNvPr>
              <p14:cNvContentPartPr/>
              <p14:nvPr/>
            </p14:nvContentPartPr>
            <p14:xfrm>
              <a:off x="7802400" y="145600"/>
              <a:ext cx="137160" cy="48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E9432D-CF5C-4D55-8A5C-C280962229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4400" y="127960"/>
                <a:ext cx="1728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14:cNvPr>
              <p14:cNvContentPartPr/>
              <p14:nvPr/>
            </p14:nvContentPartPr>
            <p14:xfrm>
              <a:off x="8223240" y="405880"/>
              <a:ext cx="165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BE33D0-083C-43CD-9FA8-96E8D44C25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5240" y="388240"/>
                <a:ext cx="52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14:cNvPr>
              <p14:cNvContentPartPr/>
              <p14:nvPr/>
            </p14:nvContentPartPr>
            <p14:xfrm>
              <a:off x="589080" y="738880"/>
              <a:ext cx="600840" cy="38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6C81D1-B6AE-42D1-9704-3E481EDFDB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1091" y="720880"/>
                <a:ext cx="63645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14:cNvPr>
              <p14:cNvContentPartPr/>
              <p14:nvPr/>
            </p14:nvContentPartPr>
            <p14:xfrm>
              <a:off x="1474680" y="825640"/>
              <a:ext cx="270720" cy="17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6695F-9163-461A-951A-9D77CF7A7E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6680" y="807640"/>
                <a:ext cx="306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14:cNvPr>
              <p14:cNvContentPartPr/>
              <p14:nvPr/>
            </p14:nvContentPartPr>
            <p14:xfrm>
              <a:off x="1839720" y="853000"/>
              <a:ext cx="165240" cy="141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742813-586A-420A-A06E-489604B6E8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21720" y="835000"/>
                <a:ext cx="2008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14:cNvPr>
              <p14:cNvContentPartPr/>
              <p14:nvPr/>
            </p14:nvContentPartPr>
            <p14:xfrm>
              <a:off x="2675640" y="853000"/>
              <a:ext cx="16560" cy="83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095F86-914A-4950-9FA7-D294FD089FF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58000" y="835000"/>
                <a:ext cx="5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14:cNvPr>
              <p14:cNvContentPartPr/>
              <p14:nvPr/>
            </p14:nvContentPartPr>
            <p14:xfrm>
              <a:off x="2661600" y="700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28E624-3ED0-49AB-981D-C2E89FEEC4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396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14:cNvPr>
              <p14:cNvContentPartPr/>
              <p14:nvPr/>
            </p14:nvContentPartPr>
            <p14:xfrm>
              <a:off x="2805600" y="811960"/>
              <a:ext cx="90000" cy="13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00B95AA-21E5-4EF0-ADA7-E22CD90AA3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87960" y="794320"/>
                <a:ext cx="1256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14:cNvPr>
              <p14:cNvContentPartPr/>
              <p14:nvPr/>
            </p14:nvContentPartPr>
            <p14:xfrm>
              <a:off x="2104320" y="820960"/>
              <a:ext cx="250560" cy="17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E12DD0-37EB-495C-B4CD-0E494841D8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86680" y="803320"/>
                <a:ext cx="28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14:cNvPr>
              <p14:cNvContentPartPr/>
              <p14:nvPr/>
            </p14:nvContentPartPr>
            <p14:xfrm>
              <a:off x="3208080" y="629800"/>
              <a:ext cx="1385280" cy="42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D0B44-7E7A-405E-ADBE-6080A6E4BD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90080" y="612160"/>
                <a:ext cx="14209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14:cNvPr>
              <p14:cNvContentPartPr/>
              <p14:nvPr/>
            </p14:nvContentPartPr>
            <p14:xfrm>
              <a:off x="6085920" y="787480"/>
              <a:ext cx="453240" cy="19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34491B4-1F68-45AC-90EA-FE51A02F7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67920" y="769480"/>
                <a:ext cx="4888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14:cNvPr>
              <p14:cNvContentPartPr/>
              <p14:nvPr/>
            </p14:nvContentPartPr>
            <p14:xfrm>
              <a:off x="7518360" y="741400"/>
              <a:ext cx="331200" cy="275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FF74BD-4096-4448-ACE2-34805E4E2E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00360" y="723400"/>
                <a:ext cx="3668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14:cNvPr>
              <p14:cNvContentPartPr/>
              <p14:nvPr/>
            </p14:nvContentPartPr>
            <p14:xfrm>
              <a:off x="6684960" y="802600"/>
              <a:ext cx="505800" cy="17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760EEC-7C90-42F3-B29B-46479D48BFA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6960" y="784600"/>
                <a:ext cx="54144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14:cNvPr>
              <p14:cNvContentPartPr/>
              <p14:nvPr/>
            </p14:nvContentPartPr>
            <p14:xfrm>
              <a:off x="4966680" y="765160"/>
              <a:ext cx="751320" cy="209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32B3D9-1495-448F-96CF-69309FDB42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8680" y="747520"/>
                <a:ext cx="7869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14:cNvPr>
              <p14:cNvContentPartPr/>
              <p14:nvPr/>
            </p14:nvContentPartPr>
            <p14:xfrm>
              <a:off x="6074040" y="1198600"/>
              <a:ext cx="2887200" cy="225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37A0684-BAC1-4C7F-9251-D2E12C83B8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56040" y="1180600"/>
                <a:ext cx="2922840" cy="22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14:cNvPr>
              <p14:cNvContentPartPr/>
              <p14:nvPr/>
            </p14:nvContentPartPr>
            <p14:xfrm>
              <a:off x="304320" y="1290040"/>
              <a:ext cx="89316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212F00-88ED-4340-9076-FB6457F7C7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6687" y="1272040"/>
                <a:ext cx="928786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14:cNvPr>
              <p14:cNvContentPartPr/>
              <p14:nvPr/>
            </p14:nvContentPartPr>
            <p14:xfrm>
              <a:off x="2245080" y="1475080"/>
              <a:ext cx="222840" cy="122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6D17460-4CB6-4560-94DE-A0DCA8DB86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7440" y="1457440"/>
                <a:ext cx="2584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14:cNvPr>
              <p14:cNvContentPartPr/>
              <p14:nvPr/>
            </p14:nvContentPartPr>
            <p14:xfrm>
              <a:off x="1728480" y="1507480"/>
              <a:ext cx="405360" cy="231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64E5ED-4B94-46FF-B50E-D06AFDDB83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0840" y="1489840"/>
                <a:ext cx="44100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14:cNvPr>
              <p14:cNvContentPartPr/>
              <p14:nvPr/>
            </p14:nvContentPartPr>
            <p14:xfrm>
              <a:off x="2588160" y="1208680"/>
              <a:ext cx="1029960" cy="601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3BDC975-1C25-4F0B-96EA-2710903A57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70160" y="1190680"/>
                <a:ext cx="106560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14:cNvPr>
              <p14:cNvContentPartPr/>
              <p14:nvPr/>
            </p14:nvContentPartPr>
            <p14:xfrm>
              <a:off x="3734400" y="1318120"/>
              <a:ext cx="893160" cy="345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86FEF4D-9595-454A-89AF-14C710AE9A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407" y="1300480"/>
                <a:ext cx="92878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14:cNvPr>
              <p14:cNvContentPartPr/>
              <p14:nvPr/>
            </p14:nvContentPartPr>
            <p14:xfrm>
              <a:off x="4856160" y="1381480"/>
              <a:ext cx="282600" cy="23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687E417-83E9-4972-B82D-3E8B3EBAA6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38520" y="1363480"/>
                <a:ext cx="318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14:cNvPr>
              <p14:cNvContentPartPr/>
              <p14:nvPr/>
            </p14:nvContentPartPr>
            <p14:xfrm>
              <a:off x="404040" y="2051800"/>
              <a:ext cx="259200" cy="208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99607B-78EA-4F5A-8EDB-2BBCE9C925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6040" y="2034160"/>
                <a:ext cx="294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14:cNvPr>
              <p14:cNvContentPartPr/>
              <p14:nvPr/>
            </p14:nvContentPartPr>
            <p14:xfrm>
              <a:off x="761880" y="2085640"/>
              <a:ext cx="124560" cy="17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B9ADD-D4C7-42DF-8E54-AB52E48F760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240" y="2068000"/>
                <a:ext cx="160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14:cNvPr>
              <p14:cNvContentPartPr/>
              <p14:nvPr/>
            </p14:nvContentPartPr>
            <p14:xfrm>
              <a:off x="802560" y="1955680"/>
              <a:ext cx="117000" cy="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7FD7F-7B02-4764-8CB2-B222D4D32A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4560" y="1937680"/>
                <a:ext cx="152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14:cNvPr>
              <p14:cNvContentPartPr/>
              <p14:nvPr/>
            </p14:nvContentPartPr>
            <p14:xfrm>
              <a:off x="771600" y="1909600"/>
              <a:ext cx="19440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FB3C90-7437-4CC2-A740-F239ADC4E21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3960" y="189196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14:cNvPr>
              <p14:cNvContentPartPr/>
              <p14:nvPr/>
            </p14:nvContentPartPr>
            <p14:xfrm>
              <a:off x="1066440" y="2133160"/>
              <a:ext cx="13356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C39B379-23F2-429C-A78E-D9AC5FBA0C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48800" y="2115520"/>
                <a:ext cx="169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14:cNvPr>
              <p14:cNvContentPartPr/>
              <p14:nvPr/>
            </p14:nvContentPartPr>
            <p14:xfrm>
              <a:off x="1046280" y="2204080"/>
              <a:ext cx="16164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1E99A8-073B-48CF-8A7C-EFAD2A022C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28280" y="218644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14:cNvPr>
              <p14:cNvContentPartPr/>
              <p14:nvPr/>
            </p14:nvContentPartPr>
            <p14:xfrm>
              <a:off x="1433640" y="1950280"/>
              <a:ext cx="73224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C8744B7-7DA6-4E1D-80E7-588F7D471E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5631" y="1932640"/>
                <a:ext cx="76789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14:cNvPr>
              <p14:cNvContentPartPr/>
              <p14:nvPr/>
            </p14:nvContentPartPr>
            <p14:xfrm>
              <a:off x="2316000" y="1992760"/>
              <a:ext cx="112320" cy="4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6BF303-487A-4002-A4D8-DDFE1AA5F6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98360" y="1974760"/>
                <a:ext cx="147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14:cNvPr>
              <p14:cNvContentPartPr/>
              <p14:nvPr/>
            </p14:nvContentPartPr>
            <p14:xfrm>
              <a:off x="2328600" y="2110480"/>
              <a:ext cx="96156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363E34-2A57-4AB3-A5D5-2ABCAB00A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10960" y="2092480"/>
                <a:ext cx="997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14:cNvPr>
              <p14:cNvContentPartPr/>
              <p14:nvPr/>
            </p14:nvContentPartPr>
            <p14:xfrm>
              <a:off x="3528120" y="2072320"/>
              <a:ext cx="191880" cy="216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81935E-A97D-44A3-9ABF-9D2E8D0BB1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10120" y="2054680"/>
                <a:ext cx="2275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14:cNvPr>
              <p14:cNvContentPartPr/>
              <p14:nvPr/>
            </p14:nvContentPartPr>
            <p14:xfrm>
              <a:off x="3615960" y="1950280"/>
              <a:ext cx="41400" cy="48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A5249A6-AF08-4B0B-8158-6179E68C7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98320" y="1932640"/>
                <a:ext cx="7704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14:cNvPr>
              <p14:cNvContentPartPr/>
              <p14:nvPr/>
            </p14:nvContentPartPr>
            <p14:xfrm>
              <a:off x="4622520" y="2031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8BB278-6AA2-42C6-89D5-45545983AA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04520" y="201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14:cNvPr>
              <p14:cNvContentPartPr/>
              <p14:nvPr/>
            </p14:nvContentPartPr>
            <p14:xfrm>
              <a:off x="3870480" y="1930120"/>
              <a:ext cx="641880" cy="37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8DC29-ED6C-4ADA-9D15-5E3CA14580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2830" y="1912120"/>
                <a:ext cx="6775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14:cNvPr>
              <p14:cNvContentPartPr/>
              <p14:nvPr/>
            </p14:nvContentPartPr>
            <p14:xfrm>
              <a:off x="4602360" y="2133160"/>
              <a:ext cx="517680" cy="42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1347C67-B0F4-4AFE-961F-24222C1DF9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4720" y="2115520"/>
                <a:ext cx="553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14:cNvPr>
              <p14:cNvContentPartPr/>
              <p14:nvPr/>
            </p14:nvContentPartPr>
            <p14:xfrm>
              <a:off x="5890080" y="2265280"/>
              <a:ext cx="2520" cy="3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904B83-092E-4D9A-BFEE-B016A466F17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72080" y="22476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14:cNvPr>
              <p14:cNvContentPartPr/>
              <p14:nvPr/>
            </p14:nvContentPartPr>
            <p14:xfrm>
              <a:off x="5872080" y="212308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E9AD69-289D-4EEA-8B46-1EA966715E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4080" y="2105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14:cNvPr>
              <p14:cNvContentPartPr/>
              <p14:nvPr/>
            </p14:nvContentPartPr>
            <p14:xfrm>
              <a:off x="5973600" y="2051800"/>
              <a:ext cx="143640" cy="25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CB2B7D-947A-4410-BB5E-BCC7452D3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5960" y="2034160"/>
                <a:ext cx="1792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14:cNvPr>
              <p14:cNvContentPartPr/>
              <p14:nvPr/>
            </p14:nvContentPartPr>
            <p14:xfrm>
              <a:off x="5333520" y="2007160"/>
              <a:ext cx="463680" cy="32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927AB4-014E-4ACB-9138-FDF4AAC962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15880" y="1989160"/>
                <a:ext cx="4993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14:cNvPr>
              <p14:cNvContentPartPr/>
              <p14:nvPr/>
            </p14:nvContentPartPr>
            <p14:xfrm>
              <a:off x="352920" y="2550040"/>
              <a:ext cx="337320" cy="48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B00F867-54C6-4D24-BBA8-9A4657B733C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280" y="2532400"/>
                <a:ext cx="37296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14:cNvPr>
              <p14:cNvContentPartPr/>
              <p14:nvPr/>
            </p14:nvContentPartPr>
            <p14:xfrm>
              <a:off x="792120" y="2885200"/>
              <a:ext cx="36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77D010-733D-4F0F-82CA-8412399EAF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4120" y="2867200"/>
                <a:ext cx="36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14:cNvPr>
              <p14:cNvContentPartPr/>
              <p14:nvPr/>
            </p14:nvContentPartPr>
            <p14:xfrm>
              <a:off x="806160" y="2743000"/>
              <a:ext cx="6480" cy="3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D339FC9-64EB-45AE-86BF-D3244B0BE6E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88520" y="2725360"/>
                <a:ext cx="42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14:cNvPr>
              <p14:cNvContentPartPr/>
              <p14:nvPr/>
            </p14:nvContentPartPr>
            <p14:xfrm>
              <a:off x="893640" y="2845960"/>
              <a:ext cx="207720" cy="11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E3781E-D17E-465D-9980-FB1C59AD57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76000" y="2827960"/>
                <a:ext cx="243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14:cNvPr>
              <p14:cNvContentPartPr/>
              <p14:nvPr/>
            </p14:nvContentPartPr>
            <p14:xfrm>
              <a:off x="298200" y="3094720"/>
              <a:ext cx="799200" cy="47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B73C6D-CC11-472C-A8B6-0B01D2F0AD8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0200" y="3077080"/>
                <a:ext cx="8348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14:cNvPr>
              <p14:cNvContentPartPr/>
              <p14:nvPr/>
            </p14:nvContentPartPr>
            <p14:xfrm>
              <a:off x="1248600" y="2726080"/>
              <a:ext cx="643680" cy="363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46967A-C2E1-40B4-83B1-53A54BA314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30610" y="2708080"/>
                <a:ext cx="6793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14:cNvPr>
              <p14:cNvContentPartPr/>
              <p14:nvPr/>
            </p14:nvContentPartPr>
            <p14:xfrm>
              <a:off x="1990920" y="2716360"/>
              <a:ext cx="744120" cy="43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FAE6B1D-3A59-4D95-BEB1-090693D1A0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72929" y="2698345"/>
                <a:ext cx="779743" cy="466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14:cNvPr>
              <p14:cNvContentPartPr/>
              <p14:nvPr/>
            </p14:nvContentPartPr>
            <p14:xfrm>
              <a:off x="3263520" y="2641480"/>
              <a:ext cx="112680" cy="55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8A79F50-CCF9-42BD-86AC-5CE7E504AB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45520" y="2623480"/>
                <a:ext cx="14832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14:cNvPr>
              <p14:cNvContentPartPr/>
              <p14:nvPr/>
            </p14:nvContentPartPr>
            <p14:xfrm>
              <a:off x="3484200" y="2663800"/>
              <a:ext cx="82440" cy="466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F6447D-D782-4B72-82CC-3F290A85EDE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6560" y="2645800"/>
                <a:ext cx="1180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14:cNvPr>
              <p14:cNvContentPartPr/>
              <p14:nvPr/>
            </p14:nvContentPartPr>
            <p14:xfrm>
              <a:off x="2956440" y="2864320"/>
              <a:ext cx="153720" cy="82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F18C366-2A31-4BA9-AEF8-719FF54A017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2846320"/>
                <a:ext cx="189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14:cNvPr>
              <p14:cNvContentPartPr/>
              <p14:nvPr/>
            </p14:nvContentPartPr>
            <p14:xfrm>
              <a:off x="3718200" y="2638960"/>
              <a:ext cx="1502640" cy="47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0DBE3BF-1D77-42CB-B6EC-40AD4D3636C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00200" y="2621320"/>
                <a:ext cx="1538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14:cNvPr>
              <p14:cNvContentPartPr/>
              <p14:nvPr/>
            </p14:nvContentPartPr>
            <p14:xfrm>
              <a:off x="5475720" y="2854600"/>
              <a:ext cx="509400" cy="201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7DE774-58B4-412C-9B0A-54B073D206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7720" y="2836960"/>
                <a:ext cx="545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14:cNvPr>
              <p14:cNvContentPartPr/>
              <p14:nvPr/>
            </p14:nvContentPartPr>
            <p14:xfrm>
              <a:off x="812280" y="3731920"/>
              <a:ext cx="16200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15AEDA-8CE0-4F48-A6D1-6711017277B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640" y="3714280"/>
                <a:ext cx="1976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14:cNvPr>
              <p14:cNvContentPartPr/>
              <p14:nvPr/>
            </p14:nvContentPartPr>
            <p14:xfrm>
              <a:off x="812280" y="3657400"/>
              <a:ext cx="172080" cy="8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4536815-948B-4E94-8155-95BD7553176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4640" y="3639400"/>
                <a:ext cx="207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14:cNvPr>
              <p14:cNvContentPartPr/>
              <p14:nvPr/>
            </p14:nvContentPartPr>
            <p14:xfrm>
              <a:off x="471360" y="3861160"/>
              <a:ext cx="501480" cy="21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3E11C0B-C2E3-4950-A0FB-58B41CB7D04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53360" y="3843160"/>
                <a:ext cx="53712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14:cNvPr>
              <p14:cNvContentPartPr/>
              <p14:nvPr/>
            </p14:nvContentPartPr>
            <p14:xfrm>
              <a:off x="1167960" y="3553360"/>
              <a:ext cx="1261080" cy="59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C2ABAD2-ABDD-4409-9CBA-5AE0B5F1CCB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50320" y="3535360"/>
                <a:ext cx="129672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14:cNvPr>
              <p14:cNvContentPartPr/>
              <p14:nvPr/>
            </p14:nvContentPartPr>
            <p14:xfrm>
              <a:off x="2569800" y="3608440"/>
              <a:ext cx="1088280" cy="492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A156B0F-58C7-4F07-8D97-EEAF67FFEBD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52154" y="3590453"/>
                <a:ext cx="1123932" cy="5280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E7A56C9-FC57-4261-B555-1872A8168830}"/>
                  </a:ext>
                </a:extLst>
              </p14:cNvPr>
              <p14:cNvContentPartPr/>
              <p14:nvPr/>
            </p14:nvContentPartPr>
            <p14:xfrm>
              <a:off x="4185480" y="3625000"/>
              <a:ext cx="635400" cy="460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E7A56C9-FC57-4261-B555-1872A816883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167480" y="3607360"/>
                <a:ext cx="6710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17697-CAD4-4EB5-B179-8974E75CD963}"/>
                  </a:ext>
                </a:extLst>
              </p14:cNvPr>
              <p14:cNvContentPartPr/>
              <p14:nvPr/>
            </p14:nvContentPartPr>
            <p14:xfrm>
              <a:off x="5157840" y="3769000"/>
              <a:ext cx="7848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17697-CAD4-4EB5-B179-8974E75CD96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140200" y="3751360"/>
                <a:ext cx="1141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9B71D9-9779-4CBA-88A0-510CBAAADE8A}"/>
                  </a:ext>
                </a:extLst>
              </p14:cNvPr>
              <p14:cNvContentPartPr/>
              <p14:nvPr/>
            </p14:nvContentPartPr>
            <p14:xfrm>
              <a:off x="5350440" y="3445000"/>
              <a:ext cx="1832400" cy="47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9B71D9-9779-4CBA-88A0-510CBAAADE8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32797" y="3427000"/>
                <a:ext cx="1868047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80414B2-D0DF-4AE6-AD9B-EAFF356E3B28}"/>
                  </a:ext>
                </a:extLst>
              </p14:cNvPr>
              <p14:cNvContentPartPr/>
              <p14:nvPr/>
            </p14:nvContentPartPr>
            <p14:xfrm>
              <a:off x="7440960" y="3586120"/>
              <a:ext cx="1197000" cy="506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80414B2-D0DF-4AE6-AD9B-EAFF356E3B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22960" y="3568480"/>
                <a:ext cx="12326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57DE315-CF74-4459-ACD5-C4080CBAEA1A}"/>
                  </a:ext>
                </a:extLst>
              </p14:cNvPr>
              <p14:cNvContentPartPr/>
              <p14:nvPr/>
            </p14:nvContentPartPr>
            <p14:xfrm>
              <a:off x="1017840" y="4500520"/>
              <a:ext cx="70920" cy="167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57DE315-CF74-4459-ACD5-C4080CBAEA1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99840" y="4482880"/>
                <a:ext cx="106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7C481A6-5F95-45FF-8482-D6782B9E33FA}"/>
                  </a:ext>
                </a:extLst>
              </p14:cNvPr>
              <p14:cNvContentPartPr/>
              <p14:nvPr/>
            </p14:nvContentPartPr>
            <p14:xfrm>
              <a:off x="1716600" y="4449760"/>
              <a:ext cx="36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7C481A6-5F95-45FF-8482-D6782B9E33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989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7F66BE-B025-4AC5-8D13-784FC1858E97}"/>
                  </a:ext>
                </a:extLst>
              </p14:cNvPr>
              <p14:cNvContentPartPr/>
              <p14:nvPr/>
            </p14:nvContentPartPr>
            <p14:xfrm>
              <a:off x="2102520" y="440908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7F66BE-B025-4AC5-8D13-784FC1858E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4391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593CD9C-C27A-4664-B845-62BD188C4707}"/>
                  </a:ext>
                </a:extLst>
              </p14:cNvPr>
              <p14:cNvContentPartPr/>
              <p14:nvPr/>
            </p14:nvContentPartPr>
            <p14:xfrm>
              <a:off x="3395280" y="4352200"/>
              <a:ext cx="261360" cy="334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593CD9C-C27A-4664-B845-62BD188C470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77280" y="4334200"/>
                <a:ext cx="297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E5C847-D782-4970-B0E3-D357F53CCC87}"/>
                  </a:ext>
                </a:extLst>
              </p14:cNvPr>
              <p14:cNvContentPartPr/>
              <p14:nvPr/>
            </p14:nvContentPartPr>
            <p14:xfrm>
              <a:off x="2569440" y="4226200"/>
              <a:ext cx="456480" cy="435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E5C847-D782-4970-B0E3-D357F53CCC8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551800" y="4208200"/>
                <a:ext cx="49212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8CCED3E-151E-4F6D-8031-8C966EBF356A}"/>
                  </a:ext>
                </a:extLst>
              </p14:cNvPr>
              <p14:cNvContentPartPr/>
              <p14:nvPr/>
            </p14:nvContentPartPr>
            <p14:xfrm>
              <a:off x="2105400" y="4522120"/>
              <a:ext cx="241560" cy="101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8CCED3E-151E-4F6D-8031-8C966EBF356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087427" y="4504480"/>
                <a:ext cx="277147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3A22D69-C855-4941-8D11-0B0BC8BCC3F5}"/>
                  </a:ext>
                </a:extLst>
              </p14:cNvPr>
              <p14:cNvContentPartPr/>
              <p14:nvPr/>
            </p14:nvContentPartPr>
            <p14:xfrm>
              <a:off x="1349760" y="4510600"/>
              <a:ext cx="654120" cy="358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3A22D69-C855-4941-8D11-0B0BC8BCC3F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32110" y="4492600"/>
                <a:ext cx="6897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175341-9013-48D0-899D-D9E77A910F6B}"/>
                  </a:ext>
                </a:extLst>
              </p14:cNvPr>
              <p14:cNvContentPartPr/>
              <p14:nvPr/>
            </p14:nvContentPartPr>
            <p14:xfrm>
              <a:off x="456960" y="4307560"/>
              <a:ext cx="465840" cy="3736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175341-9013-48D0-899D-D9E77A910F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960" y="4289560"/>
                <a:ext cx="501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DCC6C96-AD13-42F4-A291-ACE2EEF5DE5C}"/>
                  </a:ext>
                </a:extLst>
              </p14:cNvPr>
              <p14:cNvContentPartPr/>
              <p14:nvPr/>
            </p14:nvContentPartPr>
            <p14:xfrm>
              <a:off x="3761760" y="4662880"/>
              <a:ext cx="68760" cy="127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DCC6C96-AD13-42F4-A291-ACE2EEF5DE5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743760" y="4645240"/>
                <a:ext cx="1044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0E4540F-9001-4393-8B53-1498E8DEE632}"/>
                  </a:ext>
                </a:extLst>
              </p14:cNvPr>
              <p14:cNvContentPartPr/>
              <p14:nvPr/>
            </p14:nvContentPartPr>
            <p14:xfrm>
              <a:off x="4063800" y="4398280"/>
              <a:ext cx="851040" cy="28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0E4540F-9001-4393-8B53-1498E8DEE6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45808" y="4380618"/>
                <a:ext cx="886665" cy="3240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734EF3-8A2A-4602-81D3-C1050C07875B}"/>
                  </a:ext>
                </a:extLst>
              </p14:cNvPr>
              <p14:cNvContentPartPr/>
              <p14:nvPr/>
            </p14:nvContentPartPr>
            <p14:xfrm>
              <a:off x="5333520" y="4443640"/>
              <a:ext cx="179280" cy="226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734EF3-8A2A-4602-81D3-C1050C0787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15880" y="4426000"/>
                <a:ext cx="2149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A277888-F418-413D-8064-ADD959975A16}"/>
                  </a:ext>
                </a:extLst>
              </p14:cNvPr>
              <p14:cNvContentPartPr/>
              <p14:nvPr/>
            </p14:nvContentPartPr>
            <p14:xfrm>
              <a:off x="5292840" y="4294600"/>
              <a:ext cx="198000" cy="63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A277888-F418-413D-8064-ADD959975A1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75200" y="4276960"/>
                <a:ext cx="2336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1EAFFE2-EF4F-4DDF-9F44-06A56076C90C}"/>
                  </a:ext>
                </a:extLst>
              </p14:cNvPr>
              <p14:cNvContentPartPr/>
              <p14:nvPr/>
            </p14:nvContentPartPr>
            <p14:xfrm>
              <a:off x="5303280" y="4216120"/>
              <a:ext cx="243000" cy="1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1EAFFE2-EF4F-4DDF-9F44-06A56076C90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85280" y="4198120"/>
                <a:ext cx="278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85C942-5A71-4390-B71A-52A72CF4F8F7}"/>
                  </a:ext>
                </a:extLst>
              </p14:cNvPr>
              <p14:cNvContentPartPr/>
              <p14:nvPr/>
            </p14:nvContentPartPr>
            <p14:xfrm>
              <a:off x="5631960" y="4297480"/>
              <a:ext cx="87840" cy="93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85C942-5A71-4390-B71A-52A72CF4F8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14320" y="4279480"/>
                <a:ext cx="1234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040569-5FA0-4E89-826A-958E255D0D5D}"/>
                  </a:ext>
                </a:extLst>
              </p14:cNvPr>
              <p14:cNvContentPartPr/>
              <p14:nvPr/>
            </p14:nvContentPartPr>
            <p14:xfrm>
              <a:off x="5750400" y="4449400"/>
              <a:ext cx="192240" cy="2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040569-5FA0-4E89-826A-958E255D0D5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732400" y="443176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361E6D-48FD-414F-A896-AB86052CCD98}"/>
                  </a:ext>
                </a:extLst>
              </p14:cNvPr>
              <p14:cNvContentPartPr/>
              <p14:nvPr/>
            </p14:nvContentPartPr>
            <p14:xfrm>
              <a:off x="5760120" y="4546600"/>
              <a:ext cx="209520" cy="25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361E6D-48FD-414F-A896-AB86052CCD9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742480" y="4528960"/>
                <a:ext cx="245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C58F0A-45F7-4C95-ABD7-2BF789781E2F}"/>
                  </a:ext>
                </a:extLst>
              </p14:cNvPr>
              <p14:cNvContentPartPr/>
              <p14:nvPr/>
            </p14:nvContentPartPr>
            <p14:xfrm>
              <a:off x="6156480" y="4388920"/>
              <a:ext cx="467280" cy="214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C58F0A-45F7-4C95-ABD7-2BF789781E2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38840" y="4370920"/>
                <a:ext cx="502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4D9BAE2-2899-48CA-8129-B4996DF222C2}"/>
                  </a:ext>
                </a:extLst>
              </p14:cNvPr>
              <p14:cNvContentPartPr/>
              <p14:nvPr/>
            </p14:nvContentPartPr>
            <p14:xfrm>
              <a:off x="6871800" y="4275520"/>
              <a:ext cx="465120" cy="494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4D9BAE2-2899-48CA-8129-B4996DF222C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54160" y="4257867"/>
                <a:ext cx="500760" cy="530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3B8703-393F-4F64-97F8-07851B49E72A}"/>
                  </a:ext>
                </a:extLst>
              </p14:cNvPr>
              <p14:cNvContentPartPr/>
              <p14:nvPr/>
            </p14:nvContentPartPr>
            <p14:xfrm>
              <a:off x="1982280" y="5040160"/>
              <a:ext cx="371520" cy="161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3B8703-393F-4F64-97F8-07851B49E72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964297" y="5022520"/>
                <a:ext cx="407125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BF57EDA-51E1-4C7F-9F9C-0385C454295B}"/>
                  </a:ext>
                </a:extLst>
              </p14:cNvPr>
              <p14:cNvContentPartPr/>
              <p14:nvPr/>
            </p14:nvContentPartPr>
            <p14:xfrm>
              <a:off x="1494840" y="4925680"/>
              <a:ext cx="370800" cy="285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BF57EDA-51E1-4C7F-9F9C-0385C454295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77200" y="4908040"/>
                <a:ext cx="406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2B16FB-DB9C-4950-BBBA-7DF6AF773D3C}"/>
                  </a:ext>
                </a:extLst>
              </p14:cNvPr>
              <p14:cNvContentPartPr/>
              <p14:nvPr/>
            </p14:nvContentPartPr>
            <p14:xfrm>
              <a:off x="468120" y="4846840"/>
              <a:ext cx="941040" cy="5443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2B16FB-DB9C-4950-BBBA-7DF6AF773D3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0127" y="4829188"/>
                <a:ext cx="976666" cy="579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93CBAA5-0323-4DB0-9545-DE955CAB8663}"/>
                  </a:ext>
                </a:extLst>
              </p14:cNvPr>
              <p14:cNvContentPartPr/>
              <p14:nvPr/>
            </p14:nvContentPartPr>
            <p14:xfrm>
              <a:off x="2773560" y="5069680"/>
              <a:ext cx="264240" cy="333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93CBAA5-0323-4DB0-9545-DE955CAB866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55560" y="5051680"/>
                <a:ext cx="2998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7318CA-1969-4ACB-BADA-A9DFE5F2B59E}"/>
                  </a:ext>
                </a:extLst>
              </p14:cNvPr>
              <p14:cNvContentPartPr/>
              <p14:nvPr/>
            </p14:nvContentPartPr>
            <p14:xfrm>
              <a:off x="3662760" y="5114680"/>
              <a:ext cx="198360" cy="58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7318CA-1969-4ACB-BADA-A9DFE5F2B59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44760" y="5096680"/>
                <a:ext cx="23400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0AD6C5A-08C3-4732-A94F-52A38E5CEFB5}"/>
                  </a:ext>
                </a:extLst>
              </p14:cNvPr>
              <p14:cNvContentPartPr/>
              <p14:nvPr/>
            </p14:nvContentPartPr>
            <p14:xfrm>
              <a:off x="3981720" y="5378200"/>
              <a:ext cx="142560" cy="21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0AD6C5A-08C3-4732-A94F-52A38E5CEFB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63720" y="5360200"/>
                <a:ext cx="17820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9838F8F-A0D1-4A8F-8150-661C118585A0}"/>
                  </a:ext>
                </a:extLst>
              </p14:cNvPr>
              <p14:cNvContentPartPr/>
              <p14:nvPr/>
            </p14:nvContentPartPr>
            <p14:xfrm>
              <a:off x="3972360" y="5194960"/>
              <a:ext cx="155160" cy="79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9838F8F-A0D1-4A8F-8150-661C118585A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54360" y="5176960"/>
                <a:ext cx="1908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535990F-1F32-454A-A623-5ADD3999F0DA}"/>
                  </a:ext>
                </a:extLst>
              </p14:cNvPr>
              <p14:cNvContentPartPr/>
              <p14:nvPr/>
            </p14:nvContentPartPr>
            <p14:xfrm>
              <a:off x="4245960" y="5242120"/>
              <a:ext cx="31320" cy="4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535990F-1F32-454A-A623-5ADD3999F0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27960" y="5224120"/>
                <a:ext cx="669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33E9C31-81A6-4F46-A580-9ECC4D2701E8}"/>
                  </a:ext>
                </a:extLst>
              </p14:cNvPr>
              <p14:cNvContentPartPr/>
              <p14:nvPr/>
            </p14:nvContentPartPr>
            <p14:xfrm>
              <a:off x="4369440" y="5225200"/>
              <a:ext cx="200880" cy="31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33E9C31-81A6-4F46-A580-9ECC4D2701E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351800" y="5207560"/>
                <a:ext cx="2365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665A0EC-03E9-4E35-851E-0E992698E566}"/>
                  </a:ext>
                </a:extLst>
              </p14:cNvPr>
              <p14:cNvContentPartPr/>
              <p14:nvPr/>
            </p14:nvContentPartPr>
            <p14:xfrm>
              <a:off x="4622520" y="5364160"/>
              <a:ext cx="149040" cy="186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665A0EC-03E9-4E35-851E-0E992698E56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604520" y="5346520"/>
                <a:ext cx="1846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E4B82-D2B3-42D7-9441-650C9E5E91AA}"/>
                  </a:ext>
                </a:extLst>
              </p14:cNvPr>
              <p14:cNvContentPartPr/>
              <p14:nvPr/>
            </p14:nvContentPartPr>
            <p14:xfrm>
              <a:off x="4872720" y="5261560"/>
              <a:ext cx="168480" cy="277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E4B82-D2B3-42D7-9441-650C9E5E91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55080" y="5243920"/>
                <a:ext cx="2041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C0987D2-427C-474B-BD84-60481619C162}"/>
                  </a:ext>
                </a:extLst>
              </p14:cNvPr>
              <p14:cNvContentPartPr/>
              <p14:nvPr/>
            </p14:nvContentPartPr>
            <p14:xfrm>
              <a:off x="5129760" y="5393680"/>
              <a:ext cx="135000" cy="344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C0987D2-427C-474B-BD84-60481619C1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12120" y="5375680"/>
                <a:ext cx="17064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7F2C96D-44A8-4C70-AF84-834A8D656A7A}"/>
                  </a:ext>
                </a:extLst>
              </p14:cNvPr>
              <p14:cNvContentPartPr/>
              <p14:nvPr/>
            </p14:nvContentPartPr>
            <p14:xfrm>
              <a:off x="5475720" y="5404120"/>
              <a:ext cx="2354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7F2C96D-44A8-4C70-AF84-834A8D656A7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457720" y="5386480"/>
                <a:ext cx="27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AB213DE-0D3A-4B4C-AB52-EF4DE5FFC8F0}"/>
                  </a:ext>
                </a:extLst>
              </p14:cNvPr>
              <p14:cNvContentPartPr/>
              <p14:nvPr/>
            </p14:nvContentPartPr>
            <p14:xfrm>
              <a:off x="5536560" y="5475760"/>
              <a:ext cx="24552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AB213DE-0D3A-4B4C-AB52-EF4DE5FFC8F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18560" y="5458120"/>
                <a:ext cx="281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E03A35E-4809-476F-BD18-7963700CC99A}"/>
                  </a:ext>
                </a:extLst>
              </p14:cNvPr>
              <p14:cNvContentPartPr/>
              <p14:nvPr/>
            </p14:nvContentPartPr>
            <p14:xfrm>
              <a:off x="5943360" y="5232040"/>
              <a:ext cx="639720" cy="28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E03A35E-4809-476F-BD18-7963700CC99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925720" y="5214400"/>
                <a:ext cx="675360" cy="3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955048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293076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0" y="358000"/>
                <a:ext cx="2966400" cy="23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601285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68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0" y="358000"/>
                <a:ext cx="3838320" cy="23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011177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68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0" y="358000"/>
                <a:ext cx="3838320" cy="23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980273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68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0" y="358000"/>
                <a:ext cx="3838320" cy="23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529683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622839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57944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14:cNvPr>
              <p14:cNvContentPartPr/>
              <p14:nvPr/>
            </p14:nvContentPartPr>
            <p14:xfrm>
              <a:off x="203160" y="242080"/>
              <a:ext cx="2772720" cy="10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162" y="224086"/>
                <a:ext cx="3078716" cy="1173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63B101-4FFF-42A4-8425-F7F839543A3E}"/>
                  </a:ext>
                </a:extLst>
              </p14:cNvPr>
              <p14:cNvContentPartPr/>
              <p14:nvPr/>
            </p14:nvContentPartPr>
            <p14:xfrm>
              <a:off x="7373939" y="96882"/>
              <a:ext cx="997920" cy="631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63B101-4FFF-42A4-8425-F7F839543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55939" y="79242"/>
                <a:ext cx="1033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50950-D439-4B9F-B73F-B179030D0CBC}"/>
                  </a:ext>
                </a:extLst>
              </p14:cNvPr>
              <p14:cNvContentPartPr/>
              <p14:nvPr/>
            </p14:nvContentPartPr>
            <p14:xfrm>
              <a:off x="416939" y="887442"/>
              <a:ext cx="1782000" cy="6127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50950-D439-4B9F-B73F-B179030D0C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8939" y="869442"/>
                <a:ext cx="181764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748A00-12CC-4B6B-88A7-4D161E202FA2}"/>
                  </a:ext>
                </a:extLst>
              </p14:cNvPr>
              <p14:cNvContentPartPr/>
              <p14:nvPr/>
            </p14:nvContentPartPr>
            <p14:xfrm>
              <a:off x="3154019" y="958722"/>
              <a:ext cx="42120" cy="332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748A00-12CC-4B6B-88A7-4D161E202F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36379" y="941082"/>
                <a:ext cx="777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B4F0FA-3983-4FF3-91A9-B7826BD20C18}"/>
                  </a:ext>
                </a:extLst>
              </p14:cNvPr>
              <p14:cNvContentPartPr/>
              <p14:nvPr/>
            </p14:nvContentPartPr>
            <p14:xfrm>
              <a:off x="2557499" y="976362"/>
              <a:ext cx="469800" cy="3146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B4F0FA-3983-4FF3-91A9-B7826BD20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9859" y="958362"/>
                <a:ext cx="505440" cy="35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115153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442379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991506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566158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14:cNvPr>
              <p14:cNvContentPartPr/>
              <p14:nvPr/>
            </p14:nvContentPartPr>
            <p14:xfrm>
              <a:off x="6619800" y="2583880"/>
              <a:ext cx="102600" cy="4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2160" y="2565880"/>
                <a:ext cx="138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14:cNvPr>
              <p14:cNvContentPartPr/>
              <p14:nvPr/>
            </p14:nvContentPartPr>
            <p14:xfrm>
              <a:off x="6780000" y="2747680"/>
              <a:ext cx="77400" cy="18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62360" y="2730040"/>
                <a:ext cx="11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14:cNvPr>
              <p14:cNvContentPartPr/>
              <p14:nvPr/>
            </p14:nvContentPartPr>
            <p14:xfrm>
              <a:off x="7458240" y="2657320"/>
              <a:ext cx="111600" cy="24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40240" y="2639680"/>
                <a:ext cx="1472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14:cNvPr>
              <p14:cNvContentPartPr/>
              <p14:nvPr/>
            </p14:nvContentPartPr>
            <p14:xfrm>
              <a:off x="7637160" y="2783320"/>
              <a:ext cx="1062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19520" y="2765680"/>
                <a:ext cx="141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14:cNvPr>
              <p14:cNvContentPartPr/>
              <p14:nvPr/>
            </p14:nvContentPartPr>
            <p14:xfrm>
              <a:off x="7313160" y="2753080"/>
              <a:ext cx="73440" cy="175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95160" y="2735080"/>
                <a:ext cx="1090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14:cNvPr>
              <p14:cNvContentPartPr/>
              <p14:nvPr/>
            </p14:nvContentPartPr>
            <p14:xfrm>
              <a:off x="7081320" y="2598640"/>
              <a:ext cx="170640" cy="30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58" y="2581000"/>
                <a:ext cx="206205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14:cNvPr>
              <p14:cNvContentPartPr/>
              <p14:nvPr/>
            </p14:nvContentPartPr>
            <p14:xfrm>
              <a:off x="6932640" y="2661640"/>
              <a:ext cx="77760" cy="99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5000" y="2643640"/>
                <a:ext cx="11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14:cNvPr>
              <p14:cNvContentPartPr/>
              <p14:nvPr/>
            </p14:nvContentPartPr>
            <p14:xfrm>
              <a:off x="7833000" y="2722480"/>
              <a:ext cx="75960" cy="131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15360" y="2704840"/>
                <a:ext cx="11160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023820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14:cNvPr>
              <p14:cNvContentPartPr/>
              <p14:nvPr/>
            </p14:nvContentPartPr>
            <p14:xfrm>
              <a:off x="6619800" y="2583880"/>
              <a:ext cx="102600" cy="4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2160" y="2565880"/>
                <a:ext cx="138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14:cNvPr>
              <p14:cNvContentPartPr/>
              <p14:nvPr/>
            </p14:nvContentPartPr>
            <p14:xfrm>
              <a:off x="6780000" y="2747680"/>
              <a:ext cx="77400" cy="18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62360" y="2730040"/>
                <a:ext cx="11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14:cNvPr>
              <p14:cNvContentPartPr/>
              <p14:nvPr/>
            </p14:nvContentPartPr>
            <p14:xfrm>
              <a:off x="7458240" y="2657320"/>
              <a:ext cx="111600" cy="24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40240" y="2639680"/>
                <a:ext cx="1472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14:cNvPr>
              <p14:cNvContentPartPr/>
              <p14:nvPr/>
            </p14:nvContentPartPr>
            <p14:xfrm>
              <a:off x="7637160" y="2783320"/>
              <a:ext cx="1062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19520" y="2765680"/>
                <a:ext cx="141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14:cNvPr>
              <p14:cNvContentPartPr/>
              <p14:nvPr/>
            </p14:nvContentPartPr>
            <p14:xfrm>
              <a:off x="7313160" y="2753080"/>
              <a:ext cx="73440" cy="175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95160" y="2735080"/>
                <a:ext cx="1090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14:cNvPr>
              <p14:cNvContentPartPr/>
              <p14:nvPr/>
            </p14:nvContentPartPr>
            <p14:xfrm>
              <a:off x="7081320" y="2598640"/>
              <a:ext cx="170640" cy="30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58" y="2581000"/>
                <a:ext cx="206205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14:cNvPr>
              <p14:cNvContentPartPr/>
              <p14:nvPr/>
            </p14:nvContentPartPr>
            <p14:xfrm>
              <a:off x="6932640" y="2661640"/>
              <a:ext cx="77760" cy="99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5000" y="2643640"/>
                <a:ext cx="11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14:cNvPr>
              <p14:cNvContentPartPr/>
              <p14:nvPr/>
            </p14:nvContentPartPr>
            <p14:xfrm>
              <a:off x="7833000" y="2722480"/>
              <a:ext cx="75960" cy="131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15360" y="2704840"/>
                <a:ext cx="111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14:cNvPr>
              <p14:cNvContentPartPr/>
              <p14:nvPr/>
            </p14:nvContentPartPr>
            <p14:xfrm>
              <a:off x="436440" y="3273640"/>
              <a:ext cx="131760" cy="23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8800" y="3255640"/>
                <a:ext cx="1674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14:cNvPr>
              <p14:cNvContentPartPr/>
              <p14:nvPr/>
            </p14:nvContentPartPr>
            <p14:xfrm>
              <a:off x="679800" y="3393520"/>
              <a:ext cx="159120" cy="18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2160" y="3375880"/>
                <a:ext cx="194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14:cNvPr>
              <p14:cNvContentPartPr/>
              <p14:nvPr/>
            </p14:nvContentPartPr>
            <p14:xfrm>
              <a:off x="660000" y="3243760"/>
              <a:ext cx="180000" cy="47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2000" y="3226120"/>
                <a:ext cx="215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14:cNvPr>
              <p14:cNvContentPartPr/>
              <p14:nvPr/>
            </p14:nvContentPartPr>
            <p14:xfrm>
              <a:off x="660000" y="3138280"/>
              <a:ext cx="192600" cy="11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2000" y="3120280"/>
                <a:ext cx="228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14:cNvPr>
              <p14:cNvContentPartPr/>
              <p14:nvPr/>
            </p14:nvContentPartPr>
            <p14:xfrm>
              <a:off x="1013880" y="3403240"/>
              <a:ext cx="32400" cy="3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96240" y="3385240"/>
                <a:ext cx="68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14:cNvPr>
              <p14:cNvContentPartPr/>
              <p14:nvPr/>
            </p14:nvContentPartPr>
            <p14:xfrm>
              <a:off x="1198560" y="3209560"/>
              <a:ext cx="132480" cy="46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80560" y="319156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14:cNvPr>
              <p14:cNvContentPartPr/>
              <p14:nvPr/>
            </p14:nvContentPartPr>
            <p14:xfrm>
              <a:off x="1494120" y="3375880"/>
              <a:ext cx="11520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76480" y="3358240"/>
                <a:ext cx="15084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14:cNvPr>
              <p14:cNvContentPartPr/>
              <p14:nvPr/>
            </p14:nvContentPartPr>
            <p14:xfrm>
              <a:off x="1482960" y="3254560"/>
              <a:ext cx="117720" cy="4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960" y="3236560"/>
                <a:ext cx="1533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14:cNvPr>
              <p14:cNvContentPartPr/>
              <p14:nvPr/>
            </p14:nvContentPartPr>
            <p14:xfrm>
              <a:off x="2803800" y="3177880"/>
              <a:ext cx="130680" cy="491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86160" y="3159880"/>
                <a:ext cx="16632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14:cNvPr>
              <p14:cNvContentPartPr/>
              <p14:nvPr/>
            </p14:nvContentPartPr>
            <p14:xfrm>
              <a:off x="2264520" y="3239800"/>
              <a:ext cx="410400" cy="430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46520" y="3221800"/>
                <a:ext cx="4460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14:cNvPr>
              <p14:cNvContentPartPr/>
              <p14:nvPr/>
            </p14:nvContentPartPr>
            <p14:xfrm>
              <a:off x="1711920" y="3232960"/>
              <a:ext cx="463320" cy="30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93920" y="3214981"/>
                <a:ext cx="498960" cy="3430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768605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14:cNvPr>
              <p14:cNvContentPartPr/>
              <p14:nvPr/>
            </p14:nvContentPartPr>
            <p14:xfrm>
              <a:off x="6619800" y="2583880"/>
              <a:ext cx="102600" cy="4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2160" y="2565880"/>
                <a:ext cx="138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14:cNvPr>
              <p14:cNvContentPartPr/>
              <p14:nvPr/>
            </p14:nvContentPartPr>
            <p14:xfrm>
              <a:off x="6780000" y="2747680"/>
              <a:ext cx="77400" cy="18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62360" y="2730040"/>
                <a:ext cx="11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14:cNvPr>
              <p14:cNvContentPartPr/>
              <p14:nvPr/>
            </p14:nvContentPartPr>
            <p14:xfrm>
              <a:off x="7458240" y="2657320"/>
              <a:ext cx="111600" cy="24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40240" y="2639680"/>
                <a:ext cx="1472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14:cNvPr>
              <p14:cNvContentPartPr/>
              <p14:nvPr/>
            </p14:nvContentPartPr>
            <p14:xfrm>
              <a:off x="7637160" y="2783320"/>
              <a:ext cx="1062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19520" y="2765680"/>
                <a:ext cx="141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14:cNvPr>
              <p14:cNvContentPartPr/>
              <p14:nvPr/>
            </p14:nvContentPartPr>
            <p14:xfrm>
              <a:off x="7313160" y="2753080"/>
              <a:ext cx="73440" cy="175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95160" y="2735080"/>
                <a:ext cx="1090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14:cNvPr>
              <p14:cNvContentPartPr/>
              <p14:nvPr/>
            </p14:nvContentPartPr>
            <p14:xfrm>
              <a:off x="7081320" y="2598640"/>
              <a:ext cx="170640" cy="30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58" y="2581000"/>
                <a:ext cx="206205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14:cNvPr>
              <p14:cNvContentPartPr/>
              <p14:nvPr/>
            </p14:nvContentPartPr>
            <p14:xfrm>
              <a:off x="6932640" y="2661640"/>
              <a:ext cx="77760" cy="99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5000" y="2643640"/>
                <a:ext cx="11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14:cNvPr>
              <p14:cNvContentPartPr/>
              <p14:nvPr/>
            </p14:nvContentPartPr>
            <p14:xfrm>
              <a:off x="7833000" y="2722480"/>
              <a:ext cx="75960" cy="131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15360" y="2704840"/>
                <a:ext cx="111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14:cNvPr>
              <p14:cNvContentPartPr/>
              <p14:nvPr/>
            </p14:nvContentPartPr>
            <p14:xfrm>
              <a:off x="436440" y="3273640"/>
              <a:ext cx="131760" cy="23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8800" y="3255640"/>
                <a:ext cx="1674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14:cNvPr>
              <p14:cNvContentPartPr/>
              <p14:nvPr/>
            </p14:nvContentPartPr>
            <p14:xfrm>
              <a:off x="679800" y="3393520"/>
              <a:ext cx="159120" cy="18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2160" y="3375880"/>
                <a:ext cx="194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14:cNvPr>
              <p14:cNvContentPartPr/>
              <p14:nvPr/>
            </p14:nvContentPartPr>
            <p14:xfrm>
              <a:off x="660000" y="3243760"/>
              <a:ext cx="180000" cy="47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2000" y="3226120"/>
                <a:ext cx="215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14:cNvPr>
              <p14:cNvContentPartPr/>
              <p14:nvPr/>
            </p14:nvContentPartPr>
            <p14:xfrm>
              <a:off x="660000" y="3138280"/>
              <a:ext cx="192600" cy="11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2000" y="3120280"/>
                <a:ext cx="228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14:cNvPr>
              <p14:cNvContentPartPr/>
              <p14:nvPr/>
            </p14:nvContentPartPr>
            <p14:xfrm>
              <a:off x="1013880" y="3403240"/>
              <a:ext cx="32400" cy="3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96240" y="3385240"/>
                <a:ext cx="68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14:cNvPr>
              <p14:cNvContentPartPr/>
              <p14:nvPr/>
            </p14:nvContentPartPr>
            <p14:xfrm>
              <a:off x="1198560" y="3209560"/>
              <a:ext cx="132480" cy="46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80560" y="319156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14:cNvPr>
              <p14:cNvContentPartPr/>
              <p14:nvPr/>
            </p14:nvContentPartPr>
            <p14:xfrm>
              <a:off x="1494120" y="3375880"/>
              <a:ext cx="11520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76480" y="3358240"/>
                <a:ext cx="15084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14:cNvPr>
              <p14:cNvContentPartPr/>
              <p14:nvPr/>
            </p14:nvContentPartPr>
            <p14:xfrm>
              <a:off x="1482960" y="3254560"/>
              <a:ext cx="117720" cy="4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960" y="3236560"/>
                <a:ext cx="1533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14:cNvPr>
              <p14:cNvContentPartPr/>
              <p14:nvPr/>
            </p14:nvContentPartPr>
            <p14:xfrm>
              <a:off x="2803800" y="3177880"/>
              <a:ext cx="130680" cy="491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86160" y="3159880"/>
                <a:ext cx="16632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14:cNvPr>
              <p14:cNvContentPartPr/>
              <p14:nvPr/>
            </p14:nvContentPartPr>
            <p14:xfrm>
              <a:off x="2264520" y="3239800"/>
              <a:ext cx="410400" cy="430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46520" y="3221800"/>
                <a:ext cx="4460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14:cNvPr>
              <p14:cNvContentPartPr/>
              <p14:nvPr/>
            </p14:nvContentPartPr>
            <p14:xfrm>
              <a:off x="1711920" y="3232960"/>
              <a:ext cx="463320" cy="30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93920" y="3214981"/>
                <a:ext cx="49896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14:cNvPr>
              <p14:cNvContentPartPr/>
              <p14:nvPr/>
            </p14:nvContentPartPr>
            <p14:xfrm>
              <a:off x="3372960" y="3288400"/>
              <a:ext cx="884520" cy="34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54967" y="3270760"/>
                <a:ext cx="920146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14:cNvPr>
              <p14:cNvContentPartPr/>
              <p14:nvPr/>
            </p14:nvContentPartPr>
            <p14:xfrm>
              <a:off x="6294720" y="3352480"/>
              <a:ext cx="279360" cy="263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77080" y="3334480"/>
                <a:ext cx="3150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14:cNvPr>
              <p14:cNvContentPartPr/>
              <p14:nvPr/>
            </p14:nvContentPartPr>
            <p14:xfrm>
              <a:off x="4805040" y="3330520"/>
              <a:ext cx="1335240" cy="47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87040" y="3312867"/>
                <a:ext cx="1370880" cy="5112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228057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14:cNvPr>
              <p14:cNvContentPartPr/>
              <p14:nvPr/>
            </p14:nvContentPartPr>
            <p14:xfrm>
              <a:off x="6619800" y="2583880"/>
              <a:ext cx="102600" cy="4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2160" y="2565880"/>
                <a:ext cx="138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14:cNvPr>
              <p14:cNvContentPartPr/>
              <p14:nvPr/>
            </p14:nvContentPartPr>
            <p14:xfrm>
              <a:off x="6780000" y="2747680"/>
              <a:ext cx="77400" cy="18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62360" y="2730040"/>
                <a:ext cx="11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14:cNvPr>
              <p14:cNvContentPartPr/>
              <p14:nvPr/>
            </p14:nvContentPartPr>
            <p14:xfrm>
              <a:off x="7458240" y="2657320"/>
              <a:ext cx="111600" cy="24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40240" y="2639680"/>
                <a:ext cx="1472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14:cNvPr>
              <p14:cNvContentPartPr/>
              <p14:nvPr/>
            </p14:nvContentPartPr>
            <p14:xfrm>
              <a:off x="7637160" y="2783320"/>
              <a:ext cx="1062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19520" y="2765680"/>
                <a:ext cx="141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14:cNvPr>
              <p14:cNvContentPartPr/>
              <p14:nvPr/>
            </p14:nvContentPartPr>
            <p14:xfrm>
              <a:off x="7313160" y="2753080"/>
              <a:ext cx="73440" cy="175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95160" y="2735080"/>
                <a:ext cx="1090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14:cNvPr>
              <p14:cNvContentPartPr/>
              <p14:nvPr/>
            </p14:nvContentPartPr>
            <p14:xfrm>
              <a:off x="7081320" y="2598640"/>
              <a:ext cx="170640" cy="30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58" y="2581000"/>
                <a:ext cx="206205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14:cNvPr>
              <p14:cNvContentPartPr/>
              <p14:nvPr/>
            </p14:nvContentPartPr>
            <p14:xfrm>
              <a:off x="6932640" y="2661640"/>
              <a:ext cx="77760" cy="99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5000" y="2643640"/>
                <a:ext cx="11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14:cNvPr>
              <p14:cNvContentPartPr/>
              <p14:nvPr/>
            </p14:nvContentPartPr>
            <p14:xfrm>
              <a:off x="7833000" y="2722480"/>
              <a:ext cx="75960" cy="131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15360" y="2704840"/>
                <a:ext cx="111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14:cNvPr>
              <p14:cNvContentPartPr/>
              <p14:nvPr/>
            </p14:nvContentPartPr>
            <p14:xfrm>
              <a:off x="436440" y="3273640"/>
              <a:ext cx="131760" cy="23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8800" y="3255640"/>
                <a:ext cx="1674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14:cNvPr>
              <p14:cNvContentPartPr/>
              <p14:nvPr/>
            </p14:nvContentPartPr>
            <p14:xfrm>
              <a:off x="679800" y="3393520"/>
              <a:ext cx="159120" cy="18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2160" y="3375880"/>
                <a:ext cx="194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14:cNvPr>
              <p14:cNvContentPartPr/>
              <p14:nvPr/>
            </p14:nvContentPartPr>
            <p14:xfrm>
              <a:off x="660000" y="3243760"/>
              <a:ext cx="180000" cy="47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2000" y="3226120"/>
                <a:ext cx="215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14:cNvPr>
              <p14:cNvContentPartPr/>
              <p14:nvPr/>
            </p14:nvContentPartPr>
            <p14:xfrm>
              <a:off x="660000" y="3138280"/>
              <a:ext cx="192600" cy="11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2000" y="3120280"/>
                <a:ext cx="228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14:cNvPr>
              <p14:cNvContentPartPr/>
              <p14:nvPr/>
            </p14:nvContentPartPr>
            <p14:xfrm>
              <a:off x="1013880" y="3403240"/>
              <a:ext cx="32400" cy="3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96240" y="3385240"/>
                <a:ext cx="68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14:cNvPr>
              <p14:cNvContentPartPr/>
              <p14:nvPr/>
            </p14:nvContentPartPr>
            <p14:xfrm>
              <a:off x="1198560" y="3209560"/>
              <a:ext cx="132480" cy="46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80560" y="319156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14:cNvPr>
              <p14:cNvContentPartPr/>
              <p14:nvPr/>
            </p14:nvContentPartPr>
            <p14:xfrm>
              <a:off x="1494120" y="3375880"/>
              <a:ext cx="11520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76480" y="3358240"/>
                <a:ext cx="15084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14:cNvPr>
              <p14:cNvContentPartPr/>
              <p14:nvPr/>
            </p14:nvContentPartPr>
            <p14:xfrm>
              <a:off x="1482960" y="3254560"/>
              <a:ext cx="117720" cy="4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960" y="3236560"/>
                <a:ext cx="1533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14:cNvPr>
              <p14:cNvContentPartPr/>
              <p14:nvPr/>
            </p14:nvContentPartPr>
            <p14:xfrm>
              <a:off x="2803800" y="3177880"/>
              <a:ext cx="130680" cy="491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86160" y="3159880"/>
                <a:ext cx="16632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14:cNvPr>
              <p14:cNvContentPartPr/>
              <p14:nvPr/>
            </p14:nvContentPartPr>
            <p14:xfrm>
              <a:off x="2264520" y="3239800"/>
              <a:ext cx="410400" cy="430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46520" y="3221800"/>
                <a:ext cx="4460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14:cNvPr>
              <p14:cNvContentPartPr/>
              <p14:nvPr/>
            </p14:nvContentPartPr>
            <p14:xfrm>
              <a:off x="1711920" y="3232960"/>
              <a:ext cx="463320" cy="30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93920" y="3214981"/>
                <a:ext cx="49896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14:cNvPr>
              <p14:cNvContentPartPr/>
              <p14:nvPr/>
            </p14:nvContentPartPr>
            <p14:xfrm>
              <a:off x="3372960" y="3288400"/>
              <a:ext cx="884520" cy="34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54967" y="3270760"/>
                <a:ext cx="920146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14:cNvPr>
              <p14:cNvContentPartPr/>
              <p14:nvPr/>
            </p14:nvContentPartPr>
            <p14:xfrm>
              <a:off x="6294720" y="3352480"/>
              <a:ext cx="279360" cy="263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77080" y="3334480"/>
                <a:ext cx="3150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14:cNvPr>
              <p14:cNvContentPartPr/>
              <p14:nvPr/>
            </p14:nvContentPartPr>
            <p14:xfrm>
              <a:off x="4805040" y="3330520"/>
              <a:ext cx="1335240" cy="47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87040" y="3312867"/>
                <a:ext cx="1370880" cy="511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45ABC95-2B71-433B-A001-44C320BF1FFE}"/>
                  </a:ext>
                </a:extLst>
              </p14:cNvPr>
              <p14:cNvContentPartPr/>
              <p14:nvPr/>
            </p14:nvContentPartPr>
            <p14:xfrm>
              <a:off x="6800160" y="3261040"/>
              <a:ext cx="159120" cy="47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45ABC95-2B71-433B-A001-44C320BF1FF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82520" y="3243040"/>
                <a:ext cx="19476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BB0081-71D0-4A42-955E-E69A698BE257}"/>
                  </a:ext>
                </a:extLst>
              </p14:cNvPr>
              <p14:cNvContentPartPr/>
              <p14:nvPr/>
            </p14:nvContentPartPr>
            <p14:xfrm>
              <a:off x="7167720" y="3259240"/>
              <a:ext cx="142200" cy="42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BB0081-71D0-4A42-955E-E69A698BE25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50080" y="3241600"/>
                <a:ext cx="1778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9C3295-4D06-4E18-86EC-2F48D623C13A}"/>
                  </a:ext>
                </a:extLst>
              </p14:cNvPr>
              <p14:cNvContentPartPr/>
              <p14:nvPr/>
            </p14:nvContentPartPr>
            <p14:xfrm>
              <a:off x="7395600" y="3329440"/>
              <a:ext cx="105840" cy="28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9C3295-4D06-4E18-86EC-2F48D623C13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77900" y="3311778"/>
                <a:ext cx="141602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1C41948-5F37-4CA9-96D9-5BDBE73953CC}"/>
                  </a:ext>
                </a:extLst>
              </p14:cNvPr>
              <p14:cNvContentPartPr/>
              <p14:nvPr/>
            </p14:nvContentPartPr>
            <p14:xfrm>
              <a:off x="8493600" y="3372640"/>
              <a:ext cx="517320" cy="194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1C41948-5F37-4CA9-96D9-5BDBE73953C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475600" y="3355000"/>
                <a:ext cx="5529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933F2E3-9E08-4B7C-B97F-2CD12DA43F9E}"/>
                  </a:ext>
                </a:extLst>
              </p14:cNvPr>
              <p14:cNvContentPartPr/>
              <p14:nvPr/>
            </p14:nvContentPartPr>
            <p14:xfrm>
              <a:off x="7625280" y="3289120"/>
              <a:ext cx="767880" cy="498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933F2E3-9E08-4B7C-B97F-2CD12DA43F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607640" y="3271133"/>
                <a:ext cx="803520" cy="5342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845819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14:cNvPr>
              <p14:cNvContentPartPr/>
              <p14:nvPr/>
            </p14:nvContentPartPr>
            <p14:xfrm>
              <a:off x="6619800" y="2583880"/>
              <a:ext cx="102600" cy="4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2160" y="2565880"/>
                <a:ext cx="138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14:cNvPr>
              <p14:cNvContentPartPr/>
              <p14:nvPr/>
            </p14:nvContentPartPr>
            <p14:xfrm>
              <a:off x="6780000" y="2747680"/>
              <a:ext cx="77400" cy="18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62360" y="2730040"/>
                <a:ext cx="11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14:cNvPr>
              <p14:cNvContentPartPr/>
              <p14:nvPr/>
            </p14:nvContentPartPr>
            <p14:xfrm>
              <a:off x="7458240" y="2657320"/>
              <a:ext cx="111600" cy="24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40240" y="2639680"/>
                <a:ext cx="1472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14:cNvPr>
              <p14:cNvContentPartPr/>
              <p14:nvPr/>
            </p14:nvContentPartPr>
            <p14:xfrm>
              <a:off x="7637160" y="2783320"/>
              <a:ext cx="1062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19520" y="2765680"/>
                <a:ext cx="141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14:cNvPr>
              <p14:cNvContentPartPr/>
              <p14:nvPr/>
            </p14:nvContentPartPr>
            <p14:xfrm>
              <a:off x="7313160" y="2753080"/>
              <a:ext cx="73440" cy="175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95160" y="2735080"/>
                <a:ext cx="1090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14:cNvPr>
              <p14:cNvContentPartPr/>
              <p14:nvPr/>
            </p14:nvContentPartPr>
            <p14:xfrm>
              <a:off x="7081320" y="2598640"/>
              <a:ext cx="170640" cy="30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58" y="2581000"/>
                <a:ext cx="206205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14:cNvPr>
              <p14:cNvContentPartPr/>
              <p14:nvPr/>
            </p14:nvContentPartPr>
            <p14:xfrm>
              <a:off x="6932640" y="2661640"/>
              <a:ext cx="77760" cy="99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5000" y="2643640"/>
                <a:ext cx="11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14:cNvPr>
              <p14:cNvContentPartPr/>
              <p14:nvPr/>
            </p14:nvContentPartPr>
            <p14:xfrm>
              <a:off x="7833000" y="2722480"/>
              <a:ext cx="75960" cy="131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15360" y="2704840"/>
                <a:ext cx="111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14:cNvPr>
              <p14:cNvContentPartPr/>
              <p14:nvPr/>
            </p14:nvContentPartPr>
            <p14:xfrm>
              <a:off x="436440" y="3273640"/>
              <a:ext cx="131760" cy="23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8800" y="3255640"/>
                <a:ext cx="1674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14:cNvPr>
              <p14:cNvContentPartPr/>
              <p14:nvPr/>
            </p14:nvContentPartPr>
            <p14:xfrm>
              <a:off x="679800" y="3393520"/>
              <a:ext cx="159120" cy="18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2160" y="3375880"/>
                <a:ext cx="194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14:cNvPr>
              <p14:cNvContentPartPr/>
              <p14:nvPr/>
            </p14:nvContentPartPr>
            <p14:xfrm>
              <a:off x="660000" y="3243760"/>
              <a:ext cx="180000" cy="47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2000" y="3226120"/>
                <a:ext cx="215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14:cNvPr>
              <p14:cNvContentPartPr/>
              <p14:nvPr/>
            </p14:nvContentPartPr>
            <p14:xfrm>
              <a:off x="660000" y="3138280"/>
              <a:ext cx="192600" cy="11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2000" y="3120280"/>
                <a:ext cx="228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14:cNvPr>
              <p14:cNvContentPartPr/>
              <p14:nvPr/>
            </p14:nvContentPartPr>
            <p14:xfrm>
              <a:off x="1013880" y="3403240"/>
              <a:ext cx="32400" cy="3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96240" y="3385240"/>
                <a:ext cx="68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14:cNvPr>
              <p14:cNvContentPartPr/>
              <p14:nvPr/>
            </p14:nvContentPartPr>
            <p14:xfrm>
              <a:off x="1198560" y="3209560"/>
              <a:ext cx="132480" cy="46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80560" y="319156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14:cNvPr>
              <p14:cNvContentPartPr/>
              <p14:nvPr/>
            </p14:nvContentPartPr>
            <p14:xfrm>
              <a:off x="1494120" y="3375880"/>
              <a:ext cx="11520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76480" y="3358240"/>
                <a:ext cx="15084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14:cNvPr>
              <p14:cNvContentPartPr/>
              <p14:nvPr/>
            </p14:nvContentPartPr>
            <p14:xfrm>
              <a:off x="1482960" y="3254560"/>
              <a:ext cx="117720" cy="4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960" y="3236560"/>
                <a:ext cx="1533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14:cNvPr>
              <p14:cNvContentPartPr/>
              <p14:nvPr/>
            </p14:nvContentPartPr>
            <p14:xfrm>
              <a:off x="2803800" y="3177880"/>
              <a:ext cx="130680" cy="491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86160" y="3159880"/>
                <a:ext cx="16632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14:cNvPr>
              <p14:cNvContentPartPr/>
              <p14:nvPr/>
            </p14:nvContentPartPr>
            <p14:xfrm>
              <a:off x="2264520" y="3239800"/>
              <a:ext cx="410400" cy="430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46520" y="3221800"/>
                <a:ext cx="4460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14:cNvPr>
              <p14:cNvContentPartPr/>
              <p14:nvPr/>
            </p14:nvContentPartPr>
            <p14:xfrm>
              <a:off x="1711920" y="3232960"/>
              <a:ext cx="463320" cy="30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93920" y="3214981"/>
                <a:ext cx="49896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14:cNvPr>
              <p14:cNvContentPartPr/>
              <p14:nvPr/>
            </p14:nvContentPartPr>
            <p14:xfrm>
              <a:off x="3372960" y="3288400"/>
              <a:ext cx="884520" cy="34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54967" y="3270760"/>
                <a:ext cx="920146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14:cNvPr>
              <p14:cNvContentPartPr/>
              <p14:nvPr/>
            </p14:nvContentPartPr>
            <p14:xfrm>
              <a:off x="6294720" y="3352480"/>
              <a:ext cx="279360" cy="263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77080" y="3334480"/>
                <a:ext cx="3150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14:cNvPr>
              <p14:cNvContentPartPr/>
              <p14:nvPr/>
            </p14:nvContentPartPr>
            <p14:xfrm>
              <a:off x="4805040" y="3330520"/>
              <a:ext cx="1335240" cy="47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87040" y="3312867"/>
                <a:ext cx="1370880" cy="511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45ABC95-2B71-433B-A001-44C320BF1FFE}"/>
                  </a:ext>
                </a:extLst>
              </p14:cNvPr>
              <p14:cNvContentPartPr/>
              <p14:nvPr/>
            </p14:nvContentPartPr>
            <p14:xfrm>
              <a:off x="6800160" y="3261040"/>
              <a:ext cx="159120" cy="47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45ABC95-2B71-433B-A001-44C320BF1FF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82520" y="3243040"/>
                <a:ext cx="19476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BB0081-71D0-4A42-955E-E69A698BE257}"/>
                  </a:ext>
                </a:extLst>
              </p14:cNvPr>
              <p14:cNvContentPartPr/>
              <p14:nvPr/>
            </p14:nvContentPartPr>
            <p14:xfrm>
              <a:off x="7167720" y="3259240"/>
              <a:ext cx="142200" cy="42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BB0081-71D0-4A42-955E-E69A698BE25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50080" y="3241600"/>
                <a:ext cx="1778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9C3295-4D06-4E18-86EC-2F48D623C13A}"/>
                  </a:ext>
                </a:extLst>
              </p14:cNvPr>
              <p14:cNvContentPartPr/>
              <p14:nvPr/>
            </p14:nvContentPartPr>
            <p14:xfrm>
              <a:off x="7395600" y="3329440"/>
              <a:ext cx="105840" cy="28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9C3295-4D06-4E18-86EC-2F48D623C13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77900" y="3311778"/>
                <a:ext cx="141602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1C41948-5F37-4CA9-96D9-5BDBE73953CC}"/>
                  </a:ext>
                </a:extLst>
              </p14:cNvPr>
              <p14:cNvContentPartPr/>
              <p14:nvPr/>
            </p14:nvContentPartPr>
            <p14:xfrm>
              <a:off x="8493600" y="3372640"/>
              <a:ext cx="517320" cy="194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1C41948-5F37-4CA9-96D9-5BDBE73953C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475600" y="3355000"/>
                <a:ext cx="5529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933F2E3-9E08-4B7C-B97F-2CD12DA43F9E}"/>
                  </a:ext>
                </a:extLst>
              </p14:cNvPr>
              <p14:cNvContentPartPr/>
              <p14:nvPr/>
            </p14:nvContentPartPr>
            <p14:xfrm>
              <a:off x="7625280" y="3289120"/>
              <a:ext cx="767880" cy="498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933F2E3-9E08-4B7C-B97F-2CD12DA43F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607640" y="3271133"/>
                <a:ext cx="803520" cy="53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C53C84-5273-41EA-8D19-7E4A92CF91E7}"/>
                  </a:ext>
                </a:extLst>
              </p14:cNvPr>
              <p14:cNvContentPartPr/>
              <p14:nvPr/>
            </p14:nvContentPartPr>
            <p14:xfrm>
              <a:off x="519960" y="3809680"/>
              <a:ext cx="211320" cy="497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C53C84-5273-41EA-8D19-7E4A92CF91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01960" y="3792040"/>
                <a:ext cx="2469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20C3AC8-B17A-4F54-BF90-A9E84852175B}"/>
                  </a:ext>
                </a:extLst>
              </p14:cNvPr>
              <p14:cNvContentPartPr/>
              <p14:nvPr/>
            </p14:nvContentPartPr>
            <p14:xfrm>
              <a:off x="2661600" y="4064560"/>
              <a:ext cx="203040" cy="19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20C3AC8-B17A-4F54-BF90-A9E84852175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43960" y="4046560"/>
                <a:ext cx="238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3B2DC8-C854-47FD-A593-EA53B02DD6B2}"/>
                  </a:ext>
                </a:extLst>
              </p14:cNvPr>
              <p14:cNvContentPartPr/>
              <p14:nvPr/>
            </p14:nvContentPartPr>
            <p14:xfrm>
              <a:off x="2671680" y="4156000"/>
              <a:ext cx="185760" cy="9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3B2DC8-C854-47FD-A593-EA53B02DD6B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654040" y="413800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1B973FA-0D46-4845-9E22-10E5AFE96A27}"/>
                  </a:ext>
                </a:extLst>
              </p14:cNvPr>
              <p14:cNvContentPartPr/>
              <p14:nvPr/>
            </p14:nvContentPartPr>
            <p14:xfrm>
              <a:off x="2986680" y="3911200"/>
              <a:ext cx="299160" cy="277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1B973FA-0D46-4845-9E22-10E5AFE96A2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68680" y="3893200"/>
                <a:ext cx="33480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8AA4C80-8C09-4384-9155-DAA87CA437D4}"/>
                  </a:ext>
                </a:extLst>
              </p14:cNvPr>
              <p14:cNvContentPartPr/>
              <p14:nvPr/>
            </p14:nvContentPartPr>
            <p14:xfrm>
              <a:off x="864480" y="3888160"/>
              <a:ext cx="1623240" cy="4575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8AA4C80-8C09-4384-9155-DAA87CA437D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6840" y="3870160"/>
                <a:ext cx="16588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36B2BF4-715E-44BD-A3CD-E427E6BFCB84}"/>
                  </a:ext>
                </a:extLst>
              </p14:cNvPr>
              <p14:cNvContentPartPr/>
              <p14:nvPr/>
            </p14:nvContentPartPr>
            <p14:xfrm>
              <a:off x="3047520" y="3829840"/>
              <a:ext cx="253800" cy="10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36B2BF4-715E-44BD-A3CD-E427E6BFCB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029880" y="3812200"/>
                <a:ext cx="289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934541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14:cNvPr>
              <p14:cNvContentPartPr/>
              <p14:nvPr/>
            </p14:nvContentPartPr>
            <p14:xfrm>
              <a:off x="2193960" y="100960"/>
              <a:ext cx="5051160" cy="46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BBAE59-A650-4A88-AB21-0930601E7C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6320" y="83320"/>
                <a:ext cx="5086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14:cNvPr>
              <p14:cNvContentPartPr/>
              <p14:nvPr/>
            </p14:nvContentPartPr>
            <p14:xfrm>
              <a:off x="721200" y="375640"/>
              <a:ext cx="3802320" cy="2274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957296-7DF1-4138-94AA-37556BA029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3562" y="358000"/>
                <a:ext cx="3837957" cy="23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14:cNvPr>
              <p14:cNvContentPartPr/>
              <p14:nvPr/>
            </p14:nvContentPartPr>
            <p14:xfrm>
              <a:off x="5252160" y="720880"/>
              <a:ext cx="823320" cy="352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FF727A-0724-4EEC-934C-BAE7891ABD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34160" y="702880"/>
                <a:ext cx="8589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14:cNvPr>
              <p14:cNvContentPartPr/>
              <p14:nvPr/>
            </p14:nvContentPartPr>
            <p14:xfrm>
              <a:off x="6360600" y="895120"/>
              <a:ext cx="140040" cy="160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8AFB2E1-BD0B-48EA-B892-4D16455AD2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2600" y="877480"/>
                <a:ext cx="17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14:cNvPr>
              <p14:cNvContentPartPr/>
              <p14:nvPr/>
            </p14:nvContentPartPr>
            <p14:xfrm>
              <a:off x="6359520" y="779920"/>
              <a:ext cx="145440" cy="3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FD6B7-AAEB-45D8-8C32-B14E4F35BAD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1880" y="762280"/>
                <a:ext cx="18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14:cNvPr>
              <p14:cNvContentPartPr/>
              <p14:nvPr/>
            </p14:nvContentPartPr>
            <p14:xfrm>
              <a:off x="6654720" y="883600"/>
              <a:ext cx="16884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9BB9185-1A00-44E0-8BE4-2654517DE0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6720" y="865960"/>
                <a:ext cx="204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14:cNvPr>
              <p14:cNvContentPartPr/>
              <p14:nvPr/>
            </p14:nvContentPartPr>
            <p14:xfrm>
              <a:off x="6705120" y="944440"/>
              <a:ext cx="132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1F09A4-03B0-4DA8-A108-882E5C23D8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87480" y="926440"/>
                <a:ext cx="167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14:cNvPr>
              <p14:cNvContentPartPr/>
              <p14:nvPr/>
            </p14:nvContentPartPr>
            <p14:xfrm>
              <a:off x="6979440" y="856600"/>
              <a:ext cx="133200" cy="166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B590F8-714B-427C-BCA4-DDFD3176DB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61440" y="838600"/>
                <a:ext cx="1688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14:cNvPr>
              <p14:cNvContentPartPr/>
              <p14:nvPr/>
            </p14:nvContentPartPr>
            <p14:xfrm>
              <a:off x="6979440" y="729160"/>
              <a:ext cx="164160" cy="53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93E23C-EBE6-484C-B08E-8DE7CA9DAF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61440" y="711160"/>
                <a:ext cx="1998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14:cNvPr>
              <p14:cNvContentPartPr/>
              <p14:nvPr/>
            </p14:nvContentPartPr>
            <p14:xfrm>
              <a:off x="6999960" y="670120"/>
              <a:ext cx="12132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03197A-00D8-445C-AB85-35B72A09835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960" y="65248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14:cNvPr>
              <p14:cNvContentPartPr/>
              <p14:nvPr/>
            </p14:nvContentPartPr>
            <p14:xfrm>
              <a:off x="7497840" y="824200"/>
              <a:ext cx="148680" cy="17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ACE23C-48D7-49EC-8A45-75052B269C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840" y="806560"/>
                <a:ext cx="1843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14:cNvPr>
              <p14:cNvContentPartPr/>
              <p14:nvPr/>
            </p14:nvContentPartPr>
            <p14:xfrm>
              <a:off x="7497840" y="687760"/>
              <a:ext cx="175680" cy="5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1FDA17-FB56-4DE2-AA80-8DE584921F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9840" y="669760"/>
                <a:ext cx="2113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14:cNvPr>
              <p14:cNvContentPartPr/>
              <p14:nvPr/>
            </p14:nvContentPartPr>
            <p14:xfrm>
              <a:off x="7802040" y="731320"/>
              <a:ext cx="31320" cy="35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1B311-3EC0-4FC2-8A7B-C7280D5BE3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84400" y="713320"/>
                <a:ext cx="66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14:cNvPr>
              <p14:cNvContentPartPr/>
              <p14:nvPr/>
            </p14:nvContentPartPr>
            <p14:xfrm>
              <a:off x="7294800" y="812320"/>
              <a:ext cx="106920" cy="17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0CA0C1-A95C-4BF9-A5B3-3F7DFD9828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76800" y="794320"/>
                <a:ext cx="142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14:cNvPr>
              <p14:cNvContentPartPr/>
              <p14:nvPr/>
            </p14:nvContentPartPr>
            <p14:xfrm>
              <a:off x="7995360" y="845440"/>
              <a:ext cx="519480" cy="193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9711C9-25DD-4FC2-821E-73A0485E413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77720" y="827800"/>
                <a:ext cx="5551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14:cNvPr>
              <p14:cNvContentPartPr/>
              <p14:nvPr/>
            </p14:nvContentPartPr>
            <p14:xfrm>
              <a:off x="5282760" y="1539880"/>
              <a:ext cx="1170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C1D3EE-2A15-40DC-BE3C-A8BCCEFF21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5120" y="1521880"/>
                <a:ext cx="152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14:cNvPr>
              <p14:cNvContentPartPr/>
              <p14:nvPr/>
            </p14:nvContentPartPr>
            <p14:xfrm>
              <a:off x="5292840" y="1604680"/>
              <a:ext cx="9720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AE8CF5-519A-47C4-B1F4-82938D63335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75200" y="1587040"/>
                <a:ext cx="132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14:cNvPr>
              <p14:cNvContentPartPr/>
              <p14:nvPr/>
            </p14:nvContentPartPr>
            <p14:xfrm>
              <a:off x="5587680" y="1369240"/>
              <a:ext cx="103680" cy="33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56AD181-03A3-469E-933C-86CF96F531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1351240"/>
                <a:ext cx="13932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14:cNvPr>
              <p14:cNvContentPartPr/>
              <p14:nvPr/>
            </p14:nvContentPartPr>
            <p14:xfrm>
              <a:off x="5851560" y="1393000"/>
              <a:ext cx="101160" cy="4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16BB9CF-B4AF-485E-A0CA-C2D9C9E01F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33920" y="1375360"/>
                <a:ext cx="1368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14:cNvPr>
              <p14:cNvContentPartPr/>
              <p14:nvPr/>
            </p14:nvContentPartPr>
            <p14:xfrm>
              <a:off x="5577600" y="1496680"/>
              <a:ext cx="377640" cy="145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964086D-7261-4E36-9C76-DCCB24F23C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59617" y="1478680"/>
                <a:ext cx="413246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14:cNvPr>
              <p14:cNvContentPartPr/>
              <p14:nvPr/>
            </p14:nvContentPartPr>
            <p14:xfrm>
              <a:off x="4866240" y="1421800"/>
              <a:ext cx="306000" cy="24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237A09-CCA2-4792-892F-661F389630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8240" y="1404160"/>
                <a:ext cx="341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14:cNvPr>
              <p14:cNvContentPartPr/>
              <p14:nvPr/>
            </p14:nvContentPartPr>
            <p14:xfrm>
              <a:off x="6085560" y="1503160"/>
              <a:ext cx="11016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D9A45D-D237-4440-9232-9827FCC008C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7560" y="1485520"/>
                <a:ext cx="145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14:cNvPr>
              <p14:cNvContentPartPr/>
              <p14:nvPr/>
            </p14:nvContentPartPr>
            <p14:xfrm>
              <a:off x="6115800" y="1590640"/>
              <a:ext cx="4068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EADE31-CEE9-4042-8D1E-B7BDAFC888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8160" y="1573000"/>
                <a:ext cx="76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14:cNvPr>
              <p14:cNvContentPartPr/>
              <p14:nvPr/>
            </p14:nvContentPartPr>
            <p14:xfrm>
              <a:off x="6776040" y="1435120"/>
              <a:ext cx="123480" cy="18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9079E68-0BE8-406C-A450-EF7D05070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58040" y="1417120"/>
                <a:ext cx="159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14:cNvPr>
              <p14:cNvContentPartPr/>
              <p14:nvPr/>
            </p14:nvContentPartPr>
            <p14:xfrm>
              <a:off x="6776400" y="1335040"/>
              <a:ext cx="12528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F248B7F-6E00-4501-ABE6-0DC112CB8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8400" y="1317040"/>
                <a:ext cx="1609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14:cNvPr>
              <p14:cNvContentPartPr/>
              <p14:nvPr/>
            </p14:nvContentPartPr>
            <p14:xfrm>
              <a:off x="6074400" y="1584520"/>
              <a:ext cx="10512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64C42A-4E5C-4567-9BC2-BA9AF632A0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6400" y="1566520"/>
                <a:ext cx="14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14:cNvPr>
              <p14:cNvContentPartPr/>
              <p14:nvPr/>
            </p14:nvContentPartPr>
            <p14:xfrm>
              <a:off x="6280320" y="1290040"/>
              <a:ext cx="252360" cy="436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6C9D6B-52DC-4EF7-99B8-E63733D1304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62320" y="1272040"/>
                <a:ext cx="288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14:cNvPr>
              <p14:cNvContentPartPr/>
              <p14:nvPr/>
            </p14:nvContentPartPr>
            <p14:xfrm>
              <a:off x="7011840" y="1310200"/>
              <a:ext cx="151560" cy="35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30EF24-0843-410A-9FDC-A21DDB5652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94200" y="1292542"/>
                <a:ext cx="18720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14:cNvPr>
              <p14:cNvContentPartPr/>
              <p14:nvPr/>
            </p14:nvContentPartPr>
            <p14:xfrm>
              <a:off x="6603600" y="1462840"/>
              <a:ext cx="100440" cy="14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761287-578A-41BF-83A6-F2D1811751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85600" y="1444840"/>
                <a:ext cx="1360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14:cNvPr>
              <p14:cNvContentPartPr/>
              <p14:nvPr/>
            </p14:nvContentPartPr>
            <p14:xfrm>
              <a:off x="7288320" y="1507480"/>
              <a:ext cx="20160" cy="1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DAFE-4B8A-4AA5-81D6-742D541615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70320" y="1489840"/>
                <a:ext cx="55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14:cNvPr>
              <p14:cNvContentPartPr/>
              <p14:nvPr/>
            </p14:nvContentPartPr>
            <p14:xfrm>
              <a:off x="7395600" y="1290040"/>
              <a:ext cx="92160" cy="40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2C2074-E7F8-4B8F-9642-A3BF27B1C9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77960" y="1272040"/>
                <a:ext cx="127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14:cNvPr>
              <p14:cNvContentPartPr/>
              <p14:nvPr/>
            </p14:nvContentPartPr>
            <p14:xfrm>
              <a:off x="7558680" y="1475440"/>
              <a:ext cx="125640" cy="18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5AD7D5-2055-4E2B-9B5D-18B488206AF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40680" y="1457800"/>
                <a:ext cx="1612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14:cNvPr>
              <p14:cNvContentPartPr/>
              <p14:nvPr/>
            </p14:nvContentPartPr>
            <p14:xfrm>
              <a:off x="7568760" y="1373200"/>
              <a:ext cx="132120" cy="39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76C5341-80DF-44E4-A414-36D5366680F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51120" y="1355200"/>
                <a:ext cx="16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14:cNvPr>
              <p14:cNvContentPartPr/>
              <p14:nvPr/>
            </p14:nvContentPartPr>
            <p14:xfrm>
              <a:off x="7599360" y="1320280"/>
              <a:ext cx="111240" cy="6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26E93A4-4CC5-42A0-93E7-E608F55EEE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130264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14:cNvPr>
              <p14:cNvContentPartPr/>
              <p14:nvPr/>
            </p14:nvContentPartPr>
            <p14:xfrm>
              <a:off x="8015880" y="1344400"/>
              <a:ext cx="105480" cy="4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B86425-68B7-447C-9AA2-CC10FCD87D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97880" y="1326760"/>
                <a:ext cx="141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14:cNvPr>
              <p14:cNvContentPartPr/>
              <p14:nvPr/>
            </p14:nvContentPartPr>
            <p14:xfrm>
              <a:off x="7802400" y="1444480"/>
              <a:ext cx="3351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D83A367-2DD1-40C0-BB4C-AEA04D826E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84419" y="1426840"/>
                <a:ext cx="37076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14:cNvPr>
              <p14:cNvContentPartPr/>
              <p14:nvPr/>
            </p14:nvContentPartPr>
            <p14:xfrm>
              <a:off x="8238360" y="1299760"/>
              <a:ext cx="155160" cy="339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EE0F85-E4B2-4BE3-A0F9-11F1A45BEF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20402" y="1282120"/>
                <a:ext cx="190718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14:cNvPr>
              <p14:cNvContentPartPr/>
              <p14:nvPr/>
            </p14:nvContentPartPr>
            <p14:xfrm>
              <a:off x="4693440" y="1916800"/>
              <a:ext cx="440280" cy="255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33D78DC-7F45-45F0-ACFA-435FEAB285C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5455" y="1899185"/>
                <a:ext cx="475891" cy="29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14:cNvPr>
              <p14:cNvContentPartPr/>
              <p14:nvPr/>
            </p14:nvContentPartPr>
            <p14:xfrm>
              <a:off x="4205640" y="1919680"/>
              <a:ext cx="244440" cy="23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985B80-73D0-4C0F-A39C-FE12B5A7B06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0" y="1902040"/>
                <a:ext cx="2800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14:cNvPr>
              <p14:cNvContentPartPr/>
              <p14:nvPr/>
            </p14:nvContentPartPr>
            <p14:xfrm>
              <a:off x="5403000" y="1963960"/>
              <a:ext cx="109080" cy="19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9C1351-BF7A-4DEC-92C6-075C67D0BA2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85360" y="1946320"/>
                <a:ext cx="1447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14:cNvPr>
              <p14:cNvContentPartPr/>
              <p14:nvPr/>
            </p14:nvContentPartPr>
            <p14:xfrm>
              <a:off x="5394720" y="1899880"/>
              <a:ext cx="1317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B737695-9E77-40A7-B2BC-670E83E1CB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76720" y="188188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14:cNvPr>
              <p14:cNvContentPartPr/>
              <p14:nvPr/>
            </p14:nvContentPartPr>
            <p14:xfrm>
              <a:off x="6512160" y="1829680"/>
              <a:ext cx="99360" cy="8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67485D7-733C-499B-BB5D-82CDC082625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94160" y="1812040"/>
                <a:ext cx="1350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14:cNvPr>
              <p14:cNvContentPartPr/>
              <p14:nvPr/>
            </p14:nvContentPartPr>
            <p14:xfrm>
              <a:off x="5648520" y="1868920"/>
              <a:ext cx="498600" cy="304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E06D8-C231-4402-9443-D21D9C303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30520" y="1851280"/>
                <a:ext cx="534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14:cNvPr>
              <p14:cNvContentPartPr/>
              <p14:nvPr/>
            </p14:nvContentPartPr>
            <p14:xfrm>
              <a:off x="6247920" y="1859200"/>
              <a:ext cx="172800" cy="230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DCFF7D5-C073-466F-BF5E-6E0E2F2182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243" y="1841200"/>
                <a:ext cx="208514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14:cNvPr>
              <p14:cNvContentPartPr/>
              <p14:nvPr/>
            </p14:nvContentPartPr>
            <p14:xfrm>
              <a:off x="6969360" y="1907800"/>
              <a:ext cx="197280" cy="25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DDB58E-B91F-48F9-A4FC-00336161BD2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951720" y="1889800"/>
                <a:ext cx="232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14:cNvPr>
              <p14:cNvContentPartPr/>
              <p14:nvPr/>
            </p14:nvContentPartPr>
            <p14:xfrm>
              <a:off x="7284360" y="1994560"/>
              <a:ext cx="148680" cy="158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DC45EF8-3546-4C87-8847-1DECCA26D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66360" y="1976560"/>
                <a:ext cx="18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14:cNvPr>
              <p14:cNvContentPartPr/>
              <p14:nvPr/>
            </p14:nvContentPartPr>
            <p14:xfrm>
              <a:off x="7284360" y="1920400"/>
              <a:ext cx="123120" cy="30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8C4F4-B99A-464B-9D60-74DC5723AD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1902400"/>
                <a:ext cx="158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14:cNvPr>
              <p14:cNvContentPartPr/>
              <p14:nvPr/>
            </p14:nvContentPartPr>
            <p14:xfrm>
              <a:off x="7302360" y="1838680"/>
              <a:ext cx="124560" cy="1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0EC1404-F705-4657-9766-DDAF88D242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84720" y="1821040"/>
                <a:ext cx="16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14:cNvPr>
              <p14:cNvContentPartPr/>
              <p14:nvPr/>
            </p14:nvContentPartPr>
            <p14:xfrm>
              <a:off x="7661640" y="1957120"/>
              <a:ext cx="127080" cy="184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1AE4739-B2F0-496A-9FFC-2AAD02FEAD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44000" y="1939120"/>
                <a:ext cx="162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14:cNvPr>
              <p14:cNvContentPartPr/>
              <p14:nvPr/>
            </p14:nvContentPartPr>
            <p14:xfrm>
              <a:off x="7650120" y="1863160"/>
              <a:ext cx="133920" cy="3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AA49A6E-5AD1-472A-9913-5BE2B90CDC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32480" y="1845520"/>
                <a:ext cx="1695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14:cNvPr>
              <p14:cNvContentPartPr/>
              <p14:nvPr/>
            </p14:nvContentPartPr>
            <p14:xfrm>
              <a:off x="7918680" y="1828240"/>
              <a:ext cx="46800" cy="55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06D034-244C-4AA7-BA97-14EFCFBAFD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1040" y="1810600"/>
                <a:ext cx="82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14:cNvPr>
              <p14:cNvContentPartPr/>
              <p14:nvPr/>
            </p14:nvContentPartPr>
            <p14:xfrm>
              <a:off x="7548600" y="2030200"/>
              <a:ext cx="154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81DCE5A-A924-4342-988D-627E361194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1009" y="2012200"/>
                <a:ext cx="5031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14:cNvPr>
              <p14:cNvContentPartPr/>
              <p14:nvPr/>
            </p14:nvContentPartPr>
            <p14:xfrm>
              <a:off x="6644280" y="1970800"/>
              <a:ext cx="199440" cy="20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0E40A0-DA8A-46DD-9E03-D0CAEB0305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6280" y="1952800"/>
                <a:ext cx="2350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14:cNvPr>
              <p14:cNvContentPartPr/>
              <p14:nvPr/>
            </p14:nvContentPartPr>
            <p14:xfrm>
              <a:off x="318000" y="2831200"/>
              <a:ext cx="847440" cy="19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C98920-1FA2-4780-A631-99530A4302A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008" y="2813560"/>
                <a:ext cx="883065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14:cNvPr>
              <p14:cNvContentPartPr/>
              <p14:nvPr/>
            </p14:nvContentPartPr>
            <p14:xfrm>
              <a:off x="1472880" y="2681440"/>
              <a:ext cx="436320" cy="272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D863C1-9C13-49C1-B65C-CFA0CE7530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54880" y="2663777"/>
                <a:ext cx="471960" cy="307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14:cNvPr>
              <p14:cNvContentPartPr/>
              <p14:nvPr/>
            </p14:nvContentPartPr>
            <p14:xfrm>
              <a:off x="2123040" y="2808880"/>
              <a:ext cx="145800" cy="15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BD23B1-F95F-413C-96A4-7F8444C722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05040" y="2790880"/>
                <a:ext cx="181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14:cNvPr>
              <p14:cNvContentPartPr/>
              <p14:nvPr/>
            </p14:nvContentPartPr>
            <p14:xfrm>
              <a:off x="2123040" y="2877280"/>
              <a:ext cx="140400" cy="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F08FB14-FADD-41FB-92C6-2B8F8B0B8D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05040" y="2859280"/>
                <a:ext cx="176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14:cNvPr>
              <p14:cNvContentPartPr/>
              <p14:nvPr/>
            </p14:nvContentPartPr>
            <p14:xfrm>
              <a:off x="2445960" y="2651920"/>
              <a:ext cx="472680" cy="44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D75EE68-C355-4BE5-BB19-9D2091F5986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27960" y="2634280"/>
                <a:ext cx="5083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14:cNvPr>
              <p14:cNvContentPartPr/>
              <p14:nvPr/>
            </p14:nvContentPartPr>
            <p14:xfrm>
              <a:off x="3047520" y="2661280"/>
              <a:ext cx="1046520" cy="47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1DCB48-54C1-4FBA-8E6A-78DE5376C4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29874" y="2643640"/>
                <a:ext cx="1082172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14:cNvPr>
              <p14:cNvContentPartPr/>
              <p14:nvPr/>
            </p14:nvContentPartPr>
            <p14:xfrm>
              <a:off x="4185480" y="2641120"/>
              <a:ext cx="610560" cy="44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B412B-C548-457E-8C00-42FDEC1186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623480"/>
                <a:ext cx="6462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14:cNvPr>
              <p14:cNvContentPartPr/>
              <p14:nvPr/>
            </p14:nvContentPartPr>
            <p14:xfrm>
              <a:off x="4914120" y="2610160"/>
              <a:ext cx="125280" cy="51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81BC4B-9DD3-4F39-8A4F-2D7A5F7A73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96120" y="2592520"/>
                <a:ext cx="160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14:cNvPr>
              <p14:cNvContentPartPr/>
              <p14:nvPr/>
            </p14:nvContentPartPr>
            <p14:xfrm>
              <a:off x="5138400" y="2637880"/>
              <a:ext cx="378360" cy="42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DA9BFAB-92EA-4C4F-9435-EC2C9662BE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20760" y="2620240"/>
                <a:ext cx="414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14:cNvPr>
              <p14:cNvContentPartPr/>
              <p14:nvPr/>
            </p14:nvContentPartPr>
            <p14:xfrm>
              <a:off x="5619720" y="2682880"/>
              <a:ext cx="668880" cy="416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644F645-DB35-4E92-8D17-89F01401E2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01720" y="2665240"/>
                <a:ext cx="7045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14:cNvPr>
              <p14:cNvContentPartPr/>
              <p14:nvPr/>
            </p14:nvContentPartPr>
            <p14:xfrm>
              <a:off x="6420720" y="2783320"/>
              <a:ext cx="131400" cy="152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502D97-DA79-4B68-A2E6-A652BDD2EA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2765680"/>
                <a:ext cx="167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14:cNvPr>
              <p14:cNvContentPartPr/>
              <p14:nvPr/>
            </p14:nvContentPartPr>
            <p14:xfrm>
              <a:off x="6619800" y="2583880"/>
              <a:ext cx="102600" cy="4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95D188-B3F8-482E-AF75-2F41804BA0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2160" y="2565880"/>
                <a:ext cx="138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14:cNvPr>
              <p14:cNvContentPartPr/>
              <p14:nvPr/>
            </p14:nvContentPartPr>
            <p14:xfrm>
              <a:off x="6780000" y="2747680"/>
              <a:ext cx="77400" cy="18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DE5CAD-39AB-4909-A077-4EE6C0B0F2F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62360" y="2730040"/>
                <a:ext cx="11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14:cNvPr>
              <p14:cNvContentPartPr/>
              <p14:nvPr/>
            </p14:nvContentPartPr>
            <p14:xfrm>
              <a:off x="7458240" y="2657320"/>
              <a:ext cx="111600" cy="24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9E1035-E568-4247-A19A-F36435A22A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40240" y="2639680"/>
                <a:ext cx="1472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14:cNvPr>
              <p14:cNvContentPartPr/>
              <p14:nvPr/>
            </p14:nvContentPartPr>
            <p14:xfrm>
              <a:off x="7637160" y="2783320"/>
              <a:ext cx="1062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A2CE9C2-3303-4A4B-8039-0B24C8E4F0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19520" y="2765680"/>
                <a:ext cx="141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14:cNvPr>
              <p14:cNvContentPartPr/>
              <p14:nvPr/>
            </p14:nvContentPartPr>
            <p14:xfrm>
              <a:off x="7313160" y="2753080"/>
              <a:ext cx="73440" cy="175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1AC6134-DCF6-46F5-9D3A-2D168F74B45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95160" y="2735080"/>
                <a:ext cx="1090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14:cNvPr>
              <p14:cNvContentPartPr/>
              <p14:nvPr/>
            </p14:nvContentPartPr>
            <p14:xfrm>
              <a:off x="7081320" y="2598640"/>
              <a:ext cx="170640" cy="30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72CF3-0890-474E-9979-9D34B34113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58" y="2581000"/>
                <a:ext cx="206205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14:cNvPr>
              <p14:cNvContentPartPr/>
              <p14:nvPr/>
            </p14:nvContentPartPr>
            <p14:xfrm>
              <a:off x="6932640" y="2661640"/>
              <a:ext cx="77760" cy="99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B163D5-A4E6-4188-BEE1-6E98D21C11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5000" y="2643640"/>
                <a:ext cx="11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14:cNvPr>
              <p14:cNvContentPartPr/>
              <p14:nvPr/>
            </p14:nvContentPartPr>
            <p14:xfrm>
              <a:off x="7833000" y="2722480"/>
              <a:ext cx="75960" cy="131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D8C15DC-4D77-41F8-8734-EF8C86871F8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15360" y="2704840"/>
                <a:ext cx="111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14:cNvPr>
              <p14:cNvContentPartPr/>
              <p14:nvPr/>
            </p14:nvContentPartPr>
            <p14:xfrm>
              <a:off x="436440" y="3273640"/>
              <a:ext cx="131760" cy="23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580B92-0822-4F96-BD34-37BD07D8D7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8800" y="3255640"/>
                <a:ext cx="1674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14:cNvPr>
              <p14:cNvContentPartPr/>
              <p14:nvPr/>
            </p14:nvContentPartPr>
            <p14:xfrm>
              <a:off x="679800" y="3393520"/>
              <a:ext cx="159120" cy="18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CFD71A-B2B1-448B-922F-B9543DF4358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2160" y="3375880"/>
                <a:ext cx="194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14:cNvPr>
              <p14:cNvContentPartPr/>
              <p14:nvPr/>
            </p14:nvContentPartPr>
            <p14:xfrm>
              <a:off x="660000" y="3243760"/>
              <a:ext cx="180000" cy="47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A24066-D129-4245-A469-CF236DCA78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2000" y="3226120"/>
                <a:ext cx="215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14:cNvPr>
              <p14:cNvContentPartPr/>
              <p14:nvPr/>
            </p14:nvContentPartPr>
            <p14:xfrm>
              <a:off x="660000" y="3138280"/>
              <a:ext cx="192600" cy="11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0079B9-9DCB-41D8-94D4-53C8D842738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2000" y="3120280"/>
                <a:ext cx="228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14:cNvPr>
              <p14:cNvContentPartPr/>
              <p14:nvPr/>
            </p14:nvContentPartPr>
            <p14:xfrm>
              <a:off x="1013880" y="3403240"/>
              <a:ext cx="32400" cy="3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95E921-DB6B-4917-804F-D716976BF48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96240" y="3385240"/>
                <a:ext cx="68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14:cNvPr>
              <p14:cNvContentPartPr/>
              <p14:nvPr/>
            </p14:nvContentPartPr>
            <p14:xfrm>
              <a:off x="1198560" y="3209560"/>
              <a:ext cx="132480" cy="46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91EEA8B-89F5-4D93-B029-8041812020C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80560" y="319156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14:cNvPr>
              <p14:cNvContentPartPr/>
              <p14:nvPr/>
            </p14:nvContentPartPr>
            <p14:xfrm>
              <a:off x="1494120" y="3375880"/>
              <a:ext cx="11520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B5B69E-84FA-4D11-A8B9-4F5CCB35D7D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76480" y="3358240"/>
                <a:ext cx="15084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14:cNvPr>
              <p14:cNvContentPartPr/>
              <p14:nvPr/>
            </p14:nvContentPartPr>
            <p14:xfrm>
              <a:off x="1482960" y="3254560"/>
              <a:ext cx="117720" cy="4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0670C0C-846A-4066-91B1-601A71BF29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960" y="3236560"/>
                <a:ext cx="1533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14:cNvPr>
              <p14:cNvContentPartPr/>
              <p14:nvPr/>
            </p14:nvContentPartPr>
            <p14:xfrm>
              <a:off x="2803800" y="3177880"/>
              <a:ext cx="130680" cy="491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9B00BEF-8518-4D0D-BD2B-6665D029D55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86160" y="3159880"/>
                <a:ext cx="16632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14:cNvPr>
              <p14:cNvContentPartPr/>
              <p14:nvPr/>
            </p14:nvContentPartPr>
            <p14:xfrm>
              <a:off x="2264520" y="3239800"/>
              <a:ext cx="410400" cy="430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AB08D55-BEB7-4F94-93C8-EEFDFEA24F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46520" y="3221800"/>
                <a:ext cx="4460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14:cNvPr>
              <p14:cNvContentPartPr/>
              <p14:nvPr/>
            </p14:nvContentPartPr>
            <p14:xfrm>
              <a:off x="1711920" y="3232960"/>
              <a:ext cx="463320" cy="30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642EB16-A031-4B35-BCCE-9513685CA84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93920" y="3214981"/>
                <a:ext cx="49896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14:cNvPr>
              <p14:cNvContentPartPr/>
              <p14:nvPr/>
            </p14:nvContentPartPr>
            <p14:xfrm>
              <a:off x="3372960" y="3288400"/>
              <a:ext cx="884520" cy="34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AB43FC8-4883-443C-A4FE-F558D264A08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54967" y="3270760"/>
                <a:ext cx="920146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14:cNvPr>
              <p14:cNvContentPartPr/>
              <p14:nvPr/>
            </p14:nvContentPartPr>
            <p14:xfrm>
              <a:off x="6294720" y="3352480"/>
              <a:ext cx="279360" cy="263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BBE6AA-B440-478E-86F8-1D8D79C206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77080" y="3334480"/>
                <a:ext cx="3150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14:cNvPr>
              <p14:cNvContentPartPr/>
              <p14:nvPr/>
            </p14:nvContentPartPr>
            <p14:xfrm>
              <a:off x="4805040" y="3330520"/>
              <a:ext cx="1335240" cy="47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8BE2081-CCC7-4CC3-BFB9-99A38472D1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87040" y="3312867"/>
                <a:ext cx="1370880" cy="511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45ABC95-2B71-433B-A001-44C320BF1FFE}"/>
                  </a:ext>
                </a:extLst>
              </p14:cNvPr>
              <p14:cNvContentPartPr/>
              <p14:nvPr/>
            </p14:nvContentPartPr>
            <p14:xfrm>
              <a:off x="6800160" y="3261040"/>
              <a:ext cx="159120" cy="47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45ABC95-2B71-433B-A001-44C320BF1FF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82520" y="3243040"/>
                <a:ext cx="19476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BB0081-71D0-4A42-955E-E69A698BE257}"/>
                  </a:ext>
                </a:extLst>
              </p14:cNvPr>
              <p14:cNvContentPartPr/>
              <p14:nvPr/>
            </p14:nvContentPartPr>
            <p14:xfrm>
              <a:off x="7167720" y="3259240"/>
              <a:ext cx="142200" cy="42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BB0081-71D0-4A42-955E-E69A698BE25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50080" y="3241600"/>
                <a:ext cx="1778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9C3295-4D06-4E18-86EC-2F48D623C13A}"/>
                  </a:ext>
                </a:extLst>
              </p14:cNvPr>
              <p14:cNvContentPartPr/>
              <p14:nvPr/>
            </p14:nvContentPartPr>
            <p14:xfrm>
              <a:off x="7395600" y="3329440"/>
              <a:ext cx="105840" cy="28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9C3295-4D06-4E18-86EC-2F48D623C13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77900" y="3311778"/>
                <a:ext cx="141602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1C41948-5F37-4CA9-96D9-5BDBE73953CC}"/>
                  </a:ext>
                </a:extLst>
              </p14:cNvPr>
              <p14:cNvContentPartPr/>
              <p14:nvPr/>
            </p14:nvContentPartPr>
            <p14:xfrm>
              <a:off x="8493600" y="3372640"/>
              <a:ext cx="517320" cy="194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1C41948-5F37-4CA9-96D9-5BDBE73953C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475600" y="3355000"/>
                <a:ext cx="5529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933F2E3-9E08-4B7C-B97F-2CD12DA43F9E}"/>
                  </a:ext>
                </a:extLst>
              </p14:cNvPr>
              <p14:cNvContentPartPr/>
              <p14:nvPr/>
            </p14:nvContentPartPr>
            <p14:xfrm>
              <a:off x="7625280" y="3289120"/>
              <a:ext cx="767880" cy="498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933F2E3-9E08-4B7C-B97F-2CD12DA43F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607640" y="3271133"/>
                <a:ext cx="803520" cy="53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C53C84-5273-41EA-8D19-7E4A92CF91E7}"/>
                  </a:ext>
                </a:extLst>
              </p14:cNvPr>
              <p14:cNvContentPartPr/>
              <p14:nvPr/>
            </p14:nvContentPartPr>
            <p14:xfrm>
              <a:off x="519960" y="3809680"/>
              <a:ext cx="211320" cy="497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C53C84-5273-41EA-8D19-7E4A92CF91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01960" y="3792040"/>
                <a:ext cx="2469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20C3AC8-B17A-4F54-BF90-A9E84852175B}"/>
                  </a:ext>
                </a:extLst>
              </p14:cNvPr>
              <p14:cNvContentPartPr/>
              <p14:nvPr/>
            </p14:nvContentPartPr>
            <p14:xfrm>
              <a:off x="2661600" y="4064560"/>
              <a:ext cx="203040" cy="19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20C3AC8-B17A-4F54-BF90-A9E84852175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43960" y="4046560"/>
                <a:ext cx="238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3B2DC8-C854-47FD-A593-EA53B02DD6B2}"/>
                  </a:ext>
                </a:extLst>
              </p14:cNvPr>
              <p14:cNvContentPartPr/>
              <p14:nvPr/>
            </p14:nvContentPartPr>
            <p14:xfrm>
              <a:off x="2671680" y="4156000"/>
              <a:ext cx="185760" cy="9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3B2DC8-C854-47FD-A593-EA53B02DD6B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654040" y="413800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1B973FA-0D46-4845-9E22-10E5AFE96A27}"/>
                  </a:ext>
                </a:extLst>
              </p14:cNvPr>
              <p14:cNvContentPartPr/>
              <p14:nvPr/>
            </p14:nvContentPartPr>
            <p14:xfrm>
              <a:off x="2986680" y="3911200"/>
              <a:ext cx="299160" cy="277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1B973FA-0D46-4845-9E22-10E5AFE96A2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68680" y="3893200"/>
                <a:ext cx="33480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8AA4C80-8C09-4384-9155-DAA87CA437D4}"/>
                  </a:ext>
                </a:extLst>
              </p14:cNvPr>
              <p14:cNvContentPartPr/>
              <p14:nvPr/>
            </p14:nvContentPartPr>
            <p14:xfrm>
              <a:off x="864480" y="3888160"/>
              <a:ext cx="1623240" cy="4575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8AA4C80-8C09-4384-9155-DAA87CA437D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6840" y="3870160"/>
                <a:ext cx="16588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36B2BF4-715E-44BD-A3CD-E427E6BFCB84}"/>
                  </a:ext>
                </a:extLst>
              </p14:cNvPr>
              <p14:cNvContentPartPr/>
              <p14:nvPr/>
            </p14:nvContentPartPr>
            <p14:xfrm>
              <a:off x="3047520" y="3829840"/>
              <a:ext cx="253800" cy="10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36B2BF4-715E-44BD-A3CD-E427E6BFCB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029880" y="381220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9DD481-95FF-44E2-B035-DA1EA68BCA6A}"/>
                  </a:ext>
                </a:extLst>
              </p14:cNvPr>
              <p14:cNvContentPartPr/>
              <p14:nvPr/>
            </p14:nvContentPartPr>
            <p14:xfrm>
              <a:off x="3840240" y="3877720"/>
              <a:ext cx="628200" cy="28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9DD481-95FF-44E2-B035-DA1EA68BCA6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822240" y="3859720"/>
                <a:ext cx="6638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70A705-7CDB-456C-B217-A6A05603287D}"/>
                  </a:ext>
                </a:extLst>
              </p14:cNvPr>
              <p14:cNvContentPartPr/>
              <p14:nvPr/>
            </p14:nvContentPartPr>
            <p14:xfrm>
              <a:off x="3068040" y="4591240"/>
              <a:ext cx="20412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70A705-7CDB-456C-B217-A6A05603287D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50040" y="4573240"/>
                <a:ext cx="23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2F8328D-2324-4F8B-A5C6-E0F85BFA27EC}"/>
                  </a:ext>
                </a:extLst>
              </p14:cNvPr>
              <p14:cNvContentPartPr/>
              <p14:nvPr/>
            </p14:nvContentPartPr>
            <p14:xfrm>
              <a:off x="3505080" y="4724080"/>
              <a:ext cx="175680" cy="225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2F8328D-2324-4F8B-A5C6-E0F85BFA27EC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487080" y="4706080"/>
                <a:ext cx="2113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524F2CD-456B-4900-9F27-2D8E688C8135}"/>
                  </a:ext>
                </a:extLst>
              </p14:cNvPr>
              <p14:cNvContentPartPr/>
              <p14:nvPr/>
            </p14:nvContentPartPr>
            <p14:xfrm>
              <a:off x="2986680" y="4693840"/>
              <a:ext cx="33516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524F2CD-456B-4900-9F27-2D8E688C813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968680" y="4675840"/>
                <a:ext cx="37080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0578ED2-8B36-46C3-94FA-05E3C1050BFE}"/>
                  </a:ext>
                </a:extLst>
              </p14:cNvPr>
              <p14:cNvContentPartPr/>
              <p14:nvPr/>
            </p14:nvContentPartPr>
            <p14:xfrm>
              <a:off x="3808920" y="4707160"/>
              <a:ext cx="307440" cy="23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0578ED2-8B36-46C3-94FA-05E3C1050BFE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791280" y="4689160"/>
                <a:ext cx="3430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287499B-3ADF-43CA-BEFC-4A923D8760C6}"/>
                  </a:ext>
                </a:extLst>
              </p14:cNvPr>
              <p14:cNvContentPartPr/>
              <p14:nvPr/>
            </p14:nvContentPartPr>
            <p14:xfrm>
              <a:off x="4248120" y="4676560"/>
              <a:ext cx="183240" cy="259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287499B-3ADF-43CA-BEFC-4A923D8760C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230480" y="4658920"/>
                <a:ext cx="21888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66DBD27-34C4-419F-98D4-8509CAAD47F3}"/>
                  </a:ext>
                </a:extLst>
              </p14:cNvPr>
              <p14:cNvContentPartPr/>
              <p14:nvPr/>
            </p14:nvContentPartPr>
            <p14:xfrm>
              <a:off x="4246680" y="4592680"/>
              <a:ext cx="197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66DBD27-34C4-419F-98D4-8509CAAD47F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228680" y="4574680"/>
                <a:ext cx="232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28B6777-B359-4942-9BF0-8F34ECABB88B}"/>
                  </a:ext>
                </a:extLst>
              </p14:cNvPr>
              <p14:cNvContentPartPr/>
              <p14:nvPr/>
            </p14:nvContentPartPr>
            <p14:xfrm>
              <a:off x="4571760" y="4581520"/>
              <a:ext cx="192240" cy="124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28B6777-B359-4942-9BF0-8F34ECABB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553760" y="4563520"/>
                <a:ext cx="2278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4839B5F-3413-4FD5-902D-E4FA7618F4F8}"/>
                  </a:ext>
                </a:extLst>
              </p14:cNvPr>
              <p14:cNvContentPartPr/>
              <p14:nvPr/>
            </p14:nvContentPartPr>
            <p14:xfrm>
              <a:off x="1412760" y="4408360"/>
              <a:ext cx="3630960" cy="1005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4839B5F-3413-4FD5-902D-E4FA7618F4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395120" y="4372720"/>
                <a:ext cx="3666600" cy="10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5ADC73E-FC38-4B7F-AFEB-D28ADF49103D}"/>
                  </a:ext>
                </a:extLst>
              </p14:cNvPr>
              <p14:cNvContentPartPr/>
              <p14:nvPr/>
            </p14:nvContentPartPr>
            <p14:xfrm>
              <a:off x="2011080" y="4681600"/>
              <a:ext cx="812520" cy="349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5ADC73E-FC38-4B7F-AFEB-D28ADF49103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993432" y="4663600"/>
                <a:ext cx="848176" cy="3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400921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C964803-3CAB-411A-BD0A-988D6458D9F0}"/>
                  </a:ext>
                </a:extLst>
              </p14:cNvPr>
              <p14:cNvContentPartPr/>
              <p14:nvPr/>
            </p14:nvContentPartPr>
            <p14:xfrm>
              <a:off x="3586080" y="324520"/>
              <a:ext cx="913680" cy="40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C964803-3CAB-411A-BD0A-988D6458D9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68080" y="306880"/>
                <a:ext cx="94932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0B82D9-D61D-4EA9-8EDD-05848E007E0D}"/>
                  </a:ext>
                </a:extLst>
              </p14:cNvPr>
              <p14:cNvContentPartPr/>
              <p14:nvPr/>
            </p14:nvContentPartPr>
            <p14:xfrm>
              <a:off x="2073000" y="182680"/>
              <a:ext cx="1281960" cy="580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0B82D9-D61D-4EA9-8EDD-05848E007E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5005" y="164680"/>
                <a:ext cx="131759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36D92-20F9-4084-92A7-319A4D67227B}"/>
                  </a:ext>
                </a:extLst>
              </p14:cNvPr>
              <p14:cNvContentPartPr/>
              <p14:nvPr/>
            </p14:nvContentPartPr>
            <p14:xfrm>
              <a:off x="6422160" y="527920"/>
              <a:ext cx="333720" cy="12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36D92-20F9-4084-92A7-319A4D6722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04160" y="510280"/>
                <a:ext cx="3693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B41102-CAF7-4E43-B757-FD7423FE8A04}"/>
                  </a:ext>
                </a:extLst>
              </p14:cNvPr>
              <p14:cNvContentPartPr/>
              <p14:nvPr/>
            </p14:nvContentPartPr>
            <p14:xfrm>
              <a:off x="7131720" y="292480"/>
              <a:ext cx="1198080" cy="41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B41102-CAF7-4E43-B757-FD7423FE8A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14080" y="274495"/>
                <a:ext cx="123372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714F5-F233-403B-BCAD-415AC0781705}"/>
                  </a:ext>
                </a:extLst>
              </p14:cNvPr>
              <p14:cNvContentPartPr/>
              <p14:nvPr/>
            </p14:nvContentPartPr>
            <p14:xfrm>
              <a:off x="5810160" y="497320"/>
              <a:ext cx="47592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714F5-F233-403B-BCAD-415AC078170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2520" y="479680"/>
                <a:ext cx="511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F1DAF5-BB6A-4C6D-B72A-C351AF38327A}"/>
                  </a:ext>
                </a:extLst>
              </p14:cNvPr>
              <p14:cNvContentPartPr/>
              <p14:nvPr/>
            </p14:nvContentPartPr>
            <p14:xfrm>
              <a:off x="4865880" y="485800"/>
              <a:ext cx="598680" cy="206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F1DAF5-BB6A-4C6D-B72A-C351AF38327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8229" y="467800"/>
                <a:ext cx="634341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6DFF2C-2314-4A13-91E5-769540121A6D}"/>
                  </a:ext>
                </a:extLst>
              </p14:cNvPr>
              <p14:cNvContentPartPr/>
              <p14:nvPr/>
            </p14:nvContentPartPr>
            <p14:xfrm>
              <a:off x="1391520" y="1036600"/>
              <a:ext cx="178920" cy="70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6DFF2C-2314-4A13-91E5-769540121A6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73520" y="1018600"/>
                <a:ext cx="214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472F6F-426E-4BD0-82BD-A2957C87C904}"/>
                  </a:ext>
                </a:extLst>
              </p14:cNvPr>
              <p14:cNvContentPartPr/>
              <p14:nvPr/>
            </p14:nvContentPartPr>
            <p14:xfrm>
              <a:off x="1950240" y="1273480"/>
              <a:ext cx="167040" cy="6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472F6F-426E-4BD0-82BD-A2957C87C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32240" y="1255840"/>
                <a:ext cx="202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9E10586-52DC-4386-9A34-6665BACFE25F}"/>
                  </a:ext>
                </a:extLst>
              </p14:cNvPr>
              <p14:cNvContentPartPr/>
              <p14:nvPr/>
            </p14:nvContentPartPr>
            <p14:xfrm>
              <a:off x="1950240" y="1383280"/>
              <a:ext cx="19404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9E10586-52DC-4386-9A34-6665BACFE2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32240" y="136528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AD80E4-0C18-41E8-9F63-797916F7C6F6}"/>
                  </a:ext>
                </a:extLst>
              </p14:cNvPr>
              <p14:cNvContentPartPr/>
              <p14:nvPr/>
            </p14:nvContentPartPr>
            <p14:xfrm>
              <a:off x="883200" y="1198600"/>
              <a:ext cx="914400" cy="367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AD80E4-0C18-41E8-9F63-797916F7C6F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5560" y="1180600"/>
                <a:ext cx="95004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6B7BB-6377-46A5-AC8B-DF746355CA55}"/>
                  </a:ext>
                </a:extLst>
              </p14:cNvPr>
              <p14:cNvContentPartPr/>
              <p14:nvPr/>
            </p14:nvContentPartPr>
            <p14:xfrm>
              <a:off x="2387280" y="1065400"/>
              <a:ext cx="21564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6B7BB-6377-46A5-AC8B-DF746355CA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9280" y="1047760"/>
                <a:ext cx="251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B9625B4-E5C1-4772-AEE3-287AF9093791}"/>
                  </a:ext>
                </a:extLst>
              </p14:cNvPr>
              <p14:cNvContentPartPr/>
              <p14:nvPr/>
            </p14:nvContentPartPr>
            <p14:xfrm>
              <a:off x="2346600" y="1177360"/>
              <a:ext cx="282240" cy="245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B9625B4-E5C1-4772-AEE3-287AF90937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8600" y="1159694"/>
                <a:ext cx="31788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56398AC-D233-4BEB-9DE0-E1DB0C71DC1C}"/>
                  </a:ext>
                </a:extLst>
              </p14:cNvPr>
              <p14:cNvContentPartPr/>
              <p14:nvPr/>
            </p14:nvContentPartPr>
            <p14:xfrm>
              <a:off x="2753760" y="1228840"/>
              <a:ext cx="202680" cy="150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56398AC-D233-4BEB-9DE0-E1DB0C71DC1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6120" y="1211200"/>
                <a:ext cx="2383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63B72BD-33B0-4D3A-9910-81DF7B54507B}"/>
                  </a:ext>
                </a:extLst>
              </p14:cNvPr>
              <p14:cNvContentPartPr/>
              <p14:nvPr/>
            </p14:nvContentPartPr>
            <p14:xfrm>
              <a:off x="2773560" y="1094560"/>
              <a:ext cx="163080" cy="53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63B72BD-33B0-4D3A-9910-81DF7B54507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55560" y="1076560"/>
                <a:ext cx="198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67A6A9-EB8F-4886-8B60-DA48CB4E1CE0}"/>
                  </a:ext>
                </a:extLst>
              </p14:cNvPr>
              <p14:cNvContentPartPr/>
              <p14:nvPr/>
            </p14:nvContentPartPr>
            <p14:xfrm>
              <a:off x="3189720" y="1188160"/>
              <a:ext cx="127080" cy="19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67A6A9-EB8F-4886-8B60-DA48CB4E1C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72080" y="1170520"/>
                <a:ext cx="162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96DB5EA-35D8-4287-83FF-87011CBEB21B}"/>
                  </a:ext>
                </a:extLst>
              </p14:cNvPr>
              <p14:cNvContentPartPr/>
              <p14:nvPr/>
            </p14:nvContentPartPr>
            <p14:xfrm>
              <a:off x="3545400" y="944440"/>
              <a:ext cx="1508760" cy="525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96DB5EA-35D8-4287-83FF-87011CBEB2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27400" y="926440"/>
                <a:ext cx="1544400" cy="56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14:cNvPr>
              <p14:cNvContentPartPr/>
              <p14:nvPr/>
            </p14:nvContentPartPr>
            <p14:xfrm>
              <a:off x="203160" y="242080"/>
              <a:ext cx="2772720" cy="10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9651B2-5374-40DD-8031-10C058D97E3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5162" y="224086"/>
                <a:ext cx="3078716" cy="1173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63B101-4FFF-42A4-8425-F7F839543A3E}"/>
                  </a:ext>
                </a:extLst>
              </p14:cNvPr>
              <p14:cNvContentPartPr/>
              <p14:nvPr/>
            </p14:nvContentPartPr>
            <p14:xfrm>
              <a:off x="7373939" y="96882"/>
              <a:ext cx="997920" cy="631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63B101-4FFF-42A4-8425-F7F839543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55939" y="79242"/>
                <a:ext cx="1033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50950-D439-4B9F-B73F-B179030D0CBC}"/>
                  </a:ext>
                </a:extLst>
              </p14:cNvPr>
              <p14:cNvContentPartPr/>
              <p14:nvPr/>
            </p14:nvContentPartPr>
            <p14:xfrm>
              <a:off x="416939" y="887442"/>
              <a:ext cx="1782000" cy="6127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50950-D439-4B9F-B73F-B179030D0C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8939" y="869442"/>
                <a:ext cx="181764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748A00-12CC-4B6B-88A7-4D161E202FA2}"/>
                  </a:ext>
                </a:extLst>
              </p14:cNvPr>
              <p14:cNvContentPartPr/>
              <p14:nvPr/>
            </p14:nvContentPartPr>
            <p14:xfrm>
              <a:off x="3154019" y="958722"/>
              <a:ext cx="42120" cy="332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748A00-12CC-4B6B-88A7-4D161E202F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36379" y="941082"/>
                <a:ext cx="777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B4F0FA-3983-4FF3-91A9-B7826BD20C18}"/>
                  </a:ext>
                </a:extLst>
              </p14:cNvPr>
              <p14:cNvContentPartPr/>
              <p14:nvPr/>
            </p14:nvContentPartPr>
            <p14:xfrm>
              <a:off x="2557499" y="976362"/>
              <a:ext cx="469800" cy="3146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B4F0FA-3983-4FF3-91A9-B7826BD20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9859" y="958362"/>
                <a:ext cx="5054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7A64B0-BB39-47E9-A400-C7300643F42E}"/>
                  </a:ext>
                </a:extLst>
              </p14:cNvPr>
              <p14:cNvContentPartPr/>
              <p14:nvPr/>
            </p14:nvContentPartPr>
            <p14:xfrm>
              <a:off x="2440139" y="1313682"/>
              <a:ext cx="898200" cy="259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7A64B0-BB39-47E9-A400-C7300643F4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499" y="1295682"/>
                <a:ext cx="9338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C37D34-27FF-4E99-9CEE-4F80E8A54D93}"/>
                  </a:ext>
                </a:extLst>
              </p14:cNvPr>
              <p14:cNvContentPartPr/>
              <p14:nvPr/>
            </p14:nvContentPartPr>
            <p14:xfrm>
              <a:off x="4003259" y="1039362"/>
              <a:ext cx="1686240" cy="1500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C37D34-27FF-4E99-9CEE-4F80E8A54D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85259" y="1021362"/>
                <a:ext cx="1721880" cy="15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692C7C4-DC31-4D3B-A33D-D9AA6EE6572A}"/>
                  </a:ext>
                </a:extLst>
              </p14:cNvPr>
              <p14:cNvContentPartPr/>
              <p14:nvPr/>
            </p14:nvContentPartPr>
            <p14:xfrm>
              <a:off x="1792859" y="1919562"/>
              <a:ext cx="2022120" cy="1737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692C7C4-DC31-4D3B-A33D-D9AA6EE657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75219" y="1901926"/>
                <a:ext cx="2057760" cy="17733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51392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C964803-3CAB-411A-BD0A-988D6458D9F0}"/>
                  </a:ext>
                </a:extLst>
              </p14:cNvPr>
              <p14:cNvContentPartPr/>
              <p14:nvPr/>
            </p14:nvContentPartPr>
            <p14:xfrm>
              <a:off x="3586080" y="324520"/>
              <a:ext cx="913680" cy="40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C964803-3CAB-411A-BD0A-988D6458D9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68080" y="306880"/>
                <a:ext cx="94932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0B82D9-D61D-4EA9-8EDD-05848E007E0D}"/>
                  </a:ext>
                </a:extLst>
              </p14:cNvPr>
              <p14:cNvContentPartPr/>
              <p14:nvPr/>
            </p14:nvContentPartPr>
            <p14:xfrm>
              <a:off x="2073000" y="182680"/>
              <a:ext cx="1281960" cy="580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0B82D9-D61D-4EA9-8EDD-05848E007E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5005" y="164680"/>
                <a:ext cx="131759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36D92-20F9-4084-92A7-319A4D67227B}"/>
                  </a:ext>
                </a:extLst>
              </p14:cNvPr>
              <p14:cNvContentPartPr/>
              <p14:nvPr/>
            </p14:nvContentPartPr>
            <p14:xfrm>
              <a:off x="6422160" y="527920"/>
              <a:ext cx="333720" cy="12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36D92-20F9-4084-92A7-319A4D6722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04160" y="510280"/>
                <a:ext cx="3693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B41102-CAF7-4E43-B757-FD7423FE8A04}"/>
                  </a:ext>
                </a:extLst>
              </p14:cNvPr>
              <p14:cNvContentPartPr/>
              <p14:nvPr/>
            </p14:nvContentPartPr>
            <p14:xfrm>
              <a:off x="7131720" y="292480"/>
              <a:ext cx="1198080" cy="41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B41102-CAF7-4E43-B757-FD7423FE8A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14080" y="274495"/>
                <a:ext cx="123372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714F5-F233-403B-BCAD-415AC0781705}"/>
                  </a:ext>
                </a:extLst>
              </p14:cNvPr>
              <p14:cNvContentPartPr/>
              <p14:nvPr/>
            </p14:nvContentPartPr>
            <p14:xfrm>
              <a:off x="5810160" y="497320"/>
              <a:ext cx="47592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714F5-F233-403B-BCAD-415AC078170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2520" y="479680"/>
                <a:ext cx="511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F1DAF5-BB6A-4C6D-B72A-C351AF38327A}"/>
                  </a:ext>
                </a:extLst>
              </p14:cNvPr>
              <p14:cNvContentPartPr/>
              <p14:nvPr/>
            </p14:nvContentPartPr>
            <p14:xfrm>
              <a:off x="4865880" y="485800"/>
              <a:ext cx="598680" cy="206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F1DAF5-BB6A-4C6D-B72A-C351AF38327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8229" y="467800"/>
                <a:ext cx="634341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6DFF2C-2314-4A13-91E5-769540121A6D}"/>
                  </a:ext>
                </a:extLst>
              </p14:cNvPr>
              <p14:cNvContentPartPr/>
              <p14:nvPr/>
            </p14:nvContentPartPr>
            <p14:xfrm>
              <a:off x="1391520" y="1036600"/>
              <a:ext cx="178920" cy="70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6DFF2C-2314-4A13-91E5-769540121A6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73520" y="1018600"/>
                <a:ext cx="214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472F6F-426E-4BD0-82BD-A2957C87C904}"/>
                  </a:ext>
                </a:extLst>
              </p14:cNvPr>
              <p14:cNvContentPartPr/>
              <p14:nvPr/>
            </p14:nvContentPartPr>
            <p14:xfrm>
              <a:off x="1950240" y="1273480"/>
              <a:ext cx="167040" cy="6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472F6F-426E-4BD0-82BD-A2957C87C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32240" y="1255840"/>
                <a:ext cx="202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9E10586-52DC-4386-9A34-6665BACFE25F}"/>
                  </a:ext>
                </a:extLst>
              </p14:cNvPr>
              <p14:cNvContentPartPr/>
              <p14:nvPr/>
            </p14:nvContentPartPr>
            <p14:xfrm>
              <a:off x="1950240" y="1383280"/>
              <a:ext cx="19404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9E10586-52DC-4386-9A34-6665BACFE2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32240" y="136528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AD80E4-0C18-41E8-9F63-797916F7C6F6}"/>
                  </a:ext>
                </a:extLst>
              </p14:cNvPr>
              <p14:cNvContentPartPr/>
              <p14:nvPr/>
            </p14:nvContentPartPr>
            <p14:xfrm>
              <a:off x="883200" y="1198600"/>
              <a:ext cx="914400" cy="367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AD80E4-0C18-41E8-9F63-797916F7C6F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5560" y="1180600"/>
                <a:ext cx="95004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6B7BB-6377-46A5-AC8B-DF746355CA55}"/>
                  </a:ext>
                </a:extLst>
              </p14:cNvPr>
              <p14:cNvContentPartPr/>
              <p14:nvPr/>
            </p14:nvContentPartPr>
            <p14:xfrm>
              <a:off x="2387280" y="1065400"/>
              <a:ext cx="21564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6B7BB-6377-46A5-AC8B-DF746355CA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9280" y="1047760"/>
                <a:ext cx="251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B9625B4-E5C1-4772-AEE3-287AF9093791}"/>
                  </a:ext>
                </a:extLst>
              </p14:cNvPr>
              <p14:cNvContentPartPr/>
              <p14:nvPr/>
            </p14:nvContentPartPr>
            <p14:xfrm>
              <a:off x="2346600" y="1177360"/>
              <a:ext cx="282240" cy="245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B9625B4-E5C1-4772-AEE3-287AF90937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8600" y="1159694"/>
                <a:ext cx="31788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56398AC-D233-4BEB-9DE0-E1DB0C71DC1C}"/>
                  </a:ext>
                </a:extLst>
              </p14:cNvPr>
              <p14:cNvContentPartPr/>
              <p14:nvPr/>
            </p14:nvContentPartPr>
            <p14:xfrm>
              <a:off x="2753760" y="1228840"/>
              <a:ext cx="202680" cy="150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56398AC-D233-4BEB-9DE0-E1DB0C71DC1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6120" y="1211200"/>
                <a:ext cx="2383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63B72BD-33B0-4D3A-9910-81DF7B54507B}"/>
                  </a:ext>
                </a:extLst>
              </p14:cNvPr>
              <p14:cNvContentPartPr/>
              <p14:nvPr/>
            </p14:nvContentPartPr>
            <p14:xfrm>
              <a:off x="2773560" y="1094560"/>
              <a:ext cx="163080" cy="53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63B72BD-33B0-4D3A-9910-81DF7B54507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55560" y="1076560"/>
                <a:ext cx="198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67A6A9-EB8F-4886-8B60-DA48CB4E1CE0}"/>
                  </a:ext>
                </a:extLst>
              </p14:cNvPr>
              <p14:cNvContentPartPr/>
              <p14:nvPr/>
            </p14:nvContentPartPr>
            <p14:xfrm>
              <a:off x="3189720" y="1188160"/>
              <a:ext cx="127080" cy="19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67A6A9-EB8F-4886-8B60-DA48CB4E1C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72080" y="1170520"/>
                <a:ext cx="162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96DB5EA-35D8-4287-83FF-87011CBEB21B}"/>
                  </a:ext>
                </a:extLst>
              </p14:cNvPr>
              <p14:cNvContentPartPr/>
              <p14:nvPr/>
            </p14:nvContentPartPr>
            <p14:xfrm>
              <a:off x="3545400" y="944440"/>
              <a:ext cx="1508760" cy="525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96DB5EA-35D8-4287-83FF-87011CBEB2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27400" y="926440"/>
                <a:ext cx="1544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285FF1E-E30C-4A9A-90AE-C518E5BC0220}"/>
                  </a:ext>
                </a:extLst>
              </p14:cNvPr>
              <p14:cNvContentPartPr/>
              <p14:nvPr/>
            </p14:nvContentPartPr>
            <p14:xfrm>
              <a:off x="5322360" y="966040"/>
              <a:ext cx="1293480" cy="48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285FF1E-E30C-4A9A-90AE-C518E5BC02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720" y="948387"/>
                <a:ext cx="1329120" cy="523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537E41A-F514-4C29-8FD7-29007197329E}"/>
                  </a:ext>
                </a:extLst>
              </p14:cNvPr>
              <p14:cNvContentPartPr/>
              <p14:nvPr/>
            </p14:nvContentPartPr>
            <p14:xfrm>
              <a:off x="6921120" y="1173400"/>
              <a:ext cx="246600" cy="168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537E41A-F514-4C29-8FD7-29007197329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03120" y="1155400"/>
                <a:ext cx="282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4B3B55-FA66-49F4-8739-03C7AE38D17A}"/>
                  </a:ext>
                </a:extLst>
              </p14:cNvPr>
              <p14:cNvContentPartPr/>
              <p14:nvPr/>
            </p14:nvContentPartPr>
            <p14:xfrm>
              <a:off x="7308120" y="1159360"/>
              <a:ext cx="504360" cy="16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4B3B55-FA66-49F4-8739-03C7AE38D17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90120" y="1141720"/>
                <a:ext cx="540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18223A6-59C8-4842-9C70-FCF488203D90}"/>
                  </a:ext>
                </a:extLst>
              </p14:cNvPr>
              <p14:cNvContentPartPr/>
              <p14:nvPr/>
            </p14:nvContentPartPr>
            <p14:xfrm>
              <a:off x="8056560" y="1107160"/>
              <a:ext cx="517320" cy="225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18223A6-59C8-4842-9C70-FCF488203D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38560" y="1089520"/>
                <a:ext cx="5529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39DA40-0FB4-4E06-A06A-5505AEECC92C}"/>
                  </a:ext>
                </a:extLst>
              </p14:cNvPr>
              <p14:cNvContentPartPr/>
              <p14:nvPr/>
            </p14:nvContentPartPr>
            <p14:xfrm>
              <a:off x="4162440" y="1921480"/>
              <a:ext cx="307440" cy="9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39DA40-0FB4-4E06-A06A-5505AEECC92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44440" y="1903480"/>
                <a:ext cx="3430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0EEEC9-2DBC-47C8-8C30-88140C2DD8F0}"/>
                  </a:ext>
                </a:extLst>
              </p14:cNvPr>
              <p14:cNvContentPartPr/>
              <p14:nvPr/>
            </p14:nvContentPartPr>
            <p14:xfrm>
              <a:off x="3626400" y="1686400"/>
              <a:ext cx="407880" cy="39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0EEEC9-2DBC-47C8-8C30-88140C2DD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08760" y="1668400"/>
                <a:ext cx="4435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DBB83D1-28B1-41A3-AC8D-9FFAE09F1587}"/>
                  </a:ext>
                </a:extLst>
              </p14:cNvPr>
              <p14:cNvContentPartPr/>
              <p14:nvPr/>
            </p14:nvContentPartPr>
            <p14:xfrm>
              <a:off x="2804520" y="1859200"/>
              <a:ext cx="504360" cy="214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DBB83D1-28B1-41A3-AC8D-9FFAE09F15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6520" y="1841230"/>
                <a:ext cx="540000" cy="250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2029ADA-1155-4AC4-932A-81E922C196A6}"/>
                  </a:ext>
                </a:extLst>
              </p14:cNvPr>
              <p14:cNvContentPartPr/>
              <p14:nvPr/>
            </p14:nvContentPartPr>
            <p14:xfrm>
              <a:off x="2021520" y="1736800"/>
              <a:ext cx="4140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2029ADA-1155-4AC4-932A-81E922C196A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03880" y="1719160"/>
                <a:ext cx="449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8CD1E82-E707-46E6-B67E-5F88F67ECC85}"/>
                  </a:ext>
                </a:extLst>
              </p14:cNvPr>
              <p14:cNvContentPartPr/>
              <p14:nvPr/>
            </p14:nvContentPartPr>
            <p14:xfrm>
              <a:off x="519240" y="1686400"/>
              <a:ext cx="1213560" cy="433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8CD1E82-E707-46E6-B67E-5F88F67ECC8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600" y="1668400"/>
                <a:ext cx="124920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27CA80-92A6-44ED-B264-0320B94A09EC}"/>
                  </a:ext>
                </a:extLst>
              </p14:cNvPr>
              <p14:cNvContentPartPr/>
              <p14:nvPr/>
            </p14:nvContentPartPr>
            <p14:xfrm>
              <a:off x="7741560" y="17270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27CA80-92A6-44ED-B264-0320B94A09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3920" y="170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EA3BC3-1E04-4943-AAB7-972F2FDBE1DB}"/>
                  </a:ext>
                </a:extLst>
              </p14:cNvPr>
              <p14:cNvContentPartPr/>
              <p14:nvPr/>
            </p14:nvContentPartPr>
            <p14:xfrm>
              <a:off x="2610840" y="2305960"/>
              <a:ext cx="489240" cy="361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EA3BC3-1E04-4943-AAB7-972F2FDBE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288320"/>
                <a:ext cx="52488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5722AE5-E937-4B24-9CB2-BB8DE3F219D6}"/>
                  </a:ext>
                </a:extLst>
              </p14:cNvPr>
              <p14:cNvContentPartPr/>
              <p14:nvPr/>
            </p14:nvContentPartPr>
            <p14:xfrm>
              <a:off x="527880" y="2207680"/>
              <a:ext cx="1686960" cy="505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5722AE5-E937-4B24-9CB2-BB8DE3F219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2189667"/>
                <a:ext cx="1722600" cy="54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7D3B2A-EC36-4DD9-9E15-ECFF65B9EB8C}"/>
                  </a:ext>
                </a:extLst>
              </p14:cNvPr>
              <p14:cNvContentPartPr/>
              <p14:nvPr/>
            </p14:nvContentPartPr>
            <p14:xfrm>
              <a:off x="6217680" y="1809520"/>
              <a:ext cx="2082600" cy="35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7D3B2A-EC36-4DD9-9E15-ECFF65B9EB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99680" y="1791538"/>
                <a:ext cx="2118240" cy="394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5B82025-D405-4842-A6C5-A25726700BE5}"/>
                  </a:ext>
                </a:extLst>
              </p14:cNvPr>
              <p14:cNvContentPartPr/>
              <p14:nvPr/>
            </p14:nvContentPartPr>
            <p14:xfrm>
              <a:off x="4846080" y="1691800"/>
              <a:ext cx="1013040" cy="40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5B82025-D405-4842-A6C5-A25726700B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28080" y="1673816"/>
                <a:ext cx="1048680" cy="437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7076B23-C971-47EF-AD1E-2DFC1AFCDC85}"/>
                  </a:ext>
                </a:extLst>
              </p14:cNvPr>
              <p14:cNvContentPartPr/>
              <p14:nvPr/>
            </p14:nvContentPartPr>
            <p14:xfrm>
              <a:off x="3831240" y="2387320"/>
              <a:ext cx="30240" cy="329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7076B23-C971-47EF-AD1E-2DFC1AFCDC8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13600" y="2369680"/>
                <a:ext cx="658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1641D1-699A-4B21-940C-757E891CDCC2}"/>
                  </a:ext>
                </a:extLst>
              </p14:cNvPr>
              <p14:cNvContentPartPr/>
              <p14:nvPr/>
            </p14:nvContentPartPr>
            <p14:xfrm>
              <a:off x="3677520" y="2429440"/>
              <a:ext cx="358920" cy="16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1641D1-699A-4B21-940C-757E891CDC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59520" y="2411800"/>
                <a:ext cx="3945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03E383-8F80-459F-B973-55BE829EFFD3}"/>
                  </a:ext>
                </a:extLst>
              </p14:cNvPr>
              <p14:cNvContentPartPr/>
              <p14:nvPr/>
            </p14:nvContentPartPr>
            <p14:xfrm>
              <a:off x="4025280" y="2387320"/>
              <a:ext cx="189720" cy="29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03E383-8F80-459F-B973-55BE829EFFD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7280" y="2369680"/>
                <a:ext cx="2253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7ABAA19-F2ED-406B-B074-9C0AED838967}"/>
                  </a:ext>
                </a:extLst>
              </p14:cNvPr>
              <p14:cNvContentPartPr/>
              <p14:nvPr/>
            </p14:nvContentPartPr>
            <p14:xfrm>
              <a:off x="4328040" y="2529520"/>
              <a:ext cx="121320" cy="176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7ABAA19-F2ED-406B-B074-9C0AED8389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10040" y="2511880"/>
                <a:ext cx="1569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E09CCF8-569A-4189-BDFD-7DCB90C38F5D}"/>
                  </a:ext>
                </a:extLst>
              </p14:cNvPr>
              <p14:cNvContentPartPr/>
              <p14:nvPr/>
            </p14:nvContentPartPr>
            <p14:xfrm>
              <a:off x="4957320" y="2315680"/>
              <a:ext cx="1737000" cy="63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E09CCF8-569A-4189-BDFD-7DCB90C38F5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39680" y="2297680"/>
                <a:ext cx="1772640" cy="67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F1CDE56-A250-40E7-90A1-B26B0F64F48D}"/>
                  </a:ext>
                </a:extLst>
              </p14:cNvPr>
              <p14:cNvContentPartPr/>
              <p14:nvPr/>
            </p14:nvContentPartPr>
            <p14:xfrm>
              <a:off x="6673440" y="2280400"/>
              <a:ext cx="533160" cy="495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F1CDE56-A250-40E7-90A1-B26B0F64F4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55800" y="2262760"/>
                <a:ext cx="5688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8E28910-31FC-4F88-98AA-7B1202277787}"/>
                  </a:ext>
                </a:extLst>
              </p14:cNvPr>
              <p14:cNvContentPartPr/>
              <p14:nvPr/>
            </p14:nvContentPartPr>
            <p14:xfrm>
              <a:off x="760440" y="3088240"/>
              <a:ext cx="538560" cy="254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8E28910-31FC-4F88-98AA-7B120227778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2800" y="3070240"/>
                <a:ext cx="5742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218E25-CD3E-4894-A0FC-ABCFE4B0E98A}"/>
                  </a:ext>
                </a:extLst>
              </p14:cNvPr>
              <p14:cNvContentPartPr/>
              <p14:nvPr/>
            </p14:nvContentPartPr>
            <p14:xfrm>
              <a:off x="1335360" y="3088240"/>
              <a:ext cx="209160" cy="27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218E25-CD3E-4894-A0FC-ABCFE4B0E9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317360" y="3070240"/>
                <a:ext cx="244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ACC4363-A658-4F8B-8AC0-373D7F8D7C94}"/>
                  </a:ext>
                </a:extLst>
              </p14:cNvPr>
              <p14:cNvContentPartPr/>
              <p14:nvPr/>
            </p14:nvContentPartPr>
            <p14:xfrm>
              <a:off x="1340760" y="3139000"/>
              <a:ext cx="241560" cy="151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ACC4363-A658-4F8B-8AC0-373D7F8D7C9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3120" y="3121000"/>
                <a:ext cx="2772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7E5345-5369-4061-A0CB-6B0B937F327F}"/>
                  </a:ext>
                </a:extLst>
              </p14:cNvPr>
              <p14:cNvContentPartPr/>
              <p14:nvPr/>
            </p14:nvContentPartPr>
            <p14:xfrm>
              <a:off x="1757280" y="3149440"/>
              <a:ext cx="27000" cy="185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7E5345-5369-4061-A0CB-6B0B937F32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39640" y="3131440"/>
                <a:ext cx="62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A249289-CAF2-41F3-BB34-04FEC6E5C3D1}"/>
                  </a:ext>
                </a:extLst>
              </p14:cNvPr>
              <p14:cNvContentPartPr/>
              <p14:nvPr/>
            </p14:nvContentPartPr>
            <p14:xfrm>
              <a:off x="1726680" y="297664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A249289-CAF2-41F3-BB34-04FEC6E5C3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09040" y="295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3F05127-ED85-4F87-8D9D-9374445F0526}"/>
                  </a:ext>
                </a:extLst>
              </p14:cNvPr>
              <p14:cNvContentPartPr/>
              <p14:nvPr/>
            </p14:nvContentPartPr>
            <p14:xfrm>
              <a:off x="1896600" y="3118840"/>
              <a:ext cx="117000" cy="230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3F05127-ED85-4F87-8D9D-9374445F052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878960" y="3101200"/>
                <a:ext cx="152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BDB02C7-6408-4072-AD3F-AE5BC671D4B4}"/>
                  </a:ext>
                </a:extLst>
              </p14:cNvPr>
              <p14:cNvContentPartPr/>
              <p14:nvPr/>
            </p14:nvContentPartPr>
            <p14:xfrm>
              <a:off x="2620920" y="3027040"/>
              <a:ext cx="1531440" cy="355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BDB02C7-6408-4072-AD3F-AE5BC671D4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3276" y="3009400"/>
                <a:ext cx="1567088" cy="39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613132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C964803-3CAB-411A-BD0A-988D6458D9F0}"/>
                  </a:ext>
                </a:extLst>
              </p14:cNvPr>
              <p14:cNvContentPartPr/>
              <p14:nvPr/>
            </p14:nvContentPartPr>
            <p14:xfrm>
              <a:off x="3586080" y="324520"/>
              <a:ext cx="913680" cy="40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C964803-3CAB-411A-BD0A-988D6458D9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68080" y="306880"/>
                <a:ext cx="94932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0B82D9-D61D-4EA9-8EDD-05848E007E0D}"/>
                  </a:ext>
                </a:extLst>
              </p14:cNvPr>
              <p14:cNvContentPartPr/>
              <p14:nvPr/>
            </p14:nvContentPartPr>
            <p14:xfrm>
              <a:off x="2073000" y="182680"/>
              <a:ext cx="1281960" cy="580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0B82D9-D61D-4EA9-8EDD-05848E007E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5005" y="164680"/>
                <a:ext cx="131759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36D92-20F9-4084-92A7-319A4D67227B}"/>
                  </a:ext>
                </a:extLst>
              </p14:cNvPr>
              <p14:cNvContentPartPr/>
              <p14:nvPr/>
            </p14:nvContentPartPr>
            <p14:xfrm>
              <a:off x="6422160" y="527920"/>
              <a:ext cx="333720" cy="12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36D92-20F9-4084-92A7-319A4D6722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04160" y="510280"/>
                <a:ext cx="3693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B41102-CAF7-4E43-B757-FD7423FE8A04}"/>
                  </a:ext>
                </a:extLst>
              </p14:cNvPr>
              <p14:cNvContentPartPr/>
              <p14:nvPr/>
            </p14:nvContentPartPr>
            <p14:xfrm>
              <a:off x="7131720" y="292480"/>
              <a:ext cx="1198080" cy="418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B41102-CAF7-4E43-B757-FD7423FE8A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14080" y="274495"/>
                <a:ext cx="123372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714F5-F233-403B-BCAD-415AC0781705}"/>
                  </a:ext>
                </a:extLst>
              </p14:cNvPr>
              <p14:cNvContentPartPr/>
              <p14:nvPr/>
            </p14:nvContentPartPr>
            <p14:xfrm>
              <a:off x="5810160" y="497320"/>
              <a:ext cx="47592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714F5-F233-403B-BCAD-415AC078170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2520" y="479680"/>
                <a:ext cx="511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F1DAF5-BB6A-4C6D-B72A-C351AF38327A}"/>
                  </a:ext>
                </a:extLst>
              </p14:cNvPr>
              <p14:cNvContentPartPr/>
              <p14:nvPr/>
            </p14:nvContentPartPr>
            <p14:xfrm>
              <a:off x="4865880" y="485800"/>
              <a:ext cx="598680" cy="206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F1DAF5-BB6A-4C6D-B72A-C351AF38327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8229" y="467800"/>
                <a:ext cx="634341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6DFF2C-2314-4A13-91E5-769540121A6D}"/>
                  </a:ext>
                </a:extLst>
              </p14:cNvPr>
              <p14:cNvContentPartPr/>
              <p14:nvPr/>
            </p14:nvContentPartPr>
            <p14:xfrm>
              <a:off x="1391520" y="1036600"/>
              <a:ext cx="178920" cy="70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6DFF2C-2314-4A13-91E5-769540121A6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73520" y="1018600"/>
                <a:ext cx="214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472F6F-426E-4BD0-82BD-A2957C87C904}"/>
                  </a:ext>
                </a:extLst>
              </p14:cNvPr>
              <p14:cNvContentPartPr/>
              <p14:nvPr/>
            </p14:nvContentPartPr>
            <p14:xfrm>
              <a:off x="1950240" y="1273480"/>
              <a:ext cx="167040" cy="6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472F6F-426E-4BD0-82BD-A2957C87C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32240" y="1255840"/>
                <a:ext cx="202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9E10586-52DC-4386-9A34-6665BACFE25F}"/>
                  </a:ext>
                </a:extLst>
              </p14:cNvPr>
              <p14:cNvContentPartPr/>
              <p14:nvPr/>
            </p14:nvContentPartPr>
            <p14:xfrm>
              <a:off x="1950240" y="1383280"/>
              <a:ext cx="19404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9E10586-52DC-4386-9A34-6665BACFE2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32240" y="136528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AD80E4-0C18-41E8-9F63-797916F7C6F6}"/>
                  </a:ext>
                </a:extLst>
              </p14:cNvPr>
              <p14:cNvContentPartPr/>
              <p14:nvPr/>
            </p14:nvContentPartPr>
            <p14:xfrm>
              <a:off x="883200" y="1198600"/>
              <a:ext cx="914400" cy="367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AD80E4-0C18-41E8-9F63-797916F7C6F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5560" y="1180600"/>
                <a:ext cx="95004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6B7BB-6377-46A5-AC8B-DF746355CA55}"/>
                  </a:ext>
                </a:extLst>
              </p14:cNvPr>
              <p14:cNvContentPartPr/>
              <p14:nvPr/>
            </p14:nvContentPartPr>
            <p14:xfrm>
              <a:off x="2387280" y="1065400"/>
              <a:ext cx="21564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6B7BB-6377-46A5-AC8B-DF746355CA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9280" y="1047760"/>
                <a:ext cx="251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B9625B4-E5C1-4772-AEE3-287AF9093791}"/>
                  </a:ext>
                </a:extLst>
              </p14:cNvPr>
              <p14:cNvContentPartPr/>
              <p14:nvPr/>
            </p14:nvContentPartPr>
            <p14:xfrm>
              <a:off x="2346600" y="1177360"/>
              <a:ext cx="282240" cy="245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B9625B4-E5C1-4772-AEE3-287AF90937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8600" y="1159694"/>
                <a:ext cx="31788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56398AC-D233-4BEB-9DE0-E1DB0C71DC1C}"/>
                  </a:ext>
                </a:extLst>
              </p14:cNvPr>
              <p14:cNvContentPartPr/>
              <p14:nvPr/>
            </p14:nvContentPartPr>
            <p14:xfrm>
              <a:off x="2753760" y="1228840"/>
              <a:ext cx="202680" cy="150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56398AC-D233-4BEB-9DE0-E1DB0C71DC1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6120" y="1211200"/>
                <a:ext cx="2383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63B72BD-33B0-4D3A-9910-81DF7B54507B}"/>
                  </a:ext>
                </a:extLst>
              </p14:cNvPr>
              <p14:cNvContentPartPr/>
              <p14:nvPr/>
            </p14:nvContentPartPr>
            <p14:xfrm>
              <a:off x="2773560" y="1094560"/>
              <a:ext cx="163080" cy="53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63B72BD-33B0-4D3A-9910-81DF7B54507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55560" y="1076560"/>
                <a:ext cx="198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67A6A9-EB8F-4886-8B60-DA48CB4E1CE0}"/>
                  </a:ext>
                </a:extLst>
              </p14:cNvPr>
              <p14:cNvContentPartPr/>
              <p14:nvPr/>
            </p14:nvContentPartPr>
            <p14:xfrm>
              <a:off x="3189720" y="1188160"/>
              <a:ext cx="127080" cy="19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67A6A9-EB8F-4886-8B60-DA48CB4E1C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72080" y="1170520"/>
                <a:ext cx="162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96DB5EA-35D8-4287-83FF-87011CBEB21B}"/>
                  </a:ext>
                </a:extLst>
              </p14:cNvPr>
              <p14:cNvContentPartPr/>
              <p14:nvPr/>
            </p14:nvContentPartPr>
            <p14:xfrm>
              <a:off x="3545400" y="944440"/>
              <a:ext cx="1508760" cy="525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96DB5EA-35D8-4287-83FF-87011CBEB2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27400" y="926440"/>
                <a:ext cx="1544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285FF1E-E30C-4A9A-90AE-C518E5BC0220}"/>
                  </a:ext>
                </a:extLst>
              </p14:cNvPr>
              <p14:cNvContentPartPr/>
              <p14:nvPr/>
            </p14:nvContentPartPr>
            <p14:xfrm>
              <a:off x="5322360" y="966040"/>
              <a:ext cx="1293480" cy="48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285FF1E-E30C-4A9A-90AE-C518E5BC02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720" y="948387"/>
                <a:ext cx="1329120" cy="523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537E41A-F514-4C29-8FD7-29007197329E}"/>
                  </a:ext>
                </a:extLst>
              </p14:cNvPr>
              <p14:cNvContentPartPr/>
              <p14:nvPr/>
            </p14:nvContentPartPr>
            <p14:xfrm>
              <a:off x="6921120" y="1173400"/>
              <a:ext cx="246600" cy="168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537E41A-F514-4C29-8FD7-29007197329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03120" y="1155400"/>
                <a:ext cx="282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4B3B55-FA66-49F4-8739-03C7AE38D17A}"/>
                  </a:ext>
                </a:extLst>
              </p14:cNvPr>
              <p14:cNvContentPartPr/>
              <p14:nvPr/>
            </p14:nvContentPartPr>
            <p14:xfrm>
              <a:off x="7308120" y="1159360"/>
              <a:ext cx="504360" cy="16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4B3B55-FA66-49F4-8739-03C7AE38D17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90120" y="1141720"/>
                <a:ext cx="540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18223A6-59C8-4842-9C70-FCF488203D90}"/>
                  </a:ext>
                </a:extLst>
              </p14:cNvPr>
              <p14:cNvContentPartPr/>
              <p14:nvPr/>
            </p14:nvContentPartPr>
            <p14:xfrm>
              <a:off x="8056560" y="1107160"/>
              <a:ext cx="517320" cy="225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18223A6-59C8-4842-9C70-FCF488203D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38560" y="1089520"/>
                <a:ext cx="5529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39DA40-0FB4-4E06-A06A-5505AEECC92C}"/>
                  </a:ext>
                </a:extLst>
              </p14:cNvPr>
              <p14:cNvContentPartPr/>
              <p14:nvPr/>
            </p14:nvContentPartPr>
            <p14:xfrm>
              <a:off x="4162440" y="1921480"/>
              <a:ext cx="307440" cy="9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39DA40-0FB4-4E06-A06A-5505AEECC92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44440" y="1903480"/>
                <a:ext cx="3430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0EEEC9-2DBC-47C8-8C30-88140C2DD8F0}"/>
                  </a:ext>
                </a:extLst>
              </p14:cNvPr>
              <p14:cNvContentPartPr/>
              <p14:nvPr/>
            </p14:nvContentPartPr>
            <p14:xfrm>
              <a:off x="3626400" y="1686400"/>
              <a:ext cx="407880" cy="39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0EEEC9-2DBC-47C8-8C30-88140C2DD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08760" y="1668400"/>
                <a:ext cx="4435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DBB83D1-28B1-41A3-AC8D-9FFAE09F1587}"/>
                  </a:ext>
                </a:extLst>
              </p14:cNvPr>
              <p14:cNvContentPartPr/>
              <p14:nvPr/>
            </p14:nvContentPartPr>
            <p14:xfrm>
              <a:off x="2804520" y="1859200"/>
              <a:ext cx="504360" cy="214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DBB83D1-28B1-41A3-AC8D-9FFAE09F15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86520" y="1841230"/>
                <a:ext cx="540000" cy="250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2029ADA-1155-4AC4-932A-81E922C196A6}"/>
                  </a:ext>
                </a:extLst>
              </p14:cNvPr>
              <p14:cNvContentPartPr/>
              <p14:nvPr/>
            </p14:nvContentPartPr>
            <p14:xfrm>
              <a:off x="2021520" y="1736800"/>
              <a:ext cx="4140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2029ADA-1155-4AC4-932A-81E922C196A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03880" y="1719160"/>
                <a:ext cx="449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8CD1E82-E707-46E6-B67E-5F88F67ECC85}"/>
                  </a:ext>
                </a:extLst>
              </p14:cNvPr>
              <p14:cNvContentPartPr/>
              <p14:nvPr/>
            </p14:nvContentPartPr>
            <p14:xfrm>
              <a:off x="519240" y="1686400"/>
              <a:ext cx="1213560" cy="433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8CD1E82-E707-46E6-B67E-5F88F67ECC8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600" y="1668400"/>
                <a:ext cx="124920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27CA80-92A6-44ED-B264-0320B94A09EC}"/>
                  </a:ext>
                </a:extLst>
              </p14:cNvPr>
              <p14:cNvContentPartPr/>
              <p14:nvPr/>
            </p14:nvContentPartPr>
            <p14:xfrm>
              <a:off x="7741560" y="17270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27CA80-92A6-44ED-B264-0320B94A09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3920" y="170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EA3BC3-1E04-4943-AAB7-972F2FDBE1DB}"/>
                  </a:ext>
                </a:extLst>
              </p14:cNvPr>
              <p14:cNvContentPartPr/>
              <p14:nvPr/>
            </p14:nvContentPartPr>
            <p14:xfrm>
              <a:off x="2610840" y="2305960"/>
              <a:ext cx="489240" cy="361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EA3BC3-1E04-4943-AAB7-972F2FDBE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288320"/>
                <a:ext cx="52488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5722AE5-E937-4B24-9CB2-BB8DE3F219D6}"/>
                  </a:ext>
                </a:extLst>
              </p14:cNvPr>
              <p14:cNvContentPartPr/>
              <p14:nvPr/>
            </p14:nvContentPartPr>
            <p14:xfrm>
              <a:off x="527880" y="2207680"/>
              <a:ext cx="1686960" cy="505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5722AE5-E937-4B24-9CB2-BB8DE3F219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2189667"/>
                <a:ext cx="1722600" cy="54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7D3B2A-EC36-4DD9-9E15-ECFF65B9EB8C}"/>
                  </a:ext>
                </a:extLst>
              </p14:cNvPr>
              <p14:cNvContentPartPr/>
              <p14:nvPr/>
            </p14:nvContentPartPr>
            <p14:xfrm>
              <a:off x="6217680" y="1809520"/>
              <a:ext cx="2082600" cy="35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7D3B2A-EC36-4DD9-9E15-ECFF65B9EB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99680" y="1791538"/>
                <a:ext cx="2118240" cy="394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5B82025-D405-4842-A6C5-A25726700BE5}"/>
                  </a:ext>
                </a:extLst>
              </p14:cNvPr>
              <p14:cNvContentPartPr/>
              <p14:nvPr/>
            </p14:nvContentPartPr>
            <p14:xfrm>
              <a:off x="4846080" y="1691800"/>
              <a:ext cx="1013040" cy="40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5B82025-D405-4842-A6C5-A25726700B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28080" y="1673816"/>
                <a:ext cx="1048680" cy="437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7076B23-C971-47EF-AD1E-2DFC1AFCDC85}"/>
                  </a:ext>
                </a:extLst>
              </p14:cNvPr>
              <p14:cNvContentPartPr/>
              <p14:nvPr/>
            </p14:nvContentPartPr>
            <p14:xfrm>
              <a:off x="3831240" y="2387320"/>
              <a:ext cx="30240" cy="329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7076B23-C971-47EF-AD1E-2DFC1AFCDC8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13600" y="2369680"/>
                <a:ext cx="658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1641D1-699A-4B21-940C-757E891CDCC2}"/>
                  </a:ext>
                </a:extLst>
              </p14:cNvPr>
              <p14:cNvContentPartPr/>
              <p14:nvPr/>
            </p14:nvContentPartPr>
            <p14:xfrm>
              <a:off x="3677520" y="2429440"/>
              <a:ext cx="358920" cy="16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1641D1-699A-4B21-940C-757E891CDC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59520" y="2411800"/>
                <a:ext cx="3945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03E383-8F80-459F-B973-55BE829EFFD3}"/>
                  </a:ext>
                </a:extLst>
              </p14:cNvPr>
              <p14:cNvContentPartPr/>
              <p14:nvPr/>
            </p14:nvContentPartPr>
            <p14:xfrm>
              <a:off x="4025280" y="2387320"/>
              <a:ext cx="189720" cy="29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03E383-8F80-459F-B973-55BE829EFFD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7280" y="2369680"/>
                <a:ext cx="2253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7ABAA19-F2ED-406B-B074-9C0AED838967}"/>
                  </a:ext>
                </a:extLst>
              </p14:cNvPr>
              <p14:cNvContentPartPr/>
              <p14:nvPr/>
            </p14:nvContentPartPr>
            <p14:xfrm>
              <a:off x="4328040" y="2529520"/>
              <a:ext cx="121320" cy="176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7ABAA19-F2ED-406B-B074-9C0AED8389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10040" y="2511880"/>
                <a:ext cx="1569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E09CCF8-569A-4189-BDFD-7DCB90C38F5D}"/>
                  </a:ext>
                </a:extLst>
              </p14:cNvPr>
              <p14:cNvContentPartPr/>
              <p14:nvPr/>
            </p14:nvContentPartPr>
            <p14:xfrm>
              <a:off x="4957320" y="2315680"/>
              <a:ext cx="1737000" cy="63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E09CCF8-569A-4189-BDFD-7DCB90C38F5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39680" y="2297680"/>
                <a:ext cx="1772640" cy="67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F1CDE56-A250-40E7-90A1-B26B0F64F48D}"/>
                  </a:ext>
                </a:extLst>
              </p14:cNvPr>
              <p14:cNvContentPartPr/>
              <p14:nvPr/>
            </p14:nvContentPartPr>
            <p14:xfrm>
              <a:off x="6673440" y="2280400"/>
              <a:ext cx="533160" cy="495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F1CDE56-A250-40E7-90A1-B26B0F64F4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55800" y="2262760"/>
                <a:ext cx="5688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8E28910-31FC-4F88-98AA-7B1202277787}"/>
                  </a:ext>
                </a:extLst>
              </p14:cNvPr>
              <p14:cNvContentPartPr/>
              <p14:nvPr/>
            </p14:nvContentPartPr>
            <p14:xfrm>
              <a:off x="760440" y="3088240"/>
              <a:ext cx="538560" cy="254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8E28910-31FC-4F88-98AA-7B120227778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2800" y="3070240"/>
                <a:ext cx="5742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218E25-CD3E-4894-A0FC-ABCFE4B0E98A}"/>
                  </a:ext>
                </a:extLst>
              </p14:cNvPr>
              <p14:cNvContentPartPr/>
              <p14:nvPr/>
            </p14:nvContentPartPr>
            <p14:xfrm>
              <a:off x="1335360" y="3088240"/>
              <a:ext cx="209160" cy="27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218E25-CD3E-4894-A0FC-ABCFE4B0E9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317360" y="3070240"/>
                <a:ext cx="244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ACC4363-A658-4F8B-8AC0-373D7F8D7C94}"/>
                  </a:ext>
                </a:extLst>
              </p14:cNvPr>
              <p14:cNvContentPartPr/>
              <p14:nvPr/>
            </p14:nvContentPartPr>
            <p14:xfrm>
              <a:off x="1340760" y="3139000"/>
              <a:ext cx="241560" cy="151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ACC4363-A658-4F8B-8AC0-373D7F8D7C9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3120" y="3121000"/>
                <a:ext cx="2772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7E5345-5369-4061-A0CB-6B0B937F327F}"/>
                  </a:ext>
                </a:extLst>
              </p14:cNvPr>
              <p14:cNvContentPartPr/>
              <p14:nvPr/>
            </p14:nvContentPartPr>
            <p14:xfrm>
              <a:off x="1757280" y="3149440"/>
              <a:ext cx="27000" cy="185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7E5345-5369-4061-A0CB-6B0B937F32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39640" y="3131440"/>
                <a:ext cx="62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A249289-CAF2-41F3-BB34-04FEC6E5C3D1}"/>
                  </a:ext>
                </a:extLst>
              </p14:cNvPr>
              <p14:cNvContentPartPr/>
              <p14:nvPr/>
            </p14:nvContentPartPr>
            <p14:xfrm>
              <a:off x="1726680" y="297664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A249289-CAF2-41F3-BB34-04FEC6E5C3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09040" y="295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3F05127-ED85-4F87-8D9D-9374445F0526}"/>
                  </a:ext>
                </a:extLst>
              </p14:cNvPr>
              <p14:cNvContentPartPr/>
              <p14:nvPr/>
            </p14:nvContentPartPr>
            <p14:xfrm>
              <a:off x="1896600" y="3118840"/>
              <a:ext cx="117000" cy="230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3F05127-ED85-4F87-8D9D-9374445F052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878960" y="3101200"/>
                <a:ext cx="152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BDB02C7-6408-4072-AD3F-AE5BC671D4B4}"/>
                  </a:ext>
                </a:extLst>
              </p14:cNvPr>
              <p14:cNvContentPartPr/>
              <p14:nvPr/>
            </p14:nvContentPartPr>
            <p14:xfrm>
              <a:off x="2620920" y="3027040"/>
              <a:ext cx="1531440" cy="355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BDB02C7-6408-4072-AD3F-AE5BC671D4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3276" y="3009400"/>
                <a:ext cx="156708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108554-64CD-4E3E-AFEC-5C34DC20D954}"/>
                  </a:ext>
                </a:extLst>
              </p14:cNvPr>
              <p14:cNvContentPartPr/>
              <p14:nvPr/>
            </p14:nvContentPartPr>
            <p14:xfrm>
              <a:off x="4343520" y="3372640"/>
              <a:ext cx="177480" cy="19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108554-64CD-4E3E-AFEC-5C34DC20D9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325880" y="3355000"/>
                <a:ext cx="2131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0BB7029-7451-48D0-B5A9-B5348BB3DCA7}"/>
                  </a:ext>
                </a:extLst>
              </p14:cNvPr>
              <p14:cNvContentPartPr/>
              <p14:nvPr/>
            </p14:nvContentPartPr>
            <p14:xfrm>
              <a:off x="4805400" y="3037480"/>
              <a:ext cx="1507320" cy="342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0BB7029-7451-48D0-B5A9-B5348BB3DCA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87404" y="3019859"/>
                <a:ext cx="1542951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8E2D5E-96C9-478B-AC6A-DB24F49B8442}"/>
                  </a:ext>
                </a:extLst>
              </p14:cNvPr>
              <p14:cNvContentPartPr/>
              <p14:nvPr/>
            </p14:nvContentPartPr>
            <p14:xfrm>
              <a:off x="3637200" y="4083640"/>
              <a:ext cx="2851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8E2D5E-96C9-478B-AC6A-DB24F49B844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19200" y="4065640"/>
                <a:ext cx="32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C4F4DC-BA88-47C4-9BD0-695E431C1603}"/>
                  </a:ext>
                </a:extLst>
              </p14:cNvPr>
              <p14:cNvContentPartPr/>
              <p14:nvPr/>
            </p14:nvContentPartPr>
            <p14:xfrm>
              <a:off x="4134720" y="4225840"/>
              <a:ext cx="185760" cy="164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C4F4DC-BA88-47C4-9BD0-695E431C160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117080" y="4208200"/>
                <a:ext cx="221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9991C4-D04B-427C-86C3-2D5F944A5E5D}"/>
                  </a:ext>
                </a:extLst>
              </p14:cNvPr>
              <p14:cNvContentPartPr/>
              <p14:nvPr/>
            </p14:nvContentPartPr>
            <p14:xfrm>
              <a:off x="2498880" y="4144840"/>
              <a:ext cx="1463040" cy="446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9991C4-D04B-427C-86C3-2D5F944A5E5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81240" y="4127186"/>
                <a:ext cx="1498680" cy="48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A31A7E2-E04F-418B-AAB4-22FBCD9084C0}"/>
                  </a:ext>
                </a:extLst>
              </p14:cNvPr>
              <p14:cNvContentPartPr/>
              <p14:nvPr/>
            </p14:nvContentPartPr>
            <p14:xfrm>
              <a:off x="4510560" y="4083640"/>
              <a:ext cx="842040" cy="306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A31A7E2-E04F-418B-AAB4-22FBCD9084C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92912" y="4065640"/>
                <a:ext cx="877695" cy="34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68600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5992560" cy="1769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6028200" cy="180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256299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86807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277320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169480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690400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254784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73629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911258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14:cNvPr>
              <p14:cNvContentPartPr/>
              <p14:nvPr/>
            </p14:nvContentPartPr>
            <p14:xfrm>
              <a:off x="4797120" y="3708160"/>
              <a:ext cx="49320" cy="83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79120" y="3690160"/>
                <a:ext cx="84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14:cNvPr>
              <p14:cNvContentPartPr/>
              <p14:nvPr/>
            </p14:nvContentPartPr>
            <p14:xfrm>
              <a:off x="4978200" y="3464080"/>
              <a:ext cx="830520" cy="32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60208" y="3446421"/>
                <a:ext cx="866145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14:cNvPr>
              <p14:cNvContentPartPr/>
              <p14:nvPr/>
            </p14:nvContentPartPr>
            <p14:xfrm>
              <a:off x="6177000" y="3342400"/>
              <a:ext cx="1758240" cy="574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159000" y="3324760"/>
                <a:ext cx="179388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14:cNvPr>
              <p14:cNvContentPartPr/>
              <p14:nvPr/>
            </p14:nvContentPartPr>
            <p14:xfrm>
              <a:off x="8036040" y="3353200"/>
              <a:ext cx="572040" cy="54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018040" y="3335200"/>
                <a:ext cx="607680" cy="58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85241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14:cNvPr>
              <p14:cNvContentPartPr/>
              <p14:nvPr/>
            </p14:nvContentPartPr>
            <p14:xfrm>
              <a:off x="4797120" y="3708160"/>
              <a:ext cx="49320" cy="83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79120" y="3690160"/>
                <a:ext cx="84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14:cNvPr>
              <p14:cNvContentPartPr/>
              <p14:nvPr/>
            </p14:nvContentPartPr>
            <p14:xfrm>
              <a:off x="4978200" y="3464080"/>
              <a:ext cx="830520" cy="32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60208" y="3446421"/>
                <a:ext cx="866145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14:cNvPr>
              <p14:cNvContentPartPr/>
              <p14:nvPr/>
            </p14:nvContentPartPr>
            <p14:xfrm>
              <a:off x="6177000" y="3342400"/>
              <a:ext cx="1758240" cy="574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159000" y="3324760"/>
                <a:ext cx="179388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14:cNvPr>
              <p14:cNvContentPartPr/>
              <p14:nvPr/>
            </p14:nvContentPartPr>
            <p14:xfrm>
              <a:off x="8036040" y="3353200"/>
              <a:ext cx="572040" cy="54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018040" y="3335200"/>
                <a:ext cx="607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14:cNvPr>
              <p14:cNvContentPartPr/>
              <p14:nvPr/>
            </p14:nvContentPartPr>
            <p14:xfrm>
              <a:off x="629760" y="4185880"/>
              <a:ext cx="772920" cy="36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1760" y="4168240"/>
                <a:ext cx="80856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14:cNvPr>
              <p14:cNvContentPartPr/>
              <p14:nvPr/>
            </p14:nvContentPartPr>
            <p14:xfrm>
              <a:off x="2620920" y="4306840"/>
              <a:ext cx="188640" cy="12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603280" y="4289200"/>
                <a:ext cx="22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14:cNvPr>
              <p14:cNvContentPartPr/>
              <p14:nvPr/>
            </p14:nvContentPartPr>
            <p14:xfrm>
              <a:off x="2631000" y="4409080"/>
              <a:ext cx="141120" cy="10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613360" y="4391440"/>
                <a:ext cx="176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14:cNvPr>
              <p14:cNvContentPartPr/>
              <p14:nvPr/>
            </p14:nvContentPartPr>
            <p14:xfrm>
              <a:off x="1862760" y="4228720"/>
              <a:ext cx="615960" cy="42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5120" y="4210720"/>
                <a:ext cx="65160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14:cNvPr>
              <p14:cNvContentPartPr/>
              <p14:nvPr/>
            </p14:nvContentPartPr>
            <p14:xfrm>
              <a:off x="3038160" y="4243480"/>
              <a:ext cx="150840" cy="269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020160" y="4225480"/>
                <a:ext cx="1864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14:cNvPr>
              <p14:cNvContentPartPr/>
              <p14:nvPr/>
            </p14:nvContentPartPr>
            <p14:xfrm>
              <a:off x="2986680" y="4144840"/>
              <a:ext cx="24660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968680" y="4127200"/>
                <a:ext cx="2822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076301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14:cNvPr>
              <p14:cNvContentPartPr/>
              <p14:nvPr/>
            </p14:nvContentPartPr>
            <p14:xfrm>
              <a:off x="4797120" y="3708160"/>
              <a:ext cx="49320" cy="83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79120" y="3690160"/>
                <a:ext cx="84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14:cNvPr>
              <p14:cNvContentPartPr/>
              <p14:nvPr/>
            </p14:nvContentPartPr>
            <p14:xfrm>
              <a:off x="4978200" y="3464080"/>
              <a:ext cx="830520" cy="32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60208" y="3446421"/>
                <a:ext cx="866145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14:cNvPr>
              <p14:cNvContentPartPr/>
              <p14:nvPr/>
            </p14:nvContentPartPr>
            <p14:xfrm>
              <a:off x="6177000" y="3342400"/>
              <a:ext cx="1758240" cy="574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159000" y="3324760"/>
                <a:ext cx="179388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14:cNvPr>
              <p14:cNvContentPartPr/>
              <p14:nvPr/>
            </p14:nvContentPartPr>
            <p14:xfrm>
              <a:off x="8036040" y="3353200"/>
              <a:ext cx="572040" cy="54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018040" y="3335200"/>
                <a:ext cx="607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14:cNvPr>
              <p14:cNvContentPartPr/>
              <p14:nvPr/>
            </p14:nvContentPartPr>
            <p14:xfrm>
              <a:off x="629760" y="4185880"/>
              <a:ext cx="772920" cy="36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1760" y="4168240"/>
                <a:ext cx="80856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14:cNvPr>
              <p14:cNvContentPartPr/>
              <p14:nvPr/>
            </p14:nvContentPartPr>
            <p14:xfrm>
              <a:off x="2620920" y="4306840"/>
              <a:ext cx="188640" cy="12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603280" y="4289200"/>
                <a:ext cx="22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14:cNvPr>
              <p14:cNvContentPartPr/>
              <p14:nvPr/>
            </p14:nvContentPartPr>
            <p14:xfrm>
              <a:off x="2631000" y="4409080"/>
              <a:ext cx="141120" cy="10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613360" y="4391440"/>
                <a:ext cx="176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14:cNvPr>
              <p14:cNvContentPartPr/>
              <p14:nvPr/>
            </p14:nvContentPartPr>
            <p14:xfrm>
              <a:off x="1862760" y="4228720"/>
              <a:ext cx="615960" cy="42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5120" y="4210720"/>
                <a:ext cx="65160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14:cNvPr>
              <p14:cNvContentPartPr/>
              <p14:nvPr/>
            </p14:nvContentPartPr>
            <p14:xfrm>
              <a:off x="3038160" y="4243480"/>
              <a:ext cx="150840" cy="269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020160" y="4225480"/>
                <a:ext cx="1864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14:cNvPr>
              <p14:cNvContentPartPr/>
              <p14:nvPr/>
            </p14:nvContentPartPr>
            <p14:xfrm>
              <a:off x="2986680" y="4144840"/>
              <a:ext cx="24660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968680" y="4127200"/>
                <a:ext cx="282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14:cNvPr>
              <p14:cNvContentPartPr/>
              <p14:nvPr/>
            </p14:nvContentPartPr>
            <p14:xfrm>
              <a:off x="3596160" y="4185520"/>
              <a:ext cx="708840" cy="29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78160" y="4167858"/>
                <a:ext cx="7444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14:cNvPr>
              <p14:cNvContentPartPr/>
              <p14:nvPr/>
            </p14:nvContentPartPr>
            <p14:xfrm>
              <a:off x="4612440" y="4022800"/>
              <a:ext cx="1579680" cy="565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594800" y="4005149"/>
                <a:ext cx="1615320" cy="60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14:cNvPr>
              <p14:cNvContentPartPr/>
              <p14:nvPr/>
            </p14:nvContentPartPr>
            <p14:xfrm>
              <a:off x="6400200" y="4206040"/>
              <a:ext cx="520200" cy="216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382548" y="4188400"/>
                <a:ext cx="555865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14:cNvPr>
              <p14:cNvContentPartPr/>
              <p14:nvPr/>
            </p14:nvContentPartPr>
            <p14:xfrm>
              <a:off x="7060800" y="4086160"/>
              <a:ext cx="663480" cy="33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043160" y="4068160"/>
                <a:ext cx="699120" cy="37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717090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14:cNvPr>
              <p14:cNvContentPartPr/>
              <p14:nvPr/>
            </p14:nvContentPartPr>
            <p14:xfrm>
              <a:off x="4797120" y="3708160"/>
              <a:ext cx="49320" cy="83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79120" y="3690160"/>
                <a:ext cx="84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14:cNvPr>
              <p14:cNvContentPartPr/>
              <p14:nvPr/>
            </p14:nvContentPartPr>
            <p14:xfrm>
              <a:off x="4978200" y="3464080"/>
              <a:ext cx="830520" cy="32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60208" y="3446421"/>
                <a:ext cx="866145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14:cNvPr>
              <p14:cNvContentPartPr/>
              <p14:nvPr/>
            </p14:nvContentPartPr>
            <p14:xfrm>
              <a:off x="6177000" y="3342400"/>
              <a:ext cx="1758240" cy="574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159000" y="3324760"/>
                <a:ext cx="179388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14:cNvPr>
              <p14:cNvContentPartPr/>
              <p14:nvPr/>
            </p14:nvContentPartPr>
            <p14:xfrm>
              <a:off x="8036040" y="3353200"/>
              <a:ext cx="572040" cy="54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018040" y="3335200"/>
                <a:ext cx="607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14:cNvPr>
              <p14:cNvContentPartPr/>
              <p14:nvPr/>
            </p14:nvContentPartPr>
            <p14:xfrm>
              <a:off x="629760" y="4185880"/>
              <a:ext cx="772920" cy="36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1760" y="4168240"/>
                <a:ext cx="80856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14:cNvPr>
              <p14:cNvContentPartPr/>
              <p14:nvPr/>
            </p14:nvContentPartPr>
            <p14:xfrm>
              <a:off x="2620920" y="4306840"/>
              <a:ext cx="188640" cy="12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603280" y="4289200"/>
                <a:ext cx="22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14:cNvPr>
              <p14:cNvContentPartPr/>
              <p14:nvPr/>
            </p14:nvContentPartPr>
            <p14:xfrm>
              <a:off x="2631000" y="4409080"/>
              <a:ext cx="141120" cy="10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613360" y="4391440"/>
                <a:ext cx="176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14:cNvPr>
              <p14:cNvContentPartPr/>
              <p14:nvPr/>
            </p14:nvContentPartPr>
            <p14:xfrm>
              <a:off x="1862760" y="4228720"/>
              <a:ext cx="615960" cy="42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5120" y="4210720"/>
                <a:ext cx="65160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14:cNvPr>
              <p14:cNvContentPartPr/>
              <p14:nvPr/>
            </p14:nvContentPartPr>
            <p14:xfrm>
              <a:off x="3038160" y="4243480"/>
              <a:ext cx="150840" cy="269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020160" y="4225480"/>
                <a:ext cx="1864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14:cNvPr>
              <p14:cNvContentPartPr/>
              <p14:nvPr/>
            </p14:nvContentPartPr>
            <p14:xfrm>
              <a:off x="2986680" y="4144840"/>
              <a:ext cx="24660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968680" y="4127200"/>
                <a:ext cx="282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14:cNvPr>
              <p14:cNvContentPartPr/>
              <p14:nvPr/>
            </p14:nvContentPartPr>
            <p14:xfrm>
              <a:off x="3596160" y="4185520"/>
              <a:ext cx="708840" cy="29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78160" y="4167858"/>
                <a:ext cx="7444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14:cNvPr>
              <p14:cNvContentPartPr/>
              <p14:nvPr/>
            </p14:nvContentPartPr>
            <p14:xfrm>
              <a:off x="4612440" y="4022800"/>
              <a:ext cx="1579680" cy="565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594800" y="4005149"/>
                <a:ext cx="1615320" cy="60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14:cNvPr>
              <p14:cNvContentPartPr/>
              <p14:nvPr/>
            </p14:nvContentPartPr>
            <p14:xfrm>
              <a:off x="6400200" y="4206040"/>
              <a:ext cx="520200" cy="216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382548" y="4188400"/>
                <a:ext cx="555865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14:cNvPr>
              <p14:cNvContentPartPr/>
              <p14:nvPr/>
            </p14:nvContentPartPr>
            <p14:xfrm>
              <a:off x="7060800" y="4086160"/>
              <a:ext cx="663480" cy="33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043160" y="4068160"/>
                <a:ext cx="6991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4E01143-CEB2-4322-A075-55FBB8C1D66C}"/>
                  </a:ext>
                </a:extLst>
              </p14:cNvPr>
              <p14:cNvContentPartPr/>
              <p14:nvPr/>
            </p14:nvContentPartPr>
            <p14:xfrm>
              <a:off x="7995360" y="4294240"/>
              <a:ext cx="510120" cy="218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4E01143-CEB2-4322-A075-55FBB8C1D66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977720" y="4276240"/>
                <a:ext cx="545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3A30803-BD13-48D7-AAA8-73EBD267B99D}"/>
                  </a:ext>
                </a:extLst>
              </p14:cNvPr>
              <p14:cNvContentPartPr/>
              <p14:nvPr/>
            </p14:nvContentPartPr>
            <p14:xfrm>
              <a:off x="1217640" y="4884640"/>
              <a:ext cx="876960" cy="443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3A30803-BD13-48D7-AAA8-73EBD267B99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199640" y="4866986"/>
                <a:ext cx="912600" cy="4788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F8738DD-14DD-45D3-9EFB-24AAD6267E4B}"/>
                  </a:ext>
                </a:extLst>
              </p14:cNvPr>
              <p14:cNvContentPartPr/>
              <p14:nvPr/>
            </p14:nvContentPartPr>
            <p14:xfrm>
              <a:off x="2234640" y="5048800"/>
              <a:ext cx="1317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F8738DD-14DD-45D3-9EFB-24AAD6267E4B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17000" y="503116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2E9A04F-6334-49A2-91BD-617279760A8C}"/>
                  </a:ext>
                </a:extLst>
              </p14:cNvPr>
              <p14:cNvContentPartPr/>
              <p14:nvPr/>
            </p14:nvContentPartPr>
            <p14:xfrm>
              <a:off x="2265600" y="5129800"/>
              <a:ext cx="111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2E9A04F-6334-49A2-91BD-617279760A8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47600" y="511216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E4A461-9CBA-468A-9E0F-518D53FB9D0E}"/>
                  </a:ext>
                </a:extLst>
              </p14:cNvPr>
              <p14:cNvContentPartPr/>
              <p14:nvPr/>
            </p14:nvContentPartPr>
            <p14:xfrm>
              <a:off x="2549640" y="4957360"/>
              <a:ext cx="290160" cy="224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E4A461-9CBA-468A-9E0F-518D53FB9D0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31640" y="4939720"/>
                <a:ext cx="325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C6B7696-8BA0-4AA3-B09D-B2ACD97D816C}"/>
                  </a:ext>
                </a:extLst>
              </p14:cNvPr>
              <p14:cNvContentPartPr/>
              <p14:nvPr/>
            </p14:nvContentPartPr>
            <p14:xfrm>
              <a:off x="2600760" y="4835320"/>
              <a:ext cx="231120" cy="3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C6B7696-8BA0-4AA3-B09D-B2ACD97D816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582760" y="4817680"/>
                <a:ext cx="2667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A2C8EC-BC10-4807-B86A-D3E40CA760A0}"/>
                  </a:ext>
                </a:extLst>
              </p14:cNvPr>
              <p14:cNvContentPartPr/>
              <p14:nvPr/>
            </p14:nvContentPartPr>
            <p14:xfrm>
              <a:off x="3038520" y="5012800"/>
              <a:ext cx="244080" cy="17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A2C8EC-BC10-4807-B86A-D3E40CA760A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20520" y="4995160"/>
                <a:ext cx="2797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69C00CF-E6FE-4200-BDA9-05FE9D07ADDE}"/>
                  </a:ext>
                </a:extLst>
              </p14:cNvPr>
              <p14:cNvContentPartPr/>
              <p14:nvPr/>
            </p14:nvContentPartPr>
            <p14:xfrm>
              <a:off x="3068040" y="4821640"/>
              <a:ext cx="151200" cy="85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69C00CF-E6FE-4200-BDA9-05FE9D07ADD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50040" y="4804000"/>
                <a:ext cx="1868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A6046EB-D850-4D7E-A971-823B23A0F13D}"/>
                  </a:ext>
                </a:extLst>
              </p14:cNvPr>
              <p14:cNvContentPartPr/>
              <p14:nvPr/>
            </p14:nvContentPartPr>
            <p14:xfrm>
              <a:off x="3453960" y="5018560"/>
              <a:ext cx="158040" cy="182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A6046EB-D850-4D7E-A971-823B23A0F13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435960" y="5000920"/>
                <a:ext cx="193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4130A5A-88DC-4B9A-B3D0-979215AB5681}"/>
                  </a:ext>
                </a:extLst>
              </p14:cNvPr>
              <p14:cNvContentPartPr/>
              <p14:nvPr/>
            </p14:nvContentPartPr>
            <p14:xfrm>
              <a:off x="3738360" y="4980760"/>
              <a:ext cx="293760" cy="21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4130A5A-88DC-4B9A-B3D0-979215AB5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720720" y="4963120"/>
                <a:ext cx="3294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2BF13BC-DC92-42A4-A56D-2401035E5E81}"/>
                  </a:ext>
                </a:extLst>
              </p14:cNvPr>
              <p14:cNvContentPartPr/>
              <p14:nvPr/>
            </p14:nvContentPartPr>
            <p14:xfrm>
              <a:off x="4197360" y="4980760"/>
              <a:ext cx="106920" cy="198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2BF13BC-DC92-42A4-A56D-2401035E5E8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79360" y="4963120"/>
                <a:ext cx="1425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378881C-B38F-4771-98CE-0BF5B4A00683}"/>
                  </a:ext>
                </a:extLst>
              </p14:cNvPr>
              <p14:cNvContentPartPr/>
              <p14:nvPr/>
            </p14:nvContentPartPr>
            <p14:xfrm>
              <a:off x="4164960" y="4889320"/>
              <a:ext cx="144000" cy="18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378881C-B38F-4771-98CE-0BF5B4A0068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147320" y="4871680"/>
                <a:ext cx="179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9DE0EDD-3582-4FFE-959C-321D20D67AD3}"/>
                  </a:ext>
                </a:extLst>
              </p14:cNvPr>
              <p14:cNvContentPartPr/>
              <p14:nvPr/>
            </p14:nvContentPartPr>
            <p14:xfrm>
              <a:off x="4521720" y="5018560"/>
              <a:ext cx="238320" cy="173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9DE0EDD-3582-4FFE-959C-321D20D67AD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503720" y="5000920"/>
                <a:ext cx="27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580FDBB-D4D8-4C6E-8A30-42B115E671BE}"/>
                  </a:ext>
                </a:extLst>
              </p14:cNvPr>
              <p14:cNvContentPartPr/>
              <p14:nvPr/>
            </p14:nvContentPartPr>
            <p14:xfrm>
              <a:off x="4429200" y="4858000"/>
              <a:ext cx="332280" cy="92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580FDBB-D4D8-4C6E-8A30-42B115E671B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411560" y="4840360"/>
                <a:ext cx="36792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241861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14:cNvPr>
              <p14:cNvContentPartPr/>
              <p14:nvPr/>
            </p14:nvContentPartPr>
            <p14:xfrm>
              <a:off x="4797120" y="3708160"/>
              <a:ext cx="49320" cy="83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79120" y="3690160"/>
                <a:ext cx="84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14:cNvPr>
              <p14:cNvContentPartPr/>
              <p14:nvPr/>
            </p14:nvContentPartPr>
            <p14:xfrm>
              <a:off x="4978200" y="3464080"/>
              <a:ext cx="830520" cy="32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60208" y="3446421"/>
                <a:ext cx="866145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14:cNvPr>
              <p14:cNvContentPartPr/>
              <p14:nvPr/>
            </p14:nvContentPartPr>
            <p14:xfrm>
              <a:off x="6177000" y="3342400"/>
              <a:ext cx="1758240" cy="574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159000" y="3324760"/>
                <a:ext cx="179388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14:cNvPr>
              <p14:cNvContentPartPr/>
              <p14:nvPr/>
            </p14:nvContentPartPr>
            <p14:xfrm>
              <a:off x="8036040" y="3353200"/>
              <a:ext cx="572040" cy="54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018040" y="3335200"/>
                <a:ext cx="607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14:cNvPr>
              <p14:cNvContentPartPr/>
              <p14:nvPr/>
            </p14:nvContentPartPr>
            <p14:xfrm>
              <a:off x="629760" y="4185880"/>
              <a:ext cx="772920" cy="36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1760" y="4168240"/>
                <a:ext cx="80856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14:cNvPr>
              <p14:cNvContentPartPr/>
              <p14:nvPr/>
            </p14:nvContentPartPr>
            <p14:xfrm>
              <a:off x="2620920" y="4306840"/>
              <a:ext cx="188640" cy="12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603280" y="4289200"/>
                <a:ext cx="22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14:cNvPr>
              <p14:cNvContentPartPr/>
              <p14:nvPr/>
            </p14:nvContentPartPr>
            <p14:xfrm>
              <a:off x="2631000" y="4409080"/>
              <a:ext cx="141120" cy="10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613360" y="4391440"/>
                <a:ext cx="176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14:cNvPr>
              <p14:cNvContentPartPr/>
              <p14:nvPr/>
            </p14:nvContentPartPr>
            <p14:xfrm>
              <a:off x="1862760" y="4228720"/>
              <a:ext cx="615960" cy="42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5120" y="4210720"/>
                <a:ext cx="65160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14:cNvPr>
              <p14:cNvContentPartPr/>
              <p14:nvPr/>
            </p14:nvContentPartPr>
            <p14:xfrm>
              <a:off x="3038160" y="4243480"/>
              <a:ext cx="150840" cy="269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020160" y="4225480"/>
                <a:ext cx="1864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14:cNvPr>
              <p14:cNvContentPartPr/>
              <p14:nvPr/>
            </p14:nvContentPartPr>
            <p14:xfrm>
              <a:off x="2986680" y="4144840"/>
              <a:ext cx="24660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968680" y="4127200"/>
                <a:ext cx="282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14:cNvPr>
              <p14:cNvContentPartPr/>
              <p14:nvPr/>
            </p14:nvContentPartPr>
            <p14:xfrm>
              <a:off x="3596160" y="4185520"/>
              <a:ext cx="708840" cy="29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78160" y="4167858"/>
                <a:ext cx="7444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14:cNvPr>
              <p14:cNvContentPartPr/>
              <p14:nvPr/>
            </p14:nvContentPartPr>
            <p14:xfrm>
              <a:off x="4612440" y="4022800"/>
              <a:ext cx="1579680" cy="565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594800" y="4005149"/>
                <a:ext cx="1615320" cy="60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14:cNvPr>
              <p14:cNvContentPartPr/>
              <p14:nvPr/>
            </p14:nvContentPartPr>
            <p14:xfrm>
              <a:off x="6400200" y="4206040"/>
              <a:ext cx="520200" cy="216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382548" y="4188400"/>
                <a:ext cx="555865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14:cNvPr>
              <p14:cNvContentPartPr/>
              <p14:nvPr/>
            </p14:nvContentPartPr>
            <p14:xfrm>
              <a:off x="7060800" y="4086160"/>
              <a:ext cx="663480" cy="33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043160" y="4068160"/>
                <a:ext cx="6991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4E01143-CEB2-4322-A075-55FBB8C1D66C}"/>
                  </a:ext>
                </a:extLst>
              </p14:cNvPr>
              <p14:cNvContentPartPr/>
              <p14:nvPr/>
            </p14:nvContentPartPr>
            <p14:xfrm>
              <a:off x="7995360" y="4294240"/>
              <a:ext cx="510120" cy="218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4E01143-CEB2-4322-A075-55FBB8C1D66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977720" y="4276240"/>
                <a:ext cx="545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3A30803-BD13-48D7-AAA8-73EBD267B99D}"/>
                  </a:ext>
                </a:extLst>
              </p14:cNvPr>
              <p14:cNvContentPartPr/>
              <p14:nvPr/>
            </p14:nvContentPartPr>
            <p14:xfrm>
              <a:off x="1217640" y="4884640"/>
              <a:ext cx="876960" cy="443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3A30803-BD13-48D7-AAA8-73EBD267B99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199640" y="4866986"/>
                <a:ext cx="912600" cy="4788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F8738DD-14DD-45D3-9EFB-24AAD6267E4B}"/>
                  </a:ext>
                </a:extLst>
              </p14:cNvPr>
              <p14:cNvContentPartPr/>
              <p14:nvPr/>
            </p14:nvContentPartPr>
            <p14:xfrm>
              <a:off x="2234640" y="5048800"/>
              <a:ext cx="1317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F8738DD-14DD-45D3-9EFB-24AAD6267E4B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17000" y="503116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2E9A04F-6334-49A2-91BD-617279760A8C}"/>
                  </a:ext>
                </a:extLst>
              </p14:cNvPr>
              <p14:cNvContentPartPr/>
              <p14:nvPr/>
            </p14:nvContentPartPr>
            <p14:xfrm>
              <a:off x="2265600" y="5129800"/>
              <a:ext cx="111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2E9A04F-6334-49A2-91BD-617279760A8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47600" y="511216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E4A461-9CBA-468A-9E0F-518D53FB9D0E}"/>
                  </a:ext>
                </a:extLst>
              </p14:cNvPr>
              <p14:cNvContentPartPr/>
              <p14:nvPr/>
            </p14:nvContentPartPr>
            <p14:xfrm>
              <a:off x="2549640" y="4957360"/>
              <a:ext cx="290160" cy="224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E4A461-9CBA-468A-9E0F-518D53FB9D0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31640" y="4939720"/>
                <a:ext cx="325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C6B7696-8BA0-4AA3-B09D-B2ACD97D816C}"/>
                  </a:ext>
                </a:extLst>
              </p14:cNvPr>
              <p14:cNvContentPartPr/>
              <p14:nvPr/>
            </p14:nvContentPartPr>
            <p14:xfrm>
              <a:off x="2600760" y="4835320"/>
              <a:ext cx="231120" cy="3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C6B7696-8BA0-4AA3-B09D-B2ACD97D816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582760" y="4817680"/>
                <a:ext cx="2667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A2C8EC-BC10-4807-B86A-D3E40CA760A0}"/>
                  </a:ext>
                </a:extLst>
              </p14:cNvPr>
              <p14:cNvContentPartPr/>
              <p14:nvPr/>
            </p14:nvContentPartPr>
            <p14:xfrm>
              <a:off x="3038520" y="5012800"/>
              <a:ext cx="244080" cy="17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A2C8EC-BC10-4807-B86A-D3E40CA760A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20520" y="4995160"/>
                <a:ext cx="2797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69C00CF-E6FE-4200-BDA9-05FE9D07ADDE}"/>
                  </a:ext>
                </a:extLst>
              </p14:cNvPr>
              <p14:cNvContentPartPr/>
              <p14:nvPr/>
            </p14:nvContentPartPr>
            <p14:xfrm>
              <a:off x="3068040" y="4821640"/>
              <a:ext cx="151200" cy="85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69C00CF-E6FE-4200-BDA9-05FE9D07ADD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50040" y="4804000"/>
                <a:ext cx="1868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A6046EB-D850-4D7E-A971-823B23A0F13D}"/>
                  </a:ext>
                </a:extLst>
              </p14:cNvPr>
              <p14:cNvContentPartPr/>
              <p14:nvPr/>
            </p14:nvContentPartPr>
            <p14:xfrm>
              <a:off x="3453960" y="5018560"/>
              <a:ext cx="158040" cy="182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A6046EB-D850-4D7E-A971-823B23A0F13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435960" y="5000920"/>
                <a:ext cx="193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4130A5A-88DC-4B9A-B3D0-979215AB5681}"/>
                  </a:ext>
                </a:extLst>
              </p14:cNvPr>
              <p14:cNvContentPartPr/>
              <p14:nvPr/>
            </p14:nvContentPartPr>
            <p14:xfrm>
              <a:off x="3738360" y="4980760"/>
              <a:ext cx="293760" cy="21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4130A5A-88DC-4B9A-B3D0-979215AB5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720720" y="4963120"/>
                <a:ext cx="3294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2BF13BC-DC92-42A4-A56D-2401035E5E81}"/>
                  </a:ext>
                </a:extLst>
              </p14:cNvPr>
              <p14:cNvContentPartPr/>
              <p14:nvPr/>
            </p14:nvContentPartPr>
            <p14:xfrm>
              <a:off x="4197360" y="4980760"/>
              <a:ext cx="106920" cy="198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2BF13BC-DC92-42A4-A56D-2401035E5E8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79360" y="4963120"/>
                <a:ext cx="1425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378881C-B38F-4771-98CE-0BF5B4A00683}"/>
                  </a:ext>
                </a:extLst>
              </p14:cNvPr>
              <p14:cNvContentPartPr/>
              <p14:nvPr/>
            </p14:nvContentPartPr>
            <p14:xfrm>
              <a:off x="4164960" y="4889320"/>
              <a:ext cx="144000" cy="18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378881C-B38F-4771-98CE-0BF5B4A0068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147320" y="4871680"/>
                <a:ext cx="179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9DE0EDD-3582-4FFE-959C-321D20D67AD3}"/>
                  </a:ext>
                </a:extLst>
              </p14:cNvPr>
              <p14:cNvContentPartPr/>
              <p14:nvPr/>
            </p14:nvContentPartPr>
            <p14:xfrm>
              <a:off x="4521720" y="5018560"/>
              <a:ext cx="238320" cy="173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9DE0EDD-3582-4FFE-959C-321D20D67AD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503720" y="5000920"/>
                <a:ext cx="27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580FDBB-D4D8-4C6E-8A30-42B115E671BE}"/>
                  </a:ext>
                </a:extLst>
              </p14:cNvPr>
              <p14:cNvContentPartPr/>
              <p14:nvPr/>
            </p14:nvContentPartPr>
            <p14:xfrm>
              <a:off x="4429200" y="4858000"/>
              <a:ext cx="332280" cy="92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580FDBB-D4D8-4C6E-8A30-42B115E671B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411560" y="4840360"/>
                <a:ext cx="367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94AFA74-B4F5-4411-A5C2-5B1891BA263D}"/>
                  </a:ext>
                </a:extLst>
              </p14:cNvPr>
              <p14:cNvContentPartPr/>
              <p14:nvPr/>
            </p14:nvContentPartPr>
            <p14:xfrm>
              <a:off x="5330280" y="4904440"/>
              <a:ext cx="401040" cy="275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94AFA74-B4F5-4411-A5C2-5B1891BA26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312640" y="4886777"/>
                <a:ext cx="4366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71E7F4-6741-4EF3-8F36-BF78C3E37B87}"/>
                  </a:ext>
                </a:extLst>
              </p14:cNvPr>
              <p14:cNvContentPartPr/>
              <p14:nvPr/>
            </p14:nvContentPartPr>
            <p14:xfrm>
              <a:off x="5354040" y="5262280"/>
              <a:ext cx="42732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71E7F4-6741-4EF3-8F36-BF78C3E37B8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36055" y="5244317"/>
                <a:ext cx="462930" cy="208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119E7F3-2092-4B43-B46E-0EB2B199A09F}"/>
                  </a:ext>
                </a:extLst>
              </p14:cNvPr>
              <p14:cNvContentPartPr/>
              <p14:nvPr/>
            </p14:nvContentPartPr>
            <p14:xfrm>
              <a:off x="7335120" y="5126200"/>
              <a:ext cx="168120" cy="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119E7F3-2092-4B43-B46E-0EB2B199A09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17120" y="5108200"/>
                <a:ext cx="203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5ACBF30-021F-48C4-AA30-05EF4D2E26B5}"/>
                  </a:ext>
                </a:extLst>
              </p14:cNvPr>
              <p14:cNvContentPartPr/>
              <p14:nvPr/>
            </p14:nvContentPartPr>
            <p14:xfrm>
              <a:off x="7375800" y="5211880"/>
              <a:ext cx="13284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5ACBF30-021F-48C4-AA30-05EF4D2E26B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357800" y="5193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B51BBC-E655-4521-91CC-F68A1726F169}"/>
                  </a:ext>
                </a:extLst>
              </p14:cNvPr>
              <p14:cNvContentPartPr/>
              <p14:nvPr/>
            </p14:nvContentPartPr>
            <p14:xfrm>
              <a:off x="7741560" y="4843960"/>
              <a:ext cx="842040" cy="490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B51BBC-E655-4521-91CC-F68A1726F16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723920" y="4826320"/>
                <a:ext cx="877680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6FE3A50-009F-42F2-89AE-0394E3A4CEE1}"/>
                  </a:ext>
                </a:extLst>
              </p14:cNvPr>
              <p14:cNvContentPartPr/>
              <p14:nvPr/>
            </p14:nvContentPartPr>
            <p14:xfrm>
              <a:off x="6210120" y="4874560"/>
              <a:ext cx="931680" cy="518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6FE3A50-009F-42F2-89AE-0394E3A4CEE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192127" y="4856560"/>
                <a:ext cx="967306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37B968-3188-44FF-A206-D4240119A513}"/>
                  </a:ext>
                </a:extLst>
              </p14:cNvPr>
              <p14:cNvContentPartPr/>
              <p14:nvPr/>
            </p14:nvContentPartPr>
            <p14:xfrm>
              <a:off x="799320" y="1238560"/>
              <a:ext cx="3916800" cy="84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37B968-3188-44FF-A206-D4240119A51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1320" y="1202920"/>
                <a:ext cx="3952440" cy="9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323EF1D-1829-40F2-88B3-02542D50F53F}"/>
                  </a:ext>
                </a:extLst>
              </p14:cNvPr>
              <p14:cNvContentPartPr/>
              <p14:nvPr/>
            </p14:nvContentPartPr>
            <p14:xfrm>
              <a:off x="5924640" y="4585840"/>
              <a:ext cx="2783880" cy="1067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323EF1D-1829-40F2-88B3-02542D50F53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907000" y="4549840"/>
                <a:ext cx="2819520" cy="11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322205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14:cNvPr>
              <p14:cNvContentPartPr/>
              <p14:nvPr/>
            </p14:nvContentPartPr>
            <p14:xfrm>
              <a:off x="366960" y="98440"/>
              <a:ext cx="8237160" cy="2966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8A0938E-9F2F-4A39-AC74-68747718B7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960" y="80800"/>
                <a:ext cx="8272800" cy="30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14:cNvPr>
              <p14:cNvContentPartPr/>
              <p14:nvPr/>
            </p14:nvContentPartPr>
            <p14:xfrm>
              <a:off x="764040" y="1844080"/>
              <a:ext cx="1836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458723-BFA1-49D3-BB45-51CA6243C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6040" y="1826440"/>
                <a:ext cx="540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14:cNvPr>
              <p14:cNvContentPartPr/>
              <p14:nvPr/>
            </p14:nvContentPartPr>
            <p14:xfrm>
              <a:off x="584760" y="1808080"/>
              <a:ext cx="14760" cy="16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7C23E8-00C0-4D64-BF6C-53FBEDC4F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6760" y="1790080"/>
                <a:ext cx="504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14:cNvPr>
              <p14:cNvContentPartPr/>
              <p14:nvPr/>
            </p14:nvContentPartPr>
            <p14:xfrm>
              <a:off x="1101360" y="1543480"/>
              <a:ext cx="675720" cy="43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43D544-A000-447D-A3FE-4558DA5FA8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11" y="1525480"/>
                <a:ext cx="711379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14:cNvPr>
              <p14:cNvContentPartPr/>
              <p14:nvPr/>
            </p14:nvContentPartPr>
            <p14:xfrm>
              <a:off x="1980840" y="1716640"/>
              <a:ext cx="131400" cy="3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AA4DFE-67B9-49C2-BFF7-022A352611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63200" y="1698640"/>
                <a:ext cx="167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14:cNvPr>
              <p14:cNvContentPartPr/>
              <p14:nvPr/>
            </p14:nvContentPartPr>
            <p14:xfrm>
              <a:off x="1980840" y="181780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6AC1EC-DFE3-4698-B980-C12BB8000B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63200" y="180016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14:cNvPr>
              <p14:cNvContentPartPr/>
              <p14:nvPr/>
            </p14:nvContentPartPr>
            <p14:xfrm>
              <a:off x="2255160" y="1570120"/>
              <a:ext cx="228960" cy="289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EB7881-6168-44E7-9D37-7E05B2A920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37160" y="1552458"/>
                <a:ext cx="26460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14:cNvPr>
              <p14:cNvContentPartPr/>
              <p14:nvPr/>
            </p14:nvContentPartPr>
            <p14:xfrm>
              <a:off x="2295840" y="1492000"/>
              <a:ext cx="16164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7A0E15-AFB5-4AC1-9422-DA0B618E2F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77840" y="1474000"/>
                <a:ext cx="1972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14:cNvPr>
              <p14:cNvContentPartPr/>
              <p14:nvPr/>
            </p14:nvContentPartPr>
            <p14:xfrm>
              <a:off x="2622000" y="1677040"/>
              <a:ext cx="222840" cy="10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9B2A66-C481-49E5-9B59-0F2FC02A8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4360" y="1659040"/>
                <a:ext cx="2584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14:cNvPr>
              <p14:cNvContentPartPr/>
              <p14:nvPr/>
            </p14:nvContentPartPr>
            <p14:xfrm>
              <a:off x="2620920" y="1496320"/>
              <a:ext cx="208080" cy="6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FEF94D-F747-4847-8552-837F41DFD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03280" y="1478320"/>
                <a:ext cx="243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14:cNvPr>
              <p14:cNvContentPartPr/>
              <p14:nvPr/>
            </p14:nvContentPartPr>
            <p14:xfrm>
              <a:off x="2997120" y="1655800"/>
              <a:ext cx="137520" cy="18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8931228-A48E-4372-8936-2E87D06D0AE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638160"/>
                <a:ext cx="173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14:cNvPr>
              <p14:cNvContentPartPr/>
              <p14:nvPr/>
            </p14:nvContentPartPr>
            <p14:xfrm>
              <a:off x="3228960" y="1587400"/>
              <a:ext cx="40896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CAB2FC-8ABE-4104-90AF-81F48417519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10976" y="1569743"/>
                <a:ext cx="444569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14:cNvPr>
              <p14:cNvContentPartPr/>
              <p14:nvPr/>
            </p14:nvContentPartPr>
            <p14:xfrm>
              <a:off x="3189720" y="1421800"/>
              <a:ext cx="171000" cy="5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C5B4D0F-AC3F-466C-B700-B825412104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80" y="1404160"/>
                <a:ext cx="206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14:cNvPr>
              <p14:cNvContentPartPr/>
              <p14:nvPr/>
            </p14:nvContentPartPr>
            <p14:xfrm>
              <a:off x="4303560" y="1625200"/>
              <a:ext cx="205200" cy="17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C6C099-9109-4B44-ADF5-1E6C8683ACA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5560" y="1607200"/>
                <a:ext cx="2408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14:cNvPr>
              <p14:cNvContentPartPr/>
              <p14:nvPr/>
            </p14:nvContentPartPr>
            <p14:xfrm>
              <a:off x="3748800" y="1584520"/>
              <a:ext cx="44712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31F388-D9AB-45BE-86FC-AB47A86B4B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1146" y="1566520"/>
                <a:ext cx="482789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14:cNvPr>
              <p14:cNvContentPartPr/>
              <p14:nvPr/>
            </p14:nvContentPartPr>
            <p14:xfrm>
              <a:off x="4297080" y="1506400"/>
              <a:ext cx="186120" cy="4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1A217C-8F91-48EE-8538-E6238320DF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488760"/>
                <a:ext cx="221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14:cNvPr>
              <p14:cNvContentPartPr/>
              <p14:nvPr/>
            </p14:nvContentPartPr>
            <p14:xfrm>
              <a:off x="4307520" y="1412080"/>
              <a:ext cx="1947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DDED6D-8C7E-4522-8AE2-75293D7C93D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89880" y="1394080"/>
                <a:ext cx="230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14:cNvPr>
              <p14:cNvContentPartPr/>
              <p14:nvPr/>
            </p14:nvContentPartPr>
            <p14:xfrm>
              <a:off x="4927440" y="1510720"/>
              <a:ext cx="688680" cy="35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78E857-7FE3-464C-B384-7D7307A063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09440" y="1492738"/>
                <a:ext cx="724320" cy="39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14:cNvPr>
              <p14:cNvContentPartPr/>
              <p14:nvPr/>
            </p14:nvContentPartPr>
            <p14:xfrm>
              <a:off x="474960" y="2380480"/>
              <a:ext cx="205200" cy="140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36D0D23-80D3-4861-BF17-93FDAD12F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960" y="236248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14:cNvPr>
              <p14:cNvContentPartPr/>
              <p14:nvPr/>
            </p14:nvContentPartPr>
            <p14:xfrm>
              <a:off x="477120" y="2228560"/>
              <a:ext cx="178200" cy="5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74D274-CA7C-47D4-A962-4F2ECB6FA6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9480" y="2210560"/>
                <a:ext cx="213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14:cNvPr>
              <p14:cNvContentPartPr/>
              <p14:nvPr/>
            </p14:nvContentPartPr>
            <p14:xfrm>
              <a:off x="467040" y="2152960"/>
              <a:ext cx="14544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4A621BA-06A2-467A-A69A-98FED8901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400" y="21353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14:cNvPr>
              <p14:cNvContentPartPr/>
              <p14:nvPr/>
            </p14:nvContentPartPr>
            <p14:xfrm>
              <a:off x="832800" y="2360680"/>
              <a:ext cx="145440" cy="2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A04493-61FB-4942-B58C-FB7AF8E749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4800" y="2343040"/>
                <a:ext cx="181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14:cNvPr>
              <p14:cNvContentPartPr/>
              <p14:nvPr/>
            </p14:nvContentPartPr>
            <p14:xfrm>
              <a:off x="842880" y="2447800"/>
              <a:ext cx="121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5D0A68-17C3-492B-90C1-DE73342343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880" y="242980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14:cNvPr>
              <p14:cNvContentPartPr/>
              <p14:nvPr/>
            </p14:nvContentPartPr>
            <p14:xfrm>
              <a:off x="1146720" y="2320720"/>
              <a:ext cx="348120" cy="19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571136-1876-4A58-9065-84A02A9B39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29062" y="2302720"/>
                <a:ext cx="38379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14:cNvPr>
              <p14:cNvContentPartPr/>
              <p14:nvPr/>
            </p14:nvContentPartPr>
            <p14:xfrm>
              <a:off x="1178400" y="2224600"/>
              <a:ext cx="202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350807-B8E4-4BFC-BDB0-DC544C3AC80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0400" y="220696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14:cNvPr>
              <p14:cNvContentPartPr/>
              <p14:nvPr/>
            </p14:nvContentPartPr>
            <p14:xfrm>
              <a:off x="1655760" y="2115160"/>
              <a:ext cx="146520" cy="9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CDEB4D-9B66-4AAC-800D-A4F9D780B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37760" y="209716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14:cNvPr>
              <p14:cNvContentPartPr/>
              <p14:nvPr/>
            </p14:nvContentPartPr>
            <p14:xfrm>
              <a:off x="1615080" y="2283280"/>
              <a:ext cx="286560" cy="196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FD719C7-D1CF-4468-9F5C-0CBA9DF471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97080" y="2265640"/>
                <a:ext cx="3222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14:cNvPr>
              <p14:cNvContentPartPr/>
              <p14:nvPr/>
            </p14:nvContentPartPr>
            <p14:xfrm>
              <a:off x="2123040" y="2295520"/>
              <a:ext cx="522000" cy="237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CF8E94-73F5-4591-B679-128AA8E4045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05052" y="2277853"/>
                <a:ext cx="557615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14:cNvPr>
              <p14:cNvContentPartPr/>
              <p14:nvPr/>
            </p14:nvContentPartPr>
            <p14:xfrm>
              <a:off x="2377200" y="2194360"/>
              <a:ext cx="202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740DAB8-42D8-4CB4-963F-EB1082A0CC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59200" y="2176360"/>
                <a:ext cx="237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14:cNvPr>
              <p14:cNvContentPartPr/>
              <p14:nvPr/>
            </p14:nvContentPartPr>
            <p14:xfrm>
              <a:off x="2761320" y="2273560"/>
              <a:ext cx="221400" cy="31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3412D01-F90A-4C56-96B9-3F0E642210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3680" y="2255560"/>
                <a:ext cx="257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14:cNvPr>
              <p14:cNvContentPartPr/>
              <p14:nvPr/>
            </p14:nvContentPartPr>
            <p14:xfrm>
              <a:off x="2753040" y="2104000"/>
              <a:ext cx="163080" cy="11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D9B60E-278B-4A12-B5F2-9F971E09D2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400" y="2086360"/>
                <a:ext cx="198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14:cNvPr>
              <p14:cNvContentPartPr/>
              <p14:nvPr/>
            </p14:nvContentPartPr>
            <p14:xfrm>
              <a:off x="3384840" y="2143600"/>
              <a:ext cx="181080" cy="50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40898A-B151-44D3-A70A-22D1036D7D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6840" y="2125600"/>
                <a:ext cx="21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14:cNvPr>
              <p14:cNvContentPartPr/>
              <p14:nvPr/>
            </p14:nvContentPartPr>
            <p14:xfrm>
              <a:off x="3708120" y="2336560"/>
              <a:ext cx="232920" cy="16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1A5C43-466B-4AAA-9C8E-C656C6DB39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0480" y="2318560"/>
                <a:ext cx="268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14:cNvPr>
              <p14:cNvContentPartPr/>
              <p14:nvPr/>
            </p14:nvContentPartPr>
            <p14:xfrm>
              <a:off x="4032840" y="21738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B89-F209-48EA-89A4-0E2401D91F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5200" y="2156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14:cNvPr>
              <p14:cNvContentPartPr/>
              <p14:nvPr/>
            </p14:nvContentPartPr>
            <p14:xfrm>
              <a:off x="4050480" y="2308480"/>
              <a:ext cx="673200" cy="19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961EEF-72C4-4FA7-AD73-EDC3479349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32490" y="2290840"/>
                <a:ext cx="70882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14:cNvPr>
              <p14:cNvContentPartPr/>
              <p14:nvPr/>
            </p14:nvContentPartPr>
            <p14:xfrm>
              <a:off x="4906920" y="2053240"/>
              <a:ext cx="15397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FE224DE-6969-4034-B6D7-E34DA423C1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89280" y="2035240"/>
                <a:ext cx="15753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14:cNvPr>
              <p14:cNvContentPartPr/>
              <p14:nvPr/>
            </p14:nvContentPartPr>
            <p14:xfrm>
              <a:off x="406200" y="2844520"/>
              <a:ext cx="839520" cy="306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1F52FA-5740-48C4-8F8F-760E6E81AEC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8200" y="2826520"/>
                <a:ext cx="875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14:cNvPr>
              <p14:cNvContentPartPr/>
              <p14:nvPr/>
            </p14:nvContentPartPr>
            <p14:xfrm>
              <a:off x="1574400" y="2790520"/>
              <a:ext cx="1411200" cy="542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740C6E-ECCF-4F49-9D20-B0496494C9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5" y="2772520"/>
                <a:ext cx="1446831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14:cNvPr>
              <p14:cNvContentPartPr/>
              <p14:nvPr/>
            </p14:nvContentPartPr>
            <p14:xfrm>
              <a:off x="3177480" y="3007600"/>
              <a:ext cx="114120" cy="1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E25C0D-80A7-4EE4-BA80-A212A9A54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9480" y="2989960"/>
                <a:ext cx="149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14:cNvPr>
              <p14:cNvContentPartPr/>
              <p14:nvPr/>
            </p14:nvContentPartPr>
            <p14:xfrm>
              <a:off x="3169560" y="309832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E48195-5A26-46A4-8EC7-C1573D3DD3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51560" y="30803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14:cNvPr>
              <p14:cNvContentPartPr/>
              <p14:nvPr/>
            </p14:nvContentPartPr>
            <p14:xfrm>
              <a:off x="3524880" y="2803480"/>
              <a:ext cx="200520" cy="72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D0CA8-C2C0-447A-B393-D70926F86B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07240" y="2785840"/>
                <a:ext cx="236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14:cNvPr>
              <p14:cNvContentPartPr/>
              <p14:nvPr/>
            </p14:nvContentPartPr>
            <p14:xfrm>
              <a:off x="3514440" y="2933080"/>
              <a:ext cx="1006200" cy="359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05B1312-5572-4BDD-8866-CFE8DCAACC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6440" y="2915080"/>
                <a:ext cx="1041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14:cNvPr>
              <p14:cNvContentPartPr/>
              <p14:nvPr/>
            </p14:nvContentPartPr>
            <p14:xfrm>
              <a:off x="4673280" y="2885200"/>
              <a:ext cx="178200" cy="1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CCB641-B5AB-4521-BCA1-B3C5E734E28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5280" y="2867200"/>
                <a:ext cx="21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14:cNvPr>
              <p14:cNvContentPartPr/>
              <p14:nvPr/>
            </p14:nvContentPartPr>
            <p14:xfrm>
              <a:off x="5109960" y="2762080"/>
              <a:ext cx="1486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151331A-A22E-4D81-B6B4-84E414D5CBF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92320" y="274444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14:cNvPr>
              <p14:cNvContentPartPr/>
              <p14:nvPr/>
            </p14:nvContentPartPr>
            <p14:xfrm>
              <a:off x="4656360" y="2956480"/>
              <a:ext cx="768600" cy="28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4680BB1-734E-4EB8-BE12-4C6A3B62B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38368" y="2938480"/>
                <a:ext cx="804223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14:cNvPr>
              <p14:cNvContentPartPr/>
              <p14:nvPr/>
            </p14:nvContentPartPr>
            <p14:xfrm>
              <a:off x="753960" y="3443920"/>
              <a:ext cx="174600" cy="47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2287FD-C4AE-4AF5-A2F1-E1D35835A5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320" y="3425920"/>
                <a:ext cx="2102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14:cNvPr>
              <p14:cNvContentPartPr/>
              <p14:nvPr/>
            </p14:nvContentPartPr>
            <p14:xfrm>
              <a:off x="1106760" y="3641560"/>
              <a:ext cx="206280" cy="18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7F28DF-C588-40E3-966B-8F03BBE3FF0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89120" y="3623560"/>
                <a:ext cx="2419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14:cNvPr>
              <p14:cNvContentPartPr/>
              <p14:nvPr/>
            </p14:nvContentPartPr>
            <p14:xfrm>
              <a:off x="1434360" y="3708160"/>
              <a:ext cx="8640" cy="6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7EF90B-E027-4E9D-914F-A82211BC90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16720" y="369016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14:cNvPr>
              <p14:cNvContentPartPr/>
              <p14:nvPr/>
            </p14:nvContentPartPr>
            <p14:xfrm>
              <a:off x="1422120" y="35353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8AFB79-7DD3-4856-97FC-EABE196E3C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04480" y="351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14:cNvPr>
              <p14:cNvContentPartPr/>
              <p14:nvPr/>
            </p14:nvContentPartPr>
            <p14:xfrm>
              <a:off x="1534080" y="3657400"/>
              <a:ext cx="60588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950B3A-6DA6-409A-9711-1F9CB4B44A6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16080" y="3639435"/>
                <a:ext cx="641520" cy="2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14:cNvPr>
              <p14:cNvContentPartPr/>
              <p14:nvPr/>
            </p14:nvContentPartPr>
            <p14:xfrm>
              <a:off x="2548560" y="3654160"/>
              <a:ext cx="361080" cy="188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C976F4-15CA-4D5D-8D6B-9CDC9CE5FF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30578" y="3636194"/>
                <a:ext cx="396685" cy="224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14:cNvPr>
              <p14:cNvContentPartPr/>
              <p14:nvPr/>
            </p14:nvContentPartPr>
            <p14:xfrm>
              <a:off x="2569800" y="3555520"/>
              <a:ext cx="284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DAB49-CEBC-423F-B4E5-EE82C977A32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52160" y="3537880"/>
                <a:ext cx="319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14:cNvPr>
              <p14:cNvContentPartPr/>
              <p14:nvPr/>
            </p14:nvContentPartPr>
            <p14:xfrm>
              <a:off x="2610840" y="3388120"/>
              <a:ext cx="182160" cy="76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F70D3E-0AB8-49A5-A7AD-84441A69E2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92840" y="3370480"/>
                <a:ext cx="217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14:cNvPr>
              <p14:cNvContentPartPr/>
              <p14:nvPr/>
            </p14:nvContentPartPr>
            <p14:xfrm>
              <a:off x="3047520" y="3636880"/>
              <a:ext cx="12204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EFEFF9-4CD8-4F80-A997-C59D0AB1ED3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9880" y="3619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14:cNvPr>
              <p14:cNvContentPartPr/>
              <p14:nvPr/>
            </p14:nvContentPartPr>
            <p14:xfrm>
              <a:off x="3057600" y="3728320"/>
              <a:ext cx="820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DC850C-A334-4D05-905C-F52F10EDF0E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39960" y="3710680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14:cNvPr>
              <p14:cNvContentPartPr/>
              <p14:nvPr/>
            </p14:nvContentPartPr>
            <p14:xfrm>
              <a:off x="3353520" y="3626440"/>
              <a:ext cx="245880" cy="163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76ED1B-36F0-4217-BCA3-29B8489BFD5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35520" y="3608800"/>
                <a:ext cx="281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14:cNvPr>
              <p14:cNvContentPartPr/>
              <p14:nvPr/>
            </p14:nvContentPartPr>
            <p14:xfrm>
              <a:off x="3362520" y="3467320"/>
              <a:ext cx="130680" cy="7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4055BC-C940-42C5-B78B-EB587EE4C0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4880" y="3449680"/>
                <a:ext cx="166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14:cNvPr>
              <p14:cNvContentPartPr/>
              <p14:nvPr/>
            </p14:nvContentPartPr>
            <p14:xfrm>
              <a:off x="3718200" y="3596200"/>
              <a:ext cx="1429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7F43851-4B4F-47B0-927F-2D418B0C429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00200" y="3578560"/>
                <a:ext cx="178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14:cNvPr>
              <p14:cNvContentPartPr/>
              <p14:nvPr/>
            </p14:nvContentPartPr>
            <p14:xfrm>
              <a:off x="3941760" y="3379120"/>
              <a:ext cx="192600" cy="55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30ECBA-8EB5-475F-8C82-4F300923623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923760" y="3361120"/>
                <a:ext cx="228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14:cNvPr>
              <p14:cNvContentPartPr/>
              <p14:nvPr/>
            </p14:nvContentPartPr>
            <p14:xfrm>
              <a:off x="3993240" y="3515200"/>
              <a:ext cx="575640" cy="320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EB5743-438B-41E0-9FD2-2215BDFF79F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75589" y="3497200"/>
                <a:ext cx="611302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14:cNvPr>
              <p14:cNvContentPartPr/>
              <p14:nvPr/>
            </p14:nvContentPartPr>
            <p14:xfrm>
              <a:off x="4797120" y="3708160"/>
              <a:ext cx="49320" cy="83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C46AC0B-E33C-448D-9614-68A5CE920A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79120" y="3690160"/>
                <a:ext cx="84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14:cNvPr>
              <p14:cNvContentPartPr/>
              <p14:nvPr/>
            </p14:nvContentPartPr>
            <p14:xfrm>
              <a:off x="4978200" y="3464080"/>
              <a:ext cx="830520" cy="32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56EF3F-4300-4F35-A281-335A2F3A118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60208" y="3446421"/>
                <a:ext cx="866145" cy="36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14:cNvPr>
              <p14:cNvContentPartPr/>
              <p14:nvPr/>
            </p14:nvContentPartPr>
            <p14:xfrm>
              <a:off x="6177000" y="3342400"/>
              <a:ext cx="1758240" cy="574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850AB2A-9EDB-4590-A28C-385C96C2186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159000" y="3324760"/>
                <a:ext cx="179388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14:cNvPr>
              <p14:cNvContentPartPr/>
              <p14:nvPr/>
            </p14:nvContentPartPr>
            <p14:xfrm>
              <a:off x="8036040" y="3353200"/>
              <a:ext cx="572040" cy="54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503970-B74A-4E9E-A3FA-543D3AA9412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018040" y="3335200"/>
                <a:ext cx="607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14:cNvPr>
              <p14:cNvContentPartPr/>
              <p14:nvPr/>
            </p14:nvContentPartPr>
            <p14:xfrm>
              <a:off x="629760" y="4185880"/>
              <a:ext cx="772920" cy="36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3D3283-2155-42C8-A613-957484716B9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1760" y="4168240"/>
                <a:ext cx="80856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14:cNvPr>
              <p14:cNvContentPartPr/>
              <p14:nvPr/>
            </p14:nvContentPartPr>
            <p14:xfrm>
              <a:off x="2620920" y="4306840"/>
              <a:ext cx="188640" cy="12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95303F-BBF9-4BA1-A7BA-96242E3CB74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603280" y="4289200"/>
                <a:ext cx="22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14:cNvPr>
              <p14:cNvContentPartPr/>
              <p14:nvPr/>
            </p14:nvContentPartPr>
            <p14:xfrm>
              <a:off x="2631000" y="4409080"/>
              <a:ext cx="141120" cy="10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144AD5-3196-4B4A-8641-FF2124FC4F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613360" y="4391440"/>
                <a:ext cx="176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14:cNvPr>
              <p14:cNvContentPartPr/>
              <p14:nvPr/>
            </p14:nvContentPartPr>
            <p14:xfrm>
              <a:off x="1862760" y="4228720"/>
              <a:ext cx="615960" cy="42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65B7A4C-D2CA-447B-AF25-669BF1F27AA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5120" y="4210720"/>
                <a:ext cx="65160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14:cNvPr>
              <p14:cNvContentPartPr/>
              <p14:nvPr/>
            </p14:nvContentPartPr>
            <p14:xfrm>
              <a:off x="3038160" y="4243480"/>
              <a:ext cx="150840" cy="269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D67CFC-69A4-4D7C-B72C-549CDB15198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020160" y="4225480"/>
                <a:ext cx="1864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14:cNvPr>
              <p14:cNvContentPartPr/>
              <p14:nvPr/>
            </p14:nvContentPartPr>
            <p14:xfrm>
              <a:off x="2986680" y="4144840"/>
              <a:ext cx="24660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2FA224-8095-43C9-A05A-6B934778BE6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968680" y="4127200"/>
                <a:ext cx="282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14:cNvPr>
              <p14:cNvContentPartPr/>
              <p14:nvPr/>
            </p14:nvContentPartPr>
            <p14:xfrm>
              <a:off x="3596160" y="4185520"/>
              <a:ext cx="708840" cy="29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BEF949F-F819-4567-A19F-C7A4A04A60A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78160" y="4167858"/>
                <a:ext cx="7444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14:cNvPr>
              <p14:cNvContentPartPr/>
              <p14:nvPr/>
            </p14:nvContentPartPr>
            <p14:xfrm>
              <a:off x="4612440" y="4022800"/>
              <a:ext cx="1579680" cy="565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7C4128-0CBB-4DFF-B8D3-6290E6013FE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594800" y="4005149"/>
                <a:ext cx="1615320" cy="60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14:cNvPr>
              <p14:cNvContentPartPr/>
              <p14:nvPr/>
            </p14:nvContentPartPr>
            <p14:xfrm>
              <a:off x="6400200" y="4206040"/>
              <a:ext cx="520200" cy="216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4EA262E-6BF8-4A76-95FA-BE75FB63C3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382548" y="4188400"/>
                <a:ext cx="555865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14:cNvPr>
              <p14:cNvContentPartPr/>
              <p14:nvPr/>
            </p14:nvContentPartPr>
            <p14:xfrm>
              <a:off x="7060800" y="4086160"/>
              <a:ext cx="663480" cy="33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5DB755-AF60-48F1-A645-EE98DAAFE08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043160" y="4068160"/>
                <a:ext cx="6991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4E01143-CEB2-4322-A075-55FBB8C1D66C}"/>
                  </a:ext>
                </a:extLst>
              </p14:cNvPr>
              <p14:cNvContentPartPr/>
              <p14:nvPr/>
            </p14:nvContentPartPr>
            <p14:xfrm>
              <a:off x="7995360" y="4294240"/>
              <a:ext cx="510120" cy="218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4E01143-CEB2-4322-A075-55FBB8C1D66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977720" y="4276240"/>
                <a:ext cx="545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3A30803-BD13-48D7-AAA8-73EBD267B99D}"/>
                  </a:ext>
                </a:extLst>
              </p14:cNvPr>
              <p14:cNvContentPartPr/>
              <p14:nvPr/>
            </p14:nvContentPartPr>
            <p14:xfrm>
              <a:off x="1217640" y="4884640"/>
              <a:ext cx="876960" cy="443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3A30803-BD13-48D7-AAA8-73EBD267B99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199640" y="4866986"/>
                <a:ext cx="912600" cy="4788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F8738DD-14DD-45D3-9EFB-24AAD6267E4B}"/>
                  </a:ext>
                </a:extLst>
              </p14:cNvPr>
              <p14:cNvContentPartPr/>
              <p14:nvPr/>
            </p14:nvContentPartPr>
            <p14:xfrm>
              <a:off x="2234640" y="5048800"/>
              <a:ext cx="1317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F8738DD-14DD-45D3-9EFB-24AAD6267E4B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17000" y="503116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2E9A04F-6334-49A2-91BD-617279760A8C}"/>
                  </a:ext>
                </a:extLst>
              </p14:cNvPr>
              <p14:cNvContentPartPr/>
              <p14:nvPr/>
            </p14:nvContentPartPr>
            <p14:xfrm>
              <a:off x="2265600" y="5129800"/>
              <a:ext cx="111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2E9A04F-6334-49A2-91BD-617279760A8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47600" y="511216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E4A461-9CBA-468A-9E0F-518D53FB9D0E}"/>
                  </a:ext>
                </a:extLst>
              </p14:cNvPr>
              <p14:cNvContentPartPr/>
              <p14:nvPr/>
            </p14:nvContentPartPr>
            <p14:xfrm>
              <a:off x="2549640" y="4957360"/>
              <a:ext cx="290160" cy="224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E4A461-9CBA-468A-9E0F-518D53FB9D0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31640" y="4939720"/>
                <a:ext cx="325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C6B7696-8BA0-4AA3-B09D-B2ACD97D816C}"/>
                  </a:ext>
                </a:extLst>
              </p14:cNvPr>
              <p14:cNvContentPartPr/>
              <p14:nvPr/>
            </p14:nvContentPartPr>
            <p14:xfrm>
              <a:off x="2600760" y="4835320"/>
              <a:ext cx="231120" cy="3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C6B7696-8BA0-4AA3-B09D-B2ACD97D816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582760" y="4817680"/>
                <a:ext cx="2667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A2C8EC-BC10-4807-B86A-D3E40CA760A0}"/>
                  </a:ext>
                </a:extLst>
              </p14:cNvPr>
              <p14:cNvContentPartPr/>
              <p14:nvPr/>
            </p14:nvContentPartPr>
            <p14:xfrm>
              <a:off x="3038520" y="5012800"/>
              <a:ext cx="244080" cy="17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A2C8EC-BC10-4807-B86A-D3E40CA760A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20520" y="4995160"/>
                <a:ext cx="2797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69C00CF-E6FE-4200-BDA9-05FE9D07ADDE}"/>
                  </a:ext>
                </a:extLst>
              </p14:cNvPr>
              <p14:cNvContentPartPr/>
              <p14:nvPr/>
            </p14:nvContentPartPr>
            <p14:xfrm>
              <a:off x="3068040" y="4821640"/>
              <a:ext cx="151200" cy="85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69C00CF-E6FE-4200-BDA9-05FE9D07ADD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50040" y="4804000"/>
                <a:ext cx="1868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A6046EB-D850-4D7E-A971-823B23A0F13D}"/>
                  </a:ext>
                </a:extLst>
              </p14:cNvPr>
              <p14:cNvContentPartPr/>
              <p14:nvPr/>
            </p14:nvContentPartPr>
            <p14:xfrm>
              <a:off x="3453960" y="5018560"/>
              <a:ext cx="158040" cy="182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A6046EB-D850-4D7E-A971-823B23A0F13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435960" y="5000920"/>
                <a:ext cx="193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4130A5A-88DC-4B9A-B3D0-979215AB5681}"/>
                  </a:ext>
                </a:extLst>
              </p14:cNvPr>
              <p14:cNvContentPartPr/>
              <p14:nvPr/>
            </p14:nvContentPartPr>
            <p14:xfrm>
              <a:off x="3738360" y="4980760"/>
              <a:ext cx="293760" cy="21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4130A5A-88DC-4B9A-B3D0-979215AB568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720720" y="4963120"/>
                <a:ext cx="3294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2BF13BC-DC92-42A4-A56D-2401035E5E81}"/>
                  </a:ext>
                </a:extLst>
              </p14:cNvPr>
              <p14:cNvContentPartPr/>
              <p14:nvPr/>
            </p14:nvContentPartPr>
            <p14:xfrm>
              <a:off x="4197360" y="4980760"/>
              <a:ext cx="106920" cy="198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2BF13BC-DC92-42A4-A56D-2401035E5E8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79360" y="4963120"/>
                <a:ext cx="1425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378881C-B38F-4771-98CE-0BF5B4A00683}"/>
                  </a:ext>
                </a:extLst>
              </p14:cNvPr>
              <p14:cNvContentPartPr/>
              <p14:nvPr/>
            </p14:nvContentPartPr>
            <p14:xfrm>
              <a:off x="4164960" y="4889320"/>
              <a:ext cx="144000" cy="18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378881C-B38F-4771-98CE-0BF5B4A0068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147320" y="4871680"/>
                <a:ext cx="179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9DE0EDD-3582-4FFE-959C-321D20D67AD3}"/>
                  </a:ext>
                </a:extLst>
              </p14:cNvPr>
              <p14:cNvContentPartPr/>
              <p14:nvPr/>
            </p14:nvContentPartPr>
            <p14:xfrm>
              <a:off x="4521720" y="5018560"/>
              <a:ext cx="238320" cy="173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9DE0EDD-3582-4FFE-959C-321D20D67AD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503720" y="5000920"/>
                <a:ext cx="27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580FDBB-D4D8-4C6E-8A30-42B115E671BE}"/>
                  </a:ext>
                </a:extLst>
              </p14:cNvPr>
              <p14:cNvContentPartPr/>
              <p14:nvPr/>
            </p14:nvContentPartPr>
            <p14:xfrm>
              <a:off x="4429200" y="4858000"/>
              <a:ext cx="332280" cy="92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580FDBB-D4D8-4C6E-8A30-42B115E671B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411560" y="4840360"/>
                <a:ext cx="367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94AFA74-B4F5-4411-A5C2-5B1891BA263D}"/>
                  </a:ext>
                </a:extLst>
              </p14:cNvPr>
              <p14:cNvContentPartPr/>
              <p14:nvPr/>
            </p14:nvContentPartPr>
            <p14:xfrm>
              <a:off x="5330280" y="4904440"/>
              <a:ext cx="401040" cy="275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94AFA74-B4F5-4411-A5C2-5B1891BA26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312640" y="4886777"/>
                <a:ext cx="4366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71E7F4-6741-4EF3-8F36-BF78C3E37B87}"/>
                  </a:ext>
                </a:extLst>
              </p14:cNvPr>
              <p14:cNvContentPartPr/>
              <p14:nvPr/>
            </p14:nvContentPartPr>
            <p14:xfrm>
              <a:off x="5354040" y="5262280"/>
              <a:ext cx="42732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71E7F4-6741-4EF3-8F36-BF78C3E37B8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36055" y="5244317"/>
                <a:ext cx="462930" cy="208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119E7F3-2092-4B43-B46E-0EB2B199A09F}"/>
                  </a:ext>
                </a:extLst>
              </p14:cNvPr>
              <p14:cNvContentPartPr/>
              <p14:nvPr/>
            </p14:nvContentPartPr>
            <p14:xfrm>
              <a:off x="7335120" y="5126200"/>
              <a:ext cx="168120" cy="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119E7F3-2092-4B43-B46E-0EB2B199A09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17120" y="5108200"/>
                <a:ext cx="203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5ACBF30-021F-48C4-AA30-05EF4D2E26B5}"/>
                  </a:ext>
                </a:extLst>
              </p14:cNvPr>
              <p14:cNvContentPartPr/>
              <p14:nvPr/>
            </p14:nvContentPartPr>
            <p14:xfrm>
              <a:off x="7375800" y="5211880"/>
              <a:ext cx="13284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5ACBF30-021F-48C4-AA30-05EF4D2E26B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357800" y="51938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B51BBC-E655-4521-91CC-F68A1726F169}"/>
                  </a:ext>
                </a:extLst>
              </p14:cNvPr>
              <p14:cNvContentPartPr/>
              <p14:nvPr/>
            </p14:nvContentPartPr>
            <p14:xfrm>
              <a:off x="7741560" y="4843960"/>
              <a:ext cx="842040" cy="490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B51BBC-E655-4521-91CC-F68A1726F16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723920" y="4826320"/>
                <a:ext cx="877680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6FE3A50-009F-42F2-89AE-0394E3A4CEE1}"/>
                  </a:ext>
                </a:extLst>
              </p14:cNvPr>
              <p14:cNvContentPartPr/>
              <p14:nvPr/>
            </p14:nvContentPartPr>
            <p14:xfrm>
              <a:off x="6210120" y="4874560"/>
              <a:ext cx="931680" cy="518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6FE3A50-009F-42F2-89AE-0394E3A4CEE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192127" y="4856560"/>
                <a:ext cx="967306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37B968-3188-44FF-A206-D4240119A513}"/>
                  </a:ext>
                </a:extLst>
              </p14:cNvPr>
              <p14:cNvContentPartPr/>
              <p14:nvPr/>
            </p14:nvContentPartPr>
            <p14:xfrm>
              <a:off x="799320" y="1238560"/>
              <a:ext cx="3916800" cy="84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37B968-3188-44FF-A206-D4240119A51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1320" y="1202920"/>
                <a:ext cx="3952440" cy="9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323EF1D-1829-40F2-88B3-02542D50F53F}"/>
                  </a:ext>
                </a:extLst>
              </p14:cNvPr>
              <p14:cNvContentPartPr/>
              <p14:nvPr/>
            </p14:nvContentPartPr>
            <p14:xfrm>
              <a:off x="5924640" y="4585840"/>
              <a:ext cx="2783880" cy="1067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323EF1D-1829-40F2-88B3-02542D50F53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907000" y="4549840"/>
                <a:ext cx="2819520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36C7CE2-621D-4CA8-8B8C-1B3E42A74894}"/>
                  </a:ext>
                </a:extLst>
              </p14:cNvPr>
              <p14:cNvContentPartPr/>
              <p14:nvPr/>
            </p14:nvContentPartPr>
            <p14:xfrm>
              <a:off x="761880" y="5544880"/>
              <a:ext cx="714240" cy="400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36C7CE2-621D-4CA8-8B8C-1B3E42A7489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43880" y="5527240"/>
                <a:ext cx="74988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E909349-D33F-454C-B139-FADBC6EECB2F}"/>
                  </a:ext>
                </a:extLst>
              </p14:cNvPr>
              <p14:cNvContentPartPr/>
              <p14:nvPr/>
            </p14:nvContentPartPr>
            <p14:xfrm>
              <a:off x="1930080" y="5616160"/>
              <a:ext cx="4277520" cy="652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E909349-D33F-454C-B139-FADBC6EECB2F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912440" y="5598520"/>
                <a:ext cx="4313160" cy="68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306480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595088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75581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21976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90533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14:cNvPr>
              <p14:cNvContentPartPr/>
              <p14:nvPr/>
            </p14:nvContentPartPr>
            <p14:xfrm>
              <a:off x="8341320" y="1543840"/>
              <a:ext cx="192960" cy="528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23320" y="1525840"/>
                <a:ext cx="2286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14:cNvPr>
              <p14:cNvContentPartPr/>
              <p14:nvPr/>
            </p14:nvContentPartPr>
            <p14:xfrm>
              <a:off x="456240" y="2479840"/>
              <a:ext cx="163440" cy="249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8600" y="2461840"/>
                <a:ext cx="1990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14:cNvPr>
              <p14:cNvContentPartPr/>
              <p14:nvPr/>
            </p14:nvContentPartPr>
            <p14:xfrm>
              <a:off x="416280" y="2420440"/>
              <a:ext cx="18864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8280" y="2402800"/>
                <a:ext cx="224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14:cNvPr>
              <p14:cNvContentPartPr/>
              <p14:nvPr/>
            </p14:nvContentPartPr>
            <p14:xfrm>
              <a:off x="751440" y="2559400"/>
              <a:ext cx="14328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3440" y="254140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14:cNvPr>
              <p14:cNvContentPartPr/>
              <p14:nvPr/>
            </p14:nvContentPartPr>
            <p14:xfrm>
              <a:off x="761880" y="2631400"/>
              <a:ext cx="14364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3880" y="26134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14:cNvPr>
              <p14:cNvContentPartPr/>
              <p14:nvPr/>
            </p14:nvContentPartPr>
            <p14:xfrm>
              <a:off x="1035120" y="2469040"/>
              <a:ext cx="508680" cy="38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7120" y="2451400"/>
                <a:ext cx="544320" cy="41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547697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14:cNvPr>
              <p14:cNvContentPartPr/>
              <p14:nvPr/>
            </p14:nvContentPartPr>
            <p14:xfrm>
              <a:off x="8341320" y="1543840"/>
              <a:ext cx="192960" cy="528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23320" y="1525840"/>
                <a:ext cx="2286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14:cNvPr>
              <p14:cNvContentPartPr/>
              <p14:nvPr/>
            </p14:nvContentPartPr>
            <p14:xfrm>
              <a:off x="456240" y="2479840"/>
              <a:ext cx="163440" cy="249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8600" y="2461840"/>
                <a:ext cx="1990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14:cNvPr>
              <p14:cNvContentPartPr/>
              <p14:nvPr/>
            </p14:nvContentPartPr>
            <p14:xfrm>
              <a:off x="416280" y="2420440"/>
              <a:ext cx="18864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8280" y="2402800"/>
                <a:ext cx="224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14:cNvPr>
              <p14:cNvContentPartPr/>
              <p14:nvPr/>
            </p14:nvContentPartPr>
            <p14:xfrm>
              <a:off x="751440" y="2559400"/>
              <a:ext cx="14328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3440" y="254140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14:cNvPr>
              <p14:cNvContentPartPr/>
              <p14:nvPr/>
            </p14:nvContentPartPr>
            <p14:xfrm>
              <a:off x="761880" y="2631400"/>
              <a:ext cx="14364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3880" y="26134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14:cNvPr>
              <p14:cNvContentPartPr/>
              <p14:nvPr/>
            </p14:nvContentPartPr>
            <p14:xfrm>
              <a:off x="1035120" y="2469040"/>
              <a:ext cx="508680" cy="38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7120" y="2451400"/>
                <a:ext cx="544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14:cNvPr>
              <p14:cNvContentPartPr/>
              <p14:nvPr/>
            </p14:nvContentPartPr>
            <p14:xfrm>
              <a:off x="1644960" y="2910400"/>
              <a:ext cx="62352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26960" y="2892400"/>
                <a:ext cx="659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14:cNvPr>
              <p14:cNvContentPartPr/>
              <p14:nvPr/>
            </p14:nvContentPartPr>
            <p14:xfrm>
              <a:off x="2399160" y="3220360"/>
              <a:ext cx="100080" cy="11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81520" y="3202360"/>
                <a:ext cx="135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14:cNvPr>
              <p14:cNvContentPartPr/>
              <p14:nvPr/>
            </p14:nvContentPartPr>
            <p14:xfrm>
              <a:off x="2763480" y="2927320"/>
              <a:ext cx="50652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45493" y="2909680"/>
                <a:ext cx="542135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14:cNvPr>
              <p14:cNvContentPartPr/>
              <p14:nvPr/>
            </p14:nvContentPartPr>
            <p14:xfrm>
              <a:off x="3573480" y="2894920"/>
              <a:ext cx="706320" cy="37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55480" y="2877280"/>
                <a:ext cx="7419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14:cNvPr>
              <p14:cNvContentPartPr/>
              <p14:nvPr/>
            </p14:nvContentPartPr>
            <p14:xfrm>
              <a:off x="7718160" y="2876920"/>
              <a:ext cx="335520" cy="596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0160" y="2859280"/>
                <a:ext cx="3711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14:cNvPr>
              <p14:cNvContentPartPr/>
              <p14:nvPr/>
            </p14:nvContentPartPr>
            <p14:xfrm>
              <a:off x="467040" y="3626440"/>
              <a:ext cx="2143800" cy="37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9400" y="3608800"/>
                <a:ext cx="21794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14:cNvPr>
              <p14:cNvContentPartPr/>
              <p14:nvPr/>
            </p14:nvContentPartPr>
            <p14:xfrm>
              <a:off x="2895240" y="3562720"/>
              <a:ext cx="53892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77588" y="3544720"/>
                <a:ext cx="57458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14:cNvPr>
              <p14:cNvContentPartPr/>
              <p14:nvPr/>
            </p14:nvContentPartPr>
            <p14:xfrm>
              <a:off x="3687960" y="3586120"/>
              <a:ext cx="628920" cy="279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69970" y="3568480"/>
                <a:ext cx="6645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14:cNvPr>
              <p14:cNvContentPartPr/>
              <p14:nvPr/>
            </p14:nvContentPartPr>
            <p14:xfrm>
              <a:off x="4551240" y="2925880"/>
              <a:ext cx="2946960" cy="947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33600" y="2907880"/>
                <a:ext cx="2982600" cy="98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005580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14:cNvPr>
              <p14:cNvContentPartPr/>
              <p14:nvPr/>
            </p14:nvContentPartPr>
            <p14:xfrm>
              <a:off x="8341320" y="1543840"/>
              <a:ext cx="192960" cy="528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23320" y="1525840"/>
                <a:ext cx="2286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14:cNvPr>
              <p14:cNvContentPartPr/>
              <p14:nvPr/>
            </p14:nvContentPartPr>
            <p14:xfrm>
              <a:off x="456240" y="2479840"/>
              <a:ext cx="163440" cy="249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8600" y="2461840"/>
                <a:ext cx="1990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14:cNvPr>
              <p14:cNvContentPartPr/>
              <p14:nvPr/>
            </p14:nvContentPartPr>
            <p14:xfrm>
              <a:off x="416280" y="2420440"/>
              <a:ext cx="18864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8280" y="2402800"/>
                <a:ext cx="224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14:cNvPr>
              <p14:cNvContentPartPr/>
              <p14:nvPr/>
            </p14:nvContentPartPr>
            <p14:xfrm>
              <a:off x="751440" y="2559400"/>
              <a:ext cx="14328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3440" y="254140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14:cNvPr>
              <p14:cNvContentPartPr/>
              <p14:nvPr/>
            </p14:nvContentPartPr>
            <p14:xfrm>
              <a:off x="761880" y="2631400"/>
              <a:ext cx="14364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3880" y="26134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14:cNvPr>
              <p14:cNvContentPartPr/>
              <p14:nvPr/>
            </p14:nvContentPartPr>
            <p14:xfrm>
              <a:off x="1035120" y="2469040"/>
              <a:ext cx="508680" cy="38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7120" y="2451400"/>
                <a:ext cx="544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14:cNvPr>
              <p14:cNvContentPartPr/>
              <p14:nvPr/>
            </p14:nvContentPartPr>
            <p14:xfrm>
              <a:off x="1644960" y="2910400"/>
              <a:ext cx="62352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26960" y="2892400"/>
                <a:ext cx="659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14:cNvPr>
              <p14:cNvContentPartPr/>
              <p14:nvPr/>
            </p14:nvContentPartPr>
            <p14:xfrm>
              <a:off x="2399160" y="3220360"/>
              <a:ext cx="100080" cy="11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81520" y="3202360"/>
                <a:ext cx="135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14:cNvPr>
              <p14:cNvContentPartPr/>
              <p14:nvPr/>
            </p14:nvContentPartPr>
            <p14:xfrm>
              <a:off x="2763480" y="2927320"/>
              <a:ext cx="50652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45493" y="2909680"/>
                <a:ext cx="542135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14:cNvPr>
              <p14:cNvContentPartPr/>
              <p14:nvPr/>
            </p14:nvContentPartPr>
            <p14:xfrm>
              <a:off x="3573480" y="2894920"/>
              <a:ext cx="706320" cy="37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55480" y="2877280"/>
                <a:ext cx="7419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14:cNvPr>
              <p14:cNvContentPartPr/>
              <p14:nvPr/>
            </p14:nvContentPartPr>
            <p14:xfrm>
              <a:off x="7718160" y="2876920"/>
              <a:ext cx="335520" cy="596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0160" y="2859280"/>
                <a:ext cx="3711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14:cNvPr>
              <p14:cNvContentPartPr/>
              <p14:nvPr/>
            </p14:nvContentPartPr>
            <p14:xfrm>
              <a:off x="467040" y="3626440"/>
              <a:ext cx="2143800" cy="37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9400" y="3608800"/>
                <a:ext cx="21794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14:cNvPr>
              <p14:cNvContentPartPr/>
              <p14:nvPr/>
            </p14:nvContentPartPr>
            <p14:xfrm>
              <a:off x="2895240" y="3562720"/>
              <a:ext cx="53892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77588" y="3544720"/>
                <a:ext cx="57458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14:cNvPr>
              <p14:cNvContentPartPr/>
              <p14:nvPr/>
            </p14:nvContentPartPr>
            <p14:xfrm>
              <a:off x="3687960" y="3586120"/>
              <a:ext cx="628920" cy="279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69970" y="3568480"/>
                <a:ext cx="6645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14:cNvPr>
              <p14:cNvContentPartPr/>
              <p14:nvPr/>
            </p14:nvContentPartPr>
            <p14:xfrm>
              <a:off x="4551240" y="2925880"/>
              <a:ext cx="2946960" cy="947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33600" y="2907880"/>
                <a:ext cx="2982600" cy="9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14:cNvPr>
              <p14:cNvContentPartPr/>
              <p14:nvPr/>
            </p14:nvContentPartPr>
            <p14:xfrm>
              <a:off x="4520640" y="4448320"/>
              <a:ext cx="303840" cy="255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03000" y="4430655"/>
                <a:ext cx="3394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14:cNvPr>
              <p14:cNvContentPartPr/>
              <p14:nvPr/>
            </p14:nvContentPartPr>
            <p14:xfrm>
              <a:off x="4571760" y="4357960"/>
              <a:ext cx="263160" cy="11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53760" y="4339960"/>
                <a:ext cx="298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14:cNvPr>
              <p14:cNvContentPartPr/>
              <p14:nvPr/>
            </p14:nvContentPartPr>
            <p14:xfrm>
              <a:off x="4950840" y="4541200"/>
              <a:ext cx="227160" cy="116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33200" y="4523560"/>
                <a:ext cx="262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14:cNvPr>
              <p14:cNvContentPartPr/>
              <p14:nvPr/>
            </p14:nvContentPartPr>
            <p14:xfrm>
              <a:off x="4947600" y="4405120"/>
              <a:ext cx="149040" cy="6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29960" y="4387480"/>
                <a:ext cx="1846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14:cNvPr>
              <p14:cNvContentPartPr/>
              <p14:nvPr/>
            </p14:nvContentPartPr>
            <p14:xfrm>
              <a:off x="5303280" y="4439680"/>
              <a:ext cx="151200" cy="178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85280" y="4421680"/>
                <a:ext cx="18684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14:cNvPr>
              <p14:cNvContentPartPr/>
              <p14:nvPr/>
            </p14:nvContentPartPr>
            <p14:xfrm>
              <a:off x="5577600" y="4270480"/>
              <a:ext cx="163800" cy="68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59600" y="4252840"/>
                <a:ext cx="1994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14:cNvPr>
              <p14:cNvContentPartPr/>
              <p14:nvPr/>
            </p14:nvContentPartPr>
            <p14:xfrm>
              <a:off x="5617920" y="4409440"/>
              <a:ext cx="681840" cy="375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99920" y="4391440"/>
                <a:ext cx="7174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14:cNvPr>
              <p14:cNvContentPartPr/>
              <p14:nvPr/>
            </p14:nvContentPartPr>
            <p14:xfrm>
              <a:off x="6424320" y="4428520"/>
              <a:ext cx="645840" cy="170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06680" y="4410880"/>
                <a:ext cx="6814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14:cNvPr>
              <p14:cNvContentPartPr/>
              <p14:nvPr/>
            </p14:nvContentPartPr>
            <p14:xfrm>
              <a:off x="6786840" y="4309000"/>
              <a:ext cx="230400" cy="59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68840" y="4291000"/>
                <a:ext cx="2660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14:cNvPr>
              <p14:cNvContentPartPr/>
              <p14:nvPr/>
            </p14:nvContentPartPr>
            <p14:xfrm>
              <a:off x="6817080" y="4256800"/>
              <a:ext cx="212760" cy="12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9080" y="4238800"/>
                <a:ext cx="248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14:cNvPr>
              <p14:cNvContentPartPr/>
              <p14:nvPr/>
            </p14:nvContentPartPr>
            <p14:xfrm>
              <a:off x="2964000" y="4345360"/>
              <a:ext cx="1369800" cy="1160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946360" y="4327720"/>
                <a:ext cx="1405440" cy="11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14:cNvPr>
              <p14:cNvContentPartPr/>
              <p14:nvPr/>
            </p14:nvContentPartPr>
            <p14:xfrm>
              <a:off x="1735320" y="4663960"/>
              <a:ext cx="1070640" cy="57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17326" y="4646320"/>
                <a:ext cx="1106268" cy="60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312508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14:cNvPr>
              <p14:cNvContentPartPr/>
              <p14:nvPr/>
            </p14:nvContentPartPr>
            <p14:xfrm>
              <a:off x="8341320" y="1543840"/>
              <a:ext cx="192960" cy="528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23320" y="1525840"/>
                <a:ext cx="2286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14:cNvPr>
              <p14:cNvContentPartPr/>
              <p14:nvPr/>
            </p14:nvContentPartPr>
            <p14:xfrm>
              <a:off x="456240" y="2479840"/>
              <a:ext cx="163440" cy="249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8600" y="2461840"/>
                <a:ext cx="1990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14:cNvPr>
              <p14:cNvContentPartPr/>
              <p14:nvPr/>
            </p14:nvContentPartPr>
            <p14:xfrm>
              <a:off x="416280" y="2420440"/>
              <a:ext cx="18864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8280" y="2402800"/>
                <a:ext cx="224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14:cNvPr>
              <p14:cNvContentPartPr/>
              <p14:nvPr/>
            </p14:nvContentPartPr>
            <p14:xfrm>
              <a:off x="751440" y="2559400"/>
              <a:ext cx="14328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3440" y="254140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14:cNvPr>
              <p14:cNvContentPartPr/>
              <p14:nvPr/>
            </p14:nvContentPartPr>
            <p14:xfrm>
              <a:off x="761880" y="2631400"/>
              <a:ext cx="14364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3880" y="26134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14:cNvPr>
              <p14:cNvContentPartPr/>
              <p14:nvPr/>
            </p14:nvContentPartPr>
            <p14:xfrm>
              <a:off x="1035120" y="2469040"/>
              <a:ext cx="508680" cy="38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7120" y="2451400"/>
                <a:ext cx="544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14:cNvPr>
              <p14:cNvContentPartPr/>
              <p14:nvPr/>
            </p14:nvContentPartPr>
            <p14:xfrm>
              <a:off x="1644960" y="2910400"/>
              <a:ext cx="62352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26960" y="2892400"/>
                <a:ext cx="659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14:cNvPr>
              <p14:cNvContentPartPr/>
              <p14:nvPr/>
            </p14:nvContentPartPr>
            <p14:xfrm>
              <a:off x="2399160" y="3220360"/>
              <a:ext cx="100080" cy="11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81520" y="3202360"/>
                <a:ext cx="135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14:cNvPr>
              <p14:cNvContentPartPr/>
              <p14:nvPr/>
            </p14:nvContentPartPr>
            <p14:xfrm>
              <a:off x="2763480" y="2927320"/>
              <a:ext cx="50652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45493" y="2909680"/>
                <a:ext cx="542135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14:cNvPr>
              <p14:cNvContentPartPr/>
              <p14:nvPr/>
            </p14:nvContentPartPr>
            <p14:xfrm>
              <a:off x="3573480" y="2894920"/>
              <a:ext cx="706320" cy="37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55480" y="2877280"/>
                <a:ext cx="7419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14:cNvPr>
              <p14:cNvContentPartPr/>
              <p14:nvPr/>
            </p14:nvContentPartPr>
            <p14:xfrm>
              <a:off x="7718160" y="2876920"/>
              <a:ext cx="335520" cy="596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0160" y="2859280"/>
                <a:ext cx="3711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14:cNvPr>
              <p14:cNvContentPartPr/>
              <p14:nvPr/>
            </p14:nvContentPartPr>
            <p14:xfrm>
              <a:off x="467040" y="3626440"/>
              <a:ext cx="2143800" cy="37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9400" y="3608800"/>
                <a:ext cx="21794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14:cNvPr>
              <p14:cNvContentPartPr/>
              <p14:nvPr/>
            </p14:nvContentPartPr>
            <p14:xfrm>
              <a:off x="2895240" y="3562720"/>
              <a:ext cx="53892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77588" y="3544720"/>
                <a:ext cx="57458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14:cNvPr>
              <p14:cNvContentPartPr/>
              <p14:nvPr/>
            </p14:nvContentPartPr>
            <p14:xfrm>
              <a:off x="3687960" y="3586120"/>
              <a:ext cx="628920" cy="279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69970" y="3568480"/>
                <a:ext cx="6645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14:cNvPr>
              <p14:cNvContentPartPr/>
              <p14:nvPr/>
            </p14:nvContentPartPr>
            <p14:xfrm>
              <a:off x="4551240" y="2925880"/>
              <a:ext cx="2946960" cy="947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33600" y="2907880"/>
                <a:ext cx="2982600" cy="9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14:cNvPr>
              <p14:cNvContentPartPr/>
              <p14:nvPr/>
            </p14:nvContentPartPr>
            <p14:xfrm>
              <a:off x="4520640" y="4448320"/>
              <a:ext cx="303840" cy="255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03000" y="4430655"/>
                <a:ext cx="3394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14:cNvPr>
              <p14:cNvContentPartPr/>
              <p14:nvPr/>
            </p14:nvContentPartPr>
            <p14:xfrm>
              <a:off x="4571760" y="4357960"/>
              <a:ext cx="263160" cy="11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53760" y="4339960"/>
                <a:ext cx="298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14:cNvPr>
              <p14:cNvContentPartPr/>
              <p14:nvPr/>
            </p14:nvContentPartPr>
            <p14:xfrm>
              <a:off x="4950840" y="4541200"/>
              <a:ext cx="227160" cy="116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33200" y="4523560"/>
                <a:ext cx="262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14:cNvPr>
              <p14:cNvContentPartPr/>
              <p14:nvPr/>
            </p14:nvContentPartPr>
            <p14:xfrm>
              <a:off x="4947600" y="4405120"/>
              <a:ext cx="149040" cy="6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29960" y="4387480"/>
                <a:ext cx="1846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14:cNvPr>
              <p14:cNvContentPartPr/>
              <p14:nvPr/>
            </p14:nvContentPartPr>
            <p14:xfrm>
              <a:off x="5303280" y="4439680"/>
              <a:ext cx="151200" cy="178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85280" y="4421680"/>
                <a:ext cx="18684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14:cNvPr>
              <p14:cNvContentPartPr/>
              <p14:nvPr/>
            </p14:nvContentPartPr>
            <p14:xfrm>
              <a:off x="5577600" y="4270480"/>
              <a:ext cx="163800" cy="68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59600" y="4252840"/>
                <a:ext cx="1994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14:cNvPr>
              <p14:cNvContentPartPr/>
              <p14:nvPr/>
            </p14:nvContentPartPr>
            <p14:xfrm>
              <a:off x="5617920" y="4409440"/>
              <a:ext cx="681840" cy="375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99920" y="4391440"/>
                <a:ext cx="7174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14:cNvPr>
              <p14:cNvContentPartPr/>
              <p14:nvPr/>
            </p14:nvContentPartPr>
            <p14:xfrm>
              <a:off x="6424320" y="4428520"/>
              <a:ext cx="645840" cy="170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06680" y="4410880"/>
                <a:ext cx="6814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14:cNvPr>
              <p14:cNvContentPartPr/>
              <p14:nvPr/>
            </p14:nvContentPartPr>
            <p14:xfrm>
              <a:off x="6786840" y="4309000"/>
              <a:ext cx="230400" cy="59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68840" y="4291000"/>
                <a:ext cx="2660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14:cNvPr>
              <p14:cNvContentPartPr/>
              <p14:nvPr/>
            </p14:nvContentPartPr>
            <p14:xfrm>
              <a:off x="6817080" y="4256800"/>
              <a:ext cx="212760" cy="12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9080" y="4238800"/>
                <a:ext cx="248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16D761D-CEB2-467B-B1D0-5826CF26F08D}"/>
                  </a:ext>
                </a:extLst>
              </p14:cNvPr>
              <p14:cNvContentPartPr/>
              <p14:nvPr/>
            </p14:nvContentPartPr>
            <p14:xfrm>
              <a:off x="4838160" y="4883560"/>
              <a:ext cx="870480" cy="46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16D761D-CEB2-467B-B1D0-5826CF26F08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20160" y="4865920"/>
                <a:ext cx="9061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E93C839-F206-4E3C-A670-C731DA60E4FA}"/>
                  </a:ext>
                </a:extLst>
              </p14:cNvPr>
              <p14:cNvContentPartPr/>
              <p14:nvPr/>
            </p14:nvContentPartPr>
            <p14:xfrm>
              <a:off x="5912760" y="5052760"/>
              <a:ext cx="202680" cy="37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E93C839-F206-4E3C-A670-C731DA60E4F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94760" y="5035120"/>
                <a:ext cx="2383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222E47E-2538-4E1E-A9B1-39009C000525}"/>
                  </a:ext>
                </a:extLst>
              </p14:cNvPr>
              <p14:cNvContentPartPr/>
              <p14:nvPr/>
            </p14:nvContentPartPr>
            <p14:xfrm>
              <a:off x="5932920" y="5149960"/>
              <a:ext cx="141480" cy="21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222E47E-2538-4E1E-A9B1-39009C0005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15280" y="513232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061953-FF8F-4AEB-8F40-72920AF09063}"/>
                  </a:ext>
                </a:extLst>
              </p14:cNvPr>
              <p14:cNvContentPartPr/>
              <p14:nvPr/>
            </p14:nvContentPartPr>
            <p14:xfrm>
              <a:off x="6258360" y="4873840"/>
              <a:ext cx="821880" cy="381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061953-FF8F-4AEB-8F40-72920AF0906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40360" y="4855857"/>
                <a:ext cx="857520" cy="4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14:cNvPr>
              <p14:cNvContentPartPr/>
              <p14:nvPr/>
            </p14:nvContentPartPr>
            <p14:xfrm>
              <a:off x="2964000" y="4345360"/>
              <a:ext cx="1424880" cy="1160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46360" y="4327715"/>
                <a:ext cx="1460520" cy="11962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14:cNvPr>
              <p14:cNvContentPartPr/>
              <p14:nvPr/>
            </p14:nvContentPartPr>
            <p14:xfrm>
              <a:off x="1735320" y="4663960"/>
              <a:ext cx="1070640" cy="57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717326" y="4646320"/>
                <a:ext cx="1106268" cy="60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963290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14:cNvPr>
              <p14:cNvContentPartPr/>
              <p14:nvPr/>
            </p14:nvContentPartPr>
            <p14:xfrm>
              <a:off x="8341320" y="1543840"/>
              <a:ext cx="192960" cy="528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23320" y="1525840"/>
                <a:ext cx="2286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14:cNvPr>
              <p14:cNvContentPartPr/>
              <p14:nvPr/>
            </p14:nvContentPartPr>
            <p14:xfrm>
              <a:off x="456240" y="2479840"/>
              <a:ext cx="163440" cy="249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8600" y="2461840"/>
                <a:ext cx="1990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14:cNvPr>
              <p14:cNvContentPartPr/>
              <p14:nvPr/>
            </p14:nvContentPartPr>
            <p14:xfrm>
              <a:off x="416280" y="2420440"/>
              <a:ext cx="18864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8280" y="2402800"/>
                <a:ext cx="224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14:cNvPr>
              <p14:cNvContentPartPr/>
              <p14:nvPr/>
            </p14:nvContentPartPr>
            <p14:xfrm>
              <a:off x="751440" y="2559400"/>
              <a:ext cx="14328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3440" y="254140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14:cNvPr>
              <p14:cNvContentPartPr/>
              <p14:nvPr/>
            </p14:nvContentPartPr>
            <p14:xfrm>
              <a:off x="761880" y="2631400"/>
              <a:ext cx="14364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3880" y="26134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14:cNvPr>
              <p14:cNvContentPartPr/>
              <p14:nvPr/>
            </p14:nvContentPartPr>
            <p14:xfrm>
              <a:off x="1035120" y="2469040"/>
              <a:ext cx="508680" cy="38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7120" y="2451400"/>
                <a:ext cx="544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14:cNvPr>
              <p14:cNvContentPartPr/>
              <p14:nvPr/>
            </p14:nvContentPartPr>
            <p14:xfrm>
              <a:off x="1644960" y="2910400"/>
              <a:ext cx="62352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26960" y="2892400"/>
                <a:ext cx="659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14:cNvPr>
              <p14:cNvContentPartPr/>
              <p14:nvPr/>
            </p14:nvContentPartPr>
            <p14:xfrm>
              <a:off x="2399160" y="3220360"/>
              <a:ext cx="100080" cy="11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81520" y="3202360"/>
                <a:ext cx="135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14:cNvPr>
              <p14:cNvContentPartPr/>
              <p14:nvPr/>
            </p14:nvContentPartPr>
            <p14:xfrm>
              <a:off x="2763480" y="2927320"/>
              <a:ext cx="50652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45493" y="2909680"/>
                <a:ext cx="542135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14:cNvPr>
              <p14:cNvContentPartPr/>
              <p14:nvPr/>
            </p14:nvContentPartPr>
            <p14:xfrm>
              <a:off x="3573480" y="2894920"/>
              <a:ext cx="706320" cy="37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55480" y="2877280"/>
                <a:ext cx="7419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14:cNvPr>
              <p14:cNvContentPartPr/>
              <p14:nvPr/>
            </p14:nvContentPartPr>
            <p14:xfrm>
              <a:off x="7718160" y="2876920"/>
              <a:ext cx="335520" cy="596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0160" y="2859280"/>
                <a:ext cx="3711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14:cNvPr>
              <p14:cNvContentPartPr/>
              <p14:nvPr/>
            </p14:nvContentPartPr>
            <p14:xfrm>
              <a:off x="467040" y="3626440"/>
              <a:ext cx="2143800" cy="37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9400" y="3608800"/>
                <a:ext cx="21794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14:cNvPr>
              <p14:cNvContentPartPr/>
              <p14:nvPr/>
            </p14:nvContentPartPr>
            <p14:xfrm>
              <a:off x="2895240" y="3562720"/>
              <a:ext cx="53892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77588" y="3544720"/>
                <a:ext cx="57458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14:cNvPr>
              <p14:cNvContentPartPr/>
              <p14:nvPr/>
            </p14:nvContentPartPr>
            <p14:xfrm>
              <a:off x="3687960" y="3586120"/>
              <a:ext cx="628920" cy="279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69970" y="3568480"/>
                <a:ext cx="6645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14:cNvPr>
              <p14:cNvContentPartPr/>
              <p14:nvPr/>
            </p14:nvContentPartPr>
            <p14:xfrm>
              <a:off x="4551240" y="2925880"/>
              <a:ext cx="2946960" cy="947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33600" y="2907880"/>
                <a:ext cx="2982600" cy="9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14:cNvPr>
              <p14:cNvContentPartPr/>
              <p14:nvPr/>
            </p14:nvContentPartPr>
            <p14:xfrm>
              <a:off x="4520640" y="4448320"/>
              <a:ext cx="303840" cy="255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03000" y="4430655"/>
                <a:ext cx="3394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14:cNvPr>
              <p14:cNvContentPartPr/>
              <p14:nvPr/>
            </p14:nvContentPartPr>
            <p14:xfrm>
              <a:off x="4571760" y="4357960"/>
              <a:ext cx="263160" cy="11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53760" y="4339960"/>
                <a:ext cx="298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14:cNvPr>
              <p14:cNvContentPartPr/>
              <p14:nvPr/>
            </p14:nvContentPartPr>
            <p14:xfrm>
              <a:off x="4950840" y="4541200"/>
              <a:ext cx="227160" cy="116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33200" y="4523560"/>
                <a:ext cx="262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14:cNvPr>
              <p14:cNvContentPartPr/>
              <p14:nvPr/>
            </p14:nvContentPartPr>
            <p14:xfrm>
              <a:off x="4947600" y="4405120"/>
              <a:ext cx="149040" cy="6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29960" y="4387480"/>
                <a:ext cx="1846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14:cNvPr>
              <p14:cNvContentPartPr/>
              <p14:nvPr/>
            </p14:nvContentPartPr>
            <p14:xfrm>
              <a:off x="5303280" y="4439680"/>
              <a:ext cx="151200" cy="178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85280" y="4421680"/>
                <a:ext cx="18684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14:cNvPr>
              <p14:cNvContentPartPr/>
              <p14:nvPr/>
            </p14:nvContentPartPr>
            <p14:xfrm>
              <a:off x="5577600" y="4270480"/>
              <a:ext cx="163800" cy="68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59600" y="4252840"/>
                <a:ext cx="1994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14:cNvPr>
              <p14:cNvContentPartPr/>
              <p14:nvPr/>
            </p14:nvContentPartPr>
            <p14:xfrm>
              <a:off x="5617920" y="4409440"/>
              <a:ext cx="681840" cy="375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99920" y="4391440"/>
                <a:ext cx="7174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14:cNvPr>
              <p14:cNvContentPartPr/>
              <p14:nvPr/>
            </p14:nvContentPartPr>
            <p14:xfrm>
              <a:off x="6424320" y="4428520"/>
              <a:ext cx="645840" cy="170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06680" y="4410880"/>
                <a:ext cx="6814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14:cNvPr>
              <p14:cNvContentPartPr/>
              <p14:nvPr/>
            </p14:nvContentPartPr>
            <p14:xfrm>
              <a:off x="6786840" y="4309000"/>
              <a:ext cx="230400" cy="59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68840" y="4291000"/>
                <a:ext cx="2660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14:cNvPr>
              <p14:cNvContentPartPr/>
              <p14:nvPr/>
            </p14:nvContentPartPr>
            <p14:xfrm>
              <a:off x="6817080" y="4256800"/>
              <a:ext cx="212760" cy="12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9080" y="4238800"/>
                <a:ext cx="248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16D761D-CEB2-467B-B1D0-5826CF26F08D}"/>
                  </a:ext>
                </a:extLst>
              </p14:cNvPr>
              <p14:cNvContentPartPr/>
              <p14:nvPr/>
            </p14:nvContentPartPr>
            <p14:xfrm>
              <a:off x="4838160" y="4883560"/>
              <a:ext cx="870480" cy="46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16D761D-CEB2-467B-B1D0-5826CF26F08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20160" y="4865920"/>
                <a:ext cx="9061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E93C839-F206-4E3C-A670-C731DA60E4FA}"/>
                  </a:ext>
                </a:extLst>
              </p14:cNvPr>
              <p14:cNvContentPartPr/>
              <p14:nvPr/>
            </p14:nvContentPartPr>
            <p14:xfrm>
              <a:off x="5912760" y="5052760"/>
              <a:ext cx="202680" cy="37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E93C839-F206-4E3C-A670-C731DA60E4F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94760" y="5035120"/>
                <a:ext cx="2383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222E47E-2538-4E1E-A9B1-39009C000525}"/>
                  </a:ext>
                </a:extLst>
              </p14:cNvPr>
              <p14:cNvContentPartPr/>
              <p14:nvPr/>
            </p14:nvContentPartPr>
            <p14:xfrm>
              <a:off x="5932920" y="5149960"/>
              <a:ext cx="141480" cy="21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222E47E-2538-4E1E-A9B1-39009C0005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15280" y="513232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061953-FF8F-4AEB-8F40-72920AF09063}"/>
                  </a:ext>
                </a:extLst>
              </p14:cNvPr>
              <p14:cNvContentPartPr/>
              <p14:nvPr/>
            </p14:nvContentPartPr>
            <p14:xfrm>
              <a:off x="6258360" y="4873840"/>
              <a:ext cx="821880" cy="381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061953-FF8F-4AEB-8F40-72920AF0906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40360" y="4855857"/>
                <a:ext cx="857520" cy="4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14:cNvPr>
              <p14:cNvContentPartPr/>
              <p14:nvPr/>
            </p14:nvContentPartPr>
            <p14:xfrm>
              <a:off x="2964000" y="4345360"/>
              <a:ext cx="1424880" cy="1160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46360" y="4327715"/>
                <a:ext cx="1460520" cy="11962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14:cNvPr>
              <p14:cNvContentPartPr/>
              <p14:nvPr/>
            </p14:nvContentPartPr>
            <p14:xfrm>
              <a:off x="1735320" y="4663960"/>
              <a:ext cx="1070640" cy="57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717326" y="4646320"/>
                <a:ext cx="1106268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981C54A-4F48-4112-A9C3-32FEF260CEC8}"/>
                  </a:ext>
                </a:extLst>
              </p14:cNvPr>
              <p14:cNvContentPartPr/>
              <p14:nvPr/>
            </p14:nvContentPartPr>
            <p14:xfrm>
              <a:off x="1452360" y="5905960"/>
              <a:ext cx="870480" cy="421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981C54A-4F48-4112-A9C3-32FEF260CEC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34713" y="5888305"/>
                <a:ext cx="906135" cy="456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90F0908-0CF3-4BEF-8B7C-6F090248C706}"/>
                  </a:ext>
                </a:extLst>
              </p14:cNvPr>
              <p14:cNvContentPartPr/>
              <p14:nvPr/>
            </p14:nvContentPartPr>
            <p14:xfrm>
              <a:off x="2508240" y="6068320"/>
              <a:ext cx="12240" cy="23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90F0908-0CF3-4BEF-8B7C-6F090248C7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90240" y="605068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61A338-EC24-458A-99E9-BBFEB1FFA9A9}"/>
                  </a:ext>
                </a:extLst>
              </p14:cNvPr>
              <p14:cNvContentPartPr/>
              <p14:nvPr/>
            </p14:nvContentPartPr>
            <p14:xfrm>
              <a:off x="2529480" y="6207280"/>
              <a:ext cx="13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61A338-EC24-458A-99E9-BBFEB1FFA9A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511840" y="6189640"/>
                <a:ext cx="4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AB0D989-5308-43A8-85E1-32A1FDCD9714}"/>
                  </a:ext>
                </a:extLst>
              </p14:cNvPr>
              <p14:cNvContentPartPr/>
              <p14:nvPr/>
            </p14:nvContentPartPr>
            <p14:xfrm>
              <a:off x="2856360" y="5811280"/>
              <a:ext cx="1068480" cy="476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AB0D989-5308-43A8-85E1-32A1FDCD971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38714" y="5793627"/>
                <a:ext cx="1104132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73A4B9A-B4D6-4CF7-BF5F-589D352EA437}"/>
                  </a:ext>
                </a:extLst>
              </p14:cNvPr>
              <p14:cNvContentPartPr/>
              <p14:nvPr/>
            </p14:nvContentPartPr>
            <p14:xfrm>
              <a:off x="4053360" y="5871400"/>
              <a:ext cx="860760" cy="432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73A4B9A-B4D6-4CF7-BF5F-589D352EA43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35360" y="5853760"/>
                <a:ext cx="8964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274311C-16C9-4895-AA75-CFAC41CF6190}"/>
                  </a:ext>
                </a:extLst>
              </p14:cNvPr>
              <p14:cNvContentPartPr/>
              <p14:nvPr/>
            </p14:nvContentPartPr>
            <p14:xfrm>
              <a:off x="5109960" y="6014320"/>
              <a:ext cx="117360" cy="175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274311C-16C9-4895-AA75-CFAC41CF619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092320" y="5996320"/>
                <a:ext cx="153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12E5546-F121-4BA3-9130-E1BA53E31901}"/>
                  </a:ext>
                </a:extLst>
              </p14:cNvPr>
              <p14:cNvContentPartPr/>
              <p14:nvPr/>
            </p14:nvContentPartPr>
            <p14:xfrm>
              <a:off x="5493360" y="5943400"/>
              <a:ext cx="561600" cy="312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12E5546-F121-4BA3-9130-E1BA53E3190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5360" y="5925760"/>
                <a:ext cx="59724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B55B8C-4A75-4426-9553-6920BC606E60}"/>
                  </a:ext>
                </a:extLst>
              </p14:cNvPr>
              <p14:cNvContentPartPr/>
              <p14:nvPr/>
            </p14:nvContentPartPr>
            <p14:xfrm>
              <a:off x="5495880" y="5831800"/>
              <a:ext cx="114480" cy="5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B55B8C-4A75-4426-9553-6920BC606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78240" y="5814160"/>
                <a:ext cx="1501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113A29-86FB-4F1D-8D50-411C7C1A3DC2}"/>
                  </a:ext>
                </a:extLst>
              </p14:cNvPr>
              <p14:cNvContentPartPr/>
              <p14:nvPr/>
            </p14:nvContentPartPr>
            <p14:xfrm>
              <a:off x="6204720" y="5993800"/>
              <a:ext cx="118440" cy="168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113A29-86FB-4F1D-8D50-411C7C1A3DC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7080" y="5976160"/>
                <a:ext cx="154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EE56F1A-F895-44A1-A06C-A3A3E9F272C7}"/>
                  </a:ext>
                </a:extLst>
              </p14:cNvPr>
              <p14:cNvContentPartPr/>
              <p14:nvPr/>
            </p14:nvContentPartPr>
            <p14:xfrm>
              <a:off x="6745800" y="5873920"/>
              <a:ext cx="233280" cy="51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EE56F1A-F895-44A1-A06C-A3A3E9F272C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28160" y="5856280"/>
                <a:ext cx="2689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23AD567-771C-4A4A-B867-768D072DFEDF}"/>
                  </a:ext>
                </a:extLst>
              </p14:cNvPr>
              <p14:cNvContentPartPr/>
              <p14:nvPr/>
            </p14:nvContentPartPr>
            <p14:xfrm>
              <a:off x="6766320" y="5811280"/>
              <a:ext cx="2145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23AD567-771C-4A4A-B867-768D072DFE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748320" y="5793280"/>
                <a:ext cx="250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B1DC055-B35B-45C9-9941-6000AFAE8E0E}"/>
                  </a:ext>
                </a:extLst>
              </p14:cNvPr>
              <p14:cNvContentPartPr/>
              <p14:nvPr/>
            </p14:nvContentPartPr>
            <p14:xfrm>
              <a:off x="6452760" y="5979760"/>
              <a:ext cx="536040" cy="174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B1DC055-B35B-45C9-9941-6000AFAE8E0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5108" y="5961760"/>
                <a:ext cx="571704" cy="20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710764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14:cNvPr>
              <p14:cNvContentPartPr/>
              <p14:nvPr/>
            </p14:nvContentPartPr>
            <p14:xfrm>
              <a:off x="1708680" y="227680"/>
              <a:ext cx="365760" cy="24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89F4AD-DFBF-4135-81F2-5E0E32D0B4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91040" y="210040"/>
                <a:ext cx="4014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14:cNvPr>
              <p14:cNvContentPartPr/>
              <p14:nvPr/>
            </p14:nvContentPartPr>
            <p14:xfrm>
              <a:off x="2152920" y="303280"/>
              <a:ext cx="183240" cy="14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79C3A2-39AA-487F-901F-9BB357281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5280" y="285640"/>
                <a:ext cx="2188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14:cNvPr>
              <p14:cNvContentPartPr/>
              <p14:nvPr/>
            </p14:nvContentPartPr>
            <p14:xfrm>
              <a:off x="2610480" y="172600"/>
              <a:ext cx="201240" cy="295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862D7F-2A4A-4036-866A-42741483F3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2840" y="154600"/>
                <a:ext cx="2368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14:cNvPr>
              <p14:cNvContentPartPr/>
              <p14:nvPr/>
            </p14:nvContentPartPr>
            <p14:xfrm>
              <a:off x="2892360" y="355120"/>
              <a:ext cx="183960" cy="12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4F62A7-4DF8-4D1F-9ED9-7E0B86F764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4720" y="337480"/>
                <a:ext cx="21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14:cNvPr>
              <p14:cNvContentPartPr/>
              <p14:nvPr/>
            </p14:nvContentPartPr>
            <p14:xfrm>
              <a:off x="3138960" y="355120"/>
              <a:ext cx="88560" cy="126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606E1C3-79C0-43B8-8CE4-49775FECA1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337480"/>
                <a:ext cx="124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14:cNvPr>
              <p14:cNvContentPartPr/>
              <p14:nvPr/>
            </p14:nvContentPartPr>
            <p14:xfrm>
              <a:off x="3291600" y="334600"/>
              <a:ext cx="90000" cy="154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4674FF-4979-4AA0-9DC3-2599BAA30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0" y="316960"/>
                <a:ext cx="1256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14:cNvPr>
              <p14:cNvContentPartPr/>
              <p14:nvPr/>
            </p14:nvContentPartPr>
            <p14:xfrm>
              <a:off x="3646920" y="327760"/>
              <a:ext cx="216720" cy="14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41329D0-DA77-4BEC-B7A5-B037201E8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29280" y="309760"/>
                <a:ext cx="2523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14:cNvPr>
              <p14:cNvContentPartPr/>
              <p14:nvPr/>
            </p14:nvContentPartPr>
            <p14:xfrm>
              <a:off x="3937800" y="315880"/>
              <a:ext cx="13752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126967-28B6-47BB-8011-4AA4D847EA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0160" y="297880"/>
                <a:ext cx="173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14:cNvPr>
              <p14:cNvContentPartPr/>
              <p14:nvPr/>
            </p14:nvContentPartPr>
            <p14:xfrm>
              <a:off x="4153080" y="305800"/>
              <a:ext cx="267840" cy="10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2EA619-467B-4414-9799-7722E67F17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35080" y="288160"/>
                <a:ext cx="303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14:cNvPr>
              <p14:cNvContentPartPr/>
              <p14:nvPr/>
            </p14:nvContentPartPr>
            <p14:xfrm>
              <a:off x="4658160" y="264040"/>
              <a:ext cx="147240" cy="16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7A4B9-70CB-4D93-BD3A-B3F29FF69D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40520" y="246040"/>
                <a:ext cx="1828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14:cNvPr>
              <p14:cNvContentPartPr/>
              <p14:nvPr/>
            </p14:nvContentPartPr>
            <p14:xfrm>
              <a:off x="4856160" y="293200"/>
              <a:ext cx="172080" cy="14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4D0C81-C968-46DD-BE72-508EB625AB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8520" y="275200"/>
                <a:ext cx="2077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14:cNvPr>
              <p14:cNvContentPartPr/>
              <p14:nvPr/>
            </p14:nvContentPartPr>
            <p14:xfrm>
              <a:off x="5067120" y="304000"/>
              <a:ext cx="116640" cy="141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80E3FD-34E5-43F7-85C0-29159D1AEC1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9120" y="286360"/>
                <a:ext cx="1522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14:cNvPr>
              <p14:cNvContentPartPr/>
              <p14:nvPr/>
            </p14:nvContentPartPr>
            <p14:xfrm>
              <a:off x="5242080" y="305440"/>
              <a:ext cx="278280" cy="141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5CC663-E8B9-4EBF-9300-3B6E5FEA72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24440" y="28780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14:cNvPr>
              <p14:cNvContentPartPr/>
              <p14:nvPr/>
            </p14:nvContentPartPr>
            <p14:xfrm>
              <a:off x="5791080" y="136960"/>
              <a:ext cx="1067040" cy="34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3F5498-2DFD-4A1A-88A2-CE471C0D7A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3080" y="119302"/>
                <a:ext cx="1102680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14:cNvPr>
              <p14:cNvContentPartPr/>
              <p14:nvPr/>
            </p14:nvContentPartPr>
            <p14:xfrm>
              <a:off x="7933800" y="304720"/>
              <a:ext cx="273960" cy="12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3D52AD-C0FF-40A9-8A02-637BE05853A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15800" y="286720"/>
                <a:ext cx="309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14:cNvPr>
              <p14:cNvContentPartPr/>
              <p14:nvPr/>
            </p14:nvContentPartPr>
            <p14:xfrm>
              <a:off x="7057200" y="154960"/>
              <a:ext cx="618120" cy="439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789A-88C6-4C1E-84EE-E1190847F0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9560" y="136960"/>
                <a:ext cx="6537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14:cNvPr>
              <p14:cNvContentPartPr/>
              <p14:nvPr/>
            </p14:nvContentPartPr>
            <p14:xfrm>
              <a:off x="914160" y="698920"/>
              <a:ext cx="62892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3146A4-E83D-402B-BEC7-66595EA560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96150" y="681280"/>
                <a:ext cx="6645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14:cNvPr>
              <p14:cNvContentPartPr/>
              <p14:nvPr/>
            </p14:nvContentPartPr>
            <p14:xfrm>
              <a:off x="446520" y="601360"/>
              <a:ext cx="345960" cy="504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566A732-C02D-484B-AEF5-0E54A79022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8862" y="583360"/>
                <a:ext cx="381637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14:cNvPr>
              <p14:cNvContentPartPr/>
              <p14:nvPr/>
            </p14:nvContentPartPr>
            <p14:xfrm>
              <a:off x="3158040" y="615400"/>
              <a:ext cx="257040" cy="503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B0B21D-7FC1-4372-9FB7-2F6CA7508FC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140400" y="597400"/>
                <a:ext cx="2926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14:cNvPr>
              <p14:cNvContentPartPr/>
              <p14:nvPr/>
            </p14:nvContentPartPr>
            <p14:xfrm>
              <a:off x="3646920" y="737080"/>
              <a:ext cx="80640" cy="106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DBA9E1F-9413-4398-BE87-0C771FB36A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9280" y="719440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14:cNvPr>
              <p14:cNvContentPartPr/>
              <p14:nvPr/>
            </p14:nvContentPartPr>
            <p14:xfrm>
              <a:off x="3843480" y="571120"/>
              <a:ext cx="1435680" cy="295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A65B2F-7F60-497A-B493-72F92C8A62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25480" y="553458"/>
                <a:ext cx="1471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14:cNvPr>
              <p14:cNvContentPartPr/>
              <p14:nvPr/>
            </p14:nvContentPartPr>
            <p14:xfrm>
              <a:off x="1790040" y="660040"/>
              <a:ext cx="958680" cy="401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B4A19D4-FBD6-4188-8C3D-448C4C7E95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2400" y="642384"/>
                <a:ext cx="994320" cy="437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14:cNvPr>
              <p14:cNvContentPartPr/>
              <p14:nvPr/>
            </p14:nvContentPartPr>
            <p14:xfrm>
              <a:off x="1741800" y="1325680"/>
              <a:ext cx="1040760" cy="32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5A1F77-BB5B-4099-A390-5E2254580D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4160" y="1308040"/>
                <a:ext cx="1076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14:cNvPr>
              <p14:cNvContentPartPr/>
              <p14:nvPr/>
            </p14:nvContentPartPr>
            <p14:xfrm>
              <a:off x="2366760" y="1185640"/>
              <a:ext cx="263160" cy="6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77EF85-0D55-4F91-A244-459B9BC19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49120" y="1167640"/>
                <a:ext cx="298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14:cNvPr>
              <p14:cNvContentPartPr/>
              <p14:nvPr/>
            </p14:nvContentPartPr>
            <p14:xfrm>
              <a:off x="2946000" y="1358800"/>
              <a:ext cx="160200" cy="2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4C9CFE0-0CA7-4E99-834A-8D87C8226B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28000" y="1340800"/>
                <a:ext cx="195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14:cNvPr>
              <p14:cNvContentPartPr/>
              <p14:nvPr/>
            </p14:nvContentPartPr>
            <p14:xfrm>
              <a:off x="2956440" y="1431880"/>
              <a:ext cx="15192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9E40AB2-F650-4B28-B307-CD5CE3FFB7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38440" y="1414240"/>
                <a:ext cx="187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14:cNvPr>
              <p14:cNvContentPartPr/>
              <p14:nvPr/>
            </p14:nvContentPartPr>
            <p14:xfrm>
              <a:off x="3281160" y="1178080"/>
              <a:ext cx="17208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0AD5F4-A573-4325-8809-555F7179FDD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3160" y="11604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14:cNvPr>
              <p14:cNvContentPartPr/>
              <p14:nvPr/>
            </p14:nvContentPartPr>
            <p14:xfrm>
              <a:off x="3271080" y="1238560"/>
              <a:ext cx="222480" cy="22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BF328C-41AA-4D1E-A3AF-66E21AAA621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53440" y="1220560"/>
                <a:ext cx="2581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14:cNvPr>
              <p14:cNvContentPartPr/>
              <p14:nvPr/>
            </p14:nvContentPartPr>
            <p14:xfrm>
              <a:off x="3636120" y="1299760"/>
              <a:ext cx="176400" cy="14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5B8FB0B-7AE1-4A88-9F8D-1F68C4EF1E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8480" y="1282120"/>
                <a:ext cx="212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14:cNvPr>
              <p14:cNvContentPartPr/>
              <p14:nvPr/>
            </p14:nvContentPartPr>
            <p14:xfrm>
              <a:off x="3657000" y="1159360"/>
              <a:ext cx="16164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ADBFE04-76C6-4373-B5BB-7E6148985E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39360" y="1141360"/>
                <a:ext cx="197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14:cNvPr>
              <p14:cNvContentPartPr/>
              <p14:nvPr/>
            </p14:nvContentPartPr>
            <p14:xfrm>
              <a:off x="4043280" y="1259440"/>
              <a:ext cx="145440" cy="17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886585-3549-4315-A200-8C328E799F8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25640" y="1241800"/>
                <a:ext cx="1810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14:cNvPr>
              <p14:cNvContentPartPr/>
              <p14:nvPr/>
            </p14:nvContentPartPr>
            <p14:xfrm>
              <a:off x="4317600" y="1056040"/>
              <a:ext cx="1608840" cy="517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E544B2-3407-4624-8025-704127A059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596" y="1038400"/>
                <a:ext cx="1644488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14:cNvPr>
              <p14:cNvContentPartPr/>
              <p14:nvPr/>
            </p14:nvContentPartPr>
            <p14:xfrm>
              <a:off x="1251840" y="1727080"/>
              <a:ext cx="252000" cy="47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A6515B-B6DB-4EA0-8CE7-E467A9122CA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3840" y="1709080"/>
                <a:ext cx="287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14:cNvPr>
              <p14:cNvContentPartPr/>
              <p14:nvPr/>
            </p14:nvContentPartPr>
            <p14:xfrm>
              <a:off x="1784640" y="1818520"/>
              <a:ext cx="990720" cy="45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B8F445-7804-4E0A-BD0B-C5E7D7DCE96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6633" y="1800880"/>
                <a:ext cx="1026373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14:cNvPr>
              <p14:cNvContentPartPr/>
              <p14:nvPr/>
            </p14:nvContentPartPr>
            <p14:xfrm>
              <a:off x="3006840" y="1919320"/>
              <a:ext cx="16200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B97F44-ED77-4B31-A0BB-3B4660C3B6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9200" y="19013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14:cNvPr>
              <p14:cNvContentPartPr/>
              <p14:nvPr/>
            </p14:nvContentPartPr>
            <p14:xfrm>
              <a:off x="2997120" y="1990960"/>
              <a:ext cx="15156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566B84-8F7C-4939-969F-9FE25D0A40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79120" y="1973320"/>
                <a:ext cx="187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14:cNvPr>
              <p14:cNvContentPartPr/>
              <p14:nvPr/>
            </p14:nvContentPartPr>
            <p14:xfrm>
              <a:off x="3301320" y="1796200"/>
              <a:ext cx="4158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9A0ACF-28CD-4375-A84C-6599CBFC28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83680" y="1778560"/>
                <a:ext cx="4514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14:cNvPr>
              <p14:cNvContentPartPr/>
              <p14:nvPr/>
            </p14:nvContentPartPr>
            <p14:xfrm>
              <a:off x="3828360" y="1859200"/>
              <a:ext cx="226800" cy="17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1069F-C8FF-4BD5-964A-90E7F90DC5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0720" y="1841200"/>
                <a:ext cx="2624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14:cNvPr>
              <p14:cNvContentPartPr/>
              <p14:nvPr/>
            </p14:nvContentPartPr>
            <p14:xfrm>
              <a:off x="3869760" y="1727080"/>
              <a:ext cx="174240" cy="8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54F1811-3F25-4A1F-8212-D72CD1AD22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52120" y="1709080"/>
                <a:ext cx="209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14:cNvPr>
              <p14:cNvContentPartPr/>
              <p14:nvPr/>
            </p14:nvContentPartPr>
            <p14:xfrm>
              <a:off x="4176120" y="2011480"/>
              <a:ext cx="121680" cy="133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BCB23E6-7562-413C-89A5-BD1860002E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8120" y="1993840"/>
                <a:ext cx="157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14:cNvPr>
              <p14:cNvContentPartPr/>
              <p14:nvPr/>
            </p14:nvContentPartPr>
            <p14:xfrm>
              <a:off x="4425600" y="1706560"/>
              <a:ext cx="1096200" cy="33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398B98-C641-46AA-91B6-2460CF62C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07606" y="1688920"/>
                <a:ext cx="1131828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14:cNvPr>
              <p14:cNvContentPartPr/>
              <p14:nvPr/>
            </p14:nvContentPartPr>
            <p14:xfrm>
              <a:off x="5739960" y="1757320"/>
              <a:ext cx="774720" cy="325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2D7009-65E4-43C3-BAEB-F1522A23089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21960" y="1739320"/>
                <a:ext cx="8103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14:cNvPr>
              <p14:cNvContentPartPr/>
              <p14:nvPr/>
            </p14:nvContentPartPr>
            <p14:xfrm>
              <a:off x="6735720" y="1563640"/>
              <a:ext cx="20556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54C5A1-6126-4DC1-8572-19A40A5DFE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7720" y="154600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14:cNvPr>
              <p14:cNvContentPartPr/>
              <p14:nvPr/>
            </p14:nvContentPartPr>
            <p14:xfrm>
              <a:off x="7040640" y="1716640"/>
              <a:ext cx="13932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0342617-F8EF-49E7-8911-68CDB01E29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22640" y="1698640"/>
                <a:ext cx="17496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14:cNvPr>
              <p14:cNvContentPartPr/>
              <p14:nvPr/>
            </p14:nvContentPartPr>
            <p14:xfrm>
              <a:off x="6654720" y="1696120"/>
              <a:ext cx="275400" cy="21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A994568-A0A2-4CA2-912F-8FFF4BF89BE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36720" y="1678480"/>
                <a:ext cx="311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14:cNvPr>
              <p14:cNvContentPartPr/>
              <p14:nvPr/>
            </p14:nvContentPartPr>
            <p14:xfrm>
              <a:off x="7348440" y="1682440"/>
              <a:ext cx="251640" cy="16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711DB8D-BCB2-4728-AE2C-5C61E99A218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0440" y="1664440"/>
                <a:ext cx="2872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14:cNvPr>
              <p14:cNvContentPartPr/>
              <p14:nvPr/>
            </p14:nvContentPartPr>
            <p14:xfrm>
              <a:off x="7741200" y="1578400"/>
              <a:ext cx="396000" cy="29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C3ED040-C6ED-40A1-87DF-B89B3E14FA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184" y="1560400"/>
                <a:ext cx="431672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14:cNvPr>
              <p14:cNvContentPartPr/>
              <p14:nvPr/>
            </p14:nvContentPartPr>
            <p14:xfrm>
              <a:off x="8341320" y="1543840"/>
              <a:ext cx="192960" cy="528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37B16D-201D-486F-A6B6-5ABF61F9B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23320" y="1525840"/>
                <a:ext cx="2286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14:cNvPr>
              <p14:cNvContentPartPr/>
              <p14:nvPr/>
            </p14:nvContentPartPr>
            <p14:xfrm>
              <a:off x="456240" y="2479840"/>
              <a:ext cx="163440" cy="249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AD531-9A4F-4F7A-AB1C-C5E5A3B2A3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8600" y="2461840"/>
                <a:ext cx="1990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14:cNvPr>
              <p14:cNvContentPartPr/>
              <p14:nvPr/>
            </p14:nvContentPartPr>
            <p14:xfrm>
              <a:off x="416280" y="2420440"/>
              <a:ext cx="18864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9F045B-FAC3-4D61-88E6-8C4E430CD9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8280" y="2402800"/>
                <a:ext cx="224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14:cNvPr>
              <p14:cNvContentPartPr/>
              <p14:nvPr/>
            </p14:nvContentPartPr>
            <p14:xfrm>
              <a:off x="751440" y="2559400"/>
              <a:ext cx="14328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F94AB6-BE8B-4088-8420-93DB1DBEFC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3440" y="254140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14:cNvPr>
              <p14:cNvContentPartPr/>
              <p14:nvPr/>
            </p14:nvContentPartPr>
            <p14:xfrm>
              <a:off x="761880" y="2631400"/>
              <a:ext cx="14364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0A83C-CED1-4CB0-AE17-C9EDC01C81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3880" y="26134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14:cNvPr>
              <p14:cNvContentPartPr/>
              <p14:nvPr/>
            </p14:nvContentPartPr>
            <p14:xfrm>
              <a:off x="1035120" y="2469040"/>
              <a:ext cx="508680" cy="38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AECBD75-33B1-43B8-9C01-0D86DA6C77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7120" y="2451400"/>
                <a:ext cx="544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14:cNvPr>
              <p14:cNvContentPartPr/>
              <p14:nvPr/>
            </p14:nvContentPartPr>
            <p14:xfrm>
              <a:off x="1644960" y="2910400"/>
              <a:ext cx="62352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074D1F-BD22-4371-9025-0462B6191E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26960" y="2892400"/>
                <a:ext cx="659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14:cNvPr>
              <p14:cNvContentPartPr/>
              <p14:nvPr/>
            </p14:nvContentPartPr>
            <p14:xfrm>
              <a:off x="2399160" y="3220360"/>
              <a:ext cx="100080" cy="11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F74629-EF99-4DD7-8562-05D806B7885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81520" y="3202360"/>
                <a:ext cx="135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14:cNvPr>
              <p14:cNvContentPartPr/>
              <p14:nvPr/>
            </p14:nvContentPartPr>
            <p14:xfrm>
              <a:off x="2763480" y="2927320"/>
              <a:ext cx="506520" cy="384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7EE8E3-6A19-4DEF-82A4-B6B39337CAF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45493" y="2909680"/>
                <a:ext cx="542135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14:cNvPr>
              <p14:cNvContentPartPr/>
              <p14:nvPr/>
            </p14:nvContentPartPr>
            <p14:xfrm>
              <a:off x="3573480" y="2894920"/>
              <a:ext cx="706320" cy="37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E7CE19A-0894-4EB4-AA72-03DA4147FCB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55480" y="2877280"/>
                <a:ext cx="7419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14:cNvPr>
              <p14:cNvContentPartPr/>
              <p14:nvPr/>
            </p14:nvContentPartPr>
            <p14:xfrm>
              <a:off x="7718160" y="2876920"/>
              <a:ext cx="335520" cy="596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F46B7F-36B4-43B1-A467-A1487FFD03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0160" y="2859280"/>
                <a:ext cx="3711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14:cNvPr>
              <p14:cNvContentPartPr/>
              <p14:nvPr/>
            </p14:nvContentPartPr>
            <p14:xfrm>
              <a:off x="467040" y="3626440"/>
              <a:ext cx="2143800" cy="37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EAFD7-629A-490D-84A7-AFD8634B33D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9400" y="3608800"/>
                <a:ext cx="21794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14:cNvPr>
              <p14:cNvContentPartPr/>
              <p14:nvPr/>
            </p14:nvContentPartPr>
            <p14:xfrm>
              <a:off x="2895240" y="3562720"/>
              <a:ext cx="538920" cy="275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4606E10-A034-40FB-9760-EE166F16C38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77588" y="3544720"/>
                <a:ext cx="57458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14:cNvPr>
              <p14:cNvContentPartPr/>
              <p14:nvPr/>
            </p14:nvContentPartPr>
            <p14:xfrm>
              <a:off x="3687960" y="3586120"/>
              <a:ext cx="628920" cy="279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DF0FFA2-06F6-4E37-9B67-FE6AC05CF4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69970" y="3568480"/>
                <a:ext cx="6645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14:cNvPr>
              <p14:cNvContentPartPr/>
              <p14:nvPr/>
            </p14:nvContentPartPr>
            <p14:xfrm>
              <a:off x="4551240" y="2925880"/>
              <a:ext cx="2946960" cy="947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65787B0-3EC2-4492-8669-6F651242FF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33600" y="2907880"/>
                <a:ext cx="2982600" cy="9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14:cNvPr>
              <p14:cNvContentPartPr/>
              <p14:nvPr/>
            </p14:nvContentPartPr>
            <p14:xfrm>
              <a:off x="4520640" y="4448320"/>
              <a:ext cx="303840" cy="255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8B5236-F1CC-42BE-8AB3-E79B566B42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03000" y="4430655"/>
                <a:ext cx="3394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14:cNvPr>
              <p14:cNvContentPartPr/>
              <p14:nvPr/>
            </p14:nvContentPartPr>
            <p14:xfrm>
              <a:off x="4571760" y="4357960"/>
              <a:ext cx="263160" cy="11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95088CF-EC04-4954-83D9-55552F5531D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53760" y="4339960"/>
                <a:ext cx="298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14:cNvPr>
              <p14:cNvContentPartPr/>
              <p14:nvPr/>
            </p14:nvContentPartPr>
            <p14:xfrm>
              <a:off x="4950840" y="4541200"/>
              <a:ext cx="227160" cy="116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8A6F193-48B4-45CF-9E18-EA6182D69AE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33200" y="4523560"/>
                <a:ext cx="262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14:cNvPr>
              <p14:cNvContentPartPr/>
              <p14:nvPr/>
            </p14:nvContentPartPr>
            <p14:xfrm>
              <a:off x="4947600" y="4405120"/>
              <a:ext cx="149040" cy="6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FB43EB-6057-4B3A-803F-78D5C90FE41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29960" y="4387480"/>
                <a:ext cx="1846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14:cNvPr>
              <p14:cNvContentPartPr/>
              <p14:nvPr/>
            </p14:nvContentPartPr>
            <p14:xfrm>
              <a:off x="5303280" y="4439680"/>
              <a:ext cx="151200" cy="178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4BB840-FF36-4FD2-8A86-75E29EB31B1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85280" y="4421680"/>
                <a:ext cx="18684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14:cNvPr>
              <p14:cNvContentPartPr/>
              <p14:nvPr/>
            </p14:nvContentPartPr>
            <p14:xfrm>
              <a:off x="5577600" y="4270480"/>
              <a:ext cx="163800" cy="68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054D38-134F-4490-BF81-490138B1CD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59600" y="4252840"/>
                <a:ext cx="1994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14:cNvPr>
              <p14:cNvContentPartPr/>
              <p14:nvPr/>
            </p14:nvContentPartPr>
            <p14:xfrm>
              <a:off x="5617920" y="4409440"/>
              <a:ext cx="681840" cy="375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AF6EC10-F6BC-4FD8-ACA7-FF9D737AD73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99920" y="4391440"/>
                <a:ext cx="7174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14:cNvPr>
              <p14:cNvContentPartPr/>
              <p14:nvPr/>
            </p14:nvContentPartPr>
            <p14:xfrm>
              <a:off x="6424320" y="4428520"/>
              <a:ext cx="645840" cy="170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56505F5-84CF-497F-91B2-648714912F9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06680" y="4410880"/>
                <a:ext cx="6814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14:cNvPr>
              <p14:cNvContentPartPr/>
              <p14:nvPr/>
            </p14:nvContentPartPr>
            <p14:xfrm>
              <a:off x="6786840" y="4309000"/>
              <a:ext cx="230400" cy="59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60F46F-784C-4B8F-9820-C857713696B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768840" y="4291000"/>
                <a:ext cx="2660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14:cNvPr>
              <p14:cNvContentPartPr/>
              <p14:nvPr/>
            </p14:nvContentPartPr>
            <p14:xfrm>
              <a:off x="6817080" y="4256800"/>
              <a:ext cx="212760" cy="12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3E0AA8F-7D54-4089-A2BC-BFFDE30017B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9080" y="4238800"/>
                <a:ext cx="248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16D761D-CEB2-467B-B1D0-5826CF26F08D}"/>
                  </a:ext>
                </a:extLst>
              </p14:cNvPr>
              <p14:cNvContentPartPr/>
              <p14:nvPr/>
            </p14:nvContentPartPr>
            <p14:xfrm>
              <a:off x="4838160" y="4883560"/>
              <a:ext cx="870480" cy="46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16D761D-CEB2-467B-B1D0-5826CF26F08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20160" y="4865920"/>
                <a:ext cx="9061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E93C839-F206-4E3C-A670-C731DA60E4FA}"/>
                  </a:ext>
                </a:extLst>
              </p14:cNvPr>
              <p14:cNvContentPartPr/>
              <p14:nvPr/>
            </p14:nvContentPartPr>
            <p14:xfrm>
              <a:off x="5912760" y="5052760"/>
              <a:ext cx="202680" cy="37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E93C839-F206-4E3C-A670-C731DA60E4F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94760" y="5035120"/>
                <a:ext cx="2383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222E47E-2538-4E1E-A9B1-39009C000525}"/>
                  </a:ext>
                </a:extLst>
              </p14:cNvPr>
              <p14:cNvContentPartPr/>
              <p14:nvPr/>
            </p14:nvContentPartPr>
            <p14:xfrm>
              <a:off x="5932920" y="5149960"/>
              <a:ext cx="141480" cy="21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222E47E-2538-4E1E-A9B1-39009C0005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15280" y="513232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061953-FF8F-4AEB-8F40-72920AF09063}"/>
                  </a:ext>
                </a:extLst>
              </p14:cNvPr>
              <p14:cNvContentPartPr/>
              <p14:nvPr/>
            </p14:nvContentPartPr>
            <p14:xfrm>
              <a:off x="6258360" y="4873840"/>
              <a:ext cx="821880" cy="381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061953-FF8F-4AEB-8F40-72920AF0906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40360" y="4855857"/>
                <a:ext cx="857520" cy="4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14:cNvPr>
              <p14:cNvContentPartPr/>
              <p14:nvPr/>
            </p14:nvContentPartPr>
            <p14:xfrm>
              <a:off x="2964000" y="4345360"/>
              <a:ext cx="1424880" cy="1160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0492DE4-827D-4A66-9C9B-B9173E16905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46360" y="4327715"/>
                <a:ext cx="1460520" cy="11962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14:cNvPr>
              <p14:cNvContentPartPr/>
              <p14:nvPr/>
            </p14:nvContentPartPr>
            <p14:xfrm>
              <a:off x="1735320" y="4663960"/>
              <a:ext cx="1070640" cy="57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D83AAB-1F3F-449B-852E-40C2E732E0F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717326" y="4646320"/>
                <a:ext cx="1106268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981C54A-4F48-4112-A9C3-32FEF260CEC8}"/>
                  </a:ext>
                </a:extLst>
              </p14:cNvPr>
              <p14:cNvContentPartPr/>
              <p14:nvPr/>
            </p14:nvContentPartPr>
            <p14:xfrm>
              <a:off x="1452360" y="5905960"/>
              <a:ext cx="870480" cy="421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981C54A-4F48-4112-A9C3-32FEF260CEC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34713" y="5888305"/>
                <a:ext cx="906135" cy="456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90F0908-0CF3-4BEF-8B7C-6F090248C706}"/>
                  </a:ext>
                </a:extLst>
              </p14:cNvPr>
              <p14:cNvContentPartPr/>
              <p14:nvPr/>
            </p14:nvContentPartPr>
            <p14:xfrm>
              <a:off x="2508240" y="6068320"/>
              <a:ext cx="12240" cy="23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90F0908-0CF3-4BEF-8B7C-6F090248C7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90240" y="605068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61A338-EC24-458A-99E9-BBFEB1FFA9A9}"/>
                  </a:ext>
                </a:extLst>
              </p14:cNvPr>
              <p14:cNvContentPartPr/>
              <p14:nvPr/>
            </p14:nvContentPartPr>
            <p14:xfrm>
              <a:off x="2529480" y="6207280"/>
              <a:ext cx="13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61A338-EC24-458A-99E9-BBFEB1FFA9A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511840" y="6189640"/>
                <a:ext cx="4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AB0D989-5308-43A8-85E1-32A1FDCD9714}"/>
                  </a:ext>
                </a:extLst>
              </p14:cNvPr>
              <p14:cNvContentPartPr/>
              <p14:nvPr/>
            </p14:nvContentPartPr>
            <p14:xfrm>
              <a:off x="2856360" y="5811280"/>
              <a:ext cx="1068480" cy="476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AB0D989-5308-43A8-85E1-32A1FDCD971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38714" y="5793627"/>
                <a:ext cx="1104132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73A4B9A-B4D6-4CF7-BF5F-589D352EA437}"/>
                  </a:ext>
                </a:extLst>
              </p14:cNvPr>
              <p14:cNvContentPartPr/>
              <p14:nvPr/>
            </p14:nvContentPartPr>
            <p14:xfrm>
              <a:off x="4053360" y="5871400"/>
              <a:ext cx="860760" cy="432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73A4B9A-B4D6-4CF7-BF5F-589D352EA43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35360" y="5853760"/>
                <a:ext cx="8964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274311C-16C9-4895-AA75-CFAC41CF6190}"/>
                  </a:ext>
                </a:extLst>
              </p14:cNvPr>
              <p14:cNvContentPartPr/>
              <p14:nvPr/>
            </p14:nvContentPartPr>
            <p14:xfrm>
              <a:off x="5109960" y="6014320"/>
              <a:ext cx="117360" cy="175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274311C-16C9-4895-AA75-CFAC41CF619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092320" y="5996320"/>
                <a:ext cx="153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12E5546-F121-4BA3-9130-E1BA53E31901}"/>
                  </a:ext>
                </a:extLst>
              </p14:cNvPr>
              <p14:cNvContentPartPr/>
              <p14:nvPr/>
            </p14:nvContentPartPr>
            <p14:xfrm>
              <a:off x="5493360" y="5943400"/>
              <a:ext cx="561600" cy="312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12E5546-F121-4BA3-9130-E1BA53E3190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5360" y="5925760"/>
                <a:ext cx="59724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B55B8C-4A75-4426-9553-6920BC606E60}"/>
                  </a:ext>
                </a:extLst>
              </p14:cNvPr>
              <p14:cNvContentPartPr/>
              <p14:nvPr/>
            </p14:nvContentPartPr>
            <p14:xfrm>
              <a:off x="5495880" y="5831800"/>
              <a:ext cx="114480" cy="5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B55B8C-4A75-4426-9553-6920BC606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78240" y="5814160"/>
                <a:ext cx="1501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113A29-86FB-4F1D-8D50-411C7C1A3DC2}"/>
                  </a:ext>
                </a:extLst>
              </p14:cNvPr>
              <p14:cNvContentPartPr/>
              <p14:nvPr/>
            </p14:nvContentPartPr>
            <p14:xfrm>
              <a:off x="6204720" y="5993800"/>
              <a:ext cx="118440" cy="168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113A29-86FB-4F1D-8D50-411C7C1A3DC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7080" y="5976160"/>
                <a:ext cx="154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EE56F1A-F895-44A1-A06C-A3A3E9F272C7}"/>
                  </a:ext>
                </a:extLst>
              </p14:cNvPr>
              <p14:cNvContentPartPr/>
              <p14:nvPr/>
            </p14:nvContentPartPr>
            <p14:xfrm>
              <a:off x="6745800" y="5873920"/>
              <a:ext cx="233280" cy="51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EE56F1A-F895-44A1-A06C-A3A3E9F272C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28160" y="5856280"/>
                <a:ext cx="2689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23AD567-771C-4A4A-B867-768D072DFEDF}"/>
                  </a:ext>
                </a:extLst>
              </p14:cNvPr>
              <p14:cNvContentPartPr/>
              <p14:nvPr/>
            </p14:nvContentPartPr>
            <p14:xfrm>
              <a:off x="6766320" y="5811280"/>
              <a:ext cx="2145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23AD567-771C-4A4A-B867-768D072DFE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748320" y="5793280"/>
                <a:ext cx="250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B1DC055-B35B-45C9-9941-6000AFAE8E0E}"/>
                  </a:ext>
                </a:extLst>
              </p14:cNvPr>
              <p14:cNvContentPartPr/>
              <p14:nvPr/>
            </p14:nvContentPartPr>
            <p14:xfrm>
              <a:off x="6452760" y="5979760"/>
              <a:ext cx="536040" cy="174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B1DC055-B35B-45C9-9941-6000AFAE8E0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35108" y="5961760"/>
                <a:ext cx="571704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593775E-F264-4C26-8CC1-113A4F7E2A51}"/>
                  </a:ext>
                </a:extLst>
              </p14:cNvPr>
              <p14:cNvContentPartPr/>
              <p14:nvPr/>
            </p14:nvContentPartPr>
            <p14:xfrm>
              <a:off x="3901080" y="6207280"/>
              <a:ext cx="2832840" cy="569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593775E-F264-4C26-8CC1-113A4F7E2A5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83082" y="6189640"/>
                <a:ext cx="2868475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441434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9C0C610-1595-4D27-AF8E-3EB8C3D24A22}"/>
                  </a:ext>
                </a:extLst>
              </p14:cNvPr>
              <p14:cNvContentPartPr/>
              <p14:nvPr/>
            </p14:nvContentPartPr>
            <p14:xfrm>
              <a:off x="548040" y="242440"/>
              <a:ext cx="1147320" cy="489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9C0C610-1595-4D27-AF8E-3EB8C3D24A2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0400" y="224800"/>
                <a:ext cx="11829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E287CA-B928-46A8-9356-29AB0555A054}"/>
                  </a:ext>
                </a:extLst>
              </p14:cNvPr>
              <p14:cNvContentPartPr/>
              <p14:nvPr/>
            </p14:nvContentPartPr>
            <p14:xfrm>
              <a:off x="1105320" y="1401640"/>
              <a:ext cx="3924720" cy="1852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E287CA-B928-46A8-9356-29AB0555A0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87320" y="1383640"/>
                <a:ext cx="3960360" cy="18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CA1D29-FAD2-4A41-BC68-6448A71E291C}"/>
                  </a:ext>
                </a:extLst>
              </p14:cNvPr>
              <p14:cNvContentPartPr/>
              <p14:nvPr/>
            </p14:nvContentPartPr>
            <p14:xfrm>
              <a:off x="2117640" y="3579640"/>
              <a:ext cx="1087200" cy="565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CA1D29-FAD2-4A41-BC68-6448A71E29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0000" y="3561651"/>
                <a:ext cx="112284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5B6A4F7-65F1-4F56-83D2-CB251039BAC5}"/>
                  </a:ext>
                </a:extLst>
              </p14:cNvPr>
              <p14:cNvContentPartPr/>
              <p14:nvPr/>
            </p14:nvContentPartPr>
            <p14:xfrm>
              <a:off x="3515160" y="3911200"/>
              <a:ext cx="184320" cy="10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5B6A4F7-65F1-4F56-83D2-CB251039BA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97160" y="3893560"/>
                <a:ext cx="219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27D3F6E-E81D-4E22-BD8C-F5FCA6B792A1}"/>
                  </a:ext>
                </a:extLst>
              </p14:cNvPr>
              <p14:cNvContentPartPr/>
              <p14:nvPr/>
            </p14:nvContentPartPr>
            <p14:xfrm>
              <a:off x="3515160" y="3992560"/>
              <a:ext cx="169560" cy="6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27D3F6E-E81D-4E22-BD8C-F5FCA6B792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97160" y="3974560"/>
                <a:ext cx="2052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E7D82A-D887-4327-9D16-A97D829CC5F3}"/>
                  </a:ext>
                </a:extLst>
              </p14:cNvPr>
              <p14:cNvContentPartPr/>
              <p14:nvPr/>
            </p14:nvContentPartPr>
            <p14:xfrm>
              <a:off x="4359720" y="3799240"/>
              <a:ext cx="232560" cy="169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E7D82A-D887-4327-9D16-A97D829CC5F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42080" y="3781600"/>
                <a:ext cx="2682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EC006D-75E1-4BE4-9623-E261473B88A1}"/>
                  </a:ext>
                </a:extLst>
              </p14:cNvPr>
              <p14:cNvContentPartPr/>
              <p14:nvPr/>
            </p14:nvContentPartPr>
            <p14:xfrm>
              <a:off x="4388520" y="3598000"/>
              <a:ext cx="182880" cy="120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EC006D-75E1-4BE4-9623-E261473B88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0880" y="358000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B14B224-9282-4EF1-9BEA-4D0F4ED6CACF}"/>
                  </a:ext>
                </a:extLst>
              </p14:cNvPr>
              <p14:cNvContentPartPr/>
              <p14:nvPr/>
            </p14:nvContentPartPr>
            <p14:xfrm>
              <a:off x="3941760" y="3627160"/>
              <a:ext cx="223200" cy="40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B14B224-9282-4EF1-9BEA-4D0F4ED6CA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23760" y="3609160"/>
                <a:ext cx="2588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F956745-DD76-4926-8B34-15E52FAE9497}"/>
                  </a:ext>
                </a:extLst>
              </p14:cNvPr>
              <p14:cNvContentPartPr/>
              <p14:nvPr/>
            </p14:nvContentPartPr>
            <p14:xfrm>
              <a:off x="3860760" y="3768640"/>
              <a:ext cx="281160" cy="2746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F956745-DD76-4926-8B34-15E52FAE9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42760" y="3751023"/>
                <a:ext cx="31680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1D9E9B1-EDD8-4D6D-A0B3-8DEBB1F6A857}"/>
                  </a:ext>
                </a:extLst>
              </p14:cNvPr>
              <p14:cNvContentPartPr/>
              <p14:nvPr/>
            </p14:nvContentPartPr>
            <p14:xfrm>
              <a:off x="5221920" y="3450040"/>
              <a:ext cx="232560" cy="75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1D9E9B1-EDD8-4D6D-A0B3-8DEBB1F6A8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03920" y="3432400"/>
                <a:ext cx="268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1C3493D-F538-44B6-81BB-12F1DE34497C}"/>
                  </a:ext>
                </a:extLst>
              </p14:cNvPr>
              <p14:cNvContentPartPr/>
              <p14:nvPr/>
            </p14:nvContentPartPr>
            <p14:xfrm>
              <a:off x="5896920" y="3677560"/>
              <a:ext cx="179640" cy="27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1C3493D-F538-44B6-81BB-12F1DE3449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78956" y="3659920"/>
                <a:ext cx="215209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8F55049-E5FB-4258-9327-C07BFC1EB859}"/>
                  </a:ext>
                </a:extLst>
              </p14:cNvPr>
              <p14:cNvContentPartPr/>
              <p14:nvPr/>
            </p14:nvContentPartPr>
            <p14:xfrm>
              <a:off x="5141640" y="3697000"/>
              <a:ext cx="533160" cy="379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8F55049-E5FB-4258-9327-C07BFC1EB8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24000" y="3679360"/>
                <a:ext cx="568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DD71C13-13A0-42B9-808C-D6D0831E124B}"/>
                  </a:ext>
                </a:extLst>
              </p14:cNvPr>
              <p14:cNvContentPartPr/>
              <p14:nvPr/>
            </p14:nvContentPartPr>
            <p14:xfrm>
              <a:off x="6207240" y="3714280"/>
              <a:ext cx="336240" cy="1962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DD71C13-13A0-42B9-808C-D6D0831E12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9600" y="3696280"/>
                <a:ext cx="371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7F91D97-0AC4-4E5B-8FE5-1D1EC28ADFEB}"/>
                  </a:ext>
                </a:extLst>
              </p14:cNvPr>
              <p14:cNvContentPartPr/>
              <p14:nvPr/>
            </p14:nvContentPartPr>
            <p14:xfrm>
              <a:off x="6674160" y="3728320"/>
              <a:ext cx="302760" cy="145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7F91D97-0AC4-4E5B-8FE5-1D1EC28ADFE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56160" y="3710680"/>
                <a:ext cx="338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D17A36F-61CC-4FE1-8605-CC3B97579973}"/>
                  </a:ext>
                </a:extLst>
              </p14:cNvPr>
              <p14:cNvContentPartPr/>
              <p14:nvPr/>
            </p14:nvContentPartPr>
            <p14:xfrm>
              <a:off x="6684960" y="3598000"/>
              <a:ext cx="273960" cy="4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D17A36F-61CC-4FE1-8605-CC3B9757997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6960" y="3580000"/>
                <a:ext cx="3096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E2785EA-D769-4162-80E4-4F0134E8ACB8}"/>
                  </a:ext>
                </a:extLst>
              </p14:cNvPr>
              <p14:cNvContentPartPr/>
              <p14:nvPr/>
            </p14:nvContentPartPr>
            <p14:xfrm>
              <a:off x="6725640" y="3484600"/>
              <a:ext cx="201600" cy="19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E2785EA-D769-4162-80E4-4F0134E8AC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07640" y="3466600"/>
                <a:ext cx="237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34E8B5E-0E54-4B63-8D6D-8C5C04440915}"/>
                  </a:ext>
                </a:extLst>
              </p14:cNvPr>
              <p14:cNvContentPartPr/>
              <p14:nvPr/>
            </p14:nvContentPartPr>
            <p14:xfrm>
              <a:off x="4764360" y="3748840"/>
              <a:ext cx="152280" cy="162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34E8B5E-0E54-4B63-8D6D-8C5C044409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46720" y="3730840"/>
                <a:ext cx="187920" cy="19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E287CA-B928-46A8-9356-29AB0555A054}"/>
                  </a:ext>
                </a:extLst>
              </p14:cNvPr>
              <p14:cNvContentPartPr/>
              <p14:nvPr/>
            </p14:nvContentPartPr>
            <p14:xfrm>
              <a:off x="1105320" y="1401640"/>
              <a:ext cx="3924720" cy="1852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E287CA-B928-46A8-9356-29AB0555A0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87320" y="1383640"/>
                <a:ext cx="3960360" cy="18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CA1D29-FAD2-4A41-BC68-6448A71E291C}"/>
                  </a:ext>
                </a:extLst>
              </p14:cNvPr>
              <p14:cNvContentPartPr/>
              <p14:nvPr/>
            </p14:nvContentPartPr>
            <p14:xfrm>
              <a:off x="2117640" y="3579640"/>
              <a:ext cx="1087200" cy="565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CA1D29-FAD2-4A41-BC68-6448A71E291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0000" y="3561651"/>
                <a:ext cx="112284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5B6A4F7-65F1-4F56-83D2-CB251039BAC5}"/>
                  </a:ext>
                </a:extLst>
              </p14:cNvPr>
              <p14:cNvContentPartPr/>
              <p14:nvPr/>
            </p14:nvContentPartPr>
            <p14:xfrm>
              <a:off x="3515160" y="3911200"/>
              <a:ext cx="184320" cy="10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5B6A4F7-65F1-4F56-83D2-CB251039BA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97160" y="3893560"/>
                <a:ext cx="219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27D3F6E-E81D-4E22-BD8C-F5FCA6B792A1}"/>
                  </a:ext>
                </a:extLst>
              </p14:cNvPr>
              <p14:cNvContentPartPr/>
              <p14:nvPr/>
            </p14:nvContentPartPr>
            <p14:xfrm>
              <a:off x="3515160" y="3992560"/>
              <a:ext cx="169560" cy="6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27D3F6E-E81D-4E22-BD8C-F5FCA6B792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97160" y="3974560"/>
                <a:ext cx="2052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E7D82A-D887-4327-9D16-A97D829CC5F3}"/>
                  </a:ext>
                </a:extLst>
              </p14:cNvPr>
              <p14:cNvContentPartPr/>
              <p14:nvPr/>
            </p14:nvContentPartPr>
            <p14:xfrm>
              <a:off x="4359720" y="3799240"/>
              <a:ext cx="232560" cy="169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E7D82A-D887-4327-9D16-A97D829CC5F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42080" y="3781600"/>
                <a:ext cx="2682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EC006D-75E1-4BE4-9623-E261473B88A1}"/>
                  </a:ext>
                </a:extLst>
              </p14:cNvPr>
              <p14:cNvContentPartPr/>
              <p14:nvPr/>
            </p14:nvContentPartPr>
            <p14:xfrm>
              <a:off x="4388520" y="3598000"/>
              <a:ext cx="182880" cy="120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EC006D-75E1-4BE4-9623-E261473B88A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580000"/>
                <a:ext cx="2185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B14B224-9282-4EF1-9BEA-4D0F4ED6CACF}"/>
                  </a:ext>
                </a:extLst>
              </p14:cNvPr>
              <p14:cNvContentPartPr/>
              <p14:nvPr/>
            </p14:nvContentPartPr>
            <p14:xfrm>
              <a:off x="3941760" y="3627160"/>
              <a:ext cx="223200" cy="40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B14B224-9282-4EF1-9BEA-4D0F4ED6C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23760" y="3609160"/>
                <a:ext cx="2588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F956745-DD76-4926-8B34-15E52FAE9497}"/>
                  </a:ext>
                </a:extLst>
              </p14:cNvPr>
              <p14:cNvContentPartPr/>
              <p14:nvPr/>
            </p14:nvContentPartPr>
            <p14:xfrm>
              <a:off x="3860760" y="3768640"/>
              <a:ext cx="281160" cy="2746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F956745-DD76-4926-8B34-15E52FAE94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2760" y="3751023"/>
                <a:ext cx="31680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1D9E9B1-EDD8-4D6D-A0B3-8DEBB1F6A857}"/>
                  </a:ext>
                </a:extLst>
              </p14:cNvPr>
              <p14:cNvContentPartPr/>
              <p14:nvPr/>
            </p14:nvContentPartPr>
            <p14:xfrm>
              <a:off x="5221920" y="3450040"/>
              <a:ext cx="232560" cy="75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1D9E9B1-EDD8-4D6D-A0B3-8DEBB1F6A8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03920" y="3432400"/>
                <a:ext cx="268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1C3493D-F538-44B6-81BB-12F1DE34497C}"/>
                  </a:ext>
                </a:extLst>
              </p14:cNvPr>
              <p14:cNvContentPartPr/>
              <p14:nvPr/>
            </p14:nvContentPartPr>
            <p14:xfrm>
              <a:off x="5896920" y="3677560"/>
              <a:ext cx="179640" cy="27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1C3493D-F538-44B6-81BB-12F1DE344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78956" y="3659920"/>
                <a:ext cx="215209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8F55049-E5FB-4258-9327-C07BFC1EB859}"/>
                  </a:ext>
                </a:extLst>
              </p14:cNvPr>
              <p14:cNvContentPartPr/>
              <p14:nvPr/>
            </p14:nvContentPartPr>
            <p14:xfrm>
              <a:off x="5141640" y="3697000"/>
              <a:ext cx="533160" cy="379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8F55049-E5FB-4258-9327-C07BFC1EB8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24000" y="3679360"/>
                <a:ext cx="568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DD71C13-13A0-42B9-808C-D6D0831E124B}"/>
                  </a:ext>
                </a:extLst>
              </p14:cNvPr>
              <p14:cNvContentPartPr/>
              <p14:nvPr/>
            </p14:nvContentPartPr>
            <p14:xfrm>
              <a:off x="6207240" y="3714280"/>
              <a:ext cx="336240" cy="1962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DD71C13-13A0-42B9-808C-D6D0831E124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600" y="3696280"/>
                <a:ext cx="371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7F91D97-0AC4-4E5B-8FE5-1D1EC28ADFEB}"/>
                  </a:ext>
                </a:extLst>
              </p14:cNvPr>
              <p14:cNvContentPartPr/>
              <p14:nvPr/>
            </p14:nvContentPartPr>
            <p14:xfrm>
              <a:off x="6674160" y="3728320"/>
              <a:ext cx="302760" cy="145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7F91D97-0AC4-4E5B-8FE5-1D1EC28ADF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56160" y="3710680"/>
                <a:ext cx="338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D17A36F-61CC-4FE1-8605-CC3B97579973}"/>
                  </a:ext>
                </a:extLst>
              </p14:cNvPr>
              <p14:cNvContentPartPr/>
              <p14:nvPr/>
            </p14:nvContentPartPr>
            <p14:xfrm>
              <a:off x="6684960" y="3598000"/>
              <a:ext cx="273960" cy="4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D17A36F-61CC-4FE1-8605-CC3B975799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66960" y="3580000"/>
                <a:ext cx="3096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E2785EA-D769-4162-80E4-4F0134E8ACB8}"/>
                  </a:ext>
                </a:extLst>
              </p14:cNvPr>
              <p14:cNvContentPartPr/>
              <p14:nvPr/>
            </p14:nvContentPartPr>
            <p14:xfrm>
              <a:off x="6725640" y="3484600"/>
              <a:ext cx="201600" cy="19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E2785EA-D769-4162-80E4-4F0134E8ACB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7640" y="3466600"/>
                <a:ext cx="237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34E8B5E-0E54-4B63-8D6D-8C5C04440915}"/>
                  </a:ext>
                </a:extLst>
              </p14:cNvPr>
              <p14:cNvContentPartPr/>
              <p14:nvPr/>
            </p14:nvContentPartPr>
            <p14:xfrm>
              <a:off x="4764360" y="3748840"/>
              <a:ext cx="152280" cy="162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34E8B5E-0E54-4B63-8D6D-8C5C044409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6720" y="3730840"/>
                <a:ext cx="1879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B15E78B-6D80-4F9D-AC2C-239050F90C03}"/>
                  </a:ext>
                </a:extLst>
              </p14:cNvPr>
              <p14:cNvContentPartPr/>
              <p14:nvPr/>
            </p14:nvContentPartPr>
            <p14:xfrm>
              <a:off x="3921240" y="4093720"/>
              <a:ext cx="2986920" cy="28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B15E78B-6D80-4F9D-AC2C-239050F90C0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3600" y="4076080"/>
                <a:ext cx="3022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B04616B-2741-4CE5-9AC8-42CD6C4C5B4E}"/>
                  </a:ext>
                </a:extLst>
              </p14:cNvPr>
              <p14:cNvContentPartPr/>
              <p14:nvPr/>
            </p14:nvContentPartPr>
            <p14:xfrm>
              <a:off x="4541160" y="4585840"/>
              <a:ext cx="91260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B04616B-2741-4CE5-9AC8-42CD6C4C5B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3167" y="4568184"/>
                <a:ext cx="948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CA6B52-CF04-445C-975A-1814B01433EB}"/>
                  </a:ext>
                </a:extLst>
              </p14:cNvPr>
              <p14:cNvContentPartPr/>
              <p14:nvPr/>
            </p14:nvContentPartPr>
            <p14:xfrm>
              <a:off x="7243680" y="5120440"/>
              <a:ext cx="499680" cy="275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CA6B52-CF04-445C-975A-1814B01433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25680" y="5102440"/>
                <a:ext cx="535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9D45E56-D442-4571-9586-DCCB9CACC68D}"/>
                  </a:ext>
                </a:extLst>
              </p14:cNvPr>
              <p14:cNvContentPartPr/>
              <p14:nvPr/>
            </p14:nvContentPartPr>
            <p14:xfrm>
              <a:off x="6014280" y="5110000"/>
              <a:ext cx="83268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9D45E56-D442-4571-9586-DCCB9CACC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5092000"/>
                <a:ext cx="8683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B9BA44-0E77-4B52-9692-CFB9F0FCF1DA}"/>
                  </a:ext>
                </a:extLst>
              </p14:cNvPr>
              <p14:cNvContentPartPr/>
              <p14:nvPr/>
            </p14:nvContentPartPr>
            <p14:xfrm>
              <a:off x="4174320" y="5130160"/>
              <a:ext cx="1492920" cy="447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B9BA44-0E77-4B52-9692-CFB9F0FCF1D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56320" y="5112506"/>
                <a:ext cx="1528560" cy="482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9027A18-05EC-4F14-BEF8-E6ACD1AC9454}"/>
                  </a:ext>
                </a:extLst>
              </p14:cNvPr>
              <p14:cNvContentPartPr/>
              <p14:nvPr/>
            </p14:nvContentPartPr>
            <p14:xfrm>
              <a:off x="6776400" y="4541200"/>
              <a:ext cx="366120" cy="30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9027A18-05EC-4F14-BEF8-E6ACD1AC94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58400" y="4523560"/>
                <a:ext cx="401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E73202-AAE8-4915-9899-9BF1523E2721}"/>
                  </a:ext>
                </a:extLst>
              </p14:cNvPr>
              <p14:cNvContentPartPr/>
              <p14:nvPr/>
            </p14:nvContentPartPr>
            <p14:xfrm>
              <a:off x="5656800" y="4549840"/>
              <a:ext cx="839160" cy="34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E73202-AAE8-4915-9899-9BF1523E27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38800" y="4531859"/>
                <a:ext cx="874800" cy="381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FB0A0D-B117-4318-8146-E34C67EB0924}"/>
                  </a:ext>
                </a:extLst>
              </p14:cNvPr>
              <p14:cNvContentPartPr/>
              <p14:nvPr/>
            </p14:nvContentPartPr>
            <p14:xfrm>
              <a:off x="6278520" y="5995960"/>
              <a:ext cx="236160" cy="29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FB0A0D-B117-4318-8146-E34C67EB09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60880" y="5978320"/>
                <a:ext cx="271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173AE45-4EE2-4BC6-8D04-6EB0D7846857}"/>
                  </a:ext>
                </a:extLst>
              </p14:cNvPr>
              <p14:cNvContentPartPr/>
              <p14:nvPr/>
            </p14:nvContentPartPr>
            <p14:xfrm>
              <a:off x="6278520" y="6097480"/>
              <a:ext cx="234360" cy="212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173AE45-4EE2-4BC6-8D04-6EB0D78468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880" y="6079840"/>
                <a:ext cx="270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D1308EF-6C46-48AD-B414-7D1F2B8E3AE1}"/>
                  </a:ext>
                </a:extLst>
              </p14:cNvPr>
              <p14:cNvContentPartPr/>
              <p14:nvPr/>
            </p14:nvContentPartPr>
            <p14:xfrm>
              <a:off x="3937800" y="5760520"/>
              <a:ext cx="2056680" cy="570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D1308EF-6C46-48AD-B414-7D1F2B8E3A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20160" y="5742520"/>
                <a:ext cx="209232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2A57278-9F9B-4A69-93AF-898F02731A59}"/>
                  </a:ext>
                </a:extLst>
              </p14:cNvPr>
              <p14:cNvContentPartPr/>
              <p14:nvPr/>
            </p14:nvContentPartPr>
            <p14:xfrm>
              <a:off x="6710160" y="5737840"/>
              <a:ext cx="876600" cy="512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2A57278-9F9B-4A69-93AF-898F02731A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92513" y="5720212"/>
                <a:ext cx="912255" cy="548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D1DA2B7-AF6D-41D3-81FF-3CBB34D3DBF4}"/>
                  </a:ext>
                </a:extLst>
              </p14:cNvPr>
              <p14:cNvContentPartPr/>
              <p14:nvPr/>
            </p14:nvContentPartPr>
            <p14:xfrm>
              <a:off x="954840" y="131920"/>
              <a:ext cx="3331800" cy="541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D1DA2B7-AF6D-41D3-81FF-3CBB34D3DB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37200" y="113920"/>
                <a:ext cx="3367440" cy="57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429916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14:cNvPr>
              <p14:cNvContentPartPr/>
              <p14:nvPr/>
            </p14:nvContentPartPr>
            <p14:xfrm>
              <a:off x="3210240" y="1056040"/>
              <a:ext cx="249480" cy="22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92240" y="1038400"/>
                <a:ext cx="2851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14:cNvPr>
              <p14:cNvContentPartPr/>
              <p14:nvPr/>
            </p14:nvContentPartPr>
            <p14:xfrm>
              <a:off x="4368720" y="10560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350720" y="10384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14:cNvPr>
              <p14:cNvContentPartPr/>
              <p14:nvPr/>
            </p14:nvContentPartPr>
            <p14:xfrm>
              <a:off x="4398960" y="1147840"/>
              <a:ext cx="1162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380960" y="11302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14:cNvPr>
              <p14:cNvContentPartPr/>
              <p14:nvPr/>
            </p14:nvContentPartPr>
            <p14:xfrm>
              <a:off x="3799560" y="924280"/>
              <a:ext cx="405000" cy="32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81560" y="906640"/>
                <a:ext cx="440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14:cNvPr>
              <p14:cNvContentPartPr/>
              <p14:nvPr/>
            </p14:nvContentPartPr>
            <p14:xfrm>
              <a:off x="4663200" y="872440"/>
              <a:ext cx="20844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45200" y="854800"/>
                <a:ext cx="24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14:cNvPr>
              <p14:cNvContentPartPr/>
              <p14:nvPr/>
            </p14:nvContentPartPr>
            <p14:xfrm>
              <a:off x="4673280" y="934360"/>
              <a:ext cx="644400" cy="23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55280" y="916747"/>
                <a:ext cx="680040" cy="2695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955740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1127280" y="3178240"/>
              <a:ext cx="477000" cy="1311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09280" y="3160240"/>
                <a:ext cx="512640" cy="134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605512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416280" y="3178240"/>
              <a:ext cx="1188000" cy="146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98280" y="3160240"/>
                <a:ext cx="1223640" cy="150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01043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416280" y="3178240"/>
              <a:ext cx="1462680" cy="146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98280" y="3160240"/>
                <a:ext cx="1498320" cy="150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574246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247369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05024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731321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374163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65845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833468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02821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14:cNvPr>
              <p14:cNvContentPartPr/>
              <p14:nvPr/>
            </p14:nvContentPartPr>
            <p14:xfrm>
              <a:off x="3210240" y="1056040"/>
              <a:ext cx="249480" cy="22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92240" y="1038400"/>
                <a:ext cx="2851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14:cNvPr>
              <p14:cNvContentPartPr/>
              <p14:nvPr/>
            </p14:nvContentPartPr>
            <p14:xfrm>
              <a:off x="4368720" y="10560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350720" y="10384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14:cNvPr>
              <p14:cNvContentPartPr/>
              <p14:nvPr/>
            </p14:nvContentPartPr>
            <p14:xfrm>
              <a:off x="4398960" y="1147840"/>
              <a:ext cx="1162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380960" y="11302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14:cNvPr>
              <p14:cNvContentPartPr/>
              <p14:nvPr/>
            </p14:nvContentPartPr>
            <p14:xfrm>
              <a:off x="3799560" y="924280"/>
              <a:ext cx="405000" cy="32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81560" y="906640"/>
                <a:ext cx="440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14:cNvPr>
              <p14:cNvContentPartPr/>
              <p14:nvPr/>
            </p14:nvContentPartPr>
            <p14:xfrm>
              <a:off x="4663200" y="872440"/>
              <a:ext cx="20844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45200" y="854800"/>
                <a:ext cx="24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14:cNvPr>
              <p14:cNvContentPartPr/>
              <p14:nvPr/>
            </p14:nvContentPartPr>
            <p14:xfrm>
              <a:off x="4673280" y="934360"/>
              <a:ext cx="644400" cy="23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55280" y="916747"/>
                <a:ext cx="68004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14:cNvPr>
              <p14:cNvContentPartPr/>
              <p14:nvPr/>
            </p14:nvContentPartPr>
            <p14:xfrm>
              <a:off x="304320" y="1400920"/>
              <a:ext cx="8677800" cy="9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6680" y="1383280"/>
                <a:ext cx="8713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14:cNvPr>
              <p14:cNvContentPartPr/>
              <p14:nvPr/>
            </p14:nvContentPartPr>
            <p14:xfrm>
              <a:off x="3078120" y="1605760"/>
              <a:ext cx="4307040" cy="538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1587760"/>
                <a:ext cx="4342680" cy="57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959607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246314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556841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54657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451579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092625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14:cNvPr>
              <p14:cNvContentPartPr/>
              <p14:nvPr/>
            </p14:nvContentPartPr>
            <p14:xfrm>
              <a:off x="8282436" y="3529591"/>
              <a:ext cx="860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264796" y="3511951"/>
                <a:ext cx="12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14:cNvPr>
              <p14:cNvContentPartPr/>
              <p14:nvPr/>
            </p14:nvContentPartPr>
            <p14:xfrm>
              <a:off x="8282436" y="3610591"/>
              <a:ext cx="75960" cy="4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264796" y="3592951"/>
                <a:ext cx="111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14:cNvPr>
              <p14:cNvContentPartPr/>
              <p14:nvPr/>
            </p14:nvContentPartPr>
            <p14:xfrm>
              <a:off x="8462796" y="3295951"/>
              <a:ext cx="419400" cy="34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45141" y="3277951"/>
                <a:ext cx="4550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14:cNvPr>
              <p14:cNvContentPartPr/>
              <p14:nvPr/>
            </p14:nvContentPartPr>
            <p14:xfrm>
              <a:off x="8601036" y="3677911"/>
              <a:ext cx="138600" cy="181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583396" y="3659911"/>
                <a:ext cx="174240" cy="2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874035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14:cNvPr>
              <p14:cNvContentPartPr/>
              <p14:nvPr/>
            </p14:nvContentPartPr>
            <p14:xfrm>
              <a:off x="8282436" y="3529591"/>
              <a:ext cx="860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264796" y="3511951"/>
                <a:ext cx="12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14:cNvPr>
              <p14:cNvContentPartPr/>
              <p14:nvPr/>
            </p14:nvContentPartPr>
            <p14:xfrm>
              <a:off x="8282436" y="3610591"/>
              <a:ext cx="75960" cy="4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264796" y="3592951"/>
                <a:ext cx="111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14:cNvPr>
              <p14:cNvContentPartPr/>
              <p14:nvPr/>
            </p14:nvContentPartPr>
            <p14:xfrm>
              <a:off x="8462796" y="3295951"/>
              <a:ext cx="419400" cy="34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45141" y="3277951"/>
                <a:ext cx="4550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14:cNvPr>
              <p14:cNvContentPartPr/>
              <p14:nvPr/>
            </p14:nvContentPartPr>
            <p14:xfrm>
              <a:off x="8601036" y="3677911"/>
              <a:ext cx="138600" cy="181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583396" y="3659911"/>
                <a:ext cx="174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14:cNvPr>
              <p14:cNvContentPartPr/>
              <p14:nvPr/>
            </p14:nvContentPartPr>
            <p14:xfrm>
              <a:off x="3458796" y="4440391"/>
              <a:ext cx="750960" cy="29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440787" y="4422729"/>
                <a:ext cx="786617" cy="3262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14:cNvPr>
              <p14:cNvContentPartPr/>
              <p14:nvPr/>
            </p14:nvContentPartPr>
            <p14:xfrm>
              <a:off x="4720596" y="4465591"/>
              <a:ext cx="466560" cy="28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702596" y="4447951"/>
                <a:ext cx="502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14:cNvPr>
              <p14:cNvContentPartPr/>
              <p14:nvPr/>
            </p14:nvContentPartPr>
            <p14:xfrm>
              <a:off x="5400636" y="4581151"/>
              <a:ext cx="149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82996" y="4563511"/>
                <a:ext cx="184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14:cNvPr>
              <p14:cNvContentPartPr/>
              <p14:nvPr/>
            </p14:nvContentPartPr>
            <p14:xfrm>
              <a:off x="5422236" y="4658551"/>
              <a:ext cx="129240" cy="19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404236" y="4640911"/>
                <a:ext cx="1648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14:cNvPr>
              <p14:cNvContentPartPr/>
              <p14:nvPr/>
            </p14:nvContentPartPr>
            <p14:xfrm>
              <a:off x="5731836" y="4326991"/>
              <a:ext cx="285120" cy="49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13836" y="4308991"/>
                <a:ext cx="3207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14:cNvPr>
              <p14:cNvContentPartPr/>
              <p14:nvPr/>
            </p14:nvContentPartPr>
            <p14:xfrm>
              <a:off x="6155916" y="4316551"/>
              <a:ext cx="891720" cy="49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37916" y="4298551"/>
                <a:ext cx="927360" cy="5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602076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14:cNvPr>
              <p14:cNvContentPartPr/>
              <p14:nvPr/>
            </p14:nvContentPartPr>
            <p14:xfrm>
              <a:off x="8282436" y="3529591"/>
              <a:ext cx="860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264796" y="3511951"/>
                <a:ext cx="12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14:cNvPr>
              <p14:cNvContentPartPr/>
              <p14:nvPr/>
            </p14:nvContentPartPr>
            <p14:xfrm>
              <a:off x="8282436" y="3610591"/>
              <a:ext cx="75960" cy="4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264796" y="3592951"/>
                <a:ext cx="111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14:cNvPr>
              <p14:cNvContentPartPr/>
              <p14:nvPr/>
            </p14:nvContentPartPr>
            <p14:xfrm>
              <a:off x="8462796" y="3295951"/>
              <a:ext cx="419400" cy="34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45141" y="3277951"/>
                <a:ext cx="4550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14:cNvPr>
              <p14:cNvContentPartPr/>
              <p14:nvPr/>
            </p14:nvContentPartPr>
            <p14:xfrm>
              <a:off x="8601036" y="3677911"/>
              <a:ext cx="138600" cy="181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583396" y="3659911"/>
                <a:ext cx="174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14:cNvPr>
              <p14:cNvContentPartPr/>
              <p14:nvPr/>
            </p14:nvContentPartPr>
            <p14:xfrm>
              <a:off x="3458796" y="4440391"/>
              <a:ext cx="750960" cy="29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440787" y="4422729"/>
                <a:ext cx="786617" cy="3262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14:cNvPr>
              <p14:cNvContentPartPr/>
              <p14:nvPr/>
            </p14:nvContentPartPr>
            <p14:xfrm>
              <a:off x="4720596" y="4465591"/>
              <a:ext cx="466560" cy="28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702596" y="4447951"/>
                <a:ext cx="502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14:cNvPr>
              <p14:cNvContentPartPr/>
              <p14:nvPr/>
            </p14:nvContentPartPr>
            <p14:xfrm>
              <a:off x="5400636" y="4581151"/>
              <a:ext cx="149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82996" y="4563511"/>
                <a:ext cx="184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14:cNvPr>
              <p14:cNvContentPartPr/>
              <p14:nvPr/>
            </p14:nvContentPartPr>
            <p14:xfrm>
              <a:off x="5422236" y="4658551"/>
              <a:ext cx="129240" cy="19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404236" y="4640911"/>
                <a:ext cx="1648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14:cNvPr>
              <p14:cNvContentPartPr/>
              <p14:nvPr/>
            </p14:nvContentPartPr>
            <p14:xfrm>
              <a:off x="5731836" y="4326991"/>
              <a:ext cx="285120" cy="49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13836" y="4308991"/>
                <a:ext cx="3207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14:cNvPr>
              <p14:cNvContentPartPr/>
              <p14:nvPr/>
            </p14:nvContentPartPr>
            <p14:xfrm>
              <a:off x="6155916" y="4316551"/>
              <a:ext cx="891720" cy="49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37916" y="4298551"/>
                <a:ext cx="9273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14:cNvPr>
              <p14:cNvContentPartPr/>
              <p14:nvPr/>
            </p14:nvContentPartPr>
            <p14:xfrm>
              <a:off x="7283076" y="4497271"/>
              <a:ext cx="22860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265436" y="4479631"/>
                <a:ext cx="26424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14:cNvPr>
              <p14:cNvContentPartPr/>
              <p14:nvPr/>
            </p14:nvContentPartPr>
            <p14:xfrm>
              <a:off x="3844716" y="5156431"/>
              <a:ext cx="242640" cy="19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27076" y="5138431"/>
                <a:ext cx="278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14:cNvPr>
              <p14:cNvContentPartPr/>
              <p14:nvPr/>
            </p14:nvContentPartPr>
            <p14:xfrm>
              <a:off x="4284276" y="5226271"/>
              <a:ext cx="155520" cy="5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66636" y="5208271"/>
                <a:ext cx="191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14:cNvPr>
              <p14:cNvContentPartPr/>
              <p14:nvPr/>
            </p14:nvContentPartPr>
            <p14:xfrm>
              <a:off x="4295436" y="5300431"/>
              <a:ext cx="138240" cy="1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277436" y="5282791"/>
                <a:ext cx="173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14:cNvPr>
              <p14:cNvContentPartPr/>
              <p14:nvPr/>
            </p14:nvContentPartPr>
            <p14:xfrm>
              <a:off x="4731396" y="5315911"/>
              <a:ext cx="466920" cy="7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713396" y="5298271"/>
                <a:ext cx="502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14:cNvPr>
              <p14:cNvContentPartPr/>
              <p14:nvPr/>
            </p14:nvContentPartPr>
            <p14:xfrm>
              <a:off x="4757676" y="5039431"/>
              <a:ext cx="346680" cy="228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39676" y="5021819"/>
                <a:ext cx="382320" cy="263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14:cNvPr>
              <p14:cNvContentPartPr/>
              <p14:nvPr/>
            </p14:nvContentPartPr>
            <p14:xfrm>
              <a:off x="4762356" y="5408071"/>
              <a:ext cx="414360" cy="167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44716" y="5390431"/>
                <a:ext cx="450000" cy="2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685960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14:cNvPr>
              <p14:cNvContentPartPr/>
              <p14:nvPr/>
            </p14:nvContentPartPr>
            <p14:xfrm>
              <a:off x="8282436" y="3529591"/>
              <a:ext cx="860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264796" y="3511951"/>
                <a:ext cx="12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14:cNvPr>
              <p14:cNvContentPartPr/>
              <p14:nvPr/>
            </p14:nvContentPartPr>
            <p14:xfrm>
              <a:off x="8282436" y="3610591"/>
              <a:ext cx="75960" cy="4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264796" y="3592951"/>
                <a:ext cx="111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14:cNvPr>
              <p14:cNvContentPartPr/>
              <p14:nvPr/>
            </p14:nvContentPartPr>
            <p14:xfrm>
              <a:off x="8462796" y="3295951"/>
              <a:ext cx="419400" cy="34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45141" y="3277951"/>
                <a:ext cx="4550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14:cNvPr>
              <p14:cNvContentPartPr/>
              <p14:nvPr/>
            </p14:nvContentPartPr>
            <p14:xfrm>
              <a:off x="8601036" y="3677911"/>
              <a:ext cx="138600" cy="181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583396" y="3659911"/>
                <a:ext cx="174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14:cNvPr>
              <p14:cNvContentPartPr/>
              <p14:nvPr/>
            </p14:nvContentPartPr>
            <p14:xfrm>
              <a:off x="3458796" y="4440391"/>
              <a:ext cx="750960" cy="29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440787" y="4422729"/>
                <a:ext cx="786617" cy="3262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14:cNvPr>
              <p14:cNvContentPartPr/>
              <p14:nvPr/>
            </p14:nvContentPartPr>
            <p14:xfrm>
              <a:off x="4720596" y="4465591"/>
              <a:ext cx="466560" cy="28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702596" y="4447951"/>
                <a:ext cx="502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14:cNvPr>
              <p14:cNvContentPartPr/>
              <p14:nvPr/>
            </p14:nvContentPartPr>
            <p14:xfrm>
              <a:off x="5400636" y="4581151"/>
              <a:ext cx="149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82996" y="4563511"/>
                <a:ext cx="184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14:cNvPr>
              <p14:cNvContentPartPr/>
              <p14:nvPr/>
            </p14:nvContentPartPr>
            <p14:xfrm>
              <a:off x="5422236" y="4658551"/>
              <a:ext cx="129240" cy="19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404236" y="4640911"/>
                <a:ext cx="1648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14:cNvPr>
              <p14:cNvContentPartPr/>
              <p14:nvPr/>
            </p14:nvContentPartPr>
            <p14:xfrm>
              <a:off x="5731836" y="4326991"/>
              <a:ext cx="285120" cy="49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13836" y="4308991"/>
                <a:ext cx="3207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14:cNvPr>
              <p14:cNvContentPartPr/>
              <p14:nvPr/>
            </p14:nvContentPartPr>
            <p14:xfrm>
              <a:off x="6155916" y="4316551"/>
              <a:ext cx="891720" cy="49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37916" y="4298551"/>
                <a:ext cx="9273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14:cNvPr>
              <p14:cNvContentPartPr/>
              <p14:nvPr/>
            </p14:nvContentPartPr>
            <p14:xfrm>
              <a:off x="7283076" y="4497271"/>
              <a:ext cx="22860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265436" y="4479631"/>
                <a:ext cx="26424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14:cNvPr>
              <p14:cNvContentPartPr/>
              <p14:nvPr/>
            </p14:nvContentPartPr>
            <p14:xfrm>
              <a:off x="3844716" y="5156431"/>
              <a:ext cx="242640" cy="19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27076" y="5138431"/>
                <a:ext cx="278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14:cNvPr>
              <p14:cNvContentPartPr/>
              <p14:nvPr/>
            </p14:nvContentPartPr>
            <p14:xfrm>
              <a:off x="4284276" y="5226271"/>
              <a:ext cx="155520" cy="5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66636" y="5208271"/>
                <a:ext cx="191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14:cNvPr>
              <p14:cNvContentPartPr/>
              <p14:nvPr/>
            </p14:nvContentPartPr>
            <p14:xfrm>
              <a:off x="4295436" y="5300431"/>
              <a:ext cx="138240" cy="1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277436" y="5282791"/>
                <a:ext cx="173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14:cNvPr>
              <p14:cNvContentPartPr/>
              <p14:nvPr/>
            </p14:nvContentPartPr>
            <p14:xfrm>
              <a:off x="4731396" y="5315911"/>
              <a:ext cx="466920" cy="7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713396" y="5298271"/>
                <a:ext cx="502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14:cNvPr>
              <p14:cNvContentPartPr/>
              <p14:nvPr/>
            </p14:nvContentPartPr>
            <p14:xfrm>
              <a:off x="4757676" y="5039431"/>
              <a:ext cx="346680" cy="228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39676" y="5021819"/>
                <a:ext cx="382320" cy="263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14:cNvPr>
              <p14:cNvContentPartPr/>
              <p14:nvPr/>
            </p14:nvContentPartPr>
            <p14:xfrm>
              <a:off x="4762356" y="5408071"/>
              <a:ext cx="414360" cy="167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44716" y="5390431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DA76EA3-51DD-4181-93B1-76A702707CE1}"/>
                  </a:ext>
                </a:extLst>
              </p14:cNvPr>
              <p14:cNvContentPartPr/>
              <p14:nvPr/>
            </p14:nvContentPartPr>
            <p14:xfrm>
              <a:off x="5433036" y="5060671"/>
              <a:ext cx="2423520" cy="720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DA76EA3-51DD-4181-93B1-76A702707CE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5036" y="5043031"/>
                <a:ext cx="2459160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5AADB67-CC0F-455D-8D5C-6F6E1B8ED64D}"/>
                  </a:ext>
                </a:extLst>
              </p14:cNvPr>
              <p14:cNvContentPartPr/>
              <p14:nvPr/>
            </p14:nvContentPartPr>
            <p14:xfrm>
              <a:off x="6315396" y="5017831"/>
              <a:ext cx="146880" cy="129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5AADB67-CC0F-455D-8D5C-6F6E1B8ED64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297756" y="4999831"/>
                <a:ext cx="1825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E4BD5F-9816-4483-AB38-22804187D05D}"/>
                  </a:ext>
                </a:extLst>
              </p14:cNvPr>
              <p14:cNvContentPartPr/>
              <p14:nvPr/>
            </p14:nvContentPartPr>
            <p14:xfrm>
              <a:off x="6262476" y="5198551"/>
              <a:ext cx="307800" cy="22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E4BD5F-9816-4483-AB38-22804187D05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44476" y="5180551"/>
                <a:ext cx="343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8D3DCE-6885-4E59-905F-33626E1EB06E}"/>
                  </a:ext>
                </a:extLst>
              </p14:cNvPr>
              <p14:cNvContentPartPr/>
              <p14:nvPr/>
            </p14:nvContentPartPr>
            <p14:xfrm>
              <a:off x="6372636" y="5269831"/>
              <a:ext cx="126720" cy="121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8D3DCE-6885-4E59-905F-33626E1EB06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4996" y="5251831"/>
                <a:ext cx="1623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BAD92E7-F3D0-423E-A61C-80B09A24FC1F}"/>
                  </a:ext>
                </a:extLst>
              </p14:cNvPr>
              <p14:cNvContentPartPr/>
              <p14:nvPr/>
            </p14:nvContentPartPr>
            <p14:xfrm>
              <a:off x="3140556" y="176191"/>
              <a:ext cx="3791520" cy="1130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BAD92E7-F3D0-423E-A61C-80B09A24FC1F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122914" y="158191"/>
                <a:ext cx="3827163" cy="11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E8F88AB-935B-4025-AC08-FECE51F92FF3}"/>
                  </a:ext>
                </a:extLst>
              </p14:cNvPr>
              <p14:cNvContentPartPr/>
              <p14:nvPr/>
            </p14:nvContentPartPr>
            <p14:xfrm>
              <a:off x="7091556" y="204991"/>
              <a:ext cx="1073880" cy="24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E8F88AB-935B-4025-AC08-FECE51F92FF3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3556" y="187018"/>
                <a:ext cx="1109520" cy="2771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163624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14:cNvPr>
              <p14:cNvContentPartPr/>
              <p14:nvPr/>
            </p14:nvContentPartPr>
            <p14:xfrm>
              <a:off x="8282436" y="3529591"/>
              <a:ext cx="860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264796" y="3511951"/>
                <a:ext cx="12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14:cNvPr>
              <p14:cNvContentPartPr/>
              <p14:nvPr/>
            </p14:nvContentPartPr>
            <p14:xfrm>
              <a:off x="8282436" y="3610591"/>
              <a:ext cx="75960" cy="4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264796" y="3592951"/>
                <a:ext cx="111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14:cNvPr>
              <p14:cNvContentPartPr/>
              <p14:nvPr/>
            </p14:nvContentPartPr>
            <p14:xfrm>
              <a:off x="8462796" y="3295951"/>
              <a:ext cx="419400" cy="34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45141" y="3277951"/>
                <a:ext cx="4550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14:cNvPr>
              <p14:cNvContentPartPr/>
              <p14:nvPr/>
            </p14:nvContentPartPr>
            <p14:xfrm>
              <a:off x="8601036" y="3677911"/>
              <a:ext cx="138600" cy="181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583396" y="3659911"/>
                <a:ext cx="174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14:cNvPr>
              <p14:cNvContentPartPr/>
              <p14:nvPr/>
            </p14:nvContentPartPr>
            <p14:xfrm>
              <a:off x="3458796" y="4440391"/>
              <a:ext cx="750960" cy="29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440787" y="4422729"/>
                <a:ext cx="786617" cy="3262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14:cNvPr>
              <p14:cNvContentPartPr/>
              <p14:nvPr/>
            </p14:nvContentPartPr>
            <p14:xfrm>
              <a:off x="4720596" y="4465591"/>
              <a:ext cx="466560" cy="28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702596" y="4447951"/>
                <a:ext cx="502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14:cNvPr>
              <p14:cNvContentPartPr/>
              <p14:nvPr/>
            </p14:nvContentPartPr>
            <p14:xfrm>
              <a:off x="5400636" y="4581151"/>
              <a:ext cx="149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82996" y="4563511"/>
                <a:ext cx="184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14:cNvPr>
              <p14:cNvContentPartPr/>
              <p14:nvPr/>
            </p14:nvContentPartPr>
            <p14:xfrm>
              <a:off x="5422236" y="4658551"/>
              <a:ext cx="129240" cy="19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404236" y="4640911"/>
                <a:ext cx="1648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14:cNvPr>
              <p14:cNvContentPartPr/>
              <p14:nvPr/>
            </p14:nvContentPartPr>
            <p14:xfrm>
              <a:off x="5731836" y="4326991"/>
              <a:ext cx="285120" cy="49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13836" y="4308991"/>
                <a:ext cx="3207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14:cNvPr>
              <p14:cNvContentPartPr/>
              <p14:nvPr/>
            </p14:nvContentPartPr>
            <p14:xfrm>
              <a:off x="6155916" y="4316551"/>
              <a:ext cx="891720" cy="49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37916" y="4298551"/>
                <a:ext cx="9273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14:cNvPr>
              <p14:cNvContentPartPr/>
              <p14:nvPr/>
            </p14:nvContentPartPr>
            <p14:xfrm>
              <a:off x="7283076" y="4497271"/>
              <a:ext cx="22860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265436" y="4479631"/>
                <a:ext cx="26424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14:cNvPr>
              <p14:cNvContentPartPr/>
              <p14:nvPr/>
            </p14:nvContentPartPr>
            <p14:xfrm>
              <a:off x="3844716" y="5156431"/>
              <a:ext cx="242640" cy="19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27076" y="5138431"/>
                <a:ext cx="278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14:cNvPr>
              <p14:cNvContentPartPr/>
              <p14:nvPr/>
            </p14:nvContentPartPr>
            <p14:xfrm>
              <a:off x="4284276" y="5226271"/>
              <a:ext cx="155520" cy="5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66636" y="5208271"/>
                <a:ext cx="191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14:cNvPr>
              <p14:cNvContentPartPr/>
              <p14:nvPr/>
            </p14:nvContentPartPr>
            <p14:xfrm>
              <a:off x="4295436" y="5300431"/>
              <a:ext cx="138240" cy="1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277436" y="5282791"/>
                <a:ext cx="173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14:cNvPr>
              <p14:cNvContentPartPr/>
              <p14:nvPr/>
            </p14:nvContentPartPr>
            <p14:xfrm>
              <a:off x="4731396" y="5315911"/>
              <a:ext cx="466920" cy="7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713396" y="5298271"/>
                <a:ext cx="502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14:cNvPr>
              <p14:cNvContentPartPr/>
              <p14:nvPr/>
            </p14:nvContentPartPr>
            <p14:xfrm>
              <a:off x="4757676" y="5039431"/>
              <a:ext cx="346680" cy="228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39676" y="5021819"/>
                <a:ext cx="382320" cy="263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14:cNvPr>
              <p14:cNvContentPartPr/>
              <p14:nvPr/>
            </p14:nvContentPartPr>
            <p14:xfrm>
              <a:off x="4762356" y="5408071"/>
              <a:ext cx="414360" cy="167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44716" y="5390431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DA76EA3-51DD-4181-93B1-76A702707CE1}"/>
                  </a:ext>
                </a:extLst>
              </p14:cNvPr>
              <p14:cNvContentPartPr/>
              <p14:nvPr/>
            </p14:nvContentPartPr>
            <p14:xfrm>
              <a:off x="5433036" y="5060671"/>
              <a:ext cx="2423520" cy="720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DA76EA3-51DD-4181-93B1-76A702707CE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5036" y="5043031"/>
                <a:ext cx="2459160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5AADB67-CC0F-455D-8D5C-6F6E1B8ED64D}"/>
                  </a:ext>
                </a:extLst>
              </p14:cNvPr>
              <p14:cNvContentPartPr/>
              <p14:nvPr/>
            </p14:nvContentPartPr>
            <p14:xfrm>
              <a:off x="6315396" y="5017831"/>
              <a:ext cx="146880" cy="129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5AADB67-CC0F-455D-8D5C-6F6E1B8ED64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297756" y="4999831"/>
                <a:ext cx="1825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E4BD5F-9816-4483-AB38-22804187D05D}"/>
                  </a:ext>
                </a:extLst>
              </p14:cNvPr>
              <p14:cNvContentPartPr/>
              <p14:nvPr/>
            </p14:nvContentPartPr>
            <p14:xfrm>
              <a:off x="6262476" y="5198551"/>
              <a:ext cx="307800" cy="22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E4BD5F-9816-4483-AB38-22804187D05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44476" y="5180551"/>
                <a:ext cx="343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8D3DCE-6885-4E59-905F-33626E1EB06E}"/>
                  </a:ext>
                </a:extLst>
              </p14:cNvPr>
              <p14:cNvContentPartPr/>
              <p14:nvPr/>
            </p14:nvContentPartPr>
            <p14:xfrm>
              <a:off x="6372636" y="5269831"/>
              <a:ext cx="126720" cy="121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8D3DCE-6885-4E59-905F-33626E1EB06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4996" y="5251831"/>
                <a:ext cx="1623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BAD92E7-F3D0-423E-A61C-80B09A24FC1F}"/>
                  </a:ext>
                </a:extLst>
              </p14:cNvPr>
              <p14:cNvContentPartPr/>
              <p14:nvPr/>
            </p14:nvContentPartPr>
            <p14:xfrm>
              <a:off x="3140556" y="176191"/>
              <a:ext cx="3791520" cy="1130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BAD92E7-F3D0-423E-A61C-80B09A24FC1F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122914" y="158191"/>
                <a:ext cx="3827163" cy="11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E8F88AB-935B-4025-AC08-FECE51F92FF3}"/>
                  </a:ext>
                </a:extLst>
              </p14:cNvPr>
              <p14:cNvContentPartPr/>
              <p14:nvPr/>
            </p14:nvContentPartPr>
            <p14:xfrm>
              <a:off x="7091556" y="204991"/>
              <a:ext cx="1073880" cy="24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E8F88AB-935B-4025-AC08-FECE51F92FF3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3556" y="187018"/>
                <a:ext cx="11095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40F553-2912-43F1-B6FD-ABD8F77523AE}"/>
                  </a:ext>
                </a:extLst>
              </p14:cNvPr>
              <p14:cNvContentPartPr/>
              <p14:nvPr/>
            </p14:nvContentPartPr>
            <p14:xfrm>
              <a:off x="1509756" y="6007111"/>
              <a:ext cx="241920" cy="27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40F553-2912-43F1-B6FD-ABD8F77523A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491783" y="5989471"/>
                <a:ext cx="277507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580EAA-206F-4241-8F07-722D538566B3}"/>
                  </a:ext>
                </a:extLst>
              </p14:cNvPr>
              <p14:cNvContentPartPr/>
              <p14:nvPr/>
            </p14:nvContentPartPr>
            <p14:xfrm>
              <a:off x="2181876" y="6070831"/>
              <a:ext cx="273960" cy="25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580EAA-206F-4241-8F07-722D538566B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64236" y="6052831"/>
                <a:ext cx="3096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437BE2-DED1-461F-A008-82C42EA046F7}"/>
                  </a:ext>
                </a:extLst>
              </p14:cNvPr>
              <p14:cNvContentPartPr/>
              <p14:nvPr/>
            </p14:nvContentPartPr>
            <p14:xfrm>
              <a:off x="2604516" y="6177031"/>
              <a:ext cx="14832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437BE2-DED1-461F-A008-82C42EA046F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86876" y="6159391"/>
                <a:ext cx="18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2B8C4B6-B0DD-42D2-B561-43B10DEBA306}"/>
                  </a:ext>
                </a:extLst>
              </p14:cNvPr>
              <p14:cNvContentPartPr/>
              <p14:nvPr/>
            </p14:nvContentPartPr>
            <p14:xfrm>
              <a:off x="2604516" y="6272791"/>
              <a:ext cx="137880" cy="11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2B8C4B6-B0DD-42D2-B561-43B10DEBA306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86876" y="6255151"/>
                <a:ext cx="1735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7B2F5A2-8335-4351-9F9E-0770957B874E}"/>
                  </a:ext>
                </a:extLst>
              </p14:cNvPr>
              <p14:cNvContentPartPr/>
              <p14:nvPr/>
            </p14:nvContentPartPr>
            <p14:xfrm>
              <a:off x="2911596" y="5903791"/>
              <a:ext cx="1860840" cy="680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7B2F5A2-8335-4351-9F9E-0770957B874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93953" y="5886151"/>
                <a:ext cx="1896487" cy="71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30515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14:cNvPr>
              <p14:cNvContentPartPr/>
              <p14:nvPr/>
            </p14:nvContentPartPr>
            <p14:xfrm>
              <a:off x="4284480" y="312640"/>
              <a:ext cx="278640" cy="55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43D224-8E69-4679-9984-70DD378735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6480" y="294640"/>
                <a:ext cx="3142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14:cNvPr>
              <p14:cNvContentPartPr/>
              <p14:nvPr/>
            </p14:nvContentPartPr>
            <p14:xfrm>
              <a:off x="2874720" y="342520"/>
              <a:ext cx="1185120" cy="32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CC5F93F-372F-4D53-8D7B-4A0B1C0FD3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57075" y="324880"/>
                <a:ext cx="1220771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14:cNvPr>
              <p14:cNvContentPartPr/>
              <p14:nvPr/>
            </p14:nvContentPartPr>
            <p14:xfrm>
              <a:off x="4827720" y="175840"/>
              <a:ext cx="2047320" cy="696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8B0B7A-6F1B-4D5F-9459-BEA8FB73621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09720" y="157840"/>
                <a:ext cx="208296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14:cNvPr>
              <p14:cNvContentPartPr/>
              <p14:nvPr/>
            </p14:nvContentPartPr>
            <p14:xfrm>
              <a:off x="1889400" y="304720"/>
              <a:ext cx="18216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269EC0-2F43-4DEB-B4B1-FA16DD0BDE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71760" y="2867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14:cNvPr>
              <p14:cNvContentPartPr/>
              <p14:nvPr/>
            </p14:nvContentPartPr>
            <p14:xfrm>
              <a:off x="1757280" y="405520"/>
              <a:ext cx="302400" cy="30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22A270-67CD-48FD-A0E1-372EEE8B61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9640" y="387520"/>
                <a:ext cx="3380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14:cNvPr>
              <p14:cNvContentPartPr/>
              <p14:nvPr/>
            </p14:nvContentPartPr>
            <p14:xfrm>
              <a:off x="2326080" y="639520"/>
              <a:ext cx="23364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306860D-1CF6-4328-8AFE-C705BF2C70B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08440" y="6215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14:cNvPr>
              <p14:cNvContentPartPr/>
              <p14:nvPr/>
            </p14:nvContentPartPr>
            <p14:xfrm>
              <a:off x="2265600" y="446200"/>
              <a:ext cx="293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044DC3-54BB-4D21-A734-F008AEE0EB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7600" y="428616"/>
                <a:ext cx="329040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14:cNvPr>
              <p14:cNvContentPartPr/>
              <p14:nvPr/>
            </p14:nvContentPartPr>
            <p14:xfrm>
              <a:off x="7357440" y="192760"/>
              <a:ext cx="272880" cy="66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197834-E991-4870-8B4A-E51BBC1F55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39800" y="175120"/>
                <a:ext cx="308520" cy="69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14:cNvPr>
              <p14:cNvContentPartPr/>
              <p14:nvPr/>
            </p14:nvContentPartPr>
            <p14:xfrm>
              <a:off x="1106760" y="1055680"/>
              <a:ext cx="296640" cy="252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0EC1E7-EF48-4B7B-866B-6323F10303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9120" y="1037654"/>
                <a:ext cx="332280" cy="287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14:cNvPr>
              <p14:cNvContentPartPr/>
              <p14:nvPr/>
            </p14:nvContentPartPr>
            <p14:xfrm>
              <a:off x="1208640" y="944440"/>
              <a:ext cx="20232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B0D56B-F512-476E-80BF-82EF41EFE7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1000" y="926440"/>
                <a:ext cx="23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14:cNvPr>
              <p14:cNvContentPartPr/>
              <p14:nvPr/>
            </p14:nvContentPartPr>
            <p14:xfrm>
              <a:off x="1666200" y="1107160"/>
              <a:ext cx="13248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B3B062F-C95C-4A20-91D1-97F62C8B70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48200" y="108952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14:cNvPr>
              <p14:cNvContentPartPr/>
              <p14:nvPr/>
            </p14:nvContentPartPr>
            <p14:xfrm>
              <a:off x="1696440" y="1188160"/>
              <a:ext cx="14328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498077B-2CB7-485C-9336-FD7B552D3A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78440" y="11705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14:cNvPr>
              <p14:cNvContentPartPr/>
              <p14:nvPr/>
            </p14:nvContentPartPr>
            <p14:xfrm>
              <a:off x="2377200" y="904120"/>
              <a:ext cx="1821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A5B17C-ACB3-497A-BCB5-3905E5628D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59200" y="886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14:cNvPr>
              <p14:cNvContentPartPr/>
              <p14:nvPr/>
            </p14:nvContentPartPr>
            <p14:xfrm>
              <a:off x="2661600" y="948400"/>
              <a:ext cx="135000" cy="13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9E7207-973E-428C-96AE-4C1FA6859D9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43960" y="93040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14:cNvPr>
              <p14:cNvContentPartPr/>
              <p14:nvPr/>
            </p14:nvContentPartPr>
            <p14:xfrm>
              <a:off x="1980840" y="977920"/>
              <a:ext cx="57456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C72217-6C35-4FDA-BB8B-F3BB77C453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63200" y="960280"/>
                <a:ext cx="610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14:cNvPr>
              <p14:cNvContentPartPr/>
              <p14:nvPr/>
            </p14:nvContentPartPr>
            <p14:xfrm>
              <a:off x="3210240" y="1056040"/>
              <a:ext cx="249480" cy="22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BD45D42-F9F9-43F1-BAE0-0B56F640500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92240" y="1038400"/>
                <a:ext cx="2851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14:cNvPr>
              <p14:cNvContentPartPr/>
              <p14:nvPr/>
            </p14:nvContentPartPr>
            <p14:xfrm>
              <a:off x="4368720" y="10560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786286-49FE-4D7A-BEDB-988C232240A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350720" y="10384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14:cNvPr>
              <p14:cNvContentPartPr/>
              <p14:nvPr/>
            </p14:nvContentPartPr>
            <p14:xfrm>
              <a:off x="4398960" y="1147840"/>
              <a:ext cx="1162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777317-877B-409F-A5C1-637552B1BA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380960" y="11302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14:cNvPr>
              <p14:cNvContentPartPr/>
              <p14:nvPr/>
            </p14:nvContentPartPr>
            <p14:xfrm>
              <a:off x="3799560" y="924280"/>
              <a:ext cx="405000" cy="32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43ABDD-ABBD-4C98-A22E-3F93207C42F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81560" y="906640"/>
                <a:ext cx="440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14:cNvPr>
              <p14:cNvContentPartPr/>
              <p14:nvPr/>
            </p14:nvContentPartPr>
            <p14:xfrm>
              <a:off x="4663200" y="872440"/>
              <a:ext cx="20844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94FFB5-C99C-484D-AF3A-1425385F0C4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45200" y="854800"/>
                <a:ext cx="24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14:cNvPr>
              <p14:cNvContentPartPr/>
              <p14:nvPr/>
            </p14:nvContentPartPr>
            <p14:xfrm>
              <a:off x="4673280" y="934360"/>
              <a:ext cx="644400" cy="23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A57D52-26F6-41B6-803E-E605D42957F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55280" y="916747"/>
                <a:ext cx="68004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14:cNvPr>
              <p14:cNvContentPartPr/>
              <p14:nvPr/>
            </p14:nvContentPartPr>
            <p14:xfrm>
              <a:off x="304320" y="1400920"/>
              <a:ext cx="8677800" cy="9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3171A4-CA2D-4292-A22E-8FCE1E6BDC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6680" y="1383280"/>
                <a:ext cx="87134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14:cNvPr>
              <p14:cNvContentPartPr/>
              <p14:nvPr/>
            </p14:nvContentPartPr>
            <p14:xfrm>
              <a:off x="3078120" y="1605760"/>
              <a:ext cx="4307040" cy="538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B7AAE06-4EE3-420F-B940-DDDF28F9B0C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1587760"/>
                <a:ext cx="43426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14:cNvPr>
              <p14:cNvContentPartPr/>
              <p14:nvPr/>
            </p14:nvContentPartPr>
            <p14:xfrm>
              <a:off x="5781720" y="2417200"/>
              <a:ext cx="90360" cy="100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5BD1183-FA6D-4D6E-A2DC-FF36E072F70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64080" y="2399560"/>
                <a:ext cx="126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14:cNvPr>
              <p14:cNvContentPartPr/>
              <p14:nvPr/>
            </p14:nvContentPartPr>
            <p14:xfrm>
              <a:off x="5902680" y="2414320"/>
              <a:ext cx="173880" cy="11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8D037C8-229F-4024-B80F-CAB065DA4A7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85040" y="2396320"/>
                <a:ext cx="209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14:cNvPr>
              <p14:cNvContentPartPr/>
              <p14:nvPr/>
            </p14:nvContentPartPr>
            <p14:xfrm>
              <a:off x="6165480" y="2415760"/>
              <a:ext cx="88920" cy="107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4CE150-C5EC-45EB-A323-04F31B6DCFD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147840" y="2398120"/>
                <a:ext cx="1245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14:cNvPr>
              <p14:cNvContentPartPr/>
              <p14:nvPr/>
            </p14:nvContentPartPr>
            <p14:xfrm>
              <a:off x="6278520" y="2438080"/>
              <a:ext cx="186840" cy="8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BBABE61-8843-47A1-BEC4-ADECD5F041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60880" y="2420080"/>
                <a:ext cx="2224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14:cNvPr>
              <p14:cNvContentPartPr/>
              <p14:nvPr/>
            </p14:nvContentPartPr>
            <p14:xfrm>
              <a:off x="6593160" y="2214520"/>
              <a:ext cx="10800" cy="259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6EFB3E8-B21F-4D7B-9033-3BA58C2517A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75160" y="2196880"/>
                <a:ext cx="464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14:cNvPr>
              <p14:cNvContentPartPr/>
              <p14:nvPr/>
            </p14:nvContentPartPr>
            <p14:xfrm>
              <a:off x="6532320" y="2379400"/>
              <a:ext cx="104040" cy="8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25D9A6B-0754-4068-BA80-AA9347ADA2F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36140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14:cNvPr>
              <p14:cNvContentPartPr/>
              <p14:nvPr/>
            </p14:nvContentPartPr>
            <p14:xfrm>
              <a:off x="7068360" y="2205880"/>
              <a:ext cx="227520" cy="482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8100A00-C84E-4502-9F8A-150E2522A87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50720" y="2188240"/>
                <a:ext cx="2631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14:cNvPr>
              <p14:cNvContentPartPr/>
              <p14:nvPr/>
            </p14:nvContentPartPr>
            <p14:xfrm>
              <a:off x="6738240" y="2372920"/>
              <a:ext cx="91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6809301-2B8E-453D-81D2-0596A9F845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20240" y="2354988"/>
                <a:ext cx="126720" cy="13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14:cNvPr>
              <p14:cNvContentPartPr/>
              <p14:nvPr/>
            </p14:nvContentPartPr>
            <p14:xfrm>
              <a:off x="7528440" y="2214520"/>
              <a:ext cx="1090800" cy="334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A7954B-E40D-4C28-846E-22A74565B00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10440" y="2196880"/>
                <a:ext cx="1126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14:cNvPr>
              <p14:cNvContentPartPr/>
              <p14:nvPr/>
            </p14:nvContentPartPr>
            <p14:xfrm>
              <a:off x="406200" y="2267800"/>
              <a:ext cx="1160640" cy="934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2F946D-44C9-4DE5-80A0-30658BEFB23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88200" y="2250153"/>
                <a:ext cx="1196280" cy="9698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14:cNvPr>
              <p14:cNvContentPartPr/>
              <p14:nvPr/>
            </p14:nvContentPartPr>
            <p14:xfrm>
              <a:off x="1747200" y="2245120"/>
              <a:ext cx="3922920" cy="1012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815A821-233D-42DB-8B98-A97876E5DB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729202" y="2227120"/>
                <a:ext cx="3958557" cy="10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14:cNvPr>
              <p14:cNvContentPartPr/>
              <p14:nvPr/>
            </p14:nvContentPartPr>
            <p14:xfrm>
              <a:off x="7749480" y="2783320"/>
              <a:ext cx="245160" cy="244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717A67-57A4-4E5E-841F-77BC1246D33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731840" y="2765680"/>
                <a:ext cx="280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14:cNvPr>
              <p14:cNvContentPartPr/>
              <p14:nvPr/>
            </p14:nvContentPartPr>
            <p14:xfrm>
              <a:off x="7136040" y="2915440"/>
              <a:ext cx="299880" cy="113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9781AB2-11E2-4EDC-B199-C76FD4BCDDD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118040" y="2897440"/>
                <a:ext cx="335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14:cNvPr>
              <p14:cNvContentPartPr/>
              <p14:nvPr/>
            </p14:nvContentPartPr>
            <p14:xfrm>
              <a:off x="6076920" y="2732560"/>
              <a:ext cx="974160" cy="432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C7F5BC3-9257-4D69-A584-0C0CAC5F065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59280" y="2714920"/>
                <a:ext cx="10098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14:cNvPr>
              <p14:cNvContentPartPr/>
              <p14:nvPr/>
            </p14:nvContentPartPr>
            <p14:xfrm>
              <a:off x="8211360" y="2753080"/>
              <a:ext cx="569160" cy="405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DC7E60E-4EAE-4B69-B889-B70D410AC0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193720" y="2735096"/>
                <a:ext cx="60480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14:cNvPr>
              <p14:cNvContentPartPr/>
              <p14:nvPr/>
            </p14:nvContentPartPr>
            <p14:xfrm>
              <a:off x="8856840" y="3018760"/>
              <a:ext cx="54720" cy="295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745F83E-2AF9-4A5A-A94B-A9008CDDDF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838840" y="3000760"/>
                <a:ext cx="90360" cy="6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3414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14:cNvPr>
              <p14:cNvContentPartPr/>
              <p14:nvPr/>
            </p14:nvContentPartPr>
            <p14:xfrm>
              <a:off x="478200" y="334960"/>
              <a:ext cx="1573560" cy="2022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FE67F1-F30D-4ACC-B736-829D8D9C96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560" y="316960"/>
                <a:ext cx="1609200" cy="20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14:cNvPr>
              <p14:cNvContentPartPr/>
              <p14:nvPr/>
            </p14:nvContentPartPr>
            <p14:xfrm>
              <a:off x="3453960" y="164320"/>
              <a:ext cx="1661400" cy="392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33453-E2CD-46C8-B907-8BB4F13DB0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960" y="146664"/>
                <a:ext cx="1697040" cy="4277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14:cNvPr>
              <p14:cNvContentPartPr/>
              <p14:nvPr/>
            </p14:nvContentPartPr>
            <p14:xfrm>
              <a:off x="1136880" y="3184800"/>
              <a:ext cx="171000" cy="165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48C06F-BCB2-47BC-91C5-598DB3C1D8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240" y="3167160"/>
                <a:ext cx="206640" cy="16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14:cNvPr>
              <p14:cNvContentPartPr/>
              <p14:nvPr/>
            </p14:nvContentPartPr>
            <p14:xfrm>
              <a:off x="334920" y="2691520"/>
              <a:ext cx="1543680" cy="195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63F81A-10CE-4C1E-90D5-F0B47013050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17280" y="2673880"/>
                <a:ext cx="1579320" cy="19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14:cNvPr>
              <p14:cNvContentPartPr/>
              <p14:nvPr/>
            </p14:nvContentPartPr>
            <p14:xfrm>
              <a:off x="1520196" y="2966191"/>
              <a:ext cx="1116000" cy="180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06AD22B-3763-4132-A542-F1527A319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02196" y="2948551"/>
                <a:ext cx="1151640" cy="18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14:cNvPr>
              <p14:cNvContentPartPr/>
              <p14:nvPr/>
            </p14:nvContentPartPr>
            <p14:xfrm>
              <a:off x="2851116" y="839671"/>
              <a:ext cx="17352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A4FB610-15BE-4217-BD68-30766A8D9F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33476" y="821671"/>
                <a:ext cx="2091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14:cNvPr>
              <p14:cNvContentPartPr/>
              <p14:nvPr/>
            </p14:nvContentPartPr>
            <p14:xfrm>
              <a:off x="3146676" y="899071"/>
              <a:ext cx="14472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21897E-4EFE-4DF3-9EE2-F2CEFC9CE21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129036" y="881431"/>
                <a:ext cx="180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14:cNvPr>
              <p14:cNvContentPartPr/>
              <p14:nvPr/>
            </p14:nvContentPartPr>
            <p14:xfrm>
              <a:off x="3179076" y="977911"/>
              <a:ext cx="191160" cy="25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6101C9-F896-4A44-836D-68F978A7B1A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61076" y="959911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14:cNvPr>
              <p14:cNvContentPartPr/>
              <p14:nvPr/>
            </p14:nvContentPartPr>
            <p14:xfrm>
              <a:off x="4042356" y="892591"/>
              <a:ext cx="8640" cy="86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04AD4D-E31B-463F-AAD2-8E9769E0BAC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24356" y="874951"/>
                <a:ext cx="44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14:cNvPr>
              <p14:cNvContentPartPr/>
              <p14:nvPr/>
            </p14:nvContentPartPr>
            <p14:xfrm>
              <a:off x="4061436" y="733111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DD90391-5C6C-4F80-B8B9-49DC87DB2A4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043436" y="71547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14:cNvPr>
              <p14:cNvContentPartPr/>
              <p14:nvPr/>
            </p14:nvContentPartPr>
            <p14:xfrm>
              <a:off x="4146036" y="851551"/>
              <a:ext cx="193320" cy="10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9668FF-3C6F-42FA-9331-DED44FA94FA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28396" y="833551"/>
                <a:ext cx="228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14:cNvPr>
              <p14:cNvContentPartPr/>
              <p14:nvPr/>
            </p14:nvContentPartPr>
            <p14:xfrm>
              <a:off x="3508476" y="765151"/>
              <a:ext cx="391320" cy="29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D5DC5C-A281-4DA4-9448-88B76ACA7A7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476" y="747489"/>
                <a:ext cx="426960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14:cNvPr>
              <p14:cNvContentPartPr/>
              <p14:nvPr/>
            </p14:nvContentPartPr>
            <p14:xfrm>
              <a:off x="4482996" y="956671"/>
              <a:ext cx="99360" cy="113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D299DE9-E736-4891-8452-A44D2669314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65356" y="938671"/>
                <a:ext cx="1350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14:cNvPr>
              <p14:cNvContentPartPr/>
              <p14:nvPr/>
            </p14:nvContentPartPr>
            <p14:xfrm>
              <a:off x="4752276" y="850111"/>
              <a:ext cx="250200" cy="15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90EA57-911A-4274-B3A9-80C59508930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34276" y="832111"/>
                <a:ext cx="2858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14:cNvPr>
              <p14:cNvContentPartPr/>
              <p14:nvPr/>
            </p14:nvContentPartPr>
            <p14:xfrm>
              <a:off x="5199036" y="871351"/>
              <a:ext cx="111960" cy="11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AAC2E0-F62D-4EB0-82E0-9AAF0586A78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81396" y="853711"/>
                <a:ext cx="147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14:cNvPr>
              <p14:cNvContentPartPr/>
              <p14:nvPr/>
            </p14:nvContentPartPr>
            <p14:xfrm>
              <a:off x="5177796" y="967111"/>
              <a:ext cx="115920" cy="11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3C4770-07CD-4035-A2DB-9D742857DA9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9796" y="949111"/>
                <a:ext cx="1515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14:cNvPr>
              <p14:cNvContentPartPr/>
              <p14:nvPr/>
            </p14:nvContentPartPr>
            <p14:xfrm>
              <a:off x="5499996" y="682351"/>
              <a:ext cx="508320" cy="29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FB50D1E-9587-46A6-8FE8-A0868D1D923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81996" y="664351"/>
                <a:ext cx="5439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14:cNvPr>
              <p14:cNvContentPartPr/>
              <p14:nvPr/>
            </p14:nvContentPartPr>
            <p14:xfrm>
              <a:off x="6162396" y="945871"/>
              <a:ext cx="68040" cy="9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F4768F-0972-4C8C-89E5-1030C9A7EA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44756" y="927871"/>
                <a:ext cx="1036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14:cNvPr>
              <p14:cNvContentPartPr/>
              <p14:nvPr/>
            </p14:nvContentPartPr>
            <p14:xfrm>
              <a:off x="6388116" y="756151"/>
              <a:ext cx="38844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7B1DA7-7F18-4A61-B209-3FDBD8A3EC4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370476" y="738151"/>
                <a:ext cx="4240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14:cNvPr>
              <p14:cNvContentPartPr/>
              <p14:nvPr/>
            </p14:nvContentPartPr>
            <p14:xfrm>
              <a:off x="6964476" y="754351"/>
              <a:ext cx="10440" cy="21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3687D-A5E9-49EB-87AB-2CF0A1E9E5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46476" y="736711"/>
                <a:ext cx="460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14:cNvPr>
              <p14:cNvContentPartPr/>
              <p14:nvPr/>
            </p14:nvContentPartPr>
            <p14:xfrm>
              <a:off x="7081116" y="903391"/>
              <a:ext cx="360" cy="12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843B8F-8302-4D63-9664-C7CE3E6F6B7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63116" y="885751"/>
                <a:ext cx="36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14:cNvPr>
              <p14:cNvContentPartPr/>
              <p14:nvPr/>
            </p14:nvContentPartPr>
            <p14:xfrm>
              <a:off x="7197396" y="739591"/>
              <a:ext cx="513360" cy="270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56C79-326C-4F86-9386-C72B2A223D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179744" y="721951"/>
                <a:ext cx="549025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14:cNvPr>
              <p14:cNvContentPartPr/>
              <p14:nvPr/>
            </p14:nvContentPartPr>
            <p14:xfrm>
              <a:off x="3232716" y="1362751"/>
              <a:ext cx="2125800" cy="56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0161B5-19F1-494D-BB2D-A193911D58E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14716" y="1344751"/>
                <a:ext cx="216144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14:cNvPr>
              <p14:cNvContentPartPr/>
              <p14:nvPr/>
            </p14:nvContentPartPr>
            <p14:xfrm>
              <a:off x="5681796" y="1304431"/>
              <a:ext cx="912960" cy="47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AE3CF9-F728-4E51-B7E4-6E547A8686B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64156" y="1286431"/>
                <a:ext cx="94860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14:cNvPr>
              <p14:cNvContentPartPr/>
              <p14:nvPr/>
            </p14:nvContentPartPr>
            <p14:xfrm>
              <a:off x="6730116" y="1424311"/>
              <a:ext cx="1051560" cy="35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96038D-AC2F-48C3-AF3F-E91E874EFAE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712476" y="1406653"/>
                <a:ext cx="1087200" cy="392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14:cNvPr>
              <p14:cNvContentPartPr/>
              <p14:nvPr/>
            </p14:nvContentPartPr>
            <p14:xfrm>
              <a:off x="3167916" y="2115511"/>
              <a:ext cx="317160" cy="30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506080A-4EC8-48F3-9B38-FD58C7C7A2A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50256" y="2097871"/>
                <a:ext cx="35284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14:cNvPr>
              <p14:cNvContentPartPr/>
              <p14:nvPr/>
            </p14:nvContentPartPr>
            <p14:xfrm>
              <a:off x="4007796" y="2149711"/>
              <a:ext cx="318600" cy="324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80E975-F4B3-4F05-AEEC-E10D28A99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990156" y="2131711"/>
                <a:ext cx="35424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14:cNvPr>
              <p14:cNvContentPartPr/>
              <p14:nvPr/>
            </p14:nvContentPartPr>
            <p14:xfrm>
              <a:off x="4624836" y="2285431"/>
              <a:ext cx="11628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E74F7B-0257-46F6-BFC5-EE25851C2F5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06836" y="2267791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14:cNvPr>
              <p14:cNvContentPartPr/>
              <p14:nvPr/>
            </p14:nvContentPartPr>
            <p14:xfrm>
              <a:off x="4614396" y="2381191"/>
              <a:ext cx="1119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0ACD60-5D56-4B2F-BF0D-B1A14CFC431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96396" y="236319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14:cNvPr>
              <p14:cNvContentPartPr/>
              <p14:nvPr/>
            </p14:nvContentPartPr>
            <p14:xfrm>
              <a:off x="5370036" y="2211271"/>
              <a:ext cx="210960" cy="170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1D8BB7-8B3F-4620-B70B-4D56FA69EA3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352036" y="2193271"/>
                <a:ext cx="246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14:cNvPr>
              <p14:cNvContentPartPr/>
              <p14:nvPr/>
            </p14:nvContentPartPr>
            <p14:xfrm>
              <a:off x="4898796" y="2164111"/>
              <a:ext cx="357840" cy="298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4BA05F-6E49-41DC-8C49-B9B415CDDD6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80796" y="2146471"/>
                <a:ext cx="3934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14:cNvPr>
              <p14:cNvContentPartPr/>
              <p14:nvPr/>
            </p14:nvContentPartPr>
            <p14:xfrm>
              <a:off x="5741196" y="2125951"/>
              <a:ext cx="1168560" cy="35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4855C8-C0C8-4FAE-B1D8-8189C1CB704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723556" y="2108311"/>
                <a:ext cx="12042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14:cNvPr>
              <p14:cNvContentPartPr/>
              <p14:nvPr/>
            </p14:nvContentPartPr>
            <p14:xfrm>
              <a:off x="7091556" y="2168431"/>
              <a:ext cx="616320" cy="309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B4C56-5354-478C-AA31-C76475E3360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073567" y="2150791"/>
                <a:ext cx="651939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14:cNvPr>
              <p14:cNvContentPartPr/>
              <p14:nvPr/>
            </p14:nvContentPartPr>
            <p14:xfrm>
              <a:off x="7856916" y="1926151"/>
              <a:ext cx="986760" cy="63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A680CE2-5963-4113-ACB6-C77655C757D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39282" y="1908151"/>
                <a:ext cx="1022387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14:cNvPr>
              <p14:cNvContentPartPr/>
              <p14:nvPr/>
            </p14:nvContentPartPr>
            <p14:xfrm>
              <a:off x="3360876" y="2721391"/>
              <a:ext cx="195120" cy="46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8BDD77-895B-41A4-A881-4BB1219C418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342876" y="2703751"/>
                <a:ext cx="2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14:cNvPr>
              <p14:cNvContentPartPr/>
              <p14:nvPr/>
            </p14:nvContentPartPr>
            <p14:xfrm>
              <a:off x="3901956" y="2753431"/>
              <a:ext cx="22248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46498C-3D21-4C5D-93A6-40971CC72D9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83956" y="2735431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14:cNvPr>
              <p14:cNvContentPartPr/>
              <p14:nvPr/>
            </p14:nvContentPartPr>
            <p14:xfrm>
              <a:off x="4295436" y="2881231"/>
              <a:ext cx="15948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BB53DB9-89E4-42E5-AC74-03C4ABE4540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7436" y="2863231"/>
                <a:ext cx="19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14:cNvPr>
              <p14:cNvContentPartPr/>
              <p14:nvPr/>
            </p14:nvContentPartPr>
            <p14:xfrm>
              <a:off x="4305876" y="2976631"/>
              <a:ext cx="15012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C1A1AC-062C-49E2-8711-AB9ADA6D383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287876" y="2958991"/>
                <a:ext cx="185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14:cNvPr>
              <p14:cNvContentPartPr/>
              <p14:nvPr/>
            </p14:nvContentPartPr>
            <p14:xfrm>
              <a:off x="3827436" y="2848471"/>
              <a:ext cx="331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FC7F8AE-4907-43A8-8042-A54E007B90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9796" y="2830495"/>
                <a:ext cx="36756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14:cNvPr>
              <p14:cNvContentPartPr/>
              <p14:nvPr/>
            </p14:nvContentPartPr>
            <p14:xfrm>
              <a:off x="4965036" y="3072391"/>
              <a:ext cx="32040" cy="150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66ED6C-7C13-4162-BC5F-6C534692E5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47396" y="3054391"/>
                <a:ext cx="676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14:cNvPr>
              <p14:cNvContentPartPr/>
              <p14:nvPr/>
            </p14:nvContentPartPr>
            <p14:xfrm>
              <a:off x="5098956" y="3070951"/>
              <a:ext cx="131400" cy="13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5D32C-F0A3-4CFF-A726-EF822CE7E7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81316" y="3053311"/>
                <a:ext cx="167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14:cNvPr>
              <p14:cNvContentPartPr/>
              <p14:nvPr/>
            </p14:nvContentPartPr>
            <p14:xfrm>
              <a:off x="4626276" y="2701591"/>
              <a:ext cx="667800" cy="30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7E776C-1B9B-4CBE-92F3-F1532A535BC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08276" y="2683612"/>
                <a:ext cx="7034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14:cNvPr>
              <p14:cNvContentPartPr/>
              <p14:nvPr/>
            </p14:nvContentPartPr>
            <p14:xfrm>
              <a:off x="5741196" y="2827951"/>
              <a:ext cx="321480" cy="29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7E9F85-F256-409F-B950-BEABDDCBD94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723176" y="2810311"/>
                <a:ext cx="357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14:cNvPr>
              <p14:cNvContentPartPr/>
              <p14:nvPr/>
            </p14:nvContentPartPr>
            <p14:xfrm>
              <a:off x="3891156" y="3710311"/>
              <a:ext cx="12672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8F20F-ED71-4F49-8F25-0B92C6C0679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873156" y="3692311"/>
                <a:ext cx="16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14:cNvPr>
              <p14:cNvContentPartPr/>
              <p14:nvPr/>
            </p14:nvContentPartPr>
            <p14:xfrm>
              <a:off x="3912396" y="3765751"/>
              <a:ext cx="1170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00C05-3A4F-4276-B05C-14465D800A5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894396" y="3748111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14:cNvPr>
              <p14:cNvContentPartPr/>
              <p14:nvPr/>
            </p14:nvContentPartPr>
            <p14:xfrm>
              <a:off x="3401916" y="3625351"/>
              <a:ext cx="353160" cy="255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FF722CD-940C-4261-8A59-55D4B2F0410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84258" y="3607351"/>
                <a:ext cx="38883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14:cNvPr>
              <p14:cNvContentPartPr/>
              <p14:nvPr/>
            </p14:nvContentPartPr>
            <p14:xfrm>
              <a:off x="4224876" y="3615631"/>
              <a:ext cx="291600" cy="18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BEF04B-801F-4EDA-8C4F-894249CE827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07236" y="3597991"/>
                <a:ext cx="3272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14:cNvPr>
              <p14:cNvContentPartPr/>
              <p14:nvPr/>
            </p14:nvContentPartPr>
            <p14:xfrm>
              <a:off x="4677756" y="3667111"/>
              <a:ext cx="204120" cy="2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31775D-A4D8-4DAC-B52A-E2BF01CC9C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60116" y="3649111"/>
                <a:ext cx="239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14:cNvPr>
              <p14:cNvContentPartPr/>
              <p14:nvPr/>
            </p14:nvContentPartPr>
            <p14:xfrm>
              <a:off x="4722036" y="3752791"/>
              <a:ext cx="30600" cy="15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AF5EC32-D0B7-44FD-A1D3-F7E93359B5D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04036" y="3734791"/>
                <a:ext cx="66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14:cNvPr>
              <p14:cNvContentPartPr/>
              <p14:nvPr/>
            </p14:nvContentPartPr>
            <p14:xfrm>
              <a:off x="4850196" y="3736591"/>
              <a:ext cx="103320" cy="14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9FFB7C-3E4E-4C54-BDA0-6A59771C06A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32556" y="3718951"/>
                <a:ext cx="138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14:cNvPr>
              <p14:cNvContentPartPr/>
              <p14:nvPr/>
            </p14:nvContentPartPr>
            <p14:xfrm>
              <a:off x="5209476" y="3582871"/>
              <a:ext cx="16092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A5F878F-EF0F-4D7A-BCCC-B275D21E36D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91836" y="3564871"/>
                <a:ext cx="1965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14:cNvPr>
              <p14:cNvContentPartPr/>
              <p14:nvPr/>
            </p14:nvContentPartPr>
            <p14:xfrm>
              <a:off x="4669116" y="3380911"/>
              <a:ext cx="27036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438D6EB-8312-49EC-9807-AA090D4EF3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651140" y="3363242"/>
                <a:ext cx="305953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14:cNvPr>
              <p14:cNvContentPartPr/>
              <p14:nvPr/>
            </p14:nvContentPartPr>
            <p14:xfrm>
              <a:off x="5538876" y="3412231"/>
              <a:ext cx="617400" cy="532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31C7F9-1762-495F-B855-AC2ABE34C6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21226" y="3394591"/>
                <a:ext cx="653061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14:cNvPr>
              <p14:cNvContentPartPr/>
              <p14:nvPr/>
            </p14:nvContentPartPr>
            <p14:xfrm>
              <a:off x="6432396" y="3614551"/>
              <a:ext cx="14796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2480AF-3052-4BA7-9D1C-69A613B596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14396" y="3596551"/>
                <a:ext cx="183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14:cNvPr>
              <p14:cNvContentPartPr/>
              <p14:nvPr/>
            </p14:nvContentPartPr>
            <p14:xfrm>
              <a:off x="6453636" y="3702031"/>
              <a:ext cx="149760" cy="9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C8AD1E-6691-46A3-8FEB-94B150F8D3D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35996" y="3684031"/>
                <a:ext cx="185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14:cNvPr>
              <p14:cNvContentPartPr/>
              <p14:nvPr/>
            </p14:nvContentPartPr>
            <p14:xfrm>
              <a:off x="6721116" y="3306391"/>
              <a:ext cx="742680" cy="57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9B2E7-9C25-4D2D-A0C6-E78640147C8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03476" y="3288391"/>
                <a:ext cx="77832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14:cNvPr>
              <p14:cNvContentPartPr/>
              <p14:nvPr/>
            </p14:nvContentPartPr>
            <p14:xfrm>
              <a:off x="7910556" y="3408631"/>
              <a:ext cx="278640" cy="33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FF02BFE-7586-435C-B98D-1D90EE333A0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892579" y="3390991"/>
                <a:ext cx="314234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14:cNvPr>
              <p14:cNvContentPartPr/>
              <p14:nvPr/>
            </p14:nvContentPartPr>
            <p14:xfrm>
              <a:off x="7575756" y="3529591"/>
              <a:ext cx="227160" cy="207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716511-EE92-4208-B8FD-0A58B0E6969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57756" y="3511951"/>
                <a:ext cx="2628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14:cNvPr>
              <p14:cNvContentPartPr/>
              <p14:nvPr/>
            </p14:nvContentPartPr>
            <p14:xfrm>
              <a:off x="8282436" y="3529591"/>
              <a:ext cx="860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FBA7B2F-CF54-4388-BD0B-935D0FEB8FB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264796" y="3511951"/>
                <a:ext cx="121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14:cNvPr>
              <p14:cNvContentPartPr/>
              <p14:nvPr/>
            </p14:nvContentPartPr>
            <p14:xfrm>
              <a:off x="8282436" y="3610591"/>
              <a:ext cx="75960" cy="4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F357CF-4221-43D9-8EFE-55EEEDD7FF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264796" y="3592951"/>
                <a:ext cx="111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14:cNvPr>
              <p14:cNvContentPartPr/>
              <p14:nvPr/>
            </p14:nvContentPartPr>
            <p14:xfrm>
              <a:off x="8462796" y="3295951"/>
              <a:ext cx="419400" cy="34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363191-B444-49A7-8349-7A672A056BB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45141" y="3277951"/>
                <a:ext cx="4550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14:cNvPr>
              <p14:cNvContentPartPr/>
              <p14:nvPr/>
            </p14:nvContentPartPr>
            <p14:xfrm>
              <a:off x="8601036" y="3677911"/>
              <a:ext cx="138600" cy="181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6FABE8-9B6E-4CEA-9DAC-9D80202F94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583396" y="3659911"/>
                <a:ext cx="174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14:cNvPr>
              <p14:cNvContentPartPr/>
              <p14:nvPr/>
            </p14:nvContentPartPr>
            <p14:xfrm>
              <a:off x="3458796" y="4440391"/>
              <a:ext cx="750960" cy="29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88B6FC4-B82C-4329-9B5D-80DF2F2B280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440787" y="4422729"/>
                <a:ext cx="786617" cy="3262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14:cNvPr>
              <p14:cNvContentPartPr/>
              <p14:nvPr/>
            </p14:nvContentPartPr>
            <p14:xfrm>
              <a:off x="4720596" y="4465591"/>
              <a:ext cx="466560" cy="28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D38E86-7A17-4221-A116-9F190F4AE60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702596" y="4447951"/>
                <a:ext cx="502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14:cNvPr>
              <p14:cNvContentPartPr/>
              <p14:nvPr/>
            </p14:nvContentPartPr>
            <p14:xfrm>
              <a:off x="5400636" y="4581151"/>
              <a:ext cx="149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36BEE0A-C293-4E60-A5FB-6FA0FD605A5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382996" y="4563511"/>
                <a:ext cx="184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14:cNvPr>
              <p14:cNvContentPartPr/>
              <p14:nvPr/>
            </p14:nvContentPartPr>
            <p14:xfrm>
              <a:off x="5422236" y="4658551"/>
              <a:ext cx="129240" cy="19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A3CABBA-980F-401B-AB45-5AD849FFDFC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404236" y="4640911"/>
                <a:ext cx="1648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14:cNvPr>
              <p14:cNvContentPartPr/>
              <p14:nvPr/>
            </p14:nvContentPartPr>
            <p14:xfrm>
              <a:off x="5731836" y="4326991"/>
              <a:ext cx="285120" cy="49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A5F410F-8BB9-4675-8D64-87DC0B5BB99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13836" y="4308991"/>
                <a:ext cx="32076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14:cNvPr>
              <p14:cNvContentPartPr/>
              <p14:nvPr/>
            </p14:nvContentPartPr>
            <p14:xfrm>
              <a:off x="6155916" y="4316551"/>
              <a:ext cx="891720" cy="49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96241C1-8A04-4EE8-A665-A85BD76F84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37916" y="4298551"/>
                <a:ext cx="9273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14:cNvPr>
              <p14:cNvContentPartPr/>
              <p14:nvPr/>
            </p14:nvContentPartPr>
            <p14:xfrm>
              <a:off x="7283076" y="4497271"/>
              <a:ext cx="22860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4CE456-E01E-4345-8D80-44A1352F8EC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265436" y="4479631"/>
                <a:ext cx="26424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14:cNvPr>
              <p14:cNvContentPartPr/>
              <p14:nvPr/>
            </p14:nvContentPartPr>
            <p14:xfrm>
              <a:off x="3844716" y="5156431"/>
              <a:ext cx="242640" cy="19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CD7A9A-1514-43BE-865D-E095C8F3373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27076" y="5138431"/>
                <a:ext cx="278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14:cNvPr>
              <p14:cNvContentPartPr/>
              <p14:nvPr/>
            </p14:nvContentPartPr>
            <p14:xfrm>
              <a:off x="4284276" y="5226271"/>
              <a:ext cx="155520" cy="5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B56C026-A534-4FCD-B5F5-98EFFE43C26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66636" y="5208271"/>
                <a:ext cx="191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14:cNvPr>
              <p14:cNvContentPartPr/>
              <p14:nvPr/>
            </p14:nvContentPartPr>
            <p14:xfrm>
              <a:off x="4295436" y="5300431"/>
              <a:ext cx="138240" cy="1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FFB5D20-1864-4B5E-A137-AFCA506AA56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277436" y="5282791"/>
                <a:ext cx="173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14:cNvPr>
              <p14:cNvContentPartPr/>
              <p14:nvPr/>
            </p14:nvContentPartPr>
            <p14:xfrm>
              <a:off x="4731396" y="5315911"/>
              <a:ext cx="466920" cy="7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F2929F-A590-4102-9DF0-B56FB89C533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713396" y="5298271"/>
                <a:ext cx="502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14:cNvPr>
              <p14:cNvContentPartPr/>
              <p14:nvPr/>
            </p14:nvContentPartPr>
            <p14:xfrm>
              <a:off x="4757676" y="5039431"/>
              <a:ext cx="346680" cy="228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3E75CE-7ECA-4BCF-AC96-ADB553BA2F6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39676" y="5021819"/>
                <a:ext cx="382320" cy="263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14:cNvPr>
              <p14:cNvContentPartPr/>
              <p14:nvPr/>
            </p14:nvContentPartPr>
            <p14:xfrm>
              <a:off x="4762356" y="5408071"/>
              <a:ext cx="414360" cy="167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A2A862-B22B-4062-BACE-32A968FCAAF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44716" y="5390431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DA76EA3-51DD-4181-93B1-76A702707CE1}"/>
                  </a:ext>
                </a:extLst>
              </p14:cNvPr>
              <p14:cNvContentPartPr/>
              <p14:nvPr/>
            </p14:nvContentPartPr>
            <p14:xfrm>
              <a:off x="5433036" y="5060671"/>
              <a:ext cx="2423520" cy="720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DA76EA3-51DD-4181-93B1-76A702707CE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5036" y="5043031"/>
                <a:ext cx="2459160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5AADB67-CC0F-455D-8D5C-6F6E1B8ED64D}"/>
                  </a:ext>
                </a:extLst>
              </p14:cNvPr>
              <p14:cNvContentPartPr/>
              <p14:nvPr/>
            </p14:nvContentPartPr>
            <p14:xfrm>
              <a:off x="6315396" y="5017831"/>
              <a:ext cx="146880" cy="129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5AADB67-CC0F-455D-8D5C-6F6E1B8ED64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297756" y="4999831"/>
                <a:ext cx="1825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E4BD5F-9816-4483-AB38-22804187D05D}"/>
                  </a:ext>
                </a:extLst>
              </p14:cNvPr>
              <p14:cNvContentPartPr/>
              <p14:nvPr/>
            </p14:nvContentPartPr>
            <p14:xfrm>
              <a:off x="6262476" y="5198551"/>
              <a:ext cx="307800" cy="22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E4BD5F-9816-4483-AB38-22804187D05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44476" y="5180551"/>
                <a:ext cx="343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8D3DCE-6885-4E59-905F-33626E1EB06E}"/>
                  </a:ext>
                </a:extLst>
              </p14:cNvPr>
              <p14:cNvContentPartPr/>
              <p14:nvPr/>
            </p14:nvContentPartPr>
            <p14:xfrm>
              <a:off x="6372636" y="5269831"/>
              <a:ext cx="126720" cy="121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8D3DCE-6885-4E59-905F-33626E1EB06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354996" y="5251831"/>
                <a:ext cx="1623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BAD92E7-F3D0-423E-A61C-80B09A24FC1F}"/>
                  </a:ext>
                </a:extLst>
              </p14:cNvPr>
              <p14:cNvContentPartPr/>
              <p14:nvPr/>
            </p14:nvContentPartPr>
            <p14:xfrm>
              <a:off x="3140556" y="176191"/>
              <a:ext cx="3791520" cy="1130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BAD92E7-F3D0-423E-A61C-80B09A24FC1F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122914" y="158191"/>
                <a:ext cx="3827163" cy="11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E8F88AB-935B-4025-AC08-FECE51F92FF3}"/>
                  </a:ext>
                </a:extLst>
              </p14:cNvPr>
              <p14:cNvContentPartPr/>
              <p14:nvPr/>
            </p14:nvContentPartPr>
            <p14:xfrm>
              <a:off x="7091556" y="204991"/>
              <a:ext cx="1073880" cy="24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E8F88AB-935B-4025-AC08-FECE51F92FF3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3556" y="187018"/>
                <a:ext cx="11095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40F553-2912-43F1-B6FD-ABD8F77523AE}"/>
                  </a:ext>
                </a:extLst>
              </p14:cNvPr>
              <p14:cNvContentPartPr/>
              <p14:nvPr/>
            </p14:nvContentPartPr>
            <p14:xfrm>
              <a:off x="1509756" y="6007111"/>
              <a:ext cx="241920" cy="27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40F553-2912-43F1-B6FD-ABD8F77523A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491783" y="5989471"/>
                <a:ext cx="277507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580EAA-206F-4241-8F07-722D538566B3}"/>
                  </a:ext>
                </a:extLst>
              </p14:cNvPr>
              <p14:cNvContentPartPr/>
              <p14:nvPr/>
            </p14:nvContentPartPr>
            <p14:xfrm>
              <a:off x="2181876" y="6070831"/>
              <a:ext cx="273960" cy="25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580EAA-206F-4241-8F07-722D538566B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64236" y="6052831"/>
                <a:ext cx="3096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437BE2-DED1-461F-A008-82C42EA046F7}"/>
                  </a:ext>
                </a:extLst>
              </p14:cNvPr>
              <p14:cNvContentPartPr/>
              <p14:nvPr/>
            </p14:nvContentPartPr>
            <p14:xfrm>
              <a:off x="2604516" y="6177031"/>
              <a:ext cx="14832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437BE2-DED1-461F-A008-82C42EA046F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86876" y="6159391"/>
                <a:ext cx="18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2B8C4B6-B0DD-42D2-B561-43B10DEBA306}"/>
                  </a:ext>
                </a:extLst>
              </p14:cNvPr>
              <p14:cNvContentPartPr/>
              <p14:nvPr/>
            </p14:nvContentPartPr>
            <p14:xfrm>
              <a:off x="2604516" y="6272791"/>
              <a:ext cx="137880" cy="11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2B8C4B6-B0DD-42D2-B561-43B10DEBA306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86876" y="6255151"/>
                <a:ext cx="1735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7B2F5A2-8335-4351-9F9E-0770957B874E}"/>
                  </a:ext>
                </a:extLst>
              </p14:cNvPr>
              <p14:cNvContentPartPr/>
              <p14:nvPr/>
            </p14:nvContentPartPr>
            <p14:xfrm>
              <a:off x="2911596" y="5903791"/>
              <a:ext cx="1860840" cy="680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7B2F5A2-8335-4351-9F9E-0770957B874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93953" y="5886151"/>
                <a:ext cx="1896487" cy="7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58A133E-E12A-490C-B182-5A2E1028916A}"/>
                  </a:ext>
                </a:extLst>
              </p14:cNvPr>
              <p14:cNvContentPartPr/>
              <p14:nvPr/>
            </p14:nvContentPartPr>
            <p14:xfrm>
              <a:off x="5049996" y="6229591"/>
              <a:ext cx="192600" cy="21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58A133E-E12A-490C-B182-5A2E1028916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31996" y="6211951"/>
                <a:ext cx="228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C65AA3D-8B0E-4C6E-8157-2EF7E7A3C5B2}"/>
                  </a:ext>
                </a:extLst>
              </p14:cNvPr>
              <p14:cNvContentPartPr/>
              <p14:nvPr/>
            </p14:nvContentPartPr>
            <p14:xfrm>
              <a:off x="5082036" y="6336151"/>
              <a:ext cx="1587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C65AA3D-8B0E-4C6E-8157-2EF7E7A3C5B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64396" y="6318511"/>
                <a:ext cx="194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504B8EE-5845-4B10-BF14-F3DE01C8B927}"/>
                  </a:ext>
                </a:extLst>
              </p14:cNvPr>
              <p14:cNvContentPartPr/>
              <p14:nvPr/>
            </p14:nvContentPartPr>
            <p14:xfrm>
              <a:off x="5529516" y="6177031"/>
              <a:ext cx="20520" cy="244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504B8EE-5845-4B10-BF14-F3DE01C8B92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11876" y="6159391"/>
                <a:ext cx="56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D522C-751B-4A80-90C1-98FD1686F5C8}"/>
                  </a:ext>
                </a:extLst>
              </p14:cNvPr>
              <p14:cNvContentPartPr/>
              <p14:nvPr/>
            </p14:nvContentPartPr>
            <p14:xfrm>
              <a:off x="5655876" y="6166231"/>
              <a:ext cx="14076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D522C-751B-4A80-90C1-98FD1686F5C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638236" y="6148231"/>
                <a:ext cx="176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8BAE44B-7154-4F03-8C5A-8DF3DD8E8411}"/>
                  </a:ext>
                </a:extLst>
              </p14:cNvPr>
              <p14:cNvContentPartPr/>
              <p14:nvPr/>
            </p14:nvContentPartPr>
            <p14:xfrm>
              <a:off x="5908956" y="6116191"/>
              <a:ext cx="1555920" cy="522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8BAE44B-7154-4F03-8C5A-8DF3DD8E841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890960" y="6098191"/>
                <a:ext cx="1591552" cy="55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321851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974971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188825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52301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405561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12D9D0-8EB0-4165-9F6B-A283FE35A922}"/>
                  </a:ext>
                </a:extLst>
              </p14:cNvPr>
              <p14:cNvContentPartPr/>
              <p14:nvPr/>
            </p14:nvContentPartPr>
            <p14:xfrm>
              <a:off x="7427640" y="1899880"/>
              <a:ext cx="707760" cy="156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12D9D0-8EB0-4165-9F6B-A283FE35A9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409649" y="1882240"/>
                <a:ext cx="743382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51AD77-964B-4CB6-9922-8BB529CA54E8}"/>
                  </a:ext>
                </a:extLst>
              </p14:cNvPr>
              <p14:cNvContentPartPr/>
              <p14:nvPr/>
            </p14:nvContentPartPr>
            <p14:xfrm>
              <a:off x="6755880" y="1808080"/>
              <a:ext cx="385560" cy="32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51AD77-964B-4CB6-9922-8BB529CA54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8240" y="1790080"/>
                <a:ext cx="421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F2B0D-2ECC-4DE4-8738-5AB8F4CFDF55}"/>
                  </a:ext>
                </a:extLst>
              </p14:cNvPr>
              <p14:cNvContentPartPr/>
              <p14:nvPr/>
            </p14:nvContentPartPr>
            <p14:xfrm>
              <a:off x="4724040" y="1777480"/>
              <a:ext cx="1683000" cy="45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F2B0D-2ECC-4DE4-8738-5AB8F4CFDF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6040" y="1759840"/>
                <a:ext cx="171864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D7B309-B968-4D83-8C7D-1AD651A75B58}"/>
                  </a:ext>
                </a:extLst>
              </p14:cNvPr>
              <p14:cNvContentPartPr/>
              <p14:nvPr/>
            </p14:nvContentPartPr>
            <p14:xfrm>
              <a:off x="6556080" y="2295520"/>
              <a:ext cx="101088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D7B309-B968-4D83-8C7D-1AD651A75B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8440" y="2277863"/>
                <a:ext cx="104652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3EA932F-74EE-47AA-BE39-6A587751FFAA}"/>
                  </a:ext>
                </a:extLst>
              </p14:cNvPr>
              <p14:cNvContentPartPr/>
              <p14:nvPr/>
            </p14:nvContentPartPr>
            <p14:xfrm>
              <a:off x="4978200" y="2397400"/>
              <a:ext cx="128016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3EA932F-74EE-47AA-BE39-6A587751FF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60205" y="2379760"/>
                <a:ext cx="131579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42BD360-5531-49F4-B604-BEFD370186FA}"/>
                  </a:ext>
                </a:extLst>
              </p14:cNvPr>
              <p14:cNvContentPartPr/>
              <p14:nvPr/>
            </p14:nvContentPartPr>
            <p14:xfrm>
              <a:off x="5190240" y="2947840"/>
              <a:ext cx="255600" cy="213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42BD360-5531-49F4-B604-BEFD370186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72240" y="2930200"/>
                <a:ext cx="291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FAC58E-BCE2-45F2-9FB4-5E7335DD466C}"/>
                  </a:ext>
                </a:extLst>
              </p14:cNvPr>
              <p14:cNvContentPartPr/>
              <p14:nvPr/>
            </p14:nvContentPartPr>
            <p14:xfrm>
              <a:off x="7721760" y="2224600"/>
              <a:ext cx="916200" cy="48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FAC58E-BCE2-45F2-9FB4-5E7335DD46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04120" y="2206960"/>
                <a:ext cx="951840" cy="52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045528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12D9D0-8EB0-4165-9F6B-A283FE35A922}"/>
                  </a:ext>
                </a:extLst>
              </p14:cNvPr>
              <p14:cNvContentPartPr/>
              <p14:nvPr/>
            </p14:nvContentPartPr>
            <p14:xfrm>
              <a:off x="7427640" y="1899880"/>
              <a:ext cx="707760" cy="156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12D9D0-8EB0-4165-9F6B-A283FE35A9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409649" y="1882240"/>
                <a:ext cx="743382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51AD77-964B-4CB6-9922-8BB529CA54E8}"/>
                  </a:ext>
                </a:extLst>
              </p14:cNvPr>
              <p14:cNvContentPartPr/>
              <p14:nvPr/>
            </p14:nvContentPartPr>
            <p14:xfrm>
              <a:off x="6755880" y="1808080"/>
              <a:ext cx="385560" cy="32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51AD77-964B-4CB6-9922-8BB529CA54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8240" y="1790080"/>
                <a:ext cx="421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F2B0D-2ECC-4DE4-8738-5AB8F4CFDF55}"/>
                  </a:ext>
                </a:extLst>
              </p14:cNvPr>
              <p14:cNvContentPartPr/>
              <p14:nvPr/>
            </p14:nvContentPartPr>
            <p14:xfrm>
              <a:off x="4724040" y="1777480"/>
              <a:ext cx="1683000" cy="45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F2B0D-2ECC-4DE4-8738-5AB8F4CFDF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6040" y="1759840"/>
                <a:ext cx="171864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D7B309-B968-4D83-8C7D-1AD651A75B58}"/>
                  </a:ext>
                </a:extLst>
              </p14:cNvPr>
              <p14:cNvContentPartPr/>
              <p14:nvPr/>
            </p14:nvContentPartPr>
            <p14:xfrm>
              <a:off x="6556080" y="2295520"/>
              <a:ext cx="101088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D7B309-B968-4D83-8C7D-1AD651A75B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8440" y="2277863"/>
                <a:ext cx="104652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3EA932F-74EE-47AA-BE39-6A587751FFAA}"/>
                  </a:ext>
                </a:extLst>
              </p14:cNvPr>
              <p14:cNvContentPartPr/>
              <p14:nvPr/>
            </p14:nvContentPartPr>
            <p14:xfrm>
              <a:off x="4978200" y="2397400"/>
              <a:ext cx="128016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3EA932F-74EE-47AA-BE39-6A587751FF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60205" y="2379760"/>
                <a:ext cx="131579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42BD360-5531-49F4-B604-BEFD370186FA}"/>
                  </a:ext>
                </a:extLst>
              </p14:cNvPr>
              <p14:cNvContentPartPr/>
              <p14:nvPr/>
            </p14:nvContentPartPr>
            <p14:xfrm>
              <a:off x="5190240" y="2947840"/>
              <a:ext cx="255600" cy="213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42BD360-5531-49F4-B604-BEFD370186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72240" y="2930200"/>
                <a:ext cx="291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FAC58E-BCE2-45F2-9FB4-5E7335DD466C}"/>
                  </a:ext>
                </a:extLst>
              </p14:cNvPr>
              <p14:cNvContentPartPr/>
              <p14:nvPr/>
            </p14:nvContentPartPr>
            <p14:xfrm>
              <a:off x="7721760" y="2224600"/>
              <a:ext cx="916200" cy="48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FAC58E-BCE2-45F2-9FB4-5E7335DD46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04120" y="2206960"/>
                <a:ext cx="9518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78A24D-8543-4622-9F59-9A4AF0FE8BA8}"/>
                  </a:ext>
                </a:extLst>
              </p14:cNvPr>
              <p14:cNvContentPartPr/>
              <p14:nvPr/>
            </p14:nvContentPartPr>
            <p14:xfrm>
              <a:off x="5157120" y="3378400"/>
              <a:ext cx="794880" cy="34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78A24D-8543-4622-9F59-9A4AF0FE8BA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39480" y="3360400"/>
                <a:ext cx="8305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4952164-96F3-4AAB-96F0-9FA459D7F767}"/>
                  </a:ext>
                </a:extLst>
              </p14:cNvPr>
              <p14:cNvContentPartPr/>
              <p14:nvPr/>
            </p14:nvContentPartPr>
            <p14:xfrm>
              <a:off x="4475280" y="3941800"/>
              <a:ext cx="777600" cy="345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4952164-96F3-4AAB-96F0-9FA459D7F7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57280" y="3924160"/>
                <a:ext cx="813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8F9F4A6-E6A0-4927-B783-3761560E4602}"/>
                  </a:ext>
                </a:extLst>
              </p14:cNvPr>
              <p14:cNvContentPartPr/>
              <p14:nvPr/>
            </p14:nvContentPartPr>
            <p14:xfrm>
              <a:off x="5554920" y="3962320"/>
              <a:ext cx="335880" cy="390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8F9F4A6-E6A0-4927-B783-3761560E460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37280" y="3944320"/>
                <a:ext cx="3715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91ACB28-ED01-41B7-A96F-A1266B3E4846}"/>
                  </a:ext>
                </a:extLst>
              </p14:cNvPr>
              <p14:cNvContentPartPr/>
              <p14:nvPr/>
            </p14:nvContentPartPr>
            <p14:xfrm>
              <a:off x="3885600" y="4579360"/>
              <a:ext cx="255600" cy="213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91ACB28-ED01-41B7-A96F-A1266B3E48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7600" y="4561720"/>
                <a:ext cx="291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8BFC-587E-4831-B12A-A5F62DB663D8}"/>
                  </a:ext>
                </a:extLst>
              </p14:cNvPr>
              <p14:cNvContentPartPr/>
              <p14:nvPr/>
            </p14:nvContentPartPr>
            <p14:xfrm>
              <a:off x="6086280" y="2803840"/>
              <a:ext cx="2713680" cy="1671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8BFC-587E-4831-B12A-A5F62DB663D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068280" y="2785840"/>
                <a:ext cx="2749320" cy="17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D038CC2-5B01-4F76-B2B0-6670C369298B}"/>
                  </a:ext>
                </a:extLst>
              </p14:cNvPr>
              <p14:cNvContentPartPr/>
              <p14:nvPr/>
            </p14:nvContentPartPr>
            <p14:xfrm>
              <a:off x="4355400" y="4459840"/>
              <a:ext cx="129240" cy="444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D038CC2-5B01-4F76-B2B0-6670C36929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37760" y="4441840"/>
                <a:ext cx="164880" cy="47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142150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789787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14:cNvPr>
              <p14:cNvContentPartPr/>
              <p14:nvPr/>
            </p14:nvContentPartPr>
            <p14:xfrm>
              <a:off x="2487876" y="212191"/>
              <a:ext cx="1881000" cy="510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8A7C0F-BEEE-48C2-BB88-842656C9321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9876" y="194551"/>
                <a:ext cx="1916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14:cNvPr>
              <p14:cNvContentPartPr/>
              <p14:nvPr/>
            </p14:nvContentPartPr>
            <p14:xfrm>
              <a:off x="4484076" y="409831"/>
              <a:ext cx="288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50980-20BA-42F4-B4EA-BA7390D84F8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66436" y="391831"/>
                <a:ext cx="38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14:cNvPr>
              <p14:cNvContentPartPr/>
              <p14:nvPr/>
            </p14:nvContentPartPr>
            <p14:xfrm>
              <a:off x="4465356" y="552751"/>
              <a:ext cx="46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83336C-FFF1-44B4-B4E6-38688D8E11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47356" y="534751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14:cNvPr>
              <p14:cNvContentPartPr/>
              <p14:nvPr/>
            </p14:nvContentPartPr>
            <p14:xfrm>
              <a:off x="6638676" y="307951"/>
              <a:ext cx="1227240" cy="305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860DA0-61C2-4210-8C50-249692DC51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0676" y="290290"/>
                <a:ext cx="126288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14:cNvPr>
              <p14:cNvContentPartPr/>
              <p14:nvPr/>
            </p14:nvContentPartPr>
            <p14:xfrm>
              <a:off x="5946756" y="434311"/>
              <a:ext cx="474480" cy="15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DA1D734-83C2-4914-A3B6-0783FFB181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29103" y="416629"/>
                <a:ext cx="510147" cy="18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14:cNvPr>
              <p14:cNvContentPartPr/>
              <p14:nvPr/>
            </p14:nvContentPartPr>
            <p14:xfrm>
              <a:off x="4636356" y="233791"/>
              <a:ext cx="1064160" cy="38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666F6A-F4C1-465C-A40F-9A12A26E1A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18362" y="215808"/>
                <a:ext cx="1099788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14:cNvPr>
              <p14:cNvContentPartPr/>
              <p14:nvPr/>
            </p14:nvContentPartPr>
            <p14:xfrm>
              <a:off x="339036" y="1320991"/>
              <a:ext cx="4149360" cy="2368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8521F18-A640-4296-9332-C1196F7AA5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394" y="1303351"/>
                <a:ext cx="4185003" cy="24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14:cNvPr>
              <p14:cNvContentPartPr/>
              <p14:nvPr/>
            </p14:nvContentPartPr>
            <p14:xfrm>
              <a:off x="1585560" y="2051440"/>
              <a:ext cx="141480" cy="13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01A247F-3C95-4DF2-8AC2-52188B8CD1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67920" y="2033440"/>
                <a:ext cx="1771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14:cNvPr>
              <p14:cNvContentPartPr/>
              <p14:nvPr/>
            </p14:nvContentPartPr>
            <p14:xfrm>
              <a:off x="860160" y="2329360"/>
              <a:ext cx="928080" cy="168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42A3A0A-08F8-46DD-B25B-DA6EB63E76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2513" y="2311364"/>
                <a:ext cx="963734" cy="171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14:cNvPr>
              <p14:cNvContentPartPr/>
              <p14:nvPr/>
            </p14:nvContentPartPr>
            <p14:xfrm>
              <a:off x="1828560" y="2021560"/>
              <a:ext cx="338040" cy="232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F06BF4-38FD-46EA-8EE3-9E5B334E27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10560" y="2003560"/>
                <a:ext cx="373680" cy="23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14:cNvPr>
              <p14:cNvContentPartPr/>
              <p14:nvPr/>
            </p14:nvContentPartPr>
            <p14:xfrm>
              <a:off x="1335360" y="3274720"/>
              <a:ext cx="598680" cy="264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78E787F-736F-4DBD-8C73-C318C0DFFD4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17709" y="3257056"/>
                <a:ext cx="634341" cy="300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14:cNvPr>
              <p14:cNvContentPartPr/>
              <p14:nvPr/>
            </p14:nvContentPartPr>
            <p14:xfrm>
              <a:off x="1747200" y="2373280"/>
              <a:ext cx="978120" cy="396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75E7AB-1313-4071-939E-2A229543BC0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9200" y="2355280"/>
                <a:ext cx="10137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14:cNvPr>
              <p14:cNvContentPartPr/>
              <p14:nvPr/>
            </p14:nvContentPartPr>
            <p14:xfrm>
              <a:off x="4531080" y="949120"/>
              <a:ext cx="1727640" cy="443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6E1A47-D714-4E05-AE3B-5429EAE87F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13080" y="931120"/>
                <a:ext cx="1763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14:cNvPr>
              <p14:cNvContentPartPr/>
              <p14:nvPr/>
            </p14:nvContentPartPr>
            <p14:xfrm>
              <a:off x="5770560" y="1783960"/>
              <a:ext cx="168120" cy="14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510F0B-3092-4047-B95F-30584905D8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765960"/>
                <a:ext cx="203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14:cNvPr>
              <p14:cNvContentPartPr/>
              <p14:nvPr/>
            </p14:nvContentPartPr>
            <p14:xfrm>
              <a:off x="5791080" y="1859200"/>
              <a:ext cx="131400" cy="1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B16D-0187-4F80-B2DC-7BA67A7179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080" y="18412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14:cNvPr>
              <p14:cNvContentPartPr/>
              <p14:nvPr/>
            </p14:nvContentPartPr>
            <p14:xfrm>
              <a:off x="4611360" y="1626640"/>
              <a:ext cx="1004760" cy="436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041F18E-A321-4C4C-8008-B55B9FDB7E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93366" y="1608640"/>
                <a:ext cx="1040387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14:cNvPr>
              <p14:cNvContentPartPr/>
              <p14:nvPr/>
            </p14:nvContentPartPr>
            <p14:xfrm>
              <a:off x="6085560" y="1637080"/>
              <a:ext cx="69084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63FCB7-5678-446D-A90B-B18F88EA5D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7569" y="1619080"/>
                <a:ext cx="726461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14:cNvPr>
              <p14:cNvContentPartPr/>
              <p14:nvPr/>
            </p14:nvContentPartPr>
            <p14:xfrm>
              <a:off x="1993440" y="1917520"/>
              <a:ext cx="1947600" cy="2047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540F9E9-6FB9-46AF-863F-E3C766D9B7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5800" y="1899520"/>
                <a:ext cx="1983240" cy="208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00810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52469</TotalTime>
  <Words>169</Words>
  <Application>Microsoft Office PowerPoint</Application>
  <PresentationFormat>On-screen Show (4:3)</PresentationFormat>
  <Paragraphs>169</Paragraphs>
  <Slides>169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169</vt:i4>
      </vt:variant>
    </vt:vector>
  </HeadingPairs>
  <TitlesOfParts>
    <vt:vector size="174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359</cp:revision>
  <dcterms:created xsi:type="dcterms:W3CDTF">2010-09-30T20:09:09Z</dcterms:created>
  <dcterms:modified xsi:type="dcterms:W3CDTF">2021-03-16T02:25:11Z</dcterms:modified>
</cp:coreProperties>
</file>